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89" r:id="rId2"/>
  </p:sldMasterIdLst>
  <p:notesMasterIdLst>
    <p:notesMasterId r:id="rId31"/>
  </p:notesMasterIdLst>
  <p:handoutMasterIdLst>
    <p:handoutMasterId r:id="rId32"/>
  </p:handoutMasterIdLst>
  <p:sldIdLst>
    <p:sldId id="672" r:id="rId3"/>
    <p:sldId id="1756" r:id="rId4"/>
    <p:sldId id="1757" r:id="rId5"/>
    <p:sldId id="1823" r:id="rId6"/>
    <p:sldId id="1759" r:id="rId7"/>
    <p:sldId id="1760" r:id="rId8"/>
    <p:sldId id="1818" r:id="rId9"/>
    <p:sldId id="1763" r:id="rId10"/>
    <p:sldId id="1764" r:id="rId11"/>
    <p:sldId id="1766" r:id="rId12"/>
    <p:sldId id="1812" r:id="rId13"/>
    <p:sldId id="1733" r:id="rId14"/>
    <p:sldId id="1765" r:id="rId15"/>
    <p:sldId id="1797" r:id="rId16"/>
    <p:sldId id="1832" r:id="rId17"/>
    <p:sldId id="1767" r:id="rId18"/>
    <p:sldId id="1773" r:id="rId19"/>
    <p:sldId id="1774" r:id="rId20"/>
    <p:sldId id="1775" r:id="rId21"/>
    <p:sldId id="1776" r:id="rId22"/>
    <p:sldId id="1771" r:id="rId23"/>
    <p:sldId id="1772" r:id="rId24"/>
    <p:sldId id="561" r:id="rId25"/>
    <p:sldId id="1777" r:id="rId26"/>
    <p:sldId id="1793" r:id="rId27"/>
    <p:sldId id="1794" r:id="rId28"/>
    <p:sldId id="1795" r:id="rId29"/>
    <p:sldId id="1826" r:id="rId30"/>
  </p:sldIdLst>
  <p:sldSz cx="12192000" cy="6858000"/>
  <p:notesSz cx="6858000" cy="9144000"/>
  <p:embeddedFontLs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Century Gothic" panose="020B0502020202020204" pitchFamily="34" charset="0"/>
      <p:regular r:id="rId37"/>
      <p:bold r:id="rId38"/>
      <p:italic r:id="rId39"/>
      <p:boldItalic r:id="rId40"/>
    </p:embeddedFont>
    <p:embeddedFont>
      <p:font typeface="Muyao-Softbrush" panose="02010600010101010101" pitchFamily="2" charset="-122"/>
      <p:regular r:id="rId41"/>
    </p:embeddedFont>
    <p:embeddedFont>
      <p:font typeface="Segoe UI" panose="020B0502040204020203" pitchFamily="34" charset="0"/>
      <p:regular r:id="rId42"/>
      <p:bold r:id="rId43"/>
      <p:italic r:id="rId44"/>
      <p:boldItalic r:id="rId45"/>
    </p:embeddedFont>
    <p:embeddedFont>
      <p:font typeface="Segoe UI Light" panose="020B0502040204020203" pitchFamily="34" charset="0"/>
      <p:regular r:id="rId46"/>
      <p:italic r:id="rId47"/>
    </p:embeddedFont>
    <p:embeddedFont>
      <p:font typeface="等线" panose="02010600030101010101" pitchFamily="2" charset="-122"/>
      <p:regular r:id="rId48"/>
      <p:bold r:id="rId49"/>
    </p:embeddedFont>
    <p:embeddedFont>
      <p:font typeface="方正粗黑宋简体" panose="02000000000000000000" pitchFamily="2" charset="-122"/>
      <p:regular r:id="rId50"/>
    </p:embeddedFont>
    <p:embeddedFont>
      <p:font typeface="华文新魏" panose="02010800040101010101" pitchFamily="2" charset="-122"/>
      <p:regular r:id="rId51"/>
    </p:embeddedFont>
    <p:embeddedFont>
      <p:font typeface="华文中宋" panose="02010600040101010101" pitchFamily="2" charset="-122"/>
      <p:regular r:id="rId52"/>
    </p:embeddedFont>
    <p:embeddedFont>
      <p:font typeface="楷体" panose="02010609060101010101" pitchFamily="49" charset="-122"/>
      <p:regular r:id="rId53"/>
    </p:embeddedFont>
    <p:embeddedFont>
      <p:font typeface="锐字真言体免费商用" panose="02010600030101010101" pitchFamily="50" charset="-122"/>
      <p:regular r:id="rId54"/>
    </p:embeddedFont>
    <p:embeddedFont>
      <p:font typeface="手书体" panose="02010800040101010101" pitchFamily="2" charset="-122"/>
      <p:regular r:id="rId55"/>
    </p:embeddedFont>
    <p:embeddedFont>
      <p:font typeface="微软雅黑" panose="020B0503020204020204" pitchFamily="34" charset="-122"/>
      <p:regular r:id="rId56"/>
      <p:bold r:id="rId57"/>
    </p:embeddedFont>
    <p:embeddedFont>
      <p:font typeface="微软雅黑" panose="020B0503020204020204" pitchFamily="34" charset="-122"/>
      <p:regular r:id="rId56"/>
      <p:bold r:id="rId57"/>
    </p:embeddedFont>
    <p:embeddedFont>
      <p:font typeface="杨任东竹石体-Bold" panose="02000000000000000000" pitchFamily="2" charset="-122"/>
      <p:bold r:id="rId58"/>
    </p:embeddedFont>
    <p:embeddedFont>
      <p:font typeface="杨任东竹石体-Semibold" panose="02000000000000000000" pitchFamily="2" charset="-122"/>
      <p:bold r:id="rId59"/>
    </p:embeddedFont>
    <p:embeddedFont>
      <p:font typeface="站酷快乐体2016修订版" panose="02010600030101010101" pitchFamily="2" charset="-122"/>
      <p:regular r:id="rId60"/>
    </p:embeddedFont>
    <p:embeddedFont>
      <p:font typeface="站酷文艺体" panose="02000603000000000000" pitchFamily="2" charset="-122"/>
      <p:regular r:id="rId61"/>
    </p:embeddedFont>
    <p:embeddedFont>
      <p:font typeface="站酷小薇LOGO体" panose="02010600010101010101" pitchFamily="2" charset="-122"/>
      <p:regular r:id="rId62"/>
    </p:embeddedFont>
    <p:embeddedFont>
      <p:font typeface="郑庆科黄油体Regular " panose="02000603000000000000" pitchFamily="2" charset="-122"/>
      <p:regular r:id="rId63"/>
    </p:embeddedFont>
  </p:embeddedFontLst>
  <p:custDataLst>
    <p:tags r:id="rId6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F43CF2C3-3950-4E40-A02F-66DCCF188A6B}">
          <p14:sldIdLst>
            <p14:sldId id="672"/>
            <p14:sldId id="1756"/>
            <p14:sldId id="1757"/>
            <p14:sldId id="1823"/>
            <p14:sldId id="1759"/>
            <p14:sldId id="1760"/>
            <p14:sldId id="1818"/>
            <p14:sldId id="1763"/>
            <p14:sldId id="1764"/>
            <p14:sldId id="1766"/>
            <p14:sldId id="1812"/>
            <p14:sldId id="1733"/>
            <p14:sldId id="1765"/>
            <p14:sldId id="1797"/>
            <p14:sldId id="1832"/>
            <p14:sldId id="1767"/>
            <p14:sldId id="1773"/>
            <p14:sldId id="1774"/>
            <p14:sldId id="1775"/>
            <p14:sldId id="1776"/>
            <p14:sldId id="1771"/>
            <p14:sldId id="1772"/>
            <p14:sldId id="561"/>
            <p14:sldId id="1777"/>
            <p14:sldId id="1793"/>
            <p14:sldId id="1794"/>
            <p14:sldId id="1795"/>
            <p14:sldId id="1826"/>
          </p14:sldIdLst>
        </p14:section>
        <p14:section name="附录-素材" id="{3050140B-5B37-47BE-8423-F6A0577ED44C}">
          <p14:sldIdLst/>
        </p14:section>
        <p14:section name="使用规范" id="{47918508-6F2A-4DC8-ACB3-0B9712E4E205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A02D"/>
    <a:srgbClr val="E45962"/>
    <a:srgbClr val="385723"/>
    <a:srgbClr val="445437"/>
    <a:srgbClr val="C00001"/>
    <a:srgbClr val="FEC401"/>
    <a:srgbClr val="128ECA"/>
    <a:srgbClr val="8DA778"/>
    <a:srgbClr val="B6C4D1"/>
    <a:srgbClr val="5C67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12" autoAdjust="0"/>
    <p:restoredTop sz="79874" autoAdjust="0"/>
  </p:normalViewPr>
  <p:slideViewPr>
    <p:cSldViewPr snapToGrid="0">
      <p:cViewPr varScale="1">
        <p:scale>
          <a:sx n="114" d="100"/>
          <a:sy n="114" d="100"/>
        </p:scale>
        <p:origin x="36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-39850"/>
    </p:cViewPr>
  </p:sorterViewPr>
  <p:notesViewPr>
    <p:cSldViewPr snapToGrid="0">
      <p:cViewPr varScale="1">
        <p:scale>
          <a:sx n="87" d="100"/>
          <a:sy n="87" d="100"/>
        </p:scale>
        <p:origin x="384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7.fntdata"/><Relationship Id="rId21" Type="http://schemas.openxmlformats.org/officeDocument/2006/relationships/slide" Target="slides/slide19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font" Target="fonts/font18.fntdata"/><Relationship Id="rId55" Type="http://schemas.openxmlformats.org/officeDocument/2006/relationships/font" Target="fonts/font23.fntdata"/><Relationship Id="rId63" Type="http://schemas.openxmlformats.org/officeDocument/2006/relationships/font" Target="fonts/font31.fntdata"/><Relationship Id="rId68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font" Target="fonts/font21.fntdata"/><Relationship Id="rId58" Type="http://schemas.openxmlformats.org/officeDocument/2006/relationships/font" Target="fonts/font26.fntdata"/><Relationship Id="rId66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4.fntdata"/><Relationship Id="rId49" Type="http://schemas.openxmlformats.org/officeDocument/2006/relationships/font" Target="fonts/font17.fntdata"/><Relationship Id="rId57" Type="http://schemas.openxmlformats.org/officeDocument/2006/relationships/font" Target="fonts/font25.fntdata"/><Relationship Id="rId61" Type="http://schemas.openxmlformats.org/officeDocument/2006/relationships/font" Target="fonts/font29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2.fntdata"/><Relationship Id="rId52" Type="http://schemas.openxmlformats.org/officeDocument/2006/relationships/font" Target="fonts/font20.fntdata"/><Relationship Id="rId60" Type="http://schemas.openxmlformats.org/officeDocument/2006/relationships/font" Target="fonts/font28.fntdata"/><Relationship Id="rId65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56" Type="http://schemas.openxmlformats.org/officeDocument/2006/relationships/font" Target="fonts/font24.fntdata"/><Relationship Id="rId64" Type="http://schemas.openxmlformats.org/officeDocument/2006/relationships/tags" Target="tags/tag1.xml"/><Relationship Id="rId8" Type="http://schemas.openxmlformats.org/officeDocument/2006/relationships/slide" Target="slides/slide6.xml"/><Relationship Id="rId51" Type="http://schemas.openxmlformats.org/officeDocument/2006/relationships/font" Target="fonts/font19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59" Type="http://schemas.openxmlformats.org/officeDocument/2006/relationships/font" Target="fonts/font27.fntdata"/><Relationship Id="rId67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font" Target="fonts/font9.fntdata"/><Relationship Id="rId54" Type="http://schemas.openxmlformats.org/officeDocument/2006/relationships/font" Target="fonts/font22.fntdata"/><Relationship Id="rId62" Type="http://schemas.openxmlformats.org/officeDocument/2006/relationships/font" Target="fonts/font30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B2B89D-9B6F-4761-994C-F67C12305062}" type="doc">
      <dgm:prSet loTypeId="urn:microsoft.com/office/officeart/2005/8/layout/list1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zh-CN" altLang="en-US"/>
        </a:p>
      </dgm:t>
    </dgm:pt>
    <dgm:pt modelId="{9DB6B16F-E943-40B3-8BB7-B4726E580BEA}">
      <dgm:prSet phldrT="[文本]"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800" b="1" kern="1200" dirty="0">
              <a:solidFill>
                <a:prstClr val="white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+mn-cs"/>
            </a:rPr>
            <a:t>SEP</a:t>
          </a:r>
          <a:endParaRPr lang="zh-CN" altLang="en-US" sz="2800" b="1" kern="1200" dirty="0">
            <a:solidFill>
              <a:prstClr val="white"/>
            </a:solidFill>
            <a:latin typeface="方正粗黑宋简体" panose="02000000000000000000" pitchFamily="2" charset="-122"/>
            <a:ea typeface="方正粗黑宋简体" panose="02000000000000000000" pitchFamily="2" charset="-122"/>
            <a:cs typeface="+mn-cs"/>
          </a:endParaRPr>
        </a:p>
      </dgm:t>
    </dgm:pt>
    <dgm:pt modelId="{A4E5CA42-1983-44CF-BD09-11850AD6B819}" type="parTrans" cxnId="{0624552F-11B4-48B0-802A-74B0BB496F31}">
      <dgm:prSet/>
      <dgm:spPr/>
      <dgm:t>
        <a:bodyPr/>
        <a:lstStyle/>
        <a:p>
          <a:endParaRPr lang="zh-CN" altLang="en-US"/>
        </a:p>
      </dgm:t>
    </dgm:pt>
    <dgm:pt modelId="{802A985E-97A9-4B7D-9C59-44BC5E1F7652}" type="sibTrans" cxnId="{0624552F-11B4-48B0-802A-74B0BB496F31}">
      <dgm:prSet/>
      <dgm:spPr/>
      <dgm:t>
        <a:bodyPr/>
        <a:lstStyle/>
        <a:p>
          <a:endParaRPr lang="zh-CN" altLang="en-US"/>
        </a:p>
      </dgm:t>
    </dgm:pt>
    <dgm:pt modelId="{AA1ACCF5-E7EA-4FD1-A387-1714221C76F5}">
      <dgm:prSet phldrT="[文本]"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800" b="1" kern="1200" dirty="0">
              <a:solidFill>
                <a:prstClr val="white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+mn-cs"/>
            </a:rPr>
            <a:t>SIP</a:t>
          </a:r>
          <a:endParaRPr lang="zh-CN" altLang="en-US" sz="2800" b="1" kern="1200" dirty="0">
            <a:solidFill>
              <a:prstClr val="white"/>
            </a:solidFill>
            <a:latin typeface="方正粗黑宋简体" panose="02000000000000000000" pitchFamily="2" charset="-122"/>
            <a:ea typeface="方正粗黑宋简体" panose="02000000000000000000" pitchFamily="2" charset="-122"/>
            <a:cs typeface="+mn-cs"/>
          </a:endParaRPr>
        </a:p>
      </dgm:t>
    </dgm:pt>
    <dgm:pt modelId="{4D929C70-8625-4575-AE9C-B5C84C4FED40}" type="parTrans" cxnId="{E8A524A5-A188-4089-B405-E8FFC4F28CC8}">
      <dgm:prSet/>
      <dgm:spPr/>
      <dgm:t>
        <a:bodyPr/>
        <a:lstStyle/>
        <a:p>
          <a:endParaRPr lang="zh-CN" altLang="en-US"/>
        </a:p>
      </dgm:t>
    </dgm:pt>
    <dgm:pt modelId="{7EB8BDBE-4B8D-4BF0-AFE6-99AC0D7577BD}" type="sibTrans" cxnId="{E8A524A5-A188-4089-B405-E8FFC4F28CC8}">
      <dgm:prSet/>
      <dgm:spPr/>
      <dgm:t>
        <a:bodyPr/>
        <a:lstStyle/>
        <a:p>
          <a:endParaRPr lang="zh-CN" altLang="en-US"/>
        </a:p>
      </dgm:t>
    </dgm:pt>
    <dgm:pt modelId="{55E7A689-E6F3-4E23-A49B-8A64E4E6EB85}">
      <dgm:prSet phldrT="[文本]"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800" b="1" kern="1200" dirty="0">
              <a:solidFill>
                <a:prstClr val="white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+mn-cs"/>
            </a:rPr>
            <a:t>SOP</a:t>
          </a:r>
          <a:endParaRPr lang="zh-CN" altLang="en-US" sz="2800" b="1" kern="1200" dirty="0">
            <a:solidFill>
              <a:prstClr val="white"/>
            </a:solidFill>
            <a:latin typeface="方正粗黑宋简体" panose="02000000000000000000" pitchFamily="2" charset="-122"/>
            <a:ea typeface="方正粗黑宋简体" panose="02000000000000000000" pitchFamily="2" charset="-122"/>
            <a:cs typeface="+mn-cs"/>
          </a:endParaRPr>
        </a:p>
      </dgm:t>
    </dgm:pt>
    <dgm:pt modelId="{4D082D7E-5A8D-4308-B5A6-FD2317676294}" type="parTrans" cxnId="{45C18D10-6267-40E7-B7C4-E62314D6BCDA}">
      <dgm:prSet/>
      <dgm:spPr/>
      <dgm:t>
        <a:bodyPr/>
        <a:lstStyle/>
        <a:p>
          <a:endParaRPr lang="zh-CN" altLang="en-US"/>
        </a:p>
      </dgm:t>
    </dgm:pt>
    <dgm:pt modelId="{8FC905D3-8937-4D79-A9A8-AB3816A9ACB2}" type="sibTrans" cxnId="{45C18D10-6267-40E7-B7C4-E62314D6BCDA}">
      <dgm:prSet/>
      <dgm:spPr/>
      <dgm:t>
        <a:bodyPr/>
        <a:lstStyle/>
        <a:p>
          <a:endParaRPr lang="zh-CN" altLang="en-US"/>
        </a:p>
      </dgm:t>
    </dgm:pt>
    <dgm:pt modelId="{D7DA8173-F5C3-4238-A937-77CBF6D48080}">
      <dgm:prSet custT="1"/>
      <dgm:spPr/>
      <dgm:t>
        <a:bodyPr/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所有土豆都是马铃薯</a:t>
          </a:r>
        </a:p>
      </dgm:t>
    </dgm:pt>
    <dgm:pt modelId="{EC6FAA87-94C8-478E-840A-9884CE677E0D}" type="parTrans" cxnId="{EAA11E48-C9F9-4C6F-A160-E547576E5C53}">
      <dgm:prSet/>
      <dgm:spPr/>
      <dgm:t>
        <a:bodyPr/>
        <a:lstStyle/>
        <a:p>
          <a:endParaRPr lang="zh-CN" altLang="en-US"/>
        </a:p>
      </dgm:t>
    </dgm:pt>
    <dgm:pt modelId="{1333BFA2-548F-48B2-AAC9-ADB9175A7E8C}" type="sibTrans" cxnId="{EAA11E48-C9F9-4C6F-A160-E547576E5C53}">
      <dgm:prSet/>
      <dgm:spPr/>
      <dgm:t>
        <a:bodyPr/>
        <a:lstStyle/>
        <a:p>
          <a:endParaRPr lang="zh-CN" altLang="en-US"/>
        </a:p>
      </dgm:t>
    </dgm:pt>
    <dgm:pt modelId="{46A9D0AD-4C61-4C48-AA00-0700E88026A8}">
      <dgm:prSet custT="1"/>
      <dgm:spPr/>
      <dgm:t>
        <a:bodyPr/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所有土豆都不是马铃薯</a:t>
          </a:r>
        </a:p>
      </dgm:t>
    </dgm:pt>
    <dgm:pt modelId="{792D8675-8478-4982-8D45-01890C0E3943}" type="parTrans" cxnId="{23C48876-E8FD-4985-A1FA-6AA6E463DF78}">
      <dgm:prSet/>
      <dgm:spPr/>
      <dgm:t>
        <a:bodyPr/>
        <a:lstStyle/>
        <a:p>
          <a:endParaRPr lang="zh-CN" altLang="en-US"/>
        </a:p>
      </dgm:t>
    </dgm:pt>
    <dgm:pt modelId="{AE60CD5E-BD7E-42C3-A57D-02E89E580848}" type="sibTrans" cxnId="{23C48876-E8FD-4985-A1FA-6AA6E463DF78}">
      <dgm:prSet/>
      <dgm:spPr/>
      <dgm:t>
        <a:bodyPr/>
        <a:lstStyle/>
        <a:p>
          <a:endParaRPr lang="zh-CN" altLang="en-US"/>
        </a:p>
      </dgm:t>
    </dgm:pt>
    <dgm:pt modelId="{B27C21ED-8932-4F87-A829-3EF085C4A012}">
      <dgm:prSet custT="1"/>
      <dgm:spPr/>
      <dgm:t>
        <a:bodyPr/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有些土豆是马铃薯</a:t>
          </a:r>
        </a:p>
      </dgm:t>
    </dgm:pt>
    <dgm:pt modelId="{6F3E1B18-8E47-44FB-B479-64418F60589D}" type="parTrans" cxnId="{B2696C3E-FB8C-40D3-A0B5-DA5A2648E5C6}">
      <dgm:prSet/>
      <dgm:spPr/>
      <dgm:t>
        <a:bodyPr/>
        <a:lstStyle/>
        <a:p>
          <a:endParaRPr lang="zh-CN" altLang="en-US"/>
        </a:p>
      </dgm:t>
    </dgm:pt>
    <dgm:pt modelId="{F9598775-2181-42FB-A1D7-A7BE503CBDFA}" type="sibTrans" cxnId="{B2696C3E-FB8C-40D3-A0B5-DA5A2648E5C6}">
      <dgm:prSet/>
      <dgm:spPr/>
      <dgm:t>
        <a:bodyPr/>
        <a:lstStyle/>
        <a:p>
          <a:endParaRPr lang="zh-CN" altLang="en-US"/>
        </a:p>
      </dgm:t>
    </dgm:pt>
    <dgm:pt modelId="{EC697DCB-72B4-4FD0-906D-81C9531F5E14}">
      <dgm:prSet custT="1"/>
      <dgm:spPr/>
      <dgm:t>
        <a:bodyPr/>
        <a:lstStyle/>
        <a:p>
          <a:r>
            <a:rPr lang="zh-CN" altLang="en-US" sz="2000" b="1" dirty="0">
              <a:latin typeface="楷体" panose="02010609060101010101" pitchFamily="49" charset="-122"/>
              <a:ea typeface="楷体" panose="02010609060101010101" pitchFamily="49" charset="-122"/>
            </a:rPr>
            <a:t>有些土豆不是马铃薯</a:t>
          </a:r>
        </a:p>
      </dgm:t>
    </dgm:pt>
    <dgm:pt modelId="{FFA54EE4-249F-4321-9FD5-B028CC2E59AD}" type="parTrans" cxnId="{7B52B305-E241-4BA4-9B95-1BE1308BB1BA}">
      <dgm:prSet/>
      <dgm:spPr/>
      <dgm:t>
        <a:bodyPr/>
        <a:lstStyle/>
        <a:p>
          <a:endParaRPr lang="zh-CN" altLang="en-US"/>
        </a:p>
      </dgm:t>
    </dgm:pt>
    <dgm:pt modelId="{B77C0980-5CD5-4138-B2C0-6F382DD7AEC7}" type="sibTrans" cxnId="{7B52B305-E241-4BA4-9B95-1BE1308BB1BA}">
      <dgm:prSet/>
      <dgm:spPr/>
      <dgm:t>
        <a:bodyPr/>
        <a:lstStyle/>
        <a:p>
          <a:endParaRPr lang="zh-CN" altLang="en-US"/>
        </a:p>
      </dgm:t>
    </dgm:pt>
    <dgm:pt modelId="{34967DBA-7E97-4819-8B90-C47DFF7A4256}">
      <dgm:prSet phldrT="[文本]" custT="1"/>
      <dgm:spPr/>
      <dgm:t>
        <a:bodyPr/>
        <a:lstStyle/>
        <a:p>
          <a:pPr algn="ctr"/>
          <a:r>
            <a:rPr lang="en-US" altLang="zh-CN" sz="2800" b="1" dirty="0">
              <a:latin typeface="方正粗黑宋简体" panose="02000000000000000000" pitchFamily="2" charset="-122"/>
              <a:ea typeface="方正粗黑宋简体" panose="02000000000000000000" pitchFamily="2" charset="-122"/>
            </a:rPr>
            <a:t>SAP</a:t>
          </a:r>
          <a:endParaRPr lang="zh-CN" altLang="en-US" sz="2800" b="1" dirty="0">
            <a:latin typeface="方正粗黑宋简体" panose="02000000000000000000" pitchFamily="2" charset="-122"/>
            <a:ea typeface="方正粗黑宋简体" panose="02000000000000000000" pitchFamily="2" charset="-122"/>
          </a:endParaRPr>
        </a:p>
      </dgm:t>
    </dgm:pt>
    <dgm:pt modelId="{847ADB2E-1F1C-4758-982E-74AFCAE2DE19}" type="sibTrans" cxnId="{4A34B4CA-B8C0-4853-93D2-26439290EA7A}">
      <dgm:prSet/>
      <dgm:spPr/>
      <dgm:t>
        <a:bodyPr/>
        <a:lstStyle/>
        <a:p>
          <a:endParaRPr lang="zh-CN" altLang="en-US"/>
        </a:p>
      </dgm:t>
    </dgm:pt>
    <dgm:pt modelId="{3E5D0E09-77F6-4064-BBA8-45E81D82758E}" type="parTrans" cxnId="{4A34B4CA-B8C0-4853-93D2-26439290EA7A}">
      <dgm:prSet/>
      <dgm:spPr/>
      <dgm:t>
        <a:bodyPr/>
        <a:lstStyle/>
        <a:p>
          <a:endParaRPr lang="zh-CN" altLang="en-US"/>
        </a:p>
      </dgm:t>
    </dgm:pt>
    <dgm:pt modelId="{D196F37E-D59D-4B77-B69D-2FC0E7B189B7}" type="pres">
      <dgm:prSet presAssocID="{97B2B89D-9B6F-4761-994C-F67C12305062}" presName="linear" presStyleCnt="0">
        <dgm:presLayoutVars>
          <dgm:dir/>
          <dgm:animLvl val="lvl"/>
          <dgm:resizeHandles val="exact"/>
        </dgm:presLayoutVars>
      </dgm:prSet>
      <dgm:spPr/>
    </dgm:pt>
    <dgm:pt modelId="{63AE5919-C682-4494-8EC7-EDC9374E5243}" type="pres">
      <dgm:prSet presAssocID="{34967DBA-7E97-4819-8B90-C47DFF7A4256}" presName="parentLin" presStyleCnt="0"/>
      <dgm:spPr/>
    </dgm:pt>
    <dgm:pt modelId="{B065E92D-5DE4-4CDC-B5FF-0CE4CEA3F200}" type="pres">
      <dgm:prSet presAssocID="{34967DBA-7E97-4819-8B90-C47DFF7A4256}" presName="parentLeftMargin" presStyleLbl="node1" presStyleIdx="0" presStyleCnt="4"/>
      <dgm:spPr/>
    </dgm:pt>
    <dgm:pt modelId="{2D1C94C5-CAB3-418A-84D4-DA0E24B9B42C}" type="pres">
      <dgm:prSet presAssocID="{34967DBA-7E97-4819-8B90-C47DFF7A4256}" presName="parentText" presStyleLbl="node1" presStyleIdx="0" presStyleCnt="4" custScaleX="37220" custScaleY="175305">
        <dgm:presLayoutVars>
          <dgm:chMax val="0"/>
          <dgm:bulletEnabled val="1"/>
        </dgm:presLayoutVars>
      </dgm:prSet>
      <dgm:spPr/>
    </dgm:pt>
    <dgm:pt modelId="{DA6F30CB-B2AB-4EEF-8385-4DFEFC7D9FF2}" type="pres">
      <dgm:prSet presAssocID="{34967DBA-7E97-4819-8B90-C47DFF7A4256}" presName="negativeSpace" presStyleCnt="0"/>
      <dgm:spPr/>
    </dgm:pt>
    <dgm:pt modelId="{93C27737-AA0D-42CC-B8D8-225825C6A797}" type="pres">
      <dgm:prSet presAssocID="{34967DBA-7E97-4819-8B90-C47DFF7A4256}" presName="childText" presStyleLbl="conFgAcc1" presStyleIdx="0" presStyleCnt="4">
        <dgm:presLayoutVars>
          <dgm:bulletEnabled val="1"/>
        </dgm:presLayoutVars>
      </dgm:prSet>
      <dgm:spPr/>
    </dgm:pt>
    <dgm:pt modelId="{DA19BEA9-F9CF-4417-B84A-840D7DD8BB06}" type="pres">
      <dgm:prSet presAssocID="{847ADB2E-1F1C-4758-982E-74AFCAE2DE19}" presName="spaceBetweenRectangles" presStyleCnt="0"/>
      <dgm:spPr/>
    </dgm:pt>
    <dgm:pt modelId="{61233855-C7BD-4FA3-B6E7-838E40148F1B}" type="pres">
      <dgm:prSet presAssocID="{9DB6B16F-E943-40B3-8BB7-B4726E580BEA}" presName="parentLin" presStyleCnt="0"/>
      <dgm:spPr/>
    </dgm:pt>
    <dgm:pt modelId="{C1682726-A0AA-42D6-8F06-373F55BFE974}" type="pres">
      <dgm:prSet presAssocID="{9DB6B16F-E943-40B3-8BB7-B4726E580BEA}" presName="parentLeftMargin" presStyleLbl="node1" presStyleIdx="0" presStyleCnt="4"/>
      <dgm:spPr/>
    </dgm:pt>
    <dgm:pt modelId="{D1A4D292-9DB3-4917-9040-A2AD1ACD8B49}" type="pres">
      <dgm:prSet presAssocID="{9DB6B16F-E943-40B3-8BB7-B4726E580BEA}" presName="parentText" presStyleLbl="node1" presStyleIdx="1" presStyleCnt="4" custScaleX="37321" custScaleY="175305">
        <dgm:presLayoutVars>
          <dgm:chMax val="0"/>
          <dgm:bulletEnabled val="1"/>
        </dgm:presLayoutVars>
      </dgm:prSet>
      <dgm:spPr/>
    </dgm:pt>
    <dgm:pt modelId="{77841B35-741E-4F09-8F06-1D6956972045}" type="pres">
      <dgm:prSet presAssocID="{9DB6B16F-E943-40B3-8BB7-B4726E580BEA}" presName="negativeSpace" presStyleCnt="0"/>
      <dgm:spPr/>
    </dgm:pt>
    <dgm:pt modelId="{92D621BF-48F4-40BA-9108-E915861ADDFE}" type="pres">
      <dgm:prSet presAssocID="{9DB6B16F-E943-40B3-8BB7-B4726E580BEA}" presName="childText" presStyleLbl="conFgAcc1" presStyleIdx="1" presStyleCnt="4">
        <dgm:presLayoutVars>
          <dgm:bulletEnabled val="1"/>
        </dgm:presLayoutVars>
      </dgm:prSet>
      <dgm:spPr/>
    </dgm:pt>
    <dgm:pt modelId="{254D6558-C3F6-4464-9F8E-A09104303640}" type="pres">
      <dgm:prSet presAssocID="{802A985E-97A9-4B7D-9C59-44BC5E1F7652}" presName="spaceBetweenRectangles" presStyleCnt="0"/>
      <dgm:spPr/>
    </dgm:pt>
    <dgm:pt modelId="{BE62B588-3E31-4877-9CC6-A4D336121AC7}" type="pres">
      <dgm:prSet presAssocID="{AA1ACCF5-E7EA-4FD1-A387-1714221C76F5}" presName="parentLin" presStyleCnt="0"/>
      <dgm:spPr/>
    </dgm:pt>
    <dgm:pt modelId="{62472E44-02EA-4629-853D-0DEF2905918B}" type="pres">
      <dgm:prSet presAssocID="{AA1ACCF5-E7EA-4FD1-A387-1714221C76F5}" presName="parentLeftMargin" presStyleLbl="node1" presStyleIdx="1" presStyleCnt="4"/>
      <dgm:spPr/>
    </dgm:pt>
    <dgm:pt modelId="{B7B4A79C-9EF5-4AA1-9582-1EBB55DB9E39}" type="pres">
      <dgm:prSet presAssocID="{AA1ACCF5-E7EA-4FD1-A387-1714221C76F5}" presName="parentText" presStyleLbl="node1" presStyleIdx="2" presStyleCnt="4" custScaleX="37321" custScaleY="152019">
        <dgm:presLayoutVars>
          <dgm:chMax val="0"/>
          <dgm:bulletEnabled val="1"/>
        </dgm:presLayoutVars>
      </dgm:prSet>
      <dgm:spPr/>
    </dgm:pt>
    <dgm:pt modelId="{208AE140-23E1-403F-9DEB-D605B04BD57E}" type="pres">
      <dgm:prSet presAssocID="{AA1ACCF5-E7EA-4FD1-A387-1714221C76F5}" presName="negativeSpace" presStyleCnt="0"/>
      <dgm:spPr/>
    </dgm:pt>
    <dgm:pt modelId="{F3AEE548-A472-4335-97A0-9C0C2F256624}" type="pres">
      <dgm:prSet presAssocID="{AA1ACCF5-E7EA-4FD1-A387-1714221C76F5}" presName="childText" presStyleLbl="conFgAcc1" presStyleIdx="2" presStyleCnt="4">
        <dgm:presLayoutVars>
          <dgm:bulletEnabled val="1"/>
        </dgm:presLayoutVars>
      </dgm:prSet>
      <dgm:spPr/>
    </dgm:pt>
    <dgm:pt modelId="{C2303835-DB24-4DEA-A81B-8B3E75EB853F}" type="pres">
      <dgm:prSet presAssocID="{7EB8BDBE-4B8D-4BF0-AFE6-99AC0D7577BD}" presName="spaceBetweenRectangles" presStyleCnt="0"/>
      <dgm:spPr/>
    </dgm:pt>
    <dgm:pt modelId="{ACBC86EC-A30F-4D09-894E-450FA95D8869}" type="pres">
      <dgm:prSet presAssocID="{55E7A689-E6F3-4E23-A49B-8A64E4E6EB85}" presName="parentLin" presStyleCnt="0"/>
      <dgm:spPr/>
    </dgm:pt>
    <dgm:pt modelId="{EC072C0E-D141-4070-961E-2A13BD6EA68D}" type="pres">
      <dgm:prSet presAssocID="{55E7A689-E6F3-4E23-A49B-8A64E4E6EB85}" presName="parentLeftMargin" presStyleLbl="node1" presStyleIdx="2" presStyleCnt="4"/>
      <dgm:spPr/>
    </dgm:pt>
    <dgm:pt modelId="{90CE48FB-4AA1-4BAE-BB1A-46AF0C19560F}" type="pres">
      <dgm:prSet presAssocID="{55E7A689-E6F3-4E23-A49B-8A64E4E6EB85}" presName="parentText" presStyleLbl="node1" presStyleIdx="3" presStyleCnt="4" custScaleX="37321" custScaleY="152019">
        <dgm:presLayoutVars>
          <dgm:chMax val="0"/>
          <dgm:bulletEnabled val="1"/>
        </dgm:presLayoutVars>
      </dgm:prSet>
      <dgm:spPr/>
    </dgm:pt>
    <dgm:pt modelId="{1CC568C5-F862-4A00-B44E-99F7F3E35F2D}" type="pres">
      <dgm:prSet presAssocID="{55E7A689-E6F3-4E23-A49B-8A64E4E6EB85}" presName="negativeSpace" presStyleCnt="0"/>
      <dgm:spPr/>
    </dgm:pt>
    <dgm:pt modelId="{A3DB4BB8-1ECC-4DCB-91BC-76934D408213}" type="pres">
      <dgm:prSet presAssocID="{55E7A689-E6F3-4E23-A49B-8A64E4E6EB85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40BC7404-2817-4746-BB57-38B52D9A059B}" type="presOf" srcId="{97B2B89D-9B6F-4761-994C-F67C12305062}" destId="{D196F37E-D59D-4B77-B69D-2FC0E7B189B7}" srcOrd="0" destOrd="0" presId="urn:microsoft.com/office/officeart/2005/8/layout/list1"/>
    <dgm:cxn modelId="{7B52B305-E241-4BA4-9B95-1BE1308BB1BA}" srcId="{55E7A689-E6F3-4E23-A49B-8A64E4E6EB85}" destId="{EC697DCB-72B4-4FD0-906D-81C9531F5E14}" srcOrd="0" destOrd="0" parTransId="{FFA54EE4-249F-4321-9FD5-B028CC2E59AD}" sibTransId="{B77C0980-5CD5-4138-B2C0-6F382DD7AEC7}"/>
    <dgm:cxn modelId="{45C18D10-6267-40E7-B7C4-E62314D6BCDA}" srcId="{97B2B89D-9B6F-4761-994C-F67C12305062}" destId="{55E7A689-E6F3-4E23-A49B-8A64E4E6EB85}" srcOrd="3" destOrd="0" parTransId="{4D082D7E-5A8D-4308-B5A6-FD2317676294}" sibTransId="{8FC905D3-8937-4D79-A9A8-AB3816A9ACB2}"/>
    <dgm:cxn modelId="{6200A81C-B4CC-4007-BDA3-248F6378F53E}" type="presOf" srcId="{55E7A689-E6F3-4E23-A49B-8A64E4E6EB85}" destId="{90CE48FB-4AA1-4BAE-BB1A-46AF0C19560F}" srcOrd="1" destOrd="0" presId="urn:microsoft.com/office/officeart/2005/8/layout/list1"/>
    <dgm:cxn modelId="{0624552F-11B4-48B0-802A-74B0BB496F31}" srcId="{97B2B89D-9B6F-4761-994C-F67C12305062}" destId="{9DB6B16F-E943-40B3-8BB7-B4726E580BEA}" srcOrd="1" destOrd="0" parTransId="{A4E5CA42-1983-44CF-BD09-11850AD6B819}" sibTransId="{802A985E-97A9-4B7D-9C59-44BC5E1F7652}"/>
    <dgm:cxn modelId="{375CF33B-A30D-410E-83FA-D7C658C1C1E1}" type="presOf" srcId="{46A9D0AD-4C61-4C48-AA00-0700E88026A8}" destId="{92D621BF-48F4-40BA-9108-E915861ADDFE}" srcOrd="0" destOrd="0" presId="urn:microsoft.com/office/officeart/2005/8/layout/list1"/>
    <dgm:cxn modelId="{B2696C3E-FB8C-40D3-A0B5-DA5A2648E5C6}" srcId="{AA1ACCF5-E7EA-4FD1-A387-1714221C76F5}" destId="{B27C21ED-8932-4F87-A829-3EF085C4A012}" srcOrd="0" destOrd="0" parTransId="{6F3E1B18-8E47-44FB-B479-64418F60589D}" sibTransId="{F9598775-2181-42FB-A1D7-A7BE503CBDFA}"/>
    <dgm:cxn modelId="{3E994C43-AA30-479B-B02B-7EDF5C512607}" type="presOf" srcId="{AA1ACCF5-E7EA-4FD1-A387-1714221C76F5}" destId="{62472E44-02EA-4629-853D-0DEF2905918B}" srcOrd="0" destOrd="0" presId="urn:microsoft.com/office/officeart/2005/8/layout/list1"/>
    <dgm:cxn modelId="{EAA11E48-C9F9-4C6F-A160-E547576E5C53}" srcId="{34967DBA-7E97-4819-8B90-C47DFF7A4256}" destId="{D7DA8173-F5C3-4238-A937-77CBF6D48080}" srcOrd="0" destOrd="0" parTransId="{EC6FAA87-94C8-478E-840A-9884CE677E0D}" sibTransId="{1333BFA2-548F-48B2-AAC9-ADB9175A7E8C}"/>
    <dgm:cxn modelId="{CF66A94C-8866-4DC3-9D06-16A685323140}" type="presOf" srcId="{9DB6B16F-E943-40B3-8BB7-B4726E580BEA}" destId="{C1682726-A0AA-42D6-8F06-373F55BFE974}" srcOrd="0" destOrd="0" presId="urn:microsoft.com/office/officeart/2005/8/layout/list1"/>
    <dgm:cxn modelId="{BF3FA151-689F-498D-A1D4-E7AEBFE1BBE6}" type="presOf" srcId="{AA1ACCF5-E7EA-4FD1-A387-1714221C76F5}" destId="{B7B4A79C-9EF5-4AA1-9582-1EBB55DB9E39}" srcOrd="1" destOrd="0" presId="urn:microsoft.com/office/officeart/2005/8/layout/list1"/>
    <dgm:cxn modelId="{23C48876-E8FD-4985-A1FA-6AA6E463DF78}" srcId="{9DB6B16F-E943-40B3-8BB7-B4726E580BEA}" destId="{46A9D0AD-4C61-4C48-AA00-0700E88026A8}" srcOrd="0" destOrd="0" parTransId="{792D8675-8478-4982-8D45-01890C0E3943}" sibTransId="{AE60CD5E-BD7E-42C3-A57D-02E89E580848}"/>
    <dgm:cxn modelId="{1228B68B-5932-4C6C-9672-A0B454DC980C}" type="presOf" srcId="{34967DBA-7E97-4819-8B90-C47DFF7A4256}" destId="{B065E92D-5DE4-4CDC-B5FF-0CE4CEA3F200}" srcOrd="0" destOrd="0" presId="urn:microsoft.com/office/officeart/2005/8/layout/list1"/>
    <dgm:cxn modelId="{D5C0329D-BF7B-4B8D-B646-FBE775584BC7}" type="presOf" srcId="{B27C21ED-8932-4F87-A829-3EF085C4A012}" destId="{F3AEE548-A472-4335-97A0-9C0C2F256624}" srcOrd="0" destOrd="0" presId="urn:microsoft.com/office/officeart/2005/8/layout/list1"/>
    <dgm:cxn modelId="{ADC39E9E-18EE-4F5A-A28E-191484C3D865}" type="presOf" srcId="{9DB6B16F-E943-40B3-8BB7-B4726E580BEA}" destId="{D1A4D292-9DB3-4917-9040-A2AD1ACD8B49}" srcOrd="1" destOrd="0" presId="urn:microsoft.com/office/officeart/2005/8/layout/list1"/>
    <dgm:cxn modelId="{E8A524A5-A188-4089-B405-E8FFC4F28CC8}" srcId="{97B2B89D-9B6F-4761-994C-F67C12305062}" destId="{AA1ACCF5-E7EA-4FD1-A387-1714221C76F5}" srcOrd="2" destOrd="0" parTransId="{4D929C70-8625-4575-AE9C-B5C84C4FED40}" sibTransId="{7EB8BDBE-4B8D-4BF0-AFE6-99AC0D7577BD}"/>
    <dgm:cxn modelId="{4A34B4CA-B8C0-4853-93D2-26439290EA7A}" srcId="{97B2B89D-9B6F-4761-994C-F67C12305062}" destId="{34967DBA-7E97-4819-8B90-C47DFF7A4256}" srcOrd="0" destOrd="0" parTransId="{3E5D0E09-77F6-4064-BBA8-45E81D82758E}" sibTransId="{847ADB2E-1F1C-4758-982E-74AFCAE2DE19}"/>
    <dgm:cxn modelId="{A85FDECA-7499-476B-93F0-C7E24DDBDD8C}" type="presOf" srcId="{55E7A689-E6F3-4E23-A49B-8A64E4E6EB85}" destId="{EC072C0E-D141-4070-961E-2A13BD6EA68D}" srcOrd="0" destOrd="0" presId="urn:microsoft.com/office/officeart/2005/8/layout/list1"/>
    <dgm:cxn modelId="{2BE656E2-BFB7-411B-813E-D821B8277B5F}" type="presOf" srcId="{D7DA8173-F5C3-4238-A937-77CBF6D48080}" destId="{93C27737-AA0D-42CC-B8D8-225825C6A797}" srcOrd="0" destOrd="0" presId="urn:microsoft.com/office/officeart/2005/8/layout/list1"/>
    <dgm:cxn modelId="{8FF596EC-F706-4AA8-849E-3A48CA66193A}" type="presOf" srcId="{EC697DCB-72B4-4FD0-906D-81C9531F5E14}" destId="{A3DB4BB8-1ECC-4DCB-91BC-76934D408213}" srcOrd="0" destOrd="0" presId="urn:microsoft.com/office/officeart/2005/8/layout/list1"/>
    <dgm:cxn modelId="{45E66BFB-D305-459E-8147-DB1C0BCCC053}" type="presOf" srcId="{34967DBA-7E97-4819-8B90-C47DFF7A4256}" destId="{2D1C94C5-CAB3-418A-84D4-DA0E24B9B42C}" srcOrd="1" destOrd="0" presId="urn:microsoft.com/office/officeart/2005/8/layout/list1"/>
    <dgm:cxn modelId="{D7C55B1D-3606-4BE6-B542-92B0428814D5}" type="presParOf" srcId="{D196F37E-D59D-4B77-B69D-2FC0E7B189B7}" destId="{63AE5919-C682-4494-8EC7-EDC9374E5243}" srcOrd="0" destOrd="0" presId="urn:microsoft.com/office/officeart/2005/8/layout/list1"/>
    <dgm:cxn modelId="{EF95DD92-2316-4FD0-9E23-75A9A85E2A26}" type="presParOf" srcId="{63AE5919-C682-4494-8EC7-EDC9374E5243}" destId="{B065E92D-5DE4-4CDC-B5FF-0CE4CEA3F200}" srcOrd="0" destOrd="0" presId="urn:microsoft.com/office/officeart/2005/8/layout/list1"/>
    <dgm:cxn modelId="{370834DB-F6DD-48C7-B425-A4F2756C57E5}" type="presParOf" srcId="{63AE5919-C682-4494-8EC7-EDC9374E5243}" destId="{2D1C94C5-CAB3-418A-84D4-DA0E24B9B42C}" srcOrd="1" destOrd="0" presId="urn:microsoft.com/office/officeart/2005/8/layout/list1"/>
    <dgm:cxn modelId="{BF960477-87A4-40A1-B733-8954D8FC4518}" type="presParOf" srcId="{D196F37E-D59D-4B77-B69D-2FC0E7B189B7}" destId="{DA6F30CB-B2AB-4EEF-8385-4DFEFC7D9FF2}" srcOrd="1" destOrd="0" presId="urn:microsoft.com/office/officeart/2005/8/layout/list1"/>
    <dgm:cxn modelId="{0AE22013-EECA-4BF5-A79D-33BC572A3DD1}" type="presParOf" srcId="{D196F37E-D59D-4B77-B69D-2FC0E7B189B7}" destId="{93C27737-AA0D-42CC-B8D8-225825C6A797}" srcOrd="2" destOrd="0" presId="urn:microsoft.com/office/officeart/2005/8/layout/list1"/>
    <dgm:cxn modelId="{524BB980-A2E9-4A70-92DB-C8AB60E16C43}" type="presParOf" srcId="{D196F37E-D59D-4B77-B69D-2FC0E7B189B7}" destId="{DA19BEA9-F9CF-4417-B84A-840D7DD8BB06}" srcOrd="3" destOrd="0" presId="urn:microsoft.com/office/officeart/2005/8/layout/list1"/>
    <dgm:cxn modelId="{2A2CB083-5686-48E5-AFAD-680DF1C55742}" type="presParOf" srcId="{D196F37E-D59D-4B77-B69D-2FC0E7B189B7}" destId="{61233855-C7BD-4FA3-B6E7-838E40148F1B}" srcOrd="4" destOrd="0" presId="urn:microsoft.com/office/officeart/2005/8/layout/list1"/>
    <dgm:cxn modelId="{5CD2A928-5C5E-4985-B49E-6E8576CD37D7}" type="presParOf" srcId="{61233855-C7BD-4FA3-B6E7-838E40148F1B}" destId="{C1682726-A0AA-42D6-8F06-373F55BFE974}" srcOrd="0" destOrd="0" presId="urn:microsoft.com/office/officeart/2005/8/layout/list1"/>
    <dgm:cxn modelId="{93D4885E-1276-4C6A-9FB8-45D9EA6FA635}" type="presParOf" srcId="{61233855-C7BD-4FA3-B6E7-838E40148F1B}" destId="{D1A4D292-9DB3-4917-9040-A2AD1ACD8B49}" srcOrd="1" destOrd="0" presId="urn:microsoft.com/office/officeart/2005/8/layout/list1"/>
    <dgm:cxn modelId="{EF5D21DA-F3B3-4A92-A65A-712A2EF02497}" type="presParOf" srcId="{D196F37E-D59D-4B77-B69D-2FC0E7B189B7}" destId="{77841B35-741E-4F09-8F06-1D6956972045}" srcOrd="5" destOrd="0" presId="urn:microsoft.com/office/officeart/2005/8/layout/list1"/>
    <dgm:cxn modelId="{FFC0ACCB-850A-4A84-874F-D19C553FC827}" type="presParOf" srcId="{D196F37E-D59D-4B77-B69D-2FC0E7B189B7}" destId="{92D621BF-48F4-40BA-9108-E915861ADDFE}" srcOrd="6" destOrd="0" presId="urn:microsoft.com/office/officeart/2005/8/layout/list1"/>
    <dgm:cxn modelId="{34328819-9F96-4C31-8810-AE519423BE45}" type="presParOf" srcId="{D196F37E-D59D-4B77-B69D-2FC0E7B189B7}" destId="{254D6558-C3F6-4464-9F8E-A09104303640}" srcOrd="7" destOrd="0" presId="urn:microsoft.com/office/officeart/2005/8/layout/list1"/>
    <dgm:cxn modelId="{35C610C4-E222-4A0A-A783-9E0FEDF2D93C}" type="presParOf" srcId="{D196F37E-D59D-4B77-B69D-2FC0E7B189B7}" destId="{BE62B588-3E31-4877-9CC6-A4D336121AC7}" srcOrd="8" destOrd="0" presId="urn:microsoft.com/office/officeart/2005/8/layout/list1"/>
    <dgm:cxn modelId="{32A45282-B345-4494-86E4-1C4866C87D4D}" type="presParOf" srcId="{BE62B588-3E31-4877-9CC6-A4D336121AC7}" destId="{62472E44-02EA-4629-853D-0DEF2905918B}" srcOrd="0" destOrd="0" presId="urn:microsoft.com/office/officeart/2005/8/layout/list1"/>
    <dgm:cxn modelId="{44EA65FA-F69C-4E35-AD59-2C2CF0145059}" type="presParOf" srcId="{BE62B588-3E31-4877-9CC6-A4D336121AC7}" destId="{B7B4A79C-9EF5-4AA1-9582-1EBB55DB9E39}" srcOrd="1" destOrd="0" presId="urn:microsoft.com/office/officeart/2005/8/layout/list1"/>
    <dgm:cxn modelId="{590C9791-534A-4B85-88B9-210A36E0B81A}" type="presParOf" srcId="{D196F37E-D59D-4B77-B69D-2FC0E7B189B7}" destId="{208AE140-23E1-403F-9DEB-D605B04BD57E}" srcOrd="9" destOrd="0" presId="urn:microsoft.com/office/officeart/2005/8/layout/list1"/>
    <dgm:cxn modelId="{90AB4861-0D92-4653-975C-7709DC756397}" type="presParOf" srcId="{D196F37E-D59D-4B77-B69D-2FC0E7B189B7}" destId="{F3AEE548-A472-4335-97A0-9C0C2F256624}" srcOrd="10" destOrd="0" presId="urn:microsoft.com/office/officeart/2005/8/layout/list1"/>
    <dgm:cxn modelId="{96B618D4-832C-496D-9444-D7696E34FA0F}" type="presParOf" srcId="{D196F37E-D59D-4B77-B69D-2FC0E7B189B7}" destId="{C2303835-DB24-4DEA-A81B-8B3E75EB853F}" srcOrd="11" destOrd="0" presId="urn:microsoft.com/office/officeart/2005/8/layout/list1"/>
    <dgm:cxn modelId="{9518287A-F71F-4A75-8AA3-A0DB965E3926}" type="presParOf" srcId="{D196F37E-D59D-4B77-B69D-2FC0E7B189B7}" destId="{ACBC86EC-A30F-4D09-894E-450FA95D8869}" srcOrd="12" destOrd="0" presId="urn:microsoft.com/office/officeart/2005/8/layout/list1"/>
    <dgm:cxn modelId="{E7B92DCB-3124-4DAC-9CED-16CF5DD1AC35}" type="presParOf" srcId="{ACBC86EC-A30F-4D09-894E-450FA95D8869}" destId="{EC072C0E-D141-4070-961E-2A13BD6EA68D}" srcOrd="0" destOrd="0" presId="urn:microsoft.com/office/officeart/2005/8/layout/list1"/>
    <dgm:cxn modelId="{A92DBF54-3B42-4924-AC87-E8A1BFF454F1}" type="presParOf" srcId="{ACBC86EC-A30F-4D09-894E-450FA95D8869}" destId="{90CE48FB-4AA1-4BAE-BB1A-46AF0C19560F}" srcOrd="1" destOrd="0" presId="urn:microsoft.com/office/officeart/2005/8/layout/list1"/>
    <dgm:cxn modelId="{3D0B178E-5943-496F-9AAC-EC812B763E58}" type="presParOf" srcId="{D196F37E-D59D-4B77-B69D-2FC0E7B189B7}" destId="{1CC568C5-F862-4A00-B44E-99F7F3E35F2D}" srcOrd="13" destOrd="0" presId="urn:microsoft.com/office/officeart/2005/8/layout/list1"/>
    <dgm:cxn modelId="{55019155-07A9-4C09-A018-B7A1CC61FD19}" type="presParOf" srcId="{D196F37E-D59D-4B77-B69D-2FC0E7B189B7}" destId="{A3DB4BB8-1ECC-4DCB-91BC-76934D408213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7B2B89D-9B6F-4761-994C-F67C12305062}" type="doc">
      <dgm:prSet loTypeId="urn:microsoft.com/office/officeart/2005/8/layout/list1" loCatId="list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zh-CN" altLang="en-US"/>
        </a:p>
      </dgm:t>
    </dgm:pt>
    <dgm:pt modelId="{34967DBA-7E97-4819-8B90-C47DFF7A4256}">
      <dgm:prSet phldrT="[文本]" custT="1"/>
      <dgm:spPr/>
      <dgm:t>
        <a:bodyPr/>
        <a:lstStyle/>
        <a:p>
          <a:pPr algn="ctr"/>
          <a:r>
            <a:rPr lang="en-US" altLang="zh-CN" sz="2800" b="1" dirty="0">
              <a:latin typeface="方正粗黑宋简体" panose="02000000000000000000" pitchFamily="2" charset="-122"/>
              <a:ea typeface="方正粗黑宋简体" panose="02000000000000000000" pitchFamily="2" charset="-122"/>
            </a:rPr>
            <a:t>SAP</a:t>
          </a:r>
          <a:endParaRPr lang="zh-CN" altLang="en-US" sz="2800" b="1" dirty="0">
            <a:latin typeface="方正粗黑宋简体" panose="02000000000000000000" pitchFamily="2" charset="-122"/>
            <a:ea typeface="方正粗黑宋简体" panose="02000000000000000000" pitchFamily="2" charset="-122"/>
          </a:endParaRPr>
        </a:p>
      </dgm:t>
    </dgm:pt>
    <dgm:pt modelId="{3E5D0E09-77F6-4064-BBA8-45E81D82758E}" type="parTrans" cxnId="{4A34B4CA-B8C0-4853-93D2-26439290EA7A}">
      <dgm:prSet/>
      <dgm:spPr/>
      <dgm:t>
        <a:bodyPr/>
        <a:lstStyle/>
        <a:p>
          <a:endParaRPr lang="zh-CN" altLang="en-US"/>
        </a:p>
      </dgm:t>
    </dgm:pt>
    <dgm:pt modelId="{847ADB2E-1F1C-4758-982E-74AFCAE2DE19}" type="sibTrans" cxnId="{4A34B4CA-B8C0-4853-93D2-26439290EA7A}">
      <dgm:prSet/>
      <dgm:spPr/>
      <dgm:t>
        <a:bodyPr/>
        <a:lstStyle/>
        <a:p>
          <a:endParaRPr lang="zh-CN" altLang="en-US"/>
        </a:p>
      </dgm:t>
    </dgm:pt>
    <dgm:pt modelId="{9DB6B16F-E943-40B3-8BB7-B4726E580BEA}">
      <dgm:prSet phldrT="[文本]"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800" b="1" kern="1200" dirty="0">
              <a:solidFill>
                <a:prstClr val="white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+mn-cs"/>
            </a:rPr>
            <a:t>SEP</a:t>
          </a:r>
          <a:endParaRPr lang="zh-CN" altLang="en-US" sz="2800" b="1" kern="1200" dirty="0">
            <a:solidFill>
              <a:prstClr val="white"/>
            </a:solidFill>
            <a:latin typeface="方正粗黑宋简体" panose="02000000000000000000" pitchFamily="2" charset="-122"/>
            <a:ea typeface="方正粗黑宋简体" panose="02000000000000000000" pitchFamily="2" charset="-122"/>
            <a:cs typeface="+mn-cs"/>
          </a:endParaRPr>
        </a:p>
      </dgm:t>
    </dgm:pt>
    <dgm:pt modelId="{A4E5CA42-1983-44CF-BD09-11850AD6B819}" type="parTrans" cxnId="{0624552F-11B4-48B0-802A-74B0BB496F31}">
      <dgm:prSet/>
      <dgm:spPr/>
      <dgm:t>
        <a:bodyPr/>
        <a:lstStyle/>
        <a:p>
          <a:endParaRPr lang="zh-CN" altLang="en-US"/>
        </a:p>
      </dgm:t>
    </dgm:pt>
    <dgm:pt modelId="{802A985E-97A9-4B7D-9C59-44BC5E1F7652}" type="sibTrans" cxnId="{0624552F-11B4-48B0-802A-74B0BB496F31}">
      <dgm:prSet/>
      <dgm:spPr/>
      <dgm:t>
        <a:bodyPr/>
        <a:lstStyle/>
        <a:p>
          <a:endParaRPr lang="zh-CN" altLang="en-US"/>
        </a:p>
      </dgm:t>
    </dgm:pt>
    <dgm:pt modelId="{AA1ACCF5-E7EA-4FD1-A387-1714221C76F5}">
      <dgm:prSet phldrT="[文本]"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800" b="1" kern="1200" dirty="0">
              <a:solidFill>
                <a:prstClr val="white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+mn-cs"/>
            </a:rPr>
            <a:t>SIP</a:t>
          </a:r>
          <a:endParaRPr lang="zh-CN" altLang="en-US" sz="2800" b="1" kern="1200" dirty="0">
            <a:solidFill>
              <a:prstClr val="white"/>
            </a:solidFill>
            <a:latin typeface="方正粗黑宋简体" panose="02000000000000000000" pitchFamily="2" charset="-122"/>
            <a:ea typeface="方正粗黑宋简体" panose="02000000000000000000" pitchFamily="2" charset="-122"/>
            <a:cs typeface="+mn-cs"/>
          </a:endParaRPr>
        </a:p>
      </dgm:t>
    </dgm:pt>
    <dgm:pt modelId="{4D929C70-8625-4575-AE9C-B5C84C4FED40}" type="parTrans" cxnId="{E8A524A5-A188-4089-B405-E8FFC4F28CC8}">
      <dgm:prSet/>
      <dgm:spPr/>
      <dgm:t>
        <a:bodyPr/>
        <a:lstStyle/>
        <a:p>
          <a:endParaRPr lang="zh-CN" altLang="en-US"/>
        </a:p>
      </dgm:t>
    </dgm:pt>
    <dgm:pt modelId="{7EB8BDBE-4B8D-4BF0-AFE6-99AC0D7577BD}" type="sibTrans" cxnId="{E8A524A5-A188-4089-B405-E8FFC4F28CC8}">
      <dgm:prSet/>
      <dgm:spPr/>
      <dgm:t>
        <a:bodyPr/>
        <a:lstStyle/>
        <a:p>
          <a:endParaRPr lang="zh-CN" altLang="en-US"/>
        </a:p>
      </dgm:t>
    </dgm:pt>
    <dgm:pt modelId="{55E7A689-E6F3-4E23-A49B-8A64E4E6EB85}">
      <dgm:prSet phldrT="[文本]"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800" b="1" kern="1200" dirty="0">
              <a:solidFill>
                <a:prstClr val="white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+mn-cs"/>
            </a:rPr>
            <a:t>SOP</a:t>
          </a:r>
          <a:endParaRPr lang="zh-CN" altLang="en-US" sz="2800" b="1" kern="1200" dirty="0">
            <a:solidFill>
              <a:prstClr val="white"/>
            </a:solidFill>
            <a:latin typeface="方正粗黑宋简体" panose="02000000000000000000" pitchFamily="2" charset="-122"/>
            <a:ea typeface="方正粗黑宋简体" panose="02000000000000000000" pitchFamily="2" charset="-122"/>
            <a:cs typeface="+mn-cs"/>
          </a:endParaRPr>
        </a:p>
      </dgm:t>
    </dgm:pt>
    <dgm:pt modelId="{4D082D7E-5A8D-4308-B5A6-FD2317676294}" type="parTrans" cxnId="{45C18D10-6267-40E7-B7C4-E62314D6BCDA}">
      <dgm:prSet/>
      <dgm:spPr/>
      <dgm:t>
        <a:bodyPr/>
        <a:lstStyle/>
        <a:p>
          <a:endParaRPr lang="zh-CN" altLang="en-US"/>
        </a:p>
      </dgm:t>
    </dgm:pt>
    <dgm:pt modelId="{8FC905D3-8937-4D79-A9A8-AB3816A9ACB2}" type="sibTrans" cxnId="{45C18D10-6267-40E7-B7C4-E62314D6BCDA}">
      <dgm:prSet/>
      <dgm:spPr/>
      <dgm:t>
        <a:bodyPr/>
        <a:lstStyle/>
        <a:p>
          <a:endParaRPr lang="zh-CN" altLang="en-US"/>
        </a:p>
      </dgm:t>
    </dgm:pt>
    <dgm:pt modelId="{D7DA8173-F5C3-4238-A937-77CBF6D48080}">
      <dgm:prSet custT="1"/>
      <dgm:spPr/>
      <dgm:t>
        <a:bodyPr/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所有苹果都是水果</a:t>
          </a:r>
        </a:p>
      </dgm:t>
    </dgm:pt>
    <dgm:pt modelId="{EC6FAA87-94C8-478E-840A-9884CE677E0D}" type="parTrans" cxnId="{EAA11E48-C9F9-4C6F-A160-E547576E5C53}">
      <dgm:prSet/>
      <dgm:spPr/>
      <dgm:t>
        <a:bodyPr/>
        <a:lstStyle/>
        <a:p>
          <a:endParaRPr lang="zh-CN" altLang="en-US"/>
        </a:p>
      </dgm:t>
    </dgm:pt>
    <dgm:pt modelId="{1333BFA2-548F-48B2-AAC9-ADB9175A7E8C}" type="sibTrans" cxnId="{EAA11E48-C9F9-4C6F-A160-E547576E5C53}">
      <dgm:prSet/>
      <dgm:spPr/>
      <dgm:t>
        <a:bodyPr/>
        <a:lstStyle/>
        <a:p>
          <a:endParaRPr lang="zh-CN" altLang="en-US"/>
        </a:p>
      </dgm:t>
    </dgm:pt>
    <dgm:pt modelId="{46A9D0AD-4C61-4C48-AA00-0700E88026A8}">
      <dgm:prSet custT="1"/>
      <dgm:spPr/>
      <dgm:t>
        <a:bodyPr/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kern="12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所有苹果都</a:t>
          </a:r>
          <a:r>
            <a:rPr lang="zh-CN" altLang="en-US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不是水果</a:t>
          </a:r>
        </a:p>
      </dgm:t>
    </dgm:pt>
    <dgm:pt modelId="{792D8675-8478-4982-8D45-01890C0E3943}" type="parTrans" cxnId="{23C48876-E8FD-4985-A1FA-6AA6E463DF78}">
      <dgm:prSet/>
      <dgm:spPr/>
      <dgm:t>
        <a:bodyPr/>
        <a:lstStyle/>
        <a:p>
          <a:endParaRPr lang="zh-CN" altLang="en-US"/>
        </a:p>
      </dgm:t>
    </dgm:pt>
    <dgm:pt modelId="{AE60CD5E-BD7E-42C3-A57D-02E89E580848}" type="sibTrans" cxnId="{23C48876-E8FD-4985-A1FA-6AA6E463DF78}">
      <dgm:prSet/>
      <dgm:spPr/>
      <dgm:t>
        <a:bodyPr/>
        <a:lstStyle/>
        <a:p>
          <a:endParaRPr lang="zh-CN" altLang="en-US"/>
        </a:p>
      </dgm:t>
    </dgm:pt>
    <dgm:pt modelId="{B27C21ED-8932-4F87-A829-3EF085C4A012}">
      <dgm:prSet custT="1"/>
      <dgm:spPr/>
      <dgm:t>
        <a:bodyPr/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kern="12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有些苹果是</a:t>
          </a:r>
          <a:r>
            <a:rPr lang="zh-CN" altLang="en-US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水果</a:t>
          </a:r>
        </a:p>
      </dgm:t>
    </dgm:pt>
    <dgm:pt modelId="{6F3E1B18-8E47-44FB-B479-64418F60589D}" type="parTrans" cxnId="{B2696C3E-FB8C-40D3-A0B5-DA5A2648E5C6}">
      <dgm:prSet/>
      <dgm:spPr/>
      <dgm:t>
        <a:bodyPr/>
        <a:lstStyle/>
        <a:p>
          <a:endParaRPr lang="zh-CN" altLang="en-US"/>
        </a:p>
      </dgm:t>
    </dgm:pt>
    <dgm:pt modelId="{F9598775-2181-42FB-A1D7-A7BE503CBDFA}" type="sibTrans" cxnId="{B2696C3E-FB8C-40D3-A0B5-DA5A2648E5C6}">
      <dgm:prSet/>
      <dgm:spPr/>
      <dgm:t>
        <a:bodyPr/>
        <a:lstStyle/>
        <a:p>
          <a:endParaRPr lang="zh-CN" altLang="en-US"/>
        </a:p>
      </dgm:t>
    </dgm:pt>
    <dgm:pt modelId="{EC697DCB-72B4-4FD0-906D-81C9531F5E14}">
      <dgm:prSet custT="1"/>
      <dgm:spPr/>
      <dgm:t>
        <a:bodyPr/>
        <a:lstStyle/>
        <a:p>
          <a:r>
            <a:rPr lang="zh-CN" altLang="en-US" sz="2000" b="1">
              <a:latin typeface="楷体" panose="02010609060101010101" pitchFamily="49" charset="-122"/>
              <a:ea typeface="楷体" panose="02010609060101010101" pitchFamily="49" charset="-122"/>
            </a:rPr>
            <a:t>有些苹果不是</a:t>
          </a:r>
          <a:r>
            <a:rPr lang="zh-CN" altLang="en-US" sz="2000" b="1" dirty="0">
              <a:latin typeface="楷体" panose="02010609060101010101" pitchFamily="49" charset="-122"/>
              <a:ea typeface="楷体" panose="02010609060101010101" pitchFamily="49" charset="-122"/>
            </a:rPr>
            <a:t>水果</a:t>
          </a:r>
        </a:p>
      </dgm:t>
    </dgm:pt>
    <dgm:pt modelId="{FFA54EE4-249F-4321-9FD5-B028CC2E59AD}" type="parTrans" cxnId="{7B52B305-E241-4BA4-9B95-1BE1308BB1BA}">
      <dgm:prSet/>
      <dgm:spPr/>
      <dgm:t>
        <a:bodyPr/>
        <a:lstStyle/>
        <a:p>
          <a:endParaRPr lang="zh-CN" altLang="en-US"/>
        </a:p>
      </dgm:t>
    </dgm:pt>
    <dgm:pt modelId="{B77C0980-5CD5-4138-B2C0-6F382DD7AEC7}" type="sibTrans" cxnId="{7B52B305-E241-4BA4-9B95-1BE1308BB1BA}">
      <dgm:prSet/>
      <dgm:spPr/>
      <dgm:t>
        <a:bodyPr/>
        <a:lstStyle/>
        <a:p>
          <a:endParaRPr lang="zh-CN" altLang="en-US"/>
        </a:p>
      </dgm:t>
    </dgm:pt>
    <dgm:pt modelId="{D196F37E-D59D-4B77-B69D-2FC0E7B189B7}" type="pres">
      <dgm:prSet presAssocID="{97B2B89D-9B6F-4761-994C-F67C12305062}" presName="linear" presStyleCnt="0">
        <dgm:presLayoutVars>
          <dgm:dir/>
          <dgm:animLvl val="lvl"/>
          <dgm:resizeHandles val="exact"/>
        </dgm:presLayoutVars>
      </dgm:prSet>
      <dgm:spPr/>
    </dgm:pt>
    <dgm:pt modelId="{63AE5919-C682-4494-8EC7-EDC9374E5243}" type="pres">
      <dgm:prSet presAssocID="{34967DBA-7E97-4819-8B90-C47DFF7A4256}" presName="parentLin" presStyleCnt="0"/>
      <dgm:spPr/>
    </dgm:pt>
    <dgm:pt modelId="{B065E92D-5DE4-4CDC-B5FF-0CE4CEA3F200}" type="pres">
      <dgm:prSet presAssocID="{34967DBA-7E97-4819-8B90-C47DFF7A4256}" presName="parentLeftMargin" presStyleLbl="node1" presStyleIdx="0" presStyleCnt="4"/>
      <dgm:spPr/>
    </dgm:pt>
    <dgm:pt modelId="{2D1C94C5-CAB3-418A-84D4-DA0E24B9B42C}" type="pres">
      <dgm:prSet presAssocID="{34967DBA-7E97-4819-8B90-C47DFF7A4256}" presName="parentText" presStyleLbl="node1" presStyleIdx="0" presStyleCnt="4" custScaleX="36749" custScaleY="270004">
        <dgm:presLayoutVars>
          <dgm:chMax val="0"/>
          <dgm:bulletEnabled val="1"/>
        </dgm:presLayoutVars>
      </dgm:prSet>
      <dgm:spPr/>
    </dgm:pt>
    <dgm:pt modelId="{DA6F30CB-B2AB-4EEF-8385-4DFEFC7D9FF2}" type="pres">
      <dgm:prSet presAssocID="{34967DBA-7E97-4819-8B90-C47DFF7A4256}" presName="negativeSpace" presStyleCnt="0"/>
      <dgm:spPr/>
    </dgm:pt>
    <dgm:pt modelId="{93C27737-AA0D-42CC-B8D8-225825C6A797}" type="pres">
      <dgm:prSet presAssocID="{34967DBA-7E97-4819-8B90-C47DFF7A4256}" presName="childText" presStyleLbl="conFgAcc1" presStyleIdx="0" presStyleCnt="4">
        <dgm:presLayoutVars>
          <dgm:bulletEnabled val="1"/>
        </dgm:presLayoutVars>
      </dgm:prSet>
      <dgm:spPr/>
    </dgm:pt>
    <dgm:pt modelId="{DA19BEA9-F9CF-4417-B84A-840D7DD8BB06}" type="pres">
      <dgm:prSet presAssocID="{847ADB2E-1F1C-4758-982E-74AFCAE2DE19}" presName="spaceBetweenRectangles" presStyleCnt="0"/>
      <dgm:spPr/>
    </dgm:pt>
    <dgm:pt modelId="{61233855-C7BD-4FA3-B6E7-838E40148F1B}" type="pres">
      <dgm:prSet presAssocID="{9DB6B16F-E943-40B3-8BB7-B4726E580BEA}" presName="parentLin" presStyleCnt="0"/>
      <dgm:spPr/>
    </dgm:pt>
    <dgm:pt modelId="{C1682726-A0AA-42D6-8F06-373F55BFE974}" type="pres">
      <dgm:prSet presAssocID="{9DB6B16F-E943-40B3-8BB7-B4726E580BEA}" presName="parentLeftMargin" presStyleLbl="node1" presStyleIdx="0" presStyleCnt="4"/>
      <dgm:spPr/>
    </dgm:pt>
    <dgm:pt modelId="{D1A4D292-9DB3-4917-9040-A2AD1ACD8B49}" type="pres">
      <dgm:prSet presAssocID="{9DB6B16F-E943-40B3-8BB7-B4726E580BEA}" presName="parentText" presStyleLbl="node1" presStyleIdx="1" presStyleCnt="4" custScaleX="36749" custScaleY="270004">
        <dgm:presLayoutVars>
          <dgm:chMax val="0"/>
          <dgm:bulletEnabled val="1"/>
        </dgm:presLayoutVars>
      </dgm:prSet>
      <dgm:spPr/>
    </dgm:pt>
    <dgm:pt modelId="{77841B35-741E-4F09-8F06-1D6956972045}" type="pres">
      <dgm:prSet presAssocID="{9DB6B16F-E943-40B3-8BB7-B4726E580BEA}" presName="negativeSpace" presStyleCnt="0"/>
      <dgm:spPr/>
    </dgm:pt>
    <dgm:pt modelId="{92D621BF-48F4-40BA-9108-E915861ADDFE}" type="pres">
      <dgm:prSet presAssocID="{9DB6B16F-E943-40B3-8BB7-B4726E580BEA}" presName="childText" presStyleLbl="conFgAcc1" presStyleIdx="1" presStyleCnt="4">
        <dgm:presLayoutVars>
          <dgm:bulletEnabled val="1"/>
        </dgm:presLayoutVars>
      </dgm:prSet>
      <dgm:spPr/>
    </dgm:pt>
    <dgm:pt modelId="{254D6558-C3F6-4464-9F8E-A09104303640}" type="pres">
      <dgm:prSet presAssocID="{802A985E-97A9-4B7D-9C59-44BC5E1F7652}" presName="spaceBetweenRectangles" presStyleCnt="0"/>
      <dgm:spPr/>
    </dgm:pt>
    <dgm:pt modelId="{BE62B588-3E31-4877-9CC6-A4D336121AC7}" type="pres">
      <dgm:prSet presAssocID="{AA1ACCF5-E7EA-4FD1-A387-1714221C76F5}" presName="parentLin" presStyleCnt="0"/>
      <dgm:spPr/>
    </dgm:pt>
    <dgm:pt modelId="{62472E44-02EA-4629-853D-0DEF2905918B}" type="pres">
      <dgm:prSet presAssocID="{AA1ACCF5-E7EA-4FD1-A387-1714221C76F5}" presName="parentLeftMargin" presStyleLbl="node1" presStyleIdx="1" presStyleCnt="4"/>
      <dgm:spPr/>
    </dgm:pt>
    <dgm:pt modelId="{B7B4A79C-9EF5-4AA1-9582-1EBB55DB9E39}" type="pres">
      <dgm:prSet presAssocID="{AA1ACCF5-E7EA-4FD1-A387-1714221C76F5}" presName="parentText" presStyleLbl="node1" presStyleIdx="2" presStyleCnt="4" custScaleX="36749" custScaleY="270004">
        <dgm:presLayoutVars>
          <dgm:chMax val="0"/>
          <dgm:bulletEnabled val="1"/>
        </dgm:presLayoutVars>
      </dgm:prSet>
      <dgm:spPr/>
    </dgm:pt>
    <dgm:pt modelId="{208AE140-23E1-403F-9DEB-D605B04BD57E}" type="pres">
      <dgm:prSet presAssocID="{AA1ACCF5-E7EA-4FD1-A387-1714221C76F5}" presName="negativeSpace" presStyleCnt="0"/>
      <dgm:spPr/>
    </dgm:pt>
    <dgm:pt modelId="{F3AEE548-A472-4335-97A0-9C0C2F256624}" type="pres">
      <dgm:prSet presAssocID="{AA1ACCF5-E7EA-4FD1-A387-1714221C76F5}" presName="childText" presStyleLbl="conFgAcc1" presStyleIdx="2" presStyleCnt="4">
        <dgm:presLayoutVars>
          <dgm:bulletEnabled val="1"/>
        </dgm:presLayoutVars>
      </dgm:prSet>
      <dgm:spPr/>
    </dgm:pt>
    <dgm:pt modelId="{C2303835-DB24-4DEA-A81B-8B3E75EB853F}" type="pres">
      <dgm:prSet presAssocID="{7EB8BDBE-4B8D-4BF0-AFE6-99AC0D7577BD}" presName="spaceBetweenRectangles" presStyleCnt="0"/>
      <dgm:spPr/>
    </dgm:pt>
    <dgm:pt modelId="{ACBC86EC-A30F-4D09-894E-450FA95D8869}" type="pres">
      <dgm:prSet presAssocID="{55E7A689-E6F3-4E23-A49B-8A64E4E6EB85}" presName="parentLin" presStyleCnt="0"/>
      <dgm:spPr/>
    </dgm:pt>
    <dgm:pt modelId="{EC072C0E-D141-4070-961E-2A13BD6EA68D}" type="pres">
      <dgm:prSet presAssocID="{55E7A689-E6F3-4E23-A49B-8A64E4E6EB85}" presName="parentLeftMargin" presStyleLbl="node1" presStyleIdx="2" presStyleCnt="4"/>
      <dgm:spPr/>
    </dgm:pt>
    <dgm:pt modelId="{90CE48FB-4AA1-4BAE-BB1A-46AF0C19560F}" type="pres">
      <dgm:prSet presAssocID="{55E7A689-E6F3-4E23-A49B-8A64E4E6EB85}" presName="parentText" presStyleLbl="node1" presStyleIdx="3" presStyleCnt="4" custScaleX="36749" custScaleY="270004">
        <dgm:presLayoutVars>
          <dgm:chMax val="0"/>
          <dgm:bulletEnabled val="1"/>
        </dgm:presLayoutVars>
      </dgm:prSet>
      <dgm:spPr/>
    </dgm:pt>
    <dgm:pt modelId="{1CC568C5-F862-4A00-B44E-99F7F3E35F2D}" type="pres">
      <dgm:prSet presAssocID="{55E7A689-E6F3-4E23-A49B-8A64E4E6EB85}" presName="negativeSpace" presStyleCnt="0"/>
      <dgm:spPr/>
    </dgm:pt>
    <dgm:pt modelId="{A3DB4BB8-1ECC-4DCB-91BC-76934D408213}" type="pres">
      <dgm:prSet presAssocID="{55E7A689-E6F3-4E23-A49B-8A64E4E6EB85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40BC7404-2817-4746-BB57-38B52D9A059B}" type="presOf" srcId="{97B2B89D-9B6F-4761-994C-F67C12305062}" destId="{D196F37E-D59D-4B77-B69D-2FC0E7B189B7}" srcOrd="0" destOrd="0" presId="urn:microsoft.com/office/officeart/2005/8/layout/list1"/>
    <dgm:cxn modelId="{7B52B305-E241-4BA4-9B95-1BE1308BB1BA}" srcId="{55E7A689-E6F3-4E23-A49B-8A64E4E6EB85}" destId="{EC697DCB-72B4-4FD0-906D-81C9531F5E14}" srcOrd="0" destOrd="0" parTransId="{FFA54EE4-249F-4321-9FD5-B028CC2E59AD}" sibTransId="{B77C0980-5CD5-4138-B2C0-6F382DD7AEC7}"/>
    <dgm:cxn modelId="{45C18D10-6267-40E7-B7C4-E62314D6BCDA}" srcId="{97B2B89D-9B6F-4761-994C-F67C12305062}" destId="{55E7A689-E6F3-4E23-A49B-8A64E4E6EB85}" srcOrd="3" destOrd="0" parTransId="{4D082D7E-5A8D-4308-B5A6-FD2317676294}" sibTransId="{8FC905D3-8937-4D79-A9A8-AB3816A9ACB2}"/>
    <dgm:cxn modelId="{6200A81C-B4CC-4007-BDA3-248F6378F53E}" type="presOf" srcId="{55E7A689-E6F3-4E23-A49B-8A64E4E6EB85}" destId="{90CE48FB-4AA1-4BAE-BB1A-46AF0C19560F}" srcOrd="1" destOrd="0" presId="urn:microsoft.com/office/officeart/2005/8/layout/list1"/>
    <dgm:cxn modelId="{0624552F-11B4-48B0-802A-74B0BB496F31}" srcId="{97B2B89D-9B6F-4761-994C-F67C12305062}" destId="{9DB6B16F-E943-40B3-8BB7-B4726E580BEA}" srcOrd="1" destOrd="0" parTransId="{A4E5CA42-1983-44CF-BD09-11850AD6B819}" sibTransId="{802A985E-97A9-4B7D-9C59-44BC5E1F7652}"/>
    <dgm:cxn modelId="{375CF33B-A30D-410E-83FA-D7C658C1C1E1}" type="presOf" srcId="{46A9D0AD-4C61-4C48-AA00-0700E88026A8}" destId="{92D621BF-48F4-40BA-9108-E915861ADDFE}" srcOrd="0" destOrd="0" presId="urn:microsoft.com/office/officeart/2005/8/layout/list1"/>
    <dgm:cxn modelId="{B2696C3E-FB8C-40D3-A0B5-DA5A2648E5C6}" srcId="{AA1ACCF5-E7EA-4FD1-A387-1714221C76F5}" destId="{B27C21ED-8932-4F87-A829-3EF085C4A012}" srcOrd="0" destOrd="0" parTransId="{6F3E1B18-8E47-44FB-B479-64418F60589D}" sibTransId="{F9598775-2181-42FB-A1D7-A7BE503CBDFA}"/>
    <dgm:cxn modelId="{3E994C43-AA30-479B-B02B-7EDF5C512607}" type="presOf" srcId="{AA1ACCF5-E7EA-4FD1-A387-1714221C76F5}" destId="{62472E44-02EA-4629-853D-0DEF2905918B}" srcOrd="0" destOrd="0" presId="urn:microsoft.com/office/officeart/2005/8/layout/list1"/>
    <dgm:cxn modelId="{EAA11E48-C9F9-4C6F-A160-E547576E5C53}" srcId="{34967DBA-7E97-4819-8B90-C47DFF7A4256}" destId="{D7DA8173-F5C3-4238-A937-77CBF6D48080}" srcOrd="0" destOrd="0" parTransId="{EC6FAA87-94C8-478E-840A-9884CE677E0D}" sibTransId="{1333BFA2-548F-48B2-AAC9-ADB9175A7E8C}"/>
    <dgm:cxn modelId="{CF66A94C-8866-4DC3-9D06-16A685323140}" type="presOf" srcId="{9DB6B16F-E943-40B3-8BB7-B4726E580BEA}" destId="{C1682726-A0AA-42D6-8F06-373F55BFE974}" srcOrd="0" destOrd="0" presId="urn:microsoft.com/office/officeart/2005/8/layout/list1"/>
    <dgm:cxn modelId="{BF3FA151-689F-498D-A1D4-E7AEBFE1BBE6}" type="presOf" srcId="{AA1ACCF5-E7EA-4FD1-A387-1714221C76F5}" destId="{B7B4A79C-9EF5-4AA1-9582-1EBB55DB9E39}" srcOrd="1" destOrd="0" presId="urn:microsoft.com/office/officeart/2005/8/layout/list1"/>
    <dgm:cxn modelId="{23C48876-E8FD-4985-A1FA-6AA6E463DF78}" srcId="{9DB6B16F-E943-40B3-8BB7-B4726E580BEA}" destId="{46A9D0AD-4C61-4C48-AA00-0700E88026A8}" srcOrd="0" destOrd="0" parTransId="{792D8675-8478-4982-8D45-01890C0E3943}" sibTransId="{AE60CD5E-BD7E-42C3-A57D-02E89E580848}"/>
    <dgm:cxn modelId="{1228B68B-5932-4C6C-9672-A0B454DC980C}" type="presOf" srcId="{34967DBA-7E97-4819-8B90-C47DFF7A4256}" destId="{B065E92D-5DE4-4CDC-B5FF-0CE4CEA3F200}" srcOrd="0" destOrd="0" presId="urn:microsoft.com/office/officeart/2005/8/layout/list1"/>
    <dgm:cxn modelId="{D5C0329D-BF7B-4B8D-B646-FBE775584BC7}" type="presOf" srcId="{B27C21ED-8932-4F87-A829-3EF085C4A012}" destId="{F3AEE548-A472-4335-97A0-9C0C2F256624}" srcOrd="0" destOrd="0" presId="urn:microsoft.com/office/officeart/2005/8/layout/list1"/>
    <dgm:cxn modelId="{ADC39E9E-18EE-4F5A-A28E-191484C3D865}" type="presOf" srcId="{9DB6B16F-E943-40B3-8BB7-B4726E580BEA}" destId="{D1A4D292-9DB3-4917-9040-A2AD1ACD8B49}" srcOrd="1" destOrd="0" presId="urn:microsoft.com/office/officeart/2005/8/layout/list1"/>
    <dgm:cxn modelId="{E8A524A5-A188-4089-B405-E8FFC4F28CC8}" srcId="{97B2B89D-9B6F-4761-994C-F67C12305062}" destId="{AA1ACCF5-E7EA-4FD1-A387-1714221C76F5}" srcOrd="2" destOrd="0" parTransId="{4D929C70-8625-4575-AE9C-B5C84C4FED40}" sibTransId="{7EB8BDBE-4B8D-4BF0-AFE6-99AC0D7577BD}"/>
    <dgm:cxn modelId="{4A34B4CA-B8C0-4853-93D2-26439290EA7A}" srcId="{97B2B89D-9B6F-4761-994C-F67C12305062}" destId="{34967DBA-7E97-4819-8B90-C47DFF7A4256}" srcOrd="0" destOrd="0" parTransId="{3E5D0E09-77F6-4064-BBA8-45E81D82758E}" sibTransId="{847ADB2E-1F1C-4758-982E-74AFCAE2DE19}"/>
    <dgm:cxn modelId="{A85FDECA-7499-476B-93F0-C7E24DDBDD8C}" type="presOf" srcId="{55E7A689-E6F3-4E23-A49B-8A64E4E6EB85}" destId="{EC072C0E-D141-4070-961E-2A13BD6EA68D}" srcOrd="0" destOrd="0" presId="urn:microsoft.com/office/officeart/2005/8/layout/list1"/>
    <dgm:cxn modelId="{2BE656E2-BFB7-411B-813E-D821B8277B5F}" type="presOf" srcId="{D7DA8173-F5C3-4238-A937-77CBF6D48080}" destId="{93C27737-AA0D-42CC-B8D8-225825C6A797}" srcOrd="0" destOrd="0" presId="urn:microsoft.com/office/officeart/2005/8/layout/list1"/>
    <dgm:cxn modelId="{8FF596EC-F706-4AA8-849E-3A48CA66193A}" type="presOf" srcId="{EC697DCB-72B4-4FD0-906D-81C9531F5E14}" destId="{A3DB4BB8-1ECC-4DCB-91BC-76934D408213}" srcOrd="0" destOrd="0" presId="urn:microsoft.com/office/officeart/2005/8/layout/list1"/>
    <dgm:cxn modelId="{45E66BFB-D305-459E-8147-DB1C0BCCC053}" type="presOf" srcId="{34967DBA-7E97-4819-8B90-C47DFF7A4256}" destId="{2D1C94C5-CAB3-418A-84D4-DA0E24B9B42C}" srcOrd="1" destOrd="0" presId="urn:microsoft.com/office/officeart/2005/8/layout/list1"/>
    <dgm:cxn modelId="{D7C55B1D-3606-4BE6-B542-92B0428814D5}" type="presParOf" srcId="{D196F37E-D59D-4B77-B69D-2FC0E7B189B7}" destId="{63AE5919-C682-4494-8EC7-EDC9374E5243}" srcOrd="0" destOrd="0" presId="urn:microsoft.com/office/officeart/2005/8/layout/list1"/>
    <dgm:cxn modelId="{EF95DD92-2316-4FD0-9E23-75A9A85E2A26}" type="presParOf" srcId="{63AE5919-C682-4494-8EC7-EDC9374E5243}" destId="{B065E92D-5DE4-4CDC-B5FF-0CE4CEA3F200}" srcOrd="0" destOrd="0" presId="urn:microsoft.com/office/officeart/2005/8/layout/list1"/>
    <dgm:cxn modelId="{370834DB-F6DD-48C7-B425-A4F2756C57E5}" type="presParOf" srcId="{63AE5919-C682-4494-8EC7-EDC9374E5243}" destId="{2D1C94C5-CAB3-418A-84D4-DA0E24B9B42C}" srcOrd="1" destOrd="0" presId="urn:microsoft.com/office/officeart/2005/8/layout/list1"/>
    <dgm:cxn modelId="{BF960477-87A4-40A1-B733-8954D8FC4518}" type="presParOf" srcId="{D196F37E-D59D-4B77-B69D-2FC0E7B189B7}" destId="{DA6F30CB-B2AB-4EEF-8385-4DFEFC7D9FF2}" srcOrd="1" destOrd="0" presId="urn:microsoft.com/office/officeart/2005/8/layout/list1"/>
    <dgm:cxn modelId="{0AE22013-EECA-4BF5-A79D-33BC572A3DD1}" type="presParOf" srcId="{D196F37E-D59D-4B77-B69D-2FC0E7B189B7}" destId="{93C27737-AA0D-42CC-B8D8-225825C6A797}" srcOrd="2" destOrd="0" presId="urn:microsoft.com/office/officeart/2005/8/layout/list1"/>
    <dgm:cxn modelId="{524BB980-A2E9-4A70-92DB-C8AB60E16C43}" type="presParOf" srcId="{D196F37E-D59D-4B77-B69D-2FC0E7B189B7}" destId="{DA19BEA9-F9CF-4417-B84A-840D7DD8BB06}" srcOrd="3" destOrd="0" presId="urn:microsoft.com/office/officeart/2005/8/layout/list1"/>
    <dgm:cxn modelId="{2A2CB083-5686-48E5-AFAD-680DF1C55742}" type="presParOf" srcId="{D196F37E-D59D-4B77-B69D-2FC0E7B189B7}" destId="{61233855-C7BD-4FA3-B6E7-838E40148F1B}" srcOrd="4" destOrd="0" presId="urn:microsoft.com/office/officeart/2005/8/layout/list1"/>
    <dgm:cxn modelId="{5CD2A928-5C5E-4985-B49E-6E8576CD37D7}" type="presParOf" srcId="{61233855-C7BD-4FA3-B6E7-838E40148F1B}" destId="{C1682726-A0AA-42D6-8F06-373F55BFE974}" srcOrd="0" destOrd="0" presId="urn:microsoft.com/office/officeart/2005/8/layout/list1"/>
    <dgm:cxn modelId="{93D4885E-1276-4C6A-9FB8-45D9EA6FA635}" type="presParOf" srcId="{61233855-C7BD-4FA3-B6E7-838E40148F1B}" destId="{D1A4D292-9DB3-4917-9040-A2AD1ACD8B49}" srcOrd="1" destOrd="0" presId="urn:microsoft.com/office/officeart/2005/8/layout/list1"/>
    <dgm:cxn modelId="{EF5D21DA-F3B3-4A92-A65A-712A2EF02497}" type="presParOf" srcId="{D196F37E-D59D-4B77-B69D-2FC0E7B189B7}" destId="{77841B35-741E-4F09-8F06-1D6956972045}" srcOrd="5" destOrd="0" presId="urn:microsoft.com/office/officeart/2005/8/layout/list1"/>
    <dgm:cxn modelId="{FFC0ACCB-850A-4A84-874F-D19C553FC827}" type="presParOf" srcId="{D196F37E-D59D-4B77-B69D-2FC0E7B189B7}" destId="{92D621BF-48F4-40BA-9108-E915861ADDFE}" srcOrd="6" destOrd="0" presId="urn:microsoft.com/office/officeart/2005/8/layout/list1"/>
    <dgm:cxn modelId="{34328819-9F96-4C31-8810-AE519423BE45}" type="presParOf" srcId="{D196F37E-D59D-4B77-B69D-2FC0E7B189B7}" destId="{254D6558-C3F6-4464-9F8E-A09104303640}" srcOrd="7" destOrd="0" presId="urn:microsoft.com/office/officeart/2005/8/layout/list1"/>
    <dgm:cxn modelId="{35C610C4-E222-4A0A-A783-9E0FEDF2D93C}" type="presParOf" srcId="{D196F37E-D59D-4B77-B69D-2FC0E7B189B7}" destId="{BE62B588-3E31-4877-9CC6-A4D336121AC7}" srcOrd="8" destOrd="0" presId="urn:microsoft.com/office/officeart/2005/8/layout/list1"/>
    <dgm:cxn modelId="{32A45282-B345-4494-86E4-1C4866C87D4D}" type="presParOf" srcId="{BE62B588-3E31-4877-9CC6-A4D336121AC7}" destId="{62472E44-02EA-4629-853D-0DEF2905918B}" srcOrd="0" destOrd="0" presId="urn:microsoft.com/office/officeart/2005/8/layout/list1"/>
    <dgm:cxn modelId="{44EA65FA-F69C-4E35-AD59-2C2CF0145059}" type="presParOf" srcId="{BE62B588-3E31-4877-9CC6-A4D336121AC7}" destId="{B7B4A79C-9EF5-4AA1-9582-1EBB55DB9E39}" srcOrd="1" destOrd="0" presId="urn:microsoft.com/office/officeart/2005/8/layout/list1"/>
    <dgm:cxn modelId="{590C9791-534A-4B85-88B9-210A36E0B81A}" type="presParOf" srcId="{D196F37E-D59D-4B77-B69D-2FC0E7B189B7}" destId="{208AE140-23E1-403F-9DEB-D605B04BD57E}" srcOrd="9" destOrd="0" presId="urn:microsoft.com/office/officeart/2005/8/layout/list1"/>
    <dgm:cxn modelId="{90AB4861-0D92-4653-975C-7709DC756397}" type="presParOf" srcId="{D196F37E-D59D-4B77-B69D-2FC0E7B189B7}" destId="{F3AEE548-A472-4335-97A0-9C0C2F256624}" srcOrd="10" destOrd="0" presId="urn:microsoft.com/office/officeart/2005/8/layout/list1"/>
    <dgm:cxn modelId="{96B618D4-832C-496D-9444-D7696E34FA0F}" type="presParOf" srcId="{D196F37E-D59D-4B77-B69D-2FC0E7B189B7}" destId="{C2303835-DB24-4DEA-A81B-8B3E75EB853F}" srcOrd="11" destOrd="0" presId="urn:microsoft.com/office/officeart/2005/8/layout/list1"/>
    <dgm:cxn modelId="{9518287A-F71F-4A75-8AA3-A0DB965E3926}" type="presParOf" srcId="{D196F37E-D59D-4B77-B69D-2FC0E7B189B7}" destId="{ACBC86EC-A30F-4D09-894E-450FA95D8869}" srcOrd="12" destOrd="0" presId="urn:microsoft.com/office/officeart/2005/8/layout/list1"/>
    <dgm:cxn modelId="{E7B92DCB-3124-4DAC-9CED-16CF5DD1AC35}" type="presParOf" srcId="{ACBC86EC-A30F-4D09-894E-450FA95D8869}" destId="{EC072C0E-D141-4070-961E-2A13BD6EA68D}" srcOrd="0" destOrd="0" presId="urn:microsoft.com/office/officeart/2005/8/layout/list1"/>
    <dgm:cxn modelId="{A92DBF54-3B42-4924-AC87-E8A1BFF454F1}" type="presParOf" srcId="{ACBC86EC-A30F-4D09-894E-450FA95D8869}" destId="{90CE48FB-4AA1-4BAE-BB1A-46AF0C19560F}" srcOrd="1" destOrd="0" presId="urn:microsoft.com/office/officeart/2005/8/layout/list1"/>
    <dgm:cxn modelId="{3D0B178E-5943-496F-9AAC-EC812B763E58}" type="presParOf" srcId="{D196F37E-D59D-4B77-B69D-2FC0E7B189B7}" destId="{1CC568C5-F862-4A00-B44E-99F7F3E35F2D}" srcOrd="13" destOrd="0" presId="urn:microsoft.com/office/officeart/2005/8/layout/list1"/>
    <dgm:cxn modelId="{55019155-07A9-4C09-A018-B7A1CC61FD19}" type="presParOf" srcId="{D196F37E-D59D-4B77-B69D-2FC0E7B189B7}" destId="{A3DB4BB8-1ECC-4DCB-91BC-76934D408213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7B2B89D-9B6F-4761-994C-F67C12305062}" type="doc">
      <dgm:prSet loTypeId="urn:microsoft.com/office/officeart/2005/8/layout/list1" loCatId="list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zh-CN" altLang="en-US"/>
        </a:p>
      </dgm:t>
    </dgm:pt>
    <dgm:pt modelId="{34967DBA-7E97-4819-8B90-C47DFF7A4256}">
      <dgm:prSet phldrT="[文本]" custT="1"/>
      <dgm:spPr/>
      <dgm:t>
        <a:bodyPr/>
        <a:lstStyle/>
        <a:p>
          <a:pPr algn="ctr"/>
          <a:r>
            <a:rPr lang="en-US" altLang="zh-CN" sz="2800" b="1" dirty="0">
              <a:latin typeface="方正粗黑宋简体" panose="02000000000000000000" pitchFamily="2" charset="-122"/>
              <a:ea typeface="方正粗黑宋简体" panose="02000000000000000000" pitchFamily="2" charset="-122"/>
            </a:rPr>
            <a:t>SAP</a:t>
          </a:r>
          <a:endParaRPr lang="zh-CN" altLang="en-US" sz="2800" b="1" dirty="0">
            <a:latin typeface="方正粗黑宋简体" panose="02000000000000000000" pitchFamily="2" charset="-122"/>
            <a:ea typeface="方正粗黑宋简体" panose="02000000000000000000" pitchFamily="2" charset="-122"/>
          </a:endParaRPr>
        </a:p>
      </dgm:t>
    </dgm:pt>
    <dgm:pt modelId="{3E5D0E09-77F6-4064-BBA8-45E81D82758E}" type="parTrans" cxnId="{4A34B4CA-B8C0-4853-93D2-26439290EA7A}">
      <dgm:prSet/>
      <dgm:spPr/>
      <dgm:t>
        <a:bodyPr/>
        <a:lstStyle/>
        <a:p>
          <a:endParaRPr lang="zh-CN" altLang="en-US"/>
        </a:p>
      </dgm:t>
    </dgm:pt>
    <dgm:pt modelId="{847ADB2E-1F1C-4758-982E-74AFCAE2DE19}" type="sibTrans" cxnId="{4A34B4CA-B8C0-4853-93D2-26439290EA7A}">
      <dgm:prSet/>
      <dgm:spPr/>
      <dgm:t>
        <a:bodyPr/>
        <a:lstStyle/>
        <a:p>
          <a:endParaRPr lang="zh-CN" altLang="en-US"/>
        </a:p>
      </dgm:t>
    </dgm:pt>
    <dgm:pt modelId="{9DB6B16F-E943-40B3-8BB7-B4726E580BEA}">
      <dgm:prSet phldrT="[文本]"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800" b="1" kern="1200" dirty="0">
              <a:solidFill>
                <a:prstClr val="white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+mn-cs"/>
            </a:rPr>
            <a:t>SEP</a:t>
          </a:r>
          <a:endParaRPr lang="zh-CN" altLang="en-US" sz="2800" b="1" kern="1200" dirty="0">
            <a:solidFill>
              <a:prstClr val="white"/>
            </a:solidFill>
            <a:latin typeface="方正粗黑宋简体" panose="02000000000000000000" pitchFamily="2" charset="-122"/>
            <a:ea typeface="方正粗黑宋简体" panose="02000000000000000000" pitchFamily="2" charset="-122"/>
            <a:cs typeface="+mn-cs"/>
          </a:endParaRPr>
        </a:p>
      </dgm:t>
    </dgm:pt>
    <dgm:pt modelId="{A4E5CA42-1983-44CF-BD09-11850AD6B819}" type="parTrans" cxnId="{0624552F-11B4-48B0-802A-74B0BB496F31}">
      <dgm:prSet/>
      <dgm:spPr/>
      <dgm:t>
        <a:bodyPr/>
        <a:lstStyle/>
        <a:p>
          <a:endParaRPr lang="zh-CN" altLang="en-US"/>
        </a:p>
      </dgm:t>
    </dgm:pt>
    <dgm:pt modelId="{802A985E-97A9-4B7D-9C59-44BC5E1F7652}" type="sibTrans" cxnId="{0624552F-11B4-48B0-802A-74B0BB496F31}">
      <dgm:prSet/>
      <dgm:spPr/>
      <dgm:t>
        <a:bodyPr/>
        <a:lstStyle/>
        <a:p>
          <a:endParaRPr lang="zh-CN" altLang="en-US"/>
        </a:p>
      </dgm:t>
    </dgm:pt>
    <dgm:pt modelId="{AA1ACCF5-E7EA-4FD1-A387-1714221C76F5}">
      <dgm:prSet phldrT="[文本]"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800" b="1" kern="1200" dirty="0">
              <a:solidFill>
                <a:prstClr val="white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+mn-cs"/>
            </a:rPr>
            <a:t>SIP</a:t>
          </a:r>
          <a:endParaRPr lang="zh-CN" altLang="en-US" sz="2800" b="1" kern="1200" dirty="0">
            <a:solidFill>
              <a:prstClr val="white"/>
            </a:solidFill>
            <a:latin typeface="方正粗黑宋简体" panose="02000000000000000000" pitchFamily="2" charset="-122"/>
            <a:ea typeface="方正粗黑宋简体" panose="02000000000000000000" pitchFamily="2" charset="-122"/>
            <a:cs typeface="+mn-cs"/>
          </a:endParaRPr>
        </a:p>
      </dgm:t>
    </dgm:pt>
    <dgm:pt modelId="{4D929C70-8625-4575-AE9C-B5C84C4FED40}" type="parTrans" cxnId="{E8A524A5-A188-4089-B405-E8FFC4F28CC8}">
      <dgm:prSet/>
      <dgm:spPr/>
      <dgm:t>
        <a:bodyPr/>
        <a:lstStyle/>
        <a:p>
          <a:endParaRPr lang="zh-CN" altLang="en-US"/>
        </a:p>
      </dgm:t>
    </dgm:pt>
    <dgm:pt modelId="{7EB8BDBE-4B8D-4BF0-AFE6-99AC0D7577BD}" type="sibTrans" cxnId="{E8A524A5-A188-4089-B405-E8FFC4F28CC8}">
      <dgm:prSet/>
      <dgm:spPr/>
      <dgm:t>
        <a:bodyPr/>
        <a:lstStyle/>
        <a:p>
          <a:endParaRPr lang="zh-CN" altLang="en-US"/>
        </a:p>
      </dgm:t>
    </dgm:pt>
    <dgm:pt modelId="{55E7A689-E6F3-4E23-A49B-8A64E4E6EB85}">
      <dgm:prSet phldrT="[文本]"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800" b="1" kern="1200" dirty="0">
              <a:solidFill>
                <a:prstClr val="white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+mn-cs"/>
            </a:rPr>
            <a:t>SOP</a:t>
          </a:r>
          <a:endParaRPr lang="zh-CN" altLang="en-US" sz="2800" b="1" kern="1200" dirty="0">
            <a:solidFill>
              <a:prstClr val="white"/>
            </a:solidFill>
            <a:latin typeface="方正粗黑宋简体" panose="02000000000000000000" pitchFamily="2" charset="-122"/>
            <a:ea typeface="方正粗黑宋简体" panose="02000000000000000000" pitchFamily="2" charset="-122"/>
            <a:cs typeface="+mn-cs"/>
          </a:endParaRPr>
        </a:p>
      </dgm:t>
    </dgm:pt>
    <dgm:pt modelId="{4D082D7E-5A8D-4308-B5A6-FD2317676294}" type="parTrans" cxnId="{45C18D10-6267-40E7-B7C4-E62314D6BCDA}">
      <dgm:prSet/>
      <dgm:spPr/>
      <dgm:t>
        <a:bodyPr/>
        <a:lstStyle/>
        <a:p>
          <a:endParaRPr lang="zh-CN" altLang="en-US"/>
        </a:p>
      </dgm:t>
    </dgm:pt>
    <dgm:pt modelId="{8FC905D3-8937-4D79-A9A8-AB3816A9ACB2}" type="sibTrans" cxnId="{45C18D10-6267-40E7-B7C4-E62314D6BCDA}">
      <dgm:prSet/>
      <dgm:spPr/>
      <dgm:t>
        <a:bodyPr/>
        <a:lstStyle/>
        <a:p>
          <a:endParaRPr lang="zh-CN" altLang="en-US"/>
        </a:p>
      </dgm:t>
    </dgm:pt>
    <dgm:pt modelId="{D7DA8173-F5C3-4238-A937-77CBF6D48080}">
      <dgm:prSet custT="1"/>
      <dgm:spPr/>
      <dgm:t>
        <a:bodyPr/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所有哺乳动物都是熊猫</a:t>
          </a:r>
        </a:p>
      </dgm:t>
    </dgm:pt>
    <dgm:pt modelId="{EC6FAA87-94C8-478E-840A-9884CE677E0D}" type="parTrans" cxnId="{EAA11E48-C9F9-4C6F-A160-E547576E5C53}">
      <dgm:prSet/>
      <dgm:spPr/>
      <dgm:t>
        <a:bodyPr/>
        <a:lstStyle/>
        <a:p>
          <a:endParaRPr lang="zh-CN" altLang="en-US"/>
        </a:p>
      </dgm:t>
    </dgm:pt>
    <dgm:pt modelId="{1333BFA2-548F-48B2-AAC9-ADB9175A7E8C}" type="sibTrans" cxnId="{EAA11E48-C9F9-4C6F-A160-E547576E5C53}">
      <dgm:prSet/>
      <dgm:spPr/>
      <dgm:t>
        <a:bodyPr/>
        <a:lstStyle/>
        <a:p>
          <a:endParaRPr lang="zh-CN" altLang="en-US"/>
        </a:p>
      </dgm:t>
    </dgm:pt>
    <dgm:pt modelId="{46A9D0AD-4C61-4C48-AA00-0700E88026A8}">
      <dgm:prSet custT="1"/>
      <dgm:spPr/>
      <dgm:t>
        <a:bodyPr/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所有哺乳动物都不是熊猫</a:t>
          </a:r>
        </a:p>
      </dgm:t>
    </dgm:pt>
    <dgm:pt modelId="{792D8675-8478-4982-8D45-01890C0E3943}" type="parTrans" cxnId="{23C48876-E8FD-4985-A1FA-6AA6E463DF78}">
      <dgm:prSet/>
      <dgm:spPr/>
      <dgm:t>
        <a:bodyPr/>
        <a:lstStyle/>
        <a:p>
          <a:endParaRPr lang="zh-CN" altLang="en-US"/>
        </a:p>
      </dgm:t>
    </dgm:pt>
    <dgm:pt modelId="{AE60CD5E-BD7E-42C3-A57D-02E89E580848}" type="sibTrans" cxnId="{23C48876-E8FD-4985-A1FA-6AA6E463DF78}">
      <dgm:prSet/>
      <dgm:spPr/>
      <dgm:t>
        <a:bodyPr/>
        <a:lstStyle/>
        <a:p>
          <a:endParaRPr lang="zh-CN" altLang="en-US"/>
        </a:p>
      </dgm:t>
    </dgm:pt>
    <dgm:pt modelId="{B27C21ED-8932-4F87-A829-3EF085C4A012}">
      <dgm:prSet custT="1"/>
      <dgm:spPr/>
      <dgm:t>
        <a:bodyPr/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有些哺乳动物是熊猫</a:t>
          </a:r>
        </a:p>
      </dgm:t>
    </dgm:pt>
    <dgm:pt modelId="{6F3E1B18-8E47-44FB-B479-64418F60589D}" type="parTrans" cxnId="{B2696C3E-FB8C-40D3-A0B5-DA5A2648E5C6}">
      <dgm:prSet/>
      <dgm:spPr/>
      <dgm:t>
        <a:bodyPr/>
        <a:lstStyle/>
        <a:p>
          <a:endParaRPr lang="zh-CN" altLang="en-US"/>
        </a:p>
      </dgm:t>
    </dgm:pt>
    <dgm:pt modelId="{F9598775-2181-42FB-A1D7-A7BE503CBDFA}" type="sibTrans" cxnId="{B2696C3E-FB8C-40D3-A0B5-DA5A2648E5C6}">
      <dgm:prSet/>
      <dgm:spPr/>
      <dgm:t>
        <a:bodyPr/>
        <a:lstStyle/>
        <a:p>
          <a:endParaRPr lang="zh-CN" altLang="en-US"/>
        </a:p>
      </dgm:t>
    </dgm:pt>
    <dgm:pt modelId="{EC697DCB-72B4-4FD0-906D-81C9531F5E14}">
      <dgm:prSet custT="1"/>
      <dgm:spPr/>
      <dgm:t>
        <a:bodyPr/>
        <a:lstStyle/>
        <a:p>
          <a:r>
            <a:rPr lang="zh-CN" altLang="en-US" sz="2000" b="1" dirty="0">
              <a:latin typeface="楷体" panose="02010609060101010101" pitchFamily="49" charset="-122"/>
              <a:ea typeface="楷体" panose="02010609060101010101" pitchFamily="49" charset="-122"/>
            </a:rPr>
            <a:t>有些哺乳动物不是熊猫</a:t>
          </a:r>
        </a:p>
      </dgm:t>
    </dgm:pt>
    <dgm:pt modelId="{FFA54EE4-249F-4321-9FD5-B028CC2E59AD}" type="parTrans" cxnId="{7B52B305-E241-4BA4-9B95-1BE1308BB1BA}">
      <dgm:prSet/>
      <dgm:spPr/>
      <dgm:t>
        <a:bodyPr/>
        <a:lstStyle/>
        <a:p>
          <a:endParaRPr lang="zh-CN" altLang="en-US"/>
        </a:p>
      </dgm:t>
    </dgm:pt>
    <dgm:pt modelId="{B77C0980-5CD5-4138-B2C0-6F382DD7AEC7}" type="sibTrans" cxnId="{7B52B305-E241-4BA4-9B95-1BE1308BB1BA}">
      <dgm:prSet/>
      <dgm:spPr/>
      <dgm:t>
        <a:bodyPr/>
        <a:lstStyle/>
        <a:p>
          <a:endParaRPr lang="zh-CN" altLang="en-US"/>
        </a:p>
      </dgm:t>
    </dgm:pt>
    <dgm:pt modelId="{D196F37E-D59D-4B77-B69D-2FC0E7B189B7}" type="pres">
      <dgm:prSet presAssocID="{97B2B89D-9B6F-4761-994C-F67C12305062}" presName="linear" presStyleCnt="0">
        <dgm:presLayoutVars>
          <dgm:dir/>
          <dgm:animLvl val="lvl"/>
          <dgm:resizeHandles val="exact"/>
        </dgm:presLayoutVars>
      </dgm:prSet>
      <dgm:spPr/>
    </dgm:pt>
    <dgm:pt modelId="{63AE5919-C682-4494-8EC7-EDC9374E5243}" type="pres">
      <dgm:prSet presAssocID="{34967DBA-7E97-4819-8B90-C47DFF7A4256}" presName="parentLin" presStyleCnt="0"/>
      <dgm:spPr/>
    </dgm:pt>
    <dgm:pt modelId="{B065E92D-5DE4-4CDC-B5FF-0CE4CEA3F200}" type="pres">
      <dgm:prSet presAssocID="{34967DBA-7E97-4819-8B90-C47DFF7A4256}" presName="parentLeftMargin" presStyleLbl="node1" presStyleIdx="0" presStyleCnt="4"/>
      <dgm:spPr/>
    </dgm:pt>
    <dgm:pt modelId="{2D1C94C5-CAB3-418A-84D4-DA0E24B9B42C}" type="pres">
      <dgm:prSet presAssocID="{34967DBA-7E97-4819-8B90-C47DFF7A4256}" presName="parentText" presStyleLbl="node1" presStyleIdx="0" presStyleCnt="4" custScaleX="37084" custScaleY="119071">
        <dgm:presLayoutVars>
          <dgm:chMax val="0"/>
          <dgm:bulletEnabled val="1"/>
        </dgm:presLayoutVars>
      </dgm:prSet>
      <dgm:spPr/>
    </dgm:pt>
    <dgm:pt modelId="{DA6F30CB-B2AB-4EEF-8385-4DFEFC7D9FF2}" type="pres">
      <dgm:prSet presAssocID="{34967DBA-7E97-4819-8B90-C47DFF7A4256}" presName="negativeSpace" presStyleCnt="0"/>
      <dgm:spPr/>
    </dgm:pt>
    <dgm:pt modelId="{93C27737-AA0D-42CC-B8D8-225825C6A797}" type="pres">
      <dgm:prSet presAssocID="{34967DBA-7E97-4819-8B90-C47DFF7A4256}" presName="childText" presStyleLbl="conFgAcc1" presStyleIdx="0" presStyleCnt="4">
        <dgm:presLayoutVars>
          <dgm:bulletEnabled val="1"/>
        </dgm:presLayoutVars>
      </dgm:prSet>
      <dgm:spPr/>
    </dgm:pt>
    <dgm:pt modelId="{DA19BEA9-F9CF-4417-B84A-840D7DD8BB06}" type="pres">
      <dgm:prSet presAssocID="{847ADB2E-1F1C-4758-982E-74AFCAE2DE19}" presName="spaceBetweenRectangles" presStyleCnt="0"/>
      <dgm:spPr/>
    </dgm:pt>
    <dgm:pt modelId="{61233855-C7BD-4FA3-B6E7-838E40148F1B}" type="pres">
      <dgm:prSet presAssocID="{9DB6B16F-E943-40B3-8BB7-B4726E580BEA}" presName="parentLin" presStyleCnt="0"/>
      <dgm:spPr/>
    </dgm:pt>
    <dgm:pt modelId="{C1682726-A0AA-42D6-8F06-373F55BFE974}" type="pres">
      <dgm:prSet presAssocID="{9DB6B16F-E943-40B3-8BB7-B4726E580BEA}" presName="parentLeftMargin" presStyleLbl="node1" presStyleIdx="0" presStyleCnt="4"/>
      <dgm:spPr/>
    </dgm:pt>
    <dgm:pt modelId="{D1A4D292-9DB3-4917-9040-A2AD1ACD8B49}" type="pres">
      <dgm:prSet presAssocID="{9DB6B16F-E943-40B3-8BB7-B4726E580BEA}" presName="parentText" presStyleLbl="node1" presStyleIdx="1" presStyleCnt="4" custScaleX="37084" custScaleY="119071">
        <dgm:presLayoutVars>
          <dgm:chMax val="0"/>
          <dgm:bulletEnabled val="1"/>
        </dgm:presLayoutVars>
      </dgm:prSet>
      <dgm:spPr/>
    </dgm:pt>
    <dgm:pt modelId="{77841B35-741E-4F09-8F06-1D6956972045}" type="pres">
      <dgm:prSet presAssocID="{9DB6B16F-E943-40B3-8BB7-B4726E580BEA}" presName="negativeSpace" presStyleCnt="0"/>
      <dgm:spPr/>
    </dgm:pt>
    <dgm:pt modelId="{92D621BF-48F4-40BA-9108-E915861ADDFE}" type="pres">
      <dgm:prSet presAssocID="{9DB6B16F-E943-40B3-8BB7-B4726E580BEA}" presName="childText" presStyleLbl="conFgAcc1" presStyleIdx="1" presStyleCnt="4">
        <dgm:presLayoutVars>
          <dgm:bulletEnabled val="1"/>
        </dgm:presLayoutVars>
      </dgm:prSet>
      <dgm:spPr/>
    </dgm:pt>
    <dgm:pt modelId="{254D6558-C3F6-4464-9F8E-A09104303640}" type="pres">
      <dgm:prSet presAssocID="{802A985E-97A9-4B7D-9C59-44BC5E1F7652}" presName="spaceBetweenRectangles" presStyleCnt="0"/>
      <dgm:spPr/>
    </dgm:pt>
    <dgm:pt modelId="{BE62B588-3E31-4877-9CC6-A4D336121AC7}" type="pres">
      <dgm:prSet presAssocID="{AA1ACCF5-E7EA-4FD1-A387-1714221C76F5}" presName="parentLin" presStyleCnt="0"/>
      <dgm:spPr/>
    </dgm:pt>
    <dgm:pt modelId="{62472E44-02EA-4629-853D-0DEF2905918B}" type="pres">
      <dgm:prSet presAssocID="{AA1ACCF5-E7EA-4FD1-A387-1714221C76F5}" presName="parentLeftMargin" presStyleLbl="node1" presStyleIdx="1" presStyleCnt="4"/>
      <dgm:spPr/>
    </dgm:pt>
    <dgm:pt modelId="{B7B4A79C-9EF5-4AA1-9582-1EBB55DB9E39}" type="pres">
      <dgm:prSet presAssocID="{AA1ACCF5-E7EA-4FD1-A387-1714221C76F5}" presName="parentText" presStyleLbl="node1" presStyleIdx="2" presStyleCnt="4" custScaleX="37084" custScaleY="119071">
        <dgm:presLayoutVars>
          <dgm:chMax val="0"/>
          <dgm:bulletEnabled val="1"/>
        </dgm:presLayoutVars>
      </dgm:prSet>
      <dgm:spPr/>
    </dgm:pt>
    <dgm:pt modelId="{208AE140-23E1-403F-9DEB-D605B04BD57E}" type="pres">
      <dgm:prSet presAssocID="{AA1ACCF5-E7EA-4FD1-A387-1714221C76F5}" presName="negativeSpace" presStyleCnt="0"/>
      <dgm:spPr/>
    </dgm:pt>
    <dgm:pt modelId="{F3AEE548-A472-4335-97A0-9C0C2F256624}" type="pres">
      <dgm:prSet presAssocID="{AA1ACCF5-E7EA-4FD1-A387-1714221C76F5}" presName="childText" presStyleLbl="conFgAcc1" presStyleIdx="2" presStyleCnt="4">
        <dgm:presLayoutVars>
          <dgm:bulletEnabled val="1"/>
        </dgm:presLayoutVars>
      </dgm:prSet>
      <dgm:spPr/>
    </dgm:pt>
    <dgm:pt modelId="{C2303835-DB24-4DEA-A81B-8B3E75EB853F}" type="pres">
      <dgm:prSet presAssocID="{7EB8BDBE-4B8D-4BF0-AFE6-99AC0D7577BD}" presName="spaceBetweenRectangles" presStyleCnt="0"/>
      <dgm:spPr/>
    </dgm:pt>
    <dgm:pt modelId="{ACBC86EC-A30F-4D09-894E-450FA95D8869}" type="pres">
      <dgm:prSet presAssocID="{55E7A689-E6F3-4E23-A49B-8A64E4E6EB85}" presName="parentLin" presStyleCnt="0"/>
      <dgm:spPr/>
    </dgm:pt>
    <dgm:pt modelId="{EC072C0E-D141-4070-961E-2A13BD6EA68D}" type="pres">
      <dgm:prSet presAssocID="{55E7A689-E6F3-4E23-A49B-8A64E4E6EB85}" presName="parentLeftMargin" presStyleLbl="node1" presStyleIdx="2" presStyleCnt="4"/>
      <dgm:spPr/>
    </dgm:pt>
    <dgm:pt modelId="{90CE48FB-4AA1-4BAE-BB1A-46AF0C19560F}" type="pres">
      <dgm:prSet presAssocID="{55E7A689-E6F3-4E23-A49B-8A64E4E6EB85}" presName="parentText" presStyleLbl="node1" presStyleIdx="3" presStyleCnt="4" custScaleX="37084" custScaleY="119071">
        <dgm:presLayoutVars>
          <dgm:chMax val="0"/>
          <dgm:bulletEnabled val="1"/>
        </dgm:presLayoutVars>
      </dgm:prSet>
      <dgm:spPr/>
    </dgm:pt>
    <dgm:pt modelId="{1CC568C5-F862-4A00-B44E-99F7F3E35F2D}" type="pres">
      <dgm:prSet presAssocID="{55E7A689-E6F3-4E23-A49B-8A64E4E6EB85}" presName="negativeSpace" presStyleCnt="0"/>
      <dgm:spPr/>
    </dgm:pt>
    <dgm:pt modelId="{A3DB4BB8-1ECC-4DCB-91BC-76934D408213}" type="pres">
      <dgm:prSet presAssocID="{55E7A689-E6F3-4E23-A49B-8A64E4E6EB85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40BC7404-2817-4746-BB57-38B52D9A059B}" type="presOf" srcId="{97B2B89D-9B6F-4761-994C-F67C12305062}" destId="{D196F37E-D59D-4B77-B69D-2FC0E7B189B7}" srcOrd="0" destOrd="0" presId="urn:microsoft.com/office/officeart/2005/8/layout/list1"/>
    <dgm:cxn modelId="{7B52B305-E241-4BA4-9B95-1BE1308BB1BA}" srcId="{55E7A689-E6F3-4E23-A49B-8A64E4E6EB85}" destId="{EC697DCB-72B4-4FD0-906D-81C9531F5E14}" srcOrd="0" destOrd="0" parTransId="{FFA54EE4-249F-4321-9FD5-B028CC2E59AD}" sibTransId="{B77C0980-5CD5-4138-B2C0-6F382DD7AEC7}"/>
    <dgm:cxn modelId="{45C18D10-6267-40E7-B7C4-E62314D6BCDA}" srcId="{97B2B89D-9B6F-4761-994C-F67C12305062}" destId="{55E7A689-E6F3-4E23-A49B-8A64E4E6EB85}" srcOrd="3" destOrd="0" parTransId="{4D082D7E-5A8D-4308-B5A6-FD2317676294}" sibTransId="{8FC905D3-8937-4D79-A9A8-AB3816A9ACB2}"/>
    <dgm:cxn modelId="{6200A81C-B4CC-4007-BDA3-248F6378F53E}" type="presOf" srcId="{55E7A689-E6F3-4E23-A49B-8A64E4E6EB85}" destId="{90CE48FB-4AA1-4BAE-BB1A-46AF0C19560F}" srcOrd="1" destOrd="0" presId="urn:microsoft.com/office/officeart/2005/8/layout/list1"/>
    <dgm:cxn modelId="{0624552F-11B4-48B0-802A-74B0BB496F31}" srcId="{97B2B89D-9B6F-4761-994C-F67C12305062}" destId="{9DB6B16F-E943-40B3-8BB7-B4726E580BEA}" srcOrd="1" destOrd="0" parTransId="{A4E5CA42-1983-44CF-BD09-11850AD6B819}" sibTransId="{802A985E-97A9-4B7D-9C59-44BC5E1F7652}"/>
    <dgm:cxn modelId="{375CF33B-A30D-410E-83FA-D7C658C1C1E1}" type="presOf" srcId="{46A9D0AD-4C61-4C48-AA00-0700E88026A8}" destId="{92D621BF-48F4-40BA-9108-E915861ADDFE}" srcOrd="0" destOrd="0" presId="urn:microsoft.com/office/officeart/2005/8/layout/list1"/>
    <dgm:cxn modelId="{B2696C3E-FB8C-40D3-A0B5-DA5A2648E5C6}" srcId="{AA1ACCF5-E7EA-4FD1-A387-1714221C76F5}" destId="{B27C21ED-8932-4F87-A829-3EF085C4A012}" srcOrd="0" destOrd="0" parTransId="{6F3E1B18-8E47-44FB-B479-64418F60589D}" sibTransId="{F9598775-2181-42FB-A1D7-A7BE503CBDFA}"/>
    <dgm:cxn modelId="{3E994C43-AA30-479B-B02B-7EDF5C512607}" type="presOf" srcId="{AA1ACCF5-E7EA-4FD1-A387-1714221C76F5}" destId="{62472E44-02EA-4629-853D-0DEF2905918B}" srcOrd="0" destOrd="0" presId="urn:microsoft.com/office/officeart/2005/8/layout/list1"/>
    <dgm:cxn modelId="{EAA11E48-C9F9-4C6F-A160-E547576E5C53}" srcId="{34967DBA-7E97-4819-8B90-C47DFF7A4256}" destId="{D7DA8173-F5C3-4238-A937-77CBF6D48080}" srcOrd="0" destOrd="0" parTransId="{EC6FAA87-94C8-478E-840A-9884CE677E0D}" sibTransId="{1333BFA2-548F-48B2-AAC9-ADB9175A7E8C}"/>
    <dgm:cxn modelId="{CF66A94C-8866-4DC3-9D06-16A685323140}" type="presOf" srcId="{9DB6B16F-E943-40B3-8BB7-B4726E580BEA}" destId="{C1682726-A0AA-42D6-8F06-373F55BFE974}" srcOrd="0" destOrd="0" presId="urn:microsoft.com/office/officeart/2005/8/layout/list1"/>
    <dgm:cxn modelId="{BF3FA151-689F-498D-A1D4-E7AEBFE1BBE6}" type="presOf" srcId="{AA1ACCF5-E7EA-4FD1-A387-1714221C76F5}" destId="{B7B4A79C-9EF5-4AA1-9582-1EBB55DB9E39}" srcOrd="1" destOrd="0" presId="urn:microsoft.com/office/officeart/2005/8/layout/list1"/>
    <dgm:cxn modelId="{23C48876-E8FD-4985-A1FA-6AA6E463DF78}" srcId="{9DB6B16F-E943-40B3-8BB7-B4726E580BEA}" destId="{46A9D0AD-4C61-4C48-AA00-0700E88026A8}" srcOrd="0" destOrd="0" parTransId="{792D8675-8478-4982-8D45-01890C0E3943}" sibTransId="{AE60CD5E-BD7E-42C3-A57D-02E89E580848}"/>
    <dgm:cxn modelId="{1228B68B-5932-4C6C-9672-A0B454DC980C}" type="presOf" srcId="{34967DBA-7E97-4819-8B90-C47DFF7A4256}" destId="{B065E92D-5DE4-4CDC-B5FF-0CE4CEA3F200}" srcOrd="0" destOrd="0" presId="urn:microsoft.com/office/officeart/2005/8/layout/list1"/>
    <dgm:cxn modelId="{D5C0329D-BF7B-4B8D-B646-FBE775584BC7}" type="presOf" srcId="{B27C21ED-8932-4F87-A829-3EF085C4A012}" destId="{F3AEE548-A472-4335-97A0-9C0C2F256624}" srcOrd="0" destOrd="0" presId="urn:microsoft.com/office/officeart/2005/8/layout/list1"/>
    <dgm:cxn modelId="{ADC39E9E-18EE-4F5A-A28E-191484C3D865}" type="presOf" srcId="{9DB6B16F-E943-40B3-8BB7-B4726E580BEA}" destId="{D1A4D292-9DB3-4917-9040-A2AD1ACD8B49}" srcOrd="1" destOrd="0" presId="urn:microsoft.com/office/officeart/2005/8/layout/list1"/>
    <dgm:cxn modelId="{E8A524A5-A188-4089-B405-E8FFC4F28CC8}" srcId="{97B2B89D-9B6F-4761-994C-F67C12305062}" destId="{AA1ACCF5-E7EA-4FD1-A387-1714221C76F5}" srcOrd="2" destOrd="0" parTransId="{4D929C70-8625-4575-AE9C-B5C84C4FED40}" sibTransId="{7EB8BDBE-4B8D-4BF0-AFE6-99AC0D7577BD}"/>
    <dgm:cxn modelId="{4A34B4CA-B8C0-4853-93D2-26439290EA7A}" srcId="{97B2B89D-9B6F-4761-994C-F67C12305062}" destId="{34967DBA-7E97-4819-8B90-C47DFF7A4256}" srcOrd="0" destOrd="0" parTransId="{3E5D0E09-77F6-4064-BBA8-45E81D82758E}" sibTransId="{847ADB2E-1F1C-4758-982E-74AFCAE2DE19}"/>
    <dgm:cxn modelId="{A85FDECA-7499-476B-93F0-C7E24DDBDD8C}" type="presOf" srcId="{55E7A689-E6F3-4E23-A49B-8A64E4E6EB85}" destId="{EC072C0E-D141-4070-961E-2A13BD6EA68D}" srcOrd="0" destOrd="0" presId="urn:microsoft.com/office/officeart/2005/8/layout/list1"/>
    <dgm:cxn modelId="{2BE656E2-BFB7-411B-813E-D821B8277B5F}" type="presOf" srcId="{D7DA8173-F5C3-4238-A937-77CBF6D48080}" destId="{93C27737-AA0D-42CC-B8D8-225825C6A797}" srcOrd="0" destOrd="0" presId="urn:microsoft.com/office/officeart/2005/8/layout/list1"/>
    <dgm:cxn modelId="{8FF596EC-F706-4AA8-849E-3A48CA66193A}" type="presOf" srcId="{EC697DCB-72B4-4FD0-906D-81C9531F5E14}" destId="{A3DB4BB8-1ECC-4DCB-91BC-76934D408213}" srcOrd="0" destOrd="0" presId="urn:microsoft.com/office/officeart/2005/8/layout/list1"/>
    <dgm:cxn modelId="{45E66BFB-D305-459E-8147-DB1C0BCCC053}" type="presOf" srcId="{34967DBA-7E97-4819-8B90-C47DFF7A4256}" destId="{2D1C94C5-CAB3-418A-84D4-DA0E24B9B42C}" srcOrd="1" destOrd="0" presId="urn:microsoft.com/office/officeart/2005/8/layout/list1"/>
    <dgm:cxn modelId="{D7C55B1D-3606-4BE6-B542-92B0428814D5}" type="presParOf" srcId="{D196F37E-D59D-4B77-B69D-2FC0E7B189B7}" destId="{63AE5919-C682-4494-8EC7-EDC9374E5243}" srcOrd="0" destOrd="0" presId="urn:microsoft.com/office/officeart/2005/8/layout/list1"/>
    <dgm:cxn modelId="{EF95DD92-2316-4FD0-9E23-75A9A85E2A26}" type="presParOf" srcId="{63AE5919-C682-4494-8EC7-EDC9374E5243}" destId="{B065E92D-5DE4-4CDC-B5FF-0CE4CEA3F200}" srcOrd="0" destOrd="0" presId="urn:microsoft.com/office/officeart/2005/8/layout/list1"/>
    <dgm:cxn modelId="{370834DB-F6DD-48C7-B425-A4F2756C57E5}" type="presParOf" srcId="{63AE5919-C682-4494-8EC7-EDC9374E5243}" destId="{2D1C94C5-CAB3-418A-84D4-DA0E24B9B42C}" srcOrd="1" destOrd="0" presId="urn:microsoft.com/office/officeart/2005/8/layout/list1"/>
    <dgm:cxn modelId="{BF960477-87A4-40A1-B733-8954D8FC4518}" type="presParOf" srcId="{D196F37E-D59D-4B77-B69D-2FC0E7B189B7}" destId="{DA6F30CB-B2AB-4EEF-8385-4DFEFC7D9FF2}" srcOrd="1" destOrd="0" presId="urn:microsoft.com/office/officeart/2005/8/layout/list1"/>
    <dgm:cxn modelId="{0AE22013-EECA-4BF5-A79D-33BC572A3DD1}" type="presParOf" srcId="{D196F37E-D59D-4B77-B69D-2FC0E7B189B7}" destId="{93C27737-AA0D-42CC-B8D8-225825C6A797}" srcOrd="2" destOrd="0" presId="urn:microsoft.com/office/officeart/2005/8/layout/list1"/>
    <dgm:cxn modelId="{524BB980-A2E9-4A70-92DB-C8AB60E16C43}" type="presParOf" srcId="{D196F37E-D59D-4B77-B69D-2FC0E7B189B7}" destId="{DA19BEA9-F9CF-4417-B84A-840D7DD8BB06}" srcOrd="3" destOrd="0" presId="urn:microsoft.com/office/officeart/2005/8/layout/list1"/>
    <dgm:cxn modelId="{2A2CB083-5686-48E5-AFAD-680DF1C55742}" type="presParOf" srcId="{D196F37E-D59D-4B77-B69D-2FC0E7B189B7}" destId="{61233855-C7BD-4FA3-B6E7-838E40148F1B}" srcOrd="4" destOrd="0" presId="urn:microsoft.com/office/officeart/2005/8/layout/list1"/>
    <dgm:cxn modelId="{5CD2A928-5C5E-4985-B49E-6E8576CD37D7}" type="presParOf" srcId="{61233855-C7BD-4FA3-B6E7-838E40148F1B}" destId="{C1682726-A0AA-42D6-8F06-373F55BFE974}" srcOrd="0" destOrd="0" presId="urn:microsoft.com/office/officeart/2005/8/layout/list1"/>
    <dgm:cxn modelId="{93D4885E-1276-4C6A-9FB8-45D9EA6FA635}" type="presParOf" srcId="{61233855-C7BD-4FA3-B6E7-838E40148F1B}" destId="{D1A4D292-9DB3-4917-9040-A2AD1ACD8B49}" srcOrd="1" destOrd="0" presId="urn:microsoft.com/office/officeart/2005/8/layout/list1"/>
    <dgm:cxn modelId="{EF5D21DA-F3B3-4A92-A65A-712A2EF02497}" type="presParOf" srcId="{D196F37E-D59D-4B77-B69D-2FC0E7B189B7}" destId="{77841B35-741E-4F09-8F06-1D6956972045}" srcOrd="5" destOrd="0" presId="urn:microsoft.com/office/officeart/2005/8/layout/list1"/>
    <dgm:cxn modelId="{FFC0ACCB-850A-4A84-874F-D19C553FC827}" type="presParOf" srcId="{D196F37E-D59D-4B77-B69D-2FC0E7B189B7}" destId="{92D621BF-48F4-40BA-9108-E915861ADDFE}" srcOrd="6" destOrd="0" presId="urn:microsoft.com/office/officeart/2005/8/layout/list1"/>
    <dgm:cxn modelId="{34328819-9F96-4C31-8810-AE519423BE45}" type="presParOf" srcId="{D196F37E-D59D-4B77-B69D-2FC0E7B189B7}" destId="{254D6558-C3F6-4464-9F8E-A09104303640}" srcOrd="7" destOrd="0" presId="urn:microsoft.com/office/officeart/2005/8/layout/list1"/>
    <dgm:cxn modelId="{35C610C4-E222-4A0A-A783-9E0FEDF2D93C}" type="presParOf" srcId="{D196F37E-D59D-4B77-B69D-2FC0E7B189B7}" destId="{BE62B588-3E31-4877-9CC6-A4D336121AC7}" srcOrd="8" destOrd="0" presId="urn:microsoft.com/office/officeart/2005/8/layout/list1"/>
    <dgm:cxn modelId="{32A45282-B345-4494-86E4-1C4866C87D4D}" type="presParOf" srcId="{BE62B588-3E31-4877-9CC6-A4D336121AC7}" destId="{62472E44-02EA-4629-853D-0DEF2905918B}" srcOrd="0" destOrd="0" presId="urn:microsoft.com/office/officeart/2005/8/layout/list1"/>
    <dgm:cxn modelId="{44EA65FA-F69C-4E35-AD59-2C2CF0145059}" type="presParOf" srcId="{BE62B588-3E31-4877-9CC6-A4D336121AC7}" destId="{B7B4A79C-9EF5-4AA1-9582-1EBB55DB9E39}" srcOrd="1" destOrd="0" presId="urn:microsoft.com/office/officeart/2005/8/layout/list1"/>
    <dgm:cxn modelId="{590C9791-534A-4B85-88B9-210A36E0B81A}" type="presParOf" srcId="{D196F37E-D59D-4B77-B69D-2FC0E7B189B7}" destId="{208AE140-23E1-403F-9DEB-D605B04BD57E}" srcOrd="9" destOrd="0" presId="urn:microsoft.com/office/officeart/2005/8/layout/list1"/>
    <dgm:cxn modelId="{90AB4861-0D92-4653-975C-7709DC756397}" type="presParOf" srcId="{D196F37E-D59D-4B77-B69D-2FC0E7B189B7}" destId="{F3AEE548-A472-4335-97A0-9C0C2F256624}" srcOrd="10" destOrd="0" presId="urn:microsoft.com/office/officeart/2005/8/layout/list1"/>
    <dgm:cxn modelId="{96B618D4-832C-496D-9444-D7696E34FA0F}" type="presParOf" srcId="{D196F37E-D59D-4B77-B69D-2FC0E7B189B7}" destId="{C2303835-DB24-4DEA-A81B-8B3E75EB853F}" srcOrd="11" destOrd="0" presId="urn:microsoft.com/office/officeart/2005/8/layout/list1"/>
    <dgm:cxn modelId="{9518287A-F71F-4A75-8AA3-A0DB965E3926}" type="presParOf" srcId="{D196F37E-D59D-4B77-B69D-2FC0E7B189B7}" destId="{ACBC86EC-A30F-4D09-894E-450FA95D8869}" srcOrd="12" destOrd="0" presId="urn:microsoft.com/office/officeart/2005/8/layout/list1"/>
    <dgm:cxn modelId="{E7B92DCB-3124-4DAC-9CED-16CF5DD1AC35}" type="presParOf" srcId="{ACBC86EC-A30F-4D09-894E-450FA95D8869}" destId="{EC072C0E-D141-4070-961E-2A13BD6EA68D}" srcOrd="0" destOrd="0" presId="urn:microsoft.com/office/officeart/2005/8/layout/list1"/>
    <dgm:cxn modelId="{A92DBF54-3B42-4924-AC87-E8A1BFF454F1}" type="presParOf" srcId="{ACBC86EC-A30F-4D09-894E-450FA95D8869}" destId="{90CE48FB-4AA1-4BAE-BB1A-46AF0C19560F}" srcOrd="1" destOrd="0" presId="urn:microsoft.com/office/officeart/2005/8/layout/list1"/>
    <dgm:cxn modelId="{3D0B178E-5943-496F-9AAC-EC812B763E58}" type="presParOf" srcId="{D196F37E-D59D-4B77-B69D-2FC0E7B189B7}" destId="{1CC568C5-F862-4A00-B44E-99F7F3E35F2D}" srcOrd="13" destOrd="0" presId="urn:microsoft.com/office/officeart/2005/8/layout/list1"/>
    <dgm:cxn modelId="{55019155-07A9-4C09-A018-B7A1CC61FD19}" type="presParOf" srcId="{D196F37E-D59D-4B77-B69D-2FC0E7B189B7}" destId="{A3DB4BB8-1ECC-4DCB-91BC-76934D408213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7B2B89D-9B6F-4761-994C-F67C12305062}" type="doc">
      <dgm:prSet loTypeId="urn:microsoft.com/office/officeart/2005/8/layout/list1" loCatId="list" qsTypeId="urn:microsoft.com/office/officeart/2005/8/quickstyle/simple1" qsCatId="simple" csTypeId="urn:microsoft.com/office/officeart/2005/8/colors/colorful1#4" csCatId="colorful" phldr="1"/>
      <dgm:spPr/>
      <dgm:t>
        <a:bodyPr/>
        <a:lstStyle/>
        <a:p>
          <a:endParaRPr lang="zh-CN" altLang="en-US"/>
        </a:p>
      </dgm:t>
    </dgm:pt>
    <dgm:pt modelId="{34967DBA-7E97-4819-8B90-C47DFF7A4256}">
      <dgm:prSet phldrT="[文本]" custT="1"/>
      <dgm:spPr/>
      <dgm:t>
        <a:bodyPr/>
        <a:lstStyle/>
        <a:p>
          <a:pPr algn="ctr"/>
          <a:r>
            <a:rPr lang="en-US" altLang="zh-CN" sz="2800" b="1" dirty="0">
              <a:latin typeface="方正粗黑宋简体" panose="02000000000000000000" pitchFamily="2" charset="-122"/>
              <a:ea typeface="方正粗黑宋简体" panose="02000000000000000000" pitchFamily="2" charset="-122"/>
            </a:rPr>
            <a:t>SAP</a:t>
          </a:r>
          <a:endParaRPr lang="zh-CN" altLang="en-US" sz="2800" b="1" dirty="0">
            <a:latin typeface="方正粗黑宋简体" panose="02000000000000000000" pitchFamily="2" charset="-122"/>
            <a:ea typeface="方正粗黑宋简体" panose="02000000000000000000" pitchFamily="2" charset="-122"/>
          </a:endParaRPr>
        </a:p>
      </dgm:t>
    </dgm:pt>
    <dgm:pt modelId="{3E5D0E09-77F6-4064-BBA8-45E81D82758E}" type="parTrans" cxnId="{4A34B4CA-B8C0-4853-93D2-26439290EA7A}">
      <dgm:prSet/>
      <dgm:spPr/>
      <dgm:t>
        <a:bodyPr/>
        <a:lstStyle/>
        <a:p>
          <a:endParaRPr lang="zh-CN" altLang="en-US"/>
        </a:p>
      </dgm:t>
    </dgm:pt>
    <dgm:pt modelId="{847ADB2E-1F1C-4758-982E-74AFCAE2DE19}" type="sibTrans" cxnId="{4A34B4CA-B8C0-4853-93D2-26439290EA7A}">
      <dgm:prSet/>
      <dgm:spPr/>
      <dgm:t>
        <a:bodyPr/>
        <a:lstStyle/>
        <a:p>
          <a:endParaRPr lang="zh-CN" altLang="en-US"/>
        </a:p>
      </dgm:t>
    </dgm:pt>
    <dgm:pt modelId="{9DB6B16F-E943-40B3-8BB7-B4726E580BEA}">
      <dgm:prSet phldrT="[文本]"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800" b="1" kern="1200" dirty="0">
              <a:solidFill>
                <a:prstClr val="white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+mn-cs"/>
            </a:rPr>
            <a:t>SEP</a:t>
          </a:r>
          <a:endParaRPr lang="zh-CN" altLang="en-US" sz="2800" b="1" kern="1200" dirty="0">
            <a:solidFill>
              <a:prstClr val="white"/>
            </a:solidFill>
            <a:latin typeface="方正粗黑宋简体" panose="02000000000000000000" pitchFamily="2" charset="-122"/>
            <a:ea typeface="方正粗黑宋简体" panose="02000000000000000000" pitchFamily="2" charset="-122"/>
            <a:cs typeface="+mn-cs"/>
          </a:endParaRPr>
        </a:p>
      </dgm:t>
    </dgm:pt>
    <dgm:pt modelId="{A4E5CA42-1983-44CF-BD09-11850AD6B819}" type="parTrans" cxnId="{0624552F-11B4-48B0-802A-74B0BB496F31}">
      <dgm:prSet/>
      <dgm:spPr/>
      <dgm:t>
        <a:bodyPr/>
        <a:lstStyle/>
        <a:p>
          <a:endParaRPr lang="zh-CN" altLang="en-US"/>
        </a:p>
      </dgm:t>
    </dgm:pt>
    <dgm:pt modelId="{802A985E-97A9-4B7D-9C59-44BC5E1F7652}" type="sibTrans" cxnId="{0624552F-11B4-48B0-802A-74B0BB496F31}">
      <dgm:prSet/>
      <dgm:spPr/>
      <dgm:t>
        <a:bodyPr/>
        <a:lstStyle/>
        <a:p>
          <a:endParaRPr lang="zh-CN" altLang="en-US"/>
        </a:p>
      </dgm:t>
    </dgm:pt>
    <dgm:pt modelId="{AA1ACCF5-E7EA-4FD1-A387-1714221C76F5}">
      <dgm:prSet phldrT="[文本]"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800" b="1" kern="1200" dirty="0">
              <a:solidFill>
                <a:prstClr val="white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+mn-cs"/>
            </a:rPr>
            <a:t>SIP</a:t>
          </a:r>
          <a:endParaRPr lang="zh-CN" altLang="en-US" sz="2800" b="1" kern="1200" dirty="0">
            <a:solidFill>
              <a:prstClr val="white"/>
            </a:solidFill>
            <a:latin typeface="方正粗黑宋简体" panose="02000000000000000000" pitchFamily="2" charset="-122"/>
            <a:ea typeface="方正粗黑宋简体" panose="02000000000000000000" pitchFamily="2" charset="-122"/>
            <a:cs typeface="+mn-cs"/>
          </a:endParaRPr>
        </a:p>
      </dgm:t>
    </dgm:pt>
    <dgm:pt modelId="{4D929C70-8625-4575-AE9C-B5C84C4FED40}" type="parTrans" cxnId="{E8A524A5-A188-4089-B405-E8FFC4F28CC8}">
      <dgm:prSet/>
      <dgm:spPr/>
      <dgm:t>
        <a:bodyPr/>
        <a:lstStyle/>
        <a:p>
          <a:endParaRPr lang="zh-CN" altLang="en-US"/>
        </a:p>
      </dgm:t>
    </dgm:pt>
    <dgm:pt modelId="{7EB8BDBE-4B8D-4BF0-AFE6-99AC0D7577BD}" type="sibTrans" cxnId="{E8A524A5-A188-4089-B405-E8FFC4F28CC8}">
      <dgm:prSet/>
      <dgm:spPr/>
      <dgm:t>
        <a:bodyPr/>
        <a:lstStyle/>
        <a:p>
          <a:endParaRPr lang="zh-CN" altLang="en-US"/>
        </a:p>
      </dgm:t>
    </dgm:pt>
    <dgm:pt modelId="{55E7A689-E6F3-4E23-A49B-8A64E4E6EB85}">
      <dgm:prSet phldrT="[文本]"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800" b="1" kern="1200" dirty="0">
              <a:solidFill>
                <a:prstClr val="white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+mn-cs"/>
            </a:rPr>
            <a:t>SOP</a:t>
          </a:r>
          <a:endParaRPr lang="zh-CN" altLang="en-US" sz="2800" b="1" kern="1200" dirty="0">
            <a:solidFill>
              <a:prstClr val="white"/>
            </a:solidFill>
            <a:latin typeface="方正粗黑宋简体" panose="02000000000000000000" pitchFamily="2" charset="-122"/>
            <a:ea typeface="方正粗黑宋简体" panose="02000000000000000000" pitchFamily="2" charset="-122"/>
            <a:cs typeface="+mn-cs"/>
          </a:endParaRPr>
        </a:p>
      </dgm:t>
    </dgm:pt>
    <dgm:pt modelId="{4D082D7E-5A8D-4308-B5A6-FD2317676294}" type="parTrans" cxnId="{45C18D10-6267-40E7-B7C4-E62314D6BCDA}">
      <dgm:prSet/>
      <dgm:spPr/>
      <dgm:t>
        <a:bodyPr/>
        <a:lstStyle/>
        <a:p>
          <a:endParaRPr lang="zh-CN" altLang="en-US"/>
        </a:p>
      </dgm:t>
    </dgm:pt>
    <dgm:pt modelId="{8FC905D3-8937-4D79-A9A8-AB3816A9ACB2}" type="sibTrans" cxnId="{45C18D10-6267-40E7-B7C4-E62314D6BCDA}">
      <dgm:prSet/>
      <dgm:spPr/>
      <dgm:t>
        <a:bodyPr/>
        <a:lstStyle/>
        <a:p>
          <a:endParaRPr lang="zh-CN" altLang="en-US"/>
        </a:p>
      </dgm:t>
    </dgm:pt>
    <dgm:pt modelId="{D7DA8173-F5C3-4238-A937-77CBF6D48080}">
      <dgm:prSet custT="1"/>
      <dgm:spPr/>
      <dgm:t>
        <a:bodyPr/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所有学生都是未成年人</a:t>
          </a:r>
        </a:p>
      </dgm:t>
    </dgm:pt>
    <dgm:pt modelId="{EC6FAA87-94C8-478E-840A-9884CE677E0D}" type="parTrans" cxnId="{EAA11E48-C9F9-4C6F-A160-E547576E5C53}">
      <dgm:prSet/>
      <dgm:spPr/>
      <dgm:t>
        <a:bodyPr/>
        <a:lstStyle/>
        <a:p>
          <a:endParaRPr lang="zh-CN" altLang="en-US"/>
        </a:p>
      </dgm:t>
    </dgm:pt>
    <dgm:pt modelId="{1333BFA2-548F-48B2-AAC9-ADB9175A7E8C}" type="sibTrans" cxnId="{EAA11E48-C9F9-4C6F-A160-E547576E5C53}">
      <dgm:prSet/>
      <dgm:spPr/>
      <dgm:t>
        <a:bodyPr/>
        <a:lstStyle/>
        <a:p>
          <a:endParaRPr lang="zh-CN" altLang="en-US"/>
        </a:p>
      </dgm:t>
    </dgm:pt>
    <dgm:pt modelId="{46A9D0AD-4C61-4C48-AA00-0700E88026A8}">
      <dgm:prSet custT="1"/>
      <dgm:spPr/>
      <dgm:t>
        <a:bodyPr/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所有学生都不是未成年人</a:t>
          </a:r>
        </a:p>
      </dgm:t>
    </dgm:pt>
    <dgm:pt modelId="{792D8675-8478-4982-8D45-01890C0E3943}" type="parTrans" cxnId="{23C48876-E8FD-4985-A1FA-6AA6E463DF78}">
      <dgm:prSet/>
      <dgm:spPr/>
      <dgm:t>
        <a:bodyPr/>
        <a:lstStyle/>
        <a:p>
          <a:endParaRPr lang="zh-CN" altLang="en-US"/>
        </a:p>
      </dgm:t>
    </dgm:pt>
    <dgm:pt modelId="{AE60CD5E-BD7E-42C3-A57D-02E89E580848}" type="sibTrans" cxnId="{23C48876-E8FD-4985-A1FA-6AA6E463DF78}">
      <dgm:prSet/>
      <dgm:spPr/>
      <dgm:t>
        <a:bodyPr/>
        <a:lstStyle/>
        <a:p>
          <a:endParaRPr lang="zh-CN" altLang="en-US"/>
        </a:p>
      </dgm:t>
    </dgm:pt>
    <dgm:pt modelId="{B27C21ED-8932-4F87-A829-3EF085C4A012}">
      <dgm:prSet custT="1"/>
      <dgm:spPr/>
      <dgm:t>
        <a:bodyPr/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有些学生是未成年人</a:t>
          </a:r>
        </a:p>
      </dgm:t>
    </dgm:pt>
    <dgm:pt modelId="{6F3E1B18-8E47-44FB-B479-64418F60589D}" type="parTrans" cxnId="{B2696C3E-FB8C-40D3-A0B5-DA5A2648E5C6}">
      <dgm:prSet/>
      <dgm:spPr/>
      <dgm:t>
        <a:bodyPr/>
        <a:lstStyle/>
        <a:p>
          <a:endParaRPr lang="zh-CN" altLang="en-US"/>
        </a:p>
      </dgm:t>
    </dgm:pt>
    <dgm:pt modelId="{F9598775-2181-42FB-A1D7-A7BE503CBDFA}" type="sibTrans" cxnId="{B2696C3E-FB8C-40D3-A0B5-DA5A2648E5C6}">
      <dgm:prSet/>
      <dgm:spPr/>
      <dgm:t>
        <a:bodyPr/>
        <a:lstStyle/>
        <a:p>
          <a:endParaRPr lang="zh-CN" altLang="en-US"/>
        </a:p>
      </dgm:t>
    </dgm:pt>
    <dgm:pt modelId="{EC697DCB-72B4-4FD0-906D-81C9531F5E14}">
      <dgm:prSet custT="1"/>
      <dgm:spPr/>
      <dgm:t>
        <a:bodyPr/>
        <a:lstStyle/>
        <a:p>
          <a:r>
            <a:rPr lang="zh-CN" altLang="en-US" sz="2000" b="1" dirty="0">
              <a:latin typeface="楷体" panose="02010609060101010101" pitchFamily="49" charset="-122"/>
              <a:ea typeface="楷体" panose="02010609060101010101" pitchFamily="49" charset="-122"/>
            </a:rPr>
            <a:t>有些学生不是未成年人</a:t>
          </a:r>
        </a:p>
      </dgm:t>
    </dgm:pt>
    <dgm:pt modelId="{FFA54EE4-249F-4321-9FD5-B028CC2E59AD}" type="parTrans" cxnId="{7B52B305-E241-4BA4-9B95-1BE1308BB1BA}">
      <dgm:prSet/>
      <dgm:spPr/>
      <dgm:t>
        <a:bodyPr/>
        <a:lstStyle/>
        <a:p>
          <a:endParaRPr lang="zh-CN" altLang="en-US"/>
        </a:p>
      </dgm:t>
    </dgm:pt>
    <dgm:pt modelId="{B77C0980-5CD5-4138-B2C0-6F382DD7AEC7}" type="sibTrans" cxnId="{7B52B305-E241-4BA4-9B95-1BE1308BB1BA}">
      <dgm:prSet/>
      <dgm:spPr/>
      <dgm:t>
        <a:bodyPr/>
        <a:lstStyle/>
        <a:p>
          <a:endParaRPr lang="zh-CN" altLang="en-US"/>
        </a:p>
      </dgm:t>
    </dgm:pt>
    <dgm:pt modelId="{D196F37E-D59D-4B77-B69D-2FC0E7B189B7}" type="pres">
      <dgm:prSet presAssocID="{97B2B89D-9B6F-4761-994C-F67C12305062}" presName="linear" presStyleCnt="0">
        <dgm:presLayoutVars>
          <dgm:dir/>
          <dgm:animLvl val="lvl"/>
          <dgm:resizeHandles val="exact"/>
        </dgm:presLayoutVars>
      </dgm:prSet>
      <dgm:spPr/>
    </dgm:pt>
    <dgm:pt modelId="{63AE5919-C682-4494-8EC7-EDC9374E5243}" type="pres">
      <dgm:prSet presAssocID="{34967DBA-7E97-4819-8B90-C47DFF7A4256}" presName="parentLin" presStyleCnt="0"/>
      <dgm:spPr/>
    </dgm:pt>
    <dgm:pt modelId="{B065E92D-5DE4-4CDC-B5FF-0CE4CEA3F200}" type="pres">
      <dgm:prSet presAssocID="{34967DBA-7E97-4819-8B90-C47DFF7A4256}" presName="parentLeftMargin" presStyleLbl="node1" presStyleIdx="0" presStyleCnt="4"/>
      <dgm:spPr/>
    </dgm:pt>
    <dgm:pt modelId="{2D1C94C5-CAB3-418A-84D4-DA0E24B9B42C}" type="pres">
      <dgm:prSet presAssocID="{34967DBA-7E97-4819-8B90-C47DFF7A4256}" presName="parentText" presStyleLbl="node1" presStyleIdx="0" presStyleCnt="4" custScaleX="37084" custScaleY="119071">
        <dgm:presLayoutVars>
          <dgm:chMax val="0"/>
          <dgm:bulletEnabled val="1"/>
        </dgm:presLayoutVars>
      </dgm:prSet>
      <dgm:spPr/>
    </dgm:pt>
    <dgm:pt modelId="{DA6F30CB-B2AB-4EEF-8385-4DFEFC7D9FF2}" type="pres">
      <dgm:prSet presAssocID="{34967DBA-7E97-4819-8B90-C47DFF7A4256}" presName="negativeSpace" presStyleCnt="0"/>
      <dgm:spPr/>
    </dgm:pt>
    <dgm:pt modelId="{93C27737-AA0D-42CC-B8D8-225825C6A797}" type="pres">
      <dgm:prSet presAssocID="{34967DBA-7E97-4819-8B90-C47DFF7A4256}" presName="childText" presStyleLbl="conFgAcc1" presStyleIdx="0" presStyleCnt="4">
        <dgm:presLayoutVars>
          <dgm:bulletEnabled val="1"/>
        </dgm:presLayoutVars>
      </dgm:prSet>
      <dgm:spPr/>
    </dgm:pt>
    <dgm:pt modelId="{DA19BEA9-F9CF-4417-B84A-840D7DD8BB06}" type="pres">
      <dgm:prSet presAssocID="{847ADB2E-1F1C-4758-982E-74AFCAE2DE19}" presName="spaceBetweenRectangles" presStyleCnt="0"/>
      <dgm:spPr/>
    </dgm:pt>
    <dgm:pt modelId="{61233855-C7BD-4FA3-B6E7-838E40148F1B}" type="pres">
      <dgm:prSet presAssocID="{9DB6B16F-E943-40B3-8BB7-B4726E580BEA}" presName="parentLin" presStyleCnt="0"/>
      <dgm:spPr/>
    </dgm:pt>
    <dgm:pt modelId="{C1682726-A0AA-42D6-8F06-373F55BFE974}" type="pres">
      <dgm:prSet presAssocID="{9DB6B16F-E943-40B3-8BB7-B4726E580BEA}" presName="parentLeftMargin" presStyleLbl="node1" presStyleIdx="0" presStyleCnt="4"/>
      <dgm:spPr/>
    </dgm:pt>
    <dgm:pt modelId="{D1A4D292-9DB3-4917-9040-A2AD1ACD8B49}" type="pres">
      <dgm:prSet presAssocID="{9DB6B16F-E943-40B3-8BB7-B4726E580BEA}" presName="parentText" presStyleLbl="node1" presStyleIdx="1" presStyleCnt="4" custScaleX="37084" custScaleY="119071">
        <dgm:presLayoutVars>
          <dgm:chMax val="0"/>
          <dgm:bulletEnabled val="1"/>
        </dgm:presLayoutVars>
      </dgm:prSet>
      <dgm:spPr/>
    </dgm:pt>
    <dgm:pt modelId="{77841B35-741E-4F09-8F06-1D6956972045}" type="pres">
      <dgm:prSet presAssocID="{9DB6B16F-E943-40B3-8BB7-B4726E580BEA}" presName="negativeSpace" presStyleCnt="0"/>
      <dgm:spPr/>
    </dgm:pt>
    <dgm:pt modelId="{92D621BF-48F4-40BA-9108-E915861ADDFE}" type="pres">
      <dgm:prSet presAssocID="{9DB6B16F-E943-40B3-8BB7-B4726E580BEA}" presName="childText" presStyleLbl="conFgAcc1" presStyleIdx="1" presStyleCnt="4">
        <dgm:presLayoutVars>
          <dgm:bulletEnabled val="1"/>
        </dgm:presLayoutVars>
      </dgm:prSet>
      <dgm:spPr/>
    </dgm:pt>
    <dgm:pt modelId="{254D6558-C3F6-4464-9F8E-A09104303640}" type="pres">
      <dgm:prSet presAssocID="{802A985E-97A9-4B7D-9C59-44BC5E1F7652}" presName="spaceBetweenRectangles" presStyleCnt="0"/>
      <dgm:spPr/>
    </dgm:pt>
    <dgm:pt modelId="{BE62B588-3E31-4877-9CC6-A4D336121AC7}" type="pres">
      <dgm:prSet presAssocID="{AA1ACCF5-E7EA-4FD1-A387-1714221C76F5}" presName="parentLin" presStyleCnt="0"/>
      <dgm:spPr/>
    </dgm:pt>
    <dgm:pt modelId="{62472E44-02EA-4629-853D-0DEF2905918B}" type="pres">
      <dgm:prSet presAssocID="{AA1ACCF5-E7EA-4FD1-A387-1714221C76F5}" presName="parentLeftMargin" presStyleLbl="node1" presStyleIdx="1" presStyleCnt="4"/>
      <dgm:spPr/>
    </dgm:pt>
    <dgm:pt modelId="{B7B4A79C-9EF5-4AA1-9582-1EBB55DB9E39}" type="pres">
      <dgm:prSet presAssocID="{AA1ACCF5-E7EA-4FD1-A387-1714221C76F5}" presName="parentText" presStyleLbl="node1" presStyleIdx="2" presStyleCnt="4" custScaleX="37084" custScaleY="119071">
        <dgm:presLayoutVars>
          <dgm:chMax val="0"/>
          <dgm:bulletEnabled val="1"/>
        </dgm:presLayoutVars>
      </dgm:prSet>
      <dgm:spPr/>
    </dgm:pt>
    <dgm:pt modelId="{208AE140-23E1-403F-9DEB-D605B04BD57E}" type="pres">
      <dgm:prSet presAssocID="{AA1ACCF5-E7EA-4FD1-A387-1714221C76F5}" presName="negativeSpace" presStyleCnt="0"/>
      <dgm:spPr/>
    </dgm:pt>
    <dgm:pt modelId="{F3AEE548-A472-4335-97A0-9C0C2F256624}" type="pres">
      <dgm:prSet presAssocID="{AA1ACCF5-E7EA-4FD1-A387-1714221C76F5}" presName="childText" presStyleLbl="conFgAcc1" presStyleIdx="2" presStyleCnt="4">
        <dgm:presLayoutVars>
          <dgm:bulletEnabled val="1"/>
        </dgm:presLayoutVars>
      </dgm:prSet>
      <dgm:spPr/>
    </dgm:pt>
    <dgm:pt modelId="{C2303835-DB24-4DEA-A81B-8B3E75EB853F}" type="pres">
      <dgm:prSet presAssocID="{7EB8BDBE-4B8D-4BF0-AFE6-99AC0D7577BD}" presName="spaceBetweenRectangles" presStyleCnt="0"/>
      <dgm:spPr/>
    </dgm:pt>
    <dgm:pt modelId="{ACBC86EC-A30F-4D09-894E-450FA95D8869}" type="pres">
      <dgm:prSet presAssocID="{55E7A689-E6F3-4E23-A49B-8A64E4E6EB85}" presName="parentLin" presStyleCnt="0"/>
      <dgm:spPr/>
    </dgm:pt>
    <dgm:pt modelId="{EC072C0E-D141-4070-961E-2A13BD6EA68D}" type="pres">
      <dgm:prSet presAssocID="{55E7A689-E6F3-4E23-A49B-8A64E4E6EB85}" presName="parentLeftMargin" presStyleLbl="node1" presStyleIdx="2" presStyleCnt="4"/>
      <dgm:spPr/>
    </dgm:pt>
    <dgm:pt modelId="{90CE48FB-4AA1-4BAE-BB1A-46AF0C19560F}" type="pres">
      <dgm:prSet presAssocID="{55E7A689-E6F3-4E23-A49B-8A64E4E6EB85}" presName="parentText" presStyleLbl="node1" presStyleIdx="3" presStyleCnt="4" custScaleX="37084" custScaleY="119071">
        <dgm:presLayoutVars>
          <dgm:chMax val="0"/>
          <dgm:bulletEnabled val="1"/>
        </dgm:presLayoutVars>
      </dgm:prSet>
      <dgm:spPr/>
    </dgm:pt>
    <dgm:pt modelId="{1CC568C5-F862-4A00-B44E-99F7F3E35F2D}" type="pres">
      <dgm:prSet presAssocID="{55E7A689-E6F3-4E23-A49B-8A64E4E6EB85}" presName="negativeSpace" presStyleCnt="0"/>
      <dgm:spPr/>
    </dgm:pt>
    <dgm:pt modelId="{A3DB4BB8-1ECC-4DCB-91BC-76934D408213}" type="pres">
      <dgm:prSet presAssocID="{55E7A689-E6F3-4E23-A49B-8A64E4E6EB85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40BC7404-2817-4746-BB57-38B52D9A059B}" type="presOf" srcId="{97B2B89D-9B6F-4761-994C-F67C12305062}" destId="{D196F37E-D59D-4B77-B69D-2FC0E7B189B7}" srcOrd="0" destOrd="0" presId="urn:microsoft.com/office/officeart/2005/8/layout/list1"/>
    <dgm:cxn modelId="{7B52B305-E241-4BA4-9B95-1BE1308BB1BA}" srcId="{55E7A689-E6F3-4E23-A49B-8A64E4E6EB85}" destId="{EC697DCB-72B4-4FD0-906D-81C9531F5E14}" srcOrd="0" destOrd="0" parTransId="{FFA54EE4-249F-4321-9FD5-B028CC2E59AD}" sibTransId="{B77C0980-5CD5-4138-B2C0-6F382DD7AEC7}"/>
    <dgm:cxn modelId="{45C18D10-6267-40E7-B7C4-E62314D6BCDA}" srcId="{97B2B89D-9B6F-4761-994C-F67C12305062}" destId="{55E7A689-E6F3-4E23-A49B-8A64E4E6EB85}" srcOrd="3" destOrd="0" parTransId="{4D082D7E-5A8D-4308-B5A6-FD2317676294}" sibTransId="{8FC905D3-8937-4D79-A9A8-AB3816A9ACB2}"/>
    <dgm:cxn modelId="{6200A81C-B4CC-4007-BDA3-248F6378F53E}" type="presOf" srcId="{55E7A689-E6F3-4E23-A49B-8A64E4E6EB85}" destId="{90CE48FB-4AA1-4BAE-BB1A-46AF0C19560F}" srcOrd="1" destOrd="0" presId="urn:microsoft.com/office/officeart/2005/8/layout/list1"/>
    <dgm:cxn modelId="{0624552F-11B4-48B0-802A-74B0BB496F31}" srcId="{97B2B89D-9B6F-4761-994C-F67C12305062}" destId="{9DB6B16F-E943-40B3-8BB7-B4726E580BEA}" srcOrd="1" destOrd="0" parTransId="{A4E5CA42-1983-44CF-BD09-11850AD6B819}" sibTransId="{802A985E-97A9-4B7D-9C59-44BC5E1F7652}"/>
    <dgm:cxn modelId="{375CF33B-A30D-410E-83FA-D7C658C1C1E1}" type="presOf" srcId="{46A9D0AD-4C61-4C48-AA00-0700E88026A8}" destId="{92D621BF-48F4-40BA-9108-E915861ADDFE}" srcOrd="0" destOrd="0" presId="urn:microsoft.com/office/officeart/2005/8/layout/list1"/>
    <dgm:cxn modelId="{B2696C3E-FB8C-40D3-A0B5-DA5A2648E5C6}" srcId="{AA1ACCF5-E7EA-4FD1-A387-1714221C76F5}" destId="{B27C21ED-8932-4F87-A829-3EF085C4A012}" srcOrd="0" destOrd="0" parTransId="{6F3E1B18-8E47-44FB-B479-64418F60589D}" sibTransId="{F9598775-2181-42FB-A1D7-A7BE503CBDFA}"/>
    <dgm:cxn modelId="{3E994C43-AA30-479B-B02B-7EDF5C512607}" type="presOf" srcId="{AA1ACCF5-E7EA-4FD1-A387-1714221C76F5}" destId="{62472E44-02EA-4629-853D-0DEF2905918B}" srcOrd="0" destOrd="0" presId="urn:microsoft.com/office/officeart/2005/8/layout/list1"/>
    <dgm:cxn modelId="{EAA11E48-C9F9-4C6F-A160-E547576E5C53}" srcId="{34967DBA-7E97-4819-8B90-C47DFF7A4256}" destId="{D7DA8173-F5C3-4238-A937-77CBF6D48080}" srcOrd="0" destOrd="0" parTransId="{EC6FAA87-94C8-478E-840A-9884CE677E0D}" sibTransId="{1333BFA2-548F-48B2-AAC9-ADB9175A7E8C}"/>
    <dgm:cxn modelId="{CF66A94C-8866-4DC3-9D06-16A685323140}" type="presOf" srcId="{9DB6B16F-E943-40B3-8BB7-B4726E580BEA}" destId="{C1682726-A0AA-42D6-8F06-373F55BFE974}" srcOrd="0" destOrd="0" presId="urn:microsoft.com/office/officeart/2005/8/layout/list1"/>
    <dgm:cxn modelId="{BF3FA151-689F-498D-A1D4-E7AEBFE1BBE6}" type="presOf" srcId="{AA1ACCF5-E7EA-4FD1-A387-1714221C76F5}" destId="{B7B4A79C-9EF5-4AA1-9582-1EBB55DB9E39}" srcOrd="1" destOrd="0" presId="urn:microsoft.com/office/officeart/2005/8/layout/list1"/>
    <dgm:cxn modelId="{23C48876-E8FD-4985-A1FA-6AA6E463DF78}" srcId="{9DB6B16F-E943-40B3-8BB7-B4726E580BEA}" destId="{46A9D0AD-4C61-4C48-AA00-0700E88026A8}" srcOrd="0" destOrd="0" parTransId="{792D8675-8478-4982-8D45-01890C0E3943}" sibTransId="{AE60CD5E-BD7E-42C3-A57D-02E89E580848}"/>
    <dgm:cxn modelId="{1228B68B-5932-4C6C-9672-A0B454DC980C}" type="presOf" srcId="{34967DBA-7E97-4819-8B90-C47DFF7A4256}" destId="{B065E92D-5DE4-4CDC-B5FF-0CE4CEA3F200}" srcOrd="0" destOrd="0" presId="urn:microsoft.com/office/officeart/2005/8/layout/list1"/>
    <dgm:cxn modelId="{D5C0329D-BF7B-4B8D-B646-FBE775584BC7}" type="presOf" srcId="{B27C21ED-8932-4F87-A829-3EF085C4A012}" destId="{F3AEE548-A472-4335-97A0-9C0C2F256624}" srcOrd="0" destOrd="0" presId="urn:microsoft.com/office/officeart/2005/8/layout/list1"/>
    <dgm:cxn modelId="{ADC39E9E-18EE-4F5A-A28E-191484C3D865}" type="presOf" srcId="{9DB6B16F-E943-40B3-8BB7-B4726E580BEA}" destId="{D1A4D292-9DB3-4917-9040-A2AD1ACD8B49}" srcOrd="1" destOrd="0" presId="urn:microsoft.com/office/officeart/2005/8/layout/list1"/>
    <dgm:cxn modelId="{E8A524A5-A188-4089-B405-E8FFC4F28CC8}" srcId="{97B2B89D-9B6F-4761-994C-F67C12305062}" destId="{AA1ACCF5-E7EA-4FD1-A387-1714221C76F5}" srcOrd="2" destOrd="0" parTransId="{4D929C70-8625-4575-AE9C-B5C84C4FED40}" sibTransId="{7EB8BDBE-4B8D-4BF0-AFE6-99AC0D7577BD}"/>
    <dgm:cxn modelId="{4A34B4CA-B8C0-4853-93D2-26439290EA7A}" srcId="{97B2B89D-9B6F-4761-994C-F67C12305062}" destId="{34967DBA-7E97-4819-8B90-C47DFF7A4256}" srcOrd="0" destOrd="0" parTransId="{3E5D0E09-77F6-4064-BBA8-45E81D82758E}" sibTransId="{847ADB2E-1F1C-4758-982E-74AFCAE2DE19}"/>
    <dgm:cxn modelId="{A85FDECA-7499-476B-93F0-C7E24DDBDD8C}" type="presOf" srcId="{55E7A689-E6F3-4E23-A49B-8A64E4E6EB85}" destId="{EC072C0E-D141-4070-961E-2A13BD6EA68D}" srcOrd="0" destOrd="0" presId="urn:microsoft.com/office/officeart/2005/8/layout/list1"/>
    <dgm:cxn modelId="{2BE656E2-BFB7-411B-813E-D821B8277B5F}" type="presOf" srcId="{D7DA8173-F5C3-4238-A937-77CBF6D48080}" destId="{93C27737-AA0D-42CC-B8D8-225825C6A797}" srcOrd="0" destOrd="0" presId="urn:microsoft.com/office/officeart/2005/8/layout/list1"/>
    <dgm:cxn modelId="{8FF596EC-F706-4AA8-849E-3A48CA66193A}" type="presOf" srcId="{EC697DCB-72B4-4FD0-906D-81C9531F5E14}" destId="{A3DB4BB8-1ECC-4DCB-91BC-76934D408213}" srcOrd="0" destOrd="0" presId="urn:microsoft.com/office/officeart/2005/8/layout/list1"/>
    <dgm:cxn modelId="{45E66BFB-D305-459E-8147-DB1C0BCCC053}" type="presOf" srcId="{34967DBA-7E97-4819-8B90-C47DFF7A4256}" destId="{2D1C94C5-CAB3-418A-84D4-DA0E24B9B42C}" srcOrd="1" destOrd="0" presId="urn:microsoft.com/office/officeart/2005/8/layout/list1"/>
    <dgm:cxn modelId="{D7C55B1D-3606-4BE6-B542-92B0428814D5}" type="presParOf" srcId="{D196F37E-D59D-4B77-B69D-2FC0E7B189B7}" destId="{63AE5919-C682-4494-8EC7-EDC9374E5243}" srcOrd="0" destOrd="0" presId="urn:microsoft.com/office/officeart/2005/8/layout/list1"/>
    <dgm:cxn modelId="{EF95DD92-2316-4FD0-9E23-75A9A85E2A26}" type="presParOf" srcId="{63AE5919-C682-4494-8EC7-EDC9374E5243}" destId="{B065E92D-5DE4-4CDC-B5FF-0CE4CEA3F200}" srcOrd="0" destOrd="0" presId="urn:microsoft.com/office/officeart/2005/8/layout/list1"/>
    <dgm:cxn modelId="{370834DB-F6DD-48C7-B425-A4F2756C57E5}" type="presParOf" srcId="{63AE5919-C682-4494-8EC7-EDC9374E5243}" destId="{2D1C94C5-CAB3-418A-84D4-DA0E24B9B42C}" srcOrd="1" destOrd="0" presId="urn:microsoft.com/office/officeart/2005/8/layout/list1"/>
    <dgm:cxn modelId="{BF960477-87A4-40A1-B733-8954D8FC4518}" type="presParOf" srcId="{D196F37E-D59D-4B77-B69D-2FC0E7B189B7}" destId="{DA6F30CB-B2AB-4EEF-8385-4DFEFC7D9FF2}" srcOrd="1" destOrd="0" presId="urn:microsoft.com/office/officeart/2005/8/layout/list1"/>
    <dgm:cxn modelId="{0AE22013-EECA-4BF5-A79D-33BC572A3DD1}" type="presParOf" srcId="{D196F37E-D59D-4B77-B69D-2FC0E7B189B7}" destId="{93C27737-AA0D-42CC-B8D8-225825C6A797}" srcOrd="2" destOrd="0" presId="urn:microsoft.com/office/officeart/2005/8/layout/list1"/>
    <dgm:cxn modelId="{524BB980-A2E9-4A70-92DB-C8AB60E16C43}" type="presParOf" srcId="{D196F37E-D59D-4B77-B69D-2FC0E7B189B7}" destId="{DA19BEA9-F9CF-4417-B84A-840D7DD8BB06}" srcOrd="3" destOrd="0" presId="urn:microsoft.com/office/officeart/2005/8/layout/list1"/>
    <dgm:cxn modelId="{2A2CB083-5686-48E5-AFAD-680DF1C55742}" type="presParOf" srcId="{D196F37E-D59D-4B77-B69D-2FC0E7B189B7}" destId="{61233855-C7BD-4FA3-B6E7-838E40148F1B}" srcOrd="4" destOrd="0" presId="urn:microsoft.com/office/officeart/2005/8/layout/list1"/>
    <dgm:cxn modelId="{5CD2A928-5C5E-4985-B49E-6E8576CD37D7}" type="presParOf" srcId="{61233855-C7BD-4FA3-B6E7-838E40148F1B}" destId="{C1682726-A0AA-42D6-8F06-373F55BFE974}" srcOrd="0" destOrd="0" presId="urn:microsoft.com/office/officeart/2005/8/layout/list1"/>
    <dgm:cxn modelId="{93D4885E-1276-4C6A-9FB8-45D9EA6FA635}" type="presParOf" srcId="{61233855-C7BD-4FA3-B6E7-838E40148F1B}" destId="{D1A4D292-9DB3-4917-9040-A2AD1ACD8B49}" srcOrd="1" destOrd="0" presId="urn:microsoft.com/office/officeart/2005/8/layout/list1"/>
    <dgm:cxn modelId="{EF5D21DA-F3B3-4A92-A65A-712A2EF02497}" type="presParOf" srcId="{D196F37E-D59D-4B77-B69D-2FC0E7B189B7}" destId="{77841B35-741E-4F09-8F06-1D6956972045}" srcOrd="5" destOrd="0" presId="urn:microsoft.com/office/officeart/2005/8/layout/list1"/>
    <dgm:cxn modelId="{FFC0ACCB-850A-4A84-874F-D19C553FC827}" type="presParOf" srcId="{D196F37E-D59D-4B77-B69D-2FC0E7B189B7}" destId="{92D621BF-48F4-40BA-9108-E915861ADDFE}" srcOrd="6" destOrd="0" presId="urn:microsoft.com/office/officeart/2005/8/layout/list1"/>
    <dgm:cxn modelId="{34328819-9F96-4C31-8810-AE519423BE45}" type="presParOf" srcId="{D196F37E-D59D-4B77-B69D-2FC0E7B189B7}" destId="{254D6558-C3F6-4464-9F8E-A09104303640}" srcOrd="7" destOrd="0" presId="urn:microsoft.com/office/officeart/2005/8/layout/list1"/>
    <dgm:cxn modelId="{35C610C4-E222-4A0A-A783-9E0FEDF2D93C}" type="presParOf" srcId="{D196F37E-D59D-4B77-B69D-2FC0E7B189B7}" destId="{BE62B588-3E31-4877-9CC6-A4D336121AC7}" srcOrd="8" destOrd="0" presId="urn:microsoft.com/office/officeart/2005/8/layout/list1"/>
    <dgm:cxn modelId="{32A45282-B345-4494-86E4-1C4866C87D4D}" type="presParOf" srcId="{BE62B588-3E31-4877-9CC6-A4D336121AC7}" destId="{62472E44-02EA-4629-853D-0DEF2905918B}" srcOrd="0" destOrd="0" presId="urn:microsoft.com/office/officeart/2005/8/layout/list1"/>
    <dgm:cxn modelId="{44EA65FA-F69C-4E35-AD59-2C2CF0145059}" type="presParOf" srcId="{BE62B588-3E31-4877-9CC6-A4D336121AC7}" destId="{B7B4A79C-9EF5-4AA1-9582-1EBB55DB9E39}" srcOrd="1" destOrd="0" presId="urn:microsoft.com/office/officeart/2005/8/layout/list1"/>
    <dgm:cxn modelId="{590C9791-534A-4B85-88B9-210A36E0B81A}" type="presParOf" srcId="{D196F37E-D59D-4B77-B69D-2FC0E7B189B7}" destId="{208AE140-23E1-403F-9DEB-D605B04BD57E}" srcOrd="9" destOrd="0" presId="urn:microsoft.com/office/officeart/2005/8/layout/list1"/>
    <dgm:cxn modelId="{90AB4861-0D92-4653-975C-7709DC756397}" type="presParOf" srcId="{D196F37E-D59D-4B77-B69D-2FC0E7B189B7}" destId="{F3AEE548-A472-4335-97A0-9C0C2F256624}" srcOrd="10" destOrd="0" presId="urn:microsoft.com/office/officeart/2005/8/layout/list1"/>
    <dgm:cxn modelId="{96B618D4-832C-496D-9444-D7696E34FA0F}" type="presParOf" srcId="{D196F37E-D59D-4B77-B69D-2FC0E7B189B7}" destId="{C2303835-DB24-4DEA-A81B-8B3E75EB853F}" srcOrd="11" destOrd="0" presId="urn:microsoft.com/office/officeart/2005/8/layout/list1"/>
    <dgm:cxn modelId="{9518287A-F71F-4A75-8AA3-A0DB965E3926}" type="presParOf" srcId="{D196F37E-D59D-4B77-B69D-2FC0E7B189B7}" destId="{ACBC86EC-A30F-4D09-894E-450FA95D8869}" srcOrd="12" destOrd="0" presId="urn:microsoft.com/office/officeart/2005/8/layout/list1"/>
    <dgm:cxn modelId="{E7B92DCB-3124-4DAC-9CED-16CF5DD1AC35}" type="presParOf" srcId="{ACBC86EC-A30F-4D09-894E-450FA95D8869}" destId="{EC072C0E-D141-4070-961E-2A13BD6EA68D}" srcOrd="0" destOrd="0" presId="urn:microsoft.com/office/officeart/2005/8/layout/list1"/>
    <dgm:cxn modelId="{A92DBF54-3B42-4924-AC87-E8A1BFF454F1}" type="presParOf" srcId="{ACBC86EC-A30F-4D09-894E-450FA95D8869}" destId="{90CE48FB-4AA1-4BAE-BB1A-46AF0C19560F}" srcOrd="1" destOrd="0" presId="urn:microsoft.com/office/officeart/2005/8/layout/list1"/>
    <dgm:cxn modelId="{3D0B178E-5943-496F-9AAC-EC812B763E58}" type="presParOf" srcId="{D196F37E-D59D-4B77-B69D-2FC0E7B189B7}" destId="{1CC568C5-F862-4A00-B44E-99F7F3E35F2D}" srcOrd="13" destOrd="0" presId="urn:microsoft.com/office/officeart/2005/8/layout/list1"/>
    <dgm:cxn modelId="{55019155-07A9-4C09-A018-B7A1CC61FD19}" type="presParOf" srcId="{D196F37E-D59D-4B77-B69D-2FC0E7B189B7}" destId="{A3DB4BB8-1ECC-4DCB-91BC-76934D408213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7B2B89D-9B6F-4761-994C-F67C12305062}" type="doc">
      <dgm:prSet loTypeId="urn:microsoft.com/office/officeart/2005/8/layout/list1" loCatId="list" qsTypeId="urn:microsoft.com/office/officeart/2005/8/quickstyle/simple1" qsCatId="simple" csTypeId="urn:microsoft.com/office/officeart/2005/8/colors/colorful1#5" csCatId="colorful" phldr="1"/>
      <dgm:spPr/>
      <dgm:t>
        <a:bodyPr/>
        <a:lstStyle/>
        <a:p>
          <a:endParaRPr lang="zh-CN" altLang="en-US"/>
        </a:p>
      </dgm:t>
    </dgm:pt>
    <dgm:pt modelId="{34967DBA-7E97-4819-8B90-C47DFF7A4256}">
      <dgm:prSet phldrT="[文本]" custT="1"/>
      <dgm:spPr/>
      <dgm:t>
        <a:bodyPr/>
        <a:lstStyle/>
        <a:p>
          <a:pPr algn="ctr"/>
          <a:r>
            <a:rPr lang="en-US" altLang="zh-CN" sz="2800" b="1" dirty="0">
              <a:latin typeface="方正粗黑宋简体" panose="02000000000000000000" pitchFamily="2" charset="-122"/>
              <a:ea typeface="方正粗黑宋简体" panose="02000000000000000000" pitchFamily="2" charset="-122"/>
            </a:rPr>
            <a:t>SAP</a:t>
          </a:r>
          <a:endParaRPr lang="zh-CN" altLang="en-US" sz="2800" b="1" dirty="0">
            <a:latin typeface="方正粗黑宋简体" panose="02000000000000000000" pitchFamily="2" charset="-122"/>
            <a:ea typeface="方正粗黑宋简体" panose="02000000000000000000" pitchFamily="2" charset="-122"/>
          </a:endParaRPr>
        </a:p>
      </dgm:t>
    </dgm:pt>
    <dgm:pt modelId="{3E5D0E09-77F6-4064-BBA8-45E81D82758E}" type="parTrans" cxnId="{4A34B4CA-B8C0-4853-93D2-26439290EA7A}">
      <dgm:prSet/>
      <dgm:spPr/>
      <dgm:t>
        <a:bodyPr/>
        <a:lstStyle/>
        <a:p>
          <a:endParaRPr lang="zh-CN" altLang="en-US"/>
        </a:p>
      </dgm:t>
    </dgm:pt>
    <dgm:pt modelId="{847ADB2E-1F1C-4758-982E-74AFCAE2DE19}" type="sibTrans" cxnId="{4A34B4CA-B8C0-4853-93D2-26439290EA7A}">
      <dgm:prSet/>
      <dgm:spPr/>
      <dgm:t>
        <a:bodyPr/>
        <a:lstStyle/>
        <a:p>
          <a:endParaRPr lang="zh-CN" altLang="en-US"/>
        </a:p>
      </dgm:t>
    </dgm:pt>
    <dgm:pt modelId="{9DB6B16F-E943-40B3-8BB7-B4726E580BEA}">
      <dgm:prSet phldrT="[文本]"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800" b="1" kern="1200" dirty="0">
              <a:solidFill>
                <a:prstClr val="white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+mn-cs"/>
            </a:rPr>
            <a:t>SEP</a:t>
          </a:r>
          <a:endParaRPr lang="zh-CN" altLang="en-US" sz="2800" b="1" kern="1200" dirty="0">
            <a:solidFill>
              <a:prstClr val="white"/>
            </a:solidFill>
            <a:latin typeface="方正粗黑宋简体" panose="02000000000000000000" pitchFamily="2" charset="-122"/>
            <a:ea typeface="方正粗黑宋简体" panose="02000000000000000000" pitchFamily="2" charset="-122"/>
            <a:cs typeface="+mn-cs"/>
          </a:endParaRPr>
        </a:p>
      </dgm:t>
    </dgm:pt>
    <dgm:pt modelId="{A4E5CA42-1983-44CF-BD09-11850AD6B819}" type="parTrans" cxnId="{0624552F-11B4-48B0-802A-74B0BB496F31}">
      <dgm:prSet/>
      <dgm:spPr/>
      <dgm:t>
        <a:bodyPr/>
        <a:lstStyle/>
        <a:p>
          <a:endParaRPr lang="zh-CN" altLang="en-US"/>
        </a:p>
      </dgm:t>
    </dgm:pt>
    <dgm:pt modelId="{802A985E-97A9-4B7D-9C59-44BC5E1F7652}" type="sibTrans" cxnId="{0624552F-11B4-48B0-802A-74B0BB496F31}">
      <dgm:prSet/>
      <dgm:spPr/>
      <dgm:t>
        <a:bodyPr/>
        <a:lstStyle/>
        <a:p>
          <a:endParaRPr lang="zh-CN" altLang="en-US"/>
        </a:p>
      </dgm:t>
    </dgm:pt>
    <dgm:pt modelId="{AA1ACCF5-E7EA-4FD1-A387-1714221C76F5}">
      <dgm:prSet phldrT="[文本]"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800" b="1" kern="1200" dirty="0">
              <a:solidFill>
                <a:prstClr val="white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+mn-cs"/>
            </a:rPr>
            <a:t>SIP</a:t>
          </a:r>
          <a:endParaRPr lang="zh-CN" altLang="en-US" sz="2800" b="1" kern="1200" dirty="0">
            <a:solidFill>
              <a:prstClr val="white"/>
            </a:solidFill>
            <a:latin typeface="方正粗黑宋简体" panose="02000000000000000000" pitchFamily="2" charset="-122"/>
            <a:ea typeface="方正粗黑宋简体" panose="02000000000000000000" pitchFamily="2" charset="-122"/>
            <a:cs typeface="+mn-cs"/>
          </a:endParaRPr>
        </a:p>
      </dgm:t>
    </dgm:pt>
    <dgm:pt modelId="{4D929C70-8625-4575-AE9C-B5C84C4FED40}" type="parTrans" cxnId="{E8A524A5-A188-4089-B405-E8FFC4F28CC8}">
      <dgm:prSet/>
      <dgm:spPr/>
      <dgm:t>
        <a:bodyPr/>
        <a:lstStyle/>
        <a:p>
          <a:endParaRPr lang="zh-CN" altLang="en-US"/>
        </a:p>
      </dgm:t>
    </dgm:pt>
    <dgm:pt modelId="{7EB8BDBE-4B8D-4BF0-AFE6-99AC0D7577BD}" type="sibTrans" cxnId="{E8A524A5-A188-4089-B405-E8FFC4F28CC8}">
      <dgm:prSet/>
      <dgm:spPr/>
      <dgm:t>
        <a:bodyPr/>
        <a:lstStyle/>
        <a:p>
          <a:endParaRPr lang="zh-CN" altLang="en-US"/>
        </a:p>
      </dgm:t>
    </dgm:pt>
    <dgm:pt modelId="{55E7A689-E6F3-4E23-A49B-8A64E4E6EB85}">
      <dgm:prSet phldrT="[文本]"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800" b="1" kern="1200" dirty="0">
              <a:solidFill>
                <a:prstClr val="white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+mn-cs"/>
            </a:rPr>
            <a:t>SOP</a:t>
          </a:r>
          <a:endParaRPr lang="zh-CN" altLang="en-US" sz="2800" b="1" kern="1200" dirty="0">
            <a:solidFill>
              <a:prstClr val="white"/>
            </a:solidFill>
            <a:latin typeface="方正粗黑宋简体" panose="02000000000000000000" pitchFamily="2" charset="-122"/>
            <a:ea typeface="方正粗黑宋简体" panose="02000000000000000000" pitchFamily="2" charset="-122"/>
            <a:cs typeface="+mn-cs"/>
          </a:endParaRPr>
        </a:p>
      </dgm:t>
    </dgm:pt>
    <dgm:pt modelId="{4D082D7E-5A8D-4308-B5A6-FD2317676294}" type="parTrans" cxnId="{45C18D10-6267-40E7-B7C4-E62314D6BCDA}">
      <dgm:prSet/>
      <dgm:spPr/>
      <dgm:t>
        <a:bodyPr/>
        <a:lstStyle/>
        <a:p>
          <a:endParaRPr lang="zh-CN" altLang="en-US"/>
        </a:p>
      </dgm:t>
    </dgm:pt>
    <dgm:pt modelId="{8FC905D3-8937-4D79-A9A8-AB3816A9ACB2}" type="sibTrans" cxnId="{45C18D10-6267-40E7-B7C4-E62314D6BCDA}">
      <dgm:prSet/>
      <dgm:spPr/>
      <dgm:t>
        <a:bodyPr/>
        <a:lstStyle/>
        <a:p>
          <a:endParaRPr lang="zh-CN" altLang="en-US"/>
        </a:p>
      </dgm:t>
    </dgm:pt>
    <dgm:pt modelId="{D7DA8173-F5C3-4238-A937-77CBF6D48080}">
      <dgm:prSet custT="1"/>
      <dgm:spPr/>
      <dgm:t>
        <a:bodyPr/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所有成年人都是未成年人</a:t>
          </a:r>
        </a:p>
      </dgm:t>
    </dgm:pt>
    <dgm:pt modelId="{EC6FAA87-94C8-478E-840A-9884CE677E0D}" type="parTrans" cxnId="{EAA11E48-C9F9-4C6F-A160-E547576E5C53}">
      <dgm:prSet/>
      <dgm:spPr/>
      <dgm:t>
        <a:bodyPr/>
        <a:lstStyle/>
        <a:p>
          <a:endParaRPr lang="zh-CN" altLang="en-US"/>
        </a:p>
      </dgm:t>
    </dgm:pt>
    <dgm:pt modelId="{1333BFA2-548F-48B2-AAC9-ADB9175A7E8C}" type="sibTrans" cxnId="{EAA11E48-C9F9-4C6F-A160-E547576E5C53}">
      <dgm:prSet/>
      <dgm:spPr/>
      <dgm:t>
        <a:bodyPr/>
        <a:lstStyle/>
        <a:p>
          <a:endParaRPr lang="zh-CN" altLang="en-US"/>
        </a:p>
      </dgm:t>
    </dgm:pt>
    <dgm:pt modelId="{46A9D0AD-4C61-4C48-AA00-0700E88026A8}">
      <dgm:prSet custT="1"/>
      <dgm:spPr/>
      <dgm:t>
        <a:bodyPr/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所有成年人都不是未成年人</a:t>
          </a:r>
        </a:p>
      </dgm:t>
    </dgm:pt>
    <dgm:pt modelId="{792D8675-8478-4982-8D45-01890C0E3943}" type="parTrans" cxnId="{23C48876-E8FD-4985-A1FA-6AA6E463DF78}">
      <dgm:prSet/>
      <dgm:spPr/>
      <dgm:t>
        <a:bodyPr/>
        <a:lstStyle/>
        <a:p>
          <a:endParaRPr lang="zh-CN" altLang="en-US"/>
        </a:p>
      </dgm:t>
    </dgm:pt>
    <dgm:pt modelId="{AE60CD5E-BD7E-42C3-A57D-02E89E580848}" type="sibTrans" cxnId="{23C48876-E8FD-4985-A1FA-6AA6E463DF78}">
      <dgm:prSet/>
      <dgm:spPr/>
      <dgm:t>
        <a:bodyPr/>
        <a:lstStyle/>
        <a:p>
          <a:endParaRPr lang="zh-CN" altLang="en-US"/>
        </a:p>
      </dgm:t>
    </dgm:pt>
    <dgm:pt modelId="{B27C21ED-8932-4F87-A829-3EF085C4A012}">
      <dgm:prSet custT="1"/>
      <dgm:spPr/>
      <dgm:t>
        <a:bodyPr/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有些成年人是未成年人</a:t>
          </a:r>
        </a:p>
      </dgm:t>
    </dgm:pt>
    <dgm:pt modelId="{6F3E1B18-8E47-44FB-B479-64418F60589D}" type="parTrans" cxnId="{B2696C3E-FB8C-40D3-A0B5-DA5A2648E5C6}">
      <dgm:prSet/>
      <dgm:spPr/>
      <dgm:t>
        <a:bodyPr/>
        <a:lstStyle/>
        <a:p>
          <a:endParaRPr lang="zh-CN" altLang="en-US"/>
        </a:p>
      </dgm:t>
    </dgm:pt>
    <dgm:pt modelId="{F9598775-2181-42FB-A1D7-A7BE503CBDFA}" type="sibTrans" cxnId="{B2696C3E-FB8C-40D3-A0B5-DA5A2648E5C6}">
      <dgm:prSet/>
      <dgm:spPr/>
      <dgm:t>
        <a:bodyPr/>
        <a:lstStyle/>
        <a:p>
          <a:endParaRPr lang="zh-CN" altLang="en-US"/>
        </a:p>
      </dgm:t>
    </dgm:pt>
    <dgm:pt modelId="{EC697DCB-72B4-4FD0-906D-81C9531F5E14}">
      <dgm:prSet custT="1"/>
      <dgm:spPr/>
      <dgm:t>
        <a:bodyPr/>
        <a:lstStyle/>
        <a:p>
          <a:r>
            <a:rPr lang="zh-CN" altLang="en-US" sz="2000" b="1" dirty="0">
              <a:latin typeface="楷体" panose="02010609060101010101" pitchFamily="49" charset="-122"/>
              <a:ea typeface="楷体" panose="02010609060101010101" pitchFamily="49" charset="-122"/>
            </a:rPr>
            <a:t>有些成年人不是未成年人</a:t>
          </a:r>
        </a:p>
      </dgm:t>
    </dgm:pt>
    <dgm:pt modelId="{FFA54EE4-249F-4321-9FD5-B028CC2E59AD}" type="parTrans" cxnId="{7B52B305-E241-4BA4-9B95-1BE1308BB1BA}">
      <dgm:prSet/>
      <dgm:spPr/>
      <dgm:t>
        <a:bodyPr/>
        <a:lstStyle/>
        <a:p>
          <a:endParaRPr lang="zh-CN" altLang="en-US"/>
        </a:p>
      </dgm:t>
    </dgm:pt>
    <dgm:pt modelId="{B77C0980-5CD5-4138-B2C0-6F382DD7AEC7}" type="sibTrans" cxnId="{7B52B305-E241-4BA4-9B95-1BE1308BB1BA}">
      <dgm:prSet/>
      <dgm:spPr/>
      <dgm:t>
        <a:bodyPr/>
        <a:lstStyle/>
        <a:p>
          <a:endParaRPr lang="zh-CN" altLang="en-US"/>
        </a:p>
      </dgm:t>
    </dgm:pt>
    <dgm:pt modelId="{D196F37E-D59D-4B77-B69D-2FC0E7B189B7}" type="pres">
      <dgm:prSet presAssocID="{97B2B89D-9B6F-4761-994C-F67C12305062}" presName="linear" presStyleCnt="0">
        <dgm:presLayoutVars>
          <dgm:dir/>
          <dgm:animLvl val="lvl"/>
          <dgm:resizeHandles val="exact"/>
        </dgm:presLayoutVars>
      </dgm:prSet>
      <dgm:spPr/>
    </dgm:pt>
    <dgm:pt modelId="{63AE5919-C682-4494-8EC7-EDC9374E5243}" type="pres">
      <dgm:prSet presAssocID="{34967DBA-7E97-4819-8B90-C47DFF7A4256}" presName="parentLin" presStyleCnt="0"/>
      <dgm:spPr/>
    </dgm:pt>
    <dgm:pt modelId="{B065E92D-5DE4-4CDC-B5FF-0CE4CEA3F200}" type="pres">
      <dgm:prSet presAssocID="{34967DBA-7E97-4819-8B90-C47DFF7A4256}" presName="parentLeftMargin" presStyleLbl="node1" presStyleIdx="0" presStyleCnt="4"/>
      <dgm:spPr/>
    </dgm:pt>
    <dgm:pt modelId="{2D1C94C5-CAB3-418A-84D4-DA0E24B9B42C}" type="pres">
      <dgm:prSet presAssocID="{34967DBA-7E97-4819-8B90-C47DFF7A4256}" presName="parentText" presStyleLbl="node1" presStyleIdx="0" presStyleCnt="4" custScaleX="37084" custScaleY="119071">
        <dgm:presLayoutVars>
          <dgm:chMax val="0"/>
          <dgm:bulletEnabled val="1"/>
        </dgm:presLayoutVars>
      </dgm:prSet>
      <dgm:spPr/>
    </dgm:pt>
    <dgm:pt modelId="{DA6F30CB-B2AB-4EEF-8385-4DFEFC7D9FF2}" type="pres">
      <dgm:prSet presAssocID="{34967DBA-7E97-4819-8B90-C47DFF7A4256}" presName="negativeSpace" presStyleCnt="0"/>
      <dgm:spPr/>
    </dgm:pt>
    <dgm:pt modelId="{93C27737-AA0D-42CC-B8D8-225825C6A797}" type="pres">
      <dgm:prSet presAssocID="{34967DBA-7E97-4819-8B90-C47DFF7A4256}" presName="childText" presStyleLbl="conFgAcc1" presStyleIdx="0" presStyleCnt="4">
        <dgm:presLayoutVars>
          <dgm:bulletEnabled val="1"/>
        </dgm:presLayoutVars>
      </dgm:prSet>
      <dgm:spPr/>
    </dgm:pt>
    <dgm:pt modelId="{DA19BEA9-F9CF-4417-B84A-840D7DD8BB06}" type="pres">
      <dgm:prSet presAssocID="{847ADB2E-1F1C-4758-982E-74AFCAE2DE19}" presName="spaceBetweenRectangles" presStyleCnt="0"/>
      <dgm:spPr/>
    </dgm:pt>
    <dgm:pt modelId="{61233855-C7BD-4FA3-B6E7-838E40148F1B}" type="pres">
      <dgm:prSet presAssocID="{9DB6B16F-E943-40B3-8BB7-B4726E580BEA}" presName="parentLin" presStyleCnt="0"/>
      <dgm:spPr/>
    </dgm:pt>
    <dgm:pt modelId="{C1682726-A0AA-42D6-8F06-373F55BFE974}" type="pres">
      <dgm:prSet presAssocID="{9DB6B16F-E943-40B3-8BB7-B4726E580BEA}" presName="parentLeftMargin" presStyleLbl="node1" presStyleIdx="0" presStyleCnt="4"/>
      <dgm:spPr/>
    </dgm:pt>
    <dgm:pt modelId="{D1A4D292-9DB3-4917-9040-A2AD1ACD8B49}" type="pres">
      <dgm:prSet presAssocID="{9DB6B16F-E943-40B3-8BB7-B4726E580BEA}" presName="parentText" presStyleLbl="node1" presStyleIdx="1" presStyleCnt="4" custScaleX="37084" custScaleY="119071">
        <dgm:presLayoutVars>
          <dgm:chMax val="0"/>
          <dgm:bulletEnabled val="1"/>
        </dgm:presLayoutVars>
      </dgm:prSet>
      <dgm:spPr/>
    </dgm:pt>
    <dgm:pt modelId="{77841B35-741E-4F09-8F06-1D6956972045}" type="pres">
      <dgm:prSet presAssocID="{9DB6B16F-E943-40B3-8BB7-B4726E580BEA}" presName="negativeSpace" presStyleCnt="0"/>
      <dgm:spPr/>
    </dgm:pt>
    <dgm:pt modelId="{92D621BF-48F4-40BA-9108-E915861ADDFE}" type="pres">
      <dgm:prSet presAssocID="{9DB6B16F-E943-40B3-8BB7-B4726E580BEA}" presName="childText" presStyleLbl="conFgAcc1" presStyleIdx="1" presStyleCnt="4">
        <dgm:presLayoutVars>
          <dgm:bulletEnabled val="1"/>
        </dgm:presLayoutVars>
      </dgm:prSet>
      <dgm:spPr/>
    </dgm:pt>
    <dgm:pt modelId="{254D6558-C3F6-4464-9F8E-A09104303640}" type="pres">
      <dgm:prSet presAssocID="{802A985E-97A9-4B7D-9C59-44BC5E1F7652}" presName="spaceBetweenRectangles" presStyleCnt="0"/>
      <dgm:spPr/>
    </dgm:pt>
    <dgm:pt modelId="{BE62B588-3E31-4877-9CC6-A4D336121AC7}" type="pres">
      <dgm:prSet presAssocID="{AA1ACCF5-E7EA-4FD1-A387-1714221C76F5}" presName="parentLin" presStyleCnt="0"/>
      <dgm:spPr/>
    </dgm:pt>
    <dgm:pt modelId="{62472E44-02EA-4629-853D-0DEF2905918B}" type="pres">
      <dgm:prSet presAssocID="{AA1ACCF5-E7EA-4FD1-A387-1714221C76F5}" presName="parentLeftMargin" presStyleLbl="node1" presStyleIdx="1" presStyleCnt="4"/>
      <dgm:spPr/>
    </dgm:pt>
    <dgm:pt modelId="{B7B4A79C-9EF5-4AA1-9582-1EBB55DB9E39}" type="pres">
      <dgm:prSet presAssocID="{AA1ACCF5-E7EA-4FD1-A387-1714221C76F5}" presName="parentText" presStyleLbl="node1" presStyleIdx="2" presStyleCnt="4" custScaleX="37084" custScaleY="119071">
        <dgm:presLayoutVars>
          <dgm:chMax val="0"/>
          <dgm:bulletEnabled val="1"/>
        </dgm:presLayoutVars>
      </dgm:prSet>
      <dgm:spPr/>
    </dgm:pt>
    <dgm:pt modelId="{208AE140-23E1-403F-9DEB-D605B04BD57E}" type="pres">
      <dgm:prSet presAssocID="{AA1ACCF5-E7EA-4FD1-A387-1714221C76F5}" presName="negativeSpace" presStyleCnt="0"/>
      <dgm:spPr/>
    </dgm:pt>
    <dgm:pt modelId="{F3AEE548-A472-4335-97A0-9C0C2F256624}" type="pres">
      <dgm:prSet presAssocID="{AA1ACCF5-E7EA-4FD1-A387-1714221C76F5}" presName="childText" presStyleLbl="conFgAcc1" presStyleIdx="2" presStyleCnt="4">
        <dgm:presLayoutVars>
          <dgm:bulletEnabled val="1"/>
        </dgm:presLayoutVars>
      </dgm:prSet>
      <dgm:spPr/>
    </dgm:pt>
    <dgm:pt modelId="{C2303835-DB24-4DEA-A81B-8B3E75EB853F}" type="pres">
      <dgm:prSet presAssocID="{7EB8BDBE-4B8D-4BF0-AFE6-99AC0D7577BD}" presName="spaceBetweenRectangles" presStyleCnt="0"/>
      <dgm:spPr/>
    </dgm:pt>
    <dgm:pt modelId="{ACBC86EC-A30F-4D09-894E-450FA95D8869}" type="pres">
      <dgm:prSet presAssocID="{55E7A689-E6F3-4E23-A49B-8A64E4E6EB85}" presName="parentLin" presStyleCnt="0"/>
      <dgm:spPr/>
    </dgm:pt>
    <dgm:pt modelId="{EC072C0E-D141-4070-961E-2A13BD6EA68D}" type="pres">
      <dgm:prSet presAssocID="{55E7A689-E6F3-4E23-A49B-8A64E4E6EB85}" presName="parentLeftMargin" presStyleLbl="node1" presStyleIdx="2" presStyleCnt="4"/>
      <dgm:spPr/>
    </dgm:pt>
    <dgm:pt modelId="{90CE48FB-4AA1-4BAE-BB1A-46AF0C19560F}" type="pres">
      <dgm:prSet presAssocID="{55E7A689-E6F3-4E23-A49B-8A64E4E6EB85}" presName="parentText" presStyleLbl="node1" presStyleIdx="3" presStyleCnt="4" custScaleX="37084" custScaleY="119071">
        <dgm:presLayoutVars>
          <dgm:chMax val="0"/>
          <dgm:bulletEnabled val="1"/>
        </dgm:presLayoutVars>
      </dgm:prSet>
      <dgm:spPr/>
    </dgm:pt>
    <dgm:pt modelId="{1CC568C5-F862-4A00-B44E-99F7F3E35F2D}" type="pres">
      <dgm:prSet presAssocID="{55E7A689-E6F3-4E23-A49B-8A64E4E6EB85}" presName="negativeSpace" presStyleCnt="0"/>
      <dgm:spPr/>
    </dgm:pt>
    <dgm:pt modelId="{A3DB4BB8-1ECC-4DCB-91BC-76934D408213}" type="pres">
      <dgm:prSet presAssocID="{55E7A689-E6F3-4E23-A49B-8A64E4E6EB85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40BC7404-2817-4746-BB57-38B52D9A059B}" type="presOf" srcId="{97B2B89D-9B6F-4761-994C-F67C12305062}" destId="{D196F37E-D59D-4B77-B69D-2FC0E7B189B7}" srcOrd="0" destOrd="0" presId="urn:microsoft.com/office/officeart/2005/8/layout/list1"/>
    <dgm:cxn modelId="{7B52B305-E241-4BA4-9B95-1BE1308BB1BA}" srcId="{55E7A689-E6F3-4E23-A49B-8A64E4E6EB85}" destId="{EC697DCB-72B4-4FD0-906D-81C9531F5E14}" srcOrd="0" destOrd="0" parTransId="{FFA54EE4-249F-4321-9FD5-B028CC2E59AD}" sibTransId="{B77C0980-5CD5-4138-B2C0-6F382DD7AEC7}"/>
    <dgm:cxn modelId="{45C18D10-6267-40E7-B7C4-E62314D6BCDA}" srcId="{97B2B89D-9B6F-4761-994C-F67C12305062}" destId="{55E7A689-E6F3-4E23-A49B-8A64E4E6EB85}" srcOrd="3" destOrd="0" parTransId="{4D082D7E-5A8D-4308-B5A6-FD2317676294}" sibTransId="{8FC905D3-8937-4D79-A9A8-AB3816A9ACB2}"/>
    <dgm:cxn modelId="{6200A81C-B4CC-4007-BDA3-248F6378F53E}" type="presOf" srcId="{55E7A689-E6F3-4E23-A49B-8A64E4E6EB85}" destId="{90CE48FB-4AA1-4BAE-BB1A-46AF0C19560F}" srcOrd="1" destOrd="0" presId="urn:microsoft.com/office/officeart/2005/8/layout/list1"/>
    <dgm:cxn modelId="{0624552F-11B4-48B0-802A-74B0BB496F31}" srcId="{97B2B89D-9B6F-4761-994C-F67C12305062}" destId="{9DB6B16F-E943-40B3-8BB7-B4726E580BEA}" srcOrd="1" destOrd="0" parTransId="{A4E5CA42-1983-44CF-BD09-11850AD6B819}" sibTransId="{802A985E-97A9-4B7D-9C59-44BC5E1F7652}"/>
    <dgm:cxn modelId="{375CF33B-A30D-410E-83FA-D7C658C1C1E1}" type="presOf" srcId="{46A9D0AD-4C61-4C48-AA00-0700E88026A8}" destId="{92D621BF-48F4-40BA-9108-E915861ADDFE}" srcOrd="0" destOrd="0" presId="urn:microsoft.com/office/officeart/2005/8/layout/list1"/>
    <dgm:cxn modelId="{B2696C3E-FB8C-40D3-A0B5-DA5A2648E5C6}" srcId="{AA1ACCF5-E7EA-4FD1-A387-1714221C76F5}" destId="{B27C21ED-8932-4F87-A829-3EF085C4A012}" srcOrd="0" destOrd="0" parTransId="{6F3E1B18-8E47-44FB-B479-64418F60589D}" sibTransId="{F9598775-2181-42FB-A1D7-A7BE503CBDFA}"/>
    <dgm:cxn modelId="{3E994C43-AA30-479B-B02B-7EDF5C512607}" type="presOf" srcId="{AA1ACCF5-E7EA-4FD1-A387-1714221C76F5}" destId="{62472E44-02EA-4629-853D-0DEF2905918B}" srcOrd="0" destOrd="0" presId="urn:microsoft.com/office/officeart/2005/8/layout/list1"/>
    <dgm:cxn modelId="{EAA11E48-C9F9-4C6F-A160-E547576E5C53}" srcId="{34967DBA-7E97-4819-8B90-C47DFF7A4256}" destId="{D7DA8173-F5C3-4238-A937-77CBF6D48080}" srcOrd="0" destOrd="0" parTransId="{EC6FAA87-94C8-478E-840A-9884CE677E0D}" sibTransId="{1333BFA2-548F-48B2-AAC9-ADB9175A7E8C}"/>
    <dgm:cxn modelId="{CF66A94C-8866-4DC3-9D06-16A685323140}" type="presOf" srcId="{9DB6B16F-E943-40B3-8BB7-B4726E580BEA}" destId="{C1682726-A0AA-42D6-8F06-373F55BFE974}" srcOrd="0" destOrd="0" presId="urn:microsoft.com/office/officeart/2005/8/layout/list1"/>
    <dgm:cxn modelId="{BF3FA151-689F-498D-A1D4-E7AEBFE1BBE6}" type="presOf" srcId="{AA1ACCF5-E7EA-4FD1-A387-1714221C76F5}" destId="{B7B4A79C-9EF5-4AA1-9582-1EBB55DB9E39}" srcOrd="1" destOrd="0" presId="urn:microsoft.com/office/officeart/2005/8/layout/list1"/>
    <dgm:cxn modelId="{23C48876-E8FD-4985-A1FA-6AA6E463DF78}" srcId="{9DB6B16F-E943-40B3-8BB7-B4726E580BEA}" destId="{46A9D0AD-4C61-4C48-AA00-0700E88026A8}" srcOrd="0" destOrd="0" parTransId="{792D8675-8478-4982-8D45-01890C0E3943}" sibTransId="{AE60CD5E-BD7E-42C3-A57D-02E89E580848}"/>
    <dgm:cxn modelId="{1228B68B-5932-4C6C-9672-A0B454DC980C}" type="presOf" srcId="{34967DBA-7E97-4819-8B90-C47DFF7A4256}" destId="{B065E92D-5DE4-4CDC-B5FF-0CE4CEA3F200}" srcOrd="0" destOrd="0" presId="urn:microsoft.com/office/officeart/2005/8/layout/list1"/>
    <dgm:cxn modelId="{D5C0329D-BF7B-4B8D-B646-FBE775584BC7}" type="presOf" srcId="{B27C21ED-8932-4F87-A829-3EF085C4A012}" destId="{F3AEE548-A472-4335-97A0-9C0C2F256624}" srcOrd="0" destOrd="0" presId="urn:microsoft.com/office/officeart/2005/8/layout/list1"/>
    <dgm:cxn modelId="{ADC39E9E-18EE-4F5A-A28E-191484C3D865}" type="presOf" srcId="{9DB6B16F-E943-40B3-8BB7-B4726E580BEA}" destId="{D1A4D292-9DB3-4917-9040-A2AD1ACD8B49}" srcOrd="1" destOrd="0" presId="urn:microsoft.com/office/officeart/2005/8/layout/list1"/>
    <dgm:cxn modelId="{E8A524A5-A188-4089-B405-E8FFC4F28CC8}" srcId="{97B2B89D-9B6F-4761-994C-F67C12305062}" destId="{AA1ACCF5-E7EA-4FD1-A387-1714221C76F5}" srcOrd="2" destOrd="0" parTransId="{4D929C70-8625-4575-AE9C-B5C84C4FED40}" sibTransId="{7EB8BDBE-4B8D-4BF0-AFE6-99AC0D7577BD}"/>
    <dgm:cxn modelId="{4A34B4CA-B8C0-4853-93D2-26439290EA7A}" srcId="{97B2B89D-9B6F-4761-994C-F67C12305062}" destId="{34967DBA-7E97-4819-8B90-C47DFF7A4256}" srcOrd="0" destOrd="0" parTransId="{3E5D0E09-77F6-4064-BBA8-45E81D82758E}" sibTransId="{847ADB2E-1F1C-4758-982E-74AFCAE2DE19}"/>
    <dgm:cxn modelId="{A85FDECA-7499-476B-93F0-C7E24DDBDD8C}" type="presOf" srcId="{55E7A689-E6F3-4E23-A49B-8A64E4E6EB85}" destId="{EC072C0E-D141-4070-961E-2A13BD6EA68D}" srcOrd="0" destOrd="0" presId="urn:microsoft.com/office/officeart/2005/8/layout/list1"/>
    <dgm:cxn modelId="{2BE656E2-BFB7-411B-813E-D821B8277B5F}" type="presOf" srcId="{D7DA8173-F5C3-4238-A937-77CBF6D48080}" destId="{93C27737-AA0D-42CC-B8D8-225825C6A797}" srcOrd="0" destOrd="0" presId="urn:microsoft.com/office/officeart/2005/8/layout/list1"/>
    <dgm:cxn modelId="{8FF596EC-F706-4AA8-849E-3A48CA66193A}" type="presOf" srcId="{EC697DCB-72B4-4FD0-906D-81C9531F5E14}" destId="{A3DB4BB8-1ECC-4DCB-91BC-76934D408213}" srcOrd="0" destOrd="0" presId="urn:microsoft.com/office/officeart/2005/8/layout/list1"/>
    <dgm:cxn modelId="{45E66BFB-D305-459E-8147-DB1C0BCCC053}" type="presOf" srcId="{34967DBA-7E97-4819-8B90-C47DFF7A4256}" destId="{2D1C94C5-CAB3-418A-84D4-DA0E24B9B42C}" srcOrd="1" destOrd="0" presId="urn:microsoft.com/office/officeart/2005/8/layout/list1"/>
    <dgm:cxn modelId="{D7C55B1D-3606-4BE6-B542-92B0428814D5}" type="presParOf" srcId="{D196F37E-D59D-4B77-B69D-2FC0E7B189B7}" destId="{63AE5919-C682-4494-8EC7-EDC9374E5243}" srcOrd="0" destOrd="0" presId="urn:microsoft.com/office/officeart/2005/8/layout/list1"/>
    <dgm:cxn modelId="{EF95DD92-2316-4FD0-9E23-75A9A85E2A26}" type="presParOf" srcId="{63AE5919-C682-4494-8EC7-EDC9374E5243}" destId="{B065E92D-5DE4-4CDC-B5FF-0CE4CEA3F200}" srcOrd="0" destOrd="0" presId="urn:microsoft.com/office/officeart/2005/8/layout/list1"/>
    <dgm:cxn modelId="{370834DB-F6DD-48C7-B425-A4F2756C57E5}" type="presParOf" srcId="{63AE5919-C682-4494-8EC7-EDC9374E5243}" destId="{2D1C94C5-CAB3-418A-84D4-DA0E24B9B42C}" srcOrd="1" destOrd="0" presId="urn:microsoft.com/office/officeart/2005/8/layout/list1"/>
    <dgm:cxn modelId="{BF960477-87A4-40A1-B733-8954D8FC4518}" type="presParOf" srcId="{D196F37E-D59D-4B77-B69D-2FC0E7B189B7}" destId="{DA6F30CB-B2AB-4EEF-8385-4DFEFC7D9FF2}" srcOrd="1" destOrd="0" presId="urn:microsoft.com/office/officeart/2005/8/layout/list1"/>
    <dgm:cxn modelId="{0AE22013-EECA-4BF5-A79D-33BC572A3DD1}" type="presParOf" srcId="{D196F37E-D59D-4B77-B69D-2FC0E7B189B7}" destId="{93C27737-AA0D-42CC-B8D8-225825C6A797}" srcOrd="2" destOrd="0" presId="urn:microsoft.com/office/officeart/2005/8/layout/list1"/>
    <dgm:cxn modelId="{524BB980-A2E9-4A70-92DB-C8AB60E16C43}" type="presParOf" srcId="{D196F37E-D59D-4B77-B69D-2FC0E7B189B7}" destId="{DA19BEA9-F9CF-4417-B84A-840D7DD8BB06}" srcOrd="3" destOrd="0" presId="urn:microsoft.com/office/officeart/2005/8/layout/list1"/>
    <dgm:cxn modelId="{2A2CB083-5686-48E5-AFAD-680DF1C55742}" type="presParOf" srcId="{D196F37E-D59D-4B77-B69D-2FC0E7B189B7}" destId="{61233855-C7BD-4FA3-B6E7-838E40148F1B}" srcOrd="4" destOrd="0" presId="urn:microsoft.com/office/officeart/2005/8/layout/list1"/>
    <dgm:cxn modelId="{5CD2A928-5C5E-4985-B49E-6E8576CD37D7}" type="presParOf" srcId="{61233855-C7BD-4FA3-B6E7-838E40148F1B}" destId="{C1682726-A0AA-42D6-8F06-373F55BFE974}" srcOrd="0" destOrd="0" presId="urn:microsoft.com/office/officeart/2005/8/layout/list1"/>
    <dgm:cxn modelId="{93D4885E-1276-4C6A-9FB8-45D9EA6FA635}" type="presParOf" srcId="{61233855-C7BD-4FA3-B6E7-838E40148F1B}" destId="{D1A4D292-9DB3-4917-9040-A2AD1ACD8B49}" srcOrd="1" destOrd="0" presId="urn:microsoft.com/office/officeart/2005/8/layout/list1"/>
    <dgm:cxn modelId="{EF5D21DA-F3B3-4A92-A65A-712A2EF02497}" type="presParOf" srcId="{D196F37E-D59D-4B77-B69D-2FC0E7B189B7}" destId="{77841B35-741E-4F09-8F06-1D6956972045}" srcOrd="5" destOrd="0" presId="urn:microsoft.com/office/officeart/2005/8/layout/list1"/>
    <dgm:cxn modelId="{FFC0ACCB-850A-4A84-874F-D19C553FC827}" type="presParOf" srcId="{D196F37E-D59D-4B77-B69D-2FC0E7B189B7}" destId="{92D621BF-48F4-40BA-9108-E915861ADDFE}" srcOrd="6" destOrd="0" presId="urn:microsoft.com/office/officeart/2005/8/layout/list1"/>
    <dgm:cxn modelId="{34328819-9F96-4C31-8810-AE519423BE45}" type="presParOf" srcId="{D196F37E-D59D-4B77-B69D-2FC0E7B189B7}" destId="{254D6558-C3F6-4464-9F8E-A09104303640}" srcOrd="7" destOrd="0" presId="urn:microsoft.com/office/officeart/2005/8/layout/list1"/>
    <dgm:cxn modelId="{35C610C4-E222-4A0A-A783-9E0FEDF2D93C}" type="presParOf" srcId="{D196F37E-D59D-4B77-B69D-2FC0E7B189B7}" destId="{BE62B588-3E31-4877-9CC6-A4D336121AC7}" srcOrd="8" destOrd="0" presId="urn:microsoft.com/office/officeart/2005/8/layout/list1"/>
    <dgm:cxn modelId="{32A45282-B345-4494-86E4-1C4866C87D4D}" type="presParOf" srcId="{BE62B588-3E31-4877-9CC6-A4D336121AC7}" destId="{62472E44-02EA-4629-853D-0DEF2905918B}" srcOrd="0" destOrd="0" presId="urn:microsoft.com/office/officeart/2005/8/layout/list1"/>
    <dgm:cxn modelId="{44EA65FA-F69C-4E35-AD59-2C2CF0145059}" type="presParOf" srcId="{BE62B588-3E31-4877-9CC6-A4D336121AC7}" destId="{B7B4A79C-9EF5-4AA1-9582-1EBB55DB9E39}" srcOrd="1" destOrd="0" presId="urn:microsoft.com/office/officeart/2005/8/layout/list1"/>
    <dgm:cxn modelId="{590C9791-534A-4B85-88B9-210A36E0B81A}" type="presParOf" srcId="{D196F37E-D59D-4B77-B69D-2FC0E7B189B7}" destId="{208AE140-23E1-403F-9DEB-D605B04BD57E}" srcOrd="9" destOrd="0" presId="urn:microsoft.com/office/officeart/2005/8/layout/list1"/>
    <dgm:cxn modelId="{90AB4861-0D92-4653-975C-7709DC756397}" type="presParOf" srcId="{D196F37E-D59D-4B77-B69D-2FC0E7B189B7}" destId="{F3AEE548-A472-4335-97A0-9C0C2F256624}" srcOrd="10" destOrd="0" presId="urn:microsoft.com/office/officeart/2005/8/layout/list1"/>
    <dgm:cxn modelId="{96B618D4-832C-496D-9444-D7696E34FA0F}" type="presParOf" srcId="{D196F37E-D59D-4B77-B69D-2FC0E7B189B7}" destId="{C2303835-DB24-4DEA-A81B-8B3E75EB853F}" srcOrd="11" destOrd="0" presId="urn:microsoft.com/office/officeart/2005/8/layout/list1"/>
    <dgm:cxn modelId="{9518287A-F71F-4A75-8AA3-A0DB965E3926}" type="presParOf" srcId="{D196F37E-D59D-4B77-B69D-2FC0E7B189B7}" destId="{ACBC86EC-A30F-4D09-894E-450FA95D8869}" srcOrd="12" destOrd="0" presId="urn:microsoft.com/office/officeart/2005/8/layout/list1"/>
    <dgm:cxn modelId="{E7B92DCB-3124-4DAC-9CED-16CF5DD1AC35}" type="presParOf" srcId="{ACBC86EC-A30F-4D09-894E-450FA95D8869}" destId="{EC072C0E-D141-4070-961E-2A13BD6EA68D}" srcOrd="0" destOrd="0" presId="urn:microsoft.com/office/officeart/2005/8/layout/list1"/>
    <dgm:cxn modelId="{A92DBF54-3B42-4924-AC87-E8A1BFF454F1}" type="presParOf" srcId="{ACBC86EC-A30F-4D09-894E-450FA95D8869}" destId="{90CE48FB-4AA1-4BAE-BB1A-46AF0C19560F}" srcOrd="1" destOrd="0" presId="urn:microsoft.com/office/officeart/2005/8/layout/list1"/>
    <dgm:cxn modelId="{3D0B178E-5943-496F-9AAC-EC812B763E58}" type="presParOf" srcId="{D196F37E-D59D-4B77-B69D-2FC0E7B189B7}" destId="{1CC568C5-F862-4A00-B44E-99F7F3E35F2D}" srcOrd="13" destOrd="0" presId="urn:microsoft.com/office/officeart/2005/8/layout/list1"/>
    <dgm:cxn modelId="{55019155-07A9-4C09-A018-B7A1CC61FD19}" type="presParOf" srcId="{D196F37E-D59D-4B77-B69D-2FC0E7B189B7}" destId="{A3DB4BB8-1ECC-4DCB-91BC-76934D408213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C27737-AA0D-42CC-B8D8-225825C6A797}">
      <dsp:nvSpPr>
        <dsp:cNvPr id="0" name=""/>
        <dsp:cNvSpPr/>
      </dsp:nvSpPr>
      <dsp:spPr>
        <a:xfrm>
          <a:off x="0" y="388286"/>
          <a:ext cx="9190227" cy="661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3264" tIns="208280" rIns="713264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所有土豆都是马铃薯</a:t>
          </a:r>
        </a:p>
      </dsp:txBody>
      <dsp:txXfrm>
        <a:off x="0" y="388286"/>
        <a:ext cx="9190227" cy="661500"/>
      </dsp:txXfrm>
    </dsp:sp>
    <dsp:sp modelId="{2D1C94C5-CAB3-418A-84D4-DA0E24B9B42C}">
      <dsp:nvSpPr>
        <dsp:cNvPr id="0" name=""/>
        <dsp:cNvSpPr/>
      </dsp:nvSpPr>
      <dsp:spPr>
        <a:xfrm>
          <a:off x="459511" y="18386"/>
          <a:ext cx="2394421" cy="5175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158" tIns="0" rIns="243158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800" b="1" kern="1200" dirty="0">
              <a:latin typeface="方正粗黑宋简体" panose="02000000000000000000" pitchFamily="2" charset="-122"/>
              <a:ea typeface="方正粗黑宋简体" panose="02000000000000000000" pitchFamily="2" charset="-122"/>
            </a:rPr>
            <a:t>SAP</a:t>
          </a:r>
          <a:endParaRPr lang="zh-CN" altLang="en-US" sz="2800" b="1" kern="1200" dirty="0">
            <a:latin typeface="方正粗黑宋简体" panose="02000000000000000000" pitchFamily="2" charset="-122"/>
            <a:ea typeface="方正粗黑宋简体" panose="02000000000000000000" pitchFamily="2" charset="-122"/>
          </a:endParaRPr>
        </a:p>
      </dsp:txBody>
      <dsp:txXfrm>
        <a:off x="484773" y="43648"/>
        <a:ext cx="2343897" cy="466976"/>
      </dsp:txXfrm>
    </dsp:sp>
    <dsp:sp modelId="{92D621BF-48F4-40BA-9108-E915861ADDFE}">
      <dsp:nvSpPr>
        <dsp:cNvPr id="0" name=""/>
        <dsp:cNvSpPr/>
      </dsp:nvSpPr>
      <dsp:spPr>
        <a:xfrm>
          <a:off x="0" y="1473686"/>
          <a:ext cx="9190227" cy="661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3264" tIns="208280" rIns="713264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所有土豆都不是马铃薯</a:t>
          </a:r>
        </a:p>
      </dsp:txBody>
      <dsp:txXfrm>
        <a:off x="0" y="1473686"/>
        <a:ext cx="9190227" cy="661500"/>
      </dsp:txXfrm>
    </dsp:sp>
    <dsp:sp modelId="{D1A4D292-9DB3-4917-9040-A2AD1ACD8B49}">
      <dsp:nvSpPr>
        <dsp:cNvPr id="0" name=""/>
        <dsp:cNvSpPr/>
      </dsp:nvSpPr>
      <dsp:spPr>
        <a:xfrm>
          <a:off x="459511" y="1103786"/>
          <a:ext cx="2400919" cy="5175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158" tIns="0" rIns="243158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800" b="1" kern="1200" dirty="0">
              <a:solidFill>
                <a:prstClr val="white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+mn-cs"/>
            </a:rPr>
            <a:t>SEP</a:t>
          </a:r>
          <a:endParaRPr lang="zh-CN" altLang="en-US" sz="2800" b="1" kern="1200" dirty="0">
            <a:solidFill>
              <a:prstClr val="white"/>
            </a:solidFill>
            <a:latin typeface="方正粗黑宋简体" panose="02000000000000000000" pitchFamily="2" charset="-122"/>
            <a:ea typeface="方正粗黑宋简体" panose="02000000000000000000" pitchFamily="2" charset="-122"/>
            <a:cs typeface="+mn-cs"/>
          </a:endParaRPr>
        </a:p>
      </dsp:txBody>
      <dsp:txXfrm>
        <a:off x="484773" y="1129048"/>
        <a:ext cx="2350395" cy="466976"/>
      </dsp:txXfrm>
    </dsp:sp>
    <dsp:sp modelId="{F3AEE548-A472-4335-97A0-9C0C2F256624}">
      <dsp:nvSpPr>
        <dsp:cNvPr id="0" name=""/>
        <dsp:cNvSpPr/>
      </dsp:nvSpPr>
      <dsp:spPr>
        <a:xfrm>
          <a:off x="0" y="2490346"/>
          <a:ext cx="9190227" cy="661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3264" tIns="208280" rIns="713264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有些土豆是马铃薯</a:t>
          </a:r>
        </a:p>
      </dsp:txBody>
      <dsp:txXfrm>
        <a:off x="0" y="2490346"/>
        <a:ext cx="9190227" cy="661500"/>
      </dsp:txXfrm>
    </dsp:sp>
    <dsp:sp modelId="{B7B4A79C-9EF5-4AA1-9582-1EBB55DB9E39}">
      <dsp:nvSpPr>
        <dsp:cNvPr id="0" name=""/>
        <dsp:cNvSpPr/>
      </dsp:nvSpPr>
      <dsp:spPr>
        <a:xfrm>
          <a:off x="459511" y="2189186"/>
          <a:ext cx="2400919" cy="4487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158" tIns="0" rIns="243158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800" b="1" kern="1200" dirty="0">
              <a:solidFill>
                <a:prstClr val="white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+mn-cs"/>
            </a:rPr>
            <a:t>SIP</a:t>
          </a:r>
          <a:endParaRPr lang="zh-CN" altLang="en-US" sz="2800" b="1" kern="1200" dirty="0">
            <a:solidFill>
              <a:prstClr val="white"/>
            </a:solidFill>
            <a:latin typeface="方正粗黑宋简体" panose="02000000000000000000" pitchFamily="2" charset="-122"/>
            <a:ea typeface="方正粗黑宋简体" panose="02000000000000000000" pitchFamily="2" charset="-122"/>
            <a:cs typeface="+mn-cs"/>
          </a:endParaRPr>
        </a:p>
      </dsp:txBody>
      <dsp:txXfrm>
        <a:off x="481418" y="2211093"/>
        <a:ext cx="2357105" cy="404946"/>
      </dsp:txXfrm>
    </dsp:sp>
    <dsp:sp modelId="{A3DB4BB8-1ECC-4DCB-91BC-76934D408213}">
      <dsp:nvSpPr>
        <dsp:cNvPr id="0" name=""/>
        <dsp:cNvSpPr/>
      </dsp:nvSpPr>
      <dsp:spPr>
        <a:xfrm>
          <a:off x="0" y="3507006"/>
          <a:ext cx="9190227" cy="661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3264" tIns="208280" rIns="713264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kern="1200" dirty="0">
              <a:latin typeface="楷体" panose="02010609060101010101" pitchFamily="49" charset="-122"/>
              <a:ea typeface="楷体" panose="02010609060101010101" pitchFamily="49" charset="-122"/>
            </a:rPr>
            <a:t>有些土豆不是马铃薯</a:t>
          </a:r>
        </a:p>
      </dsp:txBody>
      <dsp:txXfrm>
        <a:off x="0" y="3507006"/>
        <a:ext cx="9190227" cy="661500"/>
      </dsp:txXfrm>
    </dsp:sp>
    <dsp:sp modelId="{90CE48FB-4AA1-4BAE-BB1A-46AF0C19560F}">
      <dsp:nvSpPr>
        <dsp:cNvPr id="0" name=""/>
        <dsp:cNvSpPr/>
      </dsp:nvSpPr>
      <dsp:spPr>
        <a:xfrm>
          <a:off x="459511" y="3205846"/>
          <a:ext cx="2400919" cy="4487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158" tIns="0" rIns="243158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800" b="1" kern="1200" dirty="0">
              <a:solidFill>
                <a:prstClr val="white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+mn-cs"/>
            </a:rPr>
            <a:t>SOP</a:t>
          </a:r>
          <a:endParaRPr lang="zh-CN" altLang="en-US" sz="2800" b="1" kern="1200" dirty="0">
            <a:solidFill>
              <a:prstClr val="white"/>
            </a:solidFill>
            <a:latin typeface="方正粗黑宋简体" panose="02000000000000000000" pitchFamily="2" charset="-122"/>
            <a:ea typeface="方正粗黑宋简体" panose="02000000000000000000" pitchFamily="2" charset="-122"/>
            <a:cs typeface="+mn-cs"/>
          </a:endParaRPr>
        </a:p>
      </dsp:txBody>
      <dsp:txXfrm>
        <a:off x="481418" y="3227753"/>
        <a:ext cx="2357105" cy="4049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C27737-AA0D-42CC-B8D8-225825C6A797}">
      <dsp:nvSpPr>
        <dsp:cNvPr id="0" name=""/>
        <dsp:cNvSpPr/>
      </dsp:nvSpPr>
      <dsp:spPr>
        <a:xfrm>
          <a:off x="0" y="473553"/>
          <a:ext cx="8793617" cy="5953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2482" tIns="145796" rIns="682482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所有苹果都是水果</a:t>
          </a:r>
        </a:p>
      </dsp:txBody>
      <dsp:txXfrm>
        <a:off x="0" y="473553"/>
        <a:ext cx="8793617" cy="595350"/>
      </dsp:txXfrm>
    </dsp:sp>
    <dsp:sp modelId="{2D1C94C5-CAB3-418A-84D4-DA0E24B9B42C}">
      <dsp:nvSpPr>
        <dsp:cNvPr id="0" name=""/>
        <dsp:cNvSpPr/>
      </dsp:nvSpPr>
      <dsp:spPr>
        <a:xfrm>
          <a:off x="439251" y="18936"/>
          <a:ext cx="2259887" cy="55793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664" tIns="0" rIns="232664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800" b="1" kern="1200" dirty="0">
              <a:latin typeface="方正粗黑宋简体" panose="02000000000000000000" pitchFamily="2" charset="-122"/>
              <a:ea typeface="方正粗黑宋简体" panose="02000000000000000000" pitchFamily="2" charset="-122"/>
            </a:rPr>
            <a:t>SAP</a:t>
          </a:r>
          <a:endParaRPr lang="zh-CN" altLang="en-US" sz="2800" b="1" kern="1200" dirty="0">
            <a:latin typeface="方正粗黑宋简体" panose="02000000000000000000" pitchFamily="2" charset="-122"/>
            <a:ea typeface="方正粗黑宋简体" panose="02000000000000000000" pitchFamily="2" charset="-122"/>
          </a:endParaRPr>
        </a:p>
      </dsp:txBody>
      <dsp:txXfrm>
        <a:off x="466487" y="46172"/>
        <a:ext cx="2205415" cy="503464"/>
      </dsp:txXfrm>
    </dsp:sp>
    <dsp:sp modelId="{92D621BF-48F4-40BA-9108-E915861ADDFE}">
      <dsp:nvSpPr>
        <dsp:cNvPr id="0" name=""/>
        <dsp:cNvSpPr/>
      </dsp:nvSpPr>
      <dsp:spPr>
        <a:xfrm>
          <a:off x="0" y="1561319"/>
          <a:ext cx="8793617" cy="5953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2482" tIns="145796" rIns="682482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kern="12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所有苹果都</a:t>
          </a:r>
          <a:r>
            <a:rPr lang="zh-CN" altLang="en-US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不是水果</a:t>
          </a:r>
        </a:p>
      </dsp:txBody>
      <dsp:txXfrm>
        <a:off x="0" y="1561319"/>
        <a:ext cx="8793617" cy="595350"/>
      </dsp:txXfrm>
    </dsp:sp>
    <dsp:sp modelId="{D1A4D292-9DB3-4917-9040-A2AD1ACD8B49}">
      <dsp:nvSpPr>
        <dsp:cNvPr id="0" name=""/>
        <dsp:cNvSpPr/>
      </dsp:nvSpPr>
      <dsp:spPr>
        <a:xfrm>
          <a:off x="439251" y="1106703"/>
          <a:ext cx="2259887" cy="55793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664" tIns="0" rIns="232664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800" b="1" kern="1200" dirty="0">
              <a:solidFill>
                <a:prstClr val="white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+mn-cs"/>
            </a:rPr>
            <a:t>SEP</a:t>
          </a:r>
          <a:endParaRPr lang="zh-CN" altLang="en-US" sz="2800" b="1" kern="1200" dirty="0">
            <a:solidFill>
              <a:prstClr val="white"/>
            </a:solidFill>
            <a:latin typeface="方正粗黑宋简体" panose="02000000000000000000" pitchFamily="2" charset="-122"/>
            <a:ea typeface="方正粗黑宋简体" panose="02000000000000000000" pitchFamily="2" charset="-122"/>
            <a:cs typeface="+mn-cs"/>
          </a:endParaRPr>
        </a:p>
      </dsp:txBody>
      <dsp:txXfrm>
        <a:off x="466487" y="1133939"/>
        <a:ext cx="2205415" cy="503464"/>
      </dsp:txXfrm>
    </dsp:sp>
    <dsp:sp modelId="{F3AEE548-A472-4335-97A0-9C0C2F256624}">
      <dsp:nvSpPr>
        <dsp:cNvPr id="0" name=""/>
        <dsp:cNvSpPr/>
      </dsp:nvSpPr>
      <dsp:spPr>
        <a:xfrm>
          <a:off x="0" y="2649085"/>
          <a:ext cx="8793617" cy="5953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2482" tIns="145796" rIns="682482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kern="12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有些苹果是</a:t>
          </a:r>
          <a:r>
            <a:rPr lang="zh-CN" altLang="en-US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水果</a:t>
          </a:r>
        </a:p>
      </dsp:txBody>
      <dsp:txXfrm>
        <a:off x="0" y="2649085"/>
        <a:ext cx="8793617" cy="595350"/>
      </dsp:txXfrm>
    </dsp:sp>
    <dsp:sp modelId="{B7B4A79C-9EF5-4AA1-9582-1EBB55DB9E39}">
      <dsp:nvSpPr>
        <dsp:cNvPr id="0" name=""/>
        <dsp:cNvSpPr/>
      </dsp:nvSpPr>
      <dsp:spPr>
        <a:xfrm>
          <a:off x="439251" y="2194469"/>
          <a:ext cx="2259887" cy="55793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664" tIns="0" rIns="232664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800" b="1" kern="1200" dirty="0">
              <a:solidFill>
                <a:prstClr val="white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+mn-cs"/>
            </a:rPr>
            <a:t>SIP</a:t>
          </a:r>
          <a:endParaRPr lang="zh-CN" altLang="en-US" sz="2800" b="1" kern="1200" dirty="0">
            <a:solidFill>
              <a:prstClr val="white"/>
            </a:solidFill>
            <a:latin typeface="方正粗黑宋简体" panose="02000000000000000000" pitchFamily="2" charset="-122"/>
            <a:ea typeface="方正粗黑宋简体" panose="02000000000000000000" pitchFamily="2" charset="-122"/>
            <a:cs typeface="+mn-cs"/>
          </a:endParaRPr>
        </a:p>
      </dsp:txBody>
      <dsp:txXfrm>
        <a:off x="466487" y="2221705"/>
        <a:ext cx="2205415" cy="503464"/>
      </dsp:txXfrm>
    </dsp:sp>
    <dsp:sp modelId="{A3DB4BB8-1ECC-4DCB-91BC-76934D408213}">
      <dsp:nvSpPr>
        <dsp:cNvPr id="0" name=""/>
        <dsp:cNvSpPr/>
      </dsp:nvSpPr>
      <dsp:spPr>
        <a:xfrm>
          <a:off x="0" y="3736852"/>
          <a:ext cx="8793617" cy="5953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2482" tIns="145796" rIns="682482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kern="1200">
              <a:latin typeface="楷体" panose="02010609060101010101" pitchFamily="49" charset="-122"/>
              <a:ea typeface="楷体" panose="02010609060101010101" pitchFamily="49" charset="-122"/>
            </a:rPr>
            <a:t>有些苹果不是</a:t>
          </a:r>
          <a:r>
            <a:rPr lang="zh-CN" altLang="en-US" sz="2000" b="1" kern="1200" dirty="0">
              <a:latin typeface="楷体" panose="02010609060101010101" pitchFamily="49" charset="-122"/>
              <a:ea typeface="楷体" panose="02010609060101010101" pitchFamily="49" charset="-122"/>
            </a:rPr>
            <a:t>水果</a:t>
          </a:r>
        </a:p>
      </dsp:txBody>
      <dsp:txXfrm>
        <a:off x="0" y="3736852"/>
        <a:ext cx="8793617" cy="595350"/>
      </dsp:txXfrm>
    </dsp:sp>
    <dsp:sp modelId="{90CE48FB-4AA1-4BAE-BB1A-46AF0C19560F}">
      <dsp:nvSpPr>
        <dsp:cNvPr id="0" name=""/>
        <dsp:cNvSpPr/>
      </dsp:nvSpPr>
      <dsp:spPr>
        <a:xfrm>
          <a:off x="439251" y="3282235"/>
          <a:ext cx="2259887" cy="55793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664" tIns="0" rIns="232664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800" b="1" kern="1200" dirty="0">
              <a:solidFill>
                <a:prstClr val="white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+mn-cs"/>
            </a:rPr>
            <a:t>SOP</a:t>
          </a:r>
          <a:endParaRPr lang="zh-CN" altLang="en-US" sz="2800" b="1" kern="1200" dirty="0">
            <a:solidFill>
              <a:prstClr val="white"/>
            </a:solidFill>
            <a:latin typeface="方正粗黑宋简体" panose="02000000000000000000" pitchFamily="2" charset="-122"/>
            <a:ea typeface="方正粗黑宋简体" panose="02000000000000000000" pitchFamily="2" charset="-122"/>
            <a:cs typeface="+mn-cs"/>
          </a:endParaRPr>
        </a:p>
      </dsp:txBody>
      <dsp:txXfrm>
        <a:off x="466487" y="3309471"/>
        <a:ext cx="2205415" cy="5034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C27737-AA0D-42CC-B8D8-225825C6A797}">
      <dsp:nvSpPr>
        <dsp:cNvPr id="0" name=""/>
        <dsp:cNvSpPr/>
      </dsp:nvSpPr>
      <dsp:spPr>
        <a:xfrm>
          <a:off x="0" y="342415"/>
          <a:ext cx="8920029" cy="716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2293" tIns="270764" rIns="692293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所有哺乳动物都是熊猫</a:t>
          </a:r>
        </a:p>
      </dsp:txBody>
      <dsp:txXfrm>
        <a:off x="0" y="342415"/>
        <a:ext cx="8920029" cy="716625"/>
      </dsp:txXfrm>
    </dsp:sp>
    <dsp:sp modelId="{2D1C94C5-CAB3-418A-84D4-DA0E24B9B42C}">
      <dsp:nvSpPr>
        <dsp:cNvPr id="0" name=""/>
        <dsp:cNvSpPr/>
      </dsp:nvSpPr>
      <dsp:spPr>
        <a:xfrm>
          <a:off x="446001" y="77348"/>
          <a:ext cx="2315532" cy="45694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009" tIns="0" rIns="236009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800" b="1" kern="1200" dirty="0">
              <a:latin typeface="方正粗黑宋简体" panose="02000000000000000000" pitchFamily="2" charset="-122"/>
              <a:ea typeface="方正粗黑宋简体" panose="02000000000000000000" pitchFamily="2" charset="-122"/>
            </a:rPr>
            <a:t>SAP</a:t>
          </a:r>
          <a:endParaRPr lang="zh-CN" altLang="en-US" sz="2800" b="1" kern="1200" dirty="0">
            <a:latin typeface="方正粗黑宋简体" panose="02000000000000000000" pitchFamily="2" charset="-122"/>
            <a:ea typeface="方正粗黑宋简体" panose="02000000000000000000" pitchFamily="2" charset="-122"/>
          </a:endParaRPr>
        </a:p>
      </dsp:txBody>
      <dsp:txXfrm>
        <a:off x="468307" y="99654"/>
        <a:ext cx="2270920" cy="412334"/>
      </dsp:txXfrm>
    </dsp:sp>
    <dsp:sp modelId="{92D621BF-48F4-40BA-9108-E915861ADDFE}">
      <dsp:nvSpPr>
        <dsp:cNvPr id="0" name=""/>
        <dsp:cNvSpPr/>
      </dsp:nvSpPr>
      <dsp:spPr>
        <a:xfrm>
          <a:off x="0" y="1394307"/>
          <a:ext cx="8920029" cy="716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2293" tIns="270764" rIns="692293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所有哺乳动物都不是熊猫</a:t>
          </a:r>
        </a:p>
      </dsp:txBody>
      <dsp:txXfrm>
        <a:off x="0" y="1394307"/>
        <a:ext cx="8920029" cy="716625"/>
      </dsp:txXfrm>
    </dsp:sp>
    <dsp:sp modelId="{D1A4D292-9DB3-4917-9040-A2AD1ACD8B49}">
      <dsp:nvSpPr>
        <dsp:cNvPr id="0" name=""/>
        <dsp:cNvSpPr/>
      </dsp:nvSpPr>
      <dsp:spPr>
        <a:xfrm>
          <a:off x="446001" y="1129240"/>
          <a:ext cx="2315532" cy="45694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009" tIns="0" rIns="236009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800" b="1" kern="1200" dirty="0">
              <a:solidFill>
                <a:prstClr val="white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+mn-cs"/>
            </a:rPr>
            <a:t>SEP</a:t>
          </a:r>
          <a:endParaRPr lang="zh-CN" altLang="en-US" sz="2800" b="1" kern="1200" dirty="0">
            <a:solidFill>
              <a:prstClr val="white"/>
            </a:solidFill>
            <a:latin typeface="方正粗黑宋简体" panose="02000000000000000000" pitchFamily="2" charset="-122"/>
            <a:ea typeface="方正粗黑宋简体" panose="02000000000000000000" pitchFamily="2" charset="-122"/>
            <a:cs typeface="+mn-cs"/>
          </a:endParaRPr>
        </a:p>
      </dsp:txBody>
      <dsp:txXfrm>
        <a:off x="468307" y="1151546"/>
        <a:ext cx="2270920" cy="412334"/>
      </dsp:txXfrm>
    </dsp:sp>
    <dsp:sp modelId="{F3AEE548-A472-4335-97A0-9C0C2F256624}">
      <dsp:nvSpPr>
        <dsp:cNvPr id="0" name=""/>
        <dsp:cNvSpPr/>
      </dsp:nvSpPr>
      <dsp:spPr>
        <a:xfrm>
          <a:off x="0" y="2446199"/>
          <a:ext cx="8920029" cy="716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2293" tIns="270764" rIns="692293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有些哺乳动物是熊猫</a:t>
          </a:r>
        </a:p>
      </dsp:txBody>
      <dsp:txXfrm>
        <a:off x="0" y="2446199"/>
        <a:ext cx="8920029" cy="716625"/>
      </dsp:txXfrm>
    </dsp:sp>
    <dsp:sp modelId="{B7B4A79C-9EF5-4AA1-9582-1EBB55DB9E39}">
      <dsp:nvSpPr>
        <dsp:cNvPr id="0" name=""/>
        <dsp:cNvSpPr/>
      </dsp:nvSpPr>
      <dsp:spPr>
        <a:xfrm>
          <a:off x="446001" y="2181132"/>
          <a:ext cx="2315532" cy="45694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009" tIns="0" rIns="236009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800" b="1" kern="1200" dirty="0">
              <a:solidFill>
                <a:prstClr val="white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+mn-cs"/>
            </a:rPr>
            <a:t>SIP</a:t>
          </a:r>
          <a:endParaRPr lang="zh-CN" altLang="en-US" sz="2800" b="1" kern="1200" dirty="0">
            <a:solidFill>
              <a:prstClr val="white"/>
            </a:solidFill>
            <a:latin typeface="方正粗黑宋简体" panose="02000000000000000000" pitchFamily="2" charset="-122"/>
            <a:ea typeface="方正粗黑宋简体" panose="02000000000000000000" pitchFamily="2" charset="-122"/>
            <a:cs typeface="+mn-cs"/>
          </a:endParaRPr>
        </a:p>
      </dsp:txBody>
      <dsp:txXfrm>
        <a:off x="468307" y="2203438"/>
        <a:ext cx="2270920" cy="412334"/>
      </dsp:txXfrm>
    </dsp:sp>
    <dsp:sp modelId="{A3DB4BB8-1ECC-4DCB-91BC-76934D408213}">
      <dsp:nvSpPr>
        <dsp:cNvPr id="0" name=""/>
        <dsp:cNvSpPr/>
      </dsp:nvSpPr>
      <dsp:spPr>
        <a:xfrm>
          <a:off x="0" y="3498091"/>
          <a:ext cx="8920029" cy="716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2293" tIns="270764" rIns="692293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kern="1200" dirty="0">
              <a:latin typeface="楷体" panose="02010609060101010101" pitchFamily="49" charset="-122"/>
              <a:ea typeface="楷体" panose="02010609060101010101" pitchFamily="49" charset="-122"/>
            </a:rPr>
            <a:t>有些哺乳动物不是熊猫</a:t>
          </a:r>
        </a:p>
      </dsp:txBody>
      <dsp:txXfrm>
        <a:off x="0" y="3498091"/>
        <a:ext cx="8920029" cy="716625"/>
      </dsp:txXfrm>
    </dsp:sp>
    <dsp:sp modelId="{90CE48FB-4AA1-4BAE-BB1A-46AF0C19560F}">
      <dsp:nvSpPr>
        <dsp:cNvPr id="0" name=""/>
        <dsp:cNvSpPr/>
      </dsp:nvSpPr>
      <dsp:spPr>
        <a:xfrm>
          <a:off x="446001" y="3233024"/>
          <a:ext cx="2315532" cy="45694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009" tIns="0" rIns="236009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800" b="1" kern="1200" dirty="0">
              <a:solidFill>
                <a:prstClr val="white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+mn-cs"/>
            </a:rPr>
            <a:t>SOP</a:t>
          </a:r>
          <a:endParaRPr lang="zh-CN" altLang="en-US" sz="2800" b="1" kern="1200" dirty="0">
            <a:solidFill>
              <a:prstClr val="white"/>
            </a:solidFill>
            <a:latin typeface="方正粗黑宋简体" panose="02000000000000000000" pitchFamily="2" charset="-122"/>
            <a:ea typeface="方正粗黑宋简体" panose="02000000000000000000" pitchFamily="2" charset="-122"/>
            <a:cs typeface="+mn-cs"/>
          </a:endParaRPr>
        </a:p>
      </dsp:txBody>
      <dsp:txXfrm>
        <a:off x="468307" y="3255330"/>
        <a:ext cx="2270920" cy="4123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C27737-AA0D-42CC-B8D8-225825C6A797}">
      <dsp:nvSpPr>
        <dsp:cNvPr id="0" name=""/>
        <dsp:cNvSpPr/>
      </dsp:nvSpPr>
      <dsp:spPr>
        <a:xfrm>
          <a:off x="0" y="371952"/>
          <a:ext cx="9095175" cy="716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5887" tIns="270764" rIns="705887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所有学生都是未成年人</a:t>
          </a:r>
        </a:p>
      </dsp:txBody>
      <dsp:txXfrm>
        <a:off x="0" y="371952"/>
        <a:ext cx="9095175" cy="716625"/>
      </dsp:txXfrm>
    </dsp:sp>
    <dsp:sp modelId="{2D1C94C5-CAB3-418A-84D4-DA0E24B9B42C}">
      <dsp:nvSpPr>
        <dsp:cNvPr id="0" name=""/>
        <dsp:cNvSpPr/>
      </dsp:nvSpPr>
      <dsp:spPr>
        <a:xfrm>
          <a:off x="454758" y="106885"/>
          <a:ext cx="2360998" cy="45694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643" tIns="0" rIns="240643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800" b="1" kern="1200" dirty="0">
              <a:latin typeface="方正粗黑宋简体" panose="02000000000000000000" pitchFamily="2" charset="-122"/>
              <a:ea typeface="方正粗黑宋简体" panose="02000000000000000000" pitchFamily="2" charset="-122"/>
            </a:rPr>
            <a:t>SAP</a:t>
          </a:r>
          <a:endParaRPr lang="zh-CN" altLang="en-US" sz="2800" b="1" kern="1200" dirty="0">
            <a:latin typeface="方正粗黑宋简体" panose="02000000000000000000" pitchFamily="2" charset="-122"/>
            <a:ea typeface="方正粗黑宋简体" panose="02000000000000000000" pitchFamily="2" charset="-122"/>
          </a:endParaRPr>
        </a:p>
      </dsp:txBody>
      <dsp:txXfrm>
        <a:off x="477064" y="129191"/>
        <a:ext cx="2316386" cy="412334"/>
      </dsp:txXfrm>
    </dsp:sp>
    <dsp:sp modelId="{92D621BF-48F4-40BA-9108-E915861ADDFE}">
      <dsp:nvSpPr>
        <dsp:cNvPr id="0" name=""/>
        <dsp:cNvSpPr/>
      </dsp:nvSpPr>
      <dsp:spPr>
        <a:xfrm>
          <a:off x="0" y="1423844"/>
          <a:ext cx="9095175" cy="716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5887" tIns="270764" rIns="705887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所有学生都不是未成年人</a:t>
          </a:r>
        </a:p>
      </dsp:txBody>
      <dsp:txXfrm>
        <a:off x="0" y="1423844"/>
        <a:ext cx="9095175" cy="716625"/>
      </dsp:txXfrm>
    </dsp:sp>
    <dsp:sp modelId="{D1A4D292-9DB3-4917-9040-A2AD1ACD8B49}">
      <dsp:nvSpPr>
        <dsp:cNvPr id="0" name=""/>
        <dsp:cNvSpPr/>
      </dsp:nvSpPr>
      <dsp:spPr>
        <a:xfrm>
          <a:off x="454758" y="1158777"/>
          <a:ext cx="2360998" cy="45694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643" tIns="0" rIns="240643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800" b="1" kern="1200" dirty="0">
              <a:solidFill>
                <a:prstClr val="white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+mn-cs"/>
            </a:rPr>
            <a:t>SEP</a:t>
          </a:r>
          <a:endParaRPr lang="zh-CN" altLang="en-US" sz="2800" b="1" kern="1200" dirty="0">
            <a:solidFill>
              <a:prstClr val="white"/>
            </a:solidFill>
            <a:latin typeface="方正粗黑宋简体" panose="02000000000000000000" pitchFamily="2" charset="-122"/>
            <a:ea typeface="方正粗黑宋简体" panose="02000000000000000000" pitchFamily="2" charset="-122"/>
            <a:cs typeface="+mn-cs"/>
          </a:endParaRPr>
        </a:p>
      </dsp:txBody>
      <dsp:txXfrm>
        <a:off x="477064" y="1181083"/>
        <a:ext cx="2316386" cy="412334"/>
      </dsp:txXfrm>
    </dsp:sp>
    <dsp:sp modelId="{F3AEE548-A472-4335-97A0-9C0C2F256624}">
      <dsp:nvSpPr>
        <dsp:cNvPr id="0" name=""/>
        <dsp:cNvSpPr/>
      </dsp:nvSpPr>
      <dsp:spPr>
        <a:xfrm>
          <a:off x="0" y="2475736"/>
          <a:ext cx="9095175" cy="716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5887" tIns="270764" rIns="705887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有些学生是未成年人</a:t>
          </a:r>
        </a:p>
      </dsp:txBody>
      <dsp:txXfrm>
        <a:off x="0" y="2475736"/>
        <a:ext cx="9095175" cy="716625"/>
      </dsp:txXfrm>
    </dsp:sp>
    <dsp:sp modelId="{B7B4A79C-9EF5-4AA1-9582-1EBB55DB9E39}">
      <dsp:nvSpPr>
        <dsp:cNvPr id="0" name=""/>
        <dsp:cNvSpPr/>
      </dsp:nvSpPr>
      <dsp:spPr>
        <a:xfrm>
          <a:off x="454758" y="2210669"/>
          <a:ext cx="2360998" cy="45694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643" tIns="0" rIns="240643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800" b="1" kern="1200" dirty="0">
              <a:solidFill>
                <a:prstClr val="white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+mn-cs"/>
            </a:rPr>
            <a:t>SIP</a:t>
          </a:r>
          <a:endParaRPr lang="zh-CN" altLang="en-US" sz="2800" b="1" kern="1200" dirty="0">
            <a:solidFill>
              <a:prstClr val="white"/>
            </a:solidFill>
            <a:latin typeface="方正粗黑宋简体" panose="02000000000000000000" pitchFamily="2" charset="-122"/>
            <a:ea typeface="方正粗黑宋简体" panose="02000000000000000000" pitchFamily="2" charset="-122"/>
            <a:cs typeface="+mn-cs"/>
          </a:endParaRPr>
        </a:p>
      </dsp:txBody>
      <dsp:txXfrm>
        <a:off x="477064" y="2232975"/>
        <a:ext cx="2316386" cy="412334"/>
      </dsp:txXfrm>
    </dsp:sp>
    <dsp:sp modelId="{A3DB4BB8-1ECC-4DCB-91BC-76934D408213}">
      <dsp:nvSpPr>
        <dsp:cNvPr id="0" name=""/>
        <dsp:cNvSpPr/>
      </dsp:nvSpPr>
      <dsp:spPr>
        <a:xfrm>
          <a:off x="0" y="3527628"/>
          <a:ext cx="9095175" cy="716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5887" tIns="270764" rIns="705887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kern="1200" dirty="0">
              <a:latin typeface="楷体" panose="02010609060101010101" pitchFamily="49" charset="-122"/>
              <a:ea typeface="楷体" panose="02010609060101010101" pitchFamily="49" charset="-122"/>
            </a:rPr>
            <a:t>有些学生不是未成年人</a:t>
          </a:r>
        </a:p>
      </dsp:txBody>
      <dsp:txXfrm>
        <a:off x="0" y="3527628"/>
        <a:ext cx="9095175" cy="716625"/>
      </dsp:txXfrm>
    </dsp:sp>
    <dsp:sp modelId="{90CE48FB-4AA1-4BAE-BB1A-46AF0C19560F}">
      <dsp:nvSpPr>
        <dsp:cNvPr id="0" name=""/>
        <dsp:cNvSpPr/>
      </dsp:nvSpPr>
      <dsp:spPr>
        <a:xfrm>
          <a:off x="454758" y="3262561"/>
          <a:ext cx="2360998" cy="45694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643" tIns="0" rIns="240643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800" b="1" kern="1200" dirty="0">
              <a:solidFill>
                <a:prstClr val="white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+mn-cs"/>
            </a:rPr>
            <a:t>SOP</a:t>
          </a:r>
          <a:endParaRPr lang="zh-CN" altLang="en-US" sz="2800" b="1" kern="1200" dirty="0">
            <a:solidFill>
              <a:prstClr val="white"/>
            </a:solidFill>
            <a:latin typeface="方正粗黑宋简体" panose="02000000000000000000" pitchFamily="2" charset="-122"/>
            <a:ea typeface="方正粗黑宋简体" panose="02000000000000000000" pitchFamily="2" charset="-122"/>
            <a:cs typeface="+mn-cs"/>
          </a:endParaRPr>
        </a:p>
      </dsp:txBody>
      <dsp:txXfrm>
        <a:off x="477064" y="3284867"/>
        <a:ext cx="2316386" cy="4123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C27737-AA0D-42CC-B8D8-225825C6A797}">
      <dsp:nvSpPr>
        <dsp:cNvPr id="0" name=""/>
        <dsp:cNvSpPr/>
      </dsp:nvSpPr>
      <dsp:spPr>
        <a:xfrm>
          <a:off x="0" y="321493"/>
          <a:ext cx="9074956" cy="716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4317" tIns="270764" rIns="704317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所有成年人都是未成年人</a:t>
          </a:r>
        </a:p>
      </dsp:txBody>
      <dsp:txXfrm>
        <a:off x="0" y="321493"/>
        <a:ext cx="9074956" cy="716625"/>
      </dsp:txXfrm>
    </dsp:sp>
    <dsp:sp modelId="{2D1C94C5-CAB3-418A-84D4-DA0E24B9B42C}">
      <dsp:nvSpPr>
        <dsp:cNvPr id="0" name=""/>
        <dsp:cNvSpPr/>
      </dsp:nvSpPr>
      <dsp:spPr>
        <a:xfrm>
          <a:off x="453747" y="56426"/>
          <a:ext cx="2355749" cy="45694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108" tIns="0" rIns="240108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800" b="1" kern="1200" dirty="0">
              <a:latin typeface="方正粗黑宋简体" panose="02000000000000000000" pitchFamily="2" charset="-122"/>
              <a:ea typeface="方正粗黑宋简体" panose="02000000000000000000" pitchFamily="2" charset="-122"/>
            </a:rPr>
            <a:t>SAP</a:t>
          </a:r>
          <a:endParaRPr lang="zh-CN" altLang="en-US" sz="2800" b="1" kern="1200" dirty="0">
            <a:latin typeface="方正粗黑宋简体" panose="02000000000000000000" pitchFamily="2" charset="-122"/>
            <a:ea typeface="方正粗黑宋简体" panose="02000000000000000000" pitchFamily="2" charset="-122"/>
          </a:endParaRPr>
        </a:p>
      </dsp:txBody>
      <dsp:txXfrm>
        <a:off x="476053" y="78732"/>
        <a:ext cx="2311137" cy="412334"/>
      </dsp:txXfrm>
    </dsp:sp>
    <dsp:sp modelId="{92D621BF-48F4-40BA-9108-E915861ADDFE}">
      <dsp:nvSpPr>
        <dsp:cNvPr id="0" name=""/>
        <dsp:cNvSpPr/>
      </dsp:nvSpPr>
      <dsp:spPr>
        <a:xfrm>
          <a:off x="0" y="1373384"/>
          <a:ext cx="9074956" cy="716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4317" tIns="270764" rIns="704317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所有成年人都不是未成年人</a:t>
          </a:r>
        </a:p>
      </dsp:txBody>
      <dsp:txXfrm>
        <a:off x="0" y="1373384"/>
        <a:ext cx="9074956" cy="716625"/>
      </dsp:txXfrm>
    </dsp:sp>
    <dsp:sp modelId="{D1A4D292-9DB3-4917-9040-A2AD1ACD8B49}">
      <dsp:nvSpPr>
        <dsp:cNvPr id="0" name=""/>
        <dsp:cNvSpPr/>
      </dsp:nvSpPr>
      <dsp:spPr>
        <a:xfrm>
          <a:off x="453747" y="1108318"/>
          <a:ext cx="2355749" cy="45694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108" tIns="0" rIns="240108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800" b="1" kern="1200" dirty="0">
              <a:solidFill>
                <a:prstClr val="white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+mn-cs"/>
            </a:rPr>
            <a:t>SEP</a:t>
          </a:r>
          <a:endParaRPr lang="zh-CN" altLang="en-US" sz="2800" b="1" kern="1200" dirty="0">
            <a:solidFill>
              <a:prstClr val="white"/>
            </a:solidFill>
            <a:latin typeface="方正粗黑宋简体" panose="02000000000000000000" pitchFamily="2" charset="-122"/>
            <a:ea typeface="方正粗黑宋简体" panose="02000000000000000000" pitchFamily="2" charset="-122"/>
            <a:cs typeface="+mn-cs"/>
          </a:endParaRPr>
        </a:p>
      </dsp:txBody>
      <dsp:txXfrm>
        <a:off x="476053" y="1130624"/>
        <a:ext cx="2311137" cy="412334"/>
      </dsp:txXfrm>
    </dsp:sp>
    <dsp:sp modelId="{F3AEE548-A472-4335-97A0-9C0C2F256624}">
      <dsp:nvSpPr>
        <dsp:cNvPr id="0" name=""/>
        <dsp:cNvSpPr/>
      </dsp:nvSpPr>
      <dsp:spPr>
        <a:xfrm>
          <a:off x="0" y="2425276"/>
          <a:ext cx="9074956" cy="716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4317" tIns="270764" rIns="704317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有些成年人是未成年人</a:t>
          </a:r>
        </a:p>
      </dsp:txBody>
      <dsp:txXfrm>
        <a:off x="0" y="2425276"/>
        <a:ext cx="9074956" cy="716625"/>
      </dsp:txXfrm>
    </dsp:sp>
    <dsp:sp modelId="{B7B4A79C-9EF5-4AA1-9582-1EBB55DB9E39}">
      <dsp:nvSpPr>
        <dsp:cNvPr id="0" name=""/>
        <dsp:cNvSpPr/>
      </dsp:nvSpPr>
      <dsp:spPr>
        <a:xfrm>
          <a:off x="453747" y="2160209"/>
          <a:ext cx="2355749" cy="45694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108" tIns="0" rIns="240108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800" b="1" kern="1200" dirty="0">
              <a:solidFill>
                <a:prstClr val="white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+mn-cs"/>
            </a:rPr>
            <a:t>SIP</a:t>
          </a:r>
          <a:endParaRPr lang="zh-CN" altLang="en-US" sz="2800" b="1" kern="1200" dirty="0">
            <a:solidFill>
              <a:prstClr val="white"/>
            </a:solidFill>
            <a:latin typeface="方正粗黑宋简体" panose="02000000000000000000" pitchFamily="2" charset="-122"/>
            <a:ea typeface="方正粗黑宋简体" panose="02000000000000000000" pitchFamily="2" charset="-122"/>
            <a:cs typeface="+mn-cs"/>
          </a:endParaRPr>
        </a:p>
      </dsp:txBody>
      <dsp:txXfrm>
        <a:off x="476053" y="2182515"/>
        <a:ext cx="2311137" cy="412334"/>
      </dsp:txXfrm>
    </dsp:sp>
    <dsp:sp modelId="{A3DB4BB8-1ECC-4DCB-91BC-76934D408213}">
      <dsp:nvSpPr>
        <dsp:cNvPr id="0" name=""/>
        <dsp:cNvSpPr/>
      </dsp:nvSpPr>
      <dsp:spPr>
        <a:xfrm>
          <a:off x="0" y="3477168"/>
          <a:ext cx="9074956" cy="716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4317" tIns="270764" rIns="704317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000" b="1" kern="1200" dirty="0">
              <a:latin typeface="楷体" panose="02010609060101010101" pitchFamily="49" charset="-122"/>
              <a:ea typeface="楷体" panose="02010609060101010101" pitchFamily="49" charset="-122"/>
            </a:rPr>
            <a:t>有些成年人不是未成年人</a:t>
          </a:r>
        </a:p>
      </dsp:txBody>
      <dsp:txXfrm>
        <a:off x="0" y="3477168"/>
        <a:ext cx="9074956" cy="716625"/>
      </dsp:txXfrm>
    </dsp:sp>
    <dsp:sp modelId="{90CE48FB-4AA1-4BAE-BB1A-46AF0C19560F}">
      <dsp:nvSpPr>
        <dsp:cNvPr id="0" name=""/>
        <dsp:cNvSpPr/>
      </dsp:nvSpPr>
      <dsp:spPr>
        <a:xfrm>
          <a:off x="453747" y="3212101"/>
          <a:ext cx="2355749" cy="45694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108" tIns="0" rIns="240108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800" b="1" kern="1200" dirty="0">
              <a:solidFill>
                <a:prstClr val="white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  <a:cs typeface="+mn-cs"/>
            </a:rPr>
            <a:t>SOP</a:t>
          </a:r>
          <a:endParaRPr lang="zh-CN" altLang="en-US" sz="2800" b="1" kern="1200" dirty="0">
            <a:solidFill>
              <a:prstClr val="white"/>
            </a:solidFill>
            <a:latin typeface="方正粗黑宋简体" panose="02000000000000000000" pitchFamily="2" charset="-122"/>
            <a:ea typeface="方正粗黑宋简体" panose="02000000000000000000" pitchFamily="2" charset="-122"/>
            <a:cs typeface="+mn-cs"/>
          </a:endParaRPr>
        </a:p>
      </dsp:txBody>
      <dsp:txXfrm>
        <a:off x="476053" y="3234407"/>
        <a:ext cx="2311137" cy="4123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7EFD297E-7651-4835-B0B8-4566E6558A4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4B73168-5FCB-45C8-AF5B-5DB0FA3A6BA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891678-D43D-4F4D-B326-C2B4F20653F9}" type="datetimeFigureOut">
              <a:rPr lang="zh-CN" altLang="en-US" smtClean="0"/>
              <a:t>2021/4/29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76763B6-FB20-40AA-A577-8A336337C72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2A3DEFC-6F1A-48FE-A1F8-B36E2BA95CE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C50DB7-3946-4E6F-A789-236B6BA733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62714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F51752-2BA6-4267-BD9C-0255A6E7A7A8}" type="datetimeFigureOut">
              <a:rPr lang="zh-CN" altLang="en-US" smtClean="0"/>
              <a:pPr/>
              <a:t>2021/4/29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D02A4A-2F78-42A2-8BB5-4E355942CA2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5158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2A4A-2F78-42A2-8BB5-4E355942CA26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0531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2A4A-2F78-42A2-8BB5-4E355942CA26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01484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2A4A-2F78-42A2-8BB5-4E355942CA26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34794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2A4A-2F78-42A2-8BB5-4E355942CA26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8104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2A4A-2F78-42A2-8BB5-4E355942CA26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4354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2A4A-2F78-42A2-8BB5-4E355942CA26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640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2A4A-2F78-42A2-8BB5-4E355942CA26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0594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2A4A-2F78-42A2-8BB5-4E355942CA26}" type="slidenum">
              <a:rPr lang="zh-CN" altLang="en-US" smtClean="0"/>
              <a:pPr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7177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4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图片包含 树, 户外, 建筑物, 道路&#10;&#10;自动生成的说明">
            <a:extLst>
              <a:ext uri="{FF2B5EF4-FFF2-40B4-BE49-F238E27FC236}">
                <a16:creationId xmlns:a16="http://schemas.microsoft.com/office/drawing/2014/main" id="{D5F2FF8C-FBEA-41BC-ADC8-FDE3EE4E02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8" r="35125" b="7878"/>
          <a:stretch/>
        </p:blipFill>
        <p:spPr>
          <a:xfrm>
            <a:off x="4282440" y="0"/>
            <a:ext cx="7909560" cy="6858000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6CCD45BE-7C88-44E2-9130-06D78B8EC1F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32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11D05365-1BF4-4713-A76C-4EC23572C3D6}"/>
              </a:ext>
            </a:extLst>
          </p:cNvPr>
          <p:cNvGrpSpPr/>
          <p:nvPr userDrawn="1"/>
        </p:nvGrpSpPr>
        <p:grpSpPr>
          <a:xfrm>
            <a:off x="10402823" y="853956"/>
            <a:ext cx="1875342" cy="6834393"/>
            <a:chOff x="10402823" y="853956"/>
            <a:chExt cx="1875342" cy="6834393"/>
          </a:xfrm>
        </p:grpSpPr>
        <p:sp>
          <p:nvSpPr>
            <p:cNvPr id="15" name="任意多边形: 形状 14">
              <a:extLst>
                <a:ext uri="{FF2B5EF4-FFF2-40B4-BE49-F238E27FC236}">
                  <a16:creationId xmlns:a16="http://schemas.microsoft.com/office/drawing/2014/main" id="{6842D6C9-68A1-442A-A76A-99D0802FFA31}"/>
                </a:ext>
              </a:extLst>
            </p:cNvPr>
            <p:cNvSpPr/>
            <p:nvPr userDrawn="1"/>
          </p:nvSpPr>
          <p:spPr>
            <a:xfrm rot="17975649">
              <a:off x="7764318" y="3492461"/>
              <a:ext cx="6834393" cy="1557383"/>
            </a:xfrm>
            <a:custGeom>
              <a:avLst/>
              <a:gdLst>
                <a:gd name="connsiteX0" fmla="*/ 4887162 w 6834393"/>
                <a:gd name="connsiteY0" fmla="*/ 1105918 h 1557383"/>
                <a:gd name="connsiteX1" fmla="*/ 4092251 w 6834393"/>
                <a:gd name="connsiteY1" fmla="*/ 1557383 h 1557383"/>
                <a:gd name="connsiteX2" fmla="*/ 884506 w 6834393"/>
                <a:gd name="connsiteY2" fmla="*/ 1557383 h 1557383"/>
                <a:gd name="connsiteX3" fmla="*/ 628100 w 6834393"/>
                <a:gd name="connsiteY3" fmla="*/ 1105918 h 1557383"/>
                <a:gd name="connsiteX4" fmla="*/ 6834393 w 6834393"/>
                <a:gd name="connsiteY4" fmla="*/ 0 h 1557383"/>
                <a:gd name="connsiteX5" fmla="*/ 6039483 w 6834393"/>
                <a:gd name="connsiteY5" fmla="*/ 451465 h 1557383"/>
                <a:gd name="connsiteX6" fmla="*/ 256407 w 6834393"/>
                <a:gd name="connsiteY6" fmla="*/ 451465 h 1557383"/>
                <a:gd name="connsiteX7" fmla="*/ 0 w 6834393"/>
                <a:gd name="connsiteY7" fmla="*/ 0 h 1557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34393" h="1557383">
                  <a:moveTo>
                    <a:pt x="4887162" y="1105918"/>
                  </a:moveTo>
                  <a:lnTo>
                    <a:pt x="4092251" y="1557383"/>
                  </a:lnTo>
                  <a:lnTo>
                    <a:pt x="884506" y="1557383"/>
                  </a:lnTo>
                  <a:lnTo>
                    <a:pt x="628100" y="1105918"/>
                  </a:lnTo>
                  <a:close/>
                  <a:moveTo>
                    <a:pt x="6834393" y="0"/>
                  </a:moveTo>
                  <a:lnTo>
                    <a:pt x="6039483" y="451465"/>
                  </a:lnTo>
                  <a:lnTo>
                    <a:pt x="256407" y="4514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/>
            </a:p>
          </p:txBody>
        </p:sp>
        <p:sp>
          <p:nvSpPr>
            <p:cNvPr id="16" name="任意多边形: 形状 15">
              <a:extLst>
                <a:ext uri="{FF2B5EF4-FFF2-40B4-BE49-F238E27FC236}">
                  <a16:creationId xmlns:a16="http://schemas.microsoft.com/office/drawing/2014/main" id="{E8EA7B55-B4F3-45CE-9637-C50F15FC2A40}"/>
                </a:ext>
              </a:extLst>
            </p:cNvPr>
            <p:cNvSpPr/>
            <p:nvPr userDrawn="1"/>
          </p:nvSpPr>
          <p:spPr>
            <a:xfrm rot="17975649">
              <a:off x="8726108" y="4052302"/>
              <a:ext cx="5546729" cy="1557384"/>
            </a:xfrm>
            <a:custGeom>
              <a:avLst/>
              <a:gdLst>
                <a:gd name="connsiteX0" fmla="*/ 3599499 w 5546729"/>
                <a:gd name="connsiteY0" fmla="*/ 1105919 h 1557384"/>
                <a:gd name="connsiteX1" fmla="*/ 2804588 w 5546729"/>
                <a:gd name="connsiteY1" fmla="*/ 1557384 h 1557384"/>
                <a:gd name="connsiteX2" fmla="*/ 884507 w 5546729"/>
                <a:gd name="connsiteY2" fmla="*/ 1557383 h 1557384"/>
                <a:gd name="connsiteX3" fmla="*/ 628100 w 5546729"/>
                <a:gd name="connsiteY3" fmla="*/ 1105919 h 1557384"/>
                <a:gd name="connsiteX4" fmla="*/ 5546729 w 5546729"/>
                <a:gd name="connsiteY4" fmla="*/ 1 h 1557384"/>
                <a:gd name="connsiteX5" fmla="*/ 4751818 w 5546729"/>
                <a:gd name="connsiteY5" fmla="*/ 451466 h 1557384"/>
                <a:gd name="connsiteX6" fmla="*/ 256407 w 5546729"/>
                <a:gd name="connsiteY6" fmla="*/ 451465 h 1557384"/>
                <a:gd name="connsiteX7" fmla="*/ 0 w 5546729"/>
                <a:gd name="connsiteY7" fmla="*/ 0 h 1557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46729" h="1557384">
                  <a:moveTo>
                    <a:pt x="3599499" y="1105919"/>
                  </a:moveTo>
                  <a:lnTo>
                    <a:pt x="2804588" y="1557384"/>
                  </a:lnTo>
                  <a:lnTo>
                    <a:pt x="884507" y="1557383"/>
                  </a:lnTo>
                  <a:lnTo>
                    <a:pt x="628100" y="1105919"/>
                  </a:lnTo>
                  <a:close/>
                  <a:moveTo>
                    <a:pt x="5546729" y="1"/>
                  </a:moveTo>
                  <a:lnTo>
                    <a:pt x="4751818" y="451466"/>
                  </a:lnTo>
                  <a:lnTo>
                    <a:pt x="256407" y="4514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2025EF58-6E70-4740-B931-8916FAB1B1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317" y="0"/>
            <a:ext cx="7013076" cy="6858000"/>
          </a:xfrm>
          <a:custGeom>
            <a:avLst/>
            <a:gdLst>
              <a:gd name="connsiteX0" fmla="*/ 3877363 w 7013076"/>
              <a:gd name="connsiteY0" fmla="*/ 0 h 6858000"/>
              <a:gd name="connsiteX1" fmla="*/ 7013076 w 7013076"/>
              <a:gd name="connsiteY1" fmla="*/ 0 h 6858000"/>
              <a:gd name="connsiteX2" fmla="*/ 7013076 w 7013076"/>
              <a:gd name="connsiteY2" fmla="*/ 692654 h 6858000"/>
              <a:gd name="connsiteX3" fmla="*/ 3527325 w 7013076"/>
              <a:gd name="connsiteY3" fmla="*/ 6858000 h 6858000"/>
              <a:gd name="connsiteX4" fmla="*/ 0 w 701307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13076" h="6858000">
                <a:moveTo>
                  <a:pt x="3877363" y="0"/>
                </a:moveTo>
                <a:lnTo>
                  <a:pt x="7013076" y="0"/>
                </a:lnTo>
                <a:lnTo>
                  <a:pt x="7013076" y="692654"/>
                </a:lnTo>
                <a:lnTo>
                  <a:pt x="352732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D74A19CC-EEC7-4F0B-8C9B-6FF38FE57D83}"/>
              </a:ext>
            </a:extLst>
          </p:cNvPr>
          <p:cNvCxnSpPr>
            <a:cxnSpLocks/>
          </p:cNvCxnSpPr>
          <p:nvPr userDrawn="1"/>
        </p:nvCxnSpPr>
        <p:spPr>
          <a:xfrm>
            <a:off x="667503" y="5297000"/>
            <a:ext cx="4932680" cy="0"/>
          </a:xfrm>
          <a:prstGeom prst="line">
            <a:avLst/>
          </a:prstGeom>
          <a:ln w="12700" cap="rnd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本占位符 25">
            <a:extLst>
              <a:ext uri="{FF2B5EF4-FFF2-40B4-BE49-F238E27FC236}">
                <a16:creationId xmlns:a16="http://schemas.microsoft.com/office/drawing/2014/main" id="{A0EE99DC-08FE-44BF-BA3E-74CF605C7A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503" y="2749690"/>
            <a:ext cx="5798382" cy="878840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5400" b="1" spc="100" baseline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请输入你的大标题</a:t>
            </a:r>
            <a:endParaRPr lang="en-US" altLang="zh-CN" dirty="0"/>
          </a:p>
        </p:txBody>
      </p:sp>
      <p:sp>
        <p:nvSpPr>
          <p:cNvPr id="27" name="文本占位符 25">
            <a:extLst>
              <a:ext uri="{FF2B5EF4-FFF2-40B4-BE49-F238E27FC236}">
                <a16:creationId xmlns:a16="http://schemas.microsoft.com/office/drawing/2014/main" id="{14776B52-187C-4162-B5D7-D69B3A95138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7503" y="1869834"/>
            <a:ext cx="5798382" cy="878840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5400" b="0" spc="100" baseline="0"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请输入答辩类型</a:t>
            </a:r>
            <a:endParaRPr lang="en-US" altLang="zh-CN" dirty="0"/>
          </a:p>
        </p:txBody>
      </p:sp>
      <p:sp>
        <p:nvSpPr>
          <p:cNvPr id="29" name="文本占位符 28">
            <a:extLst>
              <a:ext uri="{FF2B5EF4-FFF2-40B4-BE49-F238E27FC236}">
                <a16:creationId xmlns:a16="http://schemas.microsoft.com/office/drawing/2014/main" id="{88BA8AD3-B6D3-4025-81B6-B4747DB7E2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7503" y="3641672"/>
            <a:ext cx="5798382" cy="286232"/>
          </a:xfrm>
          <a:prstGeom prst="rect">
            <a:avLst/>
          </a:prstGeom>
        </p:spPr>
        <p:txBody>
          <a:bodyPr lIns="0">
            <a:spAutoFit/>
          </a:bodyPr>
          <a:lstStyle>
            <a:lvl1pPr marL="0" indent="0">
              <a:lnSpc>
                <a:spcPct val="100000"/>
              </a:lnSpc>
              <a:buNone/>
              <a:defRPr sz="1200" spc="550" baseline="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altLang="zh-CN" dirty="0"/>
              <a:t>Supporting Your Text Here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2C949B4-03CD-4689-B188-A6956850FF41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186607" y="6310821"/>
            <a:ext cx="3342640" cy="365125"/>
          </a:xfrm>
          <a:prstGeom prst="rect">
            <a:avLst/>
          </a:prstGeom>
        </p:spPr>
        <p:txBody>
          <a:bodyPr/>
          <a:lstStyle/>
          <a:p>
            <a:r>
              <a:rPr lang="zh-CN" altLang="en-US" i="1" spc="300" dirty="0">
                <a:solidFill>
                  <a:schemeClr val="accent1"/>
                </a:solidFill>
                <a:latin typeface="+mn-ea"/>
              </a:rPr>
              <a:t>敦尚行实　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98563A39-BBC1-44F0-8ED5-5573FF9D7A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07" y="176411"/>
            <a:ext cx="2467475" cy="1070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288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（图文-1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id="{A55CB86B-4389-4EA3-B787-620028D194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8" b="787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1" name="椭圆 60">
            <a:extLst>
              <a:ext uri="{FF2B5EF4-FFF2-40B4-BE49-F238E27FC236}">
                <a16:creationId xmlns:a16="http://schemas.microsoft.com/office/drawing/2014/main" id="{25C62E34-3A1B-4A42-8CF3-6BBD2C2045FC}"/>
              </a:ext>
            </a:extLst>
          </p:cNvPr>
          <p:cNvSpPr/>
          <p:nvPr userDrawn="1"/>
        </p:nvSpPr>
        <p:spPr>
          <a:xfrm>
            <a:off x="5194921" y="1699260"/>
            <a:ext cx="1789458" cy="181313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62" name="椭圆 61">
            <a:extLst>
              <a:ext uri="{FF2B5EF4-FFF2-40B4-BE49-F238E27FC236}">
                <a16:creationId xmlns:a16="http://schemas.microsoft.com/office/drawing/2014/main" id="{A8D0B8E9-3EBD-4A67-9A46-555F6830B594}"/>
              </a:ext>
            </a:extLst>
          </p:cNvPr>
          <p:cNvSpPr/>
          <p:nvPr userDrawn="1"/>
        </p:nvSpPr>
        <p:spPr>
          <a:xfrm>
            <a:off x="8999857" y="1699260"/>
            <a:ext cx="1789458" cy="181313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30" name="椭圆 29">
            <a:extLst>
              <a:ext uri="{FF2B5EF4-FFF2-40B4-BE49-F238E27FC236}">
                <a16:creationId xmlns:a16="http://schemas.microsoft.com/office/drawing/2014/main" id="{F222E3B1-00CF-42FA-90D3-A42AE019C0C8}"/>
              </a:ext>
            </a:extLst>
          </p:cNvPr>
          <p:cNvSpPr/>
          <p:nvPr userDrawn="1"/>
        </p:nvSpPr>
        <p:spPr>
          <a:xfrm>
            <a:off x="1389985" y="1699260"/>
            <a:ext cx="1789458" cy="181313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54" name="图片占位符 53">
            <a:extLst>
              <a:ext uri="{FF2B5EF4-FFF2-40B4-BE49-F238E27FC236}">
                <a16:creationId xmlns:a16="http://schemas.microsoft.com/office/drawing/2014/main" id="{8215E5A8-F3F2-4596-8DE7-EDFFE2A1DEA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437869" y="1747777"/>
            <a:ext cx="1693690" cy="1716096"/>
          </a:xfrm>
          <a:custGeom>
            <a:avLst/>
            <a:gdLst>
              <a:gd name="connsiteX0" fmla="*/ 846845 w 1693690"/>
              <a:gd name="connsiteY0" fmla="*/ 0 h 1716096"/>
              <a:gd name="connsiteX1" fmla="*/ 1693690 w 1693690"/>
              <a:gd name="connsiteY1" fmla="*/ 858048 h 1716096"/>
              <a:gd name="connsiteX2" fmla="*/ 846845 w 1693690"/>
              <a:gd name="connsiteY2" fmla="*/ 1716096 h 1716096"/>
              <a:gd name="connsiteX3" fmla="*/ 0 w 1693690"/>
              <a:gd name="connsiteY3" fmla="*/ 858048 h 1716096"/>
              <a:gd name="connsiteX4" fmla="*/ 846845 w 1693690"/>
              <a:gd name="connsiteY4" fmla="*/ 0 h 1716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3690" h="1716096">
                <a:moveTo>
                  <a:pt x="846845" y="0"/>
                </a:moveTo>
                <a:cubicBezTo>
                  <a:pt x="1314545" y="0"/>
                  <a:pt x="1693690" y="384161"/>
                  <a:pt x="1693690" y="858048"/>
                </a:cubicBezTo>
                <a:cubicBezTo>
                  <a:pt x="1693690" y="1331935"/>
                  <a:pt x="1314545" y="1716096"/>
                  <a:pt x="846845" y="1716096"/>
                </a:cubicBezTo>
                <a:cubicBezTo>
                  <a:pt x="379145" y="1716096"/>
                  <a:pt x="0" y="1331935"/>
                  <a:pt x="0" y="858048"/>
                </a:cubicBezTo>
                <a:cubicBezTo>
                  <a:pt x="0" y="384161"/>
                  <a:pt x="379145" y="0"/>
                  <a:pt x="84684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/>
            </a:lvl1pPr>
          </a:lstStyle>
          <a:p>
            <a:endParaRPr lang="zh-CN" altLang="en-US" dirty="0"/>
          </a:p>
        </p:txBody>
      </p:sp>
      <p:sp>
        <p:nvSpPr>
          <p:cNvPr id="25" name="文本占位符 67">
            <a:extLst>
              <a:ext uri="{FF2B5EF4-FFF2-40B4-BE49-F238E27FC236}">
                <a16:creationId xmlns:a16="http://schemas.microsoft.com/office/drawing/2014/main" id="{60F93DEA-A852-4B06-9273-376E9E5D415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6933" y="347251"/>
            <a:ext cx="8920029" cy="402291"/>
          </a:xfrm>
          <a:prstGeom prst="rect">
            <a:avLst/>
          </a:prstGeom>
        </p:spPr>
        <p:txBody>
          <a:bodyPr lIns="0" bIns="46800">
            <a:sp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请输入你的章节标题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BE869982-9331-4E73-92AD-62394D990346}"/>
              </a:ext>
            </a:extLst>
          </p:cNvPr>
          <p:cNvSpPr/>
          <p:nvPr userDrawn="1"/>
        </p:nvSpPr>
        <p:spPr>
          <a:xfrm>
            <a:off x="660400" y="2730417"/>
            <a:ext cx="3248628" cy="3403683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3B3FBC9F-D68D-474D-992E-8F8A2572AF7E}"/>
              </a:ext>
            </a:extLst>
          </p:cNvPr>
          <p:cNvSpPr/>
          <p:nvPr userDrawn="1"/>
        </p:nvSpPr>
        <p:spPr>
          <a:xfrm>
            <a:off x="8270272" y="2730417"/>
            <a:ext cx="3248628" cy="3403683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4B7CDA3E-5EB9-4B2E-8F86-B240D92D4DF2}"/>
              </a:ext>
            </a:extLst>
          </p:cNvPr>
          <p:cNvSpPr/>
          <p:nvPr userDrawn="1"/>
        </p:nvSpPr>
        <p:spPr>
          <a:xfrm>
            <a:off x="4465336" y="2730417"/>
            <a:ext cx="3248628" cy="3403683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59" name="图片占位符 58">
            <a:extLst>
              <a:ext uri="{FF2B5EF4-FFF2-40B4-BE49-F238E27FC236}">
                <a16:creationId xmlns:a16="http://schemas.microsoft.com/office/drawing/2014/main" id="{543B9424-3F3F-4F3C-BD6C-EE54F8A3D9C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42805" y="1747777"/>
            <a:ext cx="1693690" cy="1716096"/>
          </a:xfrm>
          <a:custGeom>
            <a:avLst/>
            <a:gdLst>
              <a:gd name="connsiteX0" fmla="*/ 846845 w 1693690"/>
              <a:gd name="connsiteY0" fmla="*/ 0 h 1716096"/>
              <a:gd name="connsiteX1" fmla="*/ 1693690 w 1693690"/>
              <a:gd name="connsiteY1" fmla="*/ 858048 h 1716096"/>
              <a:gd name="connsiteX2" fmla="*/ 846845 w 1693690"/>
              <a:gd name="connsiteY2" fmla="*/ 1716096 h 1716096"/>
              <a:gd name="connsiteX3" fmla="*/ 0 w 1693690"/>
              <a:gd name="connsiteY3" fmla="*/ 858048 h 1716096"/>
              <a:gd name="connsiteX4" fmla="*/ 846845 w 1693690"/>
              <a:gd name="connsiteY4" fmla="*/ 0 h 1716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3690" h="1716096">
                <a:moveTo>
                  <a:pt x="846845" y="0"/>
                </a:moveTo>
                <a:cubicBezTo>
                  <a:pt x="1314545" y="0"/>
                  <a:pt x="1693690" y="384161"/>
                  <a:pt x="1693690" y="858048"/>
                </a:cubicBezTo>
                <a:cubicBezTo>
                  <a:pt x="1693690" y="1331935"/>
                  <a:pt x="1314545" y="1716096"/>
                  <a:pt x="846845" y="1716096"/>
                </a:cubicBezTo>
                <a:cubicBezTo>
                  <a:pt x="379145" y="1716096"/>
                  <a:pt x="0" y="1331935"/>
                  <a:pt x="0" y="858048"/>
                </a:cubicBezTo>
                <a:cubicBezTo>
                  <a:pt x="0" y="384161"/>
                  <a:pt x="379145" y="0"/>
                  <a:pt x="84684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/>
            </a:lvl1pPr>
          </a:lstStyle>
          <a:p>
            <a:endParaRPr lang="zh-CN" altLang="en-US" dirty="0"/>
          </a:p>
        </p:txBody>
      </p:sp>
      <p:sp>
        <p:nvSpPr>
          <p:cNvPr id="60" name="图片占位符 59">
            <a:extLst>
              <a:ext uri="{FF2B5EF4-FFF2-40B4-BE49-F238E27FC236}">
                <a16:creationId xmlns:a16="http://schemas.microsoft.com/office/drawing/2014/main" id="{E0DF09F2-5DFF-434C-B8C8-0F1A77EDB33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47741" y="1747777"/>
            <a:ext cx="1693690" cy="1716096"/>
          </a:xfrm>
          <a:custGeom>
            <a:avLst/>
            <a:gdLst>
              <a:gd name="connsiteX0" fmla="*/ 846845 w 1693690"/>
              <a:gd name="connsiteY0" fmla="*/ 0 h 1716096"/>
              <a:gd name="connsiteX1" fmla="*/ 1693690 w 1693690"/>
              <a:gd name="connsiteY1" fmla="*/ 858048 h 1716096"/>
              <a:gd name="connsiteX2" fmla="*/ 846845 w 1693690"/>
              <a:gd name="connsiteY2" fmla="*/ 1716096 h 1716096"/>
              <a:gd name="connsiteX3" fmla="*/ 0 w 1693690"/>
              <a:gd name="connsiteY3" fmla="*/ 858048 h 1716096"/>
              <a:gd name="connsiteX4" fmla="*/ 846845 w 1693690"/>
              <a:gd name="connsiteY4" fmla="*/ 0 h 1716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3690" h="1716096">
                <a:moveTo>
                  <a:pt x="846845" y="0"/>
                </a:moveTo>
                <a:cubicBezTo>
                  <a:pt x="1314545" y="0"/>
                  <a:pt x="1693690" y="384161"/>
                  <a:pt x="1693690" y="858048"/>
                </a:cubicBezTo>
                <a:cubicBezTo>
                  <a:pt x="1693690" y="1331935"/>
                  <a:pt x="1314545" y="1716096"/>
                  <a:pt x="846845" y="1716096"/>
                </a:cubicBezTo>
                <a:cubicBezTo>
                  <a:pt x="379145" y="1716096"/>
                  <a:pt x="0" y="1331935"/>
                  <a:pt x="0" y="858048"/>
                </a:cubicBezTo>
                <a:cubicBezTo>
                  <a:pt x="0" y="384161"/>
                  <a:pt x="379145" y="0"/>
                  <a:pt x="84684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/>
            </a:lvl1pPr>
          </a:lstStyle>
          <a:p>
            <a:endParaRPr lang="zh-CN" altLang="en-US"/>
          </a:p>
        </p:txBody>
      </p:sp>
      <p:sp>
        <p:nvSpPr>
          <p:cNvPr id="63" name="文本占位符 8">
            <a:extLst>
              <a:ext uri="{FF2B5EF4-FFF2-40B4-BE49-F238E27FC236}">
                <a16:creationId xmlns:a16="http://schemas.microsoft.com/office/drawing/2014/main" id="{CB91E862-60BA-48E9-86F6-CADD9A836D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3753" y="3648867"/>
            <a:ext cx="2681922" cy="39400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请输入你的标题</a:t>
            </a:r>
          </a:p>
        </p:txBody>
      </p:sp>
      <p:sp>
        <p:nvSpPr>
          <p:cNvPr id="66" name="文本占位符 11">
            <a:extLst>
              <a:ext uri="{FF2B5EF4-FFF2-40B4-BE49-F238E27FC236}">
                <a16:creationId xmlns:a16="http://schemas.microsoft.com/office/drawing/2014/main" id="{190F41DD-B691-4C9A-B502-2BF56803F1E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334" y="4325324"/>
            <a:ext cx="2924760" cy="147732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30000"/>
              </a:lnSpc>
              <a:buNone/>
              <a:defRPr sz="1800"/>
            </a:lvl1pPr>
          </a:lstStyle>
          <a:p>
            <a:pPr lvl="0"/>
            <a:r>
              <a:rPr lang="zh-CN" altLang="en-US" dirty="0"/>
              <a:t>请输入你的内容</a:t>
            </a:r>
          </a:p>
        </p:txBody>
      </p:sp>
      <p:sp>
        <p:nvSpPr>
          <p:cNvPr id="67" name="文本占位符 8">
            <a:extLst>
              <a:ext uri="{FF2B5EF4-FFF2-40B4-BE49-F238E27FC236}">
                <a16:creationId xmlns:a16="http://schemas.microsoft.com/office/drawing/2014/main" id="{A5722A68-FBFD-402C-9ED5-E5B15A3AC68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48689" y="3648867"/>
            <a:ext cx="2681922" cy="39400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请输入你的标题</a:t>
            </a:r>
          </a:p>
        </p:txBody>
      </p:sp>
      <p:sp>
        <p:nvSpPr>
          <p:cNvPr id="68" name="文本占位符 11">
            <a:extLst>
              <a:ext uri="{FF2B5EF4-FFF2-40B4-BE49-F238E27FC236}">
                <a16:creationId xmlns:a16="http://schemas.microsoft.com/office/drawing/2014/main" id="{0114F5DC-E637-4088-9F28-CFD292117EC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27270" y="4325324"/>
            <a:ext cx="2924760" cy="147732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30000"/>
              </a:lnSpc>
              <a:buNone/>
              <a:defRPr sz="1800"/>
            </a:lvl1pPr>
          </a:lstStyle>
          <a:p>
            <a:pPr lvl="0"/>
            <a:r>
              <a:rPr lang="zh-CN" altLang="en-US" dirty="0"/>
              <a:t>请输入你的内容</a:t>
            </a:r>
          </a:p>
        </p:txBody>
      </p:sp>
      <p:sp>
        <p:nvSpPr>
          <p:cNvPr id="69" name="文本占位符 8">
            <a:extLst>
              <a:ext uri="{FF2B5EF4-FFF2-40B4-BE49-F238E27FC236}">
                <a16:creationId xmlns:a16="http://schemas.microsoft.com/office/drawing/2014/main" id="{774AF59B-172B-4EDD-A80C-150E4002F4F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553625" y="3648867"/>
            <a:ext cx="2681922" cy="39400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请输入你的标题</a:t>
            </a:r>
          </a:p>
        </p:txBody>
      </p:sp>
      <p:sp>
        <p:nvSpPr>
          <p:cNvPr id="70" name="文本占位符 11">
            <a:extLst>
              <a:ext uri="{FF2B5EF4-FFF2-40B4-BE49-F238E27FC236}">
                <a16:creationId xmlns:a16="http://schemas.microsoft.com/office/drawing/2014/main" id="{2014F1B5-4040-4453-8DAA-C0916F3554C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32206" y="4325324"/>
            <a:ext cx="2924760" cy="147732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30000"/>
              </a:lnSpc>
              <a:buNone/>
              <a:defRPr sz="1800"/>
            </a:lvl1pPr>
          </a:lstStyle>
          <a:p>
            <a:pPr lvl="0"/>
            <a:r>
              <a:rPr lang="zh-CN" altLang="en-US" dirty="0"/>
              <a:t>请输入你的内容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0D3B1BF-0A7D-4A7B-A7BB-E9DCE4B82CEB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660400" y="6235702"/>
            <a:ext cx="334264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i="1" spc="300" dirty="0">
                <a:solidFill>
                  <a:schemeClr val="accent1"/>
                </a:solidFill>
                <a:latin typeface="+mn-ea"/>
              </a:rPr>
              <a:t>敦尚行实　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BAFC0CC-A476-489C-8781-CBDD0353B7F8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C79ECAFE-A460-4E13-ABCB-32CAE613624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5EFFA012-84DF-410F-B2D0-3E6669E2C7C0}"/>
              </a:ext>
            </a:extLst>
          </p:cNvPr>
          <p:cNvGrpSpPr>
            <a:grpSpLocks/>
          </p:cNvGrpSpPr>
          <p:nvPr userDrawn="1"/>
        </p:nvGrpSpPr>
        <p:grpSpPr>
          <a:xfrm>
            <a:off x="660400" y="344681"/>
            <a:ext cx="384771" cy="384771"/>
            <a:chOff x="669869" y="597306"/>
            <a:chExt cx="409972" cy="409973"/>
          </a:xfrm>
        </p:grpSpPr>
        <p:sp>
          <p:nvSpPr>
            <p:cNvPr id="36" name="íṥļîḓê">
              <a:extLst>
                <a:ext uri="{FF2B5EF4-FFF2-40B4-BE49-F238E27FC236}">
                  <a16:creationId xmlns:a16="http://schemas.microsoft.com/office/drawing/2014/main" id="{E73C0D37-EDAC-4E6C-B948-E6725E0376AE}"/>
                </a:ext>
              </a:extLst>
            </p:cNvPr>
            <p:cNvSpPr/>
            <p:nvPr/>
          </p:nvSpPr>
          <p:spPr>
            <a:xfrm>
              <a:off x="669869" y="597306"/>
              <a:ext cx="409972" cy="409973"/>
            </a:xfrm>
            <a:prstGeom prst="ellipse">
              <a:avLst/>
            </a:prstGeom>
            <a:noFill/>
            <a:ln w="12700">
              <a:solidFill>
                <a:schemeClr val="accent1">
                  <a:lumMod val="60000"/>
                  <a:lumOff val="4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 fontScale="77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7" name="íṥlíḓê">
              <a:extLst>
                <a:ext uri="{FF2B5EF4-FFF2-40B4-BE49-F238E27FC236}">
                  <a16:creationId xmlns:a16="http://schemas.microsoft.com/office/drawing/2014/main" id="{79D920AC-FF25-4E80-9F5E-FD7A3CDFEE89}"/>
                </a:ext>
              </a:extLst>
            </p:cNvPr>
            <p:cNvSpPr/>
            <p:nvPr/>
          </p:nvSpPr>
          <p:spPr>
            <a:xfrm>
              <a:off x="707772" y="635208"/>
              <a:ext cx="334166" cy="334167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 fontScale="55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8" name="ïśļiḑé">
              <a:extLst>
                <a:ext uri="{FF2B5EF4-FFF2-40B4-BE49-F238E27FC236}">
                  <a16:creationId xmlns:a16="http://schemas.microsoft.com/office/drawing/2014/main" id="{C396806A-E7FB-440E-BB47-06F7EC8FC38F}"/>
                </a:ext>
              </a:extLst>
            </p:cNvPr>
            <p:cNvSpPr/>
            <p:nvPr/>
          </p:nvSpPr>
          <p:spPr>
            <a:xfrm>
              <a:off x="772089" y="699681"/>
              <a:ext cx="205530" cy="205219"/>
            </a:xfrm>
            <a:custGeom>
              <a:avLst/>
              <a:gdLst>
                <a:gd name="connsiteX0" fmla="*/ 347041 w 607639"/>
                <a:gd name="connsiteY0" fmla="*/ 313875 h 606722"/>
                <a:gd name="connsiteX1" fmla="*/ 379713 w 607639"/>
                <a:gd name="connsiteY1" fmla="*/ 346512 h 606722"/>
                <a:gd name="connsiteX2" fmla="*/ 347041 w 607639"/>
                <a:gd name="connsiteY2" fmla="*/ 379149 h 606722"/>
                <a:gd name="connsiteX3" fmla="*/ 314369 w 607639"/>
                <a:gd name="connsiteY3" fmla="*/ 346512 h 606722"/>
                <a:gd name="connsiteX4" fmla="*/ 347041 w 607639"/>
                <a:gd name="connsiteY4" fmla="*/ 313875 h 606722"/>
                <a:gd name="connsiteX5" fmla="*/ 260563 w 607639"/>
                <a:gd name="connsiteY5" fmla="*/ 213037 h 606722"/>
                <a:gd name="connsiteX6" fmla="*/ 313452 w 607639"/>
                <a:gd name="connsiteY6" fmla="*/ 265856 h 606722"/>
                <a:gd name="connsiteX7" fmla="*/ 260563 w 607639"/>
                <a:gd name="connsiteY7" fmla="*/ 318675 h 606722"/>
                <a:gd name="connsiteX8" fmla="*/ 207674 w 607639"/>
                <a:gd name="connsiteY8" fmla="*/ 265856 h 606722"/>
                <a:gd name="connsiteX9" fmla="*/ 260563 w 607639"/>
                <a:gd name="connsiteY9" fmla="*/ 213037 h 606722"/>
                <a:gd name="connsiteX10" fmla="*/ 303775 w 607639"/>
                <a:gd name="connsiteY10" fmla="*/ 152236 h 606722"/>
                <a:gd name="connsiteX11" fmla="*/ 152466 w 607639"/>
                <a:gd name="connsiteY11" fmla="*/ 303317 h 606722"/>
                <a:gd name="connsiteX12" fmla="*/ 303775 w 607639"/>
                <a:gd name="connsiteY12" fmla="*/ 454486 h 606722"/>
                <a:gd name="connsiteX13" fmla="*/ 455173 w 607639"/>
                <a:gd name="connsiteY13" fmla="*/ 303317 h 606722"/>
                <a:gd name="connsiteX14" fmla="*/ 303775 w 607639"/>
                <a:gd name="connsiteY14" fmla="*/ 152236 h 606722"/>
                <a:gd name="connsiteX15" fmla="*/ 270042 w 607639"/>
                <a:gd name="connsiteY15" fmla="*/ 0 h 606722"/>
                <a:gd name="connsiteX16" fmla="*/ 337597 w 607639"/>
                <a:gd name="connsiteY16" fmla="*/ 0 h 606722"/>
                <a:gd name="connsiteX17" fmla="*/ 361628 w 607639"/>
                <a:gd name="connsiteY17" fmla="*/ 23995 h 606722"/>
                <a:gd name="connsiteX18" fmla="*/ 337597 w 607639"/>
                <a:gd name="connsiteY18" fmla="*/ 47901 h 606722"/>
                <a:gd name="connsiteX19" fmla="*/ 327806 w 607639"/>
                <a:gd name="connsiteY19" fmla="*/ 47901 h 606722"/>
                <a:gd name="connsiteX20" fmla="*/ 327806 w 607639"/>
                <a:gd name="connsiteY20" fmla="*/ 105756 h 606722"/>
                <a:gd name="connsiteX21" fmla="*/ 426691 w 607639"/>
                <a:gd name="connsiteY21" fmla="*/ 146726 h 606722"/>
                <a:gd name="connsiteX22" fmla="*/ 467723 w 607639"/>
                <a:gd name="connsiteY22" fmla="*/ 105756 h 606722"/>
                <a:gd name="connsiteX23" fmla="*/ 460780 w 607639"/>
                <a:gd name="connsiteY23" fmla="*/ 98913 h 606722"/>
                <a:gd name="connsiteX24" fmla="*/ 460780 w 607639"/>
                <a:gd name="connsiteY24" fmla="*/ 64965 h 606722"/>
                <a:gd name="connsiteX25" fmla="*/ 494691 w 607639"/>
                <a:gd name="connsiteY25" fmla="*/ 64965 h 606722"/>
                <a:gd name="connsiteX26" fmla="*/ 530382 w 607639"/>
                <a:gd name="connsiteY26" fmla="*/ 100602 h 606722"/>
                <a:gd name="connsiteX27" fmla="*/ 531094 w 607639"/>
                <a:gd name="connsiteY27" fmla="*/ 101313 h 606722"/>
                <a:gd name="connsiteX28" fmla="*/ 537414 w 607639"/>
                <a:gd name="connsiteY28" fmla="*/ 107534 h 606722"/>
                <a:gd name="connsiteX29" fmla="*/ 537770 w 607639"/>
                <a:gd name="connsiteY29" fmla="*/ 107978 h 606722"/>
                <a:gd name="connsiteX30" fmla="*/ 537948 w 607639"/>
                <a:gd name="connsiteY30" fmla="*/ 108156 h 606722"/>
                <a:gd name="connsiteX31" fmla="*/ 538482 w 607639"/>
                <a:gd name="connsiteY31" fmla="*/ 108689 h 606722"/>
                <a:gd name="connsiteX32" fmla="*/ 538215 w 607639"/>
                <a:gd name="connsiteY32" fmla="*/ 108423 h 606722"/>
                <a:gd name="connsiteX33" fmla="*/ 538749 w 607639"/>
                <a:gd name="connsiteY33" fmla="*/ 108867 h 606722"/>
                <a:gd name="connsiteX34" fmla="*/ 539105 w 607639"/>
                <a:gd name="connsiteY34" fmla="*/ 109311 h 606722"/>
                <a:gd name="connsiteX35" fmla="*/ 542487 w 607639"/>
                <a:gd name="connsiteY35" fmla="*/ 112688 h 606722"/>
                <a:gd name="connsiteX36" fmla="*/ 542487 w 607639"/>
                <a:gd name="connsiteY36" fmla="*/ 146637 h 606722"/>
                <a:gd name="connsiteX37" fmla="*/ 508576 w 607639"/>
                <a:gd name="connsiteY37" fmla="*/ 146637 h 606722"/>
                <a:gd name="connsiteX38" fmla="*/ 501634 w 607639"/>
                <a:gd name="connsiteY38" fmla="*/ 139705 h 606722"/>
                <a:gd name="connsiteX39" fmla="*/ 460691 w 607639"/>
                <a:gd name="connsiteY39" fmla="*/ 180675 h 606722"/>
                <a:gd name="connsiteX40" fmla="*/ 501723 w 607639"/>
                <a:gd name="connsiteY40" fmla="*/ 279410 h 606722"/>
                <a:gd name="connsiteX41" fmla="*/ 559576 w 607639"/>
                <a:gd name="connsiteY41" fmla="*/ 279410 h 606722"/>
                <a:gd name="connsiteX42" fmla="*/ 559576 w 607639"/>
                <a:gd name="connsiteY42" fmla="*/ 269634 h 606722"/>
                <a:gd name="connsiteX43" fmla="*/ 583608 w 607639"/>
                <a:gd name="connsiteY43" fmla="*/ 245639 h 606722"/>
                <a:gd name="connsiteX44" fmla="*/ 607639 w 607639"/>
                <a:gd name="connsiteY44" fmla="*/ 269634 h 606722"/>
                <a:gd name="connsiteX45" fmla="*/ 607639 w 607639"/>
                <a:gd name="connsiteY45" fmla="*/ 337088 h 606722"/>
                <a:gd name="connsiteX46" fmla="*/ 583608 w 607639"/>
                <a:gd name="connsiteY46" fmla="*/ 361083 h 606722"/>
                <a:gd name="connsiteX47" fmla="*/ 559576 w 607639"/>
                <a:gd name="connsiteY47" fmla="*/ 337088 h 606722"/>
                <a:gd name="connsiteX48" fmla="*/ 559576 w 607639"/>
                <a:gd name="connsiteY48" fmla="*/ 327312 h 606722"/>
                <a:gd name="connsiteX49" fmla="*/ 501723 w 607639"/>
                <a:gd name="connsiteY49" fmla="*/ 327312 h 606722"/>
                <a:gd name="connsiteX50" fmla="*/ 460691 w 607639"/>
                <a:gd name="connsiteY50" fmla="*/ 426047 h 606722"/>
                <a:gd name="connsiteX51" fmla="*/ 501634 w 607639"/>
                <a:gd name="connsiteY51" fmla="*/ 467017 h 606722"/>
                <a:gd name="connsiteX52" fmla="*/ 508576 w 607639"/>
                <a:gd name="connsiteY52" fmla="*/ 460085 h 606722"/>
                <a:gd name="connsiteX53" fmla="*/ 542487 w 607639"/>
                <a:gd name="connsiteY53" fmla="*/ 460085 h 606722"/>
                <a:gd name="connsiteX54" fmla="*/ 542487 w 607639"/>
                <a:gd name="connsiteY54" fmla="*/ 493945 h 606722"/>
                <a:gd name="connsiteX55" fmla="*/ 518990 w 607639"/>
                <a:gd name="connsiteY55" fmla="*/ 517496 h 606722"/>
                <a:gd name="connsiteX56" fmla="*/ 494691 w 607639"/>
                <a:gd name="connsiteY56" fmla="*/ 541668 h 606722"/>
                <a:gd name="connsiteX57" fmla="*/ 460780 w 607639"/>
                <a:gd name="connsiteY57" fmla="*/ 541668 h 606722"/>
                <a:gd name="connsiteX58" fmla="*/ 460780 w 607639"/>
                <a:gd name="connsiteY58" fmla="*/ 507809 h 606722"/>
                <a:gd name="connsiteX59" fmla="*/ 467723 w 607639"/>
                <a:gd name="connsiteY59" fmla="*/ 500877 h 606722"/>
                <a:gd name="connsiteX60" fmla="*/ 426691 w 607639"/>
                <a:gd name="connsiteY60" fmla="*/ 459996 h 606722"/>
                <a:gd name="connsiteX61" fmla="*/ 327806 w 607639"/>
                <a:gd name="connsiteY61" fmla="*/ 500966 h 606722"/>
                <a:gd name="connsiteX62" fmla="*/ 327806 w 607639"/>
                <a:gd name="connsiteY62" fmla="*/ 558732 h 606722"/>
                <a:gd name="connsiteX63" fmla="*/ 337597 w 607639"/>
                <a:gd name="connsiteY63" fmla="*/ 558732 h 606722"/>
                <a:gd name="connsiteX64" fmla="*/ 361628 w 607639"/>
                <a:gd name="connsiteY64" fmla="*/ 582727 h 606722"/>
                <a:gd name="connsiteX65" fmla="*/ 337597 w 607639"/>
                <a:gd name="connsiteY65" fmla="*/ 606722 h 606722"/>
                <a:gd name="connsiteX66" fmla="*/ 270042 w 607639"/>
                <a:gd name="connsiteY66" fmla="*/ 606722 h 606722"/>
                <a:gd name="connsiteX67" fmla="*/ 246011 w 607639"/>
                <a:gd name="connsiteY67" fmla="*/ 582727 h 606722"/>
                <a:gd name="connsiteX68" fmla="*/ 270042 w 607639"/>
                <a:gd name="connsiteY68" fmla="*/ 558732 h 606722"/>
                <a:gd name="connsiteX69" fmla="*/ 279833 w 607639"/>
                <a:gd name="connsiteY69" fmla="*/ 558732 h 606722"/>
                <a:gd name="connsiteX70" fmla="*/ 279833 w 607639"/>
                <a:gd name="connsiteY70" fmla="*/ 500966 h 606722"/>
                <a:gd name="connsiteX71" fmla="*/ 180948 w 607639"/>
                <a:gd name="connsiteY71" fmla="*/ 459996 h 606722"/>
                <a:gd name="connsiteX72" fmla="*/ 139916 w 607639"/>
                <a:gd name="connsiteY72" fmla="*/ 500877 h 606722"/>
                <a:gd name="connsiteX73" fmla="*/ 146859 w 607639"/>
                <a:gd name="connsiteY73" fmla="*/ 507809 h 606722"/>
                <a:gd name="connsiteX74" fmla="*/ 146859 w 607639"/>
                <a:gd name="connsiteY74" fmla="*/ 541668 h 606722"/>
                <a:gd name="connsiteX75" fmla="*/ 112859 w 607639"/>
                <a:gd name="connsiteY75" fmla="*/ 541668 h 606722"/>
                <a:gd name="connsiteX76" fmla="*/ 77257 w 607639"/>
                <a:gd name="connsiteY76" fmla="*/ 506120 h 606722"/>
                <a:gd name="connsiteX77" fmla="*/ 68534 w 607639"/>
                <a:gd name="connsiteY77" fmla="*/ 497411 h 606722"/>
                <a:gd name="connsiteX78" fmla="*/ 65063 w 607639"/>
                <a:gd name="connsiteY78" fmla="*/ 493945 h 606722"/>
                <a:gd name="connsiteX79" fmla="*/ 65063 w 607639"/>
                <a:gd name="connsiteY79" fmla="*/ 460085 h 606722"/>
                <a:gd name="connsiteX80" fmla="*/ 99063 w 607639"/>
                <a:gd name="connsiteY80" fmla="*/ 460085 h 606722"/>
                <a:gd name="connsiteX81" fmla="*/ 105916 w 607639"/>
                <a:gd name="connsiteY81" fmla="*/ 467017 h 606722"/>
                <a:gd name="connsiteX82" fmla="*/ 146948 w 607639"/>
                <a:gd name="connsiteY82" fmla="*/ 426047 h 606722"/>
                <a:gd name="connsiteX83" fmla="*/ 105916 w 607639"/>
                <a:gd name="connsiteY83" fmla="*/ 327312 h 606722"/>
                <a:gd name="connsiteX84" fmla="*/ 47974 w 607639"/>
                <a:gd name="connsiteY84" fmla="*/ 327312 h 606722"/>
                <a:gd name="connsiteX85" fmla="*/ 47974 w 607639"/>
                <a:gd name="connsiteY85" fmla="*/ 337088 h 606722"/>
                <a:gd name="connsiteX86" fmla="*/ 24031 w 607639"/>
                <a:gd name="connsiteY86" fmla="*/ 361083 h 606722"/>
                <a:gd name="connsiteX87" fmla="*/ 0 w 607639"/>
                <a:gd name="connsiteY87" fmla="*/ 337088 h 606722"/>
                <a:gd name="connsiteX88" fmla="*/ 0 w 607639"/>
                <a:gd name="connsiteY88" fmla="*/ 269634 h 606722"/>
                <a:gd name="connsiteX89" fmla="*/ 24031 w 607639"/>
                <a:gd name="connsiteY89" fmla="*/ 245639 h 606722"/>
                <a:gd name="connsiteX90" fmla="*/ 47974 w 607639"/>
                <a:gd name="connsiteY90" fmla="*/ 269634 h 606722"/>
                <a:gd name="connsiteX91" fmla="*/ 47974 w 607639"/>
                <a:gd name="connsiteY91" fmla="*/ 279410 h 606722"/>
                <a:gd name="connsiteX92" fmla="*/ 105916 w 607639"/>
                <a:gd name="connsiteY92" fmla="*/ 279410 h 606722"/>
                <a:gd name="connsiteX93" fmla="*/ 146948 w 607639"/>
                <a:gd name="connsiteY93" fmla="*/ 180675 h 606722"/>
                <a:gd name="connsiteX94" fmla="*/ 105916 w 607639"/>
                <a:gd name="connsiteY94" fmla="*/ 139705 h 606722"/>
                <a:gd name="connsiteX95" fmla="*/ 99063 w 607639"/>
                <a:gd name="connsiteY95" fmla="*/ 146637 h 606722"/>
                <a:gd name="connsiteX96" fmla="*/ 65063 w 607639"/>
                <a:gd name="connsiteY96" fmla="*/ 146637 h 606722"/>
                <a:gd name="connsiteX97" fmla="*/ 65063 w 607639"/>
                <a:gd name="connsiteY97" fmla="*/ 112688 h 606722"/>
                <a:gd name="connsiteX98" fmla="*/ 106450 w 607639"/>
                <a:gd name="connsiteY98" fmla="*/ 71452 h 606722"/>
                <a:gd name="connsiteX99" fmla="*/ 112859 w 607639"/>
                <a:gd name="connsiteY99" fmla="*/ 64965 h 606722"/>
                <a:gd name="connsiteX100" fmla="*/ 146859 w 607639"/>
                <a:gd name="connsiteY100" fmla="*/ 64965 h 606722"/>
                <a:gd name="connsiteX101" fmla="*/ 146859 w 607639"/>
                <a:gd name="connsiteY101" fmla="*/ 98913 h 606722"/>
                <a:gd name="connsiteX102" fmla="*/ 139916 w 607639"/>
                <a:gd name="connsiteY102" fmla="*/ 105756 h 606722"/>
                <a:gd name="connsiteX103" fmla="*/ 180948 w 607639"/>
                <a:gd name="connsiteY103" fmla="*/ 146726 h 606722"/>
                <a:gd name="connsiteX104" fmla="*/ 279833 w 607639"/>
                <a:gd name="connsiteY104" fmla="*/ 105756 h 606722"/>
                <a:gd name="connsiteX105" fmla="*/ 279833 w 607639"/>
                <a:gd name="connsiteY105" fmla="*/ 47901 h 606722"/>
                <a:gd name="connsiteX106" fmla="*/ 270042 w 607639"/>
                <a:gd name="connsiteY106" fmla="*/ 47901 h 606722"/>
                <a:gd name="connsiteX107" fmla="*/ 246011 w 607639"/>
                <a:gd name="connsiteY107" fmla="*/ 23995 h 606722"/>
                <a:gd name="connsiteX108" fmla="*/ 270042 w 607639"/>
                <a:gd name="connsiteY108" fmla="*/ 0 h 60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607639" h="606722">
                  <a:moveTo>
                    <a:pt x="347041" y="313875"/>
                  </a:moveTo>
                  <a:cubicBezTo>
                    <a:pt x="365085" y="313875"/>
                    <a:pt x="379713" y="328487"/>
                    <a:pt x="379713" y="346512"/>
                  </a:cubicBezTo>
                  <a:cubicBezTo>
                    <a:pt x="379713" y="364537"/>
                    <a:pt x="365085" y="379149"/>
                    <a:pt x="347041" y="379149"/>
                  </a:cubicBezTo>
                  <a:cubicBezTo>
                    <a:pt x="328997" y="379149"/>
                    <a:pt x="314369" y="364537"/>
                    <a:pt x="314369" y="346512"/>
                  </a:cubicBezTo>
                  <a:cubicBezTo>
                    <a:pt x="314369" y="328487"/>
                    <a:pt x="328997" y="313875"/>
                    <a:pt x="347041" y="313875"/>
                  </a:cubicBezTo>
                  <a:close/>
                  <a:moveTo>
                    <a:pt x="260563" y="213037"/>
                  </a:moveTo>
                  <a:cubicBezTo>
                    <a:pt x="289773" y="213037"/>
                    <a:pt x="313452" y="236685"/>
                    <a:pt x="313452" y="265856"/>
                  </a:cubicBezTo>
                  <a:cubicBezTo>
                    <a:pt x="313452" y="295027"/>
                    <a:pt x="289773" y="318675"/>
                    <a:pt x="260563" y="318675"/>
                  </a:cubicBezTo>
                  <a:cubicBezTo>
                    <a:pt x="231353" y="318675"/>
                    <a:pt x="207674" y="295027"/>
                    <a:pt x="207674" y="265856"/>
                  </a:cubicBezTo>
                  <a:cubicBezTo>
                    <a:pt x="207674" y="236685"/>
                    <a:pt x="231353" y="213037"/>
                    <a:pt x="260563" y="213037"/>
                  </a:cubicBezTo>
                  <a:close/>
                  <a:moveTo>
                    <a:pt x="303775" y="152236"/>
                  </a:moveTo>
                  <a:cubicBezTo>
                    <a:pt x="220377" y="152236"/>
                    <a:pt x="152466" y="220045"/>
                    <a:pt x="152466" y="303317"/>
                  </a:cubicBezTo>
                  <a:cubicBezTo>
                    <a:pt x="152466" y="386678"/>
                    <a:pt x="220377" y="454486"/>
                    <a:pt x="303775" y="454486"/>
                  </a:cubicBezTo>
                  <a:cubicBezTo>
                    <a:pt x="387262" y="454486"/>
                    <a:pt x="455173" y="386678"/>
                    <a:pt x="455173" y="303317"/>
                  </a:cubicBezTo>
                  <a:cubicBezTo>
                    <a:pt x="455173" y="220045"/>
                    <a:pt x="387262" y="152236"/>
                    <a:pt x="303775" y="152236"/>
                  </a:cubicBezTo>
                  <a:close/>
                  <a:moveTo>
                    <a:pt x="270042" y="0"/>
                  </a:moveTo>
                  <a:lnTo>
                    <a:pt x="337597" y="0"/>
                  </a:lnTo>
                  <a:cubicBezTo>
                    <a:pt x="350859" y="0"/>
                    <a:pt x="361628" y="10753"/>
                    <a:pt x="361628" y="23995"/>
                  </a:cubicBezTo>
                  <a:cubicBezTo>
                    <a:pt x="361628" y="37237"/>
                    <a:pt x="350859" y="47901"/>
                    <a:pt x="337597" y="47901"/>
                  </a:cubicBezTo>
                  <a:lnTo>
                    <a:pt x="327806" y="47901"/>
                  </a:lnTo>
                  <a:lnTo>
                    <a:pt x="327806" y="105756"/>
                  </a:lnTo>
                  <a:cubicBezTo>
                    <a:pt x="364833" y="110200"/>
                    <a:pt x="398744" y="124864"/>
                    <a:pt x="426691" y="146726"/>
                  </a:cubicBezTo>
                  <a:lnTo>
                    <a:pt x="467723" y="105756"/>
                  </a:lnTo>
                  <a:lnTo>
                    <a:pt x="460780" y="98913"/>
                  </a:lnTo>
                  <a:cubicBezTo>
                    <a:pt x="451435" y="89493"/>
                    <a:pt x="451435" y="74385"/>
                    <a:pt x="460780" y="64965"/>
                  </a:cubicBezTo>
                  <a:cubicBezTo>
                    <a:pt x="470126" y="55633"/>
                    <a:pt x="485346" y="55633"/>
                    <a:pt x="494691" y="64965"/>
                  </a:cubicBezTo>
                  <a:lnTo>
                    <a:pt x="530382" y="100602"/>
                  </a:lnTo>
                  <a:lnTo>
                    <a:pt x="531094" y="101313"/>
                  </a:lnTo>
                  <a:lnTo>
                    <a:pt x="537414" y="107534"/>
                  </a:lnTo>
                  <a:lnTo>
                    <a:pt x="537770" y="107978"/>
                  </a:lnTo>
                  <a:lnTo>
                    <a:pt x="537948" y="108156"/>
                  </a:lnTo>
                  <a:lnTo>
                    <a:pt x="538482" y="108689"/>
                  </a:lnTo>
                  <a:lnTo>
                    <a:pt x="538215" y="108423"/>
                  </a:lnTo>
                  <a:lnTo>
                    <a:pt x="538749" y="108867"/>
                  </a:lnTo>
                  <a:lnTo>
                    <a:pt x="539105" y="109311"/>
                  </a:lnTo>
                  <a:lnTo>
                    <a:pt x="542487" y="112688"/>
                  </a:lnTo>
                  <a:cubicBezTo>
                    <a:pt x="551922" y="122109"/>
                    <a:pt x="551922" y="137217"/>
                    <a:pt x="542487" y="146637"/>
                  </a:cubicBezTo>
                  <a:cubicBezTo>
                    <a:pt x="533142" y="155969"/>
                    <a:pt x="517922" y="155969"/>
                    <a:pt x="508576" y="146637"/>
                  </a:cubicBezTo>
                  <a:lnTo>
                    <a:pt x="501634" y="139705"/>
                  </a:lnTo>
                  <a:lnTo>
                    <a:pt x="460691" y="180675"/>
                  </a:lnTo>
                  <a:cubicBezTo>
                    <a:pt x="482587" y="208491"/>
                    <a:pt x="497272" y="242440"/>
                    <a:pt x="501723" y="279410"/>
                  </a:cubicBezTo>
                  <a:lnTo>
                    <a:pt x="559576" y="279410"/>
                  </a:lnTo>
                  <a:lnTo>
                    <a:pt x="559576" y="269634"/>
                  </a:lnTo>
                  <a:cubicBezTo>
                    <a:pt x="559576" y="256393"/>
                    <a:pt x="570346" y="245639"/>
                    <a:pt x="583608" y="245639"/>
                  </a:cubicBezTo>
                  <a:cubicBezTo>
                    <a:pt x="596869" y="245639"/>
                    <a:pt x="607639" y="256393"/>
                    <a:pt x="607639" y="269634"/>
                  </a:cubicBezTo>
                  <a:lnTo>
                    <a:pt x="607639" y="337088"/>
                  </a:lnTo>
                  <a:cubicBezTo>
                    <a:pt x="607639" y="350329"/>
                    <a:pt x="596869" y="361083"/>
                    <a:pt x="583608" y="361083"/>
                  </a:cubicBezTo>
                  <a:cubicBezTo>
                    <a:pt x="570346" y="361083"/>
                    <a:pt x="559576" y="350329"/>
                    <a:pt x="559576" y="337088"/>
                  </a:cubicBezTo>
                  <a:lnTo>
                    <a:pt x="559576" y="327312"/>
                  </a:lnTo>
                  <a:lnTo>
                    <a:pt x="501723" y="327312"/>
                  </a:lnTo>
                  <a:cubicBezTo>
                    <a:pt x="497272" y="364282"/>
                    <a:pt x="482587" y="398142"/>
                    <a:pt x="460691" y="426047"/>
                  </a:cubicBezTo>
                  <a:lnTo>
                    <a:pt x="501634" y="467017"/>
                  </a:lnTo>
                  <a:lnTo>
                    <a:pt x="508576" y="460085"/>
                  </a:lnTo>
                  <a:cubicBezTo>
                    <a:pt x="517922" y="450753"/>
                    <a:pt x="533142" y="450753"/>
                    <a:pt x="542487" y="460085"/>
                  </a:cubicBezTo>
                  <a:cubicBezTo>
                    <a:pt x="551922" y="469416"/>
                    <a:pt x="551922" y="484613"/>
                    <a:pt x="542487" y="493945"/>
                  </a:cubicBezTo>
                  <a:cubicBezTo>
                    <a:pt x="512759" y="523717"/>
                    <a:pt x="518456" y="518029"/>
                    <a:pt x="518990" y="517496"/>
                  </a:cubicBezTo>
                  <a:cubicBezTo>
                    <a:pt x="518545" y="517940"/>
                    <a:pt x="514272" y="522206"/>
                    <a:pt x="494691" y="541668"/>
                  </a:cubicBezTo>
                  <a:cubicBezTo>
                    <a:pt x="485346" y="551089"/>
                    <a:pt x="470126" y="551089"/>
                    <a:pt x="460780" y="541668"/>
                  </a:cubicBezTo>
                  <a:cubicBezTo>
                    <a:pt x="451435" y="532337"/>
                    <a:pt x="451435" y="517140"/>
                    <a:pt x="460780" y="507809"/>
                  </a:cubicBezTo>
                  <a:lnTo>
                    <a:pt x="467723" y="500877"/>
                  </a:lnTo>
                  <a:lnTo>
                    <a:pt x="426691" y="459996"/>
                  </a:lnTo>
                  <a:cubicBezTo>
                    <a:pt x="398744" y="481858"/>
                    <a:pt x="364833" y="496522"/>
                    <a:pt x="327806" y="500966"/>
                  </a:cubicBezTo>
                  <a:lnTo>
                    <a:pt x="327806" y="558732"/>
                  </a:lnTo>
                  <a:lnTo>
                    <a:pt x="337597" y="558732"/>
                  </a:lnTo>
                  <a:cubicBezTo>
                    <a:pt x="350859" y="558732"/>
                    <a:pt x="361628" y="569485"/>
                    <a:pt x="361628" y="582727"/>
                  </a:cubicBezTo>
                  <a:cubicBezTo>
                    <a:pt x="361628" y="595969"/>
                    <a:pt x="350859" y="606722"/>
                    <a:pt x="337597" y="606722"/>
                  </a:cubicBezTo>
                  <a:lnTo>
                    <a:pt x="270042" y="606722"/>
                  </a:lnTo>
                  <a:cubicBezTo>
                    <a:pt x="256780" y="606722"/>
                    <a:pt x="246011" y="595969"/>
                    <a:pt x="246011" y="582727"/>
                  </a:cubicBezTo>
                  <a:cubicBezTo>
                    <a:pt x="246011" y="569485"/>
                    <a:pt x="256780" y="558732"/>
                    <a:pt x="270042" y="558732"/>
                  </a:cubicBezTo>
                  <a:lnTo>
                    <a:pt x="279833" y="558732"/>
                  </a:lnTo>
                  <a:lnTo>
                    <a:pt x="279833" y="500966"/>
                  </a:lnTo>
                  <a:cubicBezTo>
                    <a:pt x="242806" y="496522"/>
                    <a:pt x="208806" y="481858"/>
                    <a:pt x="180948" y="459996"/>
                  </a:cubicBezTo>
                  <a:lnTo>
                    <a:pt x="139916" y="500877"/>
                  </a:lnTo>
                  <a:lnTo>
                    <a:pt x="146859" y="507809"/>
                  </a:lnTo>
                  <a:cubicBezTo>
                    <a:pt x="156204" y="517140"/>
                    <a:pt x="156204" y="532337"/>
                    <a:pt x="146859" y="541668"/>
                  </a:cubicBezTo>
                  <a:cubicBezTo>
                    <a:pt x="137424" y="551089"/>
                    <a:pt x="122293" y="551089"/>
                    <a:pt x="112859" y="541668"/>
                  </a:cubicBezTo>
                  <a:lnTo>
                    <a:pt x="77257" y="506120"/>
                  </a:lnTo>
                  <a:lnTo>
                    <a:pt x="68534" y="497411"/>
                  </a:lnTo>
                  <a:lnTo>
                    <a:pt x="65063" y="493945"/>
                  </a:lnTo>
                  <a:cubicBezTo>
                    <a:pt x="55717" y="484613"/>
                    <a:pt x="55717" y="469416"/>
                    <a:pt x="65063" y="460085"/>
                  </a:cubicBezTo>
                  <a:cubicBezTo>
                    <a:pt x="74497" y="450753"/>
                    <a:pt x="89628" y="450753"/>
                    <a:pt x="99063" y="460085"/>
                  </a:cubicBezTo>
                  <a:lnTo>
                    <a:pt x="105916" y="467017"/>
                  </a:lnTo>
                  <a:lnTo>
                    <a:pt x="146948" y="426047"/>
                  </a:lnTo>
                  <a:cubicBezTo>
                    <a:pt x="125052" y="398142"/>
                    <a:pt x="110367" y="364282"/>
                    <a:pt x="105916" y="327312"/>
                  </a:cubicBezTo>
                  <a:lnTo>
                    <a:pt x="47974" y="327312"/>
                  </a:lnTo>
                  <a:lnTo>
                    <a:pt x="47974" y="337088"/>
                  </a:lnTo>
                  <a:cubicBezTo>
                    <a:pt x="47974" y="350329"/>
                    <a:pt x="37293" y="361083"/>
                    <a:pt x="24031" y="361083"/>
                  </a:cubicBezTo>
                  <a:cubicBezTo>
                    <a:pt x="10770" y="361083"/>
                    <a:pt x="0" y="350329"/>
                    <a:pt x="0" y="337088"/>
                  </a:cubicBezTo>
                  <a:lnTo>
                    <a:pt x="0" y="269634"/>
                  </a:lnTo>
                  <a:cubicBezTo>
                    <a:pt x="0" y="256393"/>
                    <a:pt x="10770" y="245639"/>
                    <a:pt x="24031" y="245639"/>
                  </a:cubicBezTo>
                  <a:cubicBezTo>
                    <a:pt x="37293" y="245639"/>
                    <a:pt x="47974" y="256393"/>
                    <a:pt x="47974" y="269634"/>
                  </a:cubicBezTo>
                  <a:lnTo>
                    <a:pt x="47974" y="279410"/>
                  </a:lnTo>
                  <a:lnTo>
                    <a:pt x="105916" y="279410"/>
                  </a:lnTo>
                  <a:cubicBezTo>
                    <a:pt x="110367" y="242440"/>
                    <a:pt x="125052" y="208491"/>
                    <a:pt x="146948" y="180675"/>
                  </a:cubicBezTo>
                  <a:lnTo>
                    <a:pt x="105916" y="139705"/>
                  </a:lnTo>
                  <a:lnTo>
                    <a:pt x="99063" y="146637"/>
                  </a:lnTo>
                  <a:cubicBezTo>
                    <a:pt x="89628" y="155969"/>
                    <a:pt x="74497" y="155969"/>
                    <a:pt x="65063" y="146637"/>
                  </a:cubicBezTo>
                  <a:cubicBezTo>
                    <a:pt x="55717" y="137217"/>
                    <a:pt x="55717" y="122109"/>
                    <a:pt x="65063" y="112688"/>
                  </a:cubicBezTo>
                  <a:lnTo>
                    <a:pt x="106450" y="71452"/>
                  </a:lnTo>
                  <a:lnTo>
                    <a:pt x="112859" y="64965"/>
                  </a:lnTo>
                  <a:cubicBezTo>
                    <a:pt x="122293" y="55633"/>
                    <a:pt x="137424" y="55633"/>
                    <a:pt x="146859" y="64965"/>
                  </a:cubicBezTo>
                  <a:cubicBezTo>
                    <a:pt x="156204" y="74385"/>
                    <a:pt x="156204" y="89493"/>
                    <a:pt x="146859" y="98913"/>
                  </a:cubicBezTo>
                  <a:lnTo>
                    <a:pt x="139916" y="105756"/>
                  </a:lnTo>
                  <a:lnTo>
                    <a:pt x="180948" y="146726"/>
                  </a:lnTo>
                  <a:cubicBezTo>
                    <a:pt x="208806" y="124864"/>
                    <a:pt x="242806" y="110200"/>
                    <a:pt x="279833" y="105756"/>
                  </a:cubicBezTo>
                  <a:lnTo>
                    <a:pt x="279833" y="47901"/>
                  </a:lnTo>
                  <a:lnTo>
                    <a:pt x="270042" y="47901"/>
                  </a:lnTo>
                  <a:cubicBezTo>
                    <a:pt x="256780" y="47901"/>
                    <a:pt x="246011" y="37237"/>
                    <a:pt x="246011" y="23995"/>
                  </a:cubicBezTo>
                  <a:cubicBezTo>
                    <a:pt x="246011" y="10753"/>
                    <a:pt x="256780" y="0"/>
                    <a:pt x="270042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 fontScale="40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1AF0D8BD-5C5C-49C0-8D5F-70837455AAFB}"/>
              </a:ext>
            </a:extLst>
          </p:cNvPr>
          <p:cNvCxnSpPr>
            <a:cxnSpLocks/>
          </p:cNvCxnSpPr>
          <p:nvPr userDrawn="1"/>
        </p:nvCxnSpPr>
        <p:spPr>
          <a:xfrm>
            <a:off x="650931" y="852684"/>
            <a:ext cx="1086796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图片 30">
            <a:extLst>
              <a:ext uri="{FF2B5EF4-FFF2-40B4-BE49-F238E27FC236}">
                <a16:creationId xmlns:a16="http://schemas.microsoft.com/office/drawing/2014/main" id="{9840A60D-30C5-4A1F-AECB-80519F0F512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6962" y="292375"/>
            <a:ext cx="1375700" cy="437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948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（图文-2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>
            <a:extLst>
              <a:ext uri="{FF2B5EF4-FFF2-40B4-BE49-F238E27FC236}">
                <a16:creationId xmlns:a16="http://schemas.microsoft.com/office/drawing/2014/main" id="{37C931A3-F02B-4FEF-B6C9-6F2D445708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8" b="787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文本占位符 67">
            <a:extLst>
              <a:ext uri="{FF2B5EF4-FFF2-40B4-BE49-F238E27FC236}">
                <a16:creationId xmlns:a16="http://schemas.microsoft.com/office/drawing/2014/main" id="{60F93DEA-A852-4B06-9273-376E9E5D415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6933" y="347251"/>
            <a:ext cx="8920029" cy="402291"/>
          </a:xfrm>
          <a:prstGeom prst="rect">
            <a:avLst/>
          </a:prstGeom>
        </p:spPr>
        <p:txBody>
          <a:bodyPr lIns="0" bIns="46800">
            <a:sp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请输入你的章节标题</a:t>
            </a:r>
          </a:p>
        </p:txBody>
      </p: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id="{BF51A262-EF82-4309-AD98-5095F6DA986F}"/>
              </a:ext>
            </a:extLst>
          </p:cNvPr>
          <p:cNvCxnSpPr>
            <a:cxnSpLocks/>
          </p:cNvCxnSpPr>
          <p:nvPr userDrawn="1"/>
        </p:nvCxnSpPr>
        <p:spPr>
          <a:xfrm>
            <a:off x="669228" y="3632200"/>
            <a:ext cx="10858500" cy="0"/>
          </a:xfrm>
          <a:prstGeom prst="line">
            <a:avLst/>
          </a:prstGeom>
          <a:ln w="25400" cap="flat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矩形 34">
            <a:extLst>
              <a:ext uri="{FF2B5EF4-FFF2-40B4-BE49-F238E27FC236}">
                <a16:creationId xmlns:a16="http://schemas.microsoft.com/office/drawing/2014/main" id="{39314F2A-CF68-49ED-B2FE-7EB0D909A425}"/>
              </a:ext>
            </a:extLst>
          </p:cNvPr>
          <p:cNvSpPr/>
          <p:nvPr userDrawn="1"/>
        </p:nvSpPr>
        <p:spPr>
          <a:xfrm>
            <a:off x="669228" y="1496583"/>
            <a:ext cx="2124544" cy="17857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3910F900-2807-4DCD-B5B5-82A5DD0F608E}"/>
              </a:ext>
            </a:extLst>
          </p:cNvPr>
          <p:cNvSpPr/>
          <p:nvPr userDrawn="1"/>
        </p:nvSpPr>
        <p:spPr>
          <a:xfrm>
            <a:off x="9394356" y="3984612"/>
            <a:ext cx="2124544" cy="17857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图片占位符 42">
            <a:extLst>
              <a:ext uri="{FF2B5EF4-FFF2-40B4-BE49-F238E27FC236}">
                <a16:creationId xmlns:a16="http://schemas.microsoft.com/office/drawing/2014/main" id="{4D9A6F69-B4BF-497A-A215-06F3933D0E7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26750" y="1536731"/>
            <a:ext cx="2009500" cy="1689041"/>
          </a:xfrm>
          <a:custGeom>
            <a:avLst/>
            <a:gdLst>
              <a:gd name="connsiteX0" fmla="*/ 0 w 2009500"/>
              <a:gd name="connsiteY0" fmla="*/ 0 h 1689041"/>
              <a:gd name="connsiteX1" fmla="*/ 2009500 w 2009500"/>
              <a:gd name="connsiteY1" fmla="*/ 0 h 1689041"/>
              <a:gd name="connsiteX2" fmla="*/ 2009500 w 2009500"/>
              <a:gd name="connsiteY2" fmla="*/ 1689041 h 1689041"/>
              <a:gd name="connsiteX3" fmla="*/ 0 w 2009500"/>
              <a:gd name="connsiteY3" fmla="*/ 1689041 h 168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09500" h="1689041">
                <a:moveTo>
                  <a:pt x="0" y="0"/>
                </a:moveTo>
                <a:lnTo>
                  <a:pt x="2009500" y="0"/>
                </a:lnTo>
                <a:lnTo>
                  <a:pt x="2009500" y="1689041"/>
                </a:lnTo>
                <a:lnTo>
                  <a:pt x="0" y="168904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 dirty="0"/>
          </a:p>
        </p:txBody>
      </p:sp>
      <p:sp>
        <p:nvSpPr>
          <p:cNvPr id="44" name="图片占位符 43">
            <a:extLst>
              <a:ext uri="{FF2B5EF4-FFF2-40B4-BE49-F238E27FC236}">
                <a16:creationId xmlns:a16="http://schemas.microsoft.com/office/drawing/2014/main" id="{A4BFC51A-AB6F-4D9D-BDF3-1B823AA6C65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451878" y="4032961"/>
            <a:ext cx="2009500" cy="1689041"/>
          </a:xfrm>
          <a:custGeom>
            <a:avLst/>
            <a:gdLst>
              <a:gd name="connsiteX0" fmla="*/ 0 w 2009500"/>
              <a:gd name="connsiteY0" fmla="*/ 0 h 1689041"/>
              <a:gd name="connsiteX1" fmla="*/ 2009500 w 2009500"/>
              <a:gd name="connsiteY1" fmla="*/ 0 h 1689041"/>
              <a:gd name="connsiteX2" fmla="*/ 2009500 w 2009500"/>
              <a:gd name="connsiteY2" fmla="*/ 1689041 h 1689041"/>
              <a:gd name="connsiteX3" fmla="*/ 0 w 2009500"/>
              <a:gd name="connsiteY3" fmla="*/ 1689041 h 168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09500" h="1689041">
                <a:moveTo>
                  <a:pt x="0" y="0"/>
                </a:moveTo>
                <a:lnTo>
                  <a:pt x="2009500" y="0"/>
                </a:lnTo>
                <a:lnTo>
                  <a:pt x="2009500" y="1689041"/>
                </a:lnTo>
                <a:lnTo>
                  <a:pt x="0" y="168904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D5056C9-4B0E-421F-ADCF-E3C7E8E216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46271" y="1535879"/>
            <a:ext cx="2793341" cy="461962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请输入你的标题</a:t>
            </a:r>
          </a:p>
        </p:txBody>
      </p:sp>
      <p:sp>
        <p:nvSpPr>
          <p:cNvPr id="45" name="文本占位符 4">
            <a:extLst>
              <a:ext uri="{FF2B5EF4-FFF2-40B4-BE49-F238E27FC236}">
                <a16:creationId xmlns:a16="http://schemas.microsoft.com/office/drawing/2014/main" id="{AAAC5588-F2FF-473C-9D87-293341897B9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48516" y="4025048"/>
            <a:ext cx="2793341" cy="461962"/>
          </a:xfrm>
          <a:prstGeom prst="rect">
            <a:avLst/>
          </a:prstGeom>
        </p:spPr>
        <p:txBody>
          <a:bodyPr lIns="90000" rIns="0">
            <a:normAutofit/>
          </a:bodyPr>
          <a:lstStyle>
            <a:lvl1pPr marL="0" indent="0" algn="r">
              <a:lnSpc>
                <a:spcPct val="100000"/>
              </a:lnSpc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请输入你的标题</a:t>
            </a:r>
          </a:p>
        </p:txBody>
      </p:sp>
      <p:sp>
        <p:nvSpPr>
          <p:cNvPr id="46" name="文本占位符 11">
            <a:extLst>
              <a:ext uri="{FF2B5EF4-FFF2-40B4-BE49-F238E27FC236}">
                <a16:creationId xmlns:a16="http://schemas.microsoft.com/office/drawing/2014/main" id="{AB26A110-C91B-497D-9B24-4D7C41B007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46271" y="2153813"/>
            <a:ext cx="8272629" cy="646331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 algn="l">
              <a:lnSpc>
                <a:spcPct val="130000"/>
              </a:lnSpc>
              <a:buNone/>
              <a:defRPr sz="1800"/>
            </a:lvl1pPr>
          </a:lstStyle>
          <a:p>
            <a:pPr lvl="0"/>
            <a:r>
              <a:rPr lang="zh-CN" altLang="en-US" dirty="0"/>
              <a:t>请输入你的内容</a:t>
            </a:r>
          </a:p>
        </p:txBody>
      </p:sp>
      <p:sp>
        <p:nvSpPr>
          <p:cNvPr id="47" name="文本占位符 11">
            <a:extLst>
              <a:ext uri="{FF2B5EF4-FFF2-40B4-BE49-F238E27FC236}">
                <a16:creationId xmlns:a16="http://schemas.microsoft.com/office/drawing/2014/main" id="{D7D35C3C-4CAC-4330-9805-A8DD184FFDE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9228" y="4619089"/>
            <a:ext cx="8272629" cy="646331"/>
          </a:xfrm>
          <a:prstGeom prst="rect">
            <a:avLst/>
          </a:prstGeom>
        </p:spPr>
        <p:txBody>
          <a:bodyPr lIns="90000" rIns="0">
            <a:noAutofit/>
          </a:bodyPr>
          <a:lstStyle>
            <a:lvl1pPr marL="0" indent="0" algn="r">
              <a:lnSpc>
                <a:spcPct val="130000"/>
              </a:lnSpc>
              <a:buNone/>
              <a:defRPr sz="1800"/>
            </a:lvl1pPr>
          </a:lstStyle>
          <a:p>
            <a:pPr lvl="0"/>
            <a:r>
              <a:rPr lang="zh-CN" altLang="en-US" dirty="0"/>
              <a:t>请输入你的内容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BC6B45C-941A-49AC-90B5-0D96B66518D9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660400" y="6235702"/>
            <a:ext cx="334264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i="1" spc="300" dirty="0">
                <a:solidFill>
                  <a:schemeClr val="accent1"/>
                </a:solidFill>
                <a:latin typeface="+mn-ea"/>
              </a:rPr>
              <a:t>敦尚行实　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B290F5A-D196-486B-8B44-1CBEEEB1734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C79ECAFE-A460-4E13-ABCB-32CAE613624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787FD327-8DAB-4849-B23B-4503BB310E89}"/>
              </a:ext>
            </a:extLst>
          </p:cNvPr>
          <p:cNvGrpSpPr>
            <a:grpSpLocks/>
          </p:cNvGrpSpPr>
          <p:nvPr userDrawn="1"/>
        </p:nvGrpSpPr>
        <p:grpSpPr>
          <a:xfrm>
            <a:off x="660400" y="344681"/>
            <a:ext cx="384771" cy="384771"/>
            <a:chOff x="669869" y="597306"/>
            <a:chExt cx="409972" cy="409973"/>
          </a:xfrm>
        </p:grpSpPr>
        <p:sp>
          <p:nvSpPr>
            <p:cNvPr id="33" name="íṥļîḓê">
              <a:extLst>
                <a:ext uri="{FF2B5EF4-FFF2-40B4-BE49-F238E27FC236}">
                  <a16:creationId xmlns:a16="http://schemas.microsoft.com/office/drawing/2014/main" id="{82477A65-0AA8-4438-AE9B-67C58081D3B2}"/>
                </a:ext>
              </a:extLst>
            </p:cNvPr>
            <p:cNvSpPr/>
            <p:nvPr/>
          </p:nvSpPr>
          <p:spPr>
            <a:xfrm>
              <a:off x="669869" y="597306"/>
              <a:ext cx="409972" cy="409973"/>
            </a:xfrm>
            <a:prstGeom prst="ellipse">
              <a:avLst/>
            </a:prstGeom>
            <a:noFill/>
            <a:ln w="12700">
              <a:solidFill>
                <a:schemeClr val="accent1">
                  <a:lumMod val="60000"/>
                  <a:lumOff val="4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 fontScale="77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4" name="íṥlíḓê">
              <a:extLst>
                <a:ext uri="{FF2B5EF4-FFF2-40B4-BE49-F238E27FC236}">
                  <a16:creationId xmlns:a16="http://schemas.microsoft.com/office/drawing/2014/main" id="{E8493DE7-20AC-4E02-9138-ED6DFC7987F2}"/>
                </a:ext>
              </a:extLst>
            </p:cNvPr>
            <p:cNvSpPr/>
            <p:nvPr/>
          </p:nvSpPr>
          <p:spPr>
            <a:xfrm>
              <a:off x="707772" y="635208"/>
              <a:ext cx="334166" cy="334167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 fontScale="55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6" name="ïśļiḑé">
              <a:extLst>
                <a:ext uri="{FF2B5EF4-FFF2-40B4-BE49-F238E27FC236}">
                  <a16:creationId xmlns:a16="http://schemas.microsoft.com/office/drawing/2014/main" id="{9FDCD366-6E90-4CAE-9B4E-923FD06A8213}"/>
                </a:ext>
              </a:extLst>
            </p:cNvPr>
            <p:cNvSpPr/>
            <p:nvPr/>
          </p:nvSpPr>
          <p:spPr>
            <a:xfrm>
              <a:off x="772089" y="699681"/>
              <a:ext cx="205530" cy="205219"/>
            </a:xfrm>
            <a:custGeom>
              <a:avLst/>
              <a:gdLst>
                <a:gd name="connsiteX0" fmla="*/ 347041 w 607639"/>
                <a:gd name="connsiteY0" fmla="*/ 313875 h 606722"/>
                <a:gd name="connsiteX1" fmla="*/ 379713 w 607639"/>
                <a:gd name="connsiteY1" fmla="*/ 346512 h 606722"/>
                <a:gd name="connsiteX2" fmla="*/ 347041 w 607639"/>
                <a:gd name="connsiteY2" fmla="*/ 379149 h 606722"/>
                <a:gd name="connsiteX3" fmla="*/ 314369 w 607639"/>
                <a:gd name="connsiteY3" fmla="*/ 346512 h 606722"/>
                <a:gd name="connsiteX4" fmla="*/ 347041 w 607639"/>
                <a:gd name="connsiteY4" fmla="*/ 313875 h 606722"/>
                <a:gd name="connsiteX5" fmla="*/ 260563 w 607639"/>
                <a:gd name="connsiteY5" fmla="*/ 213037 h 606722"/>
                <a:gd name="connsiteX6" fmla="*/ 313452 w 607639"/>
                <a:gd name="connsiteY6" fmla="*/ 265856 h 606722"/>
                <a:gd name="connsiteX7" fmla="*/ 260563 w 607639"/>
                <a:gd name="connsiteY7" fmla="*/ 318675 h 606722"/>
                <a:gd name="connsiteX8" fmla="*/ 207674 w 607639"/>
                <a:gd name="connsiteY8" fmla="*/ 265856 h 606722"/>
                <a:gd name="connsiteX9" fmla="*/ 260563 w 607639"/>
                <a:gd name="connsiteY9" fmla="*/ 213037 h 606722"/>
                <a:gd name="connsiteX10" fmla="*/ 303775 w 607639"/>
                <a:gd name="connsiteY10" fmla="*/ 152236 h 606722"/>
                <a:gd name="connsiteX11" fmla="*/ 152466 w 607639"/>
                <a:gd name="connsiteY11" fmla="*/ 303317 h 606722"/>
                <a:gd name="connsiteX12" fmla="*/ 303775 w 607639"/>
                <a:gd name="connsiteY12" fmla="*/ 454486 h 606722"/>
                <a:gd name="connsiteX13" fmla="*/ 455173 w 607639"/>
                <a:gd name="connsiteY13" fmla="*/ 303317 h 606722"/>
                <a:gd name="connsiteX14" fmla="*/ 303775 w 607639"/>
                <a:gd name="connsiteY14" fmla="*/ 152236 h 606722"/>
                <a:gd name="connsiteX15" fmla="*/ 270042 w 607639"/>
                <a:gd name="connsiteY15" fmla="*/ 0 h 606722"/>
                <a:gd name="connsiteX16" fmla="*/ 337597 w 607639"/>
                <a:gd name="connsiteY16" fmla="*/ 0 h 606722"/>
                <a:gd name="connsiteX17" fmla="*/ 361628 w 607639"/>
                <a:gd name="connsiteY17" fmla="*/ 23995 h 606722"/>
                <a:gd name="connsiteX18" fmla="*/ 337597 w 607639"/>
                <a:gd name="connsiteY18" fmla="*/ 47901 h 606722"/>
                <a:gd name="connsiteX19" fmla="*/ 327806 w 607639"/>
                <a:gd name="connsiteY19" fmla="*/ 47901 h 606722"/>
                <a:gd name="connsiteX20" fmla="*/ 327806 w 607639"/>
                <a:gd name="connsiteY20" fmla="*/ 105756 h 606722"/>
                <a:gd name="connsiteX21" fmla="*/ 426691 w 607639"/>
                <a:gd name="connsiteY21" fmla="*/ 146726 h 606722"/>
                <a:gd name="connsiteX22" fmla="*/ 467723 w 607639"/>
                <a:gd name="connsiteY22" fmla="*/ 105756 h 606722"/>
                <a:gd name="connsiteX23" fmla="*/ 460780 w 607639"/>
                <a:gd name="connsiteY23" fmla="*/ 98913 h 606722"/>
                <a:gd name="connsiteX24" fmla="*/ 460780 w 607639"/>
                <a:gd name="connsiteY24" fmla="*/ 64965 h 606722"/>
                <a:gd name="connsiteX25" fmla="*/ 494691 w 607639"/>
                <a:gd name="connsiteY25" fmla="*/ 64965 h 606722"/>
                <a:gd name="connsiteX26" fmla="*/ 530382 w 607639"/>
                <a:gd name="connsiteY26" fmla="*/ 100602 h 606722"/>
                <a:gd name="connsiteX27" fmla="*/ 531094 w 607639"/>
                <a:gd name="connsiteY27" fmla="*/ 101313 h 606722"/>
                <a:gd name="connsiteX28" fmla="*/ 537414 w 607639"/>
                <a:gd name="connsiteY28" fmla="*/ 107534 h 606722"/>
                <a:gd name="connsiteX29" fmla="*/ 537770 w 607639"/>
                <a:gd name="connsiteY29" fmla="*/ 107978 h 606722"/>
                <a:gd name="connsiteX30" fmla="*/ 537948 w 607639"/>
                <a:gd name="connsiteY30" fmla="*/ 108156 h 606722"/>
                <a:gd name="connsiteX31" fmla="*/ 538482 w 607639"/>
                <a:gd name="connsiteY31" fmla="*/ 108689 h 606722"/>
                <a:gd name="connsiteX32" fmla="*/ 538215 w 607639"/>
                <a:gd name="connsiteY32" fmla="*/ 108423 h 606722"/>
                <a:gd name="connsiteX33" fmla="*/ 538749 w 607639"/>
                <a:gd name="connsiteY33" fmla="*/ 108867 h 606722"/>
                <a:gd name="connsiteX34" fmla="*/ 539105 w 607639"/>
                <a:gd name="connsiteY34" fmla="*/ 109311 h 606722"/>
                <a:gd name="connsiteX35" fmla="*/ 542487 w 607639"/>
                <a:gd name="connsiteY35" fmla="*/ 112688 h 606722"/>
                <a:gd name="connsiteX36" fmla="*/ 542487 w 607639"/>
                <a:gd name="connsiteY36" fmla="*/ 146637 h 606722"/>
                <a:gd name="connsiteX37" fmla="*/ 508576 w 607639"/>
                <a:gd name="connsiteY37" fmla="*/ 146637 h 606722"/>
                <a:gd name="connsiteX38" fmla="*/ 501634 w 607639"/>
                <a:gd name="connsiteY38" fmla="*/ 139705 h 606722"/>
                <a:gd name="connsiteX39" fmla="*/ 460691 w 607639"/>
                <a:gd name="connsiteY39" fmla="*/ 180675 h 606722"/>
                <a:gd name="connsiteX40" fmla="*/ 501723 w 607639"/>
                <a:gd name="connsiteY40" fmla="*/ 279410 h 606722"/>
                <a:gd name="connsiteX41" fmla="*/ 559576 w 607639"/>
                <a:gd name="connsiteY41" fmla="*/ 279410 h 606722"/>
                <a:gd name="connsiteX42" fmla="*/ 559576 w 607639"/>
                <a:gd name="connsiteY42" fmla="*/ 269634 h 606722"/>
                <a:gd name="connsiteX43" fmla="*/ 583608 w 607639"/>
                <a:gd name="connsiteY43" fmla="*/ 245639 h 606722"/>
                <a:gd name="connsiteX44" fmla="*/ 607639 w 607639"/>
                <a:gd name="connsiteY44" fmla="*/ 269634 h 606722"/>
                <a:gd name="connsiteX45" fmla="*/ 607639 w 607639"/>
                <a:gd name="connsiteY45" fmla="*/ 337088 h 606722"/>
                <a:gd name="connsiteX46" fmla="*/ 583608 w 607639"/>
                <a:gd name="connsiteY46" fmla="*/ 361083 h 606722"/>
                <a:gd name="connsiteX47" fmla="*/ 559576 w 607639"/>
                <a:gd name="connsiteY47" fmla="*/ 337088 h 606722"/>
                <a:gd name="connsiteX48" fmla="*/ 559576 w 607639"/>
                <a:gd name="connsiteY48" fmla="*/ 327312 h 606722"/>
                <a:gd name="connsiteX49" fmla="*/ 501723 w 607639"/>
                <a:gd name="connsiteY49" fmla="*/ 327312 h 606722"/>
                <a:gd name="connsiteX50" fmla="*/ 460691 w 607639"/>
                <a:gd name="connsiteY50" fmla="*/ 426047 h 606722"/>
                <a:gd name="connsiteX51" fmla="*/ 501634 w 607639"/>
                <a:gd name="connsiteY51" fmla="*/ 467017 h 606722"/>
                <a:gd name="connsiteX52" fmla="*/ 508576 w 607639"/>
                <a:gd name="connsiteY52" fmla="*/ 460085 h 606722"/>
                <a:gd name="connsiteX53" fmla="*/ 542487 w 607639"/>
                <a:gd name="connsiteY53" fmla="*/ 460085 h 606722"/>
                <a:gd name="connsiteX54" fmla="*/ 542487 w 607639"/>
                <a:gd name="connsiteY54" fmla="*/ 493945 h 606722"/>
                <a:gd name="connsiteX55" fmla="*/ 518990 w 607639"/>
                <a:gd name="connsiteY55" fmla="*/ 517496 h 606722"/>
                <a:gd name="connsiteX56" fmla="*/ 494691 w 607639"/>
                <a:gd name="connsiteY56" fmla="*/ 541668 h 606722"/>
                <a:gd name="connsiteX57" fmla="*/ 460780 w 607639"/>
                <a:gd name="connsiteY57" fmla="*/ 541668 h 606722"/>
                <a:gd name="connsiteX58" fmla="*/ 460780 w 607639"/>
                <a:gd name="connsiteY58" fmla="*/ 507809 h 606722"/>
                <a:gd name="connsiteX59" fmla="*/ 467723 w 607639"/>
                <a:gd name="connsiteY59" fmla="*/ 500877 h 606722"/>
                <a:gd name="connsiteX60" fmla="*/ 426691 w 607639"/>
                <a:gd name="connsiteY60" fmla="*/ 459996 h 606722"/>
                <a:gd name="connsiteX61" fmla="*/ 327806 w 607639"/>
                <a:gd name="connsiteY61" fmla="*/ 500966 h 606722"/>
                <a:gd name="connsiteX62" fmla="*/ 327806 w 607639"/>
                <a:gd name="connsiteY62" fmla="*/ 558732 h 606722"/>
                <a:gd name="connsiteX63" fmla="*/ 337597 w 607639"/>
                <a:gd name="connsiteY63" fmla="*/ 558732 h 606722"/>
                <a:gd name="connsiteX64" fmla="*/ 361628 w 607639"/>
                <a:gd name="connsiteY64" fmla="*/ 582727 h 606722"/>
                <a:gd name="connsiteX65" fmla="*/ 337597 w 607639"/>
                <a:gd name="connsiteY65" fmla="*/ 606722 h 606722"/>
                <a:gd name="connsiteX66" fmla="*/ 270042 w 607639"/>
                <a:gd name="connsiteY66" fmla="*/ 606722 h 606722"/>
                <a:gd name="connsiteX67" fmla="*/ 246011 w 607639"/>
                <a:gd name="connsiteY67" fmla="*/ 582727 h 606722"/>
                <a:gd name="connsiteX68" fmla="*/ 270042 w 607639"/>
                <a:gd name="connsiteY68" fmla="*/ 558732 h 606722"/>
                <a:gd name="connsiteX69" fmla="*/ 279833 w 607639"/>
                <a:gd name="connsiteY69" fmla="*/ 558732 h 606722"/>
                <a:gd name="connsiteX70" fmla="*/ 279833 w 607639"/>
                <a:gd name="connsiteY70" fmla="*/ 500966 h 606722"/>
                <a:gd name="connsiteX71" fmla="*/ 180948 w 607639"/>
                <a:gd name="connsiteY71" fmla="*/ 459996 h 606722"/>
                <a:gd name="connsiteX72" fmla="*/ 139916 w 607639"/>
                <a:gd name="connsiteY72" fmla="*/ 500877 h 606722"/>
                <a:gd name="connsiteX73" fmla="*/ 146859 w 607639"/>
                <a:gd name="connsiteY73" fmla="*/ 507809 h 606722"/>
                <a:gd name="connsiteX74" fmla="*/ 146859 w 607639"/>
                <a:gd name="connsiteY74" fmla="*/ 541668 h 606722"/>
                <a:gd name="connsiteX75" fmla="*/ 112859 w 607639"/>
                <a:gd name="connsiteY75" fmla="*/ 541668 h 606722"/>
                <a:gd name="connsiteX76" fmla="*/ 77257 w 607639"/>
                <a:gd name="connsiteY76" fmla="*/ 506120 h 606722"/>
                <a:gd name="connsiteX77" fmla="*/ 68534 w 607639"/>
                <a:gd name="connsiteY77" fmla="*/ 497411 h 606722"/>
                <a:gd name="connsiteX78" fmla="*/ 65063 w 607639"/>
                <a:gd name="connsiteY78" fmla="*/ 493945 h 606722"/>
                <a:gd name="connsiteX79" fmla="*/ 65063 w 607639"/>
                <a:gd name="connsiteY79" fmla="*/ 460085 h 606722"/>
                <a:gd name="connsiteX80" fmla="*/ 99063 w 607639"/>
                <a:gd name="connsiteY80" fmla="*/ 460085 h 606722"/>
                <a:gd name="connsiteX81" fmla="*/ 105916 w 607639"/>
                <a:gd name="connsiteY81" fmla="*/ 467017 h 606722"/>
                <a:gd name="connsiteX82" fmla="*/ 146948 w 607639"/>
                <a:gd name="connsiteY82" fmla="*/ 426047 h 606722"/>
                <a:gd name="connsiteX83" fmla="*/ 105916 w 607639"/>
                <a:gd name="connsiteY83" fmla="*/ 327312 h 606722"/>
                <a:gd name="connsiteX84" fmla="*/ 47974 w 607639"/>
                <a:gd name="connsiteY84" fmla="*/ 327312 h 606722"/>
                <a:gd name="connsiteX85" fmla="*/ 47974 w 607639"/>
                <a:gd name="connsiteY85" fmla="*/ 337088 h 606722"/>
                <a:gd name="connsiteX86" fmla="*/ 24031 w 607639"/>
                <a:gd name="connsiteY86" fmla="*/ 361083 h 606722"/>
                <a:gd name="connsiteX87" fmla="*/ 0 w 607639"/>
                <a:gd name="connsiteY87" fmla="*/ 337088 h 606722"/>
                <a:gd name="connsiteX88" fmla="*/ 0 w 607639"/>
                <a:gd name="connsiteY88" fmla="*/ 269634 h 606722"/>
                <a:gd name="connsiteX89" fmla="*/ 24031 w 607639"/>
                <a:gd name="connsiteY89" fmla="*/ 245639 h 606722"/>
                <a:gd name="connsiteX90" fmla="*/ 47974 w 607639"/>
                <a:gd name="connsiteY90" fmla="*/ 269634 h 606722"/>
                <a:gd name="connsiteX91" fmla="*/ 47974 w 607639"/>
                <a:gd name="connsiteY91" fmla="*/ 279410 h 606722"/>
                <a:gd name="connsiteX92" fmla="*/ 105916 w 607639"/>
                <a:gd name="connsiteY92" fmla="*/ 279410 h 606722"/>
                <a:gd name="connsiteX93" fmla="*/ 146948 w 607639"/>
                <a:gd name="connsiteY93" fmla="*/ 180675 h 606722"/>
                <a:gd name="connsiteX94" fmla="*/ 105916 w 607639"/>
                <a:gd name="connsiteY94" fmla="*/ 139705 h 606722"/>
                <a:gd name="connsiteX95" fmla="*/ 99063 w 607639"/>
                <a:gd name="connsiteY95" fmla="*/ 146637 h 606722"/>
                <a:gd name="connsiteX96" fmla="*/ 65063 w 607639"/>
                <a:gd name="connsiteY96" fmla="*/ 146637 h 606722"/>
                <a:gd name="connsiteX97" fmla="*/ 65063 w 607639"/>
                <a:gd name="connsiteY97" fmla="*/ 112688 h 606722"/>
                <a:gd name="connsiteX98" fmla="*/ 106450 w 607639"/>
                <a:gd name="connsiteY98" fmla="*/ 71452 h 606722"/>
                <a:gd name="connsiteX99" fmla="*/ 112859 w 607639"/>
                <a:gd name="connsiteY99" fmla="*/ 64965 h 606722"/>
                <a:gd name="connsiteX100" fmla="*/ 146859 w 607639"/>
                <a:gd name="connsiteY100" fmla="*/ 64965 h 606722"/>
                <a:gd name="connsiteX101" fmla="*/ 146859 w 607639"/>
                <a:gd name="connsiteY101" fmla="*/ 98913 h 606722"/>
                <a:gd name="connsiteX102" fmla="*/ 139916 w 607639"/>
                <a:gd name="connsiteY102" fmla="*/ 105756 h 606722"/>
                <a:gd name="connsiteX103" fmla="*/ 180948 w 607639"/>
                <a:gd name="connsiteY103" fmla="*/ 146726 h 606722"/>
                <a:gd name="connsiteX104" fmla="*/ 279833 w 607639"/>
                <a:gd name="connsiteY104" fmla="*/ 105756 h 606722"/>
                <a:gd name="connsiteX105" fmla="*/ 279833 w 607639"/>
                <a:gd name="connsiteY105" fmla="*/ 47901 h 606722"/>
                <a:gd name="connsiteX106" fmla="*/ 270042 w 607639"/>
                <a:gd name="connsiteY106" fmla="*/ 47901 h 606722"/>
                <a:gd name="connsiteX107" fmla="*/ 246011 w 607639"/>
                <a:gd name="connsiteY107" fmla="*/ 23995 h 606722"/>
                <a:gd name="connsiteX108" fmla="*/ 270042 w 607639"/>
                <a:gd name="connsiteY108" fmla="*/ 0 h 60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607639" h="606722">
                  <a:moveTo>
                    <a:pt x="347041" y="313875"/>
                  </a:moveTo>
                  <a:cubicBezTo>
                    <a:pt x="365085" y="313875"/>
                    <a:pt x="379713" y="328487"/>
                    <a:pt x="379713" y="346512"/>
                  </a:cubicBezTo>
                  <a:cubicBezTo>
                    <a:pt x="379713" y="364537"/>
                    <a:pt x="365085" y="379149"/>
                    <a:pt x="347041" y="379149"/>
                  </a:cubicBezTo>
                  <a:cubicBezTo>
                    <a:pt x="328997" y="379149"/>
                    <a:pt x="314369" y="364537"/>
                    <a:pt x="314369" y="346512"/>
                  </a:cubicBezTo>
                  <a:cubicBezTo>
                    <a:pt x="314369" y="328487"/>
                    <a:pt x="328997" y="313875"/>
                    <a:pt x="347041" y="313875"/>
                  </a:cubicBezTo>
                  <a:close/>
                  <a:moveTo>
                    <a:pt x="260563" y="213037"/>
                  </a:moveTo>
                  <a:cubicBezTo>
                    <a:pt x="289773" y="213037"/>
                    <a:pt x="313452" y="236685"/>
                    <a:pt x="313452" y="265856"/>
                  </a:cubicBezTo>
                  <a:cubicBezTo>
                    <a:pt x="313452" y="295027"/>
                    <a:pt x="289773" y="318675"/>
                    <a:pt x="260563" y="318675"/>
                  </a:cubicBezTo>
                  <a:cubicBezTo>
                    <a:pt x="231353" y="318675"/>
                    <a:pt x="207674" y="295027"/>
                    <a:pt x="207674" y="265856"/>
                  </a:cubicBezTo>
                  <a:cubicBezTo>
                    <a:pt x="207674" y="236685"/>
                    <a:pt x="231353" y="213037"/>
                    <a:pt x="260563" y="213037"/>
                  </a:cubicBezTo>
                  <a:close/>
                  <a:moveTo>
                    <a:pt x="303775" y="152236"/>
                  </a:moveTo>
                  <a:cubicBezTo>
                    <a:pt x="220377" y="152236"/>
                    <a:pt x="152466" y="220045"/>
                    <a:pt x="152466" y="303317"/>
                  </a:cubicBezTo>
                  <a:cubicBezTo>
                    <a:pt x="152466" y="386678"/>
                    <a:pt x="220377" y="454486"/>
                    <a:pt x="303775" y="454486"/>
                  </a:cubicBezTo>
                  <a:cubicBezTo>
                    <a:pt x="387262" y="454486"/>
                    <a:pt x="455173" y="386678"/>
                    <a:pt x="455173" y="303317"/>
                  </a:cubicBezTo>
                  <a:cubicBezTo>
                    <a:pt x="455173" y="220045"/>
                    <a:pt x="387262" y="152236"/>
                    <a:pt x="303775" y="152236"/>
                  </a:cubicBezTo>
                  <a:close/>
                  <a:moveTo>
                    <a:pt x="270042" y="0"/>
                  </a:moveTo>
                  <a:lnTo>
                    <a:pt x="337597" y="0"/>
                  </a:lnTo>
                  <a:cubicBezTo>
                    <a:pt x="350859" y="0"/>
                    <a:pt x="361628" y="10753"/>
                    <a:pt x="361628" y="23995"/>
                  </a:cubicBezTo>
                  <a:cubicBezTo>
                    <a:pt x="361628" y="37237"/>
                    <a:pt x="350859" y="47901"/>
                    <a:pt x="337597" y="47901"/>
                  </a:cubicBezTo>
                  <a:lnTo>
                    <a:pt x="327806" y="47901"/>
                  </a:lnTo>
                  <a:lnTo>
                    <a:pt x="327806" y="105756"/>
                  </a:lnTo>
                  <a:cubicBezTo>
                    <a:pt x="364833" y="110200"/>
                    <a:pt x="398744" y="124864"/>
                    <a:pt x="426691" y="146726"/>
                  </a:cubicBezTo>
                  <a:lnTo>
                    <a:pt x="467723" y="105756"/>
                  </a:lnTo>
                  <a:lnTo>
                    <a:pt x="460780" y="98913"/>
                  </a:lnTo>
                  <a:cubicBezTo>
                    <a:pt x="451435" y="89493"/>
                    <a:pt x="451435" y="74385"/>
                    <a:pt x="460780" y="64965"/>
                  </a:cubicBezTo>
                  <a:cubicBezTo>
                    <a:pt x="470126" y="55633"/>
                    <a:pt x="485346" y="55633"/>
                    <a:pt x="494691" y="64965"/>
                  </a:cubicBezTo>
                  <a:lnTo>
                    <a:pt x="530382" y="100602"/>
                  </a:lnTo>
                  <a:lnTo>
                    <a:pt x="531094" y="101313"/>
                  </a:lnTo>
                  <a:lnTo>
                    <a:pt x="537414" y="107534"/>
                  </a:lnTo>
                  <a:lnTo>
                    <a:pt x="537770" y="107978"/>
                  </a:lnTo>
                  <a:lnTo>
                    <a:pt x="537948" y="108156"/>
                  </a:lnTo>
                  <a:lnTo>
                    <a:pt x="538482" y="108689"/>
                  </a:lnTo>
                  <a:lnTo>
                    <a:pt x="538215" y="108423"/>
                  </a:lnTo>
                  <a:lnTo>
                    <a:pt x="538749" y="108867"/>
                  </a:lnTo>
                  <a:lnTo>
                    <a:pt x="539105" y="109311"/>
                  </a:lnTo>
                  <a:lnTo>
                    <a:pt x="542487" y="112688"/>
                  </a:lnTo>
                  <a:cubicBezTo>
                    <a:pt x="551922" y="122109"/>
                    <a:pt x="551922" y="137217"/>
                    <a:pt x="542487" y="146637"/>
                  </a:cubicBezTo>
                  <a:cubicBezTo>
                    <a:pt x="533142" y="155969"/>
                    <a:pt x="517922" y="155969"/>
                    <a:pt x="508576" y="146637"/>
                  </a:cubicBezTo>
                  <a:lnTo>
                    <a:pt x="501634" y="139705"/>
                  </a:lnTo>
                  <a:lnTo>
                    <a:pt x="460691" y="180675"/>
                  </a:lnTo>
                  <a:cubicBezTo>
                    <a:pt x="482587" y="208491"/>
                    <a:pt x="497272" y="242440"/>
                    <a:pt x="501723" y="279410"/>
                  </a:cubicBezTo>
                  <a:lnTo>
                    <a:pt x="559576" y="279410"/>
                  </a:lnTo>
                  <a:lnTo>
                    <a:pt x="559576" y="269634"/>
                  </a:lnTo>
                  <a:cubicBezTo>
                    <a:pt x="559576" y="256393"/>
                    <a:pt x="570346" y="245639"/>
                    <a:pt x="583608" y="245639"/>
                  </a:cubicBezTo>
                  <a:cubicBezTo>
                    <a:pt x="596869" y="245639"/>
                    <a:pt x="607639" y="256393"/>
                    <a:pt x="607639" y="269634"/>
                  </a:cubicBezTo>
                  <a:lnTo>
                    <a:pt x="607639" y="337088"/>
                  </a:lnTo>
                  <a:cubicBezTo>
                    <a:pt x="607639" y="350329"/>
                    <a:pt x="596869" y="361083"/>
                    <a:pt x="583608" y="361083"/>
                  </a:cubicBezTo>
                  <a:cubicBezTo>
                    <a:pt x="570346" y="361083"/>
                    <a:pt x="559576" y="350329"/>
                    <a:pt x="559576" y="337088"/>
                  </a:cubicBezTo>
                  <a:lnTo>
                    <a:pt x="559576" y="327312"/>
                  </a:lnTo>
                  <a:lnTo>
                    <a:pt x="501723" y="327312"/>
                  </a:lnTo>
                  <a:cubicBezTo>
                    <a:pt x="497272" y="364282"/>
                    <a:pt x="482587" y="398142"/>
                    <a:pt x="460691" y="426047"/>
                  </a:cubicBezTo>
                  <a:lnTo>
                    <a:pt x="501634" y="467017"/>
                  </a:lnTo>
                  <a:lnTo>
                    <a:pt x="508576" y="460085"/>
                  </a:lnTo>
                  <a:cubicBezTo>
                    <a:pt x="517922" y="450753"/>
                    <a:pt x="533142" y="450753"/>
                    <a:pt x="542487" y="460085"/>
                  </a:cubicBezTo>
                  <a:cubicBezTo>
                    <a:pt x="551922" y="469416"/>
                    <a:pt x="551922" y="484613"/>
                    <a:pt x="542487" y="493945"/>
                  </a:cubicBezTo>
                  <a:cubicBezTo>
                    <a:pt x="512759" y="523717"/>
                    <a:pt x="518456" y="518029"/>
                    <a:pt x="518990" y="517496"/>
                  </a:cubicBezTo>
                  <a:cubicBezTo>
                    <a:pt x="518545" y="517940"/>
                    <a:pt x="514272" y="522206"/>
                    <a:pt x="494691" y="541668"/>
                  </a:cubicBezTo>
                  <a:cubicBezTo>
                    <a:pt x="485346" y="551089"/>
                    <a:pt x="470126" y="551089"/>
                    <a:pt x="460780" y="541668"/>
                  </a:cubicBezTo>
                  <a:cubicBezTo>
                    <a:pt x="451435" y="532337"/>
                    <a:pt x="451435" y="517140"/>
                    <a:pt x="460780" y="507809"/>
                  </a:cubicBezTo>
                  <a:lnTo>
                    <a:pt x="467723" y="500877"/>
                  </a:lnTo>
                  <a:lnTo>
                    <a:pt x="426691" y="459996"/>
                  </a:lnTo>
                  <a:cubicBezTo>
                    <a:pt x="398744" y="481858"/>
                    <a:pt x="364833" y="496522"/>
                    <a:pt x="327806" y="500966"/>
                  </a:cubicBezTo>
                  <a:lnTo>
                    <a:pt x="327806" y="558732"/>
                  </a:lnTo>
                  <a:lnTo>
                    <a:pt x="337597" y="558732"/>
                  </a:lnTo>
                  <a:cubicBezTo>
                    <a:pt x="350859" y="558732"/>
                    <a:pt x="361628" y="569485"/>
                    <a:pt x="361628" y="582727"/>
                  </a:cubicBezTo>
                  <a:cubicBezTo>
                    <a:pt x="361628" y="595969"/>
                    <a:pt x="350859" y="606722"/>
                    <a:pt x="337597" y="606722"/>
                  </a:cubicBezTo>
                  <a:lnTo>
                    <a:pt x="270042" y="606722"/>
                  </a:lnTo>
                  <a:cubicBezTo>
                    <a:pt x="256780" y="606722"/>
                    <a:pt x="246011" y="595969"/>
                    <a:pt x="246011" y="582727"/>
                  </a:cubicBezTo>
                  <a:cubicBezTo>
                    <a:pt x="246011" y="569485"/>
                    <a:pt x="256780" y="558732"/>
                    <a:pt x="270042" y="558732"/>
                  </a:cubicBezTo>
                  <a:lnTo>
                    <a:pt x="279833" y="558732"/>
                  </a:lnTo>
                  <a:lnTo>
                    <a:pt x="279833" y="500966"/>
                  </a:lnTo>
                  <a:cubicBezTo>
                    <a:pt x="242806" y="496522"/>
                    <a:pt x="208806" y="481858"/>
                    <a:pt x="180948" y="459996"/>
                  </a:cubicBezTo>
                  <a:lnTo>
                    <a:pt x="139916" y="500877"/>
                  </a:lnTo>
                  <a:lnTo>
                    <a:pt x="146859" y="507809"/>
                  </a:lnTo>
                  <a:cubicBezTo>
                    <a:pt x="156204" y="517140"/>
                    <a:pt x="156204" y="532337"/>
                    <a:pt x="146859" y="541668"/>
                  </a:cubicBezTo>
                  <a:cubicBezTo>
                    <a:pt x="137424" y="551089"/>
                    <a:pt x="122293" y="551089"/>
                    <a:pt x="112859" y="541668"/>
                  </a:cubicBezTo>
                  <a:lnTo>
                    <a:pt x="77257" y="506120"/>
                  </a:lnTo>
                  <a:lnTo>
                    <a:pt x="68534" y="497411"/>
                  </a:lnTo>
                  <a:lnTo>
                    <a:pt x="65063" y="493945"/>
                  </a:lnTo>
                  <a:cubicBezTo>
                    <a:pt x="55717" y="484613"/>
                    <a:pt x="55717" y="469416"/>
                    <a:pt x="65063" y="460085"/>
                  </a:cubicBezTo>
                  <a:cubicBezTo>
                    <a:pt x="74497" y="450753"/>
                    <a:pt x="89628" y="450753"/>
                    <a:pt x="99063" y="460085"/>
                  </a:cubicBezTo>
                  <a:lnTo>
                    <a:pt x="105916" y="467017"/>
                  </a:lnTo>
                  <a:lnTo>
                    <a:pt x="146948" y="426047"/>
                  </a:lnTo>
                  <a:cubicBezTo>
                    <a:pt x="125052" y="398142"/>
                    <a:pt x="110367" y="364282"/>
                    <a:pt x="105916" y="327312"/>
                  </a:cubicBezTo>
                  <a:lnTo>
                    <a:pt x="47974" y="327312"/>
                  </a:lnTo>
                  <a:lnTo>
                    <a:pt x="47974" y="337088"/>
                  </a:lnTo>
                  <a:cubicBezTo>
                    <a:pt x="47974" y="350329"/>
                    <a:pt x="37293" y="361083"/>
                    <a:pt x="24031" y="361083"/>
                  </a:cubicBezTo>
                  <a:cubicBezTo>
                    <a:pt x="10770" y="361083"/>
                    <a:pt x="0" y="350329"/>
                    <a:pt x="0" y="337088"/>
                  </a:cubicBezTo>
                  <a:lnTo>
                    <a:pt x="0" y="269634"/>
                  </a:lnTo>
                  <a:cubicBezTo>
                    <a:pt x="0" y="256393"/>
                    <a:pt x="10770" y="245639"/>
                    <a:pt x="24031" y="245639"/>
                  </a:cubicBezTo>
                  <a:cubicBezTo>
                    <a:pt x="37293" y="245639"/>
                    <a:pt x="47974" y="256393"/>
                    <a:pt x="47974" y="269634"/>
                  </a:cubicBezTo>
                  <a:lnTo>
                    <a:pt x="47974" y="279410"/>
                  </a:lnTo>
                  <a:lnTo>
                    <a:pt x="105916" y="279410"/>
                  </a:lnTo>
                  <a:cubicBezTo>
                    <a:pt x="110367" y="242440"/>
                    <a:pt x="125052" y="208491"/>
                    <a:pt x="146948" y="180675"/>
                  </a:cubicBezTo>
                  <a:lnTo>
                    <a:pt x="105916" y="139705"/>
                  </a:lnTo>
                  <a:lnTo>
                    <a:pt x="99063" y="146637"/>
                  </a:lnTo>
                  <a:cubicBezTo>
                    <a:pt x="89628" y="155969"/>
                    <a:pt x="74497" y="155969"/>
                    <a:pt x="65063" y="146637"/>
                  </a:cubicBezTo>
                  <a:cubicBezTo>
                    <a:pt x="55717" y="137217"/>
                    <a:pt x="55717" y="122109"/>
                    <a:pt x="65063" y="112688"/>
                  </a:cubicBezTo>
                  <a:lnTo>
                    <a:pt x="106450" y="71452"/>
                  </a:lnTo>
                  <a:lnTo>
                    <a:pt x="112859" y="64965"/>
                  </a:lnTo>
                  <a:cubicBezTo>
                    <a:pt x="122293" y="55633"/>
                    <a:pt x="137424" y="55633"/>
                    <a:pt x="146859" y="64965"/>
                  </a:cubicBezTo>
                  <a:cubicBezTo>
                    <a:pt x="156204" y="74385"/>
                    <a:pt x="156204" y="89493"/>
                    <a:pt x="146859" y="98913"/>
                  </a:cubicBezTo>
                  <a:lnTo>
                    <a:pt x="139916" y="105756"/>
                  </a:lnTo>
                  <a:lnTo>
                    <a:pt x="180948" y="146726"/>
                  </a:lnTo>
                  <a:cubicBezTo>
                    <a:pt x="208806" y="124864"/>
                    <a:pt x="242806" y="110200"/>
                    <a:pt x="279833" y="105756"/>
                  </a:cubicBezTo>
                  <a:lnTo>
                    <a:pt x="279833" y="47901"/>
                  </a:lnTo>
                  <a:lnTo>
                    <a:pt x="270042" y="47901"/>
                  </a:lnTo>
                  <a:cubicBezTo>
                    <a:pt x="256780" y="47901"/>
                    <a:pt x="246011" y="37237"/>
                    <a:pt x="246011" y="23995"/>
                  </a:cubicBezTo>
                  <a:cubicBezTo>
                    <a:pt x="246011" y="10753"/>
                    <a:pt x="256780" y="0"/>
                    <a:pt x="270042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 fontScale="40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9A7C9315-46B6-4C80-9DC5-D716FD2C6909}"/>
              </a:ext>
            </a:extLst>
          </p:cNvPr>
          <p:cNvCxnSpPr>
            <a:cxnSpLocks/>
          </p:cNvCxnSpPr>
          <p:nvPr userDrawn="1"/>
        </p:nvCxnSpPr>
        <p:spPr>
          <a:xfrm>
            <a:off x="650931" y="852684"/>
            <a:ext cx="1086796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图片 21">
            <a:extLst>
              <a:ext uri="{FF2B5EF4-FFF2-40B4-BE49-F238E27FC236}">
                <a16:creationId xmlns:a16="http://schemas.microsoft.com/office/drawing/2014/main" id="{834D1D11-22C8-4B8A-845A-DA19D169CC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6962" y="292375"/>
            <a:ext cx="1375700" cy="437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975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（图文-3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>
            <a:extLst>
              <a:ext uri="{FF2B5EF4-FFF2-40B4-BE49-F238E27FC236}">
                <a16:creationId xmlns:a16="http://schemas.microsoft.com/office/drawing/2014/main" id="{494CF1E2-2C8D-4598-A858-8A1DBD0A7C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8" b="787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图片占位符 13">
            <a:extLst>
              <a:ext uri="{FF2B5EF4-FFF2-40B4-BE49-F238E27FC236}">
                <a16:creationId xmlns:a16="http://schemas.microsoft.com/office/drawing/2014/main" id="{6EF8AE4B-FF18-4208-8A45-195327FF61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0402" y="2447962"/>
            <a:ext cx="4420885" cy="3686138"/>
          </a:xfrm>
          <a:custGeom>
            <a:avLst/>
            <a:gdLst>
              <a:gd name="connsiteX0" fmla="*/ 0 w 4420885"/>
              <a:gd name="connsiteY0" fmla="*/ 0 h 3686138"/>
              <a:gd name="connsiteX1" fmla="*/ 4420885 w 4420885"/>
              <a:gd name="connsiteY1" fmla="*/ 0 h 3686138"/>
              <a:gd name="connsiteX2" fmla="*/ 4420885 w 4420885"/>
              <a:gd name="connsiteY2" fmla="*/ 3686138 h 3686138"/>
              <a:gd name="connsiteX3" fmla="*/ 0 w 4420885"/>
              <a:gd name="connsiteY3" fmla="*/ 3686138 h 368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20885" h="3686138">
                <a:moveTo>
                  <a:pt x="0" y="0"/>
                </a:moveTo>
                <a:lnTo>
                  <a:pt x="4420885" y="0"/>
                </a:lnTo>
                <a:lnTo>
                  <a:pt x="4420885" y="3686138"/>
                </a:lnTo>
                <a:lnTo>
                  <a:pt x="0" y="368613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25" name="文本占位符 67">
            <a:extLst>
              <a:ext uri="{FF2B5EF4-FFF2-40B4-BE49-F238E27FC236}">
                <a16:creationId xmlns:a16="http://schemas.microsoft.com/office/drawing/2014/main" id="{60F93DEA-A852-4B06-9273-376E9E5D415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6933" y="347251"/>
            <a:ext cx="8920029" cy="402291"/>
          </a:xfrm>
          <a:prstGeom prst="rect">
            <a:avLst/>
          </a:prstGeom>
        </p:spPr>
        <p:txBody>
          <a:bodyPr lIns="0" bIns="46800">
            <a:sp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请输入你的章节标题</a:t>
            </a:r>
          </a:p>
        </p:txBody>
      </p:sp>
      <p:sp>
        <p:nvSpPr>
          <p:cNvPr id="16" name="任意多边形: 形状 15">
            <a:extLst>
              <a:ext uri="{FF2B5EF4-FFF2-40B4-BE49-F238E27FC236}">
                <a16:creationId xmlns:a16="http://schemas.microsoft.com/office/drawing/2014/main" id="{5CF96BF5-CBF5-41C7-AFA1-36E0F63D6F26}"/>
              </a:ext>
            </a:extLst>
          </p:cNvPr>
          <p:cNvSpPr/>
          <p:nvPr userDrawn="1"/>
        </p:nvSpPr>
        <p:spPr>
          <a:xfrm>
            <a:off x="5162118" y="2447964"/>
            <a:ext cx="3154730" cy="1802652"/>
          </a:xfrm>
          <a:custGeom>
            <a:avLst/>
            <a:gdLst>
              <a:gd name="connsiteX0" fmla="*/ 0 w 3154730"/>
              <a:gd name="connsiteY0" fmla="*/ 0 h 1829349"/>
              <a:gd name="connsiteX1" fmla="*/ 3154730 w 3154730"/>
              <a:gd name="connsiteY1" fmla="*/ 0 h 1829349"/>
              <a:gd name="connsiteX2" fmla="*/ 3154730 w 3154730"/>
              <a:gd name="connsiteY2" fmla="*/ 1829349 h 1829349"/>
              <a:gd name="connsiteX3" fmla="*/ 0 w 3154730"/>
              <a:gd name="connsiteY3" fmla="*/ 1829349 h 1829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4730" h="1829349">
                <a:moveTo>
                  <a:pt x="0" y="0"/>
                </a:moveTo>
                <a:lnTo>
                  <a:pt x="3154730" y="0"/>
                </a:lnTo>
                <a:lnTo>
                  <a:pt x="3154730" y="1829349"/>
                </a:lnTo>
                <a:lnTo>
                  <a:pt x="0" y="182934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任意多边形: 形状 16">
            <a:extLst>
              <a:ext uri="{FF2B5EF4-FFF2-40B4-BE49-F238E27FC236}">
                <a16:creationId xmlns:a16="http://schemas.microsoft.com/office/drawing/2014/main" id="{BDC6C58C-0B92-44BF-8A19-419B923FBF61}"/>
              </a:ext>
            </a:extLst>
          </p:cNvPr>
          <p:cNvSpPr/>
          <p:nvPr userDrawn="1"/>
        </p:nvSpPr>
        <p:spPr>
          <a:xfrm>
            <a:off x="8397680" y="2447964"/>
            <a:ext cx="3154731" cy="1802652"/>
          </a:xfrm>
          <a:custGeom>
            <a:avLst/>
            <a:gdLst>
              <a:gd name="connsiteX0" fmla="*/ 0 w 3154731"/>
              <a:gd name="connsiteY0" fmla="*/ 0 h 1829349"/>
              <a:gd name="connsiteX1" fmla="*/ 3154731 w 3154731"/>
              <a:gd name="connsiteY1" fmla="*/ 0 h 1829349"/>
              <a:gd name="connsiteX2" fmla="*/ 3154731 w 3154731"/>
              <a:gd name="connsiteY2" fmla="*/ 1829349 h 1829349"/>
              <a:gd name="connsiteX3" fmla="*/ 0 w 3154731"/>
              <a:gd name="connsiteY3" fmla="*/ 1829349 h 1829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4731" h="1829349">
                <a:moveTo>
                  <a:pt x="0" y="0"/>
                </a:moveTo>
                <a:lnTo>
                  <a:pt x="3154731" y="0"/>
                </a:lnTo>
                <a:lnTo>
                  <a:pt x="3154731" y="1829349"/>
                </a:lnTo>
                <a:lnTo>
                  <a:pt x="0" y="182934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任意多边形: 形状 17">
            <a:extLst>
              <a:ext uri="{FF2B5EF4-FFF2-40B4-BE49-F238E27FC236}">
                <a16:creationId xmlns:a16="http://schemas.microsoft.com/office/drawing/2014/main" id="{D5E64B7C-7CCC-42D1-8560-4E5DEFC5395B}"/>
              </a:ext>
            </a:extLst>
          </p:cNvPr>
          <p:cNvSpPr/>
          <p:nvPr userDrawn="1"/>
        </p:nvSpPr>
        <p:spPr>
          <a:xfrm>
            <a:off x="5162118" y="4331447"/>
            <a:ext cx="3154730" cy="1802654"/>
          </a:xfrm>
          <a:custGeom>
            <a:avLst/>
            <a:gdLst>
              <a:gd name="connsiteX0" fmla="*/ 0 w 3154730"/>
              <a:gd name="connsiteY0" fmla="*/ 0 h 1829349"/>
              <a:gd name="connsiteX1" fmla="*/ 3154730 w 3154730"/>
              <a:gd name="connsiteY1" fmla="*/ 0 h 1829349"/>
              <a:gd name="connsiteX2" fmla="*/ 3154730 w 3154730"/>
              <a:gd name="connsiteY2" fmla="*/ 1829349 h 1829349"/>
              <a:gd name="connsiteX3" fmla="*/ 0 w 3154730"/>
              <a:gd name="connsiteY3" fmla="*/ 1829349 h 1829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4730" h="1829349">
                <a:moveTo>
                  <a:pt x="0" y="0"/>
                </a:moveTo>
                <a:lnTo>
                  <a:pt x="3154730" y="0"/>
                </a:lnTo>
                <a:lnTo>
                  <a:pt x="3154730" y="1829349"/>
                </a:lnTo>
                <a:lnTo>
                  <a:pt x="0" y="182934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8" name="任意多边形: 形状 27">
            <a:extLst>
              <a:ext uri="{FF2B5EF4-FFF2-40B4-BE49-F238E27FC236}">
                <a16:creationId xmlns:a16="http://schemas.microsoft.com/office/drawing/2014/main" id="{51025493-6207-41EE-AD4A-9D975CA114F7}"/>
              </a:ext>
            </a:extLst>
          </p:cNvPr>
          <p:cNvSpPr/>
          <p:nvPr userDrawn="1"/>
        </p:nvSpPr>
        <p:spPr>
          <a:xfrm>
            <a:off x="8397680" y="4331447"/>
            <a:ext cx="3154731" cy="1802654"/>
          </a:xfrm>
          <a:custGeom>
            <a:avLst/>
            <a:gdLst>
              <a:gd name="connsiteX0" fmla="*/ 0 w 3154731"/>
              <a:gd name="connsiteY0" fmla="*/ 0 h 1829349"/>
              <a:gd name="connsiteX1" fmla="*/ 3154731 w 3154731"/>
              <a:gd name="connsiteY1" fmla="*/ 0 h 1829349"/>
              <a:gd name="connsiteX2" fmla="*/ 3154731 w 3154731"/>
              <a:gd name="connsiteY2" fmla="*/ 1829349 h 1829349"/>
              <a:gd name="connsiteX3" fmla="*/ 0 w 3154731"/>
              <a:gd name="connsiteY3" fmla="*/ 1829349 h 1829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4731" h="1829349">
                <a:moveTo>
                  <a:pt x="0" y="0"/>
                </a:moveTo>
                <a:lnTo>
                  <a:pt x="3154731" y="0"/>
                </a:lnTo>
                <a:lnTo>
                  <a:pt x="3154731" y="1829349"/>
                </a:lnTo>
                <a:lnTo>
                  <a:pt x="0" y="182934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占位符 8">
            <a:extLst>
              <a:ext uri="{FF2B5EF4-FFF2-40B4-BE49-F238E27FC236}">
                <a16:creationId xmlns:a16="http://schemas.microsoft.com/office/drawing/2014/main" id="{58EF12E6-59FC-4B4D-9DD2-44BD64A212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98522" y="2612248"/>
            <a:ext cx="2681922" cy="461665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请输入你的标题</a:t>
            </a:r>
          </a:p>
        </p:txBody>
      </p:sp>
      <p:sp>
        <p:nvSpPr>
          <p:cNvPr id="12" name="文本占位符 11">
            <a:extLst>
              <a:ext uri="{FF2B5EF4-FFF2-40B4-BE49-F238E27FC236}">
                <a16:creationId xmlns:a16="http://schemas.microsoft.com/office/drawing/2014/main" id="{68C1A44F-A4F3-4B0C-81E0-6038DD54195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77103" y="3336053"/>
            <a:ext cx="2924760" cy="7392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30000"/>
              </a:lnSpc>
              <a:buNone/>
              <a:defRPr sz="1800"/>
            </a:lvl1pPr>
          </a:lstStyle>
          <a:p>
            <a:pPr lvl="0"/>
            <a:r>
              <a:rPr lang="zh-CN" altLang="en-US" dirty="0"/>
              <a:t>请输入你的内容</a:t>
            </a:r>
          </a:p>
        </p:txBody>
      </p:sp>
      <p:sp>
        <p:nvSpPr>
          <p:cNvPr id="46" name="文本占位符 8">
            <a:extLst>
              <a:ext uri="{FF2B5EF4-FFF2-40B4-BE49-F238E27FC236}">
                <a16:creationId xmlns:a16="http://schemas.microsoft.com/office/drawing/2014/main" id="{2277037F-2FF9-4C73-8DCD-610E383860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634084" y="2612248"/>
            <a:ext cx="2681922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请输入你的标题</a:t>
            </a:r>
          </a:p>
        </p:txBody>
      </p:sp>
      <p:sp>
        <p:nvSpPr>
          <p:cNvPr id="47" name="文本占位符 11">
            <a:extLst>
              <a:ext uri="{FF2B5EF4-FFF2-40B4-BE49-F238E27FC236}">
                <a16:creationId xmlns:a16="http://schemas.microsoft.com/office/drawing/2014/main" id="{E03DA55B-A83C-4517-8B43-D4C7657AF71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512665" y="3336053"/>
            <a:ext cx="2924760" cy="7392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30000"/>
              </a:lnSpc>
              <a:buNone/>
              <a:defRPr sz="1800"/>
            </a:lvl1pPr>
          </a:lstStyle>
          <a:p>
            <a:pPr lvl="0"/>
            <a:r>
              <a:rPr lang="zh-CN" altLang="en-US" dirty="0"/>
              <a:t>请输入你的内容</a:t>
            </a:r>
          </a:p>
        </p:txBody>
      </p:sp>
      <p:sp>
        <p:nvSpPr>
          <p:cNvPr id="48" name="文本占位符 8">
            <a:extLst>
              <a:ext uri="{FF2B5EF4-FFF2-40B4-BE49-F238E27FC236}">
                <a16:creationId xmlns:a16="http://schemas.microsoft.com/office/drawing/2014/main" id="{BEF2E614-A885-4C84-AAD2-B1ED9723F04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34084" y="4499120"/>
            <a:ext cx="2681922" cy="461665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请输入你的标题</a:t>
            </a:r>
          </a:p>
        </p:txBody>
      </p:sp>
      <p:sp>
        <p:nvSpPr>
          <p:cNvPr id="49" name="文本占位符 11">
            <a:extLst>
              <a:ext uri="{FF2B5EF4-FFF2-40B4-BE49-F238E27FC236}">
                <a16:creationId xmlns:a16="http://schemas.microsoft.com/office/drawing/2014/main" id="{8C9A4F02-5C16-448E-B39C-4D2DD7AFC18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12665" y="5222925"/>
            <a:ext cx="2924760" cy="7392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30000"/>
              </a:lnSpc>
              <a:buNone/>
              <a:defRPr sz="1800"/>
            </a:lvl1pPr>
          </a:lstStyle>
          <a:p>
            <a:pPr lvl="0"/>
            <a:r>
              <a:rPr lang="zh-CN" altLang="en-US" dirty="0"/>
              <a:t>请输入你的内容</a:t>
            </a:r>
          </a:p>
        </p:txBody>
      </p:sp>
      <p:sp>
        <p:nvSpPr>
          <p:cNvPr id="50" name="文本占位符 8">
            <a:extLst>
              <a:ext uri="{FF2B5EF4-FFF2-40B4-BE49-F238E27FC236}">
                <a16:creationId xmlns:a16="http://schemas.microsoft.com/office/drawing/2014/main" id="{7AFD95D9-4259-43E1-A03C-132FA41A3CD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98522" y="4499120"/>
            <a:ext cx="2681922" cy="461665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请输入你的标题</a:t>
            </a:r>
          </a:p>
        </p:txBody>
      </p:sp>
      <p:sp>
        <p:nvSpPr>
          <p:cNvPr id="51" name="文本占位符 11">
            <a:extLst>
              <a:ext uri="{FF2B5EF4-FFF2-40B4-BE49-F238E27FC236}">
                <a16:creationId xmlns:a16="http://schemas.microsoft.com/office/drawing/2014/main" id="{59D80548-5474-40C1-82DE-200319D7B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277103" y="5222925"/>
            <a:ext cx="2924760" cy="7392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30000"/>
              </a:lnSpc>
              <a:buNone/>
              <a:defRPr sz="1800"/>
            </a:lvl1pPr>
          </a:lstStyle>
          <a:p>
            <a:pPr lvl="0"/>
            <a:r>
              <a:rPr lang="zh-CN" altLang="en-US" dirty="0"/>
              <a:t>请输入你的内容</a:t>
            </a:r>
          </a:p>
        </p:txBody>
      </p:sp>
      <p:sp>
        <p:nvSpPr>
          <p:cNvPr id="52" name="文本占位符 11">
            <a:extLst>
              <a:ext uri="{FF2B5EF4-FFF2-40B4-BE49-F238E27FC236}">
                <a16:creationId xmlns:a16="http://schemas.microsoft.com/office/drawing/2014/main" id="{F2F5978A-06D9-4540-91E1-CA035F1D5E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0400" y="1337587"/>
            <a:ext cx="10858500" cy="7355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30000"/>
              </a:lnSpc>
              <a:buNone/>
              <a:defRPr sz="1800"/>
            </a:lvl1pPr>
          </a:lstStyle>
          <a:p>
            <a:pPr lvl="0"/>
            <a:r>
              <a:rPr lang="zh-CN" altLang="en-US" dirty="0"/>
              <a:t>请输入你的内容</a:t>
            </a:r>
          </a:p>
        </p:txBody>
      </p: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1CD59BDC-842A-43EB-9A8F-C2FF39015D27}"/>
              </a:ext>
            </a:extLst>
          </p:cNvPr>
          <p:cNvGrpSpPr>
            <a:grpSpLocks/>
          </p:cNvGrpSpPr>
          <p:nvPr userDrawn="1"/>
        </p:nvGrpSpPr>
        <p:grpSpPr>
          <a:xfrm>
            <a:off x="660400" y="344681"/>
            <a:ext cx="384771" cy="384771"/>
            <a:chOff x="669869" y="597306"/>
            <a:chExt cx="409972" cy="409973"/>
          </a:xfrm>
        </p:grpSpPr>
        <p:sp>
          <p:nvSpPr>
            <p:cNvPr id="33" name="íṥļîḓê">
              <a:extLst>
                <a:ext uri="{FF2B5EF4-FFF2-40B4-BE49-F238E27FC236}">
                  <a16:creationId xmlns:a16="http://schemas.microsoft.com/office/drawing/2014/main" id="{68FD5598-2EFF-4595-A20F-57125BE869DB}"/>
                </a:ext>
              </a:extLst>
            </p:cNvPr>
            <p:cNvSpPr/>
            <p:nvPr/>
          </p:nvSpPr>
          <p:spPr>
            <a:xfrm>
              <a:off x="669869" y="597306"/>
              <a:ext cx="409972" cy="409973"/>
            </a:xfrm>
            <a:prstGeom prst="ellipse">
              <a:avLst/>
            </a:prstGeom>
            <a:noFill/>
            <a:ln w="12700">
              <a:solidFill>
                <a:schemeClr val="accent1">
                  <a:lumMod val="60000"/>
                  <a:lumOff val="4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 fontScale="77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4" name="íṥlíḓê">
              <a:extLst>
                <a:ext uri="{FF2B5EF4-FFF2-40B4-BE49-F238E27FC236}">
                  <a16:creationId xmlns:a16="http://schemas.microsoft.com/office/drawing/2014/main" id="{7DA633DC-7A2B-4F38-B4D6-4A28FC864F40}"/>
                </a:ext>
              </a:extLst>
            </p:cNvPr>
            <p:cNvSpPr/>
            <p:nvPr/>
          </p:nvSpPr>
          <p:spPr>
            <a:xfrm>
              <a:off x="707772" y="635208"/>
              <a:ext cx="334166" cy="334167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 fontScale="55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5" name="ïśļiḑé">
              <a:extLst>
                <a:ext uri="{FF2B5EF4-FFF2-40B4-BE49-F238E27FC236}">
                  <a16:creationId xmlns:a16="http://schemas.microsoft.com/office/drawing/2014/main" id="{07E1E56C-240A-4C78-94F0-34D5B9641431}"/>
                </a:ext>
              </a:extLst>
            </p:cNvPr>
            <p:cNvSpPr/>
            <p:nvPr/>
          </p:nvSpPr>
          <p:spPr>
            <a:xfrm>
              <a:off x="772089" y="699681"/>
              <a:ext cx="205530" cy="205219"/>
            </a:xfrm>
            <a:custGeom>
              <a:avLst/>
              <a:gdLst>
                <a:gd name="connsiteX0" fmla="*/ 347041 w 607639"/>
                <a:gd name="connsiteY0" fmla="*/ 313875 h 606722"/>
                <a:gd name="connsiteX1" fmla="*/ 379713 w 607639"/>
                <a:gd name="connsiteY1" fmla="*/ 346512 h 606722"/>
                <a:gd name="connsiteX2" fmla="*/ 347041 w 607639"/>
                <a:gd name="connsiteY2" fmla="*/ 379149 h 606722"/>
                <a:gd name="connsiteX3" fmla="*/ 314369 w 607639"/>
                <a:gd name="connsiteY3" fmla="*/ 346512 h 606722"/>
                <a:gd name="connsiteX4" fmla="*/ 347041 w 607639"/>
                <a:gd name="connsiteY4" fmla="*/ 313875 h 606722"/>
                <a:gd name="connsiteX5" fmla="*/ 260563 w 607639"/>
                <a:gd name="connsiteY5" fmla="*/ 213037 h 606722"/>
                <a:gd name="connsiteX6" fmla="*/ 313452 w 607639"/>
                <a:gd name="connsiteY6" fmla="*/ 265856 h 606722"/>
                <a:gd name="connsiteX7" fmla="*/ 260563 w 607639"/>
                <a:gd name="connsiteY7" fmla="*/ 318675 h 606722"/>
                <a:gd name="connsiteX8" fmla="*/ 207674 w 607639"/>
                <a:gd name="connsiteY8" fmla="*/ 265856 h 606722"/>
                <a:gd name="connsiteX9" fmla="*/ 260563 w 607639"/>
                <a:gd name="connsiteY9" fmla="*/ 213037 h 606722"/>
                <a:gd name="connsiteX10" fmla="*/ 303775 w 607639"/>
                <a:gd name="connsiteY10" fmla="*/ 152236 h 606722"/>
                <a:gd name="connsiteX11" fmla="*/ 152466 w 607639"/>
                <a:gd name="connsiteY11" fmla="*/ 303317 h 606722"/>
                <a:gd name="connsiteX12" fmla="*/ 303775 w 607639"/>
                <a:gd name="connsiteY12" fmla="*/ 454486 h 606722"/>
                <a:gd name="connsiteX13" fmla="*/ 455173 w 607639"/>
                <a:gd name="connsiteY13" fmla="*/ 303317 h 606722"/>
                <a:gd name="connsiteX14" fmla="*/ 303775 w 607639"/>
                <a:gd name="connsiteY14" fmla="*/ 152236 h 606722"/>
                <a:gd name="connsiteX15" fmla="*/ 270042 w 607639"/>
                <a:gd name="connsiteY15" fmla="*/ 0 h 606722"/>
                <a:gd name="connsiteX16" fmla="*/ 337597 w 607639"/>
                <a:gd name="connsiteY16" fmla="*/ 0 h 606722"/>
                <a:gd name="connsiteX17" fmla="*/ 361628 w 607639"/>
                <a:gd name="connsiteY17" fmla="*/ 23995 h 606722"/>
                <a:gd name="connsiteX18" fmla="*/ 337597 w 607639"/>
                <a:gd name="connsiteY18" fmla="*/ 47901 h 606722"/>
                <a:gd name="connsiteX19" fmla="*/ 327806 w 607639"/>
                <a:gd name="connsiteY19" fmla="*/ 47901 h 606722"/>
                <a:gd name="connsiteX20" fmla="*/ 327806 w 607639"/>
                <a:gd name="connsiteY20" fmla="*/ 105756 h 606722"/>
                <a:gd name="connsiteX21" fmla="*/ 426691 w 607639"/>
                <a:gd name="connsiteY21" fmla="*/ 146726 h 606722"/>
                <a:gd name="connsiteX22" fmla="*/ 467723 w 607639"/>
                <a:gd name="connsiteY22" fmla="*/ 105756 h 606722"/>
                <a:gd name="connsiteX23" fmla="*/ 460780 w 607639"/>
                <a:gd name="connsiteY23" fmla="*/ 98913 h 606722"/>
                <a:gd name="connsiteX24" fmla="*/ 460780 w 607639"/>
                <a:gd name="connsiteY24" fmla="*/ 64965 h 606722"/>
                <a:gd name="connsiteX25" fmla="*/ 494691 w 607639"/>
                <a:gd name="connsiteY25" fmla="*/ 64965 h 606722"/>
                <a:gd name="connsiteX26" fmla="*/ 530382 w 607639"/>
                <a:gd name="connsiteY26" fmla="*/ 100602 h 606722"/>
                <a:gd name="connsiteX27" fmla="*/ 531094 w 607639"/>
                <a:gd name="connsiteY27" fmla="*/ 101313 h 606722"/>
                <a:gd name="connsiteX28" fmla="*/ 537414 w 607639"/>
                <a:gd name="connsiteY28" fmla="*/ 107534 h 606722"/>
                <a:gd name="connsiteX29" fmla="*/ 537770 w 607639"/>
                <a:gd name="connsiteY29" fmla="*/ 107978 h 606722"/>
                <a:gd name="connsiteX30" fmla="*/ 537948 w 607639"/>
                <a:gd name="connsiteY30" fmla="*/ 108156 h 606722"/>
                <a:gd name="connsiteX31" fmla="*/ 538482 w 607639"/>
                <a:gd name="connsiteY31" fmla="*/ 108689 h 606722"/>
                <a:gd name="connsiteX32" fmla="*/ 538215 w 607639"/>
                <a:gd name="connsiteY32" fmla="*/ 108423 h 606722"/>
                <a:gd name="connsiteX33" fmla="*/ 538749 w 607639"/>
                <a:gd name="connsiteY33" fmla="*/ 108867 h 606722"/>
                <a:gd name="connsiteX34" fmla="*/ 539105 w 607639"/>
                <a:gd name="connsiteY34" fmla="*/ 109311 h 606722"/>
                <a:gd name="connsiteX35" fmla="*/ 542487 w 607639"/>
                <a:gd name="connsiteY35" fmla="*/ 112688 h 606722"/>
                <a:gd name="connsiteX36" fmla="*/ 542487 w 607639"/>
                <a:gd name="connsiteY36" fmla="*/ 146637 h 606722"/>
                <a:gd name="connsiteX37" fmla="*/ 508576 w 607639"/>
                <a:gd name="connsiteY37" fmla="*/ 146637 h 606722"/>
                <a:gd name="connsiteX38" fmla="*/ 501634 w 607639"/>
                <a:gd name="connsiteY38" fmla="*/ 139705 h 606722"/>
                <a:gd name="connsiteX39" fmla="*/ 460691 w 607639"/>
                <a:gd name="connsiteY39" fmla="*/ 180675 h 606722"/>
                <a:gd name="connsiteX40" fmla="*/ 501723 w 607639"/>
                <a:gd name="connsiteY40" fmla="*/ 279410 h 606722"/>
                <a:gd name="connsiteX41" fmla="*/ 559576 w 607639"/>
                <a:gd name="connsiteY41" fmla="*/ 279410 h 606722"/>
                <a:gd name="connsiteX42" fmla="*/ 559576 w 607639"/>
                <a:gd name="connsiteY42" fmla="*/ 269634 h 606722"/>
                <a:gd name="connsiteX43" fmla="*/ 583608 w 607639"/>
                <a:gd name="connsiteY43" fmla="*/ 245639 h 606722"/>
                <a:gd name="connsiteX44" fmla="*/ 607639 w 607639"/>
                <a:gd name="connsiteY44" fmla="*/ 269634 h 606722"/>
                <a:gd name="connsiteX45" fmla="*/ 607639 w 607639"/>
                <a:gd name="connsiteY45" fmla="*/ 337088 h 606722"/>
                <a:gd name="connsiteX46" fmla="*/ 583608 w 607639"/>
                <a:gd name="connsiteY46" fmla="*/ 361083 h 606722"/>
                <a:gd name="connsiteX47" fmla="*/ 559576 w 607639"/>
                <a:gd name="connsiteY47" fmla="*/ 337088 h 606722"/>
                <a:gd name="connsiteX48" fmla="*/ 559576 w 607639"/>
                <a:gd name="connsiteY48" fmla="*/ 327312 h 606722"/>
                <a:gd name="connsiteX49" fmla="*/ 501723 w 607639"/>
                <a:gd name="connsiteY49" fmla="*/ 327312 h 606722"/>
                <a:gd name="connsiteX50" fmla="*/ 460691 w 607639"/>
                <a:gd name="connsiteY50" fmla="*/ 426047 h 606722"/>
                <a:gd name="connsiteX51" fmla="*/ 501634 w 607639"/>
                <a:gd name="connsiteY51" fmla="*/ 467017 h 606722"/>
                <a:gd name="connsiteX52" fmla="*/ 508576 w 607639"/>
                <a:gd name="connsiteY52" fmla="*/ 460085 h 606722"/>
                <a:gd name="connsiteX53" fmla="*/ 542487 w 607639"/>
                <a:gd name="connsiteY53" fmla="*/ 460085 h 606722"/>
                <a:gd name="connsiteX54" fmla="*/ 542487 w 607639"/>
                <a:gd name="connsiteY54" fmla="*/ 493945 h 606722"/>
                <a:gd name="connsiteX55" fmla="*/ 518990 w 607639"/>
                <a:gd name="connsiteY55" fmla="*/ 517496 h 606722"/>
                <a:gd name="connsiteX56" fmla="*/ 494691 w 607639"/>
                <a:gd name="connsiteY56" fmla="*/ 541668 h 606722"/>
                <a:gd name="connsiteX57" fmla="*/ 460780 w 607639"/>
                <a:gd name="connsiteY57" fmla="*/ 541668 h 606722"/>
                <a:gd name="connsiteX58" fmla="*/ 460780 w 607639"/>
                <a:gd name="connsiteY58" fmla="*/ 507809 h 606722"/>
                <a:gd name="connsiteX59" fmla="*/ 467723 w 607639"/>
                <a:gd name="connsiteY59" fmla="*/ 500877 h 606722"/>
                <a:gd name="connsiteX60" fmla="*/ 426691 w 607639"/>
                <a:gd name="connsiteY60" fmla="*/ 459996 h 606722"/>
                <a:gd name="connsiteX61" fmla="*/ 327806 w 607639"/>
                <a:gd name="connsiteY61" fmla="*/ 500966 h 606722"/>
                <a:gd name="connsiteX62" fmla="*/ 327806 w 607639"/>
                <a:gd name="connsiteY62" fmla="*/ 558732 h 606722"/>
                <a:gd name="connsiteX63" fmla="*/ 337597 w 607639"/>
                <a:gd name="connsiteY63" fmla="*/ 558732 h 606722"/>
                <a:gd name="connsiteX64" fmla="*/ 361628 w 607639"/>
                <a:gd name="connsiteY64" fmla="*/ 582727 h 606722"/>
                <a:gd name="connsiteX65" fmla="*/ 337597 w 607639"/>
                <a:gd name="connsiteY65" fmla="*/ 606722 h 606722"/>
                <a:gd name="connsiteX66" fmla="*/ 270042 w 607639"/>
                <a:gd name="connsiteY66" fmla="*/ 606722 h 606722"/>
                <a:gd name="connsiteX67" fmla="*/ 246011 w 607639"/>
                <a:gd name="connsiteY67" fmla="*/ 582727 h 606722"/>
                <a:gd name="connsiteX68" fmla="*/ 270042 w 607639"/>
                <a:gd name="connsiteY68" fmla="*/ 558732 h 606722"/>
                <a:gd name="connsiteX69" fmla="*/ 279833 w 607639"/>
                <a:gd name="connsiteY69" fmla="*/ 558732 h 606722"/>
                <a:gd name="connsiteX70" fmla="*/ 279833 w 607639"/>
                <a:gd name="connsiteY70" fmla="*/ 500966 h 606722"/>
                <a:gd name="connsiteX71" fmla="*/ 180948 w 607639"/>
                <a:gd name="connsiteY71" fmla="*/ 459996 h 606722"/>
                <a:gd name="connsiteX72" fmla="*/ 139916 w 607639"/>
                <a:gd name="connsiteY72" fmla="*/ 500877 h 606722"/>
                <a:gd name="connsiteX73" fmla="*/ 146859 w 607639"/>
                <a:gd name="connsiteY73" fmla="*/ 507809 h 606722"/>
                <a:gd name="connsiteX74" fmla="*/ 146859 w 607639"/>
                <a:gd name="connsiteY74" fmla="*/ 541668 h 606722"/>
                <a:gd name="connsiteX75" fmla="*/ 112859 w 607639"/>
                <a:gd name="connsiteY75" fmla="*/ 541668 h 606722"/>
                <a:gd name="connsiteX76" fmla="*/ 77257 w 607639"/>
                <a:gd name="connsiteY76" fmla="*/ 506120 h 606722"/>
                <a:gd name="connsiteX77" fmla="*/ 68534 w 607639"/>
                <a:gd name="connsiteY77" fmla="*/ 497411 h 606722"/>
                <a:gd name="connsiteX78" fmla="*/ 65063 w 607639"/>
                <a:gd name="connsiteY78" fmla="*/ 493945 h 606722"/>
                <a:gd name="connsiteX79" fmla="*/ 65063 w 607639"/>
                <a:gd name="connsiteY79" fmla="*/ 460085 h 606722"/>
                <a:gd name="connsiteX80" fmla="*/ 99063 w 607639"/>
                <a:gd name="connsiteY80" fmla="*/ 460085 h 606722"/>
                <a:gd name="connsiteX81" fmla="*/ 105916 w 607639"/>
                <a:gd name="connsiteY81" fmla="*/ 467017 h 606722"/>
                <a:gd name="connsiteX82" fmla="*/ 146948 w 607639"/>
                <a:gd name="connsiteY82" fmla="*/ 426047 h 606722"/>
                <a:gd name="connsiteX83" fmla="*/ 105916 w 607639"/>
                <a:gd name="connsiteY83" fmla="*/ 327312 h 606722"/>
                <a:gd name="connsiteX84" fmla="*/ 47974 w 607639"/>
                <a:gd name="connsiteY84" fmla="*/ 327312 h 606722"/>
                <a:gd name="connsiteX85" fmla="*/ 47974 w 607639"/>
                <a:gd name="connsiteY85" fmla="*/ 337088 h 606722"/>
                <a:gd name="connsiteX86" fmla="*/ 24031 w 607639"/>
                <a:gd name="connsiteY86" fmla="*/ 361083 h 606722"/>
                <a:gd name="connsiteX87" fmla="*/ 0 w 607639"/>
                <a:gd name="connsiteY87" fmla="*/ 337088 h 606722"/>
                <a:gd name="connsiteX88" fmla="*/ 0 w 607639"/>
                <a:gd name="connsiteY88" fmla="*/ 269634 h 606722"/>
                <a:gd name="connsiteX89" fmla="*/ 24031 w 607639"/>
                <a:gd name="connsiteY89" fmla="*/ 245639 h 606722"/>
                <a:gd name="connsiteX90" fmla="*/ 47974 w 607639"/>
                <a:gd name="connsiteY90" fmla="*/ 269634 h 606722"/>
                <a:gd name="connsiteX91" fmla="*/ 47974 w 607639"/>
                <a:gd name="connsiteY91" fmla="*/ 279410 h 606722"/>
                <a:gd name="connsiteX92" fmla="*/ 105916 w 607639"/>
                <a:gd name="connsiteY92" fmla="*/ 279410 h 606722"/>
                <a:gd name="connsiteX93" fmla="*/ 146948 w 607639"/>
                <a:gd name="connsiteY93" fmla="*/ 180675 h 606722"/>
                <a:gd name="connsiteX94" fmla="*/ 105916 w 607639"/>
                <a:gd name="connsiteY94" fmla="*/ 139705 h 606722"/>
                <a:gd name="connsiteX95" fmla="*/ 99063 w 607639"/>
                <a:gd name="connsiteY95" fmla="*/ 146637 h 606722"/>
                <a:gd name="connsiteX96" fmla="*/ 65063 w 607639"/>
                <a:gd name="connsiteY96" fmla="*/ 146637 h 606722"/>
                <a:gd name="connsiteX97" fmla="*/ 65063 w 607639"/>
                <a:gd name="connsiteY97" fmla="*/ 112688 h 606722"/>
                <a:gd name="connsiteX98" fmla="*/ 106450 w 607639"/>
                <a:gd name="connsiteY98" fmla="*/ 71452 h 606722"/>
                <a:gd name="connsiteX99" fmla="*/ 112859 w 607639"/>
                <a:gd name="connsiteY99" fmla="*/ 64965 h 606722"/>
                <a:gd name="connsiteX100" fmla="*/ 146859 w 607639"/>
                <a:gd name="connsiteY100" fmla="*/ 64965 h 606722"/>
                <a:gd name="connsiteX101" fmla="*/ 146859 w 607639"/>
                <a:gd name="connsiteY101" fmla="*/ 98913 h 606722"/>
                <a:gd name="connsiteX102" fmla="*/ 139916 w 607639"/>
                <a:gd name="connsiteY102" fmla="*/ 105756 h 606722"/>
                <a:gd name="connsiteX103" fmla="*/ 180948 w 607639"/>
                <a:gd name="connsiteY103" fmla="*/ 146726 h 606722"/>
                <a:gd name="connsiteX104" fmla="*/ 279833 w 607639"/>
                <a:gd name="connsiteY104" fmla="*/ 105756 h 606722"/>
                <a:gd name="connsiteX105" fmla="*/ 279833 w 607639"/>
                <a:gd name="connsiteY105" fmla="*/ 47901 h 606722"/>
                <a:gd name="connsiteX106" fmla="*/ 270042 w 607639"/>
                <a:gd name="connsiteY106" fmla="*/ 47901 h 606722"/>
                <a:gd name="connsiteX107" fmla="*/ 246011 w 607639"/>
                <a:gd name="connsiteY107" fmla="*/ 23995 h 606722"/>
                <a:gd name="connsiteX108" fmla="*/ 270042 w 607639"/>
                <a:gd name="connsiteY108" fmla="*/ 0 h 60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607639" h="606722">
                  <a:moveTo>
                    <a:pt x="347041" y="313875"/>
                  </a:moveTo>
                  <a:cubicBezTo>
                    <a:pt x="365085" y="313875"/>
                    <a:pt x="379713" y="328487"/>
                    <a:pt x="379713" y="346512"/>
                  </a:cubicBezTo>
                  <a:cubicBezTo>
                    <a:pt x="379713" y="364537"/>
                    <a:pt x="365085" y="379149"/>
                    <a:pt x="347041" y="379149"/>
                  </a:cubicBezTo>
                  <a:cubicBezTo>
                    <a:pt x="328997" y="379149"/>
                    <a:pt x="314369" y="364537"/>
                    <a:pt x="314369" y="346512"/>
                  </a:cubicBezTo>
                  <a:cubicBezTo>
                    <a:pt x="314369" y="328487"/>
                    <a:pt x="328997" y="313875"/>
                    <a:pt x="347041" y="313875"/>
                  </a:cubicBezTo>
                  <a:close/>
                  <a:moveTo>
                    <a:pt x="260563" y="213037"/>
                  </a:moveTo>
                  <a:cubicBezTo>
                    <a:pt x="289773" y="213037"/>
                    <a:pt x="313452" y="236685"/>
                    <a:pt x="313452" y="265856"/>
                  </a:cubicBezTo>
                  <a:cubicBezTo>
                    <a:pt x="313452" y="295027"/>
                    <a:pt x="289773" y="318675"/>
                    <a:pt x="260563" y="318675"/>
                  </a:cubicBezTo>
                  <a:cubicBezTo>
                    <a:pt x="231353" y="318675"/>
                    <a:pt x="207674" y="295027"/>
                    <a:pt x="207674" y="265856"/>
                  </a:cubicBezTo>
                  <a:cubicBezTo>
                    <a:pt x="207674" y="236685"/>
                    <a:pt x="231353" y="213037"/>
                    <a:pt x="260563" y="213037"/>
                  </a:cubicBezTo>
                  <a:close/>
                  <a:moveTo>
                    <a:pt x="303775" y="152236"/>
                  </a:moveTo>
                  <a:cubicBezTo>
                    <a:pt x="220377" y="152236"/>
                    <a:pt x="152466" y="220045"/>
                    <a:pt x="152466" y="303317"/>
                  </a:cubicBezTo>
                  <a:cubicBezTo>
                    <a:pt x="152466" y="386678"/>
                    <a:pt x="220377" y="454486"/>
                    <a:pt x="303775" y="454486"/>
                  </a:cubicBezTo>
                  <a:cubicBezTo>
                    <a:pt x="387262" y="454486"/>
                    <a:pt x="455173" y="386678"/>
                    <a:pt x="455173" y="303317"/>
                  </a:cubicBezTo>
                  <a:cubicBezTo>
                    <a:pt x="455173" y="220045"/>
                    <a:pt x="387262" y="152236"/>
                    <a:pt x="303775" y="152236"/>
                  </a:cubicBezTo>
                  <a:close/>
                  <a:moveTo>
                    <a:pt x="270042" y="0"/>
                  </a:moveTo>
                  <a:lnTo>
                    <a:pt x="337597" y="0"/>
                  </a:lnTo>
                  <a:cubicBezTo>
                    <a:pt x="350859" y="0"/>
                    <a:pt x="361628" y="10753"/>
                    <a:pt x="361628" y="23995"/>
                  </a:cubicBezTo>
                  <a:cubicBezTo>
                    <a:pt x="361628" y="37237"/>
                    <a:pt x="350859" y="47901"/>
                    <a:pt x="337597" y="47901"/>
                  </a:cubicBezTo>
                  <a:lnTo>
                    <a:pt x="327806" y="47901"/>
                  </a:lnTo>
                  <a:lnTo>
                    <a:pt x="327806" y="105756"/>
                  </a:lnTo>
                  <a:cubicBezTo>
                    <a:pt x="364833" y="110200"/>
                    <a:pt x="398744" y="124864"/>
                    <a:pt x="426691" y="146726"/>
                  </a:cubicBezTo>
                  <a:lnTo>
                    <a:pt x="467723" y="105756"/>
                  </a:lnTo>
                  <a:lnTo>
                    <a:pt x="460780" y="98913"/>
                  </a:lnTo>
                  <a:cubicBezTo>
                    <a:pt x="451435" y="89493"/>
                    <a:pt x="451435" y="74385"/>
                    <a:pt x="460780" y="64965"/>
                  </a:cubicBezTo>
                  <a:cubicBezTo>
                    <a:pt x="470126" y="55633"/>
                    <a:pt x="485346" y="55633"/>
                    <a:pt x="494691" y="64965"/>
                  </a:cubicBezTo>
                  <a:lnTo>
                    <a:pt x="530382" y="100602"/>
                  </a:lnTo>
                  <a:lnTo>
                    <a:pt x="531094" y="101313"/>
                  </a:lnTo>
                  <a:lnTo>
                    <a:pt x="537414" y="107534"/>
                  </a:lnTo>
                  <a:lnTo>
                    <a:pt x="537770" y="107978"/>
                  </a:lnTo>
                  <a:lnTo>
                    <a:pt x="537948" y="108156"/>
                  </a:lnTo>
                  <a:lnTo>
                    <a:pt x="538482" y="108689"/>
                  </a:lnTo>
                  <a:lnTo>
                    <a:pt x="538215" y="108423"/>
                  </a:lnTo>
                  <a:lnTo>
                    <a:pt x="538749" y="108867"/>
                  </a:lnTo>
                  <a:lnTo>
                    <a:pt x="539105" y="109311"/>
                  </a:lnTo>
                  <a:lnTo>
                    <a:pt x="542487" y="112688"/>
                  </a:lnTo>
                  <a:cubicBezTo>
                    <a:pt x="551922" y="122109"/>
                    <a:pt x="551922" y="137217"/>
                    <a:pt x="542487" y="146637"/>
                  </a:cubicBezTo>
                  <a:cubicBezTo>
                    <a:pt x="533142" y="155969"/>
                    <a:pt x="517922" y="155969"/>
                    <a:pt x="508576" y="146637"/>
                  </a:cubicBezTo>
                  <a:lnTo>
                    <a:pt x="501634" y="139705"/>
                  </a:lnTo>
                  <a:lnTo>
                    <a:pt x="460691" y="180675"/>
                  </a:lnTo>
                  <a:cubicBezTo>
                    <a:pt x="482587" y="208491"/>
                    <a:pt x="497272" y="242440"/>
                    <a:pt x="501723" y="279410"/>
                  </a:cubicBezTo>
                  <a:lnTo>
                    <a:pt x="559576" y="279410"/>
                  </a:lnTo>
                  <a:lnTo>
                    <a:pt x="559576" y="269634"/>
                  </a:lnTo>
                  <a:cubicBezTo>
                    <a:pt x="559576" y="256393"/>
                    <a:pt x="570346" y="245639"/>
                    <a:pt x="583608" y="245639"/>
                  </a:cubicBezTo>
                  <a:cubicBezTo>
                    <a:pt x="596869" y="245639"/>
                    <a:pt x="607639" y="256393"/>
                    <a:pt x="607639" y="269634"/>
                  </a:cubicBezTo>
                  <a:lnTo>
                    <a:pt x="607639" y="337088"/>
                  </a:lnTo>
                  <a:cubicBezTo>
                    <a:pt x="607639" y="350329"/>
                    <a:pt x="596869" y="361083"/>
                    <a:pt x="583608" y="361083"/>
                  </a:cubicBezTo>
                  <a:cubicBezTo>
                    <a:pt x="570346" y="361083"/>
                    <a:pt x="559576" y="350329"/>
                    <a:pt x="559576" y="337088"/>
                  </a:cubicBezTo>
                  <a:lnTo>
                    <a:pt x="559576" y="327312"/>
                  </a:lnTo>
                  <a:lnTo>
                    <a:pt x="501723" y="327312"/>
                  </a:lnTo>
                  <a:cubicBezTo>
                    <a:pt x="497272" y="364282"/>
                    <a:pt x="482587" y="398142"/>
                    <a:pt x="460691" y="426047"/>
                  </a:cubicBezTo>
                  <a:lnTo>
                    <a:pt x="501634" y="467017"/>
                  </a:lnTo>
                  <a:lnTo>
                    <a:pt x="508576" y="460085"/>
                  </a:lnTo>
                  <a:cubicBezTo>
                    <a:pt x="517922" y="450753"/>
                    <a:pt x="533142" y="450753"/>
                    <a:pt x="542487" y="460085"/>
                  </a:cubicBezTo>
                  <a:cubicBezTo>
                    <a:pt x="551922" y="469416"/>
                    <a:pt x="551922" y="484613"/>
                    <a:pt x="542487" y="493945"/>
                  </a:cubicBezTo>
                  <a:cubicBezTo>
                    <a:pt x="512759" y="523717"/>
                    <a:pt x="518456" y="518029"/>
                    <a:pt x="518990" y="517496"/>
                  </a:cubicBezTo>
                  <a:cubicBezTo>
                    <a:pt x="518545" y="517940"/>
                    <a:pt x="514272" y="522206"/>
                    <a:pt x="494691" y="541668"/>
                  </a:cubicBezTo>
                  <a:cubicBezTo>
                    <a:pt x="485346" y="551089"/>
                    <a:pt x="470126" y="551089"/>
                    <a:pt x="460780" y="541668"/>
                  </a:cubicBezTo>
                  <a:cubicBezTo>
                    <a:pt x="451435" y="532337"/>
                    <a:pt x="451435" y="517140"/>
                    <a:pt x="460780" y="507809"/>
                  </a:cubicBezTo>
                  <a:lnTo>
                    <a:pt x="467723" y="500877"/>
                  </a:lnTo>
                  <a:lnTo>
                    <a:pt x="426691" y="459996"/>
                  </a:lnTo>
                  <a:cubicBezTo>
                    <a:pt x="398744" y="481858"/>
                    <a:pt x="364833" y="496522"/>
                    <a:pt x="327806" y="500966"/>
                  </a:cubicBezTo>
                  <a:lnTo>
                    <a:pt x="327806" y="558732"/>
                  </a:lnTo>
                  <a:lnTo>
                    <a:pt x="337597" y="558732"/>
                  </a:lnTo>
                  <a:cubicBezTo>
                    <a:pt x="350859" y="558732"/>
                    <a:pt x="361628" y="569485"/>
                    <a:pt x="361628" y="582727"/>
                  </a:cubicBezTo>
                  <a:cubicBezTo>
                    <a:pt x="361628" y="595969"/>
                    <a:pt x="350859" y="606722"/>
                    <a:pt x="337597" y="606722"/>
                  </a:cubicBezTo>
                  <a:lnTo>
                    <a:pt x="270042" y="606722"/>
                  </a:lnTo>
                  <a:cubicBezTo>
                    <a:pt x="256780" y="606722"/>
                    <a:pt x="246011" y="595969"/>
                    <a:pt x="246011" y="582727"/>
                  </a:cubicBezTo>
                  <a:cubicBezTo>
                    <a:pt x="246011" y="569485"/>
                    <a:pt x="256780" y="558732"/>
                    <a:pt x="270042" y="558732"/>
                  </a:cubicBezTo>
                  <a:lnTo>
                    <a:pt x="279833" y="558732"/>
                  </a:lnTo>
                  <a:lnTo>
                    <a:pt x="279833" y="500966"/>
                  </a:lnTo>
                  <a:cubicBezTo>
                    <a:pt x="242806" y="496522"/>
                    <a:pt x="208806" y="481858"/>
                    <a:pt x="180948" y="459996"/>
                  </a:cubicBezTo>
                  <a:lnTo>
                    <a:pt x="139916" y="500877"/>
                  </a:lnTo>
                  <a:lnTo>
                    <a:pt x="146859" y="507809"/>
                  </a:lnTo>
                  <a:cubicBezTo>
                    <a:pt x="156204" y="517140"/>
                    <a:pt x="156204" y="532337"/>
                    <a:pt x="146859" y="541668"/>
                  </a:cubicBezTo>
                  <a:cubicBezTo>
                    <a:pt x="137424" y="551089"/>
                    <a:pt x="122293" y="551089"/>
                    <a:pt x="112859" y="541668"/>
                  </a:cubicBezTo>
                  <a:lnTo>
                    <a:pt x="77257" y="506120"/>
                  </a:lnTo>
                  <a:lnTo>
                    <a:pt x="68534" y="497411"/>
                  </a:lnTo>
                  <a:lnTo>
                    <a:pt x="65063" y="493945"/>
                  </a:lnTo>
                  <a:cubicBezTo>
                    <a:pt x="55717" y="484613"/>
                    <a:pt x="55717" y="469416"/>
                    <a:pt x="65063" y="460085"/>
                  </a:cubicBezTo>
                  <a:cubicBezTo>
                    <a:pt x="74497" y="450753"/>
                    <a:pt x="89628" y="450753"/>
                    <a:pt x="99063" y="460085"/>
                  </a:cubicBezTo>
                  <a:lnTo>
                    <a:pt x="105916" y="467017"/>
                  </a:lnTo>
                  <a:lnTo>
                    <a:pt x="146948" y="426047"/>
                  </a:lnTo>
                  <a:cubicBezTo>
                    <a:pt x="125052" y="398142"/>
                    <a:pt x="110367" y="364282"/>
                    <a:pt x="105916" y="327312"/>
                  </a:cubicBezTo>
                  <a:lnTo>
                    <a:pt x="47974" y="327312"/>
                  </a:lnTo>
                  <a:lnTo>
                    <a:pt x="47974" y="337088"/>
                  </a:lnTo>
                  <a:cubicBezTo>
                    <a:pt x="47974" y="350329"/>
                    <a:pt x="37293" y="361083"/>
                    <a:pt x="24031" y="361083"/>
                  </a:cubicBezTo>
                  <a:cubicBezTo>
                    <a:pt x="10770" y="361083"/>
                    <a:pt x="0" y="350329"/>
                    <a:pt x="0" y="337088"/>
                  </a:cubicBezTo>
                  <a:lnTo>
                    <a:pt x="0" y="269634"/>
                  </a:lnTo>
                  <a:cubicBezTo>
                    <a:pt x="0" y="256393"/>
                    <a:pt x="10770" y="245639"/>
                    <a:pt x="24031" y="245639"/>
                  </a:cubicBezTo>
                  <a:cubicBezTo>
                    <a:pt x="37293" y="245639"/>
                    <a:pt x="47974" y="256393"/>
                    <a:pt x="47974" y="269634"/>
                  </a:cubicBezTo>
                  <a:lnTo>
                    <a:pt x="47974" y="279410"/>
                  </a:lnTo>
                  <a:lnTo>
                    <a:pt x="105916" y="279410"/>
                  </a:lnTo>
                  <a:cubicBezTo>
                    <a:pt x="110367" y="242440"/>
                    <a:pt x="125052" y="208491"/>
                    <a:pt x="146948" y="180675"/>
                  </a:cubicBezTo>
                  <a:lnTo>
                    <a:pt x="105916" y="139705"/>
                  </a:lnTo>
                  <a:lnTo>
                    <a:pt x="99063" y="146637"/>
                  </a:lnTo>
                  <a:cubicBezTo>
                    <a:pt x="89628" y="155969"/>
                    <a:pt x="74497" y="155969"/>
                    <a:pt x="65063" y="146637"/>
                  </a:cubicBezTo>
                  <a:cubicBezTo>
                    <a:pt x="55717" y="137217"/>
                    <a:pt x="55717" y="122109"/>
                    <a:pt x="65063" y="112688"/>
                  </a:cubicBezTo>
                  <a:lnTo>
                    <a:pt x="106450" y="71452"/>
                  </a:lnTo>
                  <a:lnTo>
                    <a:pt x="112859" y="64965"/>
                  </a:lnTo>
                  <a:cubicBezTo>
                    <a:pt x="122293" y="55633"/>
                    <a:pt x="137424" y="55633"/>
                    <a:pt x="146859" y="64965"/>
                  </a:cubicBezTo>
                  <a:cubicBezTo>
                    <a:pt x="156204" y="74385"/>
                    <a:pt x="156204" y="89493"/>
                    <a:pt x="146859" y="98913"/>
                  </a:cubicBezTo>
                  <a:lnTo>
                    <a:pt x="139916" y="105756"/>
                  </a:lnTo>
                  <a:lnTo>
                    <a:pt x="180948" y="146726"/>
                  </a:lnTo>
                  <a:cubicBezTo>
                    <a:pt x="208806" y="124864"/>
                    <a:pt x="242806" y="110200"/>
                    <a:pt x="279833" y="105756"/>
                  </a:cubicBezTo>
                  <a:lnTo>
                    <a:pt x="279833" y="47901"/>
                  </a:lnTo>
                  <a:lnTo>
                    <a:pt x="270042" y="47901"/>
                  </a:lnTo>
                  <a:cubicBezTo>
                    <a:pt x="256780" y="47901"/>
                    <a:pt x="246011" y="37237"/>
                    <a:pt x="246011" y="23995"/>
                  </a:cubicBezTo>
                  <a:cubicBezTo>
                    <a:pt x="246011" y="10753"/>
                    <a:pt x="256780" y="0"/>
                    <a:pt x="270042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 fontScale="40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27C4CA8-D2FF-4A05-A834-0A9C2EB77177}"/>
              </a:ext>
            </a:extLst>
          </p:cNvPr>
          <p:cNvSpPr>
            <a:spLocks noGrp="1"/>
          </p:cNvSpPr>
          <p:nvPr>
            <p:ph type="dt" sz="half" idx="22"/>
          </p:nvPr>
        </p:nvSpPr>
        <p:spPr>
          <a:xfrm>
            <a:off x="660400" y="6235702"/>
            <a:ext cx="334264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i="1" spc="300" dirty="0">
                <a:solidFill>
                  <a:schemeClr val="accent1"/>
                </a:solidFill>
                <a:latin typeface="+mn-ea"/>
              </a:rPr>
              <a:t>敦尚行实　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989042A-CC82-484D-A32F-2E2494E3026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C79ECAFE-A460-4E13-ABCB-32CAE613624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EB1F1701-006D-4D50-BCD6-1E3E503C77AF}"/>
              </a:ext>
            </a:extLst>
          </p:cNvPr>
          <p:cNvCxnSpPr>
            <a:cxnSpLocks/>
          </p:cNvCxnSpPr>
          <p:nvPr userDrawn="1"/>
        </p:nvCxnSpPr>
        <p:spPr>
          <a:xfrm>
            <a:off x="650931" y="852684"/>
            <a:ext cx="1086796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图片 26">
            <a:extLst>
              <a:ext uri="{FF2B5EF4-FFF2-40B4-BE49-F238E27FC236}">
                <a16:creationId xmlns:a16="http://schemas.microsoft.com/office/drawing/2014/main" id="{39A419CA-1946-4513-9CE4-3789D89EBBB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6962" y="292375"/>
            <a:ext cx="1375700" cy="437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6978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（图文-4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>
            <a:extLst>
              <a:ext uri="{FF2B5EF4-FFF2-40B4-BE49-F238E27FC236}">
                <a16:creationId xmlns:a16="http://schemas.microsoft.com/office/drawing/2014/main" id="{494CF1E2-2C8D-4598-A858-8A1DBD0A7C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8" b="787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图片占位符 13">
            <a:extLst>
              <a:ext uri="{FF2B5EF4-FFF2-40B4-BE49-F238E27FC236}">
                <a16:creationId xmlns:a16="http://schemas.microsoft.com/office/drawing/2014/main" id="{6EF8AE4B-FF18-4208-8A45-195327FF61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0402" y="1585023"/>
            <a:ext cx="5984238" cy="4554593"/>
          </a:xfrm>
          <a:custGeom>
            <a:avLst/>
            <a:gdLst>
              <a:gd name="connsiteX0" fmla="*/ 0 w 4420885"/>
              <a:gd name="connsiteY0" fmla="*/ 0 h 3686138"/>
              <a:gd name="connsiteX1" fmla="*/ 4420885 w 4420885"/>
              <a:gd name="connsiteY1" fmla="*/ 0 h 3686138"/>
              <a:gd name="connsiteX2" fmla="*/ 4420885 w 4420885"/>
              <a:gd name="connsiteY2" fmla="*/ 3686138 h 3686138"/>
              <a:gd name="connsiteX3" fmla="*/ 0 w 4420885"/>
              <a:gd name="connsiteY3" fmla="*/ 3686138 h 368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20885" h="3686138">
                <a:moveTo>
                  <a:pt x="0" y="0"/>
                </a:moveTo>
                <a:lnTo>
                  <a:pt x="4420885" y="0"/>
                </a:lnTo>
                <a:lnTo>
                  <a:pt x="4420885" y="3686138"/>
                </a:lnTo>
                <a:lnTo>
                  <a:pt x="0" y="368613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 dirty="0"/>
          </a:p>
        </p:txBody>
      </p:sp>
      <p:sp>
        <p:nvSpPr>
          <p:cNvPr id="25" name="文本占位符 67">
            <a:extLst>
              <a:ext uri="{FF2B5EF4-FFF2-40B4-BE49-F238E27FC236}">
                <a16:creationId xmlns:a16="http://schemas.microsoft.com/office/drawing/2014/main" id="{60F93DEA-A852-4B06-9273-376E9E5D415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6933" y="347251"/>
            <a:ext cx="8920029" cy="402291"/>
          </a:xfrm>
          <a:prstGeom prst="rect">
            <a:avLst/>
          </a:prstGeom>
        </p:spPr>
        <p:txBody>
          <a:bodyPr lIns="0" bIns="46800">
            <a:sp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请输入你的章节标题</a:t>
            </a:r>
          </a:p>
        </p:txBody>
      </p:sp>
      <p:sp>
        <p:nvSpPr>
          <p:cNvPr id="16" name="任意多边形: 形状 15">
            <a:extLst>
              <a:ext uri="{FF2B5EF4-FFF2-40B4-BE49-F238E27FC236}">
                <a16:creationId xmlns:a16="http://schemas.microsoft.com/office/drawing/2014/main" id="{5CF96BF5-CBF5-41C7-AFA1-36E0F63D6F26}"/>
              </a:ext>
            </a:extLst>
          </p:cNvPr>
          <p:cNvSpPr/>
          <p:nvPr userDrawn="1"/>
        </p:nvSpPr>
        <p:spPr>
          <a:xfrm>
            <a:off x="5019472" y="1602226"/>
            <a:ext cx="6499428" cy="4537386"/>
          </a:xfrm>
          <a:custGeom>
            <a:avLst/>
            <a:gdLst>
              <a:gd name="connsiteX0" fmla="*/ 0 w 3154730"/>
              <a:gd name="connsiteY0" fmla="*/ 0 h 1829349"/>
              <a:gd name="connsiteX1" fmla="*/ 3154730 w 3154730"/>
              <a:gd name="connsiteY1" fmla="*/ 0 h 1829349"/>
              <a:gd name="connsiteX2" fmla="*/ 3154730 w 3154730"/>
              <a:gd name="connsiteY2" fmla="*/ 1829349 h 1829349"/>
              <a:gd name="connsiteX3" fmla="*/ 0 w 3154730"/>
              <a:gd name="connsiteY3" fmla="*/ 1829349 h 1829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4730" h="1829349">
                <a:moveTo>
                  <a:pt x="0" y="0"/>
                </a:moveTo>
                <a:lnTo>
                  <a:pt x="3154730" y="0"/>
                </a:lnTo>
                <a:lnTo>
                  <a:pt x="3154730" y="1829349"/>
                </a:lnTo>
                <a:lnTo>
                  <a:pt x="0" y="182934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占位符 8">
            <a:extLst>
              <a:ext uri="{FF2B5EF4-FFF2-40B4-BE49-F238E27FC236}">
                <a16:creationId xmlns:a16="http://schemas.microsoft.com/office/drawing/2014/main" id="{58EF12E6-59FC-4B4D-9DD2-44BD64A212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31469" y="1815023"/>
            <a:ext cx="2969058" cy="461665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marL="0" indent="0" algn="l">
              <a:lnSpc>
                <a:spcPct val="100000"/>
              </a:lnSpc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请输入你的标题</a:t>
            </a:r>
          </a:p>
        </p:txBody>
      </p:sp>
      <p:sp>
        <p:nvSpPr>
          <p:cNvPr id="12" name="文本占位符 11">
            <a:extLst>
              <a:ext uri="{FF2B5EF4-FFF2-40B4-BE49-F238E27FC236}">
                <a16:creationId xmlns:a16="http://schemas.microsoft.com/office/drawing/2014/main" id="{68C1A44F-A4F3-4B0C-81E0-6038DD54195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454095" y="2864776"/>
            <a:ext cx="3773347" cy="859337"/>
          </a:xfrm>
          <a:prstGeom prst="rect">
            <a:avLst/>
          </a:prstGeom>
        </p:spPr>
        <p:txBody>
          <a:bodyPr lIns="0" tIns="0" rIns="90000" bIns="468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CN" altLang="en-US" dirty="0"/>
              <a:t>请输入你的内容</a:t>
            </a:r>
          </a:p>
        </p:txBody>
      </p: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1CD59BDC-842A-43EB-9A8F-C2FF39015D27}"/>
              </a:ext>
            </a:extLst>
          </p:cNvPr>
          <p:cNvGrpSpPr>
            <a:grpSpLocks/>
          </p:cNvGrpSpPr>
          <p:nvPr userDrawn="1"/>
        </p:nvGrpSpPr>
        <p:grpSpPr>
          <a:xfrm>
            <a:off x="660400" y="344681"/>
            <a:ext cx="384771" cy="384771"/>
            <a:chOff x="669869" y="597306"/>
            <a:chExt cx="409972" cy="409973"/>
          </a:xfrm>
        </p:grpSpPr>
        <p:sp>
          <p:nvSpPr>
            <p:cNvPr id="33" name="íṥļîḓê">
              <a:extLst>
                <a:ext uri="{FF2B5EF4-FFF2-40B4-BE49-F238E27FC236}">
                  <a16:creationId xmlns:a16="http://schemas.microsoft.com/office/drawing/2014/main" id="{68FD5598-2EFF-4595-A20F-57125BE869DB}"/>
                </a:ext>
              </a:extLst>
            </p:cNvPr>
            <p:cNvSpPr/>
            <p:nvPr/>
          </p:nvSpPr>
          <p:spPr>
            <a:xfrm>
              <a:off x="669869" y="597306"/>
              <a:ext cx="409972" cy="409973"/>
            </a:xfrm>
            <a:prstGeom prst="ellipse">
              <a:avLst/>
            </a:prstGeom>
            <a:noFill/>
            <a:ln w="12700">
              <a:solidFill>
                <a:schemeClr val="accent1">
                  <a:lumMod val="60000"/>
                  <a:lumOff val="4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 fontScale="77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4" name="íṥlíḓê">
              <a:extLst>
                <a:ext uri="{FF2B5EF4-FFF2-40B4-BE49-F238E27FC236}">
                  <a16:creationId xmlns:a16="http://schemas.microsoft.com/office/drawing/2014/main" id="{7DA633DC-7A2B-4F38-B4D6-4A28FC864F40}"/>
                </a:ext>
              </a:extLst>
            </p:cNvPr>
            <p:cNvSpPr/>
            <p:nvPr/>
          </p:nvSpPr>
          <p:spPr>
            <a:xfrm>
              <a:off x="707772" y="635208"/>
              <a:ext cx="334166" cy="334167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 fontScale="55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5" name="ïśļiḑé">
              <a:extLst>
                <a:ext uri="{FF2B5EF4-FFF2-40B4-BE49-F238E27FC236}">
                  <a16:creationId xmlns:a16="http://schemas.microsoft.com/office/drawing/2014/main" id="{07E1E56C-240A-4C78-94F0-34D5B9641431}"/>
                </a:ext>
              </a:extLst>
            </p:cNvPr>
            <p:cNvSpPr/>
            <p:nvPr/>
          </p:nvSpPr>
          <p:spPr>
            <a:xfrm>
              <a:off x="772089" y="699681"/>
              <a:ext cx="205530" cy="205219"/>
            </a:xfrm>
            <a:custGeom>
              <a:avLst/>
              <a:gdLst>
                <a:gd name="connsiteX0" fmla="*/ 347041 w 607639"/>
                <a:gd name="connsiteY0" fmla="*/ 313875 h 606722"/>
                <a:gd name="connsiteX1" fmla="*/ 379713 w 607639"/>
                <a:gd name="connsiteY1" fmla="*/ 346512 h 606722"/>
                <a:gd name="connsiteX2" fmla="*/ 347041 w 607639"/>
                <a:gd name="connsiteY2" fmla="*/ 379149 h 606722"/>
                <a:gd name="connsiteX3" fmla="*/ 314369 w 607639"/>
                <a:gd name="connsiteY3" fmla="*/ 346512 h 606722"/>
                <a:gd name="connsiteX4" fmla="*/ 347041 w 607639"/>
                <a:gd name="connsiteY4" fmla="*/ 313875 h 606722"/>
                <a:gd name="connsiteX5" fmla="*/ 260563 w 607639"/>
                <a:gd name="connsiteY5" fmla="*/ 213037 h 606722"/>
                <a:gd name="connsiteX6" fmla="*/ 313452 w 607639"/>
                <a:gd name="connsiteY6" fmla="*/ 265856 h 606722"/>
                <a:gd name="connsiteX7" fmla="*/ 260563 w 607639"/>
                <a:gd name="connsiteY7" fmla="*/ 318675 h 606722"/>
                <a:gd name="connsiteX8" fmla="*/ 207674 w 607639"/>
                <a:gd name="connsiteY8" fmla="*/ 265856 h 606722"/>
                <a:gd name="connsiteX9" fmla="*/ 260563 w 607639"/>
                <a:gd name="connsiteY9" fmla="*/ 213037 h 606722"/>
                <a:gd name="connsiteX10" fmla="*/ 303775 w 607639"/>
                <a:gd name="connsiteY10" fmla="*/ 152236 h 606722"/>
                <a:gd name="connsiteX11" fmla="*/ 152466 w 607639"/>
                <a:gd name="connsiteY11" fmla="*/ 303317 h 606722"/>
                <a:gd name="connsiteX12" fmla="*/ 303775 w 607639"/>
                <a:gd name="connsiteY12" fmla="*/ 454486 h 606722"/>
                <a:gd name="connsiteX13" fmla="*/ 455173 w 607639"/>
                <a:gd name="connsiteY13" fmla="*/ 303317 h 606722"/>
                <a:gd name="connsiteX14" fmla="*/ 303775 w 607639"/>
                <a:gd name="connsiteY14" fmla="*/ 152236 h 606722"/>
                <a:gd name="connsiteX15" fmla="*/ 270042 w 607639"/>
                <a:gd name="connsiteY15" fmla="*/ 0 h 606722"/>
                <a:gd name="connsiteX16" fmla="*/ 337597 w 607639"/>
                <a:gd name="connsiteY16" fmla="*/ 0 h 606722"/>
                <a:gd name="connsiteX17" fmla="*/ 361628 w 607639"/>
                <a:gd name="connsiteY17" fmla="*/ 23995 h 606722"/>
                <a:gd name="connsiteX18" fmla="*/ 337597 w 607639"/>
                <a:gd name="connsiteY18" fmla="*/ 47901 h 606722"/>
                <a:gd name="connsiteX19" fmla="*/ 327806 w 607639"/>
                <a:gd name="connsiteY19" fmla="*/ 47901 h 606722"/>
                <a:gd name="connsiteX20" fmla="*/ 327806 w 607639"/>
                <a:gd name="connsiteY20" fmla="*/ 105756 h 606722"/>
                <a:gd name="connsiteX21" fmla="*/ 426691 w 607639"/>
                <a:gd name="connsiteY21" fmla="*/ 146726 h 606722"/>
                <a:gd name="connsiteX22" fmla="*/ 467723 w 607639"/>
                <a:gd name="connsiteY22" fmla="*/ 105756 h 606722"/>
                <a:gd name="connsiteX23" fmla="*/ 460780 w 607639"/>
                <a:gd name="connsiteY23" fmla="*/ 98913 h 606722"/>
                <a:gd name="connsiteX24" fmla="*/ 460780 w 607639"/>
                <a:gd name="connsiteY24" fmla="*/ 64965 h 606722"/>
                <a:gd name="connsiteX25" fmla="*/ 494691 w 607639"/>
                <a:gd name="connsiteY25" fmla="*/ 64965 h 606722"/>
                <a:gd name="connsiteX26" fmla="*/ 530382 w 607639"/>
                <a:gd name="connsiteY26" fmla="*/ 100602 h 606722"/>
                <a:gd name="connsiteX27" fmla="*/ 531094 w 607639"/>
                <a:gd name="connsiteY27" fmla="*/ 101313 h 606722"/>
                <a:gd name="connsiteX28" fmla="*/ 537414 w 607639"/>
                <a:gd name="connsiteY28" fmla="*/ 107534 h 606722"/>
                <a:gd name="connsiteX29" fmla="*/ 537770 w 607639"/>
                <a:gd name="connsiteY29" fmla="*/ 107978 h 606722"/>
                <a:gd name="connsiteX30" fmla="*/ 537948 w 607639"/>
                <a:gd name="connsiteY30" fmla="*/ 108156 h 606722"/>
                <a:gd name="connsiteX31" fmla="*/ 538482 w 607639"/>
                <a:gd name="connsiteY31" fmla="*/ 108689 h 606722"/>
                <a:gd name="connsiteX32" fmla="*/ 538215 w 607639"/>
                <a:gd name="connsiteY32" fmla="*/ 108423 h 606722"/>
                <a:gd name="connsiteX33" fmla="*/ 538749 w 607639"/>
                <a:gd name="connsiteY33" fmla="*/ 108867 h 606722"/>
                <a:gd name="connsiteX34" fmla="*/ 539105 w 607639"/>
                <a:gd name="connsiteY34" fmla="*/ 109311 h 606722"/>
                <a:gd name="connsiteX35" fmla="*/ 542487 w 607639"/>
                <a:gd name="connsiteY35" fmla="*/ 112688 h 606722"/>
                <a:gd name="connsiteX36" fmla="*/ 542487 w 607639"/>
                <a:gd name="connsiteY36" fmla="*/ 146637 h 606722"/>
                <a:gd name="connsiteX37" fmla="*/ 508576 w 607639"/>
                <a:gd name="connsiteY37" fmla="*/ 146637 h 606722"/>
                <a:gd name="connsiteX38" fmla="*/ 501634 w 607639"/>
                <a:gd name="connsiteY38" fmla="*/ 139705 h 606722"/>
                <a:gd name="connsiteX39" fmla="*/ 460691 w 607639"/>
                <a:gd name="connsiteY39" fmla="*/ 180675 h 606722"/>
                <a:gd name="connsiteX40" fmla="*/ 501723 w 607639"/>
                <a:gd name="connsiteY40" fmla="*/ 279410 h 606722"/>
                <a:gd name="connsiteX41" fmla="*/ 559576 w 607639"/>
                <a:gd name="connsiteY41" fmla="*/ 279410 h 606722"/>
                <a:gd name="connsiteX42" fmla="*/ 559576 w 607639"/>
                <a:gd name="connsiteY42" fmla="*/ 269634 h 606722"/>
                <a:gd name="connsiteX43" fmla="*/ 583608 w 607639"/>
                <a:gd name="connsiteY43" fmla="*/ 245639 h 606722"/>
                <a:gd name="connsiteX44" fmla="*/ 607639 w 607639"/>
                <a:gd name="connsiteY44" fmla="*/ 269634 h 606722"/>
                <a:gd name="connsiteX45" fmla="*/ 607639 w 607639"/>
                <a:gd name="connsiteY45" fmla="*/ 337088 h 606722"/>
                <a:gd name="connsiteX46" fmla="*/ 583608 w 607639"/>
                <a:gd name="connsiteY46" fmla="*/ 361083 h 606722"/>
                <a:gd name="connsiteX47" fmla="*/ 559576 w 607639"/>
                <a:gd name="connsiteY47" fmla="*/ 337088 h 606722"/>
                <a:gd name="connsiteX48" fmla="*/ 559576 w 607639"/>
                <a:gd name="connsiteY48" fmla="*/ 327312 h 606722"/>
                <a:gd name="connsiteX49" fmla="*/ 501723 w 607639"/>
                <a:gd name="connsiteY49" fmla="*/ 327312 h 606722"/>
                <a:gd name="connsiteX50" fmla="*/ 460691 w 607639"/>
                <a:gd name="connsiteY50" fmla="*/ 426047 h 606722"/>
                <a:gd name="connsiteX51" fmla="*/ 501634 w 607639"/>
                <a:gd name="connsiteY51" fmla="*/ 467017 h 606722"/>
                <a:gd name="connsiteX52" fmla="*/ 508576 w 607639"/>
                <a:gd name="connsiteY52" fmla="*/ 460085 h 606722"/>
                <a:gd name="connsiteX53" fmla="*/ 542487 w 607639"/>
                <a:gd name="connsiteY53" fmla="*/ 460085 h 606722"/>
                <a:gd name="connsiteX54" fmla="*/ 542487 w 607639"/>
                <a:gd name="connsiteY54" fmla="*/ 493945 h 606722"/>
                <a:gd name="connsiteX55" fmla="*/ 518990 w 607639"/>
                <a:gd name="connsiteY55" fmla="*/ 517496 h 606722"/>
                <a:gd name="connsiteX56" fmla="*/ 494691 w 607639"/>
                <a:gd name="connsiteY56" fmla="*/ 541668 h 606722"/>
                <a:gd name="connsiteX57" fmla="*/ 460780 w 607639"/>
                <a:gd name="connsiteY57" fmla="*/ 541668 h 606722"/>
                <a:gd name="connsiteX58" fmla="*/ 460780 w 607639"/>
                <a:gd name="connsiteY58" fmla="*/ 507809 h 606722"/>
                <a:gd name="connsiteX59" fmla="*/ 467723 w 607639"/>
                <a:gd name="connsiteY59" fmla="*/ 500877 h 606722"/>
                <a:gd name="connsiteX60" fmla="*/ 426691 w 607639"/>
                <a:gd name="connsiteY60" fmla="*/ 459996 h 606722"/>
                <a:gd name="connsiteX61" fmla="*/ 327806 w 607639"/>
                <a:gd name="connsiteY61" fmla="*/ 500966 h 606722"/>
                <a:gd name="connsiteX62" fmla="*/ 327806 w 607639"/>
                <a:gd name="connsiteY62" fmla="*/ 558732 h 606722"/>
                <a:gd name="connsiteX63" fmla="*/ 337597 w 607639"/>
                <a:gd name="connsiteY63" fmla="*/ 558732 h 606722"/>
                <a:gd name="connsiteX64" fmla="*/ 361628 w 607639"/>
                <a:gd name="connsiteY64" fmla="*/ 582727 h 606722"/>
                <a:gd name="connsiteX65" fmla="*/ 337597 w 607639"/>
                <a:gd name="connsiteY65" fmla="*/ 606722 h 606722"/>
                <a:gd name="connsiteX66" fmla="*/ 270042 w 607639"/>
                <a:gd name="connsiteY66" fmla="*/ 606722 h 606722"/>
                <a:gd name="connsiteX67" fmla="*/ 246011 w 607639"/>
                <a:gd name="connsiteY67" fmla="*/ 582727 h 606722"/>
                <a:gd name="connsiteX68" fmla="*/ 270042 w 607639"/>
                <a:gd name="connsiteY68" fmla="*/ 558732 h 606722"/>
                <a:gd name="connsiteX69" fmla="*/ 279833 w 607639"/>
                <a:gd name="connsiteY69" fmla="*/ 558732 h 606722"/>
                <a:gd name="connsiteX70" fmla="*/ 279833 w 607639"/>
                <a:gd name="connsiteY70" fmla="*/ 500966 h 606722"/>
                <a:gd name="connsiteX71" fmla="*/ 180948 w 607639"/>
                <a:gd name="connsiteY71" fmla="*/ 459996 h 606722"/>
                <a:gd name="connsiteX72" fmla="*/ 139916 w 607639"/>
                <a:gd name="connsiteY72" fmla="*/ 500877 h 606722"/>
                <a:gd name="connsiteX73" fmla="*/ 146859 w 607639"/>
                <a:gd name="connsiteY73" fmla="*/ 507809 h 606722"/>
                <a:gd name="connsiteX74" fmla="*/ 146859 w 607639"/>
                <a:gd name="connsiteY74" fmla="*/ 541668 h 606722"/>
                <a:gd name="connsiteX75" fmla="*/ 112859 w 607639"/>
                <a:gd name="connsiteY75" fmla="*/ 541668 h 606722"/>
                <a:gd name="connsiteX76" fmla="*/ 77257 w 607639"/>
                <a:gd name="connsiteY76" fmla="*/ 506120 h 606722"/>
                <a:gd name="connsiteX77" fmla="*/ 68534 w 607639"/>
                <a:gd name="connsiteY77" fmla="*/ 497411 h 606722"/>
                <a:gd name="connsiteX78" fmla="*/ 65063 w 607639"/>
                <a:gd name="connsiteY78" fmla="*/ 493945 h 606722"/>
                <a:gd name="connsiteX79" fmla="*/ 65063 w 607639"/>
                <a:gd name="connsiteY79" fmla="*/ 460085 h 606722"/>
                <a:gd name="connsiteX80" fmla="*/ 99063 w 607639"/>
                <a:gd name="connsiteY80" fmla="*/ 460085 h 606722"/>
                <a:gd name="connsiteX81" fmla="*/ 105916 w 607639"/>
                <a:gd name="connsiteY81" fmla="*/ 467017 h 606722"/>
                <a:gd name="connsiteX82" fmla="*/ 146948 w 607639"/>
                <a:gd name="connsiteY82" fmla="*/ 426047 h 606722"/>
                <a:gd name="connsiteX83" fmla="*/ 105916 w 607639"/>
                <a:gd name="connsiteY83" fmla="*/ 327312 h 606722"/>
                <a:gd name="connsiteX84" fmla="*/ 47974 w 607639"/>
                <a:gd name="connsiteY84" fmla="*/ 327312 h 606722"/>
                <a:gd name="connsiteX85" fmla="*/ 47974 w 607639"/>
                <a:gd name="connsiteY85" fmla="*/ 337088 h 606722"/>
                <a:gd name="connsiteX86" fmla="*/ 24031 w 607639"/>
                <a:gd name="connsiteY86" fmla="*/ 361083 h 606722"/>
                <a:gd name="connsiteX87" fmla="*/ 0 w 607639"/>
                <a:gd name="connsiteY87" fmla="*/ 337088 h 606722"/>
                <a:gd name="connsiteX88" fmla="*/ 0 w 607639"/>
                <a:gd name="connsiteY88" fmla="*/ 269634 h 606722"/>
                <a:gd name="connsiteX89" fmla="*/ 24031 w 607639"/>
                <a:gd name="connsiteY89" fmla="*/ 245639 h 606722"/>
                <a:gd name="connsiteX90" fmla="*/ 47974 w 607639"/>
                <a:gd name="connsiteY90" fmla="*/ 269634 h 606722"/>
                <a:gd name="connsiteX91" fmla="*/ 47974 w 607639"/>
                <a:gd name="connsiteY91" fmla="*/ 279410 h 606722"/>
                <a:gd name="connsiteX92" fmla="*/ 105916 w 607639"/>
                <a:gd name="connsiteY92" fmla="*/ 279410 h 606722"/>
                <a:gd name="connsiteX93" fmla="*/ 146948 w 607639"/>
                <a:gd name="connsiteY93" fmla="*/ 180675 h 606722"/>
                <a:gd name="connsiteX94" fmla="*/ 105916 w 607639"/>
                <a:gd name="connsiteY94" fmla="*/ 139705 h 606722"/>
                <a:gd name="connsiteX95" fmla="*/ 99063 w 607639"/>
                <a:gd name="connsiteY95" fmla="*/ 146637 h 606722"/>
                <a:gd name="connsiteX96" fmla="*/ 65063 w 607639"/>
                <a:gd name="connsiteY96" fmla="*/ 146637 h 606722"/>
                <a:gd name="connsiteX97" fmla="*/ 65063 w 607639"/>
                <a:gd name="connsiteY97" fmla="*/ 112688 h 606722"/>
                <a:gd name="connsiteX98" fmla="*/ 106450 w 607639"/>
                <a:gd name="connsiteY98" fmla="*/ 71452 h 606722"/>
                <a:gd name="connsiteX99" fmla="*/ 112859 w 607639"/>
                <a:gd name="connsiteY99" fmla="*/ 64965 h 606722"/>
                <a:gd name="connsiteX100" fmla="*/ 146859 w 607639"/>
                <a:gd name="connsiteY100" fmla="*/ 64965 h 606722"/>
                <a:gd name="connsiteX101" fmla="*/ 146859 w 607639"/>
                <a:gd name="connsiteY101" fmla="*/ 98913 h 606722"/>
                <a:gd name="connsiteX102" fmla="*/ 139916 w 607639"/>
                <a:gd name="connsiteY102" fmla="*/ 105756 h 606722"/>
                <a:gd name="connsiteX103" fmla="*/ 180948 w 607639"/>
                <a:gd name="connsiteY103" fmla="*/ 146726 h 606722"/>
                <a:gd name="connsiteX104" fmla="*/ 279833 w 607639"/>
                <a:gd name="connsiteY104" fmla="*/ 105756 h 606722"/>
                <a:gd name="connsiteX105" fmla="*/ 279833 w 607639"/>
                <a:gd name="connsiteY105" fmla="*/ 47901 h 606722"/>
                <a:gd name="connsiteX106" fmla="*/ 270042 w 607639"/>
                <a:gd name="connsiteY106" fmla="*/ 47901 h 606722"/>
                <a:gd name="connsiteX107" fmla="*/ 246011 w 607639"/>
                <a:gd name="connsiteY107" fmla="*/ 23995 h 606722"/>
                <a:gd name="connsiteX108" fmla="*/ 270042 w 607639"/>
                <a:gd name="connsiteY108" fmla="*/ 0 h 60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607639" h="606722">
                  <a:moveTo>
                    <a:pt x="347041" y="313875"/>
                  </a:moveTo>
                  <a:cubicBezTo>
                    <a:pt x="365085" y="313875"/>
                    <a:pt x="379713" y="328487"/>
                    <a:pt x="379713" y="346512"/>
                  </a:cubicBezTo>
                  <a:cubicBezTo>
                    <a:pt x="379713" y="364537"/>
                    <a:pt x="365085" y="379149"/>
                    <a:pt x="347041" y="379149"/>
                  </a:cubicBezTo>
                  <a:cubicBezTo>
                    <a:pt x="328997" y="379149"/>
                    <a:pt x="314369" y="364537"/>
                    <a:pt x="314369" y="346512"/>
                  </a:cubicBezTo>
                  <a:cubicBezTo>
                    <a:pt x="314369" y="328487"/>
                    <a:pt x="328997" y="313875"/>
                    <a:pt x="347041" y="313875"/>
                  </a:cubicBezTo>
                  <a:close/>
                  <a:moveTo>
                    <a:pt x="260563" y="213037"/>
                  </a:moveTo>
                  <a:cubicBezTo>
                    <a:pt x="289773" y="213037"/>
                    <a:pt x="313452" y="236685"/>
                    <a:pt x="313452" y="265856"/>
                  </a:cubicBezTo>
                  <a:cubicBezTo>
                    <a:pt x="313452" y="295027"/>
                    <a:pt x="289773" y="318675"/>
                    <a:pt x="260563" y="318675"/>
                  </a:cubicBezTo>
                  <a:cubicBezTo>
                    <a:pt x="231353" y="318675"/>
                    <a:pt x="207674" y="295027"/>
                    <a:pt x="207674" y="265856"/>
                  </a:cubicBezTo>
                  <a:cubicBezTo>
                    <a:pt x="207674" y="236685"/>
                    <a:pt x="231353" y="213037"/>
                    <a:pt x="260563" y="213037"/>
                  </a:cubicBezTo>
                  <a:close/>
                  <a:moveTo>
                    <a:pt x="303775" y="152236"/>
                  </a:moveTo>
                  <a:cubicBezTo>
                    <a:pt x="220377" y="152236"/>
                    <a:pt x="152466" y="220045"/>
                    <a:pt x="152466" y="303317"/>
                  </a:cubicBezTo>
                  <a:cubicBezTo>
                    <a:pt x="152466" y="386678"/>
                    <a:pt x="220377" y="454486"/>
                    <a:pt x="303775" y="454486"/>
                  </a:cubicBezTo>
                  <a:cubicBezTo>
                    <a:pt x="387262" y="454486"/>
                    <a:pt x="455173" y="386678"/>
                    <a:pt x="455173" y="303317"/>
                  </a:cubicBezTo>
                  <a:cubicBezTo>
                    <a:pt x="455173" y="220045"/>
                    <a:pt x="387262" y="152236"/>
                    <a:pt x="303775" y="152236"/>
                  </a:cubicBezTo>
                  <a:close/>
                  <a:moveTo>
                    <a:pt x="270042" y="0"/>
                  </a:moveTo>
                  <a:lnTo>
                    <a:pt x="337597" y="0"/>
                  </a:lnTo>
                  <a:cubicBezTo>
                    <a:pt x="350859" y="0"/>
                    <a:pt x="361628" y="10753"/>
                    <a:pt x="361628" y="23995"/>
                  </a:cubicBezTo>
                  <a:cubicBezTo>
                    <a:pt x="361628" y="37237"/>
                    <a:pt x="350859" y="47901"/>
                    <a:pt x="337597" y="47901"/>
                  </a:cubicBezTo>
                  <a:lnTo>
                    <a:pt x="327806" y="47901"/>
                  </a:lnTo>
                  <a:lnTo>
                    <a:pt x="327806" y="105756"/>
                  </a:lnTo>
                  <a:cubicBezTo>
                    <a:pt x="364833" y="110200"/>
                    <a:pt x="398744" y="124864"/>
                    <a:pt x="426691" y="146726"/>
                  </a:cubicBezTo>
                  <a:lnTo>
                    <a:pt x="467723" y="105756"/>
                  </a:lnTo>
                  <a:lnTo>
                    <a:pt x="460780" y="98913"/>
                  </a:lnTo>
                  <a:cubicBezTo>
                    <a:pt x="451435" y="89493"/>
                    <a:pt x="451435" y="74385"/>
                    <a:pt x="460780" y="64965"/>
                  </a:cubicBezTo>
                  <a:cubicBezTo>
                    <a:pt x="470126" y="55633"/>
                    <a:pt x="485346" y="55633"/>
                    <a:pt x="494691" y="64965"/>
                  </a:cubicBezTo>
                  <a:lnTo>
                    <a:pt x="530382" y="100602"/>
                  </a:lnTo>
                  <a:lnTo>
                    <a:pt x="531094" y="101313"/>
                  </a:lnTo>
                  <a:lnTo>
                    <a:pt x="537414" y="107534"/>
                  </a:lnTo>
                  <a:lnTo>
                    <a:pt x="537770" y="107978"/>
                  </a:lnTo>
                  <a:lnTo>
                    <a:pt x="537948" y="108156"/>
                  </a:lnTo>
                  <a:lnTo>
                    <a:pt x="538482" y="108689"/>
                  </a:lnTo>
                  <a:lnTo>
                    <a:pt x="538215" y="108423"/>
                  </a:lnTo>
                  <a:lnTo>
                    <a:pt x="538749" y="108867"/>
                  </a:lnTo>
                  <a:lnTo>
                    <a:pt x="539105" y="109311"/>
                  </a:lnTo>
                  <a:lnTo>
                    <a:pt x="542487" y="112688"/>
                  </a:lnTo>
                  <a:cubicBezTo>
                    <a:pt x="551922" y="122109"/>
                    <a:pt x="551922" y="137217"/>
                    <a:pt x="542487" y="146637"/>
                  </a:cubicBezTo>
                  <a:cubicBezTo>
                    <a:pt x="533142" y="155969"/>
                    <a:pt x="517922" y="155969"/>
                    <a:pt x="508576" y="146637"/>
                  </a:cubicBezTo>
                  <a:lnTo>
                    <a:pt x="501634" y="139705"/>
                  </a:lnTo>
                  <a:lnTo>
                    <a:pt x="460691" y="180675"/>
                  </a:lnTo>
                  <a:cubicBezTo>
                    <a:pt x="482587" y="208491"/>
                    <a:pt x="497272" y="242440"/>
                    <a:pt x="501723" y="279410"/>
                  </a:cubicBezTo>
                  <a:lnTo>
                    <a:pt x="559576" y="279410"/>
                  </a:lnTo>
                  <a:lnTo>
                    <a:pt x="559576" y="269634"/>
                  </a:lnTo>
                  <a:cubicBezTo>
                    <a:pt x="559576" y="256393"/>
                    <a:pt x="570346" y="245639"/>
                    <a:pt x="583608" y="245639"/>
                  </a:cubicBezTo>
                  <a:cubicBezTo>
                    <a:pt x="596869" y="245639"/>
                    <a:pt x="607639" y="256393"/>
                    <a:pt x="607639" y="269634"/>
                  </a:cubicBezTo>
                  <a:lnTo>
                    <a:pt x="607639" y="337088"/>
                  </a:lnTo>
                  <a:cubicBezTo>
                    <a:pt x="607639" y="350329"/>
                    <a:pt x="596869" y="361083"/>
                    <a:pt x="583608" y="361083"/>
                  </a:cubicBezTo>
                  <a:cubicBezTo>
                    <a:pt x="570346" y="361083"/>
                    <a:pt x="559576" y="350329"/>
                    <a:pt x="559576" y="337088"/>
                  </a:cubicBezTo>
                  <a:lnTo>
                    <a:pt x="559576" y="327312"/>
                  </a:lnTo>
                  <a:lnTo>
                    <a:pt x="501723" y="327312"/>
                  </a:lnTo>
                  <a:cubicBezTo>
                    <a:pt x="497272" y="364282"/>
                    <a:pt x="482587" y="398142"/>
                    <a:pt x="460691" y="426047"/>
                  </a:cubicBezTo>
                  <a:lnTo>
                    <a:pt x="501634" y="467017"/>
                  </a:lnTo>
                  <a:lnTo>
                    <a:pt x="508576" y="460085"/>
                  </a:lnTo>
                  <a:cubicBezTo>
                    <a:pt x="517922" y="450753"/>
                    <a:pt x="533142" y="450753"/>
                    <a:pt x="542487" y="460085"/>
                  </a:cubicBezTo>
                  <a:cubicBezTo>
                    <a:pt x="551922" y="469416"/>
                    <a:pt x="551922" y="484613"/>
                    <a:pt x="542487" y="493945"/>
                  </a:cubicBezTo>
                  <a:cubicBezTo>
                    <a:pt x="512759" y="523717"/>
                    <a:pt x="518456" y="518029"/>
                    <a:pt x="518990" y="517496"/>
                  </a:cubicBezTo>
                  <a:cubicBezTo>
                    <a:pt x="518545" y="517940"/>
                    <a:pt x="514272" y="522206"/>
                    <a:pt x="494691" y="541668"/>
                  </a:cubicBezTo>
                  <a:cubicBezTo>
                    <a:pt x="485346" y="551089"/>
                    <a:pt x="470126" y="551089"/>
                    <a:pt x="460780" y="541668"/>
                  </a:cubicBezTo>
                  <a:cubicBezTo>
                    <a:pt x="451435" y="532337"/>
                    <a:pt x="451435" y="517140"/>
                    <a:pt x="460780" y="507809"/>
                  </a:cubicBezTo>
                  <a:lnTo>
                    <a:pt x="467723" y="500877"/>
                  </a:lnTo>
                  <a:lnTo>
                    <a:pt x="426691" y="459996"/>
                  </a:lnTo>
                  <a:cubicBezTo>
                    <a:pt x="398744" y="481858"/>
                    <a:pt x="364833" y="496522"/>
                    <a:pt x="327806" y="500966"/>
                  </a:cubicBezTo>
                  <a:lnTo>
                    <a:pt x="327806" y="558732"/>
                  </a:lnTo>
                  <a:lnTo>
                    <a:pt x="337597" y="558732"/>
                  </a:lnTo>
                  <a:cubicBezTo>
                    <a:pt x="350859" y="558732"/>
                    <a:pt x="361628" y="569485"/>
                    <a:pt x="361628" y="582727"/>
                  </a:cubicBezTo>
                  <a:cubicBezTo>
                    <a:pt x="361628" y="595969"/>
                    <a:pt x="350859" y="606722"/>
                    <a:pt x="337597" y="606722"/>
                  </a:cubicBezTo>
                  <a:lnTo>
                    <a:pt x="270042" y="606722"/>
                  </a:lnTo>
                  <a:cubicBezTo>
                    <a:pt x="256780" y="606722"/>
                    <a:pt x="246011" y="595969"/>
                    <a:pt x="246011" y="582727"/>
                  </a:cubicBezTo>
                  <a:cubicBezTo>
                    <a:pt x="246011" y="569485"/>
                    <a:pt x="256780" y="558732"/>
                    <a:pt x="270042" y="558732"/>
                  </a:cubicBezTo>
                  <a:lnTo>
                    <a:pt x="279833" y="558732"/>
                  </a:lnTo>
                  <a:lnTo>
                    <a:pt x="279833" y="500966"/>
                  </a:lnTo>
                  <a:cubicBezTo>
                    <a:pt x="242806" y="496522"/>
                    <a:pt x="208806" y="481858"/>
                    <a:pt x="180948" y="459996"/>
                  </a:cubicBezTo>
                  <a:lnTo>
                    <a:pt x="139916" y="500877"/>
                  </a:lnTo>
                  <a:lnTo>
                    <a:pt x="146859" y="507809"/>
                  </a:lnTo>
                  <a:cubicBezTo>
                    <a:pt x="156204" y="517140"/>
                    <a:pt x="156204" y="532337"/>
                    <a:pt x="146859" y="541668"/>
                  </a:cubicBezTo>
                  <a:cubicBezTo>
                    <a:pt x="137424" y="551089"/>
                    <a:pt x="122293" y="551089"/>
                    <a:pt x="112859" y="541668"/>
                  </a:cubicBezTo>
                  <a:lnTo>
                    <a:pt x="77257" y="506120"/>
                  </a:lnTo>
                  <a:lnTo>
                    <a:pt x="68534" y="497411"/>
                  </a:lnTo>
                  <a:lnTo>
                    <a:pt x="65063" y="493945"/>
                  </a:lnTo>
                  <a:cubicBezTo>
                    <a:pt x="55717" y="484613"/>
                    <a:pt x="55717" y="469416"/>
                    <a:pt x="65063" y="460085"/>
                  </a:cubicBezTo>
                  <a:cubicBezTo>
                    <a:pt x="74497" y="450753"/>
                    <a:pt x="89628" y="450753"/>
                    <a:pt x="99063" y="460085"/>
                  </a:cubicBezTo>
                  <a:lnTo>
                    <a:pt x="105916" y="467017"/>
                  </a:lnTo>
                  <a:lnTo>
                    <a:pt x="146948" y="426047"/>
                  </a:lnTo>
                  <a:cubicBezTo>
                    <a:pt x="125052" y="398142"/>
                    <a:pt x="110367" y="364282"/>
                    <a:pt x="105916" y="327312"/>
                  </a:cubicBezTo>
                  <a:lnTo>
                    <a:pt x="47974" y="327312"/>
                  </a:lnTo>
                  <a:lnTo>
                    <a:pt x="47974" y="337088"/>
                  </a:lnTo>
                  <a:cubicBezTo>
                    <a:pt x="47974" y="350329"/>
                    <a:pt x="37293" y="361083"/>
                    <a:pt x="24031" y="361083"/>
                  </a:cubicBezTo>
                  <a:cubicBezTo>
                    <a:pt x="10770" y="361083"/>
                    <a:pt x="0" y="350329"/>
                    <a:pt x="0" y="337088"/>
                  </a:cubicBezTo>
                  <a:lnTo>
                    <a:pt x="0" y="269634"/>
                  </a:lnTo>
                  <a:cubicBezTo>
                    <a:pt x="0" y="256393"/>
                    <a:pt x="10770" y="245639"/>
                    <a:pt x="24031" y="245639"/>
                  </a:cubicBezTo>
                  <a:cubicBezTo>
                    <a:pt x="37293" y="245639"/>
                    <a:pt x="47974" y="256393"/>
                    <a:pt x="47974" y="269634"/>
                  </a:cubicBezTo>
                  <a:lnTo>
                    <a:pt x="47974" y="279410"/>
                  </a:lnTo>
                  <a:lnTo>
                    <a:pt x="105916" y="279410"/>
                  </a:lnTo>
                  <a:cubicBezTo>
                    <a:pt x="110367" y="242440"/>
                    <a:pt x="125052" y="208491"/>
                    <a:pt x="146948" y="180675"/>
                  </a:cubicBezTo>
                  <a:lnTo>
                    <a:pt x="105916" y="139705"/>
                  </a:lnTo>
                  <a:lnTo>
                    <a:pt x="99063" y="146637"/>
                  </a:lnTo>
                  <a:cubicBezTo>
                    <a:pt x="89628" y="155969"/>
                    <a:pt x="74497" y="155969"/>
                    <a:pt x="65063" y="146637"/>
                  </a:cubicBezTo>
                  <a:cubicBezTo>
                    <a:pt x="55717" y="137217"/>
                    <a:pt x="55717" y="122109"/>
                    <a:pt x="65063" y="112688"/>
                  </a:cubicBezTo>
                  <a:lnTo>
                    <a:pt x="106450" y="71452"/>
                  </a:lnTo>
                  <a:lnTo>
                    <a:pt x="112859" y="64965"/>
                  </a:lnTo>
                  <a:cubicBezTo>
                    <a:pt x="122293" y="55633"/>
                    <a:pt x="137424" y="55633"/>
                    <a:pt x="146859" y="64965"/>
                  </a:cubicBezTo>
                  <a:cubicBezTo>
                    <a:pt x="156204" y="74385"/>
                    <a:pt x="156204" y="89493"/>
                    <a:pt x="146859" y="98913"/>
                  </a:cubicBezTo>
                  <a:lnTo>
                    <a:pt x="139916" y="105756"/>
                  </a:lnTo>
                  <a:lnTo>
                    <a:pt x="180948" y="146726"/>
                  </a:lnTo>
                  <a:cubicBezTo>
                    <a:pt x="208806" y="124864"/>
                    <a:pt x="242806" y="110200"/>
                    <a:pt x="279833" y="105756"/>
                  </a:cubicBezTo>
                  <a:lnTo>
                    <a:pt x="279833" y="47901"/>
                  </a:lnTo>
                  <a:lnTo>
                    <a:pt x="270042" y="47901"/>
                  </a:lnTo>
                  <a:cubicBezTo>
                    <a:pt x="256780" y="47901"/>
                    <a:pt x="246011" y="37237"/>
                    <a:pt x="246011" y="23995"/>
                  </a:cubicBezTo>
                  <a:cubicBezTo>
                    <a:pt x="246011" y="10753"/>
                    <a:pt x="256780" y="0"/>
                    <a:pt x="270042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 fontScale="40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27C4CA8-D2FF-4A05-A834-0A9C2EB77177}"/>
              </a:ext>
            </a:extLst>
          </p:cNvPr>
          <p:cNvSpPr>
            <a:spLocks noGrp="1"/>
          </p:cNvSpPr>
          <p:nvPr>
            <p:ph type="dt" sz="half" idx="22"/>
          </p:nvPr>
        </p:nvSpPr>
        <p:spPr>
          <a:xfrm>
            <a:off x="660400" y="6235702"/>
            <a:ext cx="334264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i="1" spc="300" dirty="0">
                <a:solidFill>
                  <a:schemeClr val="accent1"/>
                </a:solidFill>
                <a:latin typeface="+mn-ea"/>
              </a:rPr>
              <a:t>敦尚行实　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989042A-CC82-484D-A32F-2E2494E3026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C79ECAFE-A460-4E13-ABCB-32CAE613624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92A3A43-2DA5-421A-B020-E77A80A42307}"/>
              </a:ext>
            </a:extLst>
          </p:cNvPr>
          <p:cNvSpPr/>
          <p:nvPr userDrawn="1"/>
        </p:nvSpPr>
        <p:spPr>
          <a:xfrm>
            <a:off x="7022095" y="2354172"/>
            <a:ext cx="864000" cy="96290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文本占位符 11">
            <a:extLst>
              <a:ext uri="{FF2B5EF4-FFF2-40B4-BE49-F238E27FC236}">
                <a16:creationId xmlns:a16="http://schemas.microsoft.com/office/drawing/2014/main" id="{01D43A75-79AC-4072-88DF-C15548DFB0A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454095" y="3924346"/>
            <a:ext cx="3773347" cy="859337"/>
          </a:xfrm>
          <a:prstGeom prst="rect">
            <a:avLst/>
          </a:prstGeom>
        </p:spPr>
        <p:txBody>
          <a:bodyPr lIns="0" tIns="0">
            <a:normAutofit/>
          </a:bodyPr>
          <a:lstStyle>
            <a:lvl1pPr marL="0" indent="0" algn="l">
              <a:lnSpc>
                <a:spcPct val="130000"/>
              </a:lnSpc>
              <a:buNone/>
              <a:defRPr sz="1800"/>
            </a:lvl1pPr>
          </a:lstStyle>
          <a:p>
            <a:pPr lvl="0"/>
            <a:r>
              <a:rPr lang="zh-CN" altLang="en-US" dirty="0"/>
              <a:t>请输入你的内容</a:t>
            </a:r>
          </a:p>
        </p:txBody>
      </p:sp>
      <p:sp>
        <p:nvSpPr>
          <p:cNvPr id="36" name="文本占位符 11">
            <a:extLst>
              <a:ext uri="{FF2B5EF4-FFF2-40B4-BE49-F238E27FC236}">
                <a16:creationId xmlns:a16="http://schemas.microsoft.com/office/drawing/2014/main" id="{90797FE4-3718-4BED-A6A4-5D3E09EF78D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454095" y="4983916"/>
            <a:ext cx="3773347" cy="859337"/>
          </a:xfrm>
          <a:prstGeom prst="rect">
            <a:avLst/>
          </a:prstGeom>
        </p:spPr>
        <p:txBody>
          <a:bodyPr lIns="0" tIns="0">
            <a:normAutofit/>
          </a:bodyPr>
          <a:lstStyle>
            <a:lvl1pPr marL="0" indent="0" algn="l">
              <a:lnSpc>
                <a:spcPct val="130000"/>
              </a:lnSpc>
              <a:buNone/>
              <a:defRPr sz="1800"/>
            </a:lvl1pPr>
          </a:lstStyle>
          <a:p>
            <a:pPr lvl="0"/>
            <a:r>
              <a:rPr lang="zh-CN" altLang="en-US" dirty="0"/>
              <a:t>请输入你的内容</a:t>
            </a:r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EC3B5A21-FE43-4535-9930-76B750A9821F}"/>
              </a:ext>
            </a:extLst>
          </p:cNvPr>
          <p:cNvCxnSpPr>
            <a:cxnSpLocks/>
          </p:cNvCxnSpPr>
          <p:nvPr userDrawn="1"/>
        </p:nvCxnSpPr>
        <p:spPr>
          <a:xfrm>
            <a:off x="650931" y="852684"/>
            <a:ext cx="1086796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图片 18">
            <a:extLst>
              <a:ext uri="{FF2B5EF4-FFF2-40B4-BE49-F238E27FC236}">
                <a16:creationId xmlns:a16="http://schemas.microsoft.com/office/drawing/2014/main" id="{1D8B5D25-7DAD-42CD-B6D8-AEE458F4C3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627" y="245395"/>
            <a:ext cx="1200536" cy="35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7481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（图文-5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图片占位符 62">
            <a:extLst>
              <a:ext uri="{FF2B5EF4-FFF2-40B4-BE49-F238E27FC236}">
                <a16:creationId xmlns:a16="http://schemas.microsoft.com/office/drawing/2014/main" id="{2F0B5F99-4C78-4437-8C2E-B75EAE365744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60404" y="1585023"/>
            <a:ext cx="2947901" cy="2243642"/>
          </a:xfrm>
          <a:custGeom>
            <a:avLst/>
            <a:gdLst>
              <a:gd name="connsiteX0" fmla="*/ 0 w 2947901"/>
              <a:gd name="connsiteY0" fmla="*/ 0 h 2243642"/>
              <a:gd name="connsiteX1" fmla="*/ 2947901 w 2947901"/>
              <a:gd name="connsiteY1" fmla="*/ 0 h 2243642"/>
              <a:gd name="connsiteX2" fmla="*/ 2947901 w 2947901"/>
              <a:gd name="connsiteY2" fmla="*/ 2243642 h 2243642"/>
              <a:gd name="connsiteX3" fmla="*/ 0 w 2947901"/>
              <a:gd name="connsiteY3" fmla="*/ 2243642 h 2243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7901" h="2243642">
                <a:moveTo>
                  <a:pt x="0" y="0"/>
                </a:moveTo>
                <a:lnTo>
                  <a:pt x="2947901" y="0"/>
                </a:lnTo>
                <a:lnTo>
                  <a:pt x="2947901" y="2243642"/>
                </a:lnTo>
                <a:lnTo>
                  <a:pt x="0" y="22436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64" name="图片占位符 63">
            <a:extLst>
              <a:ext uri="{FF2B5EF4-FFF2-40B4-BE49-F238E27FC236}">
                <a16:creationId xmlns:a16="http://schemas.microsoft.com/office/drawing/2014/main" id="{1FF65A25-49DF-4BB5-B3BC-D4930A37309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696741" y="1585023"/>
            <a:ext cx="2947901" cy="2243642"/>
          </a:xfrm>
          <a:custGeom>
            <a:avLst/>
            <a:gdLst>
              <a:gd name="connsiteX0" fmla="*/ 0 w 2947901"/>
              <a:gd name="connsiteY0" fmla="*/ 0 h 2243642"/>
              <a:gd name="connsiteX1" fmla="*/ 2947901 w 2947901"/>
              <a:gd name="connsiteY1" fmla="*/ 0 h 2243642"/>
              <a:gd name="connsiteX2" fmla="*/ 2947901 w 2947901"/>
              <a:gd name="connsiteY2" fmla="*/ 2243642 h 2243642"/>
              <a:gd name="connsiteX3" fmla="*/ 0 w 2947901"/>
              <a:gd name="connsiteY3" fmla="*/ 2243642 h 2243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7901" h="2243642">
                <a:moveTo>
                  <a:pt x="0" y="0"/>
                </a:moveTo>
                <a:lnTo>
                  <a:pt x="2947901" y="0"/>
                </a:lnTo>
                <a:lnTo>
                  <a:pt x="2947901" y="2243642"/>
                </a:lnTo>
                <a:lnTo>
                  <a:pt x="0" y="22436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65" name="图片占位符 64">
            <a:extLst>
              <a:ext uri="{FF2B5EF4-FFF2-40B4-BE49-F238E27FC236}">
                <a16:creationId xmlns:a16="http://schemas.microsoft.com/office/drawing/2014/main" id="{E3FD3AEC-43EE-4C80-956B-57F9D812C946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60404" y="3895974"/>
            <a:ext cx="2947901" cy="2243642"/>
          </a:xfrm>
          <a:custGeom>
            <a:avLst/>
            <a:gdLst>
              <a:gd name="connsiteX0" fmla="*/ 0 w 2947901"/>
              <a:gd name="connsiteY0" fmla="*/ 0 h 2243642"/>
              <a:gd name="connsiteX1" fmla="*/ 2947901 w 2947901"/>
              <a:gd name="connsiteY1" fmla="*/ 0 h 2243642"/>
              <a:gd name="connsiteX2" fmla="*/ 2947901 w 2947901"/>
              <a:gd name="connsiteY2" fmla="*/ 2243642 h 2243642"/>
              <a:gd name="connsiteX3" fmla="*/ 0 w 2947901"/>
              <a:gd name="connsiteY3" fmla="*/ 2243642 h 2243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7901" h="2243642">
                <a:moveTo>
                  <a:pt x="0" y="0"/>
                </a:moveTo>
                <a:lnTo>
                  <a:pt x="2947901" y="0"/>
                </a:lnTo>
                <a:lnTo>
                  <a:pt x="2947901" y="2243642"/>
                </a:lnTo>
                <a:lnTo>
                  <a:pt x="0" y="22436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66" name="图片占位符 65">
            <a:extLst>
              <a:ext uri="{FF2B5EF4-FFF2-40B4-BE49-F238E27FC236}">
                <a16:creationId xmlns:a16="http://schemas.microsoft.com/office/drawing/2014/main" id="{E182FFE1-10F9-4B1C-BE85-18E757959D98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696741" y="3895974"/>
            <a:ext cx="2947899" cy="2243642"/>
          </a:xfrm>
          <a:custGeom>
            <a:avLst/>
            <a:gdLst>
              <a:gd name="connsiteX0" fmla="*/ 0 w 2947901"/>
              <a:gd name="connsiteY0" fmla="*/ 0 h 2243642"/>
              <a:gd name="connsiteX1" fmla="*/ 2947901 w 2947901"/>
              <a:gd name="connsiteY1" fmla="*/ 0 h 2243642"/>
              <a:gd name="connsiteX2" fmla="*/ 2947901 w 2947901"/>
              <a:gd name="connsiteY2" fmla="*/ 2243642 h 2243642"/>
              <a:gd name="connsiteX3" fmla="*/ 0 w 2947901"/>
              <a:gd name="connsiteY3" fmla="*/ 2243642 h 2243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7901" h="2243642">
                <a:moveTo>
                  <a:pt x="0" y="0"/>
                </a:moveTo>
                <a:lnTo>
                  <a:pt x="2947901" y="0"/>
                </a:lnTo>
                <a:lnTo>
                  <a:pt x="2947901" y="2243642"/>
                </a:lnTo>
                <a:lnTo>
                  <a:pt x="0" y="22436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494CF1E2-2C8D-4598-A858-8A1DBD0A7C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8" b="787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文本占位符 67">
            <a:extLst>
              <a:ext uri="{FF2B5EF4-FFF2-40B4-BE49-F238E27FC236}">
                <a16:creationId xmlns:a16="http://schemas.microsoft.com/office/drawing/2014/main" id="{60F93DEA-A852-4B06-9273-376E9E5D415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6933" y="347251"/>
            <a:ext cx="8920029" cy="402291"/>
          </a:xfrm>
          <a:prstGeom prst="rect">
            <a:avLst/>
          </a:prstGeom>
        </p:spPr>
        <p:txBody>
          <a:bodyPr lIns="0" bIns="46800">
            <a:sp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请输入你的章节标题</a:t>
            </a:r>
          </a:p>
        </p:txBody>
      </p:sp>
      <p:sp>
        <p:nvSpPr>
          <p:cNvPr id="16" name="任意多边形: 形状 15">
            <a:extLst>
              <a:ext uri="{FF2B5EF4-FFF2-40B4-BE49-F238E27FC236}">
                <a16:creationId xmlns:a16="http://schemas.microsoft.com/office/drawing/2014/main" id="{5CF96BF5-CBF5-41C7-AFA1-36E0F63D6F26}"/>
              </a:ext>
            </a:extLst>
          </p:cNvPr>
          <p:cNvSpPr/>
          <p:nvPr userDrawn="1"/>
        </p:nvSpPr>
        <p:spPr>
          <a:xfrm>
            <a:off x="6644640" y="1585023"/>
            <a:ext cx="4874260" cy="4554589"/>
          </a:xfrm>
          <a:custGeom>
            <a:avLst/>
            <a:gdLst>
              <a:gd name="connsiteX0" fmla="*/ 0 w 3154730"/>
              <a:gd name="connsiteY0" fmla="*/ 0 h 1829349"/>
              <a:gd name="connsiteX1" fmla="*/ 3154730 w 3154730"/>
              <a:gd name="connsiteY1" fmla="*/ 0 h 1829349"/>
              <a:gd name="connsiteX2" fmla="*/ 3154730 w 3154730"/>
              <a:gd name="connsiteY2" fmla="*/ 1829349 h 1829349"/>
              <a:gd name="connsiteX3" fmla="*/ 0 w 3154730"/>
              <a:gd name="connsiteY3" fmla="*/ 1829349 h 1829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4730" h="1829349">
                <a:moveTo>
                  <a:pt x="0" y="0"/>
                </a:moveTo>
                <a:lnTo>
                  <a:pt x="3154730" y="0"/>
                </a:lnTo>
                <a:lnTo>
                  <a:pt x="3154730" y="1829349"/>
                </a:lnTo>
                <a:lnTo>
                  <a:pt x="0" y="182934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占位符 8">
            <a:extLst>
              <a:ext uri="{FF2B5EF4-FFF2-40B4-BE49-F238E27FC236}">
                <a16:creationId xmlns:a16="http://schemas.microsoft.com/office/drawing/2014/main" id="{58EF12E6-59FC-4B4D-9DD2-44BD64A212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31469" y="1815023"/>
            <a:ext cx="2969058" cy="461665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marL="0" indent="0" algn="l">
              <a:lnSpc>
                <a:spcPct val="100000"/>
              </a:lnSpc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请输入你的标题</a:t>
            </a:r>
          </a:p>
        </p:txBody>
      </p:sp>
      <p:sp>
        <p:nvSpPr>
          <p:cNvPr id="12" name="文本占位符 11">
            <a:extLst>
              <a:ext uri="{FF2B5EF4-FFF2-40B4-BE49-F238E27FC236}">
                <a16:creationId xmlns:a16="http://schemas.microsoft.com/office/drawing/2014/main" id="{68C1A44F-A4F3-4B0C-81E0-6038DD54195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454095" y="2864776"/>
            <a:ext cx="3773347" cy="859337"/>
          </a:xfrm>
          <a:prstGeom prst="rect">
            <a:avLst/>
          </a:prstGeom>
        </p:spPr>
        <p:txBody>
          <a:bodyPr lIns="0" tIns="0" rIns="90000" bIns="468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CN" altLang="en-US" dirty="0"/>
              <a:t>请输入你的内容</a:t>
            </a:r>
          </a:p>
        </p:txBody>
      </p: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1CD59BDC-842A-43EB-9A8F-C2FF39015D27}"/>
              </a:ext>
            </a:extLst>
          </p:cNvPr>
          <p:cNvGrpSpPr>
            <a:grpSpLocks/>
          </p:cNvGrpSpPr>
          <p:nvPr userDrawn="1"/>
        </p:nvGrpSpPr>
        <p:grpSpPr>
          <a:xfrm>
            <a:off x="660400" y="344681"/>
            <a:ext cx="384771" cy="384771"/>
            <a:chOff x="669869" y="597306"/>
            <a:chExt cx="409972" cy="409973"/>
          </a:xfrm>
        </p:grpSpPr>
        <p:sp>
          <p:nvSpPr>
            <p:cNvPr id="33" name="íṥļîḓê">
              <a:extLst>
                <a:ext uri="{FF2B5EF4-FFF2-40B4-BE49-F238E27FC236}">
                  <a16:creationId xmlns:a16="http://schemas.microsoft.com/office/drawing/2014/main" id="{68FD5598-2EFF-4595-A20F-57125BE869DB}"/>
                </a:ext>
              </a:extLst>
            </p:cNvPr>
            <p:cNvSpPr/>
            <p:nvPr/>
          </p:nvSpPr>
          <p:spPr>
            <a:xfrm>
              <a:off x="669869" y="597306"/>
              <a:ext cx="409972" cy="409973"/>
            </a:xfrm>
            <a:prstGeom prst="ellipse">
              <a:avLst/>
            </a:prstGeom>
            <a:noFill/>
            <a:ln w="12700">
              <a:solidFill>
                <a:schemeClr val="accent1">
                  <a:lumMod val="60000"/>
                  <a:lumOff val="4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 fontScale="77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4" name="íṥlíḓê">
              <a:extLst>
                <a:ext uri="{FF2B5EF4-FFF2-40B4-BE49-F238E27FC236}">
                  <a16:creationId xmlns:a16="http://schemas.microsoft.com/office/drawing/2014/main" id="{7DA633DC-7A2B-4F38-B4D6-4A28FC864F40}"/>
                </a:ext>
              </a:extLst>
            </p:cNvPr>
            <p:cNvSpPr/>
            <p:nvPr/>
          </p:nvSpPr>
          <p:spPr>
            <a:xfrm>
              <a:off x="707772" y="635208"/>
              <a:ext cx="334166" cy="334167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 fontScale="55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5" name="ïśļiḑé">
              <a:extLst>
                <a:ext uri="{FF2B5EF4-FFF2-40B4-BE49-F238E27FC236}">
                  <a16:creationId xmlns:a16="http://schemas.microsoft.com/office/drawing/2014/main" id="{07E1E56C-240A-4C78-94F0-34D5B9641431}"/>
                </a:ext>
              </a:extLst>
            </p:cNvPr>
            <p:cNvSpPr/>
            <p:nvPr/>
          </p:nvSpPr>
          <p:spPr>
            <a:xfrm>
              <a:off x="772089" y="699681"/>
              <a:ext cx="205530" cy="205219"/>
            </a:xfrm>
            <a:custGeom>
              <a:avLst/>
              <a:gdLst>
                <a:gd name="connsiteX0" fmla="*/ 347041 w 607639"/>
                <a:gd name="connsiteY0" fmla="*/ 313875 h 606722"/>
                <a:gd name="connsiteX1" fmla="*/ 379713 w 607639"/>
                <a:gd name="connsiteY1" fmla="*/ 346512 h 606722"/>
                <a:gd name="connsiteX2" fmla="*/ 347041 w 607639"/>
                <a:gd name="connsiteY2" fmla="*/ 379149 h 606722"/>
                <a:gd name="connsiteX3" fmla="*/ 314369 w 607639"/>
                <a:gd name="connsiteY3" fmla="*/ 346512 h 606722"/>
                <a:gd name="connsiteX4" fmla="*/ 347041 w 607639"/>
                <a:gd name="connsiteY4" fmla="*/ 313875 h 606722"/>
                <a:gd name="connsiteX5" fmla="*/ 260563 w 607639"/>
                <a:gd name="connsiteY5" fmla="*/ 213037 h 606722"/>
                <a:gd name="connsiteX6" fmla="*/ 313452 w 607639"/>
                <a:gd name="connsiteY6" fmla="*/ 265856 h 606722"/>
                <a:gd name="connsiteX7" fmla="*/ 260563 w 607639"/>
                <a:gd name="connsiteY7" fmla="*/ 318675 h 606722"/>
                <a:gd name="connsiteX8" fmla="*/ 207674 w 607639"/>
                <a:gd name="connsiteY8" fmla="*/ 265856 h 606722"/>
                <a:gd name="connsiteX9" fmla="*/ 260563 w 607639"/>
                <a:gd name="connsiteY9" fmla="*/ 213037 h 606722"/>
                <a:gd name="connsiteX10" fmla="*/ 303775 w 607639"/>
                <a:gd name="connsiteY10" fmla="*/ 152236 h 606722"/>
                <a:gd name="connsiteX11" fmla="*/ 152466 w 607639"/>
                <a:gd name="connsiteY11" fmla="*/ 303317 h 606722"/>
                <a:gd name="connsiteX12" fmla="*/ 303775 w 607639"/>
                <a:gd name="connsiteY12" fmla="*/ 454486 h 606722"/>
                <a:gd name="connsiteX13" fmla="*/ 455173 w 607639"/>
                <a:gd name="connsiteY13" fmla="*/ 303317 h 606722"/>
                <a:gd name="connsiteX14" fmla="*/ 303775 w 607639"/>
                <a:gd name="connsiteY14" fmla="*/ 152236 h 606722"/>
                <a:gd name="connsiteX15" fmla="*/ 270042 w 607639"/>
                <a:gd name="connsiteY15" fmla="*/ 0 h 606722"/>
                <a:gd name="connsiteX16" fmla="*/ 337597 w 607639"/>
                <a:gd name="connsiteY16" fmla="*/ 0 h 606722"/>
                <a:gd name="connsiteX17" fmla="*/ 361628 w 607639"/>
                <a:gd name="connsiteY17" fmla="*/ 23995 h 606722"/>
                <a:gd name="connsiteX18" fmla="*/ 337597 w 607639"/>
                <a:gd name="connsiteY18" fmla="*/ 47901 h 606722"/>
                <a:gd name="connsiteX19" fmla="*/ 327806 w 607639"/>
                <a:gd name="connsiteY19" fmla="*/ 47901 h 606722"/>
                <a:gd name="connsiteX20" fmla="*/ 327806 w 607639"/>
                <a:gd name="connsiteY20" fmla="*/ 105756 h 606722"/>
                <a:gd name="connsiteX21" fmla="*/ 426691 w 607639"/>
                <a:gd name="connsiteY21" fmla="*/ 146726 h 606722"/>
                <a:gd name="connsiteX22" fmla="*/ 467723 w 607639"/>
                <a:gd name="connsiteY22" fmla="*/ 105756 h 606722"/>
                <a:gd name="connsiteX23" fmla="*/ 460780 w 607639"/>
                <a:gd name="connsiteY23" fmla="*/ 98913 h 606722"/>
                <a:gd name="connsiteX24" fmla="*/ 460780 w 607639"/>
                <a:gd name="connsiteY24" fmla="*/ 64965 h 606722"/>
                <a:gd name="connsiteX25" fmla="*/ 494691 w 607639"/>
                <a:gd name="connsiteY25" fmla="*/ 64965 h 606722"/>
                <a:gd name="connsiteX26" fmla="*/ 530382 w 607639"/>
                <a:gd name="connsiteY26" fmla="*/ 100602 h 606722"/>
                <a:gd name="connsiteX27" fmla="*/ 531094 w 607639"/>
                <a:gd name="connsiteY27" fmla="*/ 101313 h 606722"/>
                <a:gd name="connsiteX28" fmla="*/ 537414 w 607639"/>
                <a:gd name="connsiteY28" fmla="*/ 107534 h 606722"/>
                <a:gd name="connsiteX29" fmla="*/ 537770 w 607639"/>
                <a:gd name="connsiteY29" fmla="*/ 107978 h 606722"/>
                <a:gd name="connsiteX30" fmla="*/ 537948 w 607639"/>
                <a:gd name="connsiteY30" fmla="*/ 108156 h 606722"/>
                <a:gd name="connsiteX31" fmla="*/ 538482 w 607639"/>
                <a:gd name="connsiteY31" fmla="*/ 108689 h 606722"/>
                <a:gd name="connsiteX32" fmla="*/ 538215 w 607639"/>
                <a:gd name="connsiteY32" fmla="*/ 108423 h 606722"/>
                <a:gd name="connsiteX33" fmla="*/ 538749 w 607639"/>
                <a:gd name="connsiteY33" fmla="*/ 108867 h 606722"/>
                <a:gd name="connsiteX34" fmla="*/ 539105 w 607639"/>
                <a:gd name="connsiteY34" fmla="*/ 109311 h 606722"/>
                <a:gd name="connsiteX35" fmla="*/ 542487 w 607639"/>
                <a:gd name="connsiteY35" fmla="*/ 112688 h 606722"/>
                <a:gd name="connsiteX36" fmla="*/ 542487 w 607639"/>
                <a:gd name="connsiteY36" fmla="*/ 146637 h 606722"/>
                <a:gd name="connsiteX37" fmla="*/ 508576 w 607639"/>
                <a:gd name="connsiteY37" fmla="*/ 146637 h 606722"/>
                <a:gd name="connsiteX38" fmla="*/ 501634 w 607639"/>
                <a:gd name="connsiteY38" fmla="*/ 139705 h 606722"/>
                <a:gd name="connsiteX39" fmla="*/ 460691 w 607639"/>
                <a:gd name="connsiteY39" fmla="*/ 180675 h 606722"/>
                <a:gd name="connsiteX40" fmla="*/ 501723 w 607639"/>
                <a:gd name="connsiteY40" fmla="*/ 279410 h 606722"/>
                <a:gd name="connsiteX41" fmla="*/ 559576 w 607639"/>
                <a:gd name="connsiteY41" fmla="*/ 279410 h 606722"/>
                <a:gd name="connsiteX42" fmla="*/ 559576 w 607639"/>
                <a:gd name="connsiteY42" fmla="*/ 269634 h 606722"/>
                <a:gd name="connsiteX43" fmla="*/ 583608 w 607639"/>
                <a:gd name="connsiteY43" fmla="*/ 245639 h 606722"/>
                <a:gd name="connsiteX44" fmla="*/ 607639 w 607639"/>
                <a:gd name="connsiteY44" fmla="*/ 269634 h 606722"/>
                <a:gd name="connsiteX45" fmla="*/ 607639 w 607639"/>
                <a:gd name="connsiteY45" fmla="*/ 337088 h 606722"/>
                <a:gd name="connsiteX46" fmla="*/ 583608 w 607639"/>
                <a:gd name="connsiteY46" fmla="*/ 361083 h 606722"/>
                <a:gd name="connsiteX47" fmla="*/ 559576 w 607639"/>
                <a:gd name="connsiteY47" fmla="*/ 337088 h 606722"/>
                <a:gd name="connsiteX48" fmla="*/ 559576 w 607639"/>
                <a:gd name="connsiteY48" fmla="*/ 327312 h 606722"/>
                <a:gd name="connsiteX49" fmla="*/ 501723 w 607639"/>
                <a:gd name="connsiteY49" fmla="*/ 327312 h 606722"/>
                <a:gd name="connsiteX50" fmla="*/ 460691 w 607639"/>
                <a:gd name="connsiteY50" fmla="*/ 426047 h 606722"/>
                <a:gd name="connsiteX51" fmla="*/ 501634 w 607639"/>
                <a:gd name="connsiteY51" fmla="*/ 467017 h 606722"/>
                <a:gd name="connsiteX52" fmla="*/ 508576 w 607639"/>
                <a:gd name="connsiteY52" fmla="*/ 460085 h 606722"/>
                <a:gd name="connsiteX53" fmla="*/ 542487 w 607639"/>
                <a:gd name="connsiteY53" fmla="*/ 460085 h 606722"/>
                <a:gd name="connsiteX54" fmla="*/ 542487 w 607639"/>
                <a:gd name="connsiteY54" fmla="*/ 493945 h 606722"/>
                <a:gd name="connsiteX55" fmla="*/ 518990 w 607639"/>
                <a:gd name="connsiteY55" fmla="*/ 517496 h 606722"/>
                <a:gd name="connsiteX56" fmla="*/ 494691 w 607639"/>
                <a:gd name="connsiteY56" fmla="*/ 541668 h 606722"/>
                <a:gd name="connsiteX57" fmla="*/ 460780 w 607639"/>
                <a:gd name="connsiteY57" fmla="*/ 541668 h 606722"/>
                <a:gd name="connsiteX58" fmla="*/ 460780 w 607639"/>
                <a:gd name="connsiteY58" fmla="*/ 507809 h 606722"/>
                <a:gd name="connsiteX59" fmla="*/ 467723 w 607639"/>
                <a:gd name="connsiteY59" fmla="*/ 500877 h 606722"/>
                <a:gd name="connsiteX60" fmla="*/ 426691 w 607639"/>
                <a:gd name="connsiteY60" fmla="*/ 459996 h 606722"/>
                <a:gd name="connsiteX61" fmla="*/ 327806 w 607639"/>
                <a:gd name="connsiteY61" fmla="*/ 500966 h 606722"/>
                <a:gd name="connsiteX62" fmla="*/ 327806 w 607639"/>
                <a:gd name="connsiteY62" fmla="*/ 558732 h 606722"/>
                <a:gd name="connsiteX63" fmla="*/ 337597 w 607639"/>
                <a:gd name="connsiteY63" fmla="*/ 558732 h 606722"/>
                <a:gd name="connsiteX64" fmla="*/ 361628 w 607639"/>
                <a:gd name="connsiteY64" fmla="*/ 582727 h 606722"/>
                <a:gd name="connsiteX65" fmla="*/ 337597 w 607639"/>
                <a:gd name="connsiteY65" fmla="*/ 606722 h 606722"/>
                <a:gd name="connsiteX66" fmla="*/ 270042 w 607639"/>
                <a:gd name="connsiteY66" fmla="*/ 606722 h 606722"/>
                <a:gd name="connsiteX67" fmla="*/ 246011 w 607639"/>
                <a:gd name="connsiteY67" fmla="*/ 582727 h 606722"/>
                <a:gd name="connsiteX68" fmla="*/ 270042 w 607639"/>
                <a:gd name="connsiteY68" fmla="*/ 558732 h 606722"/>
                <a:gd name="connsiteX69" fmla="*/ 279833 w 607639"/>
                <a:gd name="connsiteY69" fmla="*/ 558732 h 606722"/>
                <a:gd name="connsiteX70" fmla="*/ 279833 w 607639"/>
                <a:gd name="connsiteY70" fmla="*/ 500966 h 606722"/>
                <a:gd name="connsiteX71" fmla="*/ 180948 w 607639"/>
                <a:gd name="connsiteY71" fmla="*/ 459996 h 606722"/>
                <a:gd name="connsiteX72" fmla="*/ 139916 w 607639"/>
                <a:gd name="connsiteY72" fmla="*/ 500877 h 606722"/>
                <a:gd name="connsiteX73" fmla="*/ 146859 w 607639"/>
                <a:gd name="connsiteY73" fmla="*/ 507809 h 606722"/>
                <a:gd name="connsiteX74" fmla="*/ 146859 w 607639"/>
                <a:gd name="connsiteY74" fmla="*/ 541668 h 606722"/>
                <a:gd name="connsiteX75" fmla="*/ 112859 w 607639"/>
                <a:gd name="connsiteY75" fmla="*/ 541668 h 606722"/>
                <a:gd name="connsiteX76" fmla="*/ 77257 w 607639"/>
                <a:gd name="connsiteY76" fmla="*/ 506120 h 606722"/>
                <a:gd name="connsiteX77" fmla="*/ 68534 w 607639"/>
                <a:gd name="connsiteY77" fmla="*/ 497411 h 606722"/>
                <a:gd name="connsiteX78" fmla="*/ 65063 w 607639"/>
                <a:gd name="connsiteY78" fmla="*/ 493945 h 606722"/>
                <a:gd name="connsiteX79" fmla="*/ 65063 w 607639"/>
                <a:gd name="connsiteY79" fmla="*/ 460085 h 606722"/>
                <a:gd name="connsiteX80" fmla="*/ 99063 w 607639"/>
                <a:gd name="connsiteY80" fmla="*/ 460085 h 606722"/>
                <a:gd name="connsiteX81" fmla="*/ 105916 w 607639"/>
                <a:gd name="connsiteY81" fmla="*/ 467017 h 606722"/>
                <a:gd name="connsiteX82" fmla="*/ 146948 w 607639"/>
                <a:gd name="connsiteY82" fmla="*/ 426047 h 606722"/>
                <a:gd name="connsiteX83" fmla="*/ 105916 w 607639"/>
                <a:gd name="connsiteY83" fmla="*/ 327312 h 606722"/>
                <a:gd name="connsiteX84" fmla="*/ 47974 w 607639"/>
                <a:gd name="connsiteY84" fmla="*/ 327312 h 606722"/>
                <a:gd name="connsiteX85" fmla="*/ 47974 w 607639"/>
                <a:gd name="connsiteY85" fmla="*/ 337088 h 606722"/>
                <a:gd name="connsiteX86" fmla="*/ 24031 w 607639"/>
                <a:gd name="connsiteY86" fmla="*/ 361083 h 606722"/>
                <a:gd name="connsiteX87" fmla="*/ 0 w 607639"/>
                <a:gd name="connsiteY87" fmla="*/ 337088 h 606722"/>
                <a:gd name="connsiteX88" fmla="*/ 0 w 607639"/>
                <a:gd name="connsiteY88" fmla="*/ 269634 h 606722"/>
                <a:gd name="connsiteX89" fmla="*/ 24031 w 607639"/>
                <a:gd name="connsiteY89" fmla="*/ 245639 h 606722"/>
                <a:gd name="connsiteX90" fmla="*/ 47974 w 607639"/>
                <a:gd name="connsiteY90" fmla="*/ 269634 h 606722"/>
                <a:gd name="connsiteX91" fmla="*/ 47974 w 607639"/>
                <a:gd name="connsiteY91" fmla="*/ 279410 h 606722"/>
                <a:gd name="connsiteX92" fmla="*/ 105916 w 607639"/>
                <a:gd name="connsiteY92" fmla="*/ 279410 h 606722"/>
                <a:gd name="connsiteX93" fmla="*/ 146948 w 607639"/>
                <a:gd name="connsiteY93" fmla="*/ 180675 h 606722"/>
                <a:gd name="connsiteX94" fmla="*/ 105916 w 607639"/>
                <a:gd name="connsiteY94" fmla="*/ 139705 h 606722"/>
                <a:gd name="connsiteX95" fmla="*/ 99063 w 607639"/>
                <a:gd name="connsiteY95" fmla="*/ 146637 h 606722"/>
                <a:gd name="connsiteX96" fmla="*/ 65063 w 607639"/>
                <a:gd name="connsiteY96" fmla="*/ 146637 h 606722"/>
                <a:gd name="connsiteX97" fmla="*/ 65063 w 607639"/>
                <a:gd name="connsiteY97" fmla="*/ 112688 h 606722"/>
                <a:gd name="connsiteX98" fmla="*/ 106450 w 607639"/>
                <a:gd name="connsiteY98" fmla="*/ 71452 h 606722"/>
                <a:gd name="connsiteX99" fmla="*/ 112859 w 607639"/>
                <a:gd name="connsiteY99" fmla="*/ 64965 h 606722"/>
                <a:gd name="connsiteX100" fmla="*/ 146859 w 607639"/>
                <a:gd name="connsiteY100" fmla="*/ 64965 h 606722"/>
                <a:gd name="connsiteX101" fmla="*/ 146859 w 607639"/>
                <a:gd name="connsiteY101" fmla="*/ 98913 h 606722"/>
                <a:gd name="connsiteX102" fmla="*/ 139916 w 607639"/>
                <a:gd name="connsiteY102" fmla="*/ 105756 h 606722"/>
                <a:gd name="connsiteX103" fmla="*/ 180948 w 607639"/>
                <a:gd name="connsiteY103" fmla="*/ 146726 h 606722"/>
                <a:gd name="connsiteX104" fmla="*/ 279833 w 607639"/>
                <a:gd name="connsiteY104" fmla="*/ 105756 h 606722"/>
                <a:gd name="connsiteX105" fmla="*/ 279833 w 607639"/>
                <a:gd name="connsiteY105" fmla="*/ 47901 h 606722"/>
                <a:gd name="connsiteX106" fmla="*/ 270042 w 607639"/>
                <a:gd name="connsiteY106" fmla="*/ 47901 h 606722"/>
                <a:gd name="connsiteX107" fmla="*/ 246011 w 607639"/>
                <a:gd name="connsiteY107" fmla="*/ 23995 h 606722"/>
                <a:gd name="connsiteX108" fmla="*/ 270042 w 607639"/>
                <a:gd name="connsiteY108" fmla="*/ 0 h 60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607639" h="606722">
                  <a:moveTo>
                    <a:pt x="347041" y="313875"/>
                  </a:moveTo>
                  <a:cubicBezTo>
                    <a:pt x="365085" y="313875"/>
                    <a:pt x="379713" y="328487"/>
                    <a:pt x="379713" y="346512"/>
                  </a:cubicBezTo>
                  <a:cubicBezTo>
                    <a:pt x="379713" y="364537"/>
                    <a:pt x="365085" y="379149"/>
                    <a:pt x="347041" y="379149"/>
                  </a:cubicBezTo>
                  <a:cubicBezTo>
                    <a:pt x="328997" y="379149"/>
                    <a:pt x="314369" y="364537"/>
                    <a:pt x="314369" y="346512"/>
                  </a:cubicBezTo>
                  <a:cubicBezTo>
                    <a:pt x="314369" y="328487"/>
                    <a:pt x="328997" y="313875"/>
                    <a:pt x="347041" y="313875"/>
                  </a:cubicBezTo>
                  <a:close/>
                  <a:moveTo>
                    <a:pt x="260563" y="213037"/>
                  </a:moveTo>
                  <a:cubicBezTo>
                    <a:pt x="289773" y="213037"/>
                    <a:pt x="313452" y="236685"/>
                    <a:pt x="313452" y="265856"/>
                  </a:cubicBezTo>
                  <a:cubicBezTo>
                    <a:pt x="313452" y="295027"/>
                    <a:pt x="289773" y="318675"/>
                    <a:pt x="260563" y="318675"/>
                  </a:cubicBezTo>
                  <a:cubicBezTo>
                    <a:pt x="231353" y="318675"/>
                    <a:pt x="207674" y="295027"/>
                    <a:pt x="207674" y="265856"/>
                  </a:cubicBezTo>
                  <a:cubicBezTo>
                    <a:pt x="207674" y="236685"/>
                    <a:pt x="231353" y="213037"/>
                    <a:pt x="260563" y="213037"/>
                  </a:cubicBezTo>
                  <a:close/>
                  <a:moveTo>
                    <a:pt x="303775" y="152236"/>
                  </a:moveTo>
                  <a:cubicBezTo>
                    <a:pt x="220377" y="152236"/>
                    <a:pt x="152466" y="220045"/>
                    <a:pt x="152466" y="303317"/>
                  </a:cubicBezTo>
                  <a:cubicBezTo>
                    <a:pt x="152466" y="386678"/>
                    <a:pt x="220377" y="454486"/>
                    <a:pt x="303775" y="454486"/>
                  </a:cubicBezTo>
                  <a:cubicBezTo>
                    <a:pt x="387262" y="454486"/>
                    <a:pt x="455173" y="386678"/>
                    <a:pt x="455173" y="303317"/>
                  </a:cubicBezTo>
                  <a:cubicBezTo>
                    <a:pt x="455173" y="220045"/>
                    <a:pt x="387262" y="152236"/>
                    <a:pt x="303775" y="152236"/>
                  </a:cubicBezTo>
                  <a:close/>
                  <a:moveTo>
                    <a:pt x="270042" y="0"/>
                  </a:moveTo>
                  <a:lnTo>
                    <a:pt x="337597" y="0"/>
                  </a:lnTo>
                  <a:cubicBezTo>
                    <a:pt x="350859" y="0"/>
                    <a:pt x="361628" y="10753"/>
                    <a:pt x="361628" y="23995"/>
                  </a:cubicBezTo>
                  <a:cubicBezTo>
                    <a:pt x="361628" y="37237"/>
                    <a:pt x="350859" y="47901"/>
                    <a:pt x="337597" y="47901"/>
                  </a:cubicBezTo>
                  <a:lnTo>
                    <a:pt x="327806" y="47901"/>
                  </a:lnTo>
                  <a:lnTo>
                    <a:pt x="327806" y="105756"/>
                  </a:lnTo>
                  <a:cubicBezTo>
                    <a:pt x="364833" y="110200"/>
                    <a:pt x="398744" y="124864"/>
                    <a:pt x="426691" y="146726"/>
                  </a:cubicBezTo>
                  <a:lnTo>
                    <a:pt x="467723" y="105756"/>
                  </a:lnTo>
                  <a:lnTo>
                    <a:pt x="460780" y="98913"/>
                  </a:lnTo>
                  <a:cubicBezTo>
                    <a:pt x="451435" y="89493"/>
                    <a:pt x="451435" y="74385"/>
                    <a:pt x="460780" y="64965"/>
                  </a:cubicBezTo>
                  <a:cubicBezTo>
                    <a:pt x="470126" y="55633"/>
                    <a:pt x="485346" y="55633"/>
                    <a:pt x="494691" y="64965"/>
                  </a:cubicBezTo>
                  <a:lnTo>
                    <a:pt x="530382" y="100602"/>
                  </a:lnTo>
                  <a:lnTo>
                    <a:pt x="531094" y="101313"/>
                  </a:lnTo>
                  <a:lnTo>
                    <a:pt x="537414" y="107534"/>
                  </a:lnTo>
                  <a:lnTo>
                    <a:pt x="537770" y="107978"/>
                  </a:lnTo>
                  <a:lnTo>
                    <a:pt x="537948" y="108156"/>
                  </a:lnTo>
                  <a:lnTo>
                    <a:pt x="538482" y="108689"/>
                  </a:lnTo>
                  <a:lnTo>
                    <a:pt x="538215" y="108423"/>
                  </a:lnTo>
                  <a:lnTo>
                    <a:pt x="538749" y="108867"/>
                  </a:lnTo>
                  <a:lnTo>
                    <a:pt x="539105" y="109311"/>
                  </a:lnTo>
                  <a:lnTo>
                    <a:pt x="542487" y="112688"/>
                  </a:lnTo>
                  <a:cubicBezTo>
                    <a:pt x="551922" y="122109"/>
                    <a:pt x="551922" y="137217"/>
                    <a:pt x="542487" y="146637"/>
                  </a:cubicBezTo>
                  <a:cubicBezTo>
                    <a:pt x="533142" y="155969"/>
                    <a:pt x="517922" y="155969"/>
                    <a:pt x="508576" y="146637"/>
                  </a:cubicBezTo>
                  <a:lnTo>
                    <a:pt x="501634" y="139705"/>
                  </a:lnTo>
                  <a:lnTo>
                    <a:pt x="460691" y="180675"/>
                  </a:lnTo>
                  <a:cubicBezTo>
                    <a:pt x="482587" y="208491"/>
                    <a:pt x="497272" y="242440"/>
                    <a:pt x="501723" y="279410"/>
                  </a:cubicBezTo>
                  <a:lnTo>
                    <a:pt x="559576" y="279410"/>
                  </a:lnTo>
                  <a:lnTo>
                    <a:pt x="559576" y="269634"/>
                  </a:lnTo>
                  <a:cubicBezTo>
                    <a:pt x="559576" y="256393"/>
                    <a:pt x="570346" y="245639"/>
                    <a:pt x="583608" y="245639"/>
                  </a:cubicBezTo>
                  <a:cubicBezTo>
                    <a:pt x="596869" y="245639"/>
                    <a:pt x="607639" y="256393"/>
                    <a:pt x="607639" y="269634"/>
                  </a:cubicBezTo>
                  <a:lnTo>
                    <a:pt x="607639" y="337088"/>
                  </a:lnTo>
                  <a:cubicBezTo>
                    <a:pt x="607639" y="350329"/>
                    <a:pt x="596869" y="361083"/>
                    <a:pt x="583608" y="361083"/>
                  </a:cubicBezTo>
                  <a:cubicBezTo>
                    <a:pt x="570346" y="361083"/>
                    <a:pt x="559576" y="350329"/>
                    <a:pt x="559576" y="337088"/>
                  </a:cubicBezTo>
                  <a:lnTo>
                    <a:pt x="559576" y="327312"/>
                  </a:lnTo>
                  <a:lnTo>
                    <a:pt x="501723" y="327312"/>
                  </a:lnTo>
                  <a:cubicBezTo>
                    <a:pt x="497272" y="364282"/>
                    <a:pt x="482587" y="398142"/>
                    <a:pt x="460691" y="426047"/>
                  </a:cubicBezTo>
                  <a:lnTo>
                    <a:pt x="501634" y="467017"/>
                  </a:lnTo>
                  <a:lnTo>
                    <a:pt x="508576" y="460085"/>
                  </a:lnTo>
                  <a:cubicBezTo>
                    <a:pt x="517922" y="450753"/>
                    <a:pt x="533142" y="450753"/>
                    <a:pt x="542487" y="460085"/>
                  </a:cubicBezTo>
                  <a:cubicBezTo>
                    <a:pt x="551922" y="469416"/>
                    <a:pt x="551922" y="484613"/>
                    <a:pt x="542487" y="493945"/>
                  </a:cubicBezTo>
                  <a:cubicBezTo>
                    <a:pt x="512759" y="523717"/>
                    <a:pt x="518456" y="518029"/>
                    <a:pt x="518990" y="517496"/>
                  </a:cubicBezTo>
                  <a:cubicBezTo>
                    <a:pt x="518545" y="517940"/>
                    <a:pt x="514272" y="522206"/>
                    <a:pt x="494691" y="541668"/>
                  </a:cubicBezTo>
                  <a:cubicBezTo>
                    <a:pt x="485346" y="551089"/>
                    <a:pt x="470126" y="551089"/>
                    <a:pt x="460780" y="541668"/>
                  </a:cubicBezTo>
                  <a:cubicBezTo>
                    <a:pt x="451435" y="532337"/>
                    <a:pt x="451435" y="517140"/>
                    <a:pt x="460780" y="507809"/>
                  </a:cubicBezTo>
                  <a:lnTo>
                    <a:pt x="467723" y="500877"/>
                  </a:lnTo>
                  <a:lnTo>
                    <a:pt x="426691" y="459996"/>
                  </a:lnTo>
                  <a:cubicBezTo>
                    <a:pt x="398744" y="481858"/>
                    <a:pt x="364833" y="496522"/>
                    <a:pt x="327806" y="500966"/>
                  </a:cubicBezTo>
                  <a:lnTo>
                    <a:pt x="327806" y="558732"/>
                  </a:lnTo>
                  <a:lnTo>
                    <a:pt x="337597" y="558732"/>
                  </a:lnTo>
                  <a:cubicBezTo>
                    <a:pt x="350859" y="558732"/>
                    <a:pt x="361628" y="569485"/>
                    <a:pt x="361628" y="582727"/>
                  </a:cubicBezTo>
                  <a:cubicBezTo>
                    <a:pt x="361628" y="595969"/>
                    <a:pt x="350859" y="606722"/>
                    <a:pt x="337597" y="606722"/>
                  </a:cubicBezTo>
                  <a:lnTo>
                    <a:pt x="270042" y="606722"/>
                  </a:lnTo>
                  <a:cubicBezTo>
                    <a:pt x="256780" y="606722"/>
                    <a:pt x="246011" y="595969"/>
                    <a:pt x="246011" y="582727"/>
                  </a:cubicBezTo>
                  <a:cubicBezTo>
                    <a:pt x="246011" y="569485"/>
                    <a:pt x="256780" y="558732"/>
                    <a:pt x="270042" y="558732"/>
                  </a:cubicBezTo>
                  <a:lnTo>
                    <a:pt x="279833" y="558732"/>
                  </a:lnTo>
                  <a:lnTo>
                    <a:pt x="279833" y="500966"/>
                  </a:lnTo>
                  <a:cubicBezTo>
                    <a:pt x="242806" y="496522"/>
                    <a:pt x="208806" y="481858"/>
                    <a:pt x="180948" y="459996"/>
                  </a:cubicBezTo>
                  <a:lnTo>
                    <a:pt x="139916" y="500877"/>
                  </a:lnTo>
                  <a:lnTo>
                    <a:pt x="146859" y="507809"/>
                  </a:lnTo>
                  <a:cubicBezTo>
                    <a:pt x="156204" y="517140"/>
                    <a:pt x="156204" y="532337"/>
                    <a:pt x="146859" y="541668"/>
                  </a:cubicBezTo>
                  <a:cubicBezTo>
                    <a:pt x="137424" y="551089"/>
                    <a:pt x="122293" y="551089"/>
                    <a:pt x="112859" y="541668"/>
                  </a:cubicBezTo>
                  <a:lnTo>
                    <a:pt x="77257" y="506120"/>
                  </a:lnTo>
                  <a:lnTo>
                    <a:pt x="68534" y="497411"/>
                  </a:lnTo>
                  <a:lnTo>
                    <a:pt x="65063" y="493945"/>
                  </a:lnTo>
                  <a:cubicBezTo>
                    <a:pt x="55717" y="484613"/>
                    <a:pt x="55717" y="469416"/>
                    <a:pt x="65063" y="460085"/>
                  </a:cubicBezTo>
                  <a:cubicBezTo>
                    <a:pt x="74497" y="450753"/>
                    <a:pt x="89628" y="450753"/>
                    <a:pt x="99063" y="460085"/>
                  </a:cubicBezTo>
                  <a:lnTo>
                    <a:pt x="105916" y="467017"/>
                  </a:lnTo>
                  <a:lnTo>
                    <a:pt x="146948" y="426047"/>
                  </a:lnTo>
                  <a:cubicBezTo>
                    <a:pt x="125052" y="398142"/>
                    <a:pt x="110367" y="364282"/>
                    <a:pt x="105916" y="327312"/>
                  </a:cubicBezTo>
                  <a:lnTo>
                    <a:pt x="47974" y="327312"/>
                  </a:lnTo>
                  <a:lnTo>
                    <a:pt x="47974" y="337088"/>
                  </a:lnTo>
                  <a:cubicBezTo>
                    <a:pt x="47974" y="350329"/>
                    <a:pt x="37293" y="361083"/>
                    <a:pt x="24031" y="361083"/>
                  </a:cubicBezTo>
                  <a:cubicBezTo>
                    <a:pt x="10770" y="361083"/>
                    <a:pt x="0" y="350329"/>
                    <a:pt x="0" y="337088"/>
                  </a:cubicBezTo>
                  <a:lnTo>
                    <a:pt x="0" y="269634"/>
                  </a:lnTo>
                  <a:cubicBezTo>
                    <a:pt x="0" y="256393"/>
                    <a:pt x="10770" y="245639"/>
                    <a:pt x="24031" y="245639"/>
                  </a:cubicBezTo>
                  <a:cubicBezTo>
                    <a:pt x="37293" y="245639"/>
                    <a:pt x="47974" y="256393"/>
                    <a:pt x="47974" y="269634"/>
                  </a:cubicBezTo>
                  <a:lnTo>
                    <a:pt x="47974" y="279410"/>
                  </a:lnTo>
                  <a:lnTo>
                    <a:pt x="105916" y="279410"/>
                  </a:lnTo>
                  <a:cubicBezTo>
                    <a:pt x="110367" y="242440"/>
                    <a:pt x="125052" y="208491"/>
                    <a:pt x="146948" y="180675"/>
                  </a:cubicBezTo>
                  <a:lnTo>
                    <a:pt x="105916" y="139705"/>
                  </a:lnTo>
                  <a:lnTo>
                    <a:pt x="99063" y="146637"/>
                  </a:lnTo>
                  <a:cubicBezTo>
                    <a:pt x="89628" y="155969"/>
                    <a:pt x="74497" y="155969"/>
                    <a:pt x="65063" y="146637"/>
                  </a:cubicBezTo>
                  <a:cubicBezTo>
                    <a:pt x="55717" y="137217"/>
                    <a:pt x="55717" y="122109"/>
                    <a:pt x="65063" y="112688"/>
                  </a:cubicBezTo>
                  <a:lnTo>
                    <a:pt x="106450" y="71452"/>
                  </a:lnTo>
                  <a:lnTo>
                    <a:pt x="112859" y="64965"/>
                  </a:lnTo>
                  <a:cubicBezTo>
                    <a:pt x="122293" y="55633"/>
                    <a:pt x="137424" y="55633"/>
                    <a:pt x="146859" y="64965"/>
                  </a:cubicBezTo>
                  <a:cubicBezTo>
                    <a:pt x="156204" y="74385"/>
                    <a:pt x="156204" y="89493"/>
                    <a:pt x="146859" y="98913"/>
                  </a:cubicBezTo>
                  <a:lnTo>
                    <a:pt x="139916" y="105756"/>
                  </a:lnTo>
                  <a:lnTo>
                    <a:pt x="180948" y="146726"/>
                  </a:lnTo>
                  <a:cubicBezTo>
                    <a:pt x="208806" y="124864"/>
                    <a:pt x="242806" y="110200"/>
                    <a:pt x="279833" y="105756"/>
                  </a:cubicBezTo>
                  <a:lnTo>
                    <a:pt x="279833" y="47901"/>
                  </a:lnTo>
                  <a:lnTo>
                    <a:pt x="270042" y="47901"/>
                  </a:lnTo>
                  <a:cubicBezTo>
                    <a:pt x="256780" y="47901"/>
                    <a:pt x="246011" y="37237"/>
                    <a:pt x="246011" y="23995"/>
                  </a:cubicBezTo>
                  <a:cubicBezTo>
                    <a:pt x="246011" y="10753"/>
                    <a:pt x="256780" y="0"/>
                    <a:pt x="270042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 fontScale="40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27C4CA8-D2FF-4A05-A834-0A9C2EB77177}"/>
              </a:ext>
            </a:extLst>
          </p:cNvPr>
          <p:cNvSpPr>
            <a:spLocks noGrp="1"/>
          </p:cNvSpPr>
          <p:nvPr>
            <p:ph type="dt" sz="half" idx="22"/>
          </p:nvPr>
        </p:nvSpPr>
        <p:spPr>
          <a:xfrm>
            <a:off x="660400" y="6235702"/>
            <a:ext cx="334264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i="1" spc="300" dirty="0">
                <a:solidFill>
                  <a:schemeClr val="accent1"/>
                </a:solidFill>
                <a:latin typeface="+mn-ea"/>
              </a:rPr>
              <a:t>敦尚行实　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989042A-CC82-484D-A32F-2E2494E3026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C79ECAFE-A460-4E13-ABCB-32CAE613624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92A3A43-2DA5-421A-B020-E77A80A42307}"/>
              </a:ext>
            </a:extLst>
          </p:cNvPr>
          <p:cNvSpPr/>
          <p:nvPr userDrawn="1"/>
        </p:nvSpPr>
        <p:spPr>
          <a:xfrm>
            <a:off x="7031469" y="2473505"/>
            <a:ext cx="864000" cy="96290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文本占位符 11">
            <a:extLst>
              <a:ext uri="{FF2B5EF4-FFF2-40B4-BE49-F238E27FC236}">
                <a16:creationId xmlns:a16="http://schemas.microsoft.com/office/drawing/2014/main" id="{01D43A75-79AC-4072-88DF-C15548DFB0A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454095" y="3924346"/>
            <a:ext cx="3773347" cy="859337"/>
          </a:xfrm>
          <a:prstGeom prst="rect">
            <a:avLst/>
          </a:prstGeom>
        </p:spPr>
        <p:txBody>
          <a:bodyPr lIns="0" tIns="0">
            <a:normAutofit/>
          </a:bodyPr>
          <a:lstStyle>
            <a:lvl1pPr marL="0" indent="0" algn="l">
              <a:lnSpc>
                <a:spcPct val="130000"/>
              </a:lnSpc>
              <a:buNone/>
              <a:defRPr sz="1800"/>
            </a:lvl1pPr>
          </a:lstStyle>
          <a:p>
            <a:pPr lvl="0"/>
            <a:r>
              <a:rPr lang="zh-CN" altLang="en-US" dirty="0"/>
              <a:t>请输入你的内容</a:t>
            </a:r>
          </a:p>
        </p:txBody>
      </p:sp>
      <p:sp>
        <p:nvSpPr>
          <p:cNvPr id="36" name="文本占位符 11">
            <a:extLst>
              <a:ext uri="{FF2B5EF4-FFF2-40B4-BE49-F238E27FC236}">
                <a16:creationId xmlns:a16="http://schemas.microsoft.com/office/drawing/2014/main" id="{90797FE4-3718-4BED-A6A4-5D3E09EF78D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454095" y="4983916"/>
            <a:ext cx="3773347" cy="859337"/>
          </a:xfrm>
          <a:prstGeom prst="rect">
            <a:avLst/>
          </a:prstGeom>
        </p:spPr>
        <p:txBody>
          <a:bodyPr lIns="0" tIns="0">
            <a:normAutofit/>
          </a:bodyPr>
          <a:lstStyle>
            <a:lvl1pPr marL="0" indent="0" algn="l">
              <a:lnSpc>
                <a:spcPct val="130000"/>
              </a:lnSpc>
              <a:buNone/>
              <a:defRPr sz="1800"/>
            </a:lvl1pPr>
          </a:lstStyle>
          <a:p>
            <a:pPr lvl="0"/>
            <a:r>
              <a:rPr lang="zh-CN" altLang="en-US" dirty="0"/>
              <a:t>请输入你的内容</a:t>
            </a:r>
          </a:p>
        </p:txBody>
      </p: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7E057135-E831-4A5F-958C-36A48602572D}"/>
              </a:ext>
            </a:extLst>
          </p:cNvPr>
          <p:cNvCxnSpPr>
            <a:cxnSpLocks/>
          </p:cNvCxnSpPr>
          <p:nvPr userDrawn="1"/>
        </p:nvCxnSpPr>
        <p:spPr>
          <a:xfrm>
            <a:off x="650931" y="852684"/>
            <a:ext cx="1086796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图片 23">
            <a:extLst>
              <a:ext uri="{FF2B5EF4-FFF2-40B4-BE49-F238E27FC236}">
                <a16:creationId xmlns:a16="http://schemas.microsoft.com/office/drawing/2014/main" id="{47A1A396-4EC9-48C0-A8FE-F204558472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627" y="245395"/>
            <a:ext cx="1200536" cy="35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7278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6549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 descr="图片包含 树, 户外, 建筑物, 道路&#10;&#10;自动生成的说明">
            <a:extLst>
              <a:ext uri="{FF2B5EF4-FFF2-40B4-BE49-F238E27FC236}">
                <a16:creationId xmlns:a16="http://schemas.microsoft.com/office/drawing/2014/main" id="{0EB9AD25-3DBA-4031-8D18-BA45806A2E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8" r="35125" b="7878"/>
          <a:stretch/>
        </p:blipFill>
        <p:spPr>
          <a:xfrm>
            <a:off x="4282440" y="0"/>
            <a:ext cx="7909560" cy="6858000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CEAD4A44-059C-41F2-A222-A7091C0C918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32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8E35E8B6-A4C4-4676-9850-0F8FEA9795E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3">
              <a:alphaModFix amt="5000"/>
            </a:blip>
            <a:srcRect/>
            <a:tile tx="0" ty="0" sx="100000" sy="100000" flip="none" algn="tl"/>
          </a:blip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9" name="图片 48" descr="图片包含 树, 户外, 建筑物, 道路&#10;&#10;自动生成的说明">
            <a:extLst>
              <a:ext uri="{FF2B5EF4-FFF2-40B4-BE49-F238E27FC236}">
                <a16:creationId xmlns:a16="http://schemas.microsoft.com/office/drawing/2014/main" id="{0D7D46CB-CEAD-4FE4-A998-6F37DF505D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3" t="7878" r="35125" b="7878"/>
          <a:stretch/>
        </p:blipFill>
        <p:spPr>
          <a:xfrm>
            <a:off x="5178924" y="0"/>
            <a:ext cx="7013076" cy="6858000"/>
          </a:xfrm>
          <a:custGeom>
            <a:avLst/>
            <a:gdLst>
              <a:gd name="connsiteX0" fmla="*/ 3877363 w 7013076"/>
              <a:gd name="connsiteY0" fmla="*/ 0 h 6858000"/>
              <a:gd name="connsiteX1" fmla="*/ 7013076 w 7013076"/>
              <a:gd name="connsiteY1" fmla="*/ 0 h 6858000"/>
              <a:gd name="connsiteX2" fmla="*/ 7013076 w 7013076"/>
              <a:gd name="connsiteY2" fmla="*/ 692654 h 6858000"/>
              <a:gd name="connsiteX3" fmla="*/ 3527325 w 7013076"/>
              <a:gd name="connsiteY3" fmla="*/ 6858000 h 6858000"/>
              <a:gd name="connsiteX4" fmla="*/ 0 w 701307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13076" h="6858000">
                <a:moveTo>
                  <a:pt x="3877363" y="0"/>
                </a:moveTo>
                <a:lnTo>
                  <a:pt x="7013076" y="0"/>
                </a:lnTo>
                <a:lnTo>
                  <a:pt x="7013076" y="692654"/>
                </a:lnTo>
                <a:lnTo>
                  <a:pt x="352732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2" name="任意多边形: 形状 51">
            <a:extLst>
              <a:ext uri="{FF2B5EF4-FFF2-40B4-BE49-F238E27FC236}">
                <a16:creationId xmlns:a16="http://schemas.microsoft.com/office/drawing/2014/main" id="{A58FA06B-AB25-4978-AAE5-CC0F97442BB5}"/>
              </a:ext>
            </a:extLst>
          </p:cNvPr>
          <p:cNvSpPr/>
          <p:nvPr userDrawn="1"/>
        </p:nvSpPr>
        <p:spPr>
          <a:xfrm rot="1759603">
            <a:off x="5759550" y="3287609"/>
            <a:ext cx="326672" cy="3900322"/>
          </a:xfrm>
          <a:custGeom>
            <a:avLst/>
            <a:gdLst>
              <a:gd name="connsiteX0" fmla="*/ 0 w 326672"/>
              <a:gd name="connsiteY0" fmla="*/ 0 h 3900322"/>
              <a:gd name="connsiteX1" fmla="*/ 326672 w 326672"/>
              <a:gd name="connsiteY1" fmla="*/ 0 h 3900322"/>
              <a:gd name="connsiteX2" fmla="*/ 326672 w 326672"/>
              <a:gd name="connsiteY2" fmla="*/ 3716802 h 3900322"/>
              <a:gd name="connsiteX3" fmla="*/ 0 w 326672"/>
              <a:gd name="connsiteY3" fmla="*/ 3900322 h 3900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672" h="3900322">
                <a:moveTo>
                  <a:pt x="0" y="0"/>
                </a:moveTo>
                <a:lnTo>
                  <a:pt x="326672" y="0"/>
                </a:lnTo>
                <a:lnTo>
                  <a:pt x="326672" y="3716802"/>
                </a:lnTo>
                <a:lnTo>
                  <a:pt x="0" y="390032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44" name="任意多边形: 形状 43">
            <a:extLst>
              <a:ext uri="{FF2B5EF4-FFF2-40B4-BE49-F238E27FC236}">
                <a16:creationId xmlns:a16="http://schemas.microsoft.com/office/drawing/2014/main" id="{40B77471-67F6-4E03-ACDA-A3436D638651}"/>
              </a:ext>
            </a:extLst>
          </p:cNvPr>
          <p:cNvSpPr/>
          <p:nvPr userDrawn="1"/>
        </p:nvSpPr>
        <p:spPr>
          <a:xfrm rot="1759603">
            <a:off x="8280302" y="-201925"/>
            <a:ext cx="170609" cy="2499133"/>
          </a:xfrm>
          <a:custGeom>
            <a:avLst/>
            <a:gdLst>
              <a:gd name="connsiteX0" fmla="*/ 0 w 170609"/>
              <a:gd name="connsiteY0" fmla="*/ 95846 h 2499133"/>
              <a:gd name="connsiteX1" fmla="*/ 170609 w 170609"/>
              <a:gd name="connsiteY1" fmla="*/ 0 h 2499133"/>
              <a:gd name="connsiteX2" fmla="*/ 170609 w 170609"/>
              <a:gd name="connsiteY2" fmla="*/ 2499133 h 2499133"/>
              <a:gd name="connsiteX3" fmla="*/ 0 w 170609"/>
              <a:gd name="connsiteY3" fmla="*/ 2499133 h 2499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0609" h="2499133">
                <a:moveTo>
                  <a:pt x="0" y="95846"/>
                </a:moveTo>
                <a:lnTo>
                  <a:pt x="170609" y="0"/>
                </a:lnTo>
                <a:lnTo>
                  <a:pt x="170609" y="2499133"/>
                </a:lnTo>
                <a:lnTo>
                  <a:pt x="0" y="249913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2" name="任意多边形: 形状 21">
            <a:extLst>
              <a:ext uri="{FF2B5EF4-FFF2-40B4-BE49-F238E27FC236}">
                <a16:creationId xmlns:a16="http://schemas.microsoft.com/office/drawing/2014/main" id="{DA8EF30A-199F-48F7-8FE7-043A29ABF804}"/>
              </a:ext>
            </a:extLst>
          </p:cNvPr>
          <p:cNvSpPr/>
          <p:nvPr userDrawn="1"/>
        </p:nvSpPr>
        <p:spPr>
          <a:xfrm rot="1759603">
            <a:off x="11257062" y="-144084"/>
            <a:ext cx="326672" cy="3732241"/>
          </a:xfrm>
          <a:custGeom>
            <a:avLst/>
            <a:gdLst>
              <a:gd name="connsiteX0" fmla="*/ 0 w 326672"/>
              <a:gd name="connsiteY0" fmla="*/ 0 h 3732241"/>
              <a:gd name="connsiteX1" fmla="*/ 326672 w 326672"/>
              <a:gd name="connsiteY1" fmla="*/ 581488 h 3732241"/>
              <a:gd name="connsiteX2" fmla="*/ 326672 w 326672"/>
              <a:gd name="connsiteY2" fmla="*/ 3732241 h 3732241"/>
              <a:gd name="connsiteX3" fmla="*/ 0 w 326672"/>
              <a:gd name="connsiteY3" fmla="*/ 3732241 h 3732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672" h="3732241">
                <a:moveTo>
                  <a:pt x="0" y="0"/>
                </a:moveTo>
                <a:lnTo>
                  <a:pt x="326672" y="581488"/>
                </a:lnTo>
                <a:lnTo>
                  <a:pt x="326672" y="3732241"/>
                </a:lnTo>
                <a:lnTo>
                  <a:pt x="0" y="373224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53" name="任意多边形: 形状 52">
            <a:extLst>
              <a:ext uri="{FF2B5EF4-FFF2-40B4-BE49-F238E27FC236}">
                <a16:creationId xmlns:a16="http://schemas.microsoft.com/office/drawing/2014/main" id="{A390CB7C-9EC5-4346-BC99-8004B57A72E8}"/>
              </a:ext>
            </a:extLst>
          </p:cNvPr>
          <p:cNvSpPr/>
          <p:nvPr userDrawn="1"/>
        </p:nvSpPr>
        <p:spPr>
          <a:xfrm rot="1759603">
            <a:off x="9271255" y="4019758"/>
            <a:ext cx="170609" cy="3077209"/>
          </a:xfrm>
          <a:custGeom>
            <a:avLst/>
            <a:gdLst>
              <a:gd name="connsiteX0" fmla="*/ 0 w 170609"/>
              <a:gd name="connsiteY0" fmla="*/ 0 h 3077209"/>
              <a:gd name="connsiteX1" fmla="*/ 170609 w 170609"/>
              <a:gd name="connsiteY1" fmla="*/ 0 h 3077209"/>
              <a:gd name="connsiteX2" fmla="*/ 170609 w 170609"/>
              <a:gd name="connsiteY2" fmla="*/ 2981364 h 3077209"/>
              <a:gd name="connsiteX3" fmla="*/ 0 w 170609"/>
              <a:gd name="connsiteY3" fmla="*/ 3077209 h 3077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0609" h="3077209">
                <a:moveTo>
                  <a:pt x="0" y="0"/>
                </a:moveTo>
                <a:lnTo>
                  <a:pt x="170609" y="0"/>
                </a:lnTo>
                <a:lnTo>
                  <a:pt x="170609" y="2981364"/>
                </a:lnTo>
                <a:lnTo>
                  <a:pt x="0" y="30772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37" name="文本占位符 25">
            <a:extLst>
              <a:ext uri="{FF2B5EF4-FFF2-40B4-BE49-F238E27FC236}">
                <a16:creationId xmlns:a16="http://schemas.microsoft.com/office/drawing/2014/main" id="{E4ADA582-EA35-453A-8567-F7C56CF344B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7503" y="2749690"/>
            <a:ext cx="5798382" cy="878840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5400" b="1" spc="100" baseline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请输入你的大标题</a:t>
            </a:r>
            <a:endParaRPr lang="en-US" altLang="zh-CN" dirty="0"/>
          </a:p>
        </p:txBody>
      </p:sp>
      <p:sp>
        <p:nvSpPr>
          <p:cNvPr id="38" name="文本占位符 25">
            <a:extLst>
              <a:ext uri="{FF2B5EF4-FFF2-40B4-BE49-F238E27FC236}">
                <a16:creationId xmlns:a16="http://schemas.microsoft.com/office/drawing/2014/main" id="{1DECE027-5C01-4F9B-917C-A6FAC8BBFF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7503" y="1869834"/>
            <a:ext cx="5798382" cy="878840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5400" b="0" spc="100" baseline="0"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请输入答辩类型</a:t>
            </a:r>
            <a:endParaRPr lang="en-US" altLang="zh-CN" dirty="0"/>
          </a:p>
        </p:txBody>
      </p:sp>
      <p:cxnSp>
        <p:nvCxnSpPr>
          <p:cNvPr id="39" name="直接连接符 38">
            <a:extLst>
              <a:ext uri="{FF2B5EF4-FFF2-40B4-BE49-F238E27FC236}">
                <a16:creationId xmlns:a16="http://schemas.microsoft.com/office/drawing/2014/main" id="{FE0B0618-8689-4072-9BED-AD47A084BD4D}"/>
              </a:ext>
            </a:extLst>
          </p:cNvPr>
          <p:cNvCxnSpPr>
            <a:cxnSpLocks/>
          </p:cNvCxnSpPr>
          <p:nvPr userDrawn="1"/>
        </p:nvCxnSpPr>
        <p:spPr>
          <a:xfrm>
            <a:off x="667503" y="4839800"/>
            <a:ext cx="4932680" cy="0"/>
          </a:xfrm>
          <a:prstGeom prst="line">
            <a:avLst/>
          </a:prstGeom>
          <a:ln w="12700" cap="rnd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E88C0ED-B2E1-4EF9-8FBF-B45A781741DD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660400" y="6235702"/>
            <a:ext cx="3342640" cy="365125"/>
          </a:xfrm>
          <a:prstGeom prst="rect">
            <a:avLst/>
          </a:prstGeom>
        </p:spPr>
        <p:txBody>
          <a:bodyPr/>
          <a:lstStyle/>
          <a:p>
            <a:r>
              <a:rPr lang="zh-CN" altLang="en-US" i="1" spc="300">
                <a:solidFill>
                  <a:schemeClr val="accent1"/>
                </a:solidFill>
                <a:latin typeface="+mn-ea"/>
              </a:rPr>
              <a:t>止于至善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18F73ACC-F285-4C9C-8261-8BD2D4881F5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00" y="312015"/>
            <a:ext cx="1375700" cy="437285"/>
          </a:xfrm>
          <a:prstGeom prst="rect">
            <a:avLst/>
          </a:prstGeom>
        </p:spPr>
      </p:pic>
      <p:sp>
        <p:nvSpPr>
          <p:cNvPr id="20" name="文本占位符 28">
            <a:extLst>
              <a:ext uri="{FF2B5EF4-FFF2-40B4-BE49-F238E27FC236}">
                <a16:creationId xmlns:a16="http://schemas.microsoft.com/office/drawing/2014/main" id="{56A0A071-0188-44B7-830C-0385C8C140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7503" y="3641672"/>
            <a:ext cx="5798382" cy="286232"/>
          </a:xfrm>
          <a:prstGeom prst="rect">
            <a:avLst/>
          </a:prstGeom>
        </p:spPr>
        <p:txBody>
          <a:bodyPr lIns="0">
            <a:spAutoFit/>
          </a:bodyPr>
          <a:lstStyle>
            <a:lvl1pPr marL="0" indent="0">
              <a:lnSpc>
                <a:spcPct val="100000"/>
              </a:lnSpc>
              <a:buNone/>
              <a:defRPr sz="1200" spc="550" baseline="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altLang="zh-CN" dirty="0"/>
              <a:t>Supporting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13863374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A677578-EE5C-4EF4-B0AD-2C9F9C6AC6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27993"/>
          <a:stretch/>
        </p:blipFill>
        <p:spPr>
          <a:xfrm>
            <a:off x="1" y="-5557"/>
            <a:ext cx="12192000" cy="6863557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8216A5A6-7707-4E8A-942A-139653FAB1BC}"/>
              </a:ext>
            </a:extLst>
          </p:cNvPr>
          <p:cNvSpPr/>
          <p:nvPr userDrawn="1"/>
        </p:nvSpPr>
        <p:spPr>
          <a:xfrm>
            <a:off x="-3" y="2077796"/>
            <a:ext cx="12192000" cy="4780204"/>
          </a:xfrm>
          <a:prstGeom prst="rect">
            <a:avLst/>
          </a:prstGeom>
          <a:gradFill>
            <a:gsLst>
              <a:gs pos="0">
                <a:srgbClr val="010000">
                  <a:alpha val="0"/>
                </a:srgbClr>
              </a:gs>
              <a:gs pos="100000">
                <a:srgbClr val="010000">
                  <a:alpha val="8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740F69A-19BB-4AA3-A265-5AB4D0D430F4}"/>
              </a:ext>
            </a:extLst>
          </p:cNvPr>
          <p:cNvSpPr/>
          <p:nvPr userDrawn="1"/>
        </p:nvSpPr>
        <p:spPr>
          <a:xfrm rot="10800000">
            <a:off x="-1" y="-5557"/>
            <a:ext cx="12191999" cy="3217764"/>
          </a:xfrm>
          <a:prstGeom prst="rect">
            <a:avLst/>
          </a:prstGeom>
          <a:gradFill>
            <a:gsLst>
              <a:gs pos="0">
                <a:srgbClr val="010000">
                  <a:alpha val="0"/>
                </a:srgbClr>
              </a:gs>
              <a:gs pos="100000">
                <a:srgbClr val="010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BDA7112-A044-49CE-B9CA-A72126AA67B4}"/>
              </a:ext>
            </a:extLst>
          </p:cNvPr>
          <p:cNvSpPr/>
          <p:nvPr userDrawn="1"/>
        </p:nvSpPr>
        <p:spPr>
          <a:xfrm>
            <a:off x="-1" y="0"/>
            <a:ext cx="12192001" cy="6811864"/>
          </a:xfrm>
          <a:prstGeom prst="rect">
            <a:avLst/>
          </a:prstGeom>
          <a:solidFill>
            <a:srgbClr val="080304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444A070-E8CF-4E44-B7E5-DA7C47A7E6A7}"/>
              </a:ext>
            </a:extLst>
          </p:cNvPr>
          <p:cNvSpPr txBox="1"/>
          <p:nvPr userDrawn="1"/>
        </p:nvSpPr>
        <p:spPr>
          <a:xfrm>
            <a:off x="4760680" y="564634"/>
            <a:ext cx="2670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 sz="16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本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PPT</a:t>
            </a:r>
            <a:r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模板正参与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5858290-D261-4C60-BB99-630C19F3840C}"/>
              </a:ext>
            </a:extLst>
          </p:cNvPr>
          <p:cNvSpPr/>
          <p:nvPr userDrawn="1"/>
        </p:nvSpPr>
        <p:spPr>
          <a:xfrm>
            <a:off x="3602350" y="2482543"/>
            <a:ext cx="4987300" cy="400109"/>
          </a:xfrm>
          <a:prstGeom prst="rect">
            <a:avLst/>
          </a:prstGeom>
          <a:gradFill flip="none" rotWithShape="1">
            <a:gsLst>
              <a:gs pos="100000">
                <a:srgbClr val="CB9B53">
                  <a:alpha val="0"/>
                </a:srgbClr>
              </a:gs>
              <a:gs pos="0">
                <a:srgbClr val="CB9B53">
                  <a:alpha val="7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E5177"/>
              </a:solidFill>
              <a:effectLst/>
              <a:uLnTx/>
              <a:uFillTx/>
              <a:latin typeface="Segoe UI"/>
              <a:ea typeface="微软雅黑"/>
              <a:cs typeface="+mn-cs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7DC30B4-F006-4610-BE34-27B2068262E4}"/>
              </a:ext>
            </a:extLst>
          </p:cNvPr>
          <p:cNvSpPr txBox="1"/>
          <p:nvPr userDrawn="1"/>
        </p:nvSpPr>
        <p:spPr>
          <a:xfrm>
            <a:off x="4049486" y="2517885"/>
            <a:ext cx="4093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 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第一届高校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PPT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模板设计大赛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6DC88D0E-6AEB-4B0D-AE77-4A1F31C8C366}"/>
              </a:ext>
            </a:extLst>
          </p:cNvPr>
          <p:cNvSpPr txBox="1"/>
          <p:nvPr userDrawn="1"/>
        </p:nvSpPr>
        <p:spPr>
          <a:xfrm>
            <a:off x="6133678" y="4824918"/>
            <a:ext cx="2545865" cy="1061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15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微信扫码</a:t>
            </a:r>
            <a:endParaRPr kumimoji="0" lang="en-US" altLang="zh-CN" sz="1800" b="0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15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来聆听模板作者</a:t>
            </a:r>
            <a:endParaRPr kumimoji="0" lang="en-US" altLang="zh-CN" sz="1800" b="0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15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设计灵感、制作思路</a:t>
            </a:r>
            <a:endParaRPr kumimoji="0" lang="en-US" sz="1800" b="0" i="0" u="none" strike="noStrike" kern="1200" cap="none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D791EC9B-5DBA-40F6-9696-4F391A93BC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615419" y="3771974"/>
            <a:ext cx="13817069" cy="399642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337B091-14D1-40FD-B8AD-B9A9687411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83657" y="716939"/>
            <a:ext cx="8824686" cy="1844708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260EA93C-471D-411C-A976-09210F7DFE72}"/>
              </a:ext>
            </a:extLst>
          </p:cNvPr>
          <p:cNvSpPr txBox="1"/>
          <p:nvPr userDrawn="1"/>
        </p:nvSpPr>
        <p:spPr>
          <a:xfrm>
            <a:off x="3742050" y="2971888"/>
            <a:ext cx="1983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活动主办：秋叶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PPT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36416E4-5D2E-4F0B-8673-534B0C96E10E}"/>
              </a:ext>
            </a:extLst>
          </p:cNvPr>
          <p:cNvSpPr txBox="1"/>
          <p:nvPr userDrawn="1"/>
        </p:nvSpPr>
        <p:spPr>
          <a:xfrm>
            <a:off x="6079638" y="2971888"/>
            <a:ext cx="24929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技术支持：微软听听文档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90FAAB6E-BB88-4DC1-B3F2-030FD2561703}"/>
              </a:ext>
            </a:extLst>
          </p:cNvPr>
          <p:cNvSpPr/>
          <p:nvPr userDrawn="1"/>
        </p:nvSpPr>
        <p:spPr>
          <a:xfrm>
            <a:off x="3600610" y="3494767"/>
            <a:ext cx="2318400" cy="2318400"/>
          </a:xfrm>
          <a:prstGeom prst="rect">
            <a:avLst/>
          </a:prstGeom>
          <a:solidFill>
            <a:schemeClr val="bg1"/>
          </a:solidFill>
          <a:ln w="57150">
            <a:solidFill>
              <a:srgbClr val="CB9B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05025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注页">
    <p:bg>
      <p:bgPr>
        <a:solidFill>
          <a:srgbClr val="E73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440603" y="759873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6095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标注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2572589" y="759873"/>
            <a:ext cx="1402001" cy="2025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使用说明 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声明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4153010" y="759873"/>
            <a:ext cx="707434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本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PPT</a:t>
            </a: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模板为作者原创，著作权归作者所有。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您仅可以个人非商业用途使用本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PPT</a:t>
            </a: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模板，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微软雅黑" charset="0"/>
                <a:cs typeface="+mn-cs"/>
              </a:rPr>
              <a:t>未经权利人书面明确授权，不可将信息内容的全部或部分用于出售，或以出租、出借、转让、分销、发布等其他任何方式供他人使用</a:t>
            </a: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，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微软雅黑" charset="0"/>
                <a:cs typeface="+mn-cs"/>
              </a:rPr>
              <a:t>否则将承担法律责任。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OfficePLUS</a:t>
            </a: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尊重知识产权并注重保护用户享有的各项权利。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OfficePLUS</a:t>
            </a: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拥有对本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PPT</a:t>
            </a: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模板进行展示、报道、宣传及用于市场活动的权利，若在比赛或商业应用过程中发生版权纠纷，其法律责任由作者本人承担。</a:t>
            </a:r>
          </a:p>
        </p:txBody>
      </p:sp>
      <p:sp>
        <p:nvSpPr>
          <p:cNvPr id="13" name="矩形 12"/>
          <p:cNvSpPr/>
          <p:nvPr userDrawn="1"/>
        </p:nvSpPr>
        <p:spPr>
          <a:xfrm>
            <a:off x="440603" y="182445"/>
            <a:ext cx="7777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6095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/>
                <a:ea typeface="微软雅黑" charset="0"/>
                <a:cs typeface="Segoe UI Light"/>
              </a:rPr>
              <a:t>OfficePLUS</a:t>
            </a:r>
            <a:endParaRPr kumimoji="0" lang="zh-CN" altLang="en-US" sz="1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/>
              <a:ea typeface="微软雅黑" charset="0"/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val="2408218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E8FFD4A2-469D-4848-A98D-A7DC7E7253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06" t="5491" r="1857" b="14961"/>
          <a:stretch/>
        </p:blipFill>
        <p:spPr>
          <a:xfrm>
            <a:off x="25208" y="0"/>
            <a:ext cx="12166792" cy="6858000"/>
          </a:xfrm>
          <a:prstGeom prst="rect">
            <a:avLst/>
          </a:prstGeom>
        </p:spPr>
      </p:pic>
      <p:sp>
        <p:nvSpPr>
          <p:cNvPr id="18" name="任意多边形: 形状 17">
            <a:extLst>
              <a:ext uri="{FF2B5EF4-FFF2-40B4-BE49-F238E27FC236}">
                <a16:creationId xmlns:a16="http://schemas.microsoft.com/office/drawing/2014/main" id="{41534B6B-2F83-4DA7-9CCD-F8E99B47BDFA}"/>
              </a:ext>
            </a:extLst>
          </p:cNvPr>
          <p:cNvSpPr/>
          <p:nvPr userDrawn="1"/>
        </p:nvSpPr>
        <p:spPr>
          <a:xfrm>
            <a:off x="0" y="0"/>
            <a:ext cx="5953266" cy="6858000"/>
          </a:xfrm>
          <a:custGeom>
            <a:avLst/>
            <a:gdLst>
              <a:gd name="connsiteX0" fmla="*/ 0 w 5953266"/>
              <a:gd name="connsiteY0" fmla="*/ 0 h 6858000"/>
              <a:gd name="connsiteX1" fmla="*/ 4026732 w 5953266"/>
              <a:gd name="connsiteY1" fmla="*/ 0 h 6858000"/>
              <a:gd name="connsiteX2" fmla="*/ 4359910 w 5953266"/>
              <a:gd name="connsiteY2" fmla="*/ 252902 h 6858000"/>
              <a:gd name="connsiteX3" fmla="*/ 5953266 w 5953266"/>
              <a:gd name="connsiteY3" fmla="*/ 3682471 h 6858000"/>
              <a:gd name="connsiteX4" fmla="*/ 4670843 w 5953266"/>
              <a:gd name="connsiteY4" fmla="*/ 6825186 h 6858000"/>
              <a:gd name="connsiteX5" fmla="*/ 4635274 w 5953266"/>
              <a:gd name="connsiteY5" fmla="*/ 6858000 h 6858000"/>
              <a:gd name="connsiteX6" fmla="*/ 0 w 595326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53266" h="6858000">
                <a:moveTo>
                  <a:pt x="0" y="0"/>
                </a:moveTo>
                <a:lnTo>
                  <a:pt x="4026732" y="0"/>
                </a:lnTo>
                <a:lnTo>
                  <a:pt x="4359910" y="252902"/>
                </a:lnTo>
                <a:cubicBezTo>
                  <a:pt x="5333013" y="1068083"/>
                  <a:pt x="5953266" y="2301751"/>
                  <a:pt x="5953266" y="3682471"/>
                </a:cubicBezTo>
                <a:cubicBezTo>
                  <a:pt x="5953266" y="4909778"/>
                  <a:pt x="5463189" y="6020895"/>
                  <a:pt x="4670843" y="6825186"/>
                </a:cubicBezTo>
                <a:lnTo>
                  <a:pt x="463527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90000"/>
            </a:schemeClr>
          </a:soli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2" name="图片 121">
            <a:extLst>
              <a:ext uri="{FF2B5EF4-FFF2-40B4-BE49-F238E27FC236}">
                <a16:creationId xmlns:a16="http://schemas.microsoft.com/office/drawing/2014/main" id="{FFD070C9-8129-44BA-9D0A-3916344E75F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35649" t="16934" b="16934"/>
          <a:stretch>
            <a:fillRect/>
          </a:stretch>
        </p:blipFill>
        <p:spPr>
          <a:xfrm>
            <a:off x="-1006881" y="-143691"/>
            <a:ext cx="6677201" cy="6858000"/>
          </a:xfrm>
          <a:custGeom>
            <a:avLst/>
            <a:gdLst>
              <a:gd name="connsiteX0" fmla="*/ 0 w 6677201"/>
              <a:gd name="connsiteY0" fmla="*/ 0 h 6858000"/>
              <a:gd name="connsiteX1" fmla="*/ 6677201 w 6677201"/>
              <a:gd name="connsiteY1" fmla="*/ 0 h 6858000"/>
              <a:gd name="connsiteX2" fmla="*/ 6677201 w 6677201"/>
              <a:gd name="connsiteY2" fmla="*/ 6858000 h 6858000"/>
              <a:gd name="connsiteX3" fmla="*/ 0 w 667720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77201" h="6858000">
                <a:moveTo>
                  <a:pt x="0" y="0"/>
                </a:moveTo>
                <a:lnTo>
                  <a:pt x="6677201" y="0"/>
                </a:lnTo>
                <a:lnTo>
                  <a:pt x="667720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D6CC4B42-A5B4-4C62-9BA1-9C5B6B141024}"/>
              </a:ext>
            </a:extLst>
          </p:cNvPr>
          <p:cNvSpPr/>
          <p:nvPr userDrawn="1"/>
        </p:nvSpPr>
        <p:spPr>
          <a:xfrm>
            <a:off x="2122934" y="3082752"/>
            <a:ext cx="2964273" cy="1107996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pPr lvl="0" algn="ctr">
              <a:defRPr/>
            </a:pPr>
            <a:r>
              <a:rPr lang="en-US" altLang="zh-CN" sz="6600" dirty="0">
                <a:solidFill>
                  <a:schemeClr val="bg1">
                    <a:lumMod val="75000"/>
                  </a:schemeClr>
                </a:solidFill>
              </a:rPr>
              <a:t>content</a:t>
            </a:r>
            <a:endParaRPr lang="zh-CN" altLang="en-US" sz="6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6CB73FB1-874E-44FE-AEBF-1630589CC87B}"/>
              </a:ext>
            </a:extLst>
          </p:cNvPr>
          <p:cNvSpPr/>
          <p:nvPr userDrawn="1"/>
        </p:nvSpPr>
        <p:spPr>
          <a:xfrm>
            <a:off x="2193408" y="4003516"/>
            <a:ext cx="2325409" cy="2590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2B98426C-0E2A-4424-8DE9-2054F71E7CB5}"/>
              </a:ext>
            </a:extLst>
          </p:cNvPr>
          <p:cNvSpPr txBox="1"/>
          <p:nvPr userDrawn="1"/>
        </p:nvSpPr>
        <p:spPr>
          <a:xfrm>
            <a:off x="2183589" y="2598003"/>
            <a:ext cx="1421481" cy="83099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目录</a:t>
            </a:r>
          </a:p>
        </p:txBody>
      </p:sp>
      <p:sp>
        <p:nvSpPr>
          <p:cNvPr id="13" name="日期占位符 4">
            <a:extLst>
              <a:ext uri="{FF2B5EF4-FFF2-40B4-BE49-F238E27FC236}">
                <a16:creationId xmlns:a16="http://schemas.microsoft.com/office/drawing/2014/main" id="{A6A9D356-0F36-4D7F-9030-3ACCEE271F9C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186607" y="6310821"/>
            <a:ext cx="334264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i="1" spc="300" dirty="0">
                <a:solidFill>
                  <a:schemeClr val="accent1"/>
                </a:solidFill>
                <a:latin typeface="+mn-ea"/>
              </a:rPr>
              <a:t>敦尚行实　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87B0AC20-CC04-47DF-8532-46C61F4C200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28" y="74442"/>
            <a:ext cx="3383737" cy="99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842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D3092F40-AC7C-4D0E-A2E7-2213B189A8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8" r="37004" b="7878"/>
          <a:stretch/>
        </p:blipFill>
        <p:spPr>
          <a:xfrm>
            <a:off x="4511550" y="0"/>
            <a:ext cx="7680450" cy="6858000"/>
          </a:xfrm>
          <a:prstGeom prst="rect">
            <a:avLst/>
          </a:prstGeom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6777BE20-2E1D-457D-9604-2648969A5E1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35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0906B811-D5D7-49F4-8F79-D4E969A7A941}"/>
              </a:ext>
            </a:extLst>
          </p:cNvPr>
          <p:cNvGrpSpPr/>
          <p:nvPr userDrawn="1"/>
        </p:nvGrpSpPr>
        <p:grpSpPr>
          <a:xfrm>
            <a:off x="5852864" y="578865"/>
            <a:ext cx="5910561" cy="8110350"/>
            <a:chOff x="5852864" y="578865"/>
            <a:chExt cx="5910561" cy="8110350"/>
          </a:xfrm>
        </p:grpSpPr>
        <p:sp>
          <p:nvSpPr>
            <p:cNvPr id="32" name="任意多边形: 形状 31">
              <a:extLst>
                <a:ext uri="{FF2B5EF4-FFF2-40B4-BE49-F238E27FC236}">
                  <a16:creationId xmlns:a16="http://schemas.microsoft.com/office/drawing/2014/main" id="{B688AB28-D263-4BF7-820B-C980E72A1BA3}"/>
                </a:ext>
              </a:extLst>
            </p:cNvPr>
            <p:cNvSpPr/>
            <p:nvPr/>
          </p:nvSpPr>
          <p:spPr>
            <a:xfrm rot="1764741">
              <a:off x="6434339" y="578865"/>
              <a:ext cx="5329086" cy="8110349"/>
            </a:xfrm>
            <a:custGeom>
              <a:avLst/>
              <a:gdLst>
                <a:gd name="connsiteX0" fmla="*/ 4907596 w 5329086"/>
                <a:gd name="connsiteY0" fmla="*/ 1735493 h 8110349"/>
                <a:gd name="connsiteX1" fmla="*/ 5329086 w 5329086"/>
                <a:gd name="connsiteY1" fmla="*/ 2483140 h 8110349"/>
                <a:gd name="connsiteX2" fmla="*/ 5329086 w 5329086"/>
                <a:gd name="connsiteY2" fmla="*/ 5106050 h 8110349"/>
                <a:gd name="connsiteX3" fmla="*/ 4907597 w 5329086"/>
                <a:gd name="connsiteY3" fmla="*/ 5343666 h 8110349"/>
                <a:gd name="connsiteX4" fmla="*/ 0 w 5329086"/>
                <a:gd name="connsiteY4" fmla="*/ 237617 h 8110349"/>
                <a:gd name="connsiteX5" fmla="*/ 421490 w 5329086"/>
                <a:gd name="connsiteY5" fmla="*/ 0 h 8110349"/>
                <a:gd name="connsiteX6" fmla="*/ 421489 w 5329086"/>
                <a:gd name="connsiteY6" fmla="*/ 7872732 h 8110349"/>
                <a:gd name="connsiteX7" fmla="*/ 0 w 5329086"/>
                <a:gd name="connsiteY7" fmla="*/ 8110349 h 811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29086" h="8110349">
                  <a:moveTo>
                    <a:pt x="4907596" y="1735493"/>
                  </a:moveTo>
                  <a:lnTo>
                    <a:pt x="5329086" y="2483140"/>
                  </a:lnTo>
                  <a:lnTo>
                    <a:pt x="5329086" y="5106050"/>
                  </a:lnTo>
                  <a:lnTo>
                    <a:pt x="4907597" y="5343666"/>
                  </a:lnTo>
                  <a:close/>
                  <a:moveTo>
                    <a:pt x="0" y="237617"/>
                  </a:moveTo>
                  <a:lnTo>
                    <a:pt x="421490" y="0"/>
                  </a:lnTo>
                  <a:lnTo>
                    <a:pt x="421489" y="7872732"/>
                  </a:lnTo>
                  <a:lnTo>
                    <a:pt x="0" y="811034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3" name="任意多边形: 形状 32">
              <a:extLst>
                <a:ext uri="{FF2B5EF4-FFF2-40B4-BE49-F238E27FC236}">
                  <a16:creationId xmlns:a16="http://schemas.microsoft.com/office/drawing/2014/main" id="{9126993E-FDC8-4A23-BBA4-1B3C00F6E080}"/>
                </a:ext>
              </a:extLst>
            </p:cNvPr>
            <p:cNvSpPr/>
            <p:nvPr/>
          </p:nvSpPr>
          <p:spPr>
            <a:xfrm rot="1764741">
              <a:off x="5852864" y="578866"/>
              <a:ext cx="5329086" cy="8110349"/>
            </a:xfrm>
            <a:custGeom>
              <a:avLst/>
              <a:gdLst>
                <a:gd name="connsiteX0" fmla="*/ 4907597 w 5329086"/>
                <a:gd name="connsiteY0" fmla="*/ 551447 h 8110349"/>
                <a:gd name="connsiteX1" fmla="*/ 5329086 w 5329086"/>
                <a:gd name="connsiteY1" fmla="*/ 1299093 h 8110349"/>
                <a:gd name="connsiteX2" fmla="*/ 5329086 w 5329086"/>
                <a:gd name="connsiteY2" fmla="*/ 5106050 h 8110349"/>
                <a:gd name="connsiteX3" fmla="*/ 4907596 w 5329086"/>
                <a:gd name="connsiteY3" fmla="*/ 5343667 h 8110349"/>
                <a:gd name="connsiteX4" fmla="*/ 0 w 5329086"/>
                <a:gd name="connsiteY4" fmla="*/ 237617 h 8110349"/>
                <a:gd name="connsiteX5" fmla="*/ 421489 w 5329086"/>
                <a:gd name="connsiteY5" fmla="*/ 0 h 8110349"/>
                <a:gd name="connsiteX6" fmla="*/ 421489 w 5329086"/>
                <a:gd name="connsiteY6" fmla="*/ 7872732 h 8110349"/>
                <a:gd name="connsiteX7" fmla="*/ 0 w 5329086"/>
                <a:gd name="connsiteY7" fmla="*/ 8110349 h 811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29086" h="8110349">
                  <a:moveTo>
                    <a:pt x="4907597" y="551447"/>
                  </a:moveTo>
                  <a:lnTo>
                    <a:pt x="5329086" y="1299093"/>
                  </a:lnTo>
                  <a:lnTo>
                    <a:pt x="5329086" y="5106050"/>
                  </a:lnTo>
                  <a:lnTo>
                    <a:pt x="4907596" y="5343667"/>
                  </a:lnTo>
                  <a:close/>
                  <a:moveTo>
                    <a:pt x="0" y="237617"/>
                  </a:moveTo>
                  <a:lnTo>
                    <a:pt x="421489" y="0"/>
                  </a:lnTo>
                  <a:lnTo>
                    <a:pt x="421489" y="7872732"/>
                  </a:lnTo>
                  <a:lnTo>
                    <a:pt x="0" y="811034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sp>
        <p:nvSpPr>
          <p:cNvPr id="45" name="文本占位符 44">
            <a:extLst>
              <a:ext uri="{FF2B5EF4-FFF2-40B4-BE49-F238E27FC236}">
                <a16:creationId xmlns:a16="http://schemas.microsoft.com/office/drawing/2014/main" id="{4714711F-D7DC-402C-AE77-D75D20EA71A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-1" y="4189677"/>
            <a:ext cx="5368944" cy="725488"/>
          </a:xfrm>
          <a:prstGeom prst="rect">
            <a:avLst/>
          </a:prstGeom>
        </p:spPr>
        <p:txBody>
          <a:bodyPr lIns="0" rIns="90000">
            <a:noAutofit/>
          </a:bodyPr>
          <a:lstStyle>
            <a:lvl1pPr marL="0" indent="0" algn="ctr">
              <a:lnSpc>
                <a:spcPct val="100000"/>
              </a:lnSpc>
              <a:buNone/>
              <a:defRPr sz="4400" b="1" spc="100" baseline="0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请输入你的节标题</a:t>
            </a:r>
          </a:p>
        </p:txBody>
      </p:sp>
      <p:sp>
        <p:nvSpPr>
          <p:cNvPr id="47" name="文本占位符 46">
            <a:extLst>
              <a:ext uri="{FF2B5EF4-FFF2-40B4-BE49-F238E27FC236}">
                <a16:creationId xmlns:a16="http://schemas.microsoft.com/office/drawing/2014/main" id="{188C1E1D-AF85-4196-804C-D60BCF79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-1" y="4857350"/>
            <a:ext cx="5368944" cy="424732"/>
          </a:xfrm>
          <a:prstGeom prst="rect">
            <a:avLst/>
          </a:prstGeom>
        </p:spPr>
        <p:txBody>
          <a:bodyPr lIns="9000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spc="500" baseline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altLang="zh-CN" dirty="0"/>
              <a:t>Supporting Your Text Here</a:t>
            </a:r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BD48D72-8F83-45FF-8227-21308C60CC79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660400" y="6235702"/>
            <a:ext cx="334264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i="1" spc="300" dirty="0">
                <a:solidFill>
                  <a:schemeClr val="accent1"/>
                </a:solidFill>
                <a:latin typeface="+mn-ea"/>
              </a:rPr>
              <a:t>敦尚行实　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0" name="任意多边形: 形状 19">
            <a:extLst>
              <a:ext uri="{FF2B5EF4-FFF2-40B4-BE49-F238E27FC236}">
                <a16:creationId xmlns:a16="http://schemas.microsoft.com/office/drawing/2014/main" id="{24DB62C5-B3C4-4CBB-A487-EBA22EC03A64}"/>
              </a:ext>
            </a:extLst>
          </p:cNvPr>
          <p:cNvSpPr/>
          <p:nvPr userDrawn="1"/>
        </p:nvSpPr>
        <p:spPr>
          <a:xfrm>
            <a:off x="5349869" y="0"/>
            <a:ext cx="6842131" cy="6858000"/>
          </a:xfrm>
          <a:custGeom>
            <a:avLst/>
            <a:gdLst>
              <a:gd name="connsiteX0" fmla="*/ 3866540 w 6842131"/>
              <a:gd name="connsiteY0" fmla="*/ 0 h 6858000"/>
              <a:gd name="connsiteX1" fmla="*/ 6842131 w 6842131"/>
              <a:gd name="connsiteY1" fmla="*/ 0 h 6858000"/>
              <a:gd name="connsiteX2" fmla="*/ 6842131 w 6842131"/>
              <a:gd name="connsiteY2" fmla="*/ 2518051 h 6858000"/>
              <a:gd name="connsiteX3" fmla="*/ 4395268 w 6842131"/>
              <a:gd name="connsiteY3" fmla="*/ 6858000 h 6858000"/>
              <a:gd name="connsiteX4" fmla="*/ 0 w 6842131"/>
              <a:gd name="connsiteY4" fmla="*/ 6858000 h 6858000"/>
              <a:gd name="connsiteX5" fmla="*/ 3866540 w 6842131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42131" h="6858000">
                <a:moveTo>
                  <a:pt x="3866540" y="0"/>
                </a:moveTo>
                <a:lnTo>
                  <a:pt x="6842131" y="0"/>
                </a:lnTo>
                <a:lnTo>
                  <a:pt x="6842131" y="2518051"/>
                </a:lnTo>
                <a:lnTo>
                  <a:pt x="4395268" y="6858000"/>
                </a:lnTo>
                <a:lnTo>
                  <a:pt x="0" y="6858000"/>
                </a:lnTo>
                <a:lnTo>
                  <a:pt x="386654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FFC05ADB-AD46-45BC-8B0B-6DD50F4FBCD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635"/>
            <a:ext cx="2728913" cy="80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220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我介绍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id="{073887D2-D484-4F33-9865-C7CA294904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8" b="787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图片占位符 29">
            <a:extLst>
              <a:ext uri="{FF2B5EF4-FFF2-40B4-BE49-F238E27FC236}">
                <a16:creationId xmlns:a16="http://schemas.microsoft.com/office/drawing/2014/main" id="{9D86B799-8EB0-4A0D-A272-837EDA1F4D6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571074" y="1465802"/>
            <a:ext cx="3524926" cy="4336612"/>
          </a:xfrm>
          <a:custGeom>
            <a:avLst/>
            <a:gdLst>
              <a:gd name="connsiteX0" fmla="*/ 0 w 3524926"/>
              <a:gd name="connsiteY0" fmla="*/ 0 h 4326855"/>
              <a:gd name="connsiteX1" fmla="*/ 3524926 w 3524926"/>
              <a:gd name="connsiteY1" fmla="*/ 0 h 4326855"/>
              <a:gd name="connsiteX2" fmla="*/ 3524926 w 3524926"/>
              <a:gd name="connsiteY2" fmla="*/ 4326855 h 4326855"/>
              <a:gd name="connsiteX3" fmla="*/ 0 w 3524926"/>
              <a:gd name="connsiteY3" fmla="*/ 4326855 h 4326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24926" h="4326855">
                <a:moveTo>
                  <a:pt x="0" y="0"/>
                </a:moveTo>
                <a:lnTo>
                  <a:pt x="3524926" y="0"/>
                </a:lnTo>
                <a:lnTo>
                  <a:pt x="3524926" y="4326855"/>
                </a:lnTo>
                <a:lnTo>
                  <a:pt x="0" y="432685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 dirty="0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F3483FF7-1FFC-4CF8-87E8-12056578B199}"/>
              </a:ext>
            </a:extLst>
          </p:cNvPr>
          <p:cNvCxnSpPr>
            <a:cxnSpLocks/>
          </p:cNvCxnSpPr>
          <p:nvPr userDrawn="1"/>
        </p:nvCxnSpPr>
        <p:spPr>
          <a:xfrm>
            <a:off x="650931" y="852684"/>
            <a:ext cx="1086796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3B43FF02-964B-4A30-8D3D-EB8206E3618C}"/>
              </a:ext>
            </a:extLst>
          </p:cNvPr>
          <p:cNvGrpSpPr/>
          <p:nvPr userDrawn="1"/>
        </p:nvGrpSpPr>
        <p:grpSpPr>
          <a:xfrm>
            <a:off x="660400" y="344681"/>
            <a:ext cx="384771" cy="384771"/>
            <a:chOff x="669869" y="597306"/>
            <a:chExt cx="409972" cy="409973"/>
          </a:xfrm>
        </p:grpSpPr>
        <p:sp>
          <p:nvSpPr>
            <p:cNvPr id="26" name="íṥļîḓê">
              <a:extLst>
                <a:ext uri="{FF2B5EF4-FFF2-40B4-BE49-F238E27FC236}">
                  <a16:creationId xmlns:a16="http://schemas.microsoft.com/office/drawing/2014/main" id="{F101D5D0-242F-4DC9-8019-B6A04C82B8E0}"/>
                </a:ext>
              </a:extLst>
            </p:cNvPr>
            <p:cNvSpPr/>
            <p:nvPr/>
          </p:nvSpPr>
          <p:spPr>
            <a:xfrm>
              <a:off x="669869" y="597306"/>
              <a:ext cx="409972" cy="409973"/>
            </a:xfrm>
            <a:prstGeom prst="ellipse">
              <a:avLst/>
            </a:prstGeom>
            <a:noFill/>
            <a:ln w="12700">
              <a:solidFill>
                <a:schemeClr val="accent1">
                  <a:lumMod val="60000"/>
                  <a:lumOff val="4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 fontScale="77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7" name="íṥlíḓê">
              <a:extLst>
                <a:ext uri="{FF2B5EF4-FFF2-40B4-BE49-F238E27FC236}">
                  <a16:creationId xmlns:a16="http://schemas.microsoft.com/office/drawing/2014/main" id="{752C90E1-3957-495B-8514-C8CDDBFCC376}"/>
                </a:ext>
              </a:extLst>
            </p:cNvPr>
            <p:cNvSpPr/>
            <p:nvPr/>
          </p:nvSpPr>
          <p:spPr>
            <a:xfrm>
              <a:off x="707772" y="635208"/>
              <a:ext cx="334166" cy="334167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 fontScale="55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8" name="ïśļiḑé">
              <a:extLst>
                <a:ext uri="{FF2B5EF4-FFF2-40B4-BE49-F238E27FC236}">
                  <a16:creationId xmlns:a16="http://schemas.microsoft.com/office/drawing/2014/main" id="{7E0C1DA2-3394-4C71-B717-8CC8B208EDFB}"/>
                </a:ext>
              </a:extLst>
            </p:cNvPr>
            <p:cNvSpPr/>
            <p:nvPr/>
          </p:nvSpPr>
          <p:spPr>
            <a:xfrm>
              <a:off x="772089" y="699681"/>
              <a:ext cx="205530" cy="205219"/>
            </a:xfrm>
            <a:custGeom>
              <a:avLst/>
              <a:gdLst>
                <a:gd name="connsiteX0" fmla="*/ 347041 w 607639"/>
                <a:gd name="connsiteY0" fmla="*/ 313875 h 606722"/>
                <a:gd name="connsiteX1" fmla="*/ 379713 w 607639"/>
                <a:gd name="connsiteY1" fmla="*/ 346512 h 606722"/>
                <a:gd name="connsiteX2" fmla="*/ 347041 w 607639"/>
                <a:gd name="connsiteY2" fmla="*/ 379149 h 606722"/>
                <a:gd name="connsiteX3" fmla="*/ 314369 w 607639"/>
                <a:gd name="connsiteY3" fmla="*/ 346512 h 606722"/>
                <a:gd name="connsiteX4" fmla="*/ 347041 w 607639"/>
                <a:gd name="connsiteY4" fmla="*/ 313875 h 606722"/>
                <a:gd name="connsiteX5" fmla="*/ 260563 w 607639"/>
                <a:gd name="connsiteY5" fmla="*/ 213037 h 606722"/>
                <a:gd name="connsiteX6" fmla="*/ 313452 w 607639"/>
                <a:gd name="connsiteY6" fmla="*/ 265856 h 606722"/>
                <a:gd name="connsiteX7" fmla="*/ 260563 w 607639"/>
                <a:gd name="connsiteY7" fmla="*/ 318675 h 606722"/>
                <a:gd name="connsiteX8" fmla="*/ 207674 w 607639"/>
                <a:gd name="connsiteY8" fmla="*/ 265856 h 606722"/>
                <a:gd name="connsiteX9" fmla="*/ 260563 w 607639"/>
                <a:gd name="connsiteY9" fmla="*/ 213037 h 606722"/>
                <a:gd name="connsiteX10" fmla="*/ 303775 w 607639"/>
                <a:gd name="connsiteY10" fmla="*/ 152236 h 606722"/>
                <a:gd name="connsiteX11" fmla="*/ 152466 w 607639"/>
                <a:gd name="connsiteY11" fmla="*/ 303317 h 606722"/>
                <a:gd name="connsiteX12" fmla="*/ 303775 w 607639"/>
                <a:gd name="connsiteY12" fmla="*/ 454486 h 606722"/>
                <a:gd name="connsiteX13" fmla="*/ 455173 w 607639"/>
                <a:gd name="connsiteY13" fmla="*/ 303317 h 606722"/>
                <a:gd name="connsiteX14" fmla="*/ 303775 w 607639"/>
                <a:gd name="connsiteY14" fmla="*/ 152236 h 606722"/>
                <a:gd name="connsiteX15" fmla="*/ 270042 w 607639"/>
                <a:gd name="connsiteY15" fmla="*/ 0 h 606722"/>
                <a:gd name="connsiteX16" fmla="*/ 337597 w 607639"/>
                <a:gd name="connsiteY16" fmla="*/ 0 h 606722"/>
                <a:gd name="connsiteX17" fmla="*/ 361628 w 607639"/>
                <a:gd name="connsiteY17" fmla="*/ 23995 h 606722"/>
                <a:gd name="connsiteX18" fmla="*/ 337597 w 607639"/>
                <a:gd name="connsiteY18" fmla="*/ 47901 h 606722"/>
                <a:gd name="connsiteX19" fmla="*/ 327806 w 607639"/>
                <a:gd name="connsiteY19" fmla="*/ 47901 h 606722"/>
                <a:gd name="connsiteX20" fmla="*/ 327806 w 607639"/>
                <a:gd name="connsiteY20" fmla="*/ 105756 h 606722"/>
                <a:gd name="connsiteX21" fmla="*/ 426691 w 607639"/>
                <a:gd name="connsiteY21" fmla="*/ 146726 h 606722"/>
                <a:gd name="connsiteX22" fmla="*/ 467723 w 607639"/>
                <a:gd name="connsiteY22" fmla="*/ 105756 h 606722"/>
                <a:gd name="connsiteX23" fmla="*/ 460780 w 607639"/>
                <a:gd name="connsiteY23" fmla="*/ 98913 h 606722"/>
                <a:gd name="connsiteX24" fmla="*/ 460780 w 607639"/>
                <a:gd name="connsiteY24" fmla="*/ 64965 h 606722"/>
                <a:gd name="connsiteX25" fmla="*/ 494691 w 607639"/>
                <a:gd name="connsiteY25" fmla="*/ 64965 h 606722"/>
                <a:gd name="connsiteX26" fmla="*/ 530382 w 607639"/>
                <a:gd name="connsiteY26" fmla="*/ 100602 h 606722"/>
                <a:gd name="connsiteX27" fmla="*/ 531094 w 607639"/>
                <a:gd name="connsiteY27" fmla="*/ 101313 h 606722"/>
                <a:gd name="connsiteX28" fmla="*/ 537414 w 607639"/>
                <a:gd name="connsiteY28" fmla="*/ 107534 h 606722"/>
                <a:gd name="connsiteX29" fmla="*/ 537770 w 607639"/>
                <a:gd name="connsiteY29" fmla="*/ 107978 h 606722"/>
                <a:gd name="connsiteX30" fmla="*/ 537948 w 607639"/>
                <a:gd name="connsiteY30" fmla="*/ 108156 h 606722"/>
                <a:gd name="connsiteX31" fmla="*/ 538482 w 607639"/>
                <a:gd name="connsiteY31" fmla="*/ 108689 h 606722"/>
                <a:gd name="connsiteX32" fmla="*/ 538215 w 607639"/>
                <a:gd name="connsiteY32" fmla="*/ 108423 h 606722"/>
                <a:gd name="connsiteX33" fmla="*/ 538749 w 607639"/>
                <a:gd name="connsiteY33" fmla="*/ 108867 h 606722"/>
                <a:gd name="connsiteX34" fmla="*/ 539105 w 607639"/>
                <a:gd name="connsiteY34" fmla="*/ 109311 h 606722"/>
                <a:gd name="connsiteX35" fmla="*/ 542487 w 607639"/>
                <a:gd name="connsiteY35" fmla="*/ 112688 h 606722"/>
                <a:gd name="connsiteX36" fmla="*/ 542487 w 607639"/>
                <a:gd name="connsiteY36" fmla="*/ 146637 h 606722"/>
                <a:gd name="connsiteX37" fmla="*/ 508576 w 607639"/>
                <a:gd name="connsiteY37" fmla="*/ 146637 h 606722"/>
                <a:gd name="connsiteX38" fmla="*/ 501634 w 607639"/>
                <a:gd name="connsiteY38" fmla="*/ 139705 h 606722"/>
                <a:gd name="connsiteX39" fmla="*/ 460691 w 607639"/>
                <a:gd name="connsiteY39" fmla="*/ 180675 h 606722"/>
                <a:gd name="connsiteX40" fmla="*/ 501723 w 607639"/>
                <a:gd name="connsiteY40" fmla="*/ 279410 h 606722"/>
                <a:gd name="connsiteX41" fmla="*/ 559576 w 607639"/>
                <a:gd name="connsiteY41" fmla="*/ 279410 h 606722"/>
                <a:gd name="connsiteX42" fmla="*/ 559576 w 607639"/>
                <a:gd name="connsiteY42" fmla="*/ 269634 h 606722"/>
                <a:gd name="connsiteX43" fmla="*/ 583608 w 607639"/>
                <a:gd name="connsiteY43" fmla="*/ 245639 h 606722"/>
                <a:gd name="connsiteX44" fmla="*/ 607639 w 607639"/>
                <a:gd name="connsiteY44" fmla="*/ 269634 h 606722"/>
                <a:gd name="connsiteX45" fmla="*/ 607639 w 607639"/>
                <a:gd name="connsiteY45" fmla="*/ 337088 h 606722"/>
                <a:gd name="connsiteX46" fmla="*/ 583608 w 607639"/>
                <a:gd name="connsiteY46" fmla="*/ 361083 h 606722"/>
                <a:gd name="connsiteX47" fmla="*/ 559576 w 607639"/>
                <a:gd name="connsiteY47" fmla="*/ 337088 h 606722"/>
                <a:gd name="connsiteX48" fmla="*/ 559576 w 607639"/>
                <a:gd name="connsiteY48" fmla="*/ 327312 h 606722"/>
                <a:gd name="connsiteX49" fmla="*/ 501723 w 607639"/>
                <a:gd name="connsiteY49" fmla="*/ 327312 h 606722"/>
                <a:gd name="connsiteX50" fmla="*/ 460691 w 607639"/>
                <a:gd name="connsiteY50" fmla="*/ 426047 h 606722"/>
                <a:gd name="connsiteX51" fmla="*/ 501634 w 607639"/>
                <a:gd name="connsiteY51" fmla="*/ 467017 h 606722"/>
                <a:gd name="connsiteX52" fmla="*/ 508576 w 607639"/>
                <a:gd name="connsiteY52" fmla="*/ 460085 h 606722"/>
                <a:gd name="connsiteX53" fmla="*/ 542487 w 607639"/>
                <a:gd name="connsiteY53" fmla="*/ 460085 h 606722"/>
                <a:gd name="connsiteX54" fmla="*/ 542487 w 607639"/>
                <a:gd name="connsiteY54" fmla="*/ 493945 h 606722"/>
                <a:gd name="connsiteX55" fmla="*/ 518990 w 607639"/>
                <a:gd name="connsiteY55" fmla="*/ 517496 h 606722"/>
                <a:gd name="connsiteX56" fmla="*/ 494691 w 607639"/>
                <a:gd name="connsiteY56" fmla="*/ 541668 h 606722"/>
                <a:gd name="connsiteX57" fmla="*/ 460780 w 607639"/>
                <a:gd name="connsiteY57" fmla="*/ 541668 h 606722"/>
                <a:gd name="connsiteX58" fmla="*/ 460780 w 607639"/>
                <a:gd name="connsiteY58" fmla="*/ 507809 h 606722"/>
                <a:gd name="connsiteX59" fmla="*/ 467723 w 607639"/>
                <a:gd name="connsiteY59" fmla="*/ 500877 h 606722"/>
                <a:gd name="connsiteX60" fmla="*/ 426691 w 607639"/>
                <a:gd name="connsiteY60" fmla="*/ 459996 h 606722"/>
                <a:gd name="connsiteX61" fmla="*/ 327806 w 607639"/>
                <a:gd name="connsiteY61" fmla="*/ 500966 h 606722"/>
                <a:gd name="connsiteX62" fmla="*/ 327806 w 607639"/>
                <a:gd name="connsiteY62" fmla="*/ 558732 h 606722"/>
                <a:gd name="connsiteX63" fmla="*/ 337597 w 607639"/>
                <a:gd name="connsiteY63" fmla="*/ 558732 h 606722"/>
                <a:gd name="connsiteX64" fmla="*/ 361628 w 607639"/>
                <a:gd name="connsiteY64" fmla="*/ 582727 h 606722"/>
                <a:gd name="connsiteX65" fmla="*/ 337597 w 607639"/>
                <a:gd name="connsiteY65" fmla="*/ 606722 h 606722"/>
                <a:gd name="connsiteX66" fmla="*/ 270042 w 607639"/>
                <a:gd name="connsiteY66" fmla="*/ 606722 h 606722"/>
                <a:gd name="connsiteX67" fmla="*/ 246011 w 607639"/>
                <a:gd name="connsiteY67" fmla="*/ 582727 h 606722"/>
                <a:gd name="connsiteX68" fmla="*/ 270042 w 607639"/>
                <a:gd name="connsiteY68" fmla="*/ 558732 h 606722"/>
                <a:gd name="connsiteX69" fmla="*/ 279833 w 607639"/>
                <a:gd name="connsiteY69" fmla="*/ 558732 h 606722"/>
                <a:gd name="connsiteX70" fmla="*/ 279833 w 607639"/>
                <a:gd name="connsiteY70" fmla="*/ 500966 h 606722"/>
                <a:gd name="connsiteX71" fmla="*/ 180948 w 607639"/>
                <a:gd name="connsiteY71" fmla="*/ 459996 h 606722"/>
                <a:gd name="connsiteX72" fmla="*/ 139916 w 607639"/>
                <a:gd name="connsiteY72" fmla="*/ 500877 h 606722"/>
                <a:gd name="connsiteX73" fmla="*/ 146859 w 607639"/>
                <a:gd name="connsiteY73" fmla="*/ 507809 h 606722"/>
                <a:gd name="connsiteX74" fmla="*/ 146859 w 607639"/>
                <a:gd name="connsiteY74" fmla="*/ 541668 h 606722"/>
                <a:gd name="connsiteX75" fmla="*/ 112859 w 607639"/>
                <a:gd name="connsiteY75" fmla="*/ 541668 h 606722"/>
                <a:gd name="connsiteX76" fmla="*/ 77257 w 607639"/>
                <a:gd name="connsiteY76" fmla="*/ 506120 h 606722"/>
                <a:gd name="connsiteX77" fmla="*/ 68534 w 607639"/>
                <a:gd name="connsiteY77" fmla="*/ 497411 h 606722"/>
                <a:gd name="connsiteX78" fmla="*/ 65063 w 607639"/>
                <a:gd name="connsiteY78" fmla="*/ 493945 h 606722"/>
                <a:gd name="connsiteX79" fmla="*/ 65063 w 607639"/>
                <a:gd name="connsiteY79" fmla="*/ 460085 h 606722"/>
                <a:gd name="connsiteX80" fmla="*/ 99063 w 607639"/>
                <a:gd name="connsiteY80" fmla="*/ 460085 h 606722"/>
                <a:gd name="connsiteX81" fmla="*/ 105916 w 607639"/>
                <a:gd name="connsiteY81" fmla="*/ 467017 h 606722"/>
                <a:gd name="connsiteX82" fmla="*/ 146948 w 607639"/>
                <a:gd name="connsiteY82" fmla="*/ 426047 h 606722"/>
                <a:gd name="connsiteX83" fmla="*/ 105916 w 607639"/>
                <a:gd name="connsiteY83" fmla="*/ 327312 h 606722"/>
                <a:gd name="connsiteX84" fmla="*/ 47974 w 607639"/>
                <a:gd name="connsiteY84" fmla="*/ 327312 h 606722"/>
                <a:gd name="connsiteX85" fmla="*/ 47974 w 607639"/>
                <a:gd name="connsiteY85" fmla="*/ 337088 h 606722"/>
                <a:gd name="connsiteX86" fmla="*/ 24031 w 607639"/>
                <a:gd name="connsiteY86" fmla="*/ 361083 h 606722"/>
                <a:gd name="connsiteX87" fmla="*/ 0 w 607639"/>
                <a:gd name="connsiteY87" fmla="*/ 337088 h 606722"/>
                <a:gd name="connsiteX88" fmla="*/ 0 w 607639"/>
                <a:gd name="connsiteY88" fmla="*/ 269634 h 606722"/>
                <a:gd name="connsiteX89" fmla="*/ 24031 w 607639"/>
                <a:gd name="connsiteY89" fmla="*/ 245639 h 606722"/>
                <a:gd name="connsiteX90" fmla="*/ 47974 w 607639"/>
                <a:gd name="connsiteY90" fmla="*/ 269634 h 606722"/>
                <a:gd name="connsiteX91" fmla="*/ 47974 w 607639"/>
                <a:gd name="connsiteY91" fmla="*/ 279410 h 606722"/>
                <a:gd name="connsiteX92" fmla="*/ 105916 w 607639"/>
                <a:gd name="connsiteY92" fmla="*/ 279410 h 606722"/>
                <a:gd name="connsiteX93" fmla="*/ 146948 w 607639"/>
                <a:gd name="connsiteY93" fmla="*/ 180675 h 606722"/>
                <a:gd name="connsiteX94" fmla="*/ 105916 w 607639"/>
                <a:gd name="connsiteY94" fmla="*/ 139705 h 606722"/>
                <a:gd name="connsiteX95" fmla="*/ 99063 w 607639"/>
                <a:gd name="connsiteY95" fmla="*/ 146637 h 606722"/>
                <a:gd name="connsiteX96" fmla="*/ 65063 w 607639"/>
                <a:gd name="connsiteY96" fmla="*/ 146637 h 606722"/>
                <a:gd name="connsiteX97" fmla="*/ 65063 w 607639"/>
                <a:gd name="connsiteY97" fmla="*/ 112688 h 606722"/>
                <a:gd name="connsiteX98" fmla="*/ 106450 w 607639"/>
                <a:gd name="connsiteY98" fmla="*/ 71452 h 606722"/>
                <a:gd name="connsiteX99" fmla="*/ 112859 w 607639"/>
                <a:gd name="connsiteY99" fmla="*/ 64965 h 606722"/>
                <a:gd name="connsiteX100" fmla="*/ 146859 w 607639"/>
                <a:gd name="connsiteY100" fmla="*/ 64965 h 606722"/>
                <a:gd name="connsiteX101" fmla="*/ 146859 w 607639"/>
                <a:gd name="connsiteY101" fmla="*/ 98913 h 606722"/>
                <a:gd name="connsiteX102" fmla="*/ 139916 w 607639"/>
                <a:gd name="connsiteY102" fmla="*/ 105756 h 606722"/>
                <a:gd name="connsiteX103" fmla="*/ 180948 w 607639"/>
                <a:gd name="connsiteY103" fmla="*/ 146726 h 606722"/>
                <a:gd name="connsiteX104" fmla="*/ 279833 w 607639"/>
                <a:gd name="connsiteY104" fmla="*/ 105756 h 606722"/>
                <a:gd name="connsiteX105" fmla="*/ 279833 w 607639"/>
                <a:gd name="connsiteY105" fmla="*/ 47901 h 606722"/>
                <a:gd name="connsiteX106" fmla="*/ 270042 w 607639"/>
                <a:gd name="connsiteY106" fmla="*/ 47901 h 606722"/>
                <a:gd name="connsiteX107" fmla="*/ 246011 w 607639"/>
                <a:gd name="connsiteY107" fmla="*/ 23995 h 606722"/>
                <a:gd name="connsiteX108" fmla="*/ 270042 w 607639"/>
                <a:gd name="connsiteY108" fmla="*/ 0 h 60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607639" h="606722">
                  <a:moveTo>
                    <a:pt x="347041" y="313875"/>
                  </a:moveTo>
                  <a:cubicBezTo>
                    <a:pt x="365085" y="313875"/>
                    <a:pt x="379713" y="328487"/>
                    <a:pt x="379713" y="346512"/>
                  </a:cubicBezTo>
                  <a:cubicBezTo>
                    <a:pt x="379713" y="364537"/>
                    <a:pt x="365085" y="379149"/>
                    <a:pt x="347041" y="379149"/>
                  </a:cubicBezTo>
                  <a:cubicBezTo>
                    <a:pt x="328997" y="379149"/>
                    <a:pt x="314369" y="364537"/>
                    <a:pt x="314369" y="346512"/>
                  </a:cubicBezTo>
                  <a:cubicBezTo>
                    <a:pt x="314369" y="328487"/>
                    <a:pt x="328997" y="313875"/>
                    <a:pt x="347041" y="313875"/>
                  </a:cubicBezTo>
                  <a:close/>
                  <a:moveTo>
                    <a:pt x="260563" y="213037"/>
                  </a:moveTo>
                  <a:cubicBezTo>
                    <a:pt x="289773" y="213037"/>
                    <a:pt x="313452" y="236685"/>
                    <a:pt x="313452" y="265856"/>
                  </a:cubicBezTo>
                  <a:cubicBezTo>
                    <a:pt x="313452" y="295027"/>
                    <a:pt x="289773" y="318675"/>
                    <a:pt x="260563" y="318675"/>
                  </a:cubicBezTo>
                  <a:cubicBezTo>
                    <a:pt x="231353" y="318675"/>
                    <a:pt x="207674" y="295027"/>
                    <a:pt x="207674" y="265856"/>
                  </a:cubicBezTo>
                  <a:cubicBezTo>
                    <a:pt x="207674" y="236685"/>
                    <a:pt x="231353" y="213037"/>
                    <a:pt x="260563" y="213037"/>
                  </a:cubicBezTo>
                  <a:close/>
                  <a:moveTo>
                    <a:pt x="303775" y="152236"/>
                  </a:moveTo>
                  <a:cubicBezTo>
                    <a:pt x="220377" y="152236"/>
                    <a:pt x="152466" y="220045"/>
                    <a:pt x="152466" y="303317"/>
                  </a:cubicBezTo>
                  <a:cubicBezTo>
                    <a:pt x="152466" y="386678"/>
                    <a:pt x="220377" y="454486"/>
                    <a:pt x="303775" y="454486"/>
                  </a:cubicBezTo>
                  <a:cubicBezTo>
                    <a:pt x="387262" y="454486"/>
                    <a:pt x="455173" y="386678"/>
                    <a:pt x="455173" y="303317"/>
                  </a:cubicBezTo>
                  <a:cubicBezTo>
                    <a:pt x="455173" y="220045"/>
                    <a:pt x="387262" y="152236"/>
                    <a:pt x="303775" y="152236"/>
                  </a:cubicBezTo>
                  <a:close/>
                  <a:moveTo>
                    <a:pt x="270042" y="0"/>
                  </a:moveTo>
                  <a:lnTo>
                    <a:pt x="337597" y="0"/>
                  </a:lnTo>
                  <a:cubicBezTo>
                    <a:pt x="350859" y="0"/>
                    <a:pt x="361628" y="10753"/>
                    <a:pt x="361628" y="23995"/>
                  </a:cubicBezTo>
                  <a:cubicBezTo>
                    <a:pt x="361628" y="37237"/>
                    <a:pt x="350859" y="47901"/>
                    <a:pt x="337597" y="47901"/>
                  </a:cubicBezTo>
                  <a:lnTo>
                    <a:pt x="327806" y="47901"/>
                  </a:lnTo>
                  <a:lnTo>
                    <a:pt x="327806" y="105756"/>
                  </a:lnTo>
                  <a:cubicBezTo>
                    <a:pt x="364833" y="110200"/>
                    <a:pt x="398744" y="124864"/>
                    <a:pt x="426691" y="146726"/>
                  </a:cubicBezTo>
                  <a:lnTo>
                    <a:pt x="467723" y="105756"/>
                  </a:lnTo>
                  <a:lnTo>
                    <a:pt x="460780" y="98913"/>
                  </a:lnTo>
                  <a:cubicBezTo>
                    <a:pt x="451435" y="89493"/>
                    <a:pt x="451435" y="74385"/>
                    <a:pt x="460780" y="64965"/>
                  </a:cubicBezTo>
                  <a:cubicBezTo>
                    <a:pt x="470126" y="55633"/>
                    <a:pt x="485346" y="55633"/>
                    <a:pt x="494691" y="64965"/>
                  </a:cubicBezTo>
                  <a:lnTo>
                    <a:pt x="530382" y="100602"/>
                  </a:lnTo>
                  <a:lnTo>
                    <a:pt x="531094" y="101313"/>
                  </a:lnTo>
                  <a:lnTo>
                    <a:pt x="537414" y="107534"/>
                  </a:lnTo>
                  <a:lnTo>
                    <a:pt x="537770" y="107978"/>
                  </a:lnTo>
                  <a:lnTo>
                    <a:pt x="537948" y="108156"/>
                  </a:lnTo>
                  <a:lnTo>
                    <a:pt x="538482" y="108689"/>
                  </a:lnTo>
                  <a:lnTo>
                    <a:pt x="538215" y="108423"/>
                  </a:lnTo>
                  <a:lnTo>
                    <a:pt x="538749" y="108867"/>
                  </a:lnTo>
                  <a:lnTo>
                    <a:pt x="539105" y="109311"/>
                  </a:lnTo>
                  <a:lnTo>
                    <a:pt x="542487" y="112688"/>
                  </a:lnTo>
                  <a:cubicBezTo>
                    <a:pt x="551922" y="122109"/>
                    <a:pt x="551922" y="137217"/>
                    <a:pt x="542487" y="146637"/>
                  </a:cubicBezTo>
                  <a:cubicBezTo>
                    <a:pt x="533142" y="155969"/>
                    <a:pt x="517922" y="155969"/>
                    <a:pt x="508576" y="146637"/>
                  </a:cubicBezTo>
                  <a:lnTo>
                    <a:pt x="501634" y="139705"/>
                  </a:lnTo>
                  <a:lnTo>
                    <a:pt x="460691" y="180675"/>
                  </a:lnTo>
                  <a:cubicBezTo>
                    <a:pt x="482587" y="208491"/>
                    <a:pt x="497272" y="242440"/>
                    <a:pt x="501723" y="279410"/>
                  </a:cubicBezTo>
                  <a:lnTo>
                    <a:pt x="559576" y="279410"/>
                  </a:lnTo>
                  <a:lnTo>
                    <a:pt x="559576" y="269634"/>
                  </a:lnTo>
                  <a:cubicBezTo>
                    <a:pt x="559576" y="256393"/>
                    <a:pt x="570346" y="245639"/>
                    <a:pt x="583608" y="245639"/>
                  </a:cubicBezTo>
                  <a:cubicBezTo>
                    <a:pt x="596869" y="245639"/>
                    <a:pt x="607639" y="256393"/>
                    <a:pt x="607639" y="269634"/>
                  </a:cubicBezTo>
                  <a:lnTo>
                    <a:pt x="607639" y="337088"/>
                  </a:lnTo>
                  <a:cubicBezTo>
                    <a:pt x="607639" y="350329"/>
                    <a:pt x="596869" y="361083"/>
                    <a:pt x="583608" y="361083"/>
                  </a:cubicBezTo>
                  <a:cubicBezTo>
                    <a:pt x="570346" y="361083"/>
                    <a:pt x="559576" y="350329"/>
                    <a:pt x="559576" y="337088"/>
                  </a:cubicBezTo>
                  <a:lnTo>
                    <a:pt x="559576" y="327312"/>
                  </a:lnTo>
                  <a:lnTo>
                    <a:pt x="501723" y="327312"/>
                  </a:lnTo>
                  <a:cubicBezTo>
                    <a:pt x="497272" y="364282"/>
                    <a:pt x="482587" y="398142"/>
                    <a:pt x="460691" y="426047"/>
                  </a:cubicBezTo>
                  <a:lnTo>
                    <a:pt x="501634" y="467017"/>
                  </a:lnTo>
                  <a:lnTo>
                    <a:pt x="508576" y="460085"/>
                  </a:lnTo>
                  <a:cubicBezTo>
                    <a:pt x="517922" y="450753"/>
                    <a:pt x="533142" y="450753"/>
                    <a:pt x="542487" y="460085"/>
                  </a:cubicBezTo>
                  <a:cubicBezTo>
                    <a:pt x="551922" y="469416"/>
                    <a:pt x="551922" y="484613"/>
                    <a:pt x="542487" y="493945"/>
                  </a:cubicBezTo>
                  <a:cubicBezTo>
                    <a:pt x="512759" y="523717"/>
                    <a:pt x="518456" y="518029"/>
                    <a:pt x="518990" y="517496"/>
                  </a:cubicBezTo>
                  <a:cubicBezTo>
                    <a:pt x="518545" y="517940"/>
                    <a:pt x="514272" y="522206"/>
                    <a:pt x="494691" y="541668"/>
                  </a:cubicBezTo>
                  <a:cubicBezTo>
                    <a:pt x="485346" y="551089"/>
                    <a:pt x="470126" y="551089"/>
                    <a:pt x="460780" y="541668"/>
                  </a:cubicBezTo>
                  <a:cubicBezTo>
                    <a:pt x="451435" y="532337"/>
                    <a:pt x="451435" y="517140"/>
                    <a:pt x="460780" y="507809"/>
                  </a:cubicBezTo>
                  <a:lnTo>
                    <a:pt x="467723" y="500877"/>
                  </a:lnTo>
                  <a:lnTo>
                    <a:pt x="426691" y="459996"/>
                  </a:lnTo>
                  <a:cubicBezTo>
                    <a:pt x="398744" y="481858"/>
                    <a:pt x="364833" y="496522"/>
                    <a:pt x="327806" y="500966"/>
                  </a:cubicBezTo>
                  <a:lnTo>
                    <a:pt x="327806" y="558732"/>
                  </a:lnTo>
                  <a:lnTo>
                    <a:pt x="337597" y="558732"/>
                  </a:lnTo>
                  <a:cubicBezTo>
                    <a:pt x="350859" y="558732"/>
                    <a:pt x="361628" y="569485"/>
                    <a:pt x="361628" y="582727"/>
                  </a:cubicBezTo>
                  <a:cubicBezTo>
                    <a:pt x="361628" y="595969"/>
                    <a:pt x="350859" y="606722"/>
                    <a:pt x="337597" y="606722"/>
                  </a:cubicBezTo>
                  <a:lnTo>
                    <a:pt x="270042" y="606722"/>
                  </a:lnTo>
                  <a:cubicBezTo>
                    <a:pt x="256780" y="606722"/>
                    <a:pt x="246011" y="595969"/>
                    <a:pt x="246011" y="582727"/>
                  </a:cubicBezTo>
                  <a:cubicBezTo>
                    <a:pt x="246011" y="569485"/>
                    <a:pt x="256780" y="558732"/>
                    <a:pt x="270042" y="558732"/>
                  </a:cubicBezTo>
                  <a:lnTo>
                    <a:pt x="279833" y="558732"/>
                  </a:lnTo>
                  <a:lnTo>
                    <a:pt x="279833" y="500966"/>
                  </a:lnTo>
                  <a:cubicBezTo>
                    <a:pt x="242806" y="496522"/>
                    <a:pt x="208806" y="481858"/>
                    <a:pt x="180948" y="459996"/>
                  </a:cubicBezTo>
                  <a:lnTo>
                    <a:pt x="139916" y="500877"/>
                  </a:lnTo>
                  <a:lnTo>
                    <a:pt x="146859" y="507809"/>
                  </a:lnTo>
                  <a:cubicBezTo>
                    <a:pt x="156204" y="517140"/>
                    <a:pt x="156204" y="532337"/>
                    <a:pt x="146859" y="541668"/>
                  </a:cubicBezTo>
                  <a:cubicBezTo>
                    <a:pt x="137424" y="551089"/>
                    <a:pt x="122293" y="551089"/>
                    <a:pt x="112859" y="541668"/>
                  </a:cubicBezTo>
                  <a:lnTo>
                    <a:pt x="77257" y="506120"/>
                  </a:lnTo>
                  <a:lnTo>
                    <a:pt x="68534" y="497411"/>
                  </a:lnTo>
                  <a:lnTo>
                    <a:pt x="65063" y="493945"/>
                  </a:lnTo>
                  <a:cubicBezTo>
                    <a:pt x="55717" y="484613"/>
                    <a:pt x="55717" y="469416"/>
                    <a:pt x="65063" y="460085"/>
                  </a:cubicBezTo>
                  <a:cubicBezTo>
                    <a:pt x="74497" y="450753"/>
                    <a:pt x="89628" y="450753"/>
                    <a:pt x="99063" y="460085"/>
                  </a:cubicBezTo>
                  <a:lnTo>
                    <a:pt x="105916" y="467017"/>
                  </a:lnTo>
                  <a:lnTo>
                    <a:pt x="146948" y="426047"/>
                  </a:lnTo>
                  <a:cubicBezTo>
                    <a:pt x="125052" y="398142"/>
                    <a:pt x="110367" y="364282"/>
                    <a:pt x="105916" y="327312"/>
                  </a:cubicBezTo>
                  <a:lnTo>
                    <a:pt x="47974" y="327312"/>
                  </a:lnTo>
                  <a:lnTo>
                    <a:pt x="47974" y="337088"/>
                  </a:lnTo>
                  <a:cubicBezTo>
                    <a:pt x="47974" y="350329"/>
                    <a:pt x="37293" y="361083"/>
                    <a:pt x="24031" y="361083"/>
                  </a:cubicBezTo>
                  <a:cubicBezTo>
                    <a:pt x="10770" y="361083"/>
                    <a:pt x="0" y="350329"/>
                    <a:pt x="0" y="337088"/>
                  </a:cubicBezTo>
                  <a:lnTo>
                    <a:pt x="0" y="269634"/>
                  </a:lnTo>
                  <a:cubicBezTo>
                    <a:pt x="0" y="256393"/>
                    <a:pt x="10770" y="245639"/>
                    <a:pt x="24031" y="245639"/>
                  </a:cubicBezTo>
                  <a:cubicBezTo>
                    <a:pt x="37293" y="245639"/>
                    <a:pt x="47974" y="256393"/>
                    <a:pt x="47974" y="269634"/>
                  </a:cubicBezTo>
                  <a:lnTo>
                    <a:pt x="47974" y="279410"/>
                  </a:lnTo>
                  <a:lnTo>
                    <a:pt x="105916" y="279410"/>
                  </a:lnTo>
                  <a:cubicBezTo>
                    <a:pt x="110367" y="242440"/>
                    <a:pt x="125052" y="208491"/>
                    <a:pt x="146948" y="180675"/>
                  </a:cubicBezTo>
                  <a:lnTo>
                    <a:pt x="105916" y="139705"/>
                  </a:lnTo>
                  <a:lnTo>
                    <a:pt x="99063" y="146637"/>
                  </a:lnTo>
                  <a:cubicBezTo>
                    <a:pt x="89628" y="155969"/>
                    <a:pt x="74497" y="155969"/>
                    <a:pt x="65063" y="146637"/>
                  </a:cubicBezTo>
                  <a:cubicBezTo>
                    <a:pt x="55717" y="137217"/>
                    <a:pt x="55717" y="122109"/>
                    <a:pt x="65063" y="112688"/>
                  </a:cubicBezTo>
                  <a:lnTo>
                    <a:pt x="106450" y="71452"/>
                  </a:lnTo>
                  <a:lnTo>
                    <a:pt x="112859" y="64965"/>
                  </a:lnTo>
                  <a:cubicBezTo>
                    <a:pt x="122293" y="55633"/>
                    <a:pt x="137424" y="55633"/>
                    <a:pt x="146859" y="64965"/>
                  </a:cubicBezTo>
                  <a:cubicBezTo>
                    <a:pt x="156204" y="74385"/>
                    <a:pt x="156204" y="89493"/>
                    <a:pt x="146859" y="98913"/>
                  </a:cubicBezTo>
                  <a:lnTo>
                    <a:pt x="139916" y="105756"/>
                  </a:lnTo>
                  <a:lnTo>
                    <a:pt x="180948" y="146726"/>
                  </a:lnTo>
                  <a:cubicBezTo>
                    <a:pt x="208806" y="124864"/>
                    <a:pt x="242806" y="110200"/>
                    <a:pt x="279833" y="105756"/>
                  </a:cubicBezTo>
                  <a:lnTo>
                    <a:pt x="279833" y="47901"/>
                  </a:lnTo>
                  <a:lnTo>
                    <a:pt x="270042" y="47901"/>
                  </a:lnTo>
                  <a:cubicBezTo>
                    <a:pt x="256780" y="47901"/>
                    <a:pt x="246011" y="37237"/>
                    <a:pt x="246011" y="23995"/>
                  </a:cubicBezTo>
                  <a:cubicBezTo>
                    <a:pt x="246011" y="10753"/>
                    <a:pt x="256780" y="0"/>
                    <a:pt x="270042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 fontScale="40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sp>
        <p:nvSpPr>
          <p:cNvPr id="68" name="文本占位符 67">
            <a:extLst>
              <a:ext uri="{FF2B5EF4-FFF2-40B4-BE49-F238E27FC236}">
                <a16:creationId xmlns:a16="http://schemas.microsoft.com/office/drawing/2014/main" id="{B5D6DB47-5BC5-4C49-AD88-480E7DAD3E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6933" y="347251"/>
            <a:ext cx="8920029" cy="402291"/>
          </a:xfrm>
          <a:prstGeom prst="rect">
            <a:avLst/>
          </a:prstGeom>
        </p:spPr>
        <p:txBody>
          <a:bodyPr lIns="0" tIns="46800" bIns="46800">
            <a:sp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请输入你的章节标题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50144BD4-EAC2-4C1B-93C3-DA04B114C7D2}"/>
              </a:ext>
            </a:extLst>
          </p:cNvPr>
          <p:cNvSpPr txBox="1"/>
          <p:nvPr userDrawn="1"/>
        </p:nvSpPr>
        <p:spPr>
          <a:xfrm rot="16200000">
            <a:off x="-1272970" y="3259723"/>
            <a:ext cx="41138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spc="800" dirty="0" err="1">
                <a:solidFill>
                  <a:schemeClr val="bg1">
                    <a:lumMod val="75000"/>
                  </a:schemeClr>
                </a:solidFill>
              </a:rPr>
              <a:t>Taizhjou</a:t>
            </a:r>
            <a:r>
              <a:rPr lang="en-US" altLang="zh-CN" sz="1600" spc="800" dirty="0">
                <a:solidFill>
                  <a:schemeClr val="bg1">
                    <a:lumMod val="75000"/>
                  </a:schemeClr>
                </a:solidFill>
              </a:rPr>
              <a:t>  University</a:t>
            </a:r>
            <a:endParaRPr lang="zh-CN" altLang="en-US" sz="1600" spc="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6" name="文本占位符 6">
            <a:extLst>
              <a:ext uri="{FF2B5EF4-FFF2-40B4-BE49-F238E27FC236}">
                <a16:creationId xmlns:a16="http://schemas.microsoft.com/office/drawing/2014/main" id="{9D86D35E-58E0-4782-A8C5-FBBB857791B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632171" y="1253531"/>
            <a:ext cx="48867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r">
              <a:lnSpc>
                <a:spcPct val="100000"/>
              </a:lnSpc>
              <a:buNone/>
              <a:defRPr lang="zh-CN" altLang="en-US" sz="7200" i="1" dirty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marL="0" lvl="0"/>
            <a:r>
              <a:rPr lang="en-US" altLang="zh-CN" dirty="0"/>
              <a:t>Your name</a:t>
            </a:r>
            <a:endParaRPr lang="zh-CN" altLang="en-US" dirty="0"/>
          </a:p>
        </p:txBody>
      </p:sp>
      <p:sp>
        <p:nvSpPr>
          <p:cNvPr id="12" name="文本占位符 11">
            <a:extLst>
              <a:ext uri="{FF2B5EF4-FFF2-40B4-BE49-F238E27FC236}">
                <a16:creationId xmlns:a16="http://schemas.microsoft.com/office/drawing/2014/main" id="{6B6E573A-9E7C-4568-A497-C4E493D4CF3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398196" y="3937575"/>
            <a:ext cx="3814536" cy="400110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zh-CN" altLang="en-US" dirty="0"/>
              <a:t>简单地介绍一下自己吧</a:t>
            </a:r>
          </a:p>
        </p:txBody>
      </p:sp>
      <p:sp>
        <p:nvSpPr>
          <p:cNvPr id="40" name="文本占位符 11">
            <a:extLst>
              <a:ext uri="{FF2B5EF4-FFF2-40B4-BE49-F238E27FC236}">
                <a16:creationId xmlns:a16="http://schemas.microsoft.com/office/drawing/2014/main" id="{81E5F55E-3E35-4855-9A6D-086B5328EF1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398196" y="4685329"/>
            <a:ext cx="3814536" cy="400110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zh-CN" altLang="en-US" dirty="0"/>
              <a:t>简单地介绍一下自己吧</a:t>
            </a:r>
          </a:p>
        </p:txBody>
      </p:sp>
      <p:sp>
        <p:nvSpPr>
          <p:cNvPr id="41" name="文本占位符 11">
            <a:extLst>
              <a:ext uri="{FF2B5EF4-FFF2-40B4-BE49-F238E27FC236}">
                <a16:creationId xmlns:a16="http://schemas.microsoft.com/office/drawing/2014/main" id="{843573CA-8751-4554-BB29-42418EFD21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398196" y="5433083"/>
            <a:ext cx="3814536" cy="400110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zh-CN" altLang="en-US" dirty="0"/>
              <a:t>简单地介绍一下自己吧</a:t>
            </a:r>
          </a:p>
        </p:txBody>
      </p:sp>
      <p:sp>
        <p:nvSpPr>
          <p:cNvPr id="35" name="文本占位符 6">
            <a:extLst>
              <a:ext uri="{FF2B5EF4-FFF2-40B4-BE49-F238E27FC236}">
                <a16:creationId xmlns:a16="http://schemas.microsoft.com/office/drawing/2014/main" id="{493EE918-2C0A-4D86-A226-4DC2266DADC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49903" y="2564527"/>
            <a:ext cx="3396528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zh-CN" altLang="en-US" b="1" dirty="0">
                <a:solidFill>
                  <a:schemeClr val="accent2"/>
                </a:solidFill>
              </a:defRPr>
            </a:lvl1pPr>
          </a:lstStyle>
          <a:p>
            <a:pPr marL="0" lvl="0"/>
            <a:r>
              <a:rPr lang="zh-CN" altLang="en-US" dirty="0"/>
              <a:t>你所在的院系 </a:t>
            </a:r>
            <a:r>
              <a:rPr lang="en-US" altLang="zh-CN" dirty="0"/>
              <a:t>/ </a:t>
            </a:r>
            <a:r>
              <a:rPr lang="zh-CN" altLang="en-US" dirty="0"/>
              <a:t>部门</a:t>
            </a:r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5BE2FE97-1BF9-4672-980E-7517E6DBD6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49903" y="1812873"/>
            <a:ext cx="3088698" cy="76944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zh-CN" altLang="en-US" sz="4400" b="1" dirty="0">
                <a:solidFill>
                  <a:schemeClr val="accent1"/>
                </a:solidFill>
              </a:defRPr>
            </a:lvl1pPr>
          </a:lstStyle>
          <a:p>
            <a:pPr marL="0" lvl="0"/>
            <a:r>
              <a:rPr lang="zh-CN" altLang="en-US" dirty="0"/>
              <a:t>你的姓名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F39A5C-985A-45E7-9A75-49C65D2FFF99}"/>
              </a:ext>
            </a:extLst>
          </p:cNvPr>
          <p:cNvSpPr>
            <a:spLocks noGrp="1"/>
          </p:cNvSpPr>
          <p:nvPr>
            <p:ph type="dt" sz="half" idx="25"/>
          </p:nvPr>
        </p:nvSpPr>
        <p:spPr>
          <a:xfrm>
            <a:off x="660400" y="6235702"/>
            <a:ext cx="334264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i="1" spc="300" dirty="0">
                <a:solidFill>
                  <a:schemeClr val="accent1"/>
                </a:solidFill>
                <a:latin typeface="+mn-ea"/>
              </a:rPr>
              <a:t>敦尚行实　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4199AB45-1DDE-4716-9E03-24B1F03DEE1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C79ECAFE-A460-4E13-ABCB-32CAE613624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48CD219B-14F1-4CD9-BB95-42E3D9B18AFB}"/>
              </a:ext>
            </a:extLst>
          </p:cNvPr>
          <p:cNvSpPr/>
          <p:nvPr userDrawn="1"/>
        </p:nvSpPr>
        <p:spPr>
          <a:xfrm>
            <a:off x="5145694" y="4097928"/>
            <a:ext cx="2252502" cy="154113"/>
          </a:xfrm>
          <a:prstGeom prst="rect">
            <a:avLst/>
          </a:prstGeom>
          <a:gradFill>
            <a:gsLst>
              <a:gs pos="100000">
                <a:srgbClr val="FDA913"/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76564C7A-DC70-4942-ADD4-9973C08C509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627" y="245395"/>
            <a:ext cx="1200536" cy="35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83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我介绍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id="{8CBAED47-95FC-4199-A58F-00BF5C6A59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8" b="787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230BCF6-912A-47DC-915C-0354456A9E1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1093511"/>
            <a:ext cx="64007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r">
              <a:defRPr kumimoji="0" lang="zh-CN" altLang="en-US" sz="8800" b="0" i="1" u="none" strike="noStrike" cap="none" spc="0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/>
                <a:ea typeface="微软雅黑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dirty="0"/>
              <a:t>Your name</a:t>
            </a:r>
            <a:endParaRPr lang="zh-CN" altLang="en-US" dirty="0"/>
          </a:p>
        </p:txBody>
      </p:sp>
      <p:sp>
        <p:nvSpPr>
          <p:cNvPr id="68" name="文本占位符 67">
            <a:extLst>
              <a:ext uri="{FF2B5EF4-FFF2-40B4-BE49-F238E27FC236}">
                <a16:creationId xmlns:a16="http://schemas.microsoft.com/office/drawing/2014/main" id="{B5D6DB47-5BC5-4C49-AD88-480E7DAD3E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6933" y="347251"/>
            <a:ext cx="8920029" cy="402291"/>
          </a:xfrm>
          <a:prstGeom prst="rect">
            <a:avLst/>
          </a:prstGeom>
        </p:spPr>
        <p:txBody>
          <a:bodyPr lIns="0" bIns="46800">
            <a:sp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请输入你的章节标题</a:t>
            </a:r>
          </a:p>
        </p:txBody>
      </p:sp>
      <p:sp>
        <p:nvSpPr>
          <p:cNvPr id="12" name="文本占位符 11">
            <a:extLst>
              <a:ext uri="{FF2B5EF4-FFF2-40B4-BE49-F238E27FC236}">
                <a16:creationId xmlns:a16="http://schemas.microsoft.com/office/drawing/2014/main" id="{6B6E573A-9E7C-4568-A497-C4E493D4CF3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0400" y="3881451"/>
            <a:ext cx="3610645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zh-CN" altLang="en-US" dirty="0"/>
              <a:t>简单地介绍一下自己吧</a:t>
            </a:r>
          </a:p>
        </p:txBody>
      </p:sp>
      <p:sp>
        <p:nvSpPr>
          <p:cNvPr id="40" name="文本占位符 11">
            <a:extLst>
              <a:ext uri="{FF2B5EF4-FFF2-40B4-BE49-F238E27FC236}">
                <a16:creationId xmlns:a16="http://schemas.microsoft.com/office/drawing/2014/main" id="{81E5F55E-3E35-4855-9A6D-086B5328EF1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0400" y="4685329"/>
            <a:ext cx="361064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zh-CN" altLang="en-US" dirty="0"/>
              <a:t>简单地介绍一下自己吧</a:t>
            </a:r>
          </a:p>
        </p:txBody>
      </p:sp>
      <p:sp>
        <p:nvSpPr>
          <p:cNvPr id="41" name="文本占位符 11">
            <a:extLst>
              <a:ext uri="{FF2B5EF4-FFF2-40B4-BE49-F238E27FC236}">
                <a16:creationId xmlns:a16="http://schemas.microsoft.com/office/drawing/2014/main" id="{843573CA-8751-4554-BB29-42418EFD21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0400" y="5433083"/>
            <a:ext cx="361064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zh-CN" altLang="en-US" dirty="0"/>
              <a:t>简单地介绍一下自己吧</a:t>
            </a:r>
          </a:p>
        </p:txBody>
      </p:sp>
      <p:sp>
        <p:nvSpPr>
          <p:cNvPr id="52" name="文本占位符 6">
            <a:extLst>
              <a:ext uri="{FF2B5EF4-FFF2-40B4-BE49-F238E27FC236}">
                <a16:creationId xmlns:a16="http://schemas.microsoft.com/office/drawing/2014/main" id="{E7D71F7E-B9AF-4110-AF3B-4D694C6716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31720" y="2106802"/>
            <a:ext cx="3088698" cy="769441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>
            <a:lvl1pPr marL="0" indent="0" algn="r">
              <a:lnSpc>
                <a:spcPct val="100000"/>
              </a:lnSpc>
              <a:buNone/>
              <a:defRPr lang="zh-CN" altLang="en-US" sz="4400" b="1" dirty="0">
                <a:solidFill>
                  <a:schemeClr val="accent1"/>
                </a:solidFill>
              </a:defRPr>
            </a:lvl1pPr>
          </a:lstStyle>
          <a:p>
            <a:pPr marL="0" lvl="0"/>
            <a:r>
              <a:rPr lang="zh-CN" altLang="en-US" dirty="0"/>
              <a:t>你的姓名</a:t>
            </a:r>
          </a:p>
        </p:txBody>
      </p:sp>
      <p:sp>
        <p:nvSpPr>
          <p:cNvPr id="53" name="文本占位符 6">
            <a:extLst>
              <a:ext uri="{FF2B5EF4-FFF2-40B4-BE49-F238E27FC236}">
                <a16:creationId xmlns:a16="http://schemas.microsoft.com/office/drawing/2014/main" id="{6FEED79F-374C-4A77-8261-48BAD85A0C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41828" y="3152034"/>
            <a:ext cx="3396528" cy="400110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>
            <a:lvl1pPr marL="0" indent="0" algn="r">
              <a:lnSpc>
                <a:spcPct val="100000"/>
              </a:lnSpc>
              <a:buNone/>
              <a:defRPr lang="zh-CN" altLang="en-US" b="1" dirty="0">
                <a:solidFill>
                  <a:schemeClr val="accent2"/>
                </a:solidFill>
              </a:defRPr>
            </a:lvl1pPr>
          </a:lstStyle>
          <a:p>
            <a:pPr marL="0" lvl="0"/>
            <a:r>
              <a:rPr lang="zh-CN" altLang="en-US" dirty="0"/>
              <a:t>你所在的院系 </a:t>
            </a:r>
            <a:r>
              <a:rPr lang="en-US" altLang="zh-CN" dirty="0"/>
              <a:t>/ </a:t>
            </a:r>
            <a:r>
              <a:rPr lang="zh-CN" altLang="en-US" dirty="0"/>
              <a:t>部门</a:t>
            </a:r>
          </a:p>
        </p:txBody>
      </p:sp>
      <p:sp>
        <p:nvSpPr>
          <p:cNvPr id="33" name="图片占位符 32">
            <a:extLst>
              <a:ext uri="{FF2B5EF4-FFF2-40B4-BE49-F238E27FC236}">
                <a16:creationId xmlns:a16="http://schemas.microsoft.com/office/drawing/2014/main" id="{2A0E9EC8-9D5F-4797-8D9A-A8CFA68627A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131444" y="0"/>
            <a:ext cx="7060556" cy="6858000"/>
          </a:xfrm>
          <a:custGeom>
            <a:avLst/>
            <a:gdLst>
              <a:gd name="connsiteX0" fmla="*/ 2232141 w 7060556"/>
              <a:gd name="connsiteY0" fmla="*/ 0 h 6858000"/>
              <a:gd name="connsiteX1" fmla="*/ 7060556 w 7060556"/>
              <a:gd name="connsiteY1" fmla="*/ 0 h 6858000"/>
              <a:gd name="connsiteX2" fmla="*/ 7060556 w 7060556"/>
              <a:gd name="connsiteY2" fmla="*/ 6858000 h 6858000"/>
              <a:gd name="connsiteX3" fmla="*/ 659756 w 7060556"/>
              <a:gd name="connsiteY3" fmla="*/ 6858000 h 6858000"/>
              <a:gd name="connsiteX4" fmla="*/ 0 w 7060556"/>
              <a:gd name="connsiteY4" fmla="*/ 5318567 h 6858000"/>
              <a:gd name="connsiteX5" fmla="*/ 2076565 w 7060556"/>
              <a:gd name="connsiteY5" fmla="*/ 34199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60556" h="6858000">
                <a:moveTo>
                  <a:pt x="2232141" y="0"/>
                </a:moveTo>
                <a:lnTo>
                  <a:pt x="7060556" y="0"/>
                </a:lnTo>
                <a:lnTo>
                  <a:pt x="7060556" y="6858000"/>
                </a:lnTo>
                <a:lnTo>
                  <a:pt x="659756" y="6858000"/>
                </a:lnTo>
                <a:lnTo>
                  <a:pt x="0" y="5318567"/>
                </a:lnTo>
                <a:cubicBezTo>
                  <a:pt x="292020" y="4312534"/>
                  <a:pt x="1148983" y="2384867"/>
                  <a:pt x="2076565" y="341996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 dirty="0"/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110EAB99-DD38-4A5E-BF88-4E4469666EA8}"/>
              </a:ext>
            </a:extLst>
          </p:cNvPr>
          <p:cNvGrpSpPr>
            <a:grpSpLocks/>
          </p:cNvGrpSpPr>
          <p:nvPr userDrawn="1"/>
        </p:nvGrpSpPr>
        <p:grpSpPr>
          <a:xfrm>
            <a:off x="660400" y="344681"/>
            <a:ext cx="384771" cy="384771"/>
            <a:chOff x="669869" y="597306"/>
            <a:chExt cx="409972" cy="409973"/>
          </a:xfrm>
        </p:grpSpPr>
        <p:sp>
          <p:nvSpPr>
            <p:cNvPr id="29" name="íṥļîḓê">
              <a:extLst>
                <a:ext uri="{FF2B5EF4-FFF2-40B4-BE49-F238E27FC236}">
                  <a16:creationId xmlns:a16="http://schemas.microsoft.com/office/drawing/2014/main" id="{8C488BD2-2299-444E-9A05-8C2D8174C296}"/>
                </a:ext>
              </a:extLst>
            </p:cNvPr>
            <p:cNvSpPr/>
            <p:nvPr/>
          </p:nvSpPr>
          <p:spPr>
            <a:xfrm>
              <a:off x="669869" y="597306"/>
              <a:ext cx="409972" cy="409973"/>
            </a:xfrm>
            <a:prstGeom prst="ellipse">
              <a:avLst/>
            </a:prstGeom>
            <a:noFill/>
            <a:ln w="12700">
              <a:solidFill>
                <a:schemeClr val="accent1">
                  <a:lumMod val="60000"/>
                  <a:lumOff val="4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 fontScale="77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0" name="íṥlíḓê">
              <a:extLst>
                <a:ext uri="{FF2B5EF4-FFF2-40B4-BE49-F238E27FC236}">
                  <a16:creationId xmlns:a16="http://schemas.microsoft.com/office/drawing/2014/main" id="{231B4DC7-3517-4E59-93C9-978DE12AAF08}"/>
                </a:ext>
              </a:extLst>
            </p:cNvPr>
            <p:cNvSpPr/>
            <p:nvPr/>
          </p:nvSpPr>
          <p:spPr>
            <a:xfrm>
              <a:off x="707772" y="635208"/>
              <a:ext cx="334166" cy="334167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 fontScale="55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1" name="ïśļiḑé">
              <a:extLst>
                <a:ext uri="{FF2B5EF4-FFF2-40B4-BE49-F238E27FC236}">
                  <a16:creationId xmlns:a16="http://schemas.microsoft.com/office/drawing/2014/main" id="{F36FF99B-93D6-4B51-80D6-6D3B4D769696}"/>
                </a:ext>
              </a:extLst>
            </p:cNvPr>
            <p:cNvSpPr/>
            <p:nvPr/>
          </p:nvSpPr>
          <p:spPr>
            <a:xfrm>
              <a:off x="772089" y="699681"/>
              <a:ext cx="205530" cy="205219"/>
            </a:xfrm>
            <a:custGeom>
              <a:avLst/>
              <a:gdLst>
                <a:gd name="connsiteX0" fmla="*/ 347041 w 607639"/>
                <a:gd name="connsiteY0" fmla="*/ 313875 h 606722"/>
                <a:gd name="connsiteX1" fmla="*/ 379713 w 607639"/>
                <a:gd name="connsiteY1" fmla="*/ 346512 h 606722"/>
                <a:gd name="connsiteX2" fmla="*/ 347041 w 607639"/>
                <a:gd name="connsiteY2" fmla="*/ 379149 h 606722"/>
                <a:gd name="connsiteX3" fmla="*/ 314369 w 607639"/>
                <a:gd name="connsiteY3" fmla="*/ 346512 h 606722"/>
                <a:gd name="connsiteX4" fmla="*/ 347041 w 607639"/>
                <a:gd name="connsiteY4" fmla="*/ 313875 h 606722"/>
                <a:gd name="connsiteX5" fmla="*/ 260563 w 607639"/>
                <a:gd name="connsiteY5" fmla="*/ 213037 h 606722"/>
                <a:gd name="connsiteX6" fmla="*/ 313452 w 607639"/>
                <a:gd name="connsiteY6" fmla="*/ 265856 h 606722"/>
                <a:gd name="connsiteX7" fmla="*/ 260563 w 607639"/>
                <a:gd name="connsiteY7" fmla="*/ 318675 h 606722"/>
                <a:gd name="connsiteX8" fmla="*/ 207674 w 607639"/>
                <a:gd name="connsiteY8" fmla="*/ 265856 h 606722"/>
                <a:gd name="connsiteX9" fmla="*/ 260563 w 607639"/>
                <a:gd name="connsiteY9" fmla="*/ 213037 h 606722"/>
                <a:gd name="connsiteX10" fmla="*/ 303775 w 607639"/>
                <a:gd name="connsiteY10" fmla="*/ 152236 h 606722"/>
                <a:gd name="connsiteX11" fmla="*/ 152466 w 607639"/>
                <a:gd name="connsiteY11" fmla="*/ 303317 h 606722"/>
                <a:gd name="connsiteX12" fmla="*/ 303775 w 607639"/>
                <a:gd name="connsiteY12" fmla="*/ 454486 h 606722"/>
                <a:gd name="connsiteX13" fmla="*/ 455173 w 607639"/>
                <a:gd name="connsiteY13" fmla="*/ 303317 h 606722"/>
                <a:gd name="connsiteX14" fmla="*/ 303775 w 607639"/>
                <a:gd name="connsiteY14" fmla="*/ 152236 h 606722"/>
                <a:gd name="connsiteX15" fmla="*/ 270042 w 607639"/>
                <a:gd name="connsiteY15" fmla="*/ 0 h 606722"/>
                <a:gd name="connsiteX16" fmla="*/ 337597 w 607639"/>
                <a:gd name="connsiteY16" fmla="*/ 0 h 606722"/>
                <a:gd name="connsiteX17" fmla="*/ 361628 w 607639"/>
                <a:gd name="connsiteY17" fmla="*/ 23995 h 606722"/>
                <a:gd name="connsiteX18" fmla="*/ 337597 w 607639"/>
                <a:gd name="connsiteY18" fmla="*/ 47901 h 606722"/>
                <a:gd name="connsiteX19" fmla="*/ 327806 w 607639"/>
                <a:gd name="connsiteY19" fmla="*/ 47901 h 606722"/>
                <a:gd name="connsiteX20" fmla="*/ 327806 w 607639"/>
                <a:gd name="connsiteY20" fmla="*/ 105756 h 606722"/>
                <a:gd name="connsiteX21" fmla="*/ 426691 w 607639"/>
                <a:gd name="connsiteY21" fmla="*/ 146726 h 606722"/>
                <a:gd name="connsiteX22" fmla="*/ 467723 w 607639"/>
                <a:gd name="connsiteY22" fmla="*/ 105756 h 606722"/>
                <a:gd name="connsiteX23" fmla="*/ 460780 w 607639"/>
                <a:gd name="connsiteY23" fmla="*/ 98913 h 606722"/>
                <a:gd name="connsiteX24" fmla="*/ 460780 w 607639"/>
                <a:gd name="connsiteY24" fmla="*/ 64965 h 606722"/>
                <a:gd name="connsiteX25" fmla="*/ 494691 w 607639"/>
                <a:gd name="connsiteY25" fmla="*/ 64965 h 606722"/>
                <a:gd name="connsiteX26" fmla="*/ 530382 w 607639"/>
                <a:gd name="connsiteY26" fmla="*/ 100602 h 606722"/>
                <a:gd name="connsiteX27" fmla="*/ 531094 w 607639"/>
                <a:gd name="connsiteY27" fmla="*/ 101313 h 606722"/>
                <a:gd name="connsiteX28" fmla="*/ 537414 w 607639"/>
                <a:gd name="connsiteY28" fmla="*/ 107534 h 606722"/>
                <a:gd name="connsiteX29" fmla="*/ 537770 w 607639"/>
                <a:gd name="connsiteY29" fmla="*/ 107978 h 606722"/>
                <a:gd name="connsiteX30" fmla="*/ 537948 w 607639"/>
                <a:gd name="connsiteY30" fmla="*/ 108156 h 606722"/>
                <a:gd name="connsiteX31" fmla="*/ 538482 w 607639"/>
                <a:gd name="connsiteY31" fmla="*/ 108689 h 606722"/>
                <a:gd name="connsiteX32" fmla="*/ 538215 w 607639"/>
                <a:gd name="connsiteY32" fmla="*/ 108423 h 606722"/>
                <a:gd name="connsiteX33" fmla="*/ 538749 w 607639"/>
                <a:gd name="connsiteY33" fmla="*/ 108867 h 606722"/>
                <a:gd name="connsiteX34" fmla="*/ 539105 w 607639"/>
                <a:gd name="connsiteY34" fmla="*/ 109311 h 606722"/>
                <a:gd name="connsiteX35" fmla="*/ 542487 w 607639"/>
                <a:gd name="connsiteY35" fmla="*/ 112688 h 606722"/>
                <a:gd name="connsiteX36" fmla="*/ 542487 w 607639"/>
                <a:gd name="connsiteY36" fmla="*/ 146637 h 606722"/>
                <a:gd name="connsiteX37" fmla="*/ 508576 w 607639"/>
                <a:gd name="connsiteY37" fmla="*/ 146637 h 606722"/>
                <a:gd name="connsiteX38" fmla="*/ 501634 w 607639"/>
                <a:gd name="connsiteY38" fmla="*/ 139705 h 606722"/>
                <a:gd name="connsiteX39" fmla="*/ 460691 w 607639"/>
                <a:gd name="connsiteY39" fmla="*/ 180675 h 606722"/>
                <a:gd name="connsiteX40" fmla="*/ 501723 w 607639"/>
                <a:gd name="connsiteY40" fmla="*/ 279410 h 606722"/>
                <a:gd name="connsiteX41" fmla="*/ 559576 w 607639"/>
                <a:gd name="connsiteY41" fmla="*/ 279410 h 606722"/>
                <a:gd name="connsiteX42" fmla="*/ 559576 w 607639"/>
                <a:gd name="connsiteY42" fmla="*/ 269634 h 606722"/>
                <a:gd name="connsiteX43" fmla="*/ 583608 w 607639"/>
                <a:gd name="connsiteY43" fmla="*/ 245639 h 606722"/>
                <a:gd name="connsiteX44" fmla="*/ 607639 w 607639"/>
                <a:gd name="connsiteY44" fmla="*/ 269634 h 606722"/>
                <a:gd name="connsiteX45" fmla="*/ 607639 w 607639"/>
                <a:gd name="connsiteY45" fmla="*/ 337088 h 606722"/>
                <a:gd name="connsiteX46" fmla="*/ 583608 w 607639"/>
                <a:gd name="connsiteY46" fmla="*/ 361083 h 606722"/>
                <a:gd name="connsiteX47" fmla="*/ 559576 w 607639"/>
                <a:gd name="connsiteY47" fmla="*/ 337088 h 606722"/>
                <a:gd name="connsiteX48" fmla="*/ 559576 w 607639"/>
                <a:gd name="connsiteY48" fmla="*/ 327312 h 606722"/>
                <a:gd name="connsiteX49" fmla="*/ 501723 w 607639"/>
                <a:gd name="connsiteY49" fmla="*/ 327312 h 606722"/>
                <a:gd name="connsiteX50" fmla="*/ 460691 w 607639"/>
                <a:gd name="connsiteY50" fmla="*/ 426047 h 606722"/>
                <a:gd name="connsiteX51" fmla="*/ 501634 w 607639"/>
                <a:gd name="connsiteY51" fmla="*/ 467017 h 606722"/>
                <a:gd name="connsiteX52" fmla="*/ 508576 w 607639"/>
                <a:gd name="connsiteY52" fmla="*/ 460085 h 606722"/>
                <a:gd name="connsiteX53" fmla="*/ 542487 w 607639"/>
                <a:gd name="connsiteY53" fmla="*/ 460085 h 606722"/>
                <a:gd name="connsiteX54" fmla="*/ 542487 w 607639"/>
                <a:gd name="connsiteY54" fmla="*/ 493945 h 606722"/>
                <a:gd name="connsiteX55" fmla="*/ 518990 w 607639"/>
                <a:gd name="connsiteY55" fmla="*/ 517496 h 606722"/>
                <a:gd name="connsiteX56" fmla="*/ 494691 w 607639"/>
                <a:gd name="connsiteY56" fmla="*/ 541668 h 606722"/>
                <a:gd name="connsiteX57" fmla="*/ 460780 w 607639"/>
                <a:gd name="connsiteY57" fmla="*/ 541668 h 606722"/>
                <a:gd name="connsiteX58" fmla="*/ 460780 w 607639"/>
                <a:gd name="connsiteY58" fmla="*/ 507809 h 606722"/>
                <a:gd name="connsiteX59" fmla="*/ 467723 w 607639"/>
                <a:gd name="connsiteY59" fmla="*/ 500877 h 606722"/>
                <a:gd name="connsiteX60" fmla="*/ 426691 w 607639"/>
                <a:gd name="connsiteY60" fmla="*/ 459996 h 606722"/>
                <a:gd name="connsiteX61" fmla="*/ 327806 w 607639"/>
                <a:gd name="connsiteY61" fmla="*/ 500966 h 606722"/>
                <a:gd name="connsiteX62" fmla="*/ 327806 w 607639"/>
                <a:gd name="connsiteY62" fmla="*/ 558732 h 606722"/>
                <a:gd name="connsiteX63" fmla="*/ 337597 w 607639"/>
                <a:gd name="connsiteY63" fmla="*/ 558732 h 606722"/>
                <a:gd name="connsiteX64" fmla="*/ 361628 w 607639"/>
                <a:gd name="connsiteY64" fmla="*/ 582727 h 606722"/>
                <a:gd name="connsiteX65" fmla="*/ 337597 w 607639"/>
                <a:gd name="connsiteY65" fmla="*/ 606722 h 606722"/>
                <a:gd name="connsiteX66" fmla="*/ 270042 w 607639"/>
                <a:gd name="connsiteY66" fmla="*/ 606722 h 606722"/>
                <a:gd name="connsiteX67" fmla="*/ 246011 w 607639"/>
                <a:gd name="connsiteY67" fmla="*/ 582727 h 606722"/>
                <a:gd name="connsiteX68" fmla="*/ 270042 w 607639"/>
                <a:gd name="connsiteY68" fmla="*/ 558732 h 606722"/>
                <a:gd name="connsiteX69" fmla="*/ 279833 w 607639"/>
                <a:gd name="connsiteY69" fmla="*/ 558732 h 606722"/>
                <a:gd name="connsiteX70" fmla="*/ 279833 w 607639"/>
                <a:gd name="connsiteY70" fmla="*/ 500966 h 606722"/>
                <a:gd name="connsiteX71" fmla="*/ 180948 w 607639"/>
                <a:gd name="connsiteY71" fmla="*/ 459996 h 606722"/>
                <a:gd name="connsiteX72" fmla="*/ 139916 w 607639"/>
                <a:gd name="connsiteY72" fmla="*/ 500877 h 606722"/>
                <a:gd name="connsiteX73" fmla="*/ 146859 w 607639"/>
                <a:gd name="connsiteY73" fmla="*/ 507809 h 606722"/>
                <a:gd name="connsiteX74" fmla="*/ 146859 w 607639"/>
                <a:gd name="connsiteY74" fmla="*/ 541668 h 606722"/>
                <a:gd name="connsiteX75" fmla="*/ 112859 w 607639"/>
                <a:gd name="connsiteY75" fmla="*/ 541668 h 606722"/>
                <a:gd name="connsiteX76" fmla="*/ 77257 w 607639"/>
                <a:gd name="connsiteY76" fmla="*/ 506120 h 606722"/>
                <a:gd name="connsiteX77" fmla="*/ 68534 w 607639"/>
                <a:gd name="connsiteY77" fmla="*/ 497411 h 606722"/>
                <a:gd name="connsiteX78" fmla="*/ 65063 w 607639"/>
                <a:gd name="connsiteY78" fmla="*/ 493945 h 606722"/>
                <a:gd name="connsiteX79" fmla="*/ 65063 w 607639"/>
                <a:gd name="connsiteY79" fmla="*/ 460085 h 606722"/>
                <a:gd name="connsiteX80" fmla="*/ 99063 w 607639"/>
                <a:gd name="connsiteY80" fmla="*/ 460085 h 606722"/>
                <a:gd name="connsiteX81" fmla="*/ 105916 w 607639"/>
                <a:gd name="connsiteY81" fmla="*/ 467017 h 606722"/>
                <a:gd name="connsiteX82" fmla="*/ 146948 w 607639"/>
                <a:gd name="connsiteY82" fmla="*/ 426047 h 606722"/>
                <a:gd name="connsiteX83" fmla="*/ 105916 w 607639"/>
                <a:gd name="connsiteY83" fmla="*/ 327312 h 606722"/>
                <a:gd name="connsiteX84" fmla="*/ 47974 w 607639"/>
                <a:gd name="connsiteY84" fmla="*/ 327312 h 606722"/>
                <a:gd name="connsiteX85" fmla="*/ 47974 w 607639"/>
                <a:gd name="connsiteY85" fmla="*/ 337088 h 606722"/>
                <a:gd name="connsiteX86" fmla="*/ 24031 w 607639"/>
                <a:gd name="connsiteY86" fmla="*/ 361083 h 606722"/>
                <a:gd name="connsiteX87" fmla="*/ 0 w 607639"/>
                <a:gd name="connsiteY87" fmla="*/ 337088 h 606722"/>
                <a:gd name="connsiteX88" fmla="*/ 0 w 607639"/>
                <a:gd name="connsiteY88" fmla="*/ 269634 h 606722"/>
                <a:gd name="connsiteX89" fmla="*/ 24031 w 607639"/>
                <a:gd name="connsiteY89" fmla="*/ 245639 h 606722"/>
                <a:gd name="connsiteX90" fmla="*/ 47974 w 607639"/>
                <a:gd name="connsiteY90" fmla="*/ 269634 h 606722"/>
                <a:gd name="connsiteX91" fmla="*/ 47974 w 607639"/>
                <a:gd name="connsiteY91" fmla="*/ 279410 h 606722"/>
                <a:gd name="connsiteX92" fmla="*/ 105916 w 607639"/>
                <a:gd name="connsiteY92" fmla="*/ 279410 h 606722"/>
                <a:gd name="connsiteX93" fmla="*/ 146948 w 607639"/>
                <a:gd name="connsiteY93" fmla="*/ 180675 h 606722"/>
                <a:gd name="connsiteX94" fmla="*/ 105916 w 607639"/>
                <a:gd name="connsiteY94" fmla="*/ 139705 h 606722"/>
                <a:gd name="connsiteX95" fmla="*/ 99063 w 607639"/>
                <a:gd name="connsiteY95" fmla="*/ 146637 h 606722"/>
                <a:gd name="connsiteX96" fmla="*/ 65063 w 607639"/>
                <a:gd name="connsiteY96" fmla="*/ 146637 h 606722"/>
                <a:gd name="connsiteX97" fmla="*/ 65063 w 607639"/>
                <a:gd name="connsiteY97" fmla="*/ 112688 h 606722"/>
                <a:gd name="connsiteX98" fmla="*/ 106450 w 607639"/>
                <a:gd name="connsiteY98" fmla="*/ 71452 h 606722"/>
                <a:gd name="connsiteX99" fmla="*/ 112859 w 607639"/>
                <a:gd name="connsiteY99" fmla="*/ 64965 h 606722"/>
                <a:gd name="connsiteX100" fmla="*/ 146859 w 607639"/>
                <a:gd name="connsiteY100" fmla="*/ 64965 h 606722"/>
                <a:gd name="connsiteX101" fmla="*/ 146859 w 607639"/>
                <a:gd name="connsiteY101" fmla="*/ 98913 h 606722"/>
                <a:gd name="connsiteX102" fmla="*/ 139916 w 607639"/>
                <a:gd name="connsiteY102" fmla="*/ 105756 h 606722"/>
                <a:gd name="connsiteX103" fmla="*/ 180948 w 607639"/>
                <a:gd name="connsiteY103" fmla="*/ 146726 h 606722"/>
                <a:gd name="connsiteX104" fmla="*/ 279833 w 607639"/>
                <a:gd name="connsiteY104" fmla="*/ 105756 h 606722"/>
                <a:gd name="connsiteX105" fmla="*/ 279833 w 607639"/>
                <a:gd name="connsiteY105" fmla="*/ 47901 h 606722"/>
                <a:gd name="connsiteX106" fmla="*/ 270042 w 607639"/>
                <a:gd name="connsiteY106" fmla="*/ 47901 h 606722"/>
                <a:gd name="connsiteX107" fmla="*/ 246011 w 607639"/>
                <a:gd name="connsiteY107" fmla="*/ 23995 h 606722"/>
                <a:gd name="connsiteX108" fmla="*/ 270042 w 607639"/>
                <a:gd name="connsiteY108" fmla="*/ 0 h 60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607639" h="606722">
                  <a:moveTo>
                    <a:pt x="347041" y="313875"/>
                  </a:moveTo>
                  <a:cubicBezTo>
                    <a:pt x="365085" y="313875"/>
                    <a:pt x="379713" y="328487"/>
                    <a:pt x="379713" y="346512"/>
                  </a:cubicBezTo>
                  <a:cubicBezTo>
                    <a:pt x="379713" y="364537"/>
                    <a:pt x="365085" y="379149"/>
                    <a:pt x="347041" y="379149"/>
                  </a:cubicBezTo>
                  <a:cubicBezTo>
                    <a:pt x="328997" y="379149"/>
                    <a:pt x="314369" y="364537"/>
                    <a:pt x="314369" y="346512"/>
                  </a:cubicBezTo>
                  <a:cubicBezTo>
                    <a:pt x="314369" y="328487"/>
                    <a:pt x="328997" y="313875"/>
                    <a:pt x="347041" y="313875"/>
                  </a:cubicBezTo>
                  <a:close/>
                  <a:moveTo>
                    <a:pt x="260563" y="213037"/>
                  </a:moveTo>
                  <a:cubicBezTo>
                    <a:pt x="289773" y="213037"/>
                    <a:pt x="313452" y="236685"/>
                    <a:pt x="313452" y="265856"/>
                  </a:cubicBezTo>
                  <a:cubicBezTo>
                    <a:pt x="313452" y="295027"/>
                    <a:pt x="289773" y="318675"/>
                    <a:pt x="260563" y="318675"/>
                  </a:cubicBezTo>
                  <a:cubicBezTo>
                    <a:pt x="231353" y="318675"/>
                    <a:pt x="207674" y="295027"/>
                    <a:pt x="207674" y="265856"/>
                  </a:cubicBezTo>
                  <a:cubicBezTo>
                    <a:pt x="207674" y="236685"/>
                    <a:pt x="231353" y="213037"/>
                    <a:pt x="260563" y="213037"/>
                  </a:cubicBezTo>
                  <a:close/>
                  <a:moveTo>
                    <a:pt x="303775" y="152236"/>
                  </a:moveTo>
                  <a:cubicBezTo>
                    <a:pt x="220377" y="152236"/>
                    <a:pt x="152466" y="220045"/>
                    <a:pt x="152466" y="303317"/>
                  </a:cubicBezTo>
                  <a:cubicBezTo>
                    <a:pt x="152466" y="386678"/>
                    <a:pt x="220377" y="454486"/>
                    <a:pt x="303775" y="454486"/>
                  </a:cubicBezTo>
                  <a:cubicBezTo>
                    <a:pt x="387262" y="454486"/>
                    <a:pt x="455173" y="386678"/>
                    <a:pt x="455173" y="303317"/>
                  </a:cubicBezTo>
                  <a:cubicBezTo>
                    <a:pt x="455173" y="220045"/>
                    <a:pt x="387262" y="152236"/>
                    <a:pt x="303775" y="152236"/>
                  </a:cubicBezTo>
                  <a:close/>
                  <a:moveTo>
                    <a:pt x="270042" y="0"/>
                  </a:moveTo>
                  <a:lnTo>
                    <a:pt x="337597" y="0"/>
                  </a:lnTo>
                  <a:cubicBezTo>
                    <a:pt x="350859" y="0"/>
                    <a:pt x="361628" y="10753"/>
                    <a:pt x="361628" y="23995"/>
                  </a:cubicBezTo>
                  <a:cubicBezTo>
                    <a:pt x="361628" y="37237"/>
                    <a:pt x="350859" y="47901"/>
                    <a:pt x="337597" y="47901"/>
                  </a:cubicBezTo>
                  <a:lnTo>
                    <a:pt x="327806" y="47901"/>
                  </a:lnTo>
                  <a:lnTo>
                    <a:pt x="327806" y="105756"/>
                  </a:lnTo>
                  <a:cubicBezTo>
                    <a:pt x="364833" y="110200"/>
                    <a:pt x="398744" y="124864"/>
                    <a:pt x="426691" y="146726"/>
                  </a:cubicBezTo>
                  <a:lnTo>
                    <a:pt x="467723" y="105756"/>
                  </a:lnTo>
                  <a:lnTo>
                    <a:pt x="460780" y="98913"/>
                  </a:lnTo>
                  <a:cubicBezTo>
                    <a:pt x="451435" y="89493"/>
                    <a:pt x="451435" y="74385"/>
                    <a:pt x="460780" y="64965"/>
                  </a:cubicBezTo>
                  <a:cubicBezTo>
                    <a:pt x="470126" y="55633"/>
                    <a:pt x="485346" y="55633"/>
                    <a:pt x="494691" y="64965"/>
                  </a:cubicBezTo>
                  <a:lnTo>
                    <a:pt x="530382" y="100602"/>
                  </a:lnTo>
                  <a:lnTo>
                    <a:pt x="531094" y="101313"/>
                  </a:lnTo>
                  <a:lnTo>
                    <a:pt x="537414" y="107534"/>
                  </a:lnTo>
                  <a:lnTo>
                    <a:pt x="537770" y="107978"/>
                  </a:lnTo>
                  <a:lnTo>
                    <a:pt x="537948" y="108156"/>
                  </a:lnTo>
                  <a:lnTo>
                    <a:pt x="538482" y="108689"/>
                  </a:lnTo>
                  <a:lnTo>
                    <a:pt x="538215" y="108423"/>
                  </a:lnTo>
                  <a:lnTo>
                    <a:pt x="538749" y="108867"/>
                  </a:lnTo>
                  <a:lnTo>
                    <a:pt x="539105" y="109311"/>
                  </a:lnTo>
                  <a:lnTo>
                    <a:pt x="542487" y="112688"/>
                  </a:lnTo>
                  <a:cubicBezTo>
                    <a:pt x="551922" y="122109"/>
                    <a:pt x="551922" y="137217"/>
                    <a:pt x="542487" y="146637"/>
                  </a:cubicBezTo>
                  <a:cubicBezTo>
                    <a:pt x="533142" y="155969"/>
                    <a:pt x="517922" y="155969"/>
                    <a:pt x="508576" y="146637"/>
                  </a:cubicBezTo>
                  <a:lnTo>
                    <a:pt x="501634" y="139705"/>
                  </a:lnTo>
                  <a:lnTo>
                    <a:pt x="460691" y="180675"/>
                  </a:lnTo>
                  <a:cubicBezTo>
                    <a:pt x="482587" y="208491"/>
                    <a:pt x="497272" y="242440"/>
                    <a:pt x="501723" y="279410"/>
                  </a:cubicBezTo>
                  <a:lnTo>
                    <a:pt x="559576" y="279410"/>
                  </a:lnTo>
                  <a:lnTo>
                    <a:pt x="559576" y="269634"/>
                  </a:lnTo>
                  <a:cubicBezTo>
                    <a:pt x="559576" y="256393"/>
                    <a:pt x="570346" y="245639"/>
                    <a:pt x="583608" y="245639"/>
                  </a:cubicBezTo>
                  <a:cubicBezTo>
                    <a:pt x="596869" y="245639"/>
                    <a:pt x="607639" y="256393"/>
                    <a:pt x="607639" y="269634"/>
                  </a:cubicBezTo>
                  <a:lnTo>
                    <a:pt x="607639" y="337088"/>
                  </a:lnTo>
                  <a:cubicBezTo>
                    <a:pt x="607639" y="350329"/>
                    <a:pt x="596869" y="361083"/>
                    <a:pt x="583608" y="361083"/>
                  </a:cubicBezTo>
                  <a:cubicBezTo>
                    <a:pt x="570346" y="361083"/>
                    <a:pt x="559576" y="350329"/>
                    <a:pt x="559576" y="337088"/>
                  </a:cubicBezTo>
                  <a:lnTo>
                    <a:pt x="559576" y="327312"/>
                  </a:lnTo>
                  <a:lnTo>
                    <a:pt x="501723" y="327312"/>
                  </a:lnTo>
                  <a:cubicBezTo>
                    <a:pt x="497272" y="364282"/>
                    <a:pt x="482587" y="398142"/>
                    <a:pt x="460691" y="426047"/>
                  </a:cubicBezTo>
                  <a:lnTo>
                    <a:pt x="501634" y="467017"/>
                  </a:lnTo>
                  <a:lnTo>
                    <a:pt x="508576" y="460085"/>
                  </a:lnTo>
                  <a:cubicBezTo>
                    <a:pt x="517922" y="450753"/>
                    <a:pt x="533142" y="450753"/>
                    <a:pt x="542487" y="460085"/>
                  </a:cubicBezTo>
                  <a:cubicBezTo>
                    <a:pt x="551922" y="469416"/>
                    <a:pt x="551922" y="484613"/>
                    <a:pt x="542487" y="493945"/>
                  </a:cubicBezTo>
                  <a:cubicBezTo>
                    <a:pt x="512759" y="523717"/>
                    <a:pt x="518456" y="518029"/>
                    <a:pt x="518990" y="517496"/>
                  </a:cubicBezTo>
                  <a:cubicBezTo>
                    <a:pt x="518545" y="517940"/>
                    <a:pt x="514272" y="522206"/>
                    <a:pt x="494691" y="541668"/>
                  </a:cubicBezTo>
                  <a:cubicBezTo>
                    <a:pt x="485346" y="551089"/>
                    <a:pt x="470126" y="551089"/>
                    <a:pt x="460780" y="541668"/>
                  </a:cubicBezTo>
                  <a:cubicBezTo>
                    <a:pt x="451435" y="532337"/>
                    <a:pt x="451435" y="517140"/>
                    <a:pt x="460780" y="507809"/>
                  </a:cubicBezTo>
                  <a:lnTo>
                    <a:pt x="467723" y="500877"/>
                  </a:lnTo>
                  <a:lnTo>
                    <a:pt x="426691" y="459996"/>
                  </a:lnTo>
                  <a:cubicBezTo>
                    <a:pt x="398744" y="481858"/>
                    <a:pt x="364833" y="496522"/>
                    <a:pt x="327806" y="500966"/>
                  </a:cubicBezTo>
                  <a:lnTo>
                    <a:pt x="327806" y="558732"/>
                  </a:lnTo>
                  <a:lnTo>
                    <a:pt x="337597" y="558732"/>
                  </a:lnTo>
                  <a:cubicBezTo>
                    <a:pt x="350859" y="558732"/>
                    <a:pt x="361628" y="569485"/>
                    <a:pt x="361628" y="582727"/>
                  </a:cubicBezTo>
                  <a:cubicBezTo>
                    <a:pt x="361628" y="595969"/>
                    <a:pt x="350859" y="606722"/>
                    <a:pt x="337597" y="606722"/>
                  </a:cubicBezTo>
                  <a:lnTo>
                    <a:pt x="270042" y="606722"/>
                  </a:lnTo>
                  <a:cubicBezTo>
                    <a:pt x="256780" y="606722"/>
                    <a:pt x="246011" y="595969"/>
                    <a:pt x="246011" y="582727"/>
                  </a:cubicBezTo>
                  <a:cubicBezTo>
                    <a:pt x="246011" y="569485"/>
                    <a:pt x="256780" y="558732"/>
                    <a:pt x="270042" y="558732"/>
                  </a:cubicBezTo>
                  <a:lnTo>
                    <a:pt x="279833" y="558732"/>
                  </a:lnTo>
                  <a:lnTo>
                    <a:pt x="279833" y="500966"/>
                  </a:lnTo>
                  <a:cubicBezTo>
                    <a:pt x="242806" y="496522"/>
                    <a:pt x="208806" y="481858"/>
                    <a:pt x="180948" y="459996"/>
                  </a:cubicBezTo>
                  <a:lnTo>
                    <a:pt x="139916" y="500877"/>
                  </a:lnTo>
                  <a:lnTo>
                    <a:pt x="146859" y="507809"/>
                  </a:lnTo>
                  <a:cubicBezTo>
                    <a:pt x="156204" y="517140"/>
                    <a:pt x="156204" y="532337"/>
                    <a:pt x="146859" y="541668"/>
                  </a:cubicBezTo>
                  <a:cubicBezTo>
                    <a:pt x="137424" y="551089"/>
                    <a:pt x="122293" y="551089"/>
                    <a:pt x="112859" y="541668"/>
                  </a:cubicBezTo>
                  <a:lnTo>
                    <a:pt x="77257" y="506120"/>
                  </a:lnTo>
                  <a:lnTo>
                    <a:pt x="68534" y="497411"/>
                  </a:lnTo>
                  <a:lnTo>
                    <a:pt x="65063" y="493945"/>
                  </a:lnTo>
                  <a:cubicBezTo>
                    <a:pt x="55717" y="484613"/>
                    <a:pt x="55717" y="469416"/>
                    <a:pt x="65063" y="460085"/>
                  </a:cubicBezTo>
                  <a:cubicBezTo>
                    <a:pt x="74497" y="450753"/>
                    <a:pt x="89628" y="450753"/>
                    <a:pt x="99063" y="460085"/>
                  </a:cubicBezTo>
                  <a:lnTo>
                    <a:pt x="105916" y="467017"/>
                  </a:lnTo>
                  <a:lnTo>
                    <a:pt x="146948" y="426047"/>
                  </a:lnTo>
                  <a:cubicBezTo>
                    <a:pt x="125052" y="398142"/>
                    <a:pt x="110367" y="364282"/>
                    <a:pt x="105916" y="327312"/>
                  </a:cubicBezTo>
                  <a:lnTo>
                    <a:pt x="47974" y="327312"/>
                  </a:lnTo>
                  <a:lnTo>
                    <a:pt x="47974" y="337088"/>
                  </a:lnTo>
                  <a:cubicBezTo>
                    <a:pt x="47974" y="350329"/>
                    <a:pt x="37293" y="361083"/>
                    <a:pt x="24031" y="361083"/>
                  </a:cubicBezTo>
                  <a:cubicBezTo>
                    <a:pt x="10770" y="361083"/>
                    <a:pt x="0" y="350329"/>
                    <a:pt x="0" y="337088"/>
                  </a:cubicBezTo>
                  <a:lnTo>
                    <a:pt x="0" y="269634"/>
                  </a:lnTo>
                  <a:cubicBezTo>
                    <a:pt x="0" y="256393"/>
                    <a:pt x="10770" y="245639"/>
                    <a:pt x="24031" y="245639"/>
                  </a:cubicBezTo>
                  <a:cubicBezTo>
                    <a:pt x="37293" y="245639"/>
                    <a:pt x="47974" y="256393"/>
                    <a:pt x="47974" y="269634"/>
                  </a:cubicBezTo>
                  <a:lnTo>
                    <a:pt x="47974" y="279410"/>
                  </a:lnTo>
                  <a:lnTo>
                    <a:pt x="105916" y="279410"/>
                  </a:lnTo>
                  <a:cubicBezTo>
                    <a:pt x="110367" y="242440"/>
                    <a:pt x="125052" y="208491"/>
                    <a:pt x="146948" y="180675"/>
                  </a:cubicBezTo>
                  <a:lnTo>
                    <a:pt x="105916" y="139705"/>
                  </a:lnTo>
                  <a:lnTo>
                    <a:pt x="99063" y="146637"/>
                  </a:lnTo>
                  <a:cubicBezTo>
                    <a:pt x="89628" y="155969"/>
                    <a:pt x="74497" y="155969"/>
                    <a:pt x="65063" y="146637"/>
                  </a:cubicBezTo>
                  <a:cubicBezTo>
                    <a:pt x="55717" y="137217"/>
                    <a:pt x="55717" y="122109"/>
                    <a:pt x="65063" y="112688"/>
                  </a:cubicBezTo>
                  <a:lnTo>
                    <a:pt x="106450" y="71452"/>
                  </a:lnTo>
                  <a:lnTo>
                    <a:pt x="112859" y="64965"/>
                  </a:lnTo>
                  <a:cubicBezTo>
                    <a:pt x="122293" y="55633"/>
                    <a:pt x="137424" y="55633"/>
                    <a:pt x="146859" y="64965"/>
                  </a:cubicBezTo>
                  <a:cubicBezTo>
                    <a:pt x="156204" y="74385"/>
                    <a:pt x="156204" y="89493"/>
                    <a:pt x="146859" y="98913"/>
                  </a:cubicBezTo>
                  <a:lnTo>
                    <a:pt x="139916" y="105756"/>
                  </a:lnTo>
                  <a:lnTo>
                    <a:pt x="180948" y="146726"/>
                  </a:lnTo>
                  <a:cubicBezTo>
                    <a:pt x="208806" y="124864"/>
                    <a:pt x="242806" y="110200"/>
                    <a:pt x="279833" y="105756"/>
                  </a:cubicBezTo>
                  <a:lnTo>
                    <a:pt x="279833" y="47901"/>
                  </a:lnTo>
                  <a:lnTo>
                    <a:pt x="270042" y="47901"/>
                  </a:lnTo>
                  <a:cubicBezTo>
                    <a:pt x="256780" y="47901"/>
                    <a:pt x="246011" y="37237"/>
                    <a:pt x="246011" y="23995"/>
                  </a:cubicBezTo>
                  <a:cubicBezTo>
                    <a:pt x="246011" y="10753"/>
                    <a:pt x="256780" y="0"/>
                    <a:pt x="270042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 fontScale="40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A06C7F9-3A33-4CF1-9F71-4D3FDDAD3230}"/>
              </a:ext>
            </a:extLst>
          </p:cNvPr>
          <p:cNvSpPr>
            <a:spLocks noGrp="1"/>
          </p:cNvSpPr>
          <p:nvPr>
            <p:ph type="dt" sz="half" idx="26"/>
          </p:nvPr>
        </p:nvSpPr>
        <p:spPr>
          <a:xfrm>
            <a:off x="660400" y="6235702"/>
            <a:ext cx="334264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i="1" spc="300" dirty="0">
                <a:solidFill>
                  <a:schemeClr val="accent1"/>
                </a:solidFill>
                <a:latin typeface="+mn-ea"/>
              </a:rPr>
              <a:t>敦尚行实　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1B981FF8-7951-417F-8A6F-5F5B496EF743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C79ECAFE-A460-4E13-ABCB-32CAE613624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1892799B-CF7A-482D-973D-3DB7740008A1}"/>
              </a:ext>
            </a:extLst>
          </p:cNvPr>
          <p:cNvCxnSpPr>
            <a:cxnSpLocks/>
          </p:cNvCxnSpPr>
          <p:nvPr userDrawn="1"/>
        </p:nvCxnSpPr>
        <p:spPr>
          <a:xfrm>
            <a:off x="650931" y="852684"/>
            <a:ext cx="1086796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图片 18">
            <a:extLst>
              <a:ext uri="{FF2B5EF4-FFF2-40B4-BE49-F238E27FC236}">
                <a16:creationId xmlns:a16="http://schemas.microsoft.com/office/drawing/2014/main" id="{F9E67A1A-93B7-49C1-AF4C-910576933E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627" y="245395"/>
            <a:ext cx="1200536" cy="35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227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介绍内容拓展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id="{CFB53E2C-E3EF-4231-9328-7B62BDB588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8" b="787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D98666C7-37A3-44A6-AE95-1D8344BEF4B9}"/>
              </a:ext>
            </a:extLst>
          </p:cNvPr>
          <p:cNvSpPr txBox="1"/>
          <p:nvPr userDrawn="1"/>
        </p:nvSpPr>
        <p:spPr>
          <a:xfrm>
            <a:off x="660400" y="1383671"/>
            <a:ext cx="5001787" cy="132343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zh-CN" sz="8000" i="1" dirty="0">
                <a:solidFill>
                  <a:schemeClr val="bg1">
                    <a:lumMod val="95000"/>
                  </a:schemeClr>
                </a:solidFill>
              </a:rPr>
              <a:t>Our team</a:t>
            </a:r>
            <a:endParaRPr lang="zh-CN" altLang="en-US" sz="8000" i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2" name="图片占位符 31">
            <a:extLst>
              <a:ext uri="{FF2B5EF4-FFF2-40B4-BE49-F238E27FC236}">
                <a16:creationId xmlns:a16="http://schemas.microsoft.com/office/drawing/2014/main" id="{A31C6CBA-8BF4-4B10-A569-D3FFC347C586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792230" y="1461189"/>
            <a:ext cx="1908733" cy="3364810"/>
          </a:xfrm>
          <a:custGeom>
            <a:avLst/>
            <a:gdLst>
              <a:gd name="connsiteX0" fmla="*/ 0 w 1908733"/>
              <a:gd name="connsiteY0" fmla="*/ 0 h 3364810"/>
              <a:gd name="connsiteX1" fmla="*/ 1908733 w 1908733"/>
              <a:gd name="connsiteY1" fmla="*/ 0 h 3364810"/>
              <a:gd name="connsiteX2" fmla="*/ 1908733 w 1908733"/>
              <a:gd name="connsiteY2" fmla="*/ 3364810 h 3364810"/>
              <a:gd name="connsiteX3" fmla="*/ 0 w 1908733"/>
              <a:gd name="connsiteY3" fmla="*/ 3364810 h 3364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08733" h="3364810">
                <a:moveTo>
                  <a:pt x="0" y="0"/>
                </a:moveTo>
                <a:lnTo>
                  <a:pt x="1908733" y="0"/>
                </a:lnTo>
                <a:lnTo>
                  <a:pt x="1908733" y="3364810"/>
                </a:lnTo>
                <a:lnTo>
                  <a:pt x="0" y="336481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8" name="文本占位符 67">
            <a:extLst>
              <a:ext uri="{FF2B5EF4-FFF2-40B4-BE49-F238E27FC236}">
                <a16:creationId xmlns:a16="http://schemas.microsoft.com/office/drawing/2014/main" id="{44727F53-D857-4AB4-AEB0-C5A4394BA3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6933" y="347251"/>
            <a:ext cx="8920029" cy="402291"/>
          </a:xfrm>
          <a:prstGeom prst="rect">
            <a:avLst/>
          </a:prstGeom>
        </p:spPr>
        <p:txBody>
          <a:bodyPr lIns="0" bIns="46800">
            <a:sp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请输入你的章节标题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0B258317-0A72-4D20-B2A0-911B35640DF7}"/>
              </a:ext>
            </a:extLst>
          </p:cNvPr>
          <p:cNvGrpSpPr>
            <a:grpSpLocks/>
          </p:cNvGrpSpPr>
          <p:nvPr userDrawn="1"/>
        </p:nvGrpSpPr>
        <p:grpSpPr>
          <a:xfrm>
            <a:off x="660400" y="344681"/>
            <a:ext cx="384771" cy="384771"/>
            <a:chOff x="669869" y="597306"/>
            <a:chExt cx="409972" cy="409973"/>
          </a:xfrm>
        </p:grpSpPr>
        <p:sp>
          <p:nvSpPr>
            <p:cNvPr id="10" name="íṥļîḓê">
              <a:extLst>
                <a:ext uri="{FF2B5EF4-FFF2-40B4-BE49-F238E27FC236}">
                  <a16:creationId xmlns:a16="http://schemas.microsoft.com/office/drawing/2014/main" id="{35C01D20-B8BB-48DF-8369-E9F6074BAC88}"/>
                </a:ext>
              </a:extLst>
            </p:cNvPr>
            <p:cNvSpPr/>
            <p:nvPr/>
          </p:nvSpPr>
          <p:spPr>
            <a:xfrm>
              <a:off x="669869" y="597306"/>
              <a:ext cx="409972" cy="409973"/>
            </a:xfrm>
            <a:prstGeom prst="ellipse">
              <a:avLst/>
            </a:prstGeom>
            <a:noFill/>
            <a:ln w="12700">
              <a:solidFill>
                <a:schemeClr val="accent1">
                  <a:lumMod val="60000"/>
                  <a:lumOff val="4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 fontScale="77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1" name="íṥlíḓê">
              <a:extLst>
                <a:ext uri="{FF2B5EF4-FFF2-40B4-BE49-F238E27FC236}">
                  <a16:creationId xmlns:a16="http://schemas.microsoft.com/office/drawing/2014/main" id="{5E2E0EF1-3581-427D-90D6-49910981CA0C}"/>
                </a:ext>
              </a:extLst>
            </p:cNvPr>
            <p:cNvSpPr/>
            <p:nvPr/>
          </p:nvSpPr>
          <p:spPr>
            <a:xfrm>
              <a:off x="707772" y="635208"/>
              <a:ext cx="334166" cy="334167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 fontScale="55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2" name="ïśļiḑé">
              <a:extLst>
                <a:ext uri="{FF2B5EF4-FFF2-40B4-BE49-F238E27FC236}">
                  <a16:creationId xmlns:a16="http://schemas.microsoft.com/office/drawing/2014/main" id="{BE1E796D-A320-4D5F-961B-622A70B44A63}"/>
                </a:ext>
              </a:extLst>
            </p:cNvPr>
            <p:cNvSpPr/>
            <p:nvPr/>
          </p:nvSpPr>
          <p:spPr>
            <a:xfrm>
              <a:off x="772089" y="699681"/>
              <a:ext cx="205530" cy="205219"/>
            </a:xfrm>
            <a:custGeom>
              <a:avLst/>
              <a:gdLst>
                <a:gd name="connsiteX0" fmla="*/ 347041 w 607639"/>
                <a:gd name="connsiteY0" fmla="*/ 313875 h 606722"/>
                <a:gd name="connsiteX1" fmla="*/ 379713 w 607639"/>
                <a:gd name="connsiteY1" fmla="*/ 346512 h 606722"/>
                <a:gd name="connsiteX2" fmla="*/ 347041 w 607639"/>
                <a:gd name="connsiteY2" fmla="*/ 379149 h 606722"/>
                <a:gd name="connsiteX3" fmla="*/ 314369 w 607639"/>
                <a:gd name="connsiteY3" fmla="*/ 346512 h 606722"/>
                <a:gd name="connsiteX4" fmla="*/ 347041 w 607639"/>
                <a:gd name="connsiteY4" fmla="*/ 313875 h 606722"/>
                <a:gd name="connsiteX5" fmla="*/ 260563 w 607639"/>
                <a:gd name="connsiteY5" fmla="*/ 213037 h 606722"/>
                <a:gd name="connsiteX6" fmla="*/ 313452 w 607639"/>
                <a:gd name="connsiteY6" fmla="*/ 265856 h 606722"/>
                <a:gd name="connsiteX7" fmla="*/ 260563 w 607639"/>
                <a:gd name="connsiteY7" fmla="*/ 318675 h 606722"/>
                <a:gd name="connsiteX8" fmla="*/ 207674 w 607639"/>
                <a:gd name="connsiteY8" fmla="*/ 265856 h 606722"/>
                <a:gd name="connsiteX9" fmla="*/ 260563 w 607639"/>
                <a:gd name="connsiteY9" fmla="*/ 213037 h 606722"/>
                <a:gd name="connsiteX10" fmla="*/ 303775 w 607639"/>
                <a:gd name="connsiteY10" fmla="*/ 152236 h 606722"/>
                <a:gd name="connsiteX11" fmla="*/ 152466 w 607639"/>
                <a:gd name="connsiteY11" fmla="*/ 303317 h 606722"/>
                <a:gd name="connsiteX12" fmla="*/ 303775 w 607639"/>
                <a:gd name="connsiteY12" fmla="*/ 454486 h 606722"/>
                <a:gd name="connsiteX13" fmla="*/ 455173 w 607639"/>
                <a:gd name="connsiteY13" fmla="*/ 303317 h 606722"/>
                <a:gd name="connsiteX14" fmla="*/ 303775 w 607639"/>
                <a:gd name="connsiteY14" fmla="*/ 152236 h 606722"/>
                <a:gd name="connsiteX15" fmla="*/ 270042 w 607639"/>
                <a:gd name="connsiteY15" fmla="*/ 0 h 606722"/>
                <a:gd name="connsiteX16" fmla="*/ 337597 w 607639"/>
                <a:gd name="connsiteY16" fmla="*/ 0 h 606722"/>
                <a:gd name="connsiteX17" fmla="*/ 361628 w 607639"/>
                <a:gd name="connsiteY17" fmla="*/ 23995 h 606722"/>
                <a:gd name="connsiteX18" fmla="*/ 337597 w 607639"/>
                <a:gd name="connsiteY18" fmla="*/ 47901 h 606722"/>
                <a:gd name="connsiteX19" fmla="*/ 327806 w 607639"/>
                <a:gd name="connsiteY19" fmla="*/ 47901 h 606722"/>
                <a:gd name="connsiteX20" fmla="*/ 327806 w 607639"/>
                <a:gd name="connsiteY20" fmla="*/ 105756 h 606722"/>
                <a:gd name="connsiteX21" fmla="*/ 426691 w 607639"/>
                <a:gd name="connsiteY21" fmla="*/ 146726 h 606722"/>
                <a:gd name="connsiteX22" fmla="*/ 467723 w 607639"/>
                <a:gd name="connsiteY22" fmla="*/ 105756 h 606722"/>
                <a:gd name="connsiteX23" fmla="*/ 460780 w 607639"/>
                <a:gd name="connsiteY23" fmla="*/ 98913 h 606722"/>
                <a:gd name="connsiteX24" fmla="*/ 460780 w 607639"/>
                <a:gd name="connsiteY24" fmla="*/ 64965 h 606722"/>
                <a:gd name="connsiteX25" fmla="*/ 494691 w 607639"/>
                <a:gd name="connsiteY25" fmla="*/ 64965 h 606722"/>
                <a:gd name="connsiteX26" fmla="*/ 530382 w 607639"/>
                <a:gd name="connsiteY26" fmla="*/ 100602 h 606722"/>
                <a:gd name="connsiteX27" fmla="*/ 531094 w 607639"/>
                <a:gd name="connsiteY27" fmla="*/ 101313 h 606722"/>
                <a:gd name="connsiteX28" fmla="*/ 537414 w 607639"/>
                <a:gd name="connsiteY28" fmla="*/ 107534 h 606722"/>
                <a:gd name="connsiteX29" fmla="*/ 537770 w 607639"/>
                <a:gd name="connsiteY29" fmla="*/ 107978 h 606722"/>
                <a:gd name="connsiteX30" fmla="*/ 537948 w 607639"/>
                <a:gd name="connsiteY30" fmla="*/ 108156 h 606722"/>
                <a:gd name="connsiteX31" fmla="*/ 538482 w 607639"/>
                <a:gd name="connsiteY31" fmla="*/ 108689 h 606722"/>
                <a:gd name="connsiteX32" fmla="*/ 538215 w 607639"/>
                <a:gd name="connsiteY32" fmla="*/ 108423 h 606722"/>
                <a:gd name="connsiteX33" fmla="*/ 538749 w 607639"/>
                <a:gd name="connsiteY33" fmla="*/ 108867 h 606722"/>
                <a:gd name="connsiteX34" fmla="*/ 539105 w 607639"/>
                <a:gd name="connsiteY34" fmla="*/ 109311 h 606722"/>
                <a:gd name="connsiteX35" fmla="*/ 542487 w 607639"/>
                <a:gd name="connsiteY35" fmla="*/ 112688 h 606722"/>
                <a:gd name="connsiteX36" fmla="*/ 542487 w 607639"/>
                <a:gd name="connsiteY36" fmla="*/ 146637 h 606722"/>
                <a:gd name="connsiteX37" fmla="*/ 508576 w 607639"/>
                <a:gd name="connsiteY37" fmla="*/ 146637 h 606722"/>
                <a:gd name="connsiteX38" fmla="*/ 501634 w 607639"/>
                <a:gd name="connsiteY38" fmla="*/ 139705 h 606722"/>
                <a:gd name="connsiteX39" fmla="*/ 460691 w 607639"/>
                <a:gd name="connsiteY39" fmla="*/ 180675 h 606722"/>
                <a:gd name="connsiteX40" fmla="*/ 501723 w 607639"/>
                <a:gd name="connsiteY40" fmla="*/ 279410 h 606722"/>
                <a:gd name="connsiteX41" fmla="*/ 559576 w 607639"/>
                <a:gd name="connsiteY41" fmla="*/ 279410 h 606722"/>
                <a:gd name="connsiteX42" fmla="*/ 559576 w 607639"/>
                <a:gd name="connsiteY42" fmla="*/ 269634 h 606722"/>
                <a:gd name="connsiteX43" fmla="*/ 583608 w 607639"/>
                <a:gd name="connsiteY43" fmla="*/ 245639 h 606722"/>
                <a:gd name="connsiteX44" fmla="*/ 607639 w 607639"/>
                <a:gd name="connsiteY44" fmla="*/ 269634 h 606722"/>
                <a:gd name="connsiteX45" fmla="*/ 607639 w 607639"/>
                <a:gd name="connsiteY45" fmla="*/ 337088 h 606722"/>
                <a:gd name="connsiteX46" fmla="*/ 583608 w 607639"/>
                <a:gd name="connsiteY46" fmla="*/ 361083 h 606722"/>
                <a:gd name="connsiteX47" fmla="*/ 559576 w 607639"/>
                <a:gd name="connsiteY47" fmla="*/ 337088 h 606722"/>
                <a:gd name="connsiteX48" fmla="*/ 559576 w 607639"/>
                <a:gd name="connsiteY48" fmla="*/ 327312 h 606722"/>
                <a:gd name="connsiteX49" fmla="*/ 501723 w 607639"/>
                <a:gd name="connsiteY49" fmla="*/ 327312 h 606722"/>
                <a:gd name="connsiteX50" fmla="*/ 460691 w 607639"/>
                <a:gd name="connsiteY50" fmla="*/ 426047 h 606722"/>
                <a:gd name="connsiteX51" fmla="*/ 501634 w 607639"/>
                <a:gd name="connsiteY51" fmla="*/ 467017 h 606722"/>
                <a:gd name="connsiteX52" fmla="*/ 508576 w 607639"/>
                <a:gd name="connsiteY52" fmla="*/ 460085 h 606722"/>
                <a:gd name="connsiteX53" fmla="*/ 542487 w 607639"/>
                <a:gd name="connsiteY53" fmla="*/ 460085 h 606722"/>
                <a:gd name="connsiteX54" fmla="*/ 542487 w 607639"/>
                <a:gd name="connsiteY54" fmla="*/ 493945 h 606722"/>
                <a:gd name="connsiteX55" fmla="*/ 518990 w 607639"/>
                <a:gd name="connsiteY55" fmla="*/ 517496 h 606722"/>
                <a:gd name="connsiteX56" fmla="*/ 494691 w 607639"/>
                <a:gd name="connsiteY56" fmla="*/ 541668 h 606722"/>
                <a:gd name="connsiteX57" fmla="*/ 460780 w 607639"/>
                <a:gd name="connsiteY57" fmla="*/ 541668 h 606722"/>
                <a:gd name="connsiteX58" fmla="*/ 460780 w 607639"/>
                <a:gd name="connsiteY58" fmla="*/ 507809 h 606722"/>
                <a:gd name="connsiteX59" fmla="*/ 467723 w 607639"/>
                <a:gd name="connsiteY59" fmla="*/ 500877 h 606722"/>
                <a:gd name="connsiteX60" fmla="*/ 426691 w 607639"/>
                <a:gd name="connsiteY60" fmla="*/ 459996 h 606722"/>
                <a:gd name="connsiteX61" fmla="*/ 327806 w 607639"/>
                <a:gd name="connsiteY61" fmla="*/ 500966 h 606722"/>
                <a:gd name="connsiteX62" fmla="*/ 327806 w 607639"/>
                <a:gd name="connsiteY62" fmla="*/ 558732 h 606722"/>
                <a:gd name="connsiteX63" fmla="*/ 337597 w 607639"/>
                <a:gd name="connsiteY63" fmla="*/ 558732 h 606722"/>
                <a:gd name="connsiteX64" fmla="*/ 361628 w 607639"/>
                <a:gd name="connsiteY64" fmla="*/ 582727 h 606722"/>
                <a:gd name="connsiteX65" fmla="*/ 337597 w 607639"/>
                <a:gd name="connsiteY65" fmla="*/ 606722 h 606722"/>
                <a:gd name="connsiteX66" fmla="*/ 270042 w 607639"/>
                <a:gd name="connsiteY66" fmla="*/ 606722 h 606722"/>
                <a:gd name="connsiteX67" fmla="*/ 246011 w 607639"/>
                <a:gd name="connsiteY67" fmla="*/ 582727 h 606722"/>
                <a:gd name="connsiteX68" fmla="*/ 270042 w 607639"/>
                <a:gd name="connsiteY68" fmla="*/ 558732 h 606722"/>
                <a:gd name="connsiteX69" fmla="*/ 279833 w 607639"/>
                <a:gd name="connsiteY69" fmla="*/ 558732 h 606722"/>
                <a:gd name="connsiteX70" fmla="*/ 279833 w 607639"/>
                <a:gd name="connsiteY70" fmla="*/ 500966 h 606722"/>
                <a:gd name="connsiteX71" fmla="*/ 180948 w 607639"/>
                <a:gd name="connsiteY71" fmla="*/ 459996 h 606722"/>
                <a:gd name="connsiteX72" fmla="*/ 139916 w 607639"/>
                <a:gd name="connsiteY72" fmla="*/ 500877 h 606722"/>
                <a:gd name="connsiteX73" fmla="*/ 146859 w 607639"/>
                <a:gd name="connsiteY73" fmla="*/ 507809 h 606722"/>
                <a:gd name="connsiteX74" fmla="*/ 146859 w 607639"/>
                <a:gd name="connsiteY74" fmla="*/ 541668 h 606722"/>
                <a:gd name="connsiteX75" fmla="*/ 112859 w 607639"/>
                <a:gd name="connsiteY75" fmla="*/ 541668 h 606722"/>
                <a:gd name="connsiteX76" fmla="*/ 77257 w 607639"/>
                <a:gd name="connsiteY76" fmla="*/ 506120 h 606722"/>
                <a:gd name="connsiteX77" fmla="*/ 68534 w 607639"/>
                <a:gd name="connsiteY77" fmla="*/ 497411 h 606722"/>
                <a:gd name="connsiteX78" fmla="*/ 65063 w 607639"/>
                <a:gd name="connsiteY78" fmla="*/ 493945 h 606722"/>
                <a:gd name="connsiteX79" fmla="*/ 65063 w 607639"/>
                <a:gd name="connsiteY79" fmla="*/ 460085 h 606722"/>
                <a:gd name="connsiteX80" fmla="*/ 99063 w 607639"/>
                <a:gd name="connsiteY80" fmla="*/ 460085 h 606722"/>
                <a:gd name="connsiteX81" fmla="*/ 105916 w 607639"/>
                <a:gd name="connsiteY81" fmla="*/ 467017 h 606722"/>
                <a:gd name="connsiteX82" fmla="*/ 146948 w 607639"/>
                <a:gd name="connsiteY82" fmla="*/ 426047 h 606722"/>
                <a:gd name="connsiteX83" fmla="*/ 105916 w 607639"/>
                <a:gd name="connsiteY83" fmla="*/ 327312 h 606722"/>
                <a:gd name="connsiteX84" fmla="*/ 47974 w 607639"/>
                <a:gd name="connsiteY84" fmla="*/ 327312 h 606722"/>
                <a:gd name="connsiteX85" fmla="*/ 47974 w 607639"/>
                <a:gd name="connsiteY85" fmla="*/ 337088 h 606722"/>
                <a:gd name="connsiteX86" fmla="*/ 24031 w 607639"/>
                <a:gd name="connsiteY86" fmla="*/ 361083 h 606722"/>
                <a:gd name="connsiteX87" fmla="*/ 0 w 607639"/>
                <a:gd name="connsiteY87" fmla="*/ 337088 h 606722"/>
                <a:gd name="connsiteX88" fmla="*/ 0 w 607639"/>
                <a:gd name="connsiteY88" fmla="*/ 269634 h 606722"/>
                <a:gd name="connsiteX89" fmla="*/ 24031 w 607639"/>
                <a:gd name="connsiteY89" fmla="*/ 245639 h 606722"/>
                <a:gd name="connsiteX90" fmla="*/ 47974 w 607639"/>
                <a:gd name="connsiteY90" fmla="*/ 269634 h 606722"/>
                <a:gd name="connsiteX91" fmla="*/ 47974 w 607639"/>
                <a:gd name="connsiteY91" fmla="*/ 279410 h 606722"/>
                <a:gd name="connsiteX92" fmla="*/ 105916 w 607639"/>
                <a:gd name="connsiteY92" fmla="*/ 279410 h 606722"/>
                <a:gd name="connsiteX93" fmla="*/ 146948 w 607639"/>
                <a:gd name="connsiteY93" fmla="*/ 180675 h 606722"/>
                <a:gd name="connsiteX94" fmla="*/ 105916 w 607639"/>
                <a:gd name="connsiteY94" fmla="*/ 139705 h 606722"/>
                <a:gd name="connsiteX95" fmla="*/ 99063 w 607639"/>
                <a:gd name="connsiteY95" fmla="*/ 146637 h 606722"/>
                <a:gd name="connsiteX96" fmla="*/ 65063 w 607639"/>
                <a:gd name="connsiteY96" fmla="*/ 146637 h 606722"/>
                <a:gd name="connsiteX97" fmla="*/ 65063 w 607639"/>
                <a:gd name="connsiteY97" fmla="*/ 112688 h 606722"/>
                <a:gd name="connsiteX98" fmla="*/ 106450 w 607639"/>
                <a:gd name="connsiteY98" fmla="*/ 71452 h 606722"/>
                <a:gd name="connsiteX99" fmla="*/ 112859 w 607639"/>
                <a:gd name="connsiteY99" fmla="*/ 64965 h 606722"/>
                <a:gd name="connsiteX100" fmla="*/ 146859 w 607639"/>
                <a:gd name="connsiteY100" fmla="*/ 64965 h 606722"/>
                <a:gd name="connsiteX101" fmla="*/ 146859 w 607639"/>
                <a:gd name="connsiteY101" fmla="*/ 98913 h 606722"/>
                <a:gd name="connsiteX102" fmla="*/ 139916 w 607639"/>
                <a:gd name="connsiteY102" fmla="*/ 105756 h 606722"/>
                <a:gd name="connsiteX103" fmla="*/ 180948 w 607639"/>
                <a:gd name="connsiteY103" fmla="*/ 146726 h 606722"/>
                <a:gd name="connsiteX104" fmla="*/ 279833 w 607639"/>
                <a:gd name="connsiteY104" fmla="*/ 105756 h 606722"/>
                <a:gd name="connsiteX105" fmla="*/ 279833 w 607639"/>
                <a:gd name="connsiteY105" fmla="*/ 47901 h 606722"/>
                <a:gd name="connsiteX106" fmla="*/ 270042 w 607639"/>
                <a:gd name="connsiteY106" fmla="*/ 47901 h 606722"/>
                <a:gd name="connsiteX107" fmla="*/ 246011 w 607639"/>
                <a:gd name="connsiteY107" fmla="*/ 23995 h 606722"/>
                <a:gd name="connsiteX108" fmla="*/ 270042 w 607639"/>
                <a:gd name="connsiteY108" fmla="*/ 0 h 60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607639" h="606722">
                  <a:moveTo>
                    <a:pt x="347041" y="313875"/>
                  </a:moveTo>
                  <a:cubicBezTo>
                    <a:pt x="365085" y="313875"/>
                    <a:pt x="379713" y="328487"/>
                    <a:pt x="379713" y="346512"/>
                  </a:cubicBezTo>
                  <a:cubicBezTo>
                    <a:pt x="379713" y="364537"/>
                    <a:pt x="365085" y="379149"/>
                    <a:pt x="347041" y="379149"/>
                  </a:cubicBezTo>
                  <a:cubicBezTo>
                    <a:pt x="328997" y="379149"/>
                    <a:pt x="314369" y="364537"/>
                    <a:pt x="314369" y="346512"/>
                  </a:cubicBezTo>
                  <a:cubicBezTo>
                    <a:pt x="314369" y="328487"/>
                    <a:pt x="328997" y="313875"/>
                    <a:pt x="347041" y="313875"/>
                  </a:cubicBezTo>
                  <a:close/>
                  <a:moveTo>
                    <a:pt x="260563" y="213037"/>
                  </a:moveTo>
                  <a:cubicBezTo>
                    <a:pt x="289773" y="213037"/>
                    <a:pt x="313452" y="236685"/>
                    <a:pt x="313452" y="265856"/>
                  </a:cubicBezTo>
                  <a:cubicBezTo>
                    <a:pt x="313452" y="295027"/>
                    <a:pt x="289773" y="318675"/>
                    <a:pt x="260563" y="318675"/>
                  </a:cubicBezTo>
                  <a:cubicBezTo>
                    <a:pt x="231353" y="318675"/>
                    <a:pt x="207674" y="295027"/>
                    <a:pt x="207674" y="265856"/>
                  </a:cubicBezTo>
                  <a:cubicBezTo>
                    <a:pt x="207674" y="236685"/>
                    <a:pt x="231353" y="213037"/>
                    <a:pt x="260563" y="213037"/>
                  </a:cubicBezTo>
                  <a:close/>
                  <a:moveTo>
                    <a:pt x="303775" y="152236"/>
                  </a:moveTo>
                  <a:cubicBezTo>
                    <a:pt x="220377" y="152236"/>
                    <a:pt x="152466" y="220045"/>
                    <a:pt x="152466" y="303317"/>
                  </a:cubicBezTo>
                  <a:cubicBezTo>
                    <a:pt x="152466" y="386678"/>
                    <a:pt x="220377" y="454486"/>
                    <a:pt x="303775" y="454486"/>
                  </a:cubicBezTo>
                  <a:cubicBezTo>
                    <a:pt x="387262" y="454486"/>
                    <a:pt x="455173" y="386678"/>
                    <a:pt x="455173" y="303317"/>
                  </a:cubicBezTo>
                  <a:cubicBezTo>
                    <a:pt x="455173" y="220045"/>
                    <a:pt x="387262" y="152236"/>
                    <a:pt x="303775" y="152236"/>
                  </a:cubicBezTo>
                  <a:close/>
                  <a:moveTo>
                    <a:pt x="270042" y="0"/>
                  </a:moveTo>
                  <a:lnTo>
                    <a:pt x="337597" y="0"/>
                  </a:lnTo>
                  <a:cubicBezTo>
                    <a:pt x="350859" y="0"/>
                    <a:pt x="361628" y="10753"/>
                    <a:pt x="361628" y="23995"/>
                  </a:cubicBezTo>
                  <a:cubicBezTo>
                    <a:pt x="361628" y="37237"/>
                    <a:pt x="350859" y="47901"/>
                    <a:pt x="337597" y="47901"/>
                  </a:cubicBezTo>
                  <a:lnTo>
                    <a:pt x="327806" y="47901"/>
                  </a:lnTo>
                  <a:lnTo>
                    <a:pt x="327806" y="105756"/>
                  </a:lnTo>
                  <a:cubicBezTo>
                    <a:pt x="364833" y="110200"/>
                    <a:pt x="398744" y="124864"/>
                    <a:pt x="426691" y="146726"/>
                  </a:cubicBezTo>
                  <a:lnTo>
                    <a:pt x="467723" y="105756"/>
                  </a:lnTo>
                  <a:lnTo>
                    <a:pt x="460780" y="98913"/>
                  </a:lnTo>
                  <a:cubicBezTo>
                    <a:pt x="451435" y="89493"/>
                    <a:pt x="451435" y="74385"/>
                    <a:pt x="460780" y="64965"/>
                  </a:cubicBezTo>
                  <a:cubicBezTo>
                    <a:pt x="470126" y="55633"/>
                    <a:pt x="485346" y="55633"/>
                    <a:pt x="494691" y="64965"/>
                  </a:cubicBezTo>
                  <a:lnTo>
                    <a:pt x="530382" y="100602"/>
                  </a:lnTo>
                  <a:lnTo>
                    <a:pt x="531094" y="101313"/>
                  </a:lnTo>
                  <a:lnTo>
                    <a:pt x="537414" y="107534"/>
                  </a:lnTo>
                  <a:lnTo>
                    <a:pt x="537770" y="107978"/>
                  </a:lnTo>
                  <a:lnTo>
                    <a:pt x="537948" y="108156"/>
                  </a:lnTo>
                  <a:lnTo>
                    <a:pt x="538482" y="108689"/>
                  </a:lnTo>
                  <a:lnTo>
                    <a:pt x="538215" y="108423"/>
                  </a:lnTo>
                  <a:lnTo>
                    <a:pt x="538749" y="108867"/>
                  </a:lnTo>
                  <a:lnTo>
                    <a:pt x="539105" y="109311"/>
                  </a:lnTo>
                  <a:lnTo>
                    <a:pt x="542487" y="112688"/>
                  </a:lnTo>
                  <a:cubicBezTo>
                    <a:pt x="551922" y="122109"/>
                    <a:pt x="551922" y="137217"/>
                    <a:pt x="542487" y="146637"/>
                  </a:cubicBezTo>
                  <a:cubicBezTo>
                    <a:pt x="533142" y="155969"/>
                    <a:pt x="517922" y="155969"/>
                    <a:pt x="508576" y="146637"/>
                  </a:cubicBezTo>
                  <a:lnTo>
                    <a:pt x="501634" y="139705"/>
                  </a:lnTo>
                  <a:lnTo>
                    <a:pt x="460691" y="180675"/>
                  </a:lnTo>
                  <a:cubicBezTo>
                    <a:pt x="482587" y="208491"/>
                    <a:pt x="497272" y="242440"/>
                    <a:pt x="501723" y="279410"/>
                  </a:cubicBezTo>
                  <a:lnTo>
                    <a:pt x="559576" y="279410"/>
                  </a:lnTo>
                  <a:lnTo>
                    <a:pt x="559576" y="269634"/>
                  </a:lnTo>
                  <a:cubicBezTo>
                    <a:pt x="559576" y="256393"/>
                    <a:pt x="570346" y="245639"/>
                    <a:pt x="583608" y="245639"/>
                  </a:cubicBezTo>
                  <a:cubicBezTo>
                    <a:pt x="596869" y="245639"/>
                    <a:pt x="607639" y="256393"/>
                    <a:pt x="607639" y="269634"/>
                  </a:cubicBezTo>
                  <a:lnTo>
                    <a:pt x="607639" y="337088"/>
                  </a:lnTo>
                  <a:cubicBezTo>
                    <a:pt x="607639" y="350329"/>
                    <a:pt x="596869" y="361083"/>
                    <a:pt x="583608" y="361083"/>
                  </a:cubicBezTo>
                  <a:cubicBezTo>
                    <a:pt x="570346" y="361083"/>
                    <a:pt x="559576" y="350329"/>
                    <a:pt x="559576" y="337088"/>
                  </a:cubicBezTo>
                  <a:lnTo>
                    <a:pt x="559576" y="327312"/>
                  </a:lnTo>
                  <a:lnTo>
                    <a:pt x="501723" y="327312"/>
                  </a:lnTo>
                  <a:cubicBezTo>
                    <a:pt x="497272" y="364282"/>
                    <a:pt x="482587" y="398142"/>
                    <a:pt x="460691" y="426047"/>
                  </a:cubicBezTo>
                  <a:lnTo>
                    <a:pt x="501634" y="467017"/>
                  </a:lnTo>
                  <a:lnTo>
                    <a:pt x="508576" y="460085"/>
                  </a:lnTo>
                  <a:cubicBezTo>
                    <a:pt x="517922" y="450753"/>
                    <a:pt x="533142" y="450753"/>
                    <a:pt x="542487" y="460085"/>
                  </a:cubicBezTo>
                  <a:cubicBezTo>
                    <a:pt x="551922" y="469416"/>
                    <a:pt x="551922" y="484613"/>
                    <a:pt x="542487" y="493945"/>
                  </a:cubicBezTo>
                  <a:cubicBezTo>
                    <a:pt x="512759" y="523717"/>
                    <a:pt x="518456" y="518029"/>
                    <a:pt x="518990" y="517496"/>
                  </a:cubicBezTo>
                  <a:cubicBezTo>
                    <a:pt x="518545" y="517940"/>
                    <a:pt x="514272" y="522206"/>
                    <a:pt x="494691" y="541668"/>
                  </a:cubicBezTo>
                  <a:cubicBezTo>
                    <a:pt x="485346" y="551089"/>
                    <a:pt x="470126" y="551089"/>
                    <a:pt x="460780" y="541668"/>
                  </a:cubicBezTo>
                  <a:cubicBezTo>
                    <a:pt x="451435" y="532337"/>
                    <a:pt x="451435" y="517140"/>
                    <a:pt x="460780" y="507809"/>
                  </a:cubicBezTo>
                  <a:lnTo>
                    <a:pt x="467723" y="500877"/>
                  </a:lnTo>
                  <a:lnTo>
                    <a:pt x="426691" y="459996"/>
                  </a:lnTo>
                  <a:cubicBezTo>
                    <a:pt x="398744" y="481858"/>
                    <a:pt x="364833" y="496522"/>
                    <a:pt x="327806" y="500966"/>
                  </a:cubicBezTo>
                  <a:lnTo>
                    <a:pt x="327806" y="558732"/>
                  </a:lnTo>
                  <a:lnTo>
                    <a:pt x="337597" y="558732"/>
                  </a:lnTo>
                  <a:cubicBezTo>
                    <a:pt x="350859" y="558732"/>
                    <a:pt x="361628" y="569485"/>
                    <a:pt x="361628" y="582727"/>
                  </a:cubicBezTo>
                  <a:cubicBezTo>
                    <a:pt x="361628" y="595969"/>
                    <a:pt x="350859" y="606722"/>
                    <a:pt x="337597" y="606722"/>
                  </a:cubicBezTo>
                  <a:lnTo>
                    <a:pt x="270042" y="606722"/>
                  </a:lnTo>
                  <a:cubicBezTo>
                    <a:pt x="256780" y="606722"/>
                    <a:pt x="246011" y="595969"/>
                    <a:pt x="246011" y="582727"/>
                  </a:cubicBezTo>
                  <a:cubicBezTo>
                    <a:pt x="246011" y="569485"/>
                    <a:pt x="256780" y="558732"/>
                    <a:pt x="270042" y="558732"/>
                  </a:cubicBezTo>
                  <a:lnTo>
                    <a:pt x="279833" y="558732"/>
                  </a:lnTo>
                  <a:lnTo>
                    <a:pt x="279833" y="500966"/>
                  </a:lnTo>
                  <a:cubicBezTo>
                    <a:pt x="242806" y="496522"/>
                    <a:pt x="208806" y="481858"/>
                    <a:pt x="180948" y="459996"/>
                  </a:cubicBezTo>
                  <a:lnTo>
                    <a:pt x="139916" y="500877"/>
                  </a:lnTo>
                  <a:lnTo>
                    <a:pt x="146859" y="507809"/>
                  </a:lnTo>
                  <a:cubicBezTo>
                    <a:pt x="156204" y="517140"/>
                    <a:pt x="156204" y="532337"/>
                    <a:pt x="146859" y="541668"/>
                  </a:cubicBezTo>
                  <a:cubicBezTo>
                    <a:pt x="137424" y="551089"/>
                    <a:pt x="122293" y="551089"/>
                    <a:pt x="112859" y="541668"/>
                  </a:cubicBezTo>
                  <a:lnTo>
                    <a:pt x="77257" y="506120"/>
                  </a:lnTo>
                  <a:lnTo>
                    <a:pt x="68534" y="497411"/>
                  </a:lnTo>
                  <a:lnTo>
                    <a:pt x="65063" y="493945"/>
                  </a:lnTo>
                  <a:cubicBezTo>
                    <a:pt x="55717" y="484613"/>
                    <a:pt x="55717" y="469416"/>
                    <a:pt x="65063" y="460085"/>
                  </a:cubicBezTo>
                  <a:cubicBezTo>
                    <a:pt x="74497" y="450753"/>
                    <a:pt x="89628" y="450753"/>
                    <a:pt x="99063" y="460085"/>
                  </a:cubicBezTo>
                  <a:lnTo>
                    <a:pt x="105916" y="467017"/>
                  </a:lnTo>
                  <a:lnTo>
                    <a:pt x="146948" y="426047"/>
                  </a:lnTo>
                  <a:cubicBezTo>
                    <a:pt x="125052" y="398142"/>
                    <a:pt x="110367" y="364282"/>
                    <a:pt x="105916" y="327312"/>
                  </a:cubicBezTo>
                  <a:lnTo>
                    <a:pt x="47974" y="327312"/>
                  </a:lnTo>
                  <a:lnTo>
                    <a:pt x="47974" y="337088"/>
                  </a:lnTo>
                  <a:cubicBezTo>
                    <a:pt x="47974" y="350329"/>
                    <a:pt x="37293" y="361083"/>
                    <a:pt x="24031" y="361083"/>
                  </a:cubicBezTo>
                  <a:cubicBezTo>
                    <a:pt x="10770" y="361083"/>
                    <a:pt x="0" y="350329"/>
                    <a:pt x="0" y="337088"/>
                  </a:cubicBezTo>
                  <a:lnTo>
                    <a:pt x="0" y="269634"/>
                  </a:lnTo>
                  <a:cubicBezTo>
                    <a:pt x="0" y="256393"/>
                    <a:pt x="10770" y="245639"/>
                    <a:pt x="24031" y="245639"/>
                  </a:cubicBezTo>
                  <a:cubicBezTo>
                    <a:pt x="37293" y="245639"/>
                    <a:pt x="47974" y="256393"/>
                    <a:pt x="47974" y="269634"/>
                  </a:cubicBezTo>
                  <a:lnTo>
                    <a:pt x="47974" y="279410"/>
                  </a:lnTo>
                  <a:lnTo>
                    <a:pt x="105916" y="279410"/>
                  </a:lnTo>
                  <a:cubicBezTo>
                    <a:pt x="110367" y="242440"/>
                    <a:pt x="125052" y="208491"/>
                    <a:pt x="146948" y="180675"/>
                  </a:cubicBezTo>
                  <a:lnTo>
                    <a:pt x="105916" y="139705"/>
                  </a:lnTo>
                  <a:lnTo>
                    <a:pt x="99063" y="146637"/>
                  </a:lnTo>
                  <a:cubicBezTo>
                    <a:pt x="89628" y="155969"/>
                    <a:pt x="74497" y="155969"/>
                    <a:pt x="65063" y="146637"/>
                  </a:cubicBezTo>
                  <a:cubicBezTo>
                    <a:pt x="55717" y="137217"/>
                    <a:pt x="55717" y="122109"/>
                    <a:pt x="65063" y="112688"/>
                  </a:cubicBezTo>
                  <a:lnTo>
                    <a:pt x="106450" y="71452"/>
                  </a:lnTo>
                  <a:lnTo>
                    <a:pt x="112859" y="64965"/>
                  </a:lnTo>
                  <a:cubicBezTo>
                    <a:pt x="122293" y="55633"/>
                    <a:pt x="137424" y="55633"/>
                    <a:pt x="146859" y="64965"/>
                  </a:cubicBezTo>
                  <a:cubicBezTo>
                    <a:pt x="156204" y="74385"/>
                    <a:pt x="156204" y="89493"/>
                    <a:pt x="146859" y="98913"/>
                  </a:cubicBezTo>
                  <a:lnTo>
                    <a:pt x="139916" y="105756"/>
                  </a:lnTo>
                  <a:lnTo>
                    <a:pt x="180948" y="146726"/>
                  </a:lnTo>
                  <a:cubicBezTo>
                    <a:pt x="208806" y="124864"/>
                    <a:pt x="242806" y="110200"/>
                    <a:pt x="279833" y="105756"/>
                  </a:cubicBezTo>
                  <a:lnTo>
                    <a:pt x="279833" y="47901"/>
                  </a:lnTo>
                  <a:lnTo>
                    <a:pt x="270042" y="47901"/>
                  </a:lnTo>
                  <a:cubicBezTo>
                    <a:pt x="256780" y="47901"/>
                    <a:pt x="246011" y="37237"/>
                    <a:pt x="246011" y="23995"/>
                  </a:cubicBezTo>
                  <a:cubicBezTo>
                    <a:pt x="246011" y="10753"/>
                    <a:pt x="256780" y="0"/>
                    <a:pt x="270042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 fontScale="40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sp>
        <p:nvSpPr>
          <p:cNvPr id="13" name="日期占位符 4">
            <a:extLst>
              <a:ext uri="{FF2B5EF4-FFF2-40B4-BE49-F238E27FC236}">
                <a16:creationId xmlns:a16="http://schemas.microsoft.com/office/drawing/2014/main" id="{1537F5BF-9B2C-4279-903E-1ACEC1C9841E}"/>
              </a:ext>
            </a:extLst>
          </p:cNvPr>
          <p:cNvSpPr>
            <a:spLocks noGrp="1"/>
          </p:cNvSpPr>
          <p:nvPr>
            <p:ph type="dt" sz="half" idx="26"/>
          </p:nvPr>
        </p:nvSpPr>
        <p:spPr>
          <a:xfrm>
            <a:off x="660400" y="6235702"/>
            <a:ext cx="334264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i="1" spc="300" dirty="0">
                <a:solidFill>
                  <a:schemeClr val="accent1"/>
                </a:solidFill>
                <a:latin typeface="+mn-ea"/>
              </a:rPr>
              <a:t>敦尚行实　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4" name="灯片编号占位符 7">
            <a:extLst>
              <a:ext uri="{FF2B5EF4-FFF2-40B4-BE49-F238E27FC236}">
                <a16:creationId xmlns:a16="http://schemas.microsoft.com/office/drawing/2014/main" id="{4C2D85EE-1E90-403E-BAA7-0EA569199AD4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>
          <a:xfrm>
            <a:off x="8775700" y="6235702"/>
            <a:ext cx="2743200" cy="365125"/>
          </a:xfrm>
        </p:spPr>
        <p:txBody>
          <a:bodyPr/>
          <a:lstStyle/>
          <a:p>
            <a:fld id="{C79ECAFE-A460-4E13-ABCB-32CAE613624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27" name="文本占位符 26">
            <a:extLst>
              <a:ext uri="{FF2B5EF4-FFF2-40B4-BE49-F238E27FC236}">
                <a16:creationId xmlns:a16="http://schemas.microsoft.com/office/drawing/2014/main" id="{B68BC5C5-6105-4907-96A6-3B5D2A07C85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19067" y="2170482"/>
            <a:ext cx="3982720" cy="584775"/>
          </a:xfrm>
        </p:spPr>
        <p:txBody>
          <a:bodyPr lIns="0">
            <a:spAutoFit/>
          </a:bodyPr>
          <a:lstStyle>
            <a:lvl1pPr marL="0" indent="0">
              <a:lnSpc>
                <a:spcPct val="100000"/>
              </a:lnSpc>
              <a:buNone/>
              <a:defRPr sz="3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请输入你的团队名</a:t>
            </a:r>
          </a:p>
        </p:txBody>
      </p:sp>
      <p:sp>
        <p:nvSpPr>
          <p:cNvPr id="29" name="文本占位符 28">
            <a:extLst>
              <a:ext uri="{FF2B5EF4-FFF2-40B4-BE49-F238E27FC236}">
                <a16:creationId xmlns:a16="http://schemas.microsoft.com/office/drawing/2014/main" id="{E55F85DC-E549-4396-B739-2FE6F1B3BF2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19067" y="3119036"/>
            <a:ext cx="3982720" cy="1706963"/>
          </a:xfrm>
        </p:spPr>
        <p:txBody>
          <a:bodyPr wrap="square" lIns="0"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zh-CN" altLang="en-US" dirty="0"/>
              <a:t>请输入你的团队介绍</a:t>
            </a:r>
          </a:p>
        </p:txBody>
      </p:sp>
      <p:sp>
        <p:nvSpPr>
          <p:cNvPr id="33" name="图片占位符 32">
            <a:extLst>
              <a:ext uri="{FF2B5EF4-FFF2-40B4-BE49-F238E27FC236}">
                <a16:creationId xmlns:a16="http://schemas.microsoft.com/office/drawing/2014/main" id="{A20E9AFA-61A9-4915-B4B3-C398D1CA0115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700964" y="1461189"/>
            <a:ext cx="1908733" cy="3364810"/>
          </a:xfrm>
          <a:custGeom>
            <a:avLst/>
            <a:gdLst>
              <a:gd name="connsiteX0" fmla="*/ 0 w 1908733"/>
              <a:gd name="connsiteY0" fmla="*/ 0 h 3364810"/>
              <a:gd name="connsiteX1" fmla="*/ 1908733 w 1908733"/>
              <a:gd name="connsiteY1" fmla="*/ 0 h 3364810"/>
              <a:gd name="connsiteX2" fmla="*/ 1908733 w 1908733"/>
              <a:gd name="connsiteY2" fmla="*/ 3364810 h 3364810"/>
              <a:gd name="connsiteX3" fmla="*/ 0 w 1908733"/>
              <a:gd name="connsiteY3" fmla="*/ 3364810 h 3364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08733" h="3364810">
                <a:moveTo>
                  <a:pt x="0" y="0"/>
                </a:moveTo>
                <a:lnTo>
                  <a:pt x="1908733" y="0"/>
                </a:lnTo>
                <a:lnTo>
                  <a:pt x="1908733" y="3364810"/>
                </a:lnTo>
                <a:lnTo>
                  <a:pt x="0" y="336481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34" name="图片占位符 33">
            <a:extLst>
              <a:ext uri="{FF2B5EF4-FFF2-40B4-BE49-F238E27FC236}">
                <a16:creationId xmlns:a16="http://schemas.microsoft.com/office/drawing/2014/main" id="{D3B5DD4B-6129-4B70-964D-44B0A3774E4E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609697" y="1461189"/>
            <a:ext cx="1908733" cy="3364810"/>
          </a:xfrm>
          <a:custGeom>
            <a:avLst/>
            <a:gdLst>
              <a:gd name="connsiteX0" fmla="*/ 0 w 1908733"/>
              <a:gd name="connsiteY0" fmla="*/ 0 h 3364810"/>
              <a:gd name="connsiteX1" fmla="*/ 1908733 w 1908733"/>
              <a:gd name="connsiteY1" fmla="*/ 0 h 3364810"/>
              <a:gd name="connsiteX2" fmla="*/ 1908733 w 1908733"/>
              <a:gd name="connsiteY2" fmla="*/ 3364810 h 3364810"/>
              <a:gd name="connsiteX3" fmla="*/ 0 w 1908733"/>
              <a:gd name="connsiteY3" fmla="*/ 3364810 h 3364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08733" h="3364810">
                <a:moveTo>
                  <a:pt x="0" y="0"/>
                </a:moveTo>
                <a:lnTo>
                  <a:pt x="1908733" y="0"/>
                </a:lnTo>
                <a:lnTo>
                  <a:pt x="1908733" y="3364810"/>
                </a:lnTo>
                <a:lnTo>
                  <a:pt x="0" y="336481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25" name="文本占位符 11">
            <a:extLst>
              <a:ext uri="{FF2B5EF4-FFF2-40B4-BE49-F238E27FC236}">
                <a16:creationId xmlns:a16="http://schemas.microsoft.com/office/drawing/2014/main" id="{D6858A2E-8CBD-4BE6-9769-DC9BFF7CCB4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792309" y="5510702"/>
            <a:ext cx="1908733" cy="623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/>
            </a:lvl1pPr>
          </a:lstStyle>
          <a:p>
            <a:pPr lvl="0"/>
            <a:r>
              <a:rPr lang="zh-CN" altLang="en-US" dirty="0"/>
              <a:t>简单介绍一下</a:t>
            </a:r>
            <a:r>
              <a:rPr lang="en-US" altLang="zh-CN" dirty="0"/>
              <a:t>ta</a:t>
            </a:r>
            <a:endParaRPr lang="zh-CN" altLang="en-US" dirty="0"/>
          </a:p>
        </p:txBody>
      </p:sp>
      <p:sp>
        <p:nvSpPr>
          <p:cNvPr id="26" name="文本占位符 11">
            <a:extLst>
              <a:ext uri="{FF2B5EF4-FFF2-40B4-BE49-F238E27FC236}">
                <a16:creationId xmlns:a16="http://schemas.microsoft.com/office/drawing/2014/main" id="{824DB6B3-268D-4505-9358-0B78893149C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700964" y="5510702"/>
            <a:ext cx="1908733" cy="623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/>
            </a:lvl1pPr>
          </a:lstStyle>
          <a:p>
            <a:pPr lvl="0"/>
            <a:r>
              <a:rPr lang="zh-CN" altLang="en-US" dirty="0"/>
              <a:t>简单介绍一下</a:t>
            </a:r>
            <a:r>
              <a:rPr lang="en-US" altLang="zh-CN" dirty="0"/>
              <a:t>ta</a:t>
            </a:r>
            <a:endParaRPr lang="zh-CN" altLang="en-US" dirty="0"/>
          </a:p>
        </p:txBody>
      </p:sp>
      <p:sp>
        <p:nvSpPr>
          <p:cNvPr id="28" name="文本占位符 11">
            <a:extLst>
              <a:ext uri="{FF2B5EF4-FFF2-40B4-BE49-F238E27FC236}">
                <a16:creationId xmlns:a16="http://schemas.microsoft.com/office/drawing/2014/main" id="{2384641E-F4A9-4899-8A08-17B8C66655A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609619" y="5510702"/>
            <a:ext cx="1908733" cy="6233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/>
            </a:lvl1pPr>
          </a:lstStyle>
          <a:p>
            <a:pPr lvl="0"/>
            <a:r>
              <a:rPr lang="zh-CN" altLang="en-US" dirty="0"/>
              <a:t>简单介绍一下</a:t>
            </a:r>
            <a:r>
              <a:rPr lang="en-US" altLang="zh-CN" dirty="0"/>
              <a:t>ta</a:t>
            </a:r>
            <a:endParaRPr lang="zh-CN" altLang="en-US" dirty="0"/>
          </a:p>
        </p:txBody>
      </p:sp>
      <p:sp>
        <p:nvSpPr>
          <p:cNvPr id="30" name="文本占位符 11">
            <a:extLst>
              <a:ext uri="{FF2B5EF4-FFF2-40B4-BE49-F238E27FC236}">
                <a16:creationId xmlns:a16="http://schemas.microsoft.com/office/drawing/2014/main" id="{34CE5C6C-6BD9-47C2-99F5-EAD73E8AF8F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792387" y="5105677"/>
            <a:ext cx="1908733" cy="40011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团队成员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31" name="文本占位符 11">
            <a:extLst>
              <a:ext uri="{FF2B5EF4-FFF2-40B4-BE49-F238E27FC236}">
                <a16:creationId xmlns:a16="http://schemas.microsoft.com/office/drawing/2014/main" id="{368563DA-DD27-40C3-830F-CA0751024A3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00808" y="5105677"/>
            <a:ext cx="1908733" cy="40011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团队成员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35" name="文本占位符 11">
            <a:extLst>
              <a:ext uri="{FF2B5EF4-FFF2-40B4-BE49-F238E27FC236}">
                <a16:creationId xmlns:a16="http://schemas.microsoft.com/office/drawing/2014/main" id="{27F78985-39BA-418A-89A3-ADD3256A593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609229" y="5105677"/>
            <a:ext cx="1908733" cy="40011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团队成员</a:t>
            </a:r>
            <a:r>
              <a:rPr lang="en-US" altLang="zh-CN" dirty="0"/>
              <a:t>3</a:t>
            </a:r>
            <a:endParaRPr lang="zh-CN" altLang="en-US" dirty="0"/>
          </a:p>
        </p:txBody>
      </p: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09FC8EBD-9562-44F2-8558-69B1CA7A59BC}"/>
              </a:ext>
            </a:extLst>
          </p:cNvPr>
          <p:cNvCxnSpPr>
            <a:cxnSpLocks/>
          </p:cNvCxnSpPr>
          <p:nvPr userDrawn="1"/>
        </p:nvCxnSpPr>
        <p:spPr>
          <a:xfrm>
            <a:off x="650931" y="852684"/>
            <a:ext cx="1086796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图片 37">
            <a:extLst>
              <a:ext uri="{FF2B5EF4-FFF2-40B4-BE49-F238E27FC236}">
                <a16:creationId xmlns:a16="http://schemas.microsoft.com/office/drawing/2014/main" id="{251459D2-C261-4B57-A4D2-F4472F9794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627" y="245395"/>
            <a:ext cx="1200536" cy="35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191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介绍内容拓展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图片 57">
            <a:extLst>
              <a:ext uri="{FF2B5EF4-FFF2-40B4-BE49-F238E27FC236}">
                <a16:creationId xmlns:a16="http://schemas.microsoft.com/office/drawing/2014/main" id="{7A7517C2-56F8-4667-AC62-FFF8911DCC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8" b="787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8" name="图片占位符 47">
            <a:extLst>
              <a:ext uri="{FF2B5EF4-FFF2-40B4-BE49-F238E27FC236}">
                <a16:creationId xmlns:a16="http://schemas.microsoft.com/office/drawing/2014/main" id="{D766E2F8-5F6B-4043-972D-0E131A25E038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69868" y="3062205"/>
            <a:ext cx="2702712" cy="2106578"/>
          </a:xfrm>
          <a:custGeom>
            <a:avLst/>
            <a:gdLst>
              <a:gd name="connsiteX0" fmla="*/ 0 w 2712258"/>
              <a:gd name="connsiteY0" fmla="*/ 0 h 2106578"/>
              <a:gd name="connsiteX1" fmla="*/ 2712258 w 2712258"/>
              <a:gd name="connsiteY1" fmla="*/ 0 h 2106578"/>
              <a:gd name="connsiteX2" fmla="*/ 2712258 w 2712258"/>
              <a:gd name="connsiteY2" fmla="*/ 2106578 h 2106578"/>
              <a:gd name="connsiteX3" fmla="*/ 0 w 2712258"/>
              <a:gd name="connsiteY3" fmla="*/ 2106578 h 2106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2258" h="2106578">
                <a:moveTo>
                  <a:pt x="0" y="0"/>
                </a:moveTo>
                <a:lnTo>
                  <a:pt x="2712258" y="0"/>
                </a:lnTo>
                <a:lnTo>
                  <a:pt x="2712258" y="2106578"/>
                </a:lnTo>
                <a:lnTo>
                  <a:pt x="0" y="21065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8" name="文本占位符 67">
            <a:extLst>
              <a:ext uri="{FF2B5EF4-FFF2-40B4-BE49-F238E27FC236}">
                <a16:creationId xmlns:a16="http://schemas.microsoft.com/office/drawing/2014/main" id="{2A7F13C3-EC2D-4A1F-BA9F-3B16AFB782D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6933" y="347251"/>
            <a:ext cx="8920029" cy="402291"/>
          </a:xfrm>
          <a:prstGeom prst="rect">
            <a:avLst/>
          </a:prstGeom>
        </p:spPr>
        <p:txBody>
          <a:bodyPr lIns="0" bIns="46800">
            <a:sp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请输入你的章节标题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7BB969EB-1727-44AC-ABC5-197E005F8220}"/>
              </a:ext>
            </a:extLst>
          </p:cNvPr>
          <p:cNvGrpSpPr>
            <a:grpSpLocks/>
          </p:cNvGrpSpPr>
          <p:nvPr userDrawn="1"/>
        </p:nvGrpSpPr>
        <p:grpSpPr>
          <a:xfrm>
            <a:off x="660400" y="344681"/>
            <a:ext cx="384771" cy="384771"/>
            <a:chOff x="669869" y="597306"/>
            <a:chExt cx="409972" cy="409973"/>
          </a:xfrm>
        </p:grpSpPr>
        <p:sp>
          <p:nvSpPr>
            <p:cNvPr id="10" name="íṥļîḓê">
              <a:extLst>
                <a:ext uri="{FF2B5EF4-FFF2-40B4-BE49-F238E27FC236}">
                  <a16:creationId xmlns:a16="http://schemas.microsoft.com/office/drawing/2014/main" id="{B2082944-599D-47E1-A59C-56E5FBDC0C1B}"/>
                </a:ext>
              </a:extLst>
            </p:cNvPr>
            <p:cNvSpPr/>
            <p:nvPr/>
          </p:nvSpPr>
          <p:spPr>
            <a:xfrm>
              <a:off x="669869" y="597306"/>
              <a:ext cx="409972" cy="409973"/>
            </a:xfrm>
            <a:prstGeom prst="ellipse">
              <a:avLst/>
            </a:prstGeom>
            <a:noFill/>
            <a:ln w="12700">
              <a:solidFill>
                <a:schemeClr val="accent1">
                  <a:lumMod val="60000"/>
                  <a:lumOff val="4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 fontScale="77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1" name="íṥlíḓê">
              <a:extLst>
                <a:ext uri="{FF2B5EF4-FFF2-40B4-BE49-F238E27FC236}">
                  <a16:creationId xmlns:a16="http://schemas.microsoft.com/office/drawing/2014/main" id="{07E5EC20-982D-49DF-AD55-D5A9BE009BC9}"/>
                </a:ext>
              </a:extLst>
            </p:cNvPr>
            <p:cNvSpPr/>
            <p:nvPr/>
          </p:nvSpPr>
          <p:spPr>
            <a:xfrm>
              <a:off x="707772" y="635208"/>
              <a:ext cx="334166" cy="334167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 fontScale="55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2" name="ïśļiḑé">
              <a:extLst>
                <a:ext uri="{FF2B5EF4-FFF2-40B4-BE49-F238E27FC236}">
                  <a16:creationId xmlns:a16="http://schemas.microsoft.com/office/drawing/2014/main" id="{6F0560D1-B94F-4797-AFE1-D7E059CDF1C9}"/>
                </a:ext>
              </a:extLst>
            </p:cNvPr>
            <p:cNvSpPr/>
            <p:nvPr/>
          </p:nvSpPr>
          <p:spPr>
            <a:xfrm>
              <a:off x="772089" y="699681"/>
              <a:ext cx="205530" cy="205219"/>
            </a:xfrm>
            <a:custGeom>
              <a:avLst/>
              <a:gdLst>
                <a:gd name="connsiteX0" fmla="*/ 347041 w 607639"/>
                <a:gd name="connsiteY0" fmla="*/ 313875 h 606722"/>
                <a:gd name="connsiteX1" fmla="*/ 379713 w 607639"/>
                <a:gd name="connsiteY1" fmla="*/ 346512 h 606722"/>
                <a:gd name="connsiteX2" fmla="*/ 347041 w 607639"/>
                <a:gd name="connsiteY2" fmla="*/ 379149 h 606722"/>
                <a:gd name="connsiteX3" fmla="*/ 314369 w 607639"/>
                <a:gd name="connsiteY3" fmla="*/ 346512 h 606722"/>
                <a:gd name="connsiteX4" fmla="*/ 347041 w 607639"/>
                <a:gd name="connsiteY4" fmla="*/ 313875 h 606722"/>
                <a:gd name="connsiteX5" fmla="*/ 260563 w 607639"/>
                <a:gd name="connsiteY5" fmla="*/ 213037 h 606722"/>
                <a:gd name="connsiteX6" fmla="*/ 313452 w 607639"/>
                <a:gd name="connsiteY6" fmla="*/ 265856 h 606722"/>
                <a:gd name="connsiteX7" fmla="*/ 260563 w 607639"/>
                <a:gd name="connsiteY7" fmla="*/ 318675 h 606722"/>
                <a:gd name="connsiteX8" fmla="*/ 207674 w 607639"/>
                <a:gd name="connsiteY8" fmla="*/ 265856 h 606722"/>
                <a:gd name="connsiteX9" fmla="*/ 260563 w 607639"/>
                <a:gd name="connsiteY9" fmla="*/ 213037 h 606722"/>
                <a:gd name="connsiteX10" fmla="*/ 303775 w 607639"/>
                <a:gd name="connsiteY10" fmla="*/ 152236 h 606722"/>
                <a:gd name="connsiteX11" fmla="*/ 152466 w 607639"/>
                <a:gd name="connsiteY11" fmla="*/ 303317 h 606722"/>
                <a:gd name="connsiteX12" fmla="*/ 303775 w 607639"/>
                <a:gd name="connsiteY12" fmla="*/ 454486 h 606722"/>
                <a:gd name="connsiteX13" fmla="*/ 455173 w 607639"/>
                <a:gd name="connsiteY13" fmla="*/ 303317 h 606722"/>
                <a:gd name="connsiteX14" fmla="*/ 303775 w 607639"/>
                <a:gd name="connsiteY14" fmla="*/ 152236 h 606722"/>
                <a:gd name="connsiteX15" fmla="*/ 270042 w 607639"/>
                <a:gd name="connsiteY15" fmla="*/ 0 h 606722"/>
                <a:gd name="connsiteX16" fmla="*/ 337597 w 607639"/>
                <a:gd name="connsiteY16" fmla="*/ 0 h 606722"/>
                <a:gd name="connsiteX17" fmla="*/ 361628 w 607639"/>
                <a:gd name="connsiteY17" fmla="*/ 23995 h 606722"/>
                <a:gd name="connsiteX18" fmla="*/ 337597 w 607639"/>
                <a:gd name="connsiteY18" fmla="*/ 47901 h 606722"/>
                <a:gd name="connsiteX19" fmla="*/ 327806 w 607639"/>
                <a:gd name="connsiteY19" fmla="*/ 47901 h 606722"/>
                <a:gd name="connsiteX20" fmla="*/ 327806 w 607639"/>
                <a:gd name="connsiteY20" fmla="*/ 105756 h 606722"/>
                <a:gd name="connsiteX21" fmla="*/ 426691 w 607639"/>
                <a:gd name="connsiteY21" fmla="*/ 146726 h 606722"/>
                <a:gd name="connsiteX22" fmla="*/ 467723 w 607639"/>
                <a:gd name="connsiteY22" fmla="*/ 105756 h 606722"/>
                <a:gd name="connsiteX23" fmla="*/ 460780 w 607639"/>
                <a:gd name="connsiteY23" fmla="*/ 98913 h 606722"/>
                <a:gd name="connsiteX24" fmla="*/ 460780 w 607639"/>
                <a:gd name="connsiteY24" fmla="*/ 64965 h 606722"/>
                <a:gd name="connsiteX25" fmla="*/ 494691 w 607639"/>
                <a:gd name="connsiteY25" fmla="*/ 64965 h 606722"/>
                <a:gd name="connsiteX26" fmla="*/ 530382 w 607639"/>
                <a:gd name="connsiteY26" fmla="*/ 100602 h 606722"/>
                <a:gd name="connsiteX27" fmla="*/ 531094 w 607639"/>
                <a:gd name="connsiteY27" fmla="*/ 101313 h 606722"/>
                <a:gd name="connsiteX28" fmla="*/ 537414 w 607639"/>
                <a:gd name="connsiteY28" fmla="*/ 107534 h 606722"/>
                <a:gd name="connsiteX29" fmla="*/ 537770 w 607639"/>
                <a:gd name="connsiteY29" fmla="*/ 107978 h 606722"/>
                <a:gd name="connsiteX30" fmla="*/ 537948 w 607639"/>
                <a:gd name="connsiteY30" fmla="*/ 108156 h 606722"/>
                <a:gd name="connsiteX31" fmla="*/ 538482 w 607639"/>
                <a:gd name="connsiteY31" fmla="*/ 108689 h 606722"/>
                <a:gd name="connsiteX32" fmla="*/ 538215 w 607639"/>
                <a:gd name="connsiteY32" fmla="*/ 108423 h 606722"/>
                <a:gd name="connsiteX33" fmla="*/ 538749 w 607639"/>
                <a:gd name="connsiteY33" fmla="*/ 108867 h 606722"/>
                <a:gd name="connsiteX34" fmla="*/ 539105 w 607639"/>
                <a:gd name="connsiteY34" fmla="*/ 109311 h 606722"/>
                <a:gd name="connsiteX35" fmla="*/ 542487 w 607639"/>
                <a:gd name="connsiteY35" fmla="*/ 112688 h 606722"/>
                <a:gd name="connsiteX36" fmla="*/ 542487 w 607639"/>
                <a:gd name="connsiteY36" fmla="*/ 146637 h 606722"/>
                <a:gd name="connsiteX37" fmla="*/ 508576 w 607639"/>
                <a:gd name="connsiteY37" fmla="*/ 146637 h 606722"/>
                <a:gd name="connsiteX38" fmla="*/ 501634 w 607639"/>
                <a:gd name="connsiteY38" fmla="*/ 139705 h 606722"/>
                <a:gd name="connsiteX39" fmla="*/ 460691 w 607639"/>
                <a:gd name="connsiteY39" fmla="*/ 180675 h 606722"/>
                <a:gd name="connsiteX40" fmla="*/ 501723 w 607639"/>
                <a:gd name="connsiteY40" fmla="*/ 279410 h 606722"/>
                <a:gd name="connsiteX41" fmla="*/ 559576 w 607639"/>
                <a:gd name="connsiteY41" fmla="*/ 279410 h 606722"/>
                <a:gd name="connsiteX42" fmla="*/ 559576 w 607639"/>
                <a:gd name="connsiteY42" fmla="*/ 269634 h 606722"/>
                <a:gd name="connsiteX43" fmla="*/ 583608 w 607639"/>
                <a:gd name="connsiteY43" fmla="*/ 245639 h 606722"/>
                <a:gd name="connsiteX44" fmla="*/ 607639 w 607639"/>
                <a:gd name="connsiteY44" fmla="*/ 269634 h 606722"/>
                <a:gd name="connsiteX45" fmla="*/ 607639 w 607639"/>
                <a:gd name="connsiteY45" fmla="*/ 337088 h 606722"/>
                <a:gd name="connsiteX46" fmla="*/ 583608 w 607639"/>
                <a:gd name="connsiteY46" fmla="*/ 361083 h 606722"/>
                <a:gd name="connsiteX47" fmla="*/ 559576 w 607639"/>
                <a:gd name="connsiteY47" fmla="*/ 337088 h 606722"/>
                <a:gd name="connsiteX48" fmla="*/ 559576 w 607639"/>
                <a:gd name="connsiteY48" fmla="*/ 327312 h 606722"/>
                <a:gd name="connsiteX49" fmla="*/ 501723 w 607639"/>
                <a:gd name="connsiteY49" fmla="*/ 327312 h 606722"/>
                <a:gd name="connsiteX50" fmla="*/ 460691 w 607639"/>
                <a:gd name="connsiteY50" fmla="*/ 426047 h 606722"/>
                <a:gd name="connsiteX51" fmla="*/ 501634 w 607639"/>
                <a:gd name="connsiteY51" fmla="*/ 467017 h 606722"/>
                <a:gd name="connsiteX52" fmla="*/ 508576 w 607639"/>
                <a:gd name="connsiteY52" fmla="*/ 460085 h 606722"/>
                <a:gd name="connsiteX53" fmla="*/ 542487 w 607639"/>
                <a:gd name="connsiteY53" fmla="*/ 460085 h 606722"/>
                <a:gd name="connsiteX54" fmla="*/ 542487 w 607639"/>
                <a:gd name="connsiteY54" fmla="*/ 493945 h 606722"/>
                <a:gd name="connsiteX55" fmla="*/ 518990 w 607639"/>
                <a:gd name="connsiteY55" fmla="*/ 517496 h 606722"/>
                <a:gd name="connsiteX56" fmla="*/ 494691 w 607639"/>
                <a:gd name="connsiteY56" fmla="*/ 541668 h 606722"/>
                <a:gd name="connsiteX57" fmla="*/ 460780 w 607639"/>
                <a:gd name="connsiteY57" fmla="*/ 541668 h 606722"/>
                <a:gd name="connsiteX58" fmla="*/ 460780 w 607639"/>
                <a:gd name="connsiteY58" fmla="*/ 507809 h 606722"/>
                <a:gd name="connsiteX59" fmla="*/ 467723 w 607639"/>
                <a:gd name="connsiteY59" fmla="*/ 500877 h 606722"/>
                <a:gd name="connsiteX60" fmla="*/ 426691 w 607639"/>
                <a:gd name="connsiteY60" fmla="*/ 459996 h 606722"/>
                <a:gd name="connsiteX61" fmla="*/ 327806 w 607639"/>
                <a:gd name="connsiteY61" fmla="*/ 500966 h 606722"/>
                <a:gd name="connsiteX62" fmla="*/ 327806 w 607639"/>
                <a:gd name="connsiteY62" fmla="*/ 558732 h 606722"/>
                <a:gd name="connsiteX63" fmla="*/ 337597 w 607639"/>
                <a:gd name="connsiteY63" fmla="*/ 558732 h 606722"/>
                <a:gd name="connsiteX64" fmla="*/ 361628 w 607639"/>
                <a:gd name="connsiteY64" fmla="*/ 582727 h 606722"/>
                <a:gd name="connsiteX65" fmla="*/ 337597 w 607639"/>
                <a:gd name="connsiteY65" fmla="*/ 606722 h 606722"/>
                <a:gd name="connsiteX66" fmla="*/ 270042 w 607639"/>
                <a:gd name="connsiteY66" fmla="*/ 606722 h 606722"/>
                <a:gd name="connsiteX67" fmla="*/ 246011 w 607639"/>
                <a:gd name="connsiteY67" fmla="*/ 582727 h 606722"/>
                <a:gd name="connsiteX68" fmla="*/ 270042 w 607639"/>
                <a:gd name="connsiteY68" fmla="*/ 558732 h 606722"/>
                <a:gd name="connsiteX69" fmla="*/ 279833 w 607639"/>
                <a:gd name="connsiteY69" fmla="*/ 558732 h 606722"/>
                <a:gd name="connsiteX70" fmla="*/ 279833 w 607639"/>
                <a:gd name="connsiteY70" fmla="*/ 500966 h 606722"/>
                <a:gd name="connsiteX71" fmla="*/ 180948 w 607639"/>
                <a:gd name="connsiteY71" fmla="*/ 459996 h 606722"/>
                <a:gd name="connsiteX72" fmla="*/ 139916 w 607639"/>
                <a:gd name="connsiteY72" fmla="*/ 500877 h 606722"/>
                <a:gd name="connsiteX73" fmla="*/ 146859 w 607639"/>
                <a:gd name="connsiteY73" fmla="*/ 507809 h 606722"/>
                <a:gd name="connsiteX74" fmla="*/ 146859 w 607639"/>
                <a:gd name="connsiteY74" fmla="*/ 541668 h 606722"/>
                <a:gd name="connsiteX75" fmla="*/ 112859 w 607639"/>
                <a:gd name="connsiteY75" fmla="*/ 541668 h 606722"/>
                <a:gd name="connsiteX76" fmla="*/ 77257 w 607639"/>
                <a:gd name="connsiteY76" fmla="*/ 506120 h 606722"/>
                <a:gd name="connsiteX77" fmla="*/ 68534 w 607639"/>
                <a:gd name="connsiteY77" fmla="*/ 497411 h 606722"/>
                <a:gd name="connsiteX78" fmla="*/ 65063 w 607639"/>
                <a:gd name="connsiteY78" fmla="*/ 493945 h 606722"/>
                <a:gd name="connsiteX79" fmla="*/ 65063 w 607639"/>
                <a:gd name="connsiteY79" fmla="*/ 460085 h 606722"/>
                <a:gd name="connsiteX80" fmla="*/ 99063 w 607639"/>
                <a:gd name="connsiteY80" fmla="*/ 460085 h 606722"/>
                <a:gd name="connsiteX81" fmla="*/ 105916 w 607639"/>
                <a:gd name="connsiteY81" fmla="*/ 467017 h 606722"/>
                <a:gd name="connsiteX82" fmla="*/ 146948 w 607639"/>
                <a:gd name="connsiteY82" fmla="*/ 426047 h 606722"/>
                <a:gd name="connsiteX83" fmla="*/ 105916 w 607639"/>
                <a:gd name="connsiteY83" fmla="*/ 327312 h 606722"/>
                <a:gd name="connsiteX84" fmla="*/ 47974 w 607639"/>
                <a:gd name="connsiteY84" fmla="*/ 327312 h 606722"/>
                <a:gd name="connsiteX85" fmla="*/ 47974 w 607639"/>
                <a:gd name="connsiteY85" fmla="*/ 337088 h 606722"/>
                <a:gd name="connsiteX86" fmla="*/ 24031 w 607639"/>
                <a:gd name="connsiteY86" fmla="*/ 361083 h 606722"/>
                <a:gd name="connsiteX87" fmla="*/ 0 w 607639"/>
                <a:gd name="connsiteY87" fmla="*/ 337088 h 606722"/>
                <a:gd name="connsiteX88" fmla="*/ 0 w 607639"/>
                <a:gd name="connsiteY88" fmla="*/ 269634 h 606722"/>
                <a:gd name="connsiteX89" fmla="*/ 24031 w 607639"/>
                <a:gd name="connsiteY89" fmla="*/ 245639 h 606722"/>
                <a:gd name="connsiteX90" fmla="*/ 47974 w 607639"/>
                <a:gd name="connsiteY90" fmla="*/ 269634 h 606722"/>
                <a:gd name="connsiteX91" fmla="*/ 47974 w 607639"/>
                <a:gd name="connsiteY91" fmla="*/ 279410 h 606722"/>
                <a:gd name="connsiteX92" fmla="*/ 105916 w 607639"/>
                <a:gd name="connsiteY92" fmla="*/ 279410 h 606722"/>
                <a:gd name="connsiteX93" fmla="*/ 146948 w 607639"/>
                <a:gd name="connsiteY93" fmla="*/ 180675 h 606722"/>
                <a:gd name="connsiteX94" fmla="*/ 105916 w 607639"/>
                <a:gd name="connsiteY94" fmla="*/ 139705 h 606722"/>
                <a:gd name="connsiteX95" fmla="*/ 99063 w 607639"/>
                <a:gd name="connsiteY95" fmla="*/ 146637 h 606722"/>
                <a:gd name="connsiteX96" fmla="*/ 65063 w 607639"/>
                <a:gd name="connsiteY96" fmla="*/ 146637 h 606722"/>
                <a:gd name="connsiteX97" fmla="*/ 65063 w 607639"/>
                <a:gd name="connsiteY97" fmla="*/ 112688 h 606722"/>
                <a:gd name="connsiteX98" fmla="*/ 106450 w 607639"/>
                <a:gd name="connsiteY98" fmla="*/ 71452 h 606722"/>
                <a:gd name="connsiteX99" fmla="*/ 112859 w 607639"/>
                <a:gd name="connsiteY99" fmla="*/ 64965 h 606722"/>
                <a:gd name="connsiteX100" fmla="*/ 146859 w 607639"/>
                <a:gd name="connsiteY100" fmla="*/ 64965 h 606722"/>
                <a:gd name="connsiteX101" fmla="*/ 146859 w 607639"/>
                <a:gd name="connsiteY101" fmla="*/ 98913 h 606722"/>
                <a:gd name="connsiteX102" fmla="*/ 139916 w 607639"/>
                <a:gd name="connsiteY102" fmla="*/ 105756 h 606722"/>
                <a:gd name="connsiteX103" fmla="*/ 180948 w 607639"/>
                <a:gd name="connsiteY103" fmla="*/ 146726 h 606722"/>
                <a:gd name="connsiteX104" fmla="*/ 279833 w 607639"/>
                <a:gd name="connsiteY104" fmla="*/ 105756 h 606722"/>
                <a:gd name="connsiteX105" fmla="*/ 279833 w 607639"/>
                <a:gd name="connsiteY105" fmla="*/ 47901 h 606722"/>
                <a:gd name="connsiteX106" fmla="*/ 270042 w 607639"/>
                <a:gd name="connsiteY106" fmla="*/ 47901 h 606722"/>
                <a:gd name="connsiteX107" fmla="*/ 246011 w 607639"/>
                <a:gd name="connsiteY107" fmla="*/ 23995 h 606722"/>
                <a:gd name="connsiteX108" fmla="*/ 270042 w 607639"/>
                <a:gd name="connsiteY108" fmla="*/ 0 h 60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607639" h="606722">
                  <a:moveTo>
                    <a:pt x="347041" y="313875"/>
                  </a:moveTo>
                  <a:cubicBezTo>
                    <a:pt x="365085" y="313875"/>
                    <a:pt x="379713" y="328487"/>
                    <a:pt x="379713" y="346512"/>
                  </a:cubicBezTo>
                  <a:cubicBezTo>
                    <a:pt x="379713" y="364537"/>
                    <a:pt x="365085" y="379149"/>
                    <a:pt x="347041" y="379149"/>
                  </a:cubicBezTo>
                  <a:cubicBezTo>
                    <a:pt x="328997" y="379149"/>
                    <a:pt x="314369" y="364537"/>
                    <a:pt x="314369" y="346512"/>
                  </a:cubicBezTo>
                  <a:cubicBezTo>
                    <a:pt x="314369" y="328487"/>
                    <a:pt x="328997" y="313875"/>
                    <a:pt x="347041" y="313875"/>
                  </a:cubicBezTo>
                  <a:close/>
                  <a:moveTo>
                    <a:pt x="260563" y="213037"/>
                  </a:moveTo>
                  <a:cubicBezTo>
                    <a:pt x="289773" y="213037"/>
                    <a:pt x="313452" y="236685"/>
                    <a:pt x="313452" y="265856"/>
                  </a:cubicBezTo>
                  <a:cubicBezTo>
                    <a:pt x="313452" y="295027"/>
                    <a:pt x="289773" y="318675"/>
                    <a:pt x="260563" y="318675"/>
                  </a:cubicBezTo>
                  <a:cubicBezTo>
                    <a:pt x="231353" y="318675"/>
                    <a:pt x="207674" y="295027"/>
                    <a:pt x="207674" y="265856"/>
                  </a:cubicBezTo>
                  <a:cubicBezTo>
                    <a:pt x="207674" y="236685"/>
                    <a:pt x="231353" y="213037"/>
                    <a:pt x="260563" y="213037"/>
                  </a:cubicBezTo>
                  <a:close/>
                  <a:moveTo>
                    <a:pt x="303775" y="152236"/>
                  </a:moveTo>
                  <a:cubicBezTo>
                    <a:pt x="220377" y="152236"/>
                    <a:pt x="152466" y="220045"/>
                    <a:pt x="152466" y="303317"/>
                  </a:cubicBezTo>
                  <a:cubicBezTo>
                    <a:pt x="152466" y="386678"/>
                    <a:pt x="220377" y="454486"/>
                    <a:pt x="303775" y="454486"/>
                  </a:cubicBezTo>
                  <a:cubicBezTo>
                    <a:pt x="387262" y="454486"/>
                    <a:pt x="455173" y="386678"/>
                    <a:pt x="455173" y="303317"/>
                  </a:cubicBezTo>
                  <a:cubicBezTo>
                    <a:pt x="455173" y="220045"/>
                    <a:pt x="387262" y="152236"/>
                    <a:pt x="303775" y="152236"/>
                  </a:cubicBezTo>
                  <a:close/>
                  <a:moveTo>
                    <a:pt x="270042" y="0"/>
                  </a:moveTo>
                  <a:lnTo>
                    <a:pt x="337597" y="0"/>
                  </a:lnTo>
                  <a:cubicBezTo>
                    <a:pt x="350859" y="0"/>
                    <a:pt x="361628" y="10753"/>
                    <a:pt x="361628" y="23995"/>
                  </a:cubicBezTo>
                  <a:cubicBezTo>
                    <a:pt x="361628" y="37237"/>
                    <a:pt x="350859" y="47901"/>
                    <a:pt x="337597" y="47901"/>
                  </a:cubicBezTo>
                  <a:lnTo>
                    <a:pt x="327806" y="47901"/>
                  </a:lnTo>
                  <a:lnTo>
                    <a:pt x="327806" y="105756"/>
                  </a:lnTo>
                  <a:cubicBezTo>
                    <a:pt x="364833" y="110200"/>
                    <a:pt x="398744" y="124864"/>
                    <a:pt x="426691" y="146726"/>
                  </a:cubicBezTo>
                  <a:lnTo>
                    <a:pt x="467723" y="105756"/>
                  </a:lnTo>
                  <a:lnTo>
                    <a:pt x="460780" y="98913"/>
                  </a:lnTo>
                  <a:cubicBezTo>
                    <a:pt x="451435" y="89493"/>
                    <a:pt x="451435" y="74385"/>
                    <a:pt x="460780" y="64965"/>
                  </a:cubicBezTo>
                  <a:cubicBezTo>
                    <a:pt x="470126" y="55633"/>
                    <a:pt x="485346" y="55633"/>
                    <a:pt x="494691" y="64965"/>
                  </a:cubicBezTo>
                  <a:lnTo>
                    <a:pt x="530382" y="100602"/>
                  </a:lnTo>
                  <a:lnTo>
                    <a:pt x="531094" y="101313"/>
                  </a:lnTo>
                  <a:lnTo>
                    <a:pt x="537414" y="107534"/>
                  </a:lnTo>
                  <a:lnTo>
                    <a:pt x="537770" y="107978"/>
                  </a:lnTo>
                  <a:lnTo>
                    <a:pt x="537948" y="108156"/>
                  </a:lnTo>
                  <a:lnTo>
                    <a:pt x="538482" y="108689"/>
                  </a:lnTo>
                  <a:lnTo>
                    <a:pt x="538215" y="108423"/>
                  </a:lnTo>
                  <a:lnTo>
                    <a:pt x="538749" y="108867"/>
                  </a:lnTo>
                  <a:lnTo>
                    <a:pt x="539105" y="109311"/>
                  </a:lnTo>
                  <a:lnTo>
                    <a:pt x="542487" y="112688"/>
                  </a:lnTo>
                  <a:cubicBezTo>
                    <a:pt x="551922" y="122109"/>
                    <a:pt x="551922" y="137217"/>
                    <a:pt x="542487" y="146637"/>
                  </a:cubicBezTo>
                  <a:cubicBezTo>
                    <a:pt x="533142" y="155969"/>
                    <a:pt x="517922" y="155969"/>
                    <a:pt x="508576" y="146637"/>
                  </a:cubicBezTo>
                  <a:lnTo>
                    <a:pt x="501634" y="139705"/>
                  </a:lnTo>
                  <a:lnTo>
                    <a:pt x="460691" y="180675"/>
                  </a:lnTo>
                  <a:cubicBezTo>
                    <a:pt x="482587" y="208491"/>
                    <a:pt x="497272" y="242440"/>
                    <a:pt x="501723" y="279410"/>
                  </a:cubicBezTo>
                  <a:lnTo>
                    <a:pt x="559576" y="279410"/>
                  </a:lnTo>
                  <a:lnTo>
                    <a:pt x="559576" y="269634"/>
                  </a:lnTo>
                  <a:cubicBezTo>
                    <a:pt x="559576" y="256393"/>
                    <a:pt x="570346" y="245639"/>
                    <a:pt x="583608" y="245639"/>
                  </a:cubicBezTo>
                  <a:cubicBezTo>
                    <a:pt x="596869" y="245639"/>
                    <a:pt x="607639" y="256393"/>
                    <a:pt x="607639" y="269634"/>
                  </a:cubicBezTo>
                  <a:lnTo>
                    <a:pt x="607639" y="337088"/>
                  </a:lnTo>
                  <a:cubicBezTo>
                    <a:pt x="607639" y="350329"/>
                    <a:pt x="596869" y="361083"/>
                    <a:pt x="583608" y="361083"/>
                  </a:cubicBezTo>
                  <a:cubicBezTo>
                    <a:pt x="570346" y="361083"/>
                    <a:pt x="559576" y="350329"/>
                    <a:pt x="559576" y="337088"/>
                  </a:cubicBezTo>
                  <a:lnTo>
                    <a:pt x="559576" y="327312"/>
                  </a:lnTo>
                  <a:lnTo>
                    <a:pt x="501723" y="327312"/>
                  </a:lnTo>
                  <a:cubicBezTo>
                    <a:pt x="497272" y="364282"/>
                    <a:pt x="482587" y="398142"/>
                    <a:pt x="460691" y="426047"/>
                  </a:cubicBezTo>
                  <a:lnTo>
                    <a:pt x="501634" y="467017"/>
                  </a:lnTo>
                  <a:lnTo>
                    <a:pt x="508576" y="460085"/>
                  </a:lnTo>
                  <a:cubicBezTo>
                    <a:pt x="517922" y="450753"/>
                    <a:pt x="533142" y="450753"/>
                    <a:pt x="542487" y="460085"/>
                  </a:cubicBezTo>
                  <a:cubicBezTo>
                    <a:pt x="551922" y="469416"/>
                    <a:pt x="551922" y="484613"/>
                    <a:pt x="542487" y="493945"/>
                  </a:cubicBezTo>
                  <a:cubicBezTo>
                    <a:pt x="512759" y="523717"/>
                    <a:pt x="518456" y="518029"/>
                    <a:pt x="518990" y="517496"/>
                  </a:cubicBezTo>
                  <a:cubicBezTo>
                    <a:pt x="518545" y="517940"/>
                    <a:pt x="514272" y="522206"/>
                    <a:pt x="494691" y="541668"/>
                  </a:cubicBezTo>
                  <a:cubicBezTo>
                    <a:pt x="485346" y="551089"/>
                    <a:pt x="470126" y="551089"/>
                    <a:pt x="460780" y="541668"/>
                  </a:cubicBezTo>
                  <a:cubicBezTo>
                    <a:pt x="451435" y="532337"/>
                    <a:pt x="451435" y="517140"/>
                    <a:pt x="460780" y="507809"/>
                  </a:cubicBezTo>
                  <a:lnTo>
                    <a:pt x="467723" y="500877"/>
                  </a:lnTo>
                  <a:lnTo>
                    <a:pt x="426691" y="459996"/>
                  </a:lnTo>
                  <a:cubicBezTo>
                    <a:pt x="398744" y="481858"/>
                    <a:pt x="364833" y="496522"/>
                    <a:pt x="327806" y="500966"/>
                  </a:cubicBezTo>
                  <a:lnTo>
                    <a:pt x="327806" y="558732"/>
                  </a:lnTo>
                  <a:lnTo>
                    <a:pt x="337597" y="558732"/>
                  </a:lnTo>
                  <a:cubicBezTo>
                    <a:pt x="350859" y="558732"/>
                    <a:pt x="361628" y="569485"/>
                    <a:pt x="361628" y="582727"/>
                  </a:cubicBezTo>
                  <a:cubicBezTo>
                    <a:pt x="361628" y="595969"/>
                    <a:pt x="350859" y="606722"/>
                    <a:pt x="337597" y="606722"/>
                  </a:cubicBezTo>
                  <a:lnTo>
                    <a:pt x="270042" y="606722"/>
                  </a:lnTo>
                  <a:cubicBezTo>
                    <a:pt x="256780" y="606722"/>
                    <a:pt x="246011" y="595969"/>
                    <a:pt x="246011" y="582727"/>
                  </a:cubicBezTo>
                  <a:cubicBezTo>
                    <a:pt x="246011" y="569485"/>
                    <a:pt x="256780" y="558732"/>
                    <a:pt x="270042" y="558732"/>
                  </a:cubicBezTo>
                  <a:lnTo>
                    <a:pt x="279833" y="558732"/>
                  </a:lnTo>
                  <a:lnTo>
                    <a:pt x="279833" y="500966"/>
                  </a:lnTo>
                  <a:cubicBezTo>
                    <a:pt x="242806" y="496522"/>
                    <a:pt x="208806" y="481858"/>
                    <a:pt x="180948" y="459996"/>
                  </a:cubicBezTo>
                  <a:lnTo>
                    <a:pt x="139916" y="500877"/>
                  </a:lnTo>
                  <a:lnTo>
                    <a:pt x="146859" y="507809"/>
                  </a:lnTo>
                  <a:cubicBezTo>
                    <a:pt x="156204" y="517140"/>
                    <a:pt x="156204" y="532337"/>
                    <a:pt x="146859" y="541668"/>
                  </a:cubicBezTo>
                  <a:cubicBezTo>
                    <a:pt x="137424" y="551089"/>
                    <a:pt x="122293" y="551089"/>
                    <a:pt x="112859" y="541668"/>
                  </a:cubicBezTo>
                  <a:lnTo>
                    <a:pt x="77257" y="506120"/>
                  </a:lnTo>
                  <a:lnTo>
                    <a:pt x="68534" y="497411"/>
                  </a:lnTo>
                  <a:lnTo>
                    <a:pt x="65063" y="493945"/>
                  </a:lnTo>
                  <a:cubicBezTo>
                    <a:pt x="55717" y="484613"/>
                    <a:pt x="55717" y="469416"/>
                    <a:pt x="65063" y="460085"/>
                  </a:cubicBezTo>
                  <a:cubicBezTo>
                    <a:pt x="74497" y="450753"/>
                    <a:pt x="89628" y="450753"/>
                    <a:pt x="99063" y="460085"/>
                  </a:cubicBezTo>
                  <a:lnTo>
                    <a:pt x="105916" y="467017"/>
                  </a:lnTo>
                  <a:lnTo>
                    <a:pt x="146948" y="426047"/>
                  </a:lnTo>
                  <a:cubicBezTo>
                    <a:pt x="125052" y="398142"/>
                    <a:pt x="110367" y="364282"/>
                    <a:pt x="105916" y="327312"/>
                  </a:cubicBezTo>
                  <a:lnTo>
                    <a:pt x="47974" y="327312"/>
                  </a:lnTo>
                  <a:lnTo>
                    <a:pt x="47974" y="337088"/>
                  </a:lnTo>
                  <a:cubicBezTo>
                    <a:pt x="47974" y="350329"/>
                    <a:pt x="37293" y="361083"/>
                    <a:pt x="24031" y="361083"/>
                  </a:cubicBezTo>
                  <a:cubicBezTo>
                    <a:pt x="10770" y="361083"/>
                    <a:pt x="0" y="350329"/>
                    <a:pt x="0" y="337088"/>
                  </a:cubicBezTo>
                  <a:lnTo>
                    <a:pt x="0" y="269634"/>
                  </a:lnTo>
                  <a:cubicBezTo>
                    <a:pt x="0" y="256393"/>
                    <a:pt x="10770" y="245639"/>
                    <a:pt x="24031" y="245639"/>
                  </a:cubicBezTo>
                  <a:cubicBezTo>
                    <a:pt x="37293" y="245639"/>
                    <a:pt x="47974" y="256393"/>
                    <a:pt x="47974" y="269634"/>
                  </a:cubicBezTo>
                  <a:lnTo>
                    <a:pt x="47974" y="279410"/>
                  </a:lnTo>
                  <a:lnTo>
                    <a:pt x="105916" y="279410"/>
                  </a:lnTo>
                  <a:cubicBezTo>
                    <a:pt x="110367" y="242440"/>
                    <a:pt x="125052" y="208491"/>
                    <a:pt x="146948" y="180675"/>
                  </a:cubicBezTo>
                  <a:lnTo>
                    <a:pt x="105916" y="139705"/>
                  </a:lnTo>
                  <a:lnTo>
                    <a:pt x="99063" y="146637"/>
                  </a:lnTo>
                  <a:cubicBezTo>
                    <a:pt x="89628" y="155969"/>
                    <a:pt x="74497" y="155969"/>
                    <a:pt x="65063" y="146637"/>
                  </a:cubicBezTo>
                  <a:cubicBezTo>
                    <a:pt x="55717" y="137217"/>
                    <a:pt x="55717" y="122109"/>
                    <a:pt x="65063" y="112688"/>
                  </a:cubicBezTo>
                  <a:lnTo>
                    <a:pt x="106450" y="71452"/>
                  </a:lnTo>
                  <a:lnTo>
                    <a:pt x="112859" y="64965"/>
                  </a:lnTo>
                  <a:cubicBezTo>
                    <a:pt x="122293" y="55633"/>
                    <a:pt x="137424" y="55633"/>
                    <a:pt x="146859" y="64965"/>
                  </a:cubicBezTo>
                  <a:cubicBezTo>
                    <a:pt x="156204" y="74385"/>
                    <a:pt x="156204" y="89493"/>
                    <a:pt x="146859" y="98913"/>
                  </a:cubicBezTo>
                  <a:lnTo>
                    <a:pt x="139916" y="105756"/>
                  </a:lnTo>
                  <a:lnTo>
                    <a:pt x="180948" y="146726"/>
                  </a:lnTo>
                  <a:cubicBezTo>
                    <a:pt x="208806" y="124864"/>
                    <a:pt x="242806" y="110200"/>
                    <a:pt x="279833" y="105756"/>
                  </a:cubicBezTo>
                  <a:lnTo>
                    <a:pt x="279833" y="47901"/>
                  </a:lnTo>
                  <a:lnTo>
                    <a:pt x="270042" y="47901"/>
                  </a:lnTo>
                  <a:cubicBezTo>
                    <a:pt x="256780" y="47901"/>
                    <a:pt x="246011" y="37237"/>
                    <a:pt x="246011" y="23995"/>
                  </a:cubicBezTo>
                  <a:cubicBezTo>
                    <a:pt x="246011" y="10753"/>
                    <a:pt x="256780" y="0"/>
                    <a:pt x="270042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 fontScale="40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sp>
        <p:nvSpPr>
          <p:cNvPr id="13" name="日期占位符 4">
            <a:extLst>
              <a:ext uri="{FF2B5EF4-FFF2-40B4-BE49-F238E27FC236}">
                <a16:creationId xmlns:a16="http://schemas.microsoft.com/office/drawing/2014/main" id="{75449FB2-9F61-4977-9F2A-00A5D07B104D}"/>
              </a:ext>
            </a:extLst>
          </p:cNvPr>
          <p:cNvSpPr>
            <a:spLocks noGrp="1"/>
          </p:cNvSpPr>
          <p:nvPr>
            <p:ph type="dt" sz="half" idx="26"/>
          </p:nvPr>
        </p:nvSpPr>
        <p:spPr>
          <a:xfrm>
            <a:off x="660400" y="6235702"/>
            <a:ext cx="334264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i="1" spc="300" dirty="0">
                <a:solidFill>
                  <a:schemeClr val="accent1"/>
                </a:solidFill>
                <a:latin typeface="+mn-ea"/>
              </a:rPr>
              <a:t>敦尚行实　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4" name="灯片编号占位符 7">
            <a:extLst>
              <a:ext uri="{FF2B5EF4-FFF2-40B4-BE49-F238E27FC236}">
                <a16:creationId xmlns:a16="http://schemas.microsoft.com/office/drawing/2014/main" id="{2EA62829-40DF-446F-9F98-D536EE1B469A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>
          <a:xfrm>
            <a:off x="8775700" y="6235702"/>
            <a:ext cx="2743200" cy="365125"/>
          </a:xfrm>
        </p:spPr>
        <p:txBody>
          <a:bodyPr/>
          <a:lstStyle/>
          <a:p>
            <a:fld id="{C79ECAFE-A460-4E13-ABCB-32CAE613624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19E04A89-0472-4730-A569-7043DF3BC60A}"/>
              </a:ext>
            </a:extLst>
          </p:cNvPr>
          <p:cNvSpPr txBox="1"/>
          <p:nvPr userDrawn="1"/>
        </p:nvSpPr>
        <p:spPr>
          <a:xfrm>
            <a:off x="4104640" y="852965"/>
            <a:ext cx="3982720" cy="1107996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pPr algn="ctr"/>
            <a:r>
              <a:rPr lang="en-US" altLang="zh-CN" sz="6600" i="1" dirty="0">
                <a:solidFill>
                  <a:schemeClr val="bg1">
                    <a:lumMod val="95000"/>
                  </a:schemeClr>
                </a:solidFill>
              </a:rPr>
              <a:t>Our team</a:t>
            </a:r>
            <a:endParaRPr lang="zh-CN" altLang="en-US" sz="6600" i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6" name="文本占位符 26">
            <a:extLst>
              <a:ext uri="{FF2B5EF4-FFF2-40B4-BE49-F238E27FC236}">
                <a16:creationId xmlns:a16="http://schemas.microsoft.com/office/drawing/2014/main" id="{5CC52E23-F175-484D-9967-4E64D9A0792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104640" y="1593828"/>
            <a:ext cx="3982720" cy="584775"/>
          </a:xfrm>
        </p:spPr>
        <p:txBody>
          <a:bodyPr lIns="90000">
            <a:sp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请输入你的团队名</a:t>
            </a:r>
          </a:p>
        </p:txBody>
      </p:sp>
      <p:sp>
        <p:nvSpPr>
          <p:cNvPr id="17" name="文本占位符 28">
            <a:extLst>
              <a:ext uri="{FF2B5EF4-FFF2-40B4-BE49-F238E27FC236}">
                <a16:creationId xmlns:a16="http://schemas.microsoft.com/office/drawing/2014/main" id="{C1981AF6-4C1F-4159-B5B1-E2C5407D28B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82883" y="2295279"/>
            <a:ext cx="10826234" cy="425698"/>
          </a:xfrm>
        </p:spPr>
        <p:txBody>
          <a:bodyPr wrap="square" lIns="90000"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zh-CN" altLang="en-US" dirty="0"/>
              <a:t>请输入你的团队介绍</a:t>
            </a:r>
          </a:p>
        </p:txBody>
      </p:sp>
      <p:sp>
        <p:nvSpPr>
          <p:cNvPr id="33" name="文本占位符 11">
            <a:extLst>
              <a:ext uri="{FF2B5EF4-FFF2-40B4-BE49-F238E27FC236}">
                <a16:creationId xmlns:a16="http://schemas.microsoft.com/office/drawing/2014/main" id="{4D6766A1-CCB2-4CF5-BD8B-214D9F8F3A3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0322" y="5732617"/>
            <a:ext cx="2712258" cy="40011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/>
            </a:lvl1pPr>
          </a:lstStyle>
          <a:p>
            <a:pPr lvl="0"/>
            <a:r>
              <a:rPr lang="zh-CN" altLang="en-US" dirty="0"/>
              <a:t>简单介绍一下</a:t>
            </a:r>
            <a:r>
              <a:rPr lang="en-US" altLang="zh-CN" dirty="0"/>
              <a:t>ta</a:t>
            </a:r>
            <a:endParaRPr lang="zh-CN" altLang="en-US" dirty="0"/>
          </a:p>
        </p:txBody>
      </p:sp>
      <p:sp>
        <p:nvSpPr>
          <p:cNvPr id="34" name="文本占位符 11">
            <a:extLst>
              <a:ext uri="{FF2B5EF4-FFF2-40B4-BE49-F238E27FC236}">
                <a16:creationId xmlns:a16="http://schemas.microsoft.com/office/drawing/2014/main" id="{B7366F65-C9A0-4973-BF65-7A29016C76F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60400" y="5327590"/>
            <a:ext cx="2712258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团队成员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41" name="文本占位符 11">
            <a:extLst>
              <a:ext uri="{FF2B5EF4-FFF2-40B4-BE49-F238E27FC236}">
                <a16:creationId xmlns:a16="http://schemas.microsoft.com/office/drawing/2014/main" id="{813A2C65-569F-4509-9826-C3B71EE5582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82047" y="5732616"/>
            <a:ext cx="2712258" cy="4014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/>
            </a:lvl1pPr>
          </a:lstStyle>
          <a:p>
            <a:pPr lvl="0"/>
            <a:r>
              <a:rPr lang="zh-CN" altLang="en-US" dirty="0"/>
              <a:t>简单介绍一下</a:t>
            </a:r>
            <a:r>
              <a:rPr lang="en-US" altLang="zh-CN" dirty="0"/>
              <a:t>ta</a:t>
            </a:r>
            <a:endParaRPr lang="zh-CN" altLang="en-US" dirty="0"/>
          </a:p>
        </p:txBody>
      </p:sp>
      <p:sp>
        <p:nvSpPr>
          <p:cNvPr id="42" name="文本占位符 11">
            <a:extLst>
              <a:ext uri="{FF2B5EF4-FFF2-40B4-BE49-F238E27FC236}">
                <a16:creationId xmlns:a16="http://schemas.microsoft.com/office/drawing/2014/main" id="{77AFDB78-049B-43D4-B49F-210BB45CB7BC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382125" y="5327590"/>
            <a:ext cx="2712258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团队成员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43" name="文本占位符 11">
            <a:extLst>
              <a:ext uri="{FF2B5EF4-FFF2-40B4-BE49-F238E27FC236}">
                <a16:creationId xmlns:a16="http://schemas.microsoft.com/office/drawing/2014/main" id="{02A17F43-28A4-4DFE-8D55-1C9094B9EA4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103772" y="5732616"/>
            <a:ext cx="2712258" cy="4014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/>
            </a:lvl1pPr>
          </a:lstStyle>
          <a:p>
            <a:pPr lvl="0"/>
            <a:r>
              <a:rPr lang="zh-CN" altLang="en-US" dirty="0"/>
              <a:t>简单介绍一下</a:t>
            </a:r>
            <a:r>
              <a:rPr lang="en-US" altLang="zh-CN" dirty="0"/>
              <a:t>ta</a:t>
            </a:r>
            <a:endParaRPr lang="zh-CN" altLang="en-US" dirty="0"/>
          </a:p>
        </p:txBody>
      </p:sp>
      <p:sp>
        <p:nvSpPr>
          <p:cNvPr id="44" name="文本占位符 11">
            <a:extLst>
              <a:ext uri="{FF2B5EF4-FFF2-40B4-BE49-F238E27FC236}">
                <a16:creationId xmlns:a16="http://schemas.microsoft.com/office/drawing/2014/main" id="{AB4F6521-0362-4111-AD00-AC041C3E8D9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103850" y="5327590"/>
            <a:ext cx="2712258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团队成员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45" name="文本占位符 11">
            <a:extLst>
              <a:ext uri="{FF2B5EF4-FFF2-40B4-BE49-F238E27FC236}">
                <a16:creationId xmlns:a16="http://schemas.microsoft.com/office/drawing/2014/main" id="{90F980E2-9CC1-4F63-B5FB-2DC7A3F7B20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825497" y="5732616"/>
            <a:ext cx="2693323" cy="40011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/>
            </a:lvl1pPr>
          </a:lstStyle>
          <a:p>
            <a:pPr lvl="0"/>
            <a:r>
              <a:rPr lang="zh-CN" altLang="en-US" dirty="0"/>
              <a:t>简单介绍一下</a:t>
            </a:r>
            <a:r>
              <a:rPr lang="en-US" altLang="zh-CN" dirty="0"/>
              <a:t>ta</a:t>
            </a:r>
            <a:endParaRPr lang="zh-CN" altLang="en-US" dirty="0"/>
          </a:p>
        </p:txBody>
      </p:sp>
      <p:sp>
        <p:nvSpPr>
          <p:cNvPr id="46" name="文本占位符 11">
            <a:extLst>
              <a:ext uri="{FF2B5EF4-FFF2-40B4-BE49-F238E27FC236}">
                <a16:creationId xmlns:a16="http://schemas.microsoft.com/office/drawing/2014/main" id="{AEEE41F9-6461-40E4-A241-DEC990D115E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825575" y="5327590"/>
            <a:ext cx="2693323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团队成员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55" name="图片占位符 54">
            <a:extLst>
              <a:ext uri="{FF2B5EF4-FFF2-40B4-BE49-F238E27FC236}">
                <a16:creationId xmlns:a16="http://schemas.microsoft.com/office/drawing/2014/main" id="{217D1CC3-4F7E-4023-87E4-69DB1F723076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3382047" y="3062205"/>
            <a:ext cx="2702712" cy="2106578"/>
          </a:xfrm>
          <a:custGeom>
            <a:avLst/>
            <a:gdLst>
              <a:gd name="connsiteX0" fmla="*/ 0 w 2712258"/>
              <a:gd name="connsiteY0" fmla="*/ 0 h 2106578"/>
              <a:gd name="connsiteX1" fmla="*/ 2712258 w 2712258"/>
              <a:gd name="connsiteY1" fmla="*/ 0 h 2106578"/>
              <a:gd name="connsiteX2" fmla="*/ 2712258 w 2712258"/>
              <a:gd name="connsiteY2" fmla="*/ 2106578 h 2106578"/>
              <a:gd name="connsiteX3" fmla="*/ 0 w 2712258"/>
              <a:gd name="connsiteY3" fmla="*/ 2106578 h 2106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2258" h="2106578">
                <a:moveTo>
                  <a:pt x="0" y="0"/>
                </a:moveTo>
                <a:lnTo>
                  <a:pt x="2712258" y="0"/>
                </a:lnTo>
                <a:lnTo>
                  <a:pt x="2712258" y="2106578"/>
                </a:lnTo>
                <a:lnTo>
                  <a:pt x="0" y="21065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56" name="图片占位符 55">
            <a:extLst>
              <a:ext uri="{FF2B5EF4-FFF2-40B4-BE49-F238E27FC236}">
                <a16:creationId xmlns:a16="http://schemas.microsoft.com/office/drawing/2014/main" id="{BF9FD638-1374-45DF-90E5-698E7EE4D35D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094226" y="3062205"/>
            <a:ext cx="2702712" cy="2106578"/>
          </a:xfrm>
          <a:custGeom>
            <a:avLst/>
            <a:gdLst>
              <a:gd name="connsiteX0" fmla="*/ 0 w 2712258"/>
              <a:gd name="connsiteY0" fmla="*/ 0 h 2106578"/>
              <a:gd name="connsiteX1" fmla="*/ 2712258 w 2712258"/>
              <a:gd name="connsiteY1" fmla="*/ 0 h 2106578"/>
              <a:gd name="connsiteX2" fmla="*/ 2712258 w 2712258"/>
              <a:gd name="connsiteY2" fmla="*/ 2106578 h 2106578"/>
              <a:gd name="connsiteX3" fmla="*/ 0 w 2712258"/>
              <a:gd name="connsiteY3" fmla="*/ 2106578 h 2106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2258" h="2106578">
                <a:moveTo>
                  <a:pt x="0" y="0"/>
                </a:moveTo>
                <a:lnTo>
                  <a:pt x="2712258" y="0"/>
                </a:lnTo>
                <a:lnTo>
                  <a:pt x="2712258" y="2106578"/>
                </a:lnTo>
                <a:lnTo>
                  <a:pt x="0" y="21065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57" name="图片占位符 56">
            <a:extLst>
              <a:ext uri="{FF2B5EF4-FFF2-40B4-BE49-F238E27FC236}">
                <a16:creationId xmlns:a16="http://schemas.microsoft.com/office/drawing/2014/main" id="{940F47D2-EE94-45C2-9CB7-31F7555A13EA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8806405" y="3062205"/>
            <a:ext cx="2702712" cy="2106578"/>
          </a:xfrm>
          <a:custGeom>
            <a:avLst/>
            <a:gdLst>
              <a:gd name="connsiteX0" fmla="*/ 0 w 2712258"/>
              <a:gd name="connsiteY0" fmla="*/ 0 h 2106578"/>
              <a:gd name="connsiteX1" fmla="*/ 2712258 w 2712258"/>
              <a:gd name="connsiteY1" fmla="*/ 0 h 2106578"/>
              <a:gd name="connsiteX2" fmla="*/ 2712258 w 2712258"/>
              <a:gd name="connsiteY2" fmla="*/ 2106578 h 2106578"/>
              <a:gd name="connsiteX3" fmla="*/ 0 w 2712258"/>
              <a:gd name="connsiteY3" fmla="*/ 2106578 h 2106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2258" h="2106578">
                <a:moveTo>
                  <a:pt x="0" y="0"/>
                </a:moveTo>
                <a:lnTo>
                  <a:pt x="2712258" y="0"/>
                </a:lnTo>
                <a:lnTo>
                  <a:pt x="2712258" y="2106578"/>
                </a:lnTo>
                <a:lnTo>
                  <a:pt x="0" y="21065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15E502B5-343B-40F2-8574-5FAAB8B95835}"/>
              </a:ext>
            </a:extLst>
          </p:cNvPr>
          <p:cNvCxnSpPr>
            <a:cxnSpLocks/>
          </p:cNvCxnSpPr>
          <p:nvPr userDrawn="1"/>
        </p:nvCxnSpPr>
        <p:spPr>
          <a:xfrm>
            <a:off x="650931" y="852684"/>
            <a:ext cx="1086796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图片 28">
            <a:extLst>
              <a:ext uri="{FF2B5EF4-FFF2-40B4-BE49-F238E27FC236}">
                <a16:creationId xmlns:a16="http://schemas.microsoft.com/office/drawing/2014/main" id="{68865EA9-819D-4DB9-92BC-31F4C24BE4C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627" y="245395"/>
            <a:ext cx="1200536" cy="35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956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（主副标题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5076318C-392F-459E-A0D8-7C22FBFA7C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8" b="787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8" name="文本占位符 67">
            <a:extLst>
              <a:ext uri="{FF2B5EF4-FFF2-40B4-BE49-F238E27FC236}">
                <a16:creationId xmlns:a16="http://schemas.microsoft.com/office/drawing/2014/main" id="{B5D6DB47-5BC5-4C49-AD88-480E7DAD3E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6933" y="347251"/>
            <a:ext cx="8920029" cy="402291"/>
          </a:xfrm>
          <a:prstGeom prst="rect">
            <a:avLst/>
          </a:prstGeom>
        </p:spPr>
        <p:txBody>
          <a:bodyPr lIns="0" bIns="46800">
            <a:sp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请输入你的章节标题</a:t>
            </a:r>
          </a:p>
        </p:txBody>
      </p:sp>
      <p:sp>
        <p:nvSpPr>
          <p:cNvPr id="69" name="文本占位符 67">
            <a:extLst>
              <a:ext uri="{FF2B5EF4-FFF2-40B4-BE49-F238E27FC236}">
                <a16:creationId xmlns:a16="http://schemas.microsoft.com/office/drawing/2014/main" id="{C088D240-6188-440E-800A-8FA2B956C9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50574" y="1119503"/>
            <a:ext cx="4290852" cy="585866"/>
          </a:xfrm>
          <a:prstGeom prst="rect">
            <a:avLst/>
          </a:prstGeom>
        </p:spPr>
        <p:txBody>
          <a:bodyPr lIns="90000" bIns="46800">
            <a:sp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请输入你的主标题</a:t>
            </a:r>
          </a:p>
        </p:txBody>
      </p:sp>
      <p:sp>
        <p:nvSpPr>
          <p:cNvPr id="72" name="文本占位符 67">
            <a:extLst>
              <a:ext uri="{FF2B5EF4-FFF2-40B4-BE49-F238E27FC236}">
                <a16:creationId xmlns:a16="http://schemas.microsoft.com/office/drawing/2014/main" id="{A25E6230-C1D4-41CE-A573-4A56DC0BC99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50574" y="1740158"/>
            <a:ext cx="4290852" cy="462755"/>
          </a:xfrm>
          <a:prstGeom prst="rect">
            <a:avLst/>
          </a:prstGeom>
        </p:spPr>
        <p:txBody>
          <a:bodyPr lIns="90000" bIns="46800">
            <a:spAutoFit/>
          </a:bodyPr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请输入你的副标题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351D1B8-B563-42C1-BE17-9475D47332E9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60400" y="6235702"/>
            <a:ext cx="334264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i="1" spc="300" dirty="0">
                <a:solidFill>
                  <a:schemeClr val="accent1"/>
                </a:solidFill>
                <a:latin typeface="+mn-ea"/>
              </a:rPr>
              <a:t>敦尚行实　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29FA96A-C4E4-4FDB-B5D9-9A34B08DFDE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79ECAFE-A460-4E13-ABCB-32CAE613624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81BF70FB-BDE2-4229-BC75-19206E896380}"/>
              </a:ext>
            </a:extLst>
          </p:cNvPr>
          <p:cNvGrpSpPr>
            <a:grpSpLocks/>
          </p:cNvGrpSpPr>
          <p:nvPr userDrawn="1"/>
        </p:nvGrpSpPr>
        <p:grpSpPr>
          <a:xfrm>
            <a:off x="660400" y="344681"/>
            <a:ext cx="384771" cy="384771"/>
            <a:chOff x="669869" y="597306"/>
            <a:chExt cx="409972" cy="409973"/>
          </a:xfrm>
        </p:grpSpPr>
        <p:sp>
          <p:nvSpPr>
            <p:cNvPr id="19" name="íṥļîḓê">
              <a:extLst>
                <a:ext uri="{FF2B5EF4-FFF2-40B4-BE49-F238E27FC236}">
                  <a16:creationId xmlns:a16="http://schemas.microsoft.com/office/drawing/2014/main" id="{96FDD5C4-3F80-445A-80EA-0724C77729D3}"/>
                </a:ext>
              </a:extLst>
            </p:cNvPr>
            <p:cNvSpPr/>
            <p:nvPr/>
          </p:nvSpPr>
          <p:spPr>
            <a:xfrm>
              <a:off x="669869" y="597306"/>
              <a:ext cx="409972" cy="409973"/>
            </a:xfrm>
            <a:prstGeom prst="ellipse">
              <a:avLst/>
            </a:prstGeom>
            <a:noFill/>
            <a:ln w="12700">
              <a:solidFill>
                <a:schemeClr val="accent1">
                  <a:lumMod val="60000"/>
                  <a:lumOff val="4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 fontScale="77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0" name="íṥlíḓê">
              <a:extLst>
                <a:ext uri="{FF2B5EF4-FFF2-40B4-BE49-F238E27FC236}">
                  <a16:creationId xmlns:a16="http://schemas.microsoft.com/office/drawing/2014/main" id="{60AB27A8-74EE-4561-9512-1713F6BC137C}"/>
                </a:ext>
              </a:extLst>
            </p:cNvPr>
            <p:cNvSpPr/>
            <p:nvPr/>
          </p:nvSpPr>
          <p:spPr>
            <a:xfrm>
              <a:off x="707772" y="635208"/>
              <a:ext cx="334166" cy="334167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 fontScale="55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2" name="ïśļiḑé">
              <a:extLst>
                <a:ext uri="{FF2B5EF4-FFF2-40B4-BE49-F238E27FC236}">
                  <a16:creationId xmlns:a16="http://schemas.microsoft.com/office/drawing/2014/main" id="{64882CBD-FAE6-4FAD-ACB6-19CD99E03CA9}"/>
                </a:ext>
              </a:extLst>
            </p:cNvPr>
            <p:cNvSpPr/>
            <p:nvPr/>
          </p:nvSpPr>
          <p:spPr>
            <a:xfrm>
              <a:off x="772089" y="699681"/>
              <a:ext cx="205530" cy="205219"/>
            </a:xfrm>
            <a:custGeom>
              <a:avLst/>
              <a:gdLst>
                <a:gd name="connsiteX0" fmla="*/ 347041 w 607639"/>
                <a:gd name="connsiteY0" fmla="*/ 313875 h 606722"/>
                <a:gd name="connsiteX1" fmla="*/ 379713 w 607639"/>
                <a:gd name="connsiteY1" fmla="*/ 346512 h 606722"/>
                <a:gd name="connsiteX2" fmla="*/ 347041 w 607639"/>
                <a:gd name="connsiteY2" fmla="*/ 379149 h 606722"/>
                <a:gd name="connsiteX3" fmla="*/ 314369 w 607639"/>
                <a:gd name="connsiteY3" fmla="*/ 346512 h 606722"/>
                <a:gd name="connsiteX4" fmla="*/ 347041 w 607639"/>
                <a:gd name="connsiteY4" fmla="*/ 313875 h 606722"/>
                <a:gd name="connsiteX5" fmla="*/ 260563 w 607639"/>
                <a:gd name="connsiteY5" fmla="*/ 213037 h 606722"/>
                <a:gd name="connsiteX6" fmla="*/ 313452 w 607639"/>
                <a:gd name="connsiteY6" fmla="*/ 265856 h 606722"/>
                <a:gd name="connsiteX7" fmla="*/ 260563 w 607639"/>
                <a:gd name="connsiteY7" fmla="*/ 318675 h 606722"/>
                <a:gd name="connsiteX8" fmla="*/ 207674 w 607639"/>
                <a:gd name="connsiteY8" fmla="*/ 265856 h 606722"/>
                <a:gd name="connsiteX9" fmla="*/ 260563 w 607639"/>
                <a:gd name="connsiteY9" fmla="*/ 213037 h 606722"/>
                <a:gd name="connsiteX10" fmla="*/ 303775 w 607639"/>
                <a:gd name="connsiteY10" fmla="*/ 152236 h 606722"/>
                <a:gd name="connsiteX11" fmla="*/ 152466 w 607639"/>
                <a:gd name="connsiteY11" fmla="*/ 303317 h 606722"/>
                <a:gd name="connsiteX12" fmla="*/ 303775 w 607639"/>
                <a:gd name="connsiteY12" fmla="*/ 454486 h 606722"/>
                <a:gd name="connsiteX13" fmla="*/ 455173 w 607639"/>
                <a:gd name="connsiteY13" fmla="*/ 303317 h 606722"/>
                <a:gd name="connsiteX14" fmla="*/ 303775 w 607639"/>
                <a:gd name="connsiteY14" fmla="*/ 152236 h 606722"/>
                <a:gd name="connsiteX15" fmla="*/ 270042 w 607639"/>
                <a:gd name="connsiteY15" fmla="*/ 0 h 606722"/>
                <a:gd name="connsiteX16" fmla="*/ 337597 w 607639"/>
                <a:gd name="connsiteY16" fmla="*/ 0 h 606722"/>
                <a:gd name="connsiteX17" fmla="*/ 361628 w 607639"/>
                <a:gd name="connsiteY17" fmla="*/ 23995 h 606722"/>
                <a:gd name="connsiteX18" fmla="*/ 337597 w 607639"/>
                <a:gd name="connsiteY18" fmla="*/ 47901 h 606722"/>
                <a:gd name="connsiteX19" fmla="*/ 327806 w 607639"/>
                <a:gd name="connsiteY19" fmla="*/ 47901 h 606722"/>
                <a:gd name="connsiteX20" fmla="*/ 327806 w 607639"/>
                <a:gd name="connsiteY20" fmla="*/ 105756 h 606722"/>
                <a:gd name="connsiteX21" fmla="*/ 426691 w 607639"/>
                <a:gd name="connsiteY21" fmla="*/ 146726 h 606722"/>
                <a:gd name="connsiteX22" fmla="*/ 467723 w 607639"/>
                <a:gd name="connsiteY22" fmla="*/ 105756 h 606722"/>
                <a:gd name="connsiteX23" fmla="*/ 460780 w 607639"/>
                <a:gd name="connsiteY23" fmla="*/ 98913 h 606722"/>
                <a:gd name="connsiteX24" fmla="*/ 460780 w 607639"/>
                <a:gd name="connsiteY24" fmla="*/ 64965 h 606722"/>
                <a:gd name="connsiteX25" fmla="*/ 494691 w 607639"/>
                <a:gd name="connsiteY25" fmla="*/ 64965 h 606722"/>
                <a:gd name="connsiteX26" fmla="*/ 530382 w 607639"/>
                <a:gd name="connsiteY26" fmla="*/ 100602 h 606722"/>
                <a:gd name="connsiteX27" fmla="*/ 531094 w 607639"/>
                <a:gd name="connsiteY27" fmla="*/ 101313 h 606722"/>
                <a:gd name="connsiteX28" fmla="*/ 537414 w 607639"/>
                <a:gd name="connsiteY28" fmla="*/ 107534 h 606722"/>
                <a:gd name="connsiteX29" fmla="*/ 537770 w 607639"/>
                <a:gd name="connsiteY29" fmla="*/ 107978 h 606722"/>
                <a:gd name="connsiteX30" fmla="*/ 537948 w 607639"/>
                <a:gd name="connsiteY30" fmla="*/ 108156 h 606722"/>
                <a:gd name="connsiteX31" fmla="*/ 538482 w 607639"/>
                <a:gd name="connsiteY31" fmla="*/ 108689 h 606722"/>
                <a:gd name="connsiteX32" fmla="*/ 538215 w 607639"/>
                <a:gd name="connsiteY32" fmla="*/ 108423 h 606722"/>
                <a:gd name="connsiteX33" fmla="*/ 538749 w 607639"/>
                <a:gd name="connsiteY33" fmla="*/ 108867 h 606722"/>
                <a:gd name="connsiteX34" fmla="*/ 539105 w 607639"/>
                <a:gd name="connsiteY34" fmla="*/ 109311 h 606722"/>
                <a:gd name="connsiteX35" fmla="*/ 542487 w 607639"/>
                <a:gd name="connsiteY35" fmla="*/ 112688 h 606722"/>
                <a:gd name="connsiteX36" fmla="*/ 542487 w 607639"/>
                <a:gd name="connsiteY36" fmla="*/ 146637 h 606722"/>
                <a:gd name="connsiteX37" fmla="*/ 508576 w 607639"/>
                <a:gd name="connsiteY37" fmla="*/ 146637 h 606722"/>
                <a:gd name="connsiteX38" fmla="*/ 501634 w 607639"/>
                <a:gd name="connsiteY38" fmla="*/ 139705 h 606722"/>
                <a:gd name="connsiteX39" fmla="*/ 460691 w 607639"/>
                <a:gd name="connsiteY39" fmla="*/ 180675 h 606722"/>
                <a:gd name="connsiteX40" fmla="*/ 501723 w 607639"/>
                <a:gd name="connsiteY40" fmla="*/ 279410 h 606722"/>
                <a:gd name="connsiteX41" fmla="*/ 559576 w 607639"/>
                <a:gd name="connsiteY41" fmla="*/ 279410 h 606722"/>
                <a:gd name="connsiteX42" fmla="*/ 559576 w 607639"/>
                <a:gd name="connsiteY42" fmla="*/ 269634 h 606722"/>
                <a:gd name="connsiteX43" fmla="*/ 583608 w 607639"/>
                <a:gd name="connsiteY43" fmla="*/ 245639 h 606722"/>
                <a:gd name="connsiteX44" fmla="*/ 607639 w 607639"/>
                <a:gd name="connsiteY44" fmla="*/ 269634 h 606722"/>
                <a:gd name="connsiteX45" fmla="*/ 607639 w 607639"/>
                <a:gd name="connsiteY45" fmla="*/ 337088 h 606722"/>
                <a:gd name="connsiteX46" fmla="*/ 583608 w 607639"/>
                <a:gd name="connsiteY46" fmla="*/ 361083 h 606722"/>
                <a:gd name="connsiteX47" fmla="*/ 559576 w 607639"/>
                <a:gd name="connsiteY47" fmla="*/ 337088 h 606722"/>
                <a:gd name="connsiteX48" fmla="*/ 559576 w 607639"/>
                <a:gd name="connsiteY48" fmla="*/ 327312 h 606722"/>
                <a:gd name="connsiteX49" fmla="*/ 501723 w 607639"/>
                <a:gd name="connsiteY49" fmla="*/ 327312 h 606722"/>
                <a:gd name="connsiteX50" fmla="*/ 460691 w 607639"/>
                <a:gd name="connsiteY50" fmla="*/ 426047 h 606722"/>
                <a:gd name="connsiteX51" fmla="*/ 501634 w 607639"/>
                <a:gd name="connsiteY51" fmla="*/ 467017 h 606722"/>
                <a:gd name="connsiteX52" fmla="*/ 508576 w 607639"/>
                <a:gd name="connsiteY52" fmla="*/ 460085 h 606722"/>
                <a:gd name="connsiteX53" fmla="*/ 542487 w 607639"/>
                <a:gd name="connsiteY53" fmla="*/ 460085 h 606722"/>
                <a:gd name="connsiteX54" fmla="*/ 542487 w 607639"/>
                <a:gd name="connsiteY54" fmla="*/ 493945 h 606722"/>
                <a:gd name="connsiteX55" fmla="*/ 518990 w 607639"/>
                <a:gd name="connsiteY55" fmla="*/ 517496 h 606722"/>
                <a:gd name="connsiteX56" fmla="*/ 494691 w 607639"/>
                <a:gd name="connsiteY56" fmla="*/ 541668 h 606722"/>
                <a:gd name="connsiteX57" fmla="*/ 460780 w 607639"/>
                <a:gd name="connsiteY57" fmla="*/ 541668 h 606722"/>
                <a:gd name="connsiteX58" fmla="*/ 460780 w 607639"/>
                <a:gd name="connsiteY58" fmla="*/ 507809 h 606722"/>
                <a:gd name="connsiteX59" fmla="*/ 467723 w 607639"/>
                <a:gd name="connsiteY59" fmla="*/ 500877 h 606722"/>
                <a:gd name="connsiteX60" fmla="*/ 426691 w 607639"/>
                <a:gd name="connsiteY60" fmla="*/ 459996 h 606722"/>
                <a:gd name="connsiteX61" fmla="*/ 327806 w 607639"/>
                <a:gd name="connsiteY61" fmla="*/ 500966 h 606722"/>
                <a:gd name="connsiteX62" fmla="*/ 327806 w 607639"/>
                <a:gd name="connsiteY62" fmla="*/ 558732 h 606722"/>
                <a:gd name="connsiteX63" fmla="*/ 337597 w 607639"/>
                <a:gd name="connsiteY63" fmla="*/ 558732 h 606722"/>
                <a:gd name="connsiteX64" fmla="*/ 361628 w 607639"/>
                <a:gd name="connsiteY64" fmla="*/ 582727 h 606722"/>
                <a:gd name="connsiteX65" fmla="*/ 337597 w 607639"/>
                <a:gd name="connsiteY65" fmla="*/ 606722 h 606722"/>
                <a:gd name="connsiteX66" fmla="*/ 270042 w 607639"/>
                <a:gd name="connsiteY66" fmla="*/ 606722 h 606722"/>
                <a:gd name="connsiteX67" fmla="*/ 246011 w 607639"/>
                <a:gd name="connsiteY67" fmla="*/ 582727 h 606722"/>
                <a:gd name="connsiteX68" fmla="*/ 270042 w 607639"/>
                <a:gd name="connsiteY68" fmla="*/ 558732 h 606722"/>
                <a:gd name="connsiteX69" fmla="*/ 279833 w 607639"/>
                <a:gd name="connsiteY69" fmla="*/ 558732 h 606722"/>
                <a:gd name="connsiteX70" fmla="*/ 279833 w 607639"/>
                <a:gd name="connsiteY70" fmla="*/ 500966 h 606722"/>
                <a:gd name="connsiteX71" fmla="*/ 180948 w 607639"/>
                <a:gd name="connsiteY71" fmla="*/ 459996 h 606722"/>
                <a:gd name="connsiteX72" fmla="*/ 139916 w 607639"/>
                <a:gd name="connsiteY72" fmla="*/ 500877 h 606722"/>
                <a:gd name="connsiteX73" fmla="*/ 146859 w 607639"/>
                <a:gd name="connsiteY73" fmla="*/ 507809 h 606722"/>
                <a:gd name="connsiteX74" fmla="*/ 146859 w 607639"/>
                <a:gd name="connsiteY74" fmla="*/ 541668 h 606722"/>
                <a:gd name="connsiteX75" fmla="*/ 112859 w 607639"/>
                <a:gd name="connsiteY75" fmla="*/ 541668 h 606722"/>
                <a:gd name="connsiteX76" fmla="*/ 77257 w 607639"/>
                <a:gd name="connsiteY76" fmla="*/ 506120 h 606722"/>
                <a:gd name="connsiteX77" fmla="*/ 68534 w 607639"/>
                <a:gd name="connsiteY77" fmla="*/ 497411 h 606722"/>
                <a:gd name="connsiteX78" fmla="*/ 65063 w 607639"/>
                <a:gd name="connsiteY78" fmla="*/ 493945 h 606722"/>
                <a:gd name="connsiteX79" fmla="*/ 65063 w 607639"/>
                <a:gd name="connsiteY79" fmla="*/ 460085 h 606722"/>
                <a:gd name="connsiteX80" fmla="*/ 99063 w 607639"/>
                <a:gd name="connsiteY80" fmla="*/ 460085 h 606722"/>
                <a:gd name="connsiteX81" fmla="*/ 105916 w 607639"/>
                <a:gd name="connsiteY81" fmla="*/ 467017 h 606722"/>
                <a:gd name="connsiteX82" fmla="*/ 146948 w 607639"/>
                <a:gd name="connsiteY82" fmla="*/ 426047 h 606722"/>
                <a:gd name="connsiteX83" fmla="*/ 105916 w 607639"/>
                <a:gd name="connsiteY83" fmla="*/ 327312 h 606722"/>
                <a:gd name="connsiteX84" fmla="*/ 47974 w 607639"/>
                <a:gd name="connsiteY84" fmla="*/ 327312 h 606722"/>
                <a:gd name="connsiteX85" fmla="*/ 47974 w 607639"/>
                <a:gd name="connsiteY85" fmla="*/ 337088 h 606722"/>
                <a:gd name="connsiteX86" fmla="*/ 24031 w 607639"/>
                <a:gd name="connsiteY86" fmla="*/ 361083 h 606722"/>
                <a:gd name="connsiteX87" fmla="*/ 0 w 607639"/>
                <a:gd name="connsiteY87" fmla="*/ 337088 h 606722"/>
                <a:gd name="connsiteX88" fmla="*/ 0 w 607639"/>
                <a:gd name="connsiteY88" fmla="*/ 269634 h 606722"/>
                <a:gd name="connsiteX89" fmla="*/ 24031 w 607639"/>
                <a:gd name="connsiteY89" fmla="*/ 245639 h 606722"/>
                <a:gd name="connsiteX90" fmla="*/ 47974 w 607639"/>
                <a:gd name="connsiteY90" fmla="*/ 269634 h 606722"/>
                <a:gd name="connsiteX91" fmla="*/ 47974 w 607639"/>
                <a:gd name="connsiteY91" fmla="*/ 279410 h 606722"/>
                <a:gd name="connsiteX92" fmla="*/ 105916 w 607639"/>
                <a:gd name="connsiteY92" fmla="*/ 279410 h 606722"/>
                <a:gd name="connsiteX93" fmla="*/ 146948 w 607639"/>
                <a:gd name="connsiteY93" fmla="*/ 180675 h 606722"/>
                <a:gd name="connsiteX94" fmla="*/ 105916 w 607639"/>
                <a:gd name="connsiteY94" fmla="*/ 139705 h 606722"/>
                <a:gd name="connsiteX95" fmla="*/ 99063 w 607639"/>
                <a:gd name="connsiteY95" fmla="*/ 146637 h 606722"/>
                <a:gd name="connsiteX96" fmla="*/ 65063 w 607639"/>
                <a:gd name="connsiteY96" fmla="*/ 146637 h 606722"/>
                <a:gd name="connsiteX97" fmla="*/ 65063 w 607639"/>
                <a:gd name="connsiteY97" fmla="*/ 112688 h 606722"/>
                <a:gd name="connsiteX98" fmla="*/ 106450 w 607639"/>
                <a:gd name="connsiteY98" fmla="*/ 71452 h 606722"/>
                <a:gd name="connsiteX99" fmla="*/ 112859 w 607639"/>
                <a:gd name="connsiteY99" fmla="*/ 64965 h 606722"/>
                <a:gd name="connsiteX100" fmla="*/ 146859 w 607639"/>
                <a:gd name="connsiteY100" fmla="*/ 64965 h 606722"/>
                <a:gd name="connsiteX101" fmla="*/ 146859 w 607639"/>
                <a:gd name="connsiteY101" fmla="*/ 98913 h 606722"/>
                <a:gd name="connsiteX102" fmla="*/ 139916 w 607639"/>
                <a:gd name="connsiteY102" fmla="*/ 105756 h 606722"/>
                <a:gd name="connsiteX103" fmla="*/ 180948 w 607639"/>
                <a:gd name="connsiteY103" fmla="*/ 146726 h 606722"/>
                <a:gd name="connsiteX104" fmla="*/ 279833 w 607639"/>
                <a:gd name="connsiteY104" fmla="*/ 105756 h 606722"/>
                <a:gd name="connsiteX105" fmla="*/ 279833 w 607639"/>
                <a:gd name="connsiteY105" fmla="*/ 47901 h 606722"/>
                <a:gd name="connsiteX106" fmla="*/ 270042 w 607639"/>
                <a:gd name="connsiteY106" fmla="*/ 47901 h 606722"/>
                <a:gd name="connsiteX107" fmla="*/ 246011 w 607639"/>
                <a:gd name="connsiteY107" fmla="*/ 23995 h 606722"/>
                <a:gd name="connsiteX108" fmla="*/ 270042 w 607639"/>
                <a:gd name="connsiteY108" fmla="*/ 0 h 60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607639" h="606722">
                  <a:moveTo>
                    <a:pt x="347041" y="313875"/>
                  </a:moveTo>
                  <a:cubicBezTo>
                    <a:pt x="365085" y="313875"/>
                    <a:pt x="379713" y="328487"/>
                    <a:pt x="379713" y="346512"/>
                  </a:cubicBezTo>
                  <a:cubicBezTo>
                    <a:pt x="379713" y="364537"/>
                    <a:pt x="365085" y="379149"/>
                    <a:pt x="347041" y="379149"/>
                  </a:cubicBezTo>
                  <a:cubicBezTo>
                    <a:pt x="328997" y="379149"/>
                    <a:pt x="314369" y="364537"/>
                    <a:pt x="314369" y="346512"/>
                  </a:cubicBezTo>
                  <a:cubicBezTo>
                    <a:pt x="314369" y="328487"/>
                    <a:pt x="328997" y="313875"/>
                    <a:pt x="347041" y="313875"/>
                  </a:cubicBezTo>
                  <a:close/>
                  <a:moveTo>
                    <a:pt x="260563" y="213037"/>
                  </a:moveTo>
                  <a:cubicBezTo>
                    <a:pt x="289773" y="213037"/>
                    <a:pt x="313452" y="236685"/>
                    <a:pt x="313452" y="265856"/>
                  </a:cubicBezTo>
                  <a:cubicBezTo>
                    <a:pt x="313452" y="295027"/>
                    <a:pt x="289773" y="318675"/>
                    <a:pt x="260563" y="318675"/>
                  </a:cubicBezTo>
                  <a:cubicBezTo>
                    <a:pt x="231353" y="318675"/>
                    <a:pt x="207674" y="295027"/>
                    <a:pt x="207674" y="265856"/>
                  </a:cubicBezTo>
                  <a:cubicBezTo>
                    <a:pt x="207674" y="236685"/>
                    <a:pt x="231353" y="213037"/>
                    <a:pt x="260563" y="213037"/>
                  </a:cubicBezTo>
                  <a:close/>
                  <a:moveTo>
                    <a:pt x="303775" y="152236"/>
                  </a:moveTo>
                  <a:cubicBezTo>
                    <a:pt x="220377" y="152236"/>
                    <a:pt x="152466" y="220045"/>
                    <a:pt x="152466" y="303317"/>
                  </a:cubicBezTo>
                  <a:cubicBezTo>
                    <a:pt x="152466" y="386678"/>
                    <a:pt x="220377" y="454486"/>
                    <a:pt x="303775" y="454486"/>
                  </a:cubicBezTo>
                  <a:cubicBezTo>
                    <a:pt x="387262" y="454486"/>
                    <a:pt x="455173" y="386678"/>
                    <a:pt x="455173" y="303317"/>
                  </a:cubicBezTo>
                  <a:cubicBezTo>
                    <a:pt x="455173" y="220045"/>
                    <a:pt x="387262" y="152236"/>
                    <a:pt x="303775" y="152236"/>
                  </a:cubicBezTo>
                  <a:close/>
                  <a:moveTo>
                    <a:pt x="270042" y="0"/>
                  </a:moveTo>
                  <a:lnTo>
                    <a:pt x="337597" y="0"/>
                  </a:lnTo>
                  <a:cubicBezTo>
                    <a:pt x="350859" y="0"/>
                    <a:pt x="361628" y="10753"/>
                    <a:pt x="361628" y="23995"/>
                  </a:cubicBezTo>
                  <a:cubicBezTo>
                    <a:pt x="361628" y="37237"/>
                    <a:pt x="350859" y="47901"/>
                    <a:pt x="337597" y="47901"/>
                  </a:cubicBezTo>
                  <a:lnTo>
                    <a:pt x="327806" y="47901"/>
                  </a:lnTo>
                  <a:lnTo>
                    <a:pt x="327806" y="105756"/>
                  </a:lnTo>
                  <a:cubicBezTo>
                    <a:pt x="364833" y="110200"/>
                    <a:pt x="398744" y="124864"/>
                    <a:pt x="426691" y="146726"/>
                  </a:cubicBezTo>
                  <a:lnTo>
                    <a:pt x="467723" y="105756"/>
                  </a:lnTo>
                  <a:lnTo>
                    <a:pt x="460780" y="98913"/>
                  </a:lnTo>
                  <a:cubicBezTo>
                    <a:pt x="451435" y="89493"/>
                    <a:pt x="451435" y="74385"/>
                    <a:pt x="460780" y="64965"/>
                  </a:cubicBezTo>
                  <a:cubicBezTo>
                    <a:pt x="470126" y="55633"/>
                    <a:pt x="485346" y="55633"/>
                    <a:pt x="494691" y="64965"/>
                  </a:cubicBezTo>
                  <a:lnTo>
                    <a:pt x="530382" y="100602"/>
                  </a:lnTo>
                  <a:lnTo>
                    <a:pt x="531094" y="101313"/>
                  </a:lnTo>
                  <a:lnTo>
                    <a:pt x="537414" y="107534"/>
                  </a:lnTo>
                  <a:lnTo>
                    <a:pt x="537770" y="107978"/>
                  </a:lnTo>
                  <a:lnTo>
                    <a:pt x="537948" y="108156"/>
                  </a:lnTo>
                  <a:lnTo>
                    <a:pt x="538482" y="108689"/>
                  </a:lnTo>
                  <a:lnTo>
                    <a:pt x="538215" y="108423"/>
                  </a:lnTo>
                  <a:lnTo>
                    <a:pt x="538749" y="108867"/>
                  </a:lnTo>
                  <a:lnTo>
                    <a:pt x="539105" y="109311"/>
                  </a:lnTo>
                  <a:lnTo>
                    <a:pt x="542487" y="112688"/>
                  </a:lnTo>
                  <a:cubicBezTo>
                    <a:pt x="551922" y="122109"/>
                    <a:pt x="551922" y="137217"/>
                    <a:pt x="542487" y="146637"/>
                  </a:cubicBezTo>
                  <a:cubicBezTo>
                    <a:pt x="533142" y="155969"/>
                    <a:pt x="517922" y="155969"/>
                    <a:pt x="508576" y="146637"/>
                  </a:cubicBezTo>
                  <a:lnTo>
                    <a:pt x="501634" y="139705"/>
                  </a:lnTo>
                  <a:lnTo>
                    <a:pt x="460691" y="180675"/>
                  </a:lnTo>
                  <a:cubicBezTo>
                    <a:pt x="482587" y="208491"/>
                    <a:pt x="497272" y="242440"/>
                    <a:pt x="501723" y="279410"/>
                  </a:cubicBezTo>
                  <a:lnTo>
                    <a:pt x="559576" y="279410"/>
                  </a:lnTo>
                  <a:lnTo>
                    <a:pt x="559576" y="269634"/>
                  </a:lnTo>
                  <a:cubicBezTo>
                    <a:pt x="559576" y="256393"/>
                    <a:pt x="570346" y="245639"/>
                    <a:pt x="583608" y="245639"/>
                  </a:cubicBezTo>
                  <a:cubicBezTo>
                    <a:pt x="596869" y="245639"/>
                    <a:pt x="607639" y="256393"/>
                    <a:pt x="607639" y="269634"/>
                  </a:cubicBezTo>
                  <a:lnTo>
                    <a:pt x="607639" y="337088"/>
                  </a:lnTo>
                  <a:cubicBezTo>
                    <a:pt x="607639" y="350329"/>
                    <a:pt x="596869" y="361083"/>
                    <a:pt x="583608" y="361083"/>
                  </a:cubicBezTo>
                  <a:cubicBezTo>
                    <a:pt x="570346" y="361083"/>
                    <a:pt x="559576" y="350329"/>
                    <a:pt x="559576" y="337088"/>
                  </a:cubicBezTo>
                  <a:lnTo>
                    <a:pt x="559576" y="327312"/>
                  </a:lnTo>
                  <a:lnTo>
                    <a:pt x="501723" y="327312"/>
                  </a:lnTo>
                  <a:cubicBezTo>
                    <a:pt x="497272" y="364282"/>
                    <a:pt x="482587" y="398142"/>
                    <a:pt x="460691" y="426047"/>
                  </a:cubicBezTo>
                  <a:lnTo>
                    <a:pt x="501634" y="467017"/>
                  </a:lnTo>
                  <a:lnTo>
                    <a:pt x="508576" y="460085"/>
                  </a:lnTo>
                  <a:cubicBezTo>
                    <a:pt x="517922" y="450753"/>
                    <a:pt x="533142" y="450753"/>
                    <a:pt x="542487" y="460085"/>
                  </a:cubicBezTo>
                  <a:cubicBezTo>
                    <a:pt x="551922" y="469416"/>
                    <a:pt x="551922" y="484613"/>
                    <a:pt x="542487" y="493945"/>
                  </a:cubicBezTo>
                  <a:cubicBezTo>
                    <a:pt x="512759" y="523717"/>
                    <a:pt x="518456" y="518029"/>
                    <a:pt x="518990" y="517496"/>
                  </a:cubicBezTo>
                  <a:cubicBezTo>
                    <a:pt x="518545" y="517940"/>
                    <a:pt x="514272" y="522206"/>
                    <a:pt x="494691" y="541668"/>
                  </a:cubicBezTo>
                  <a:cubicBezTo>
                    <a:pt x="485346" y="551089"/>
                    <a:pt x="470126" y="551089"/>
                    <a:pt x="460780" y="541668"/>
                  </a:cubicBezTo>
                  <a:cubicBezTo>
                    <a:pt x="451435" y="532337"/>
                    <a:pt x="451435" y="517140"/>
                    <a:pt x="460780" y="507809"/>
                  </a:cubicBezTo>
                  <a:lnTo>
                    <a:pt x="467723" y="500877"/>
                  </a:lnTo>
                  <a:lnTo>
                    <a:pt x="426691" y="459996"/>
                  </a:lnTo>
                  <a:cubicBezTo>
                    <a:pt x="398744" y="481858"/>
                    <a:pt x="364833" y="496522"/>
                    <a:pt x="327806" y="500966"/>
                  </a:cubicBezTo>
                  <a:lnTo>
                    <a:pt x="327806" y="558732"/>
                  </a:lnTo>
                  <a:lnTo>
                    <a:pt x="337597" y="558732"/>
                  </a:lnTo>
                  <a:cubicBezTo>
                    <a:pt x="350859" y="558732"/>
                    <a:pt x="361628" y="569485"/>
                    <a:pt x="361628" y="582727"/>
                  </a:cubicBezTo>
                  <a:cubicBezTo>
                    <a:pt x="361628" y="595969"/>
                    <a:pt x="350859" y="606722"/>
                    <a:pt x="337597" y="606722"/>
                  </a:cubicBezTo>
                  <a:lnTo>
                    <a:pt x="270042" y="606722"/>
                  </a:lnTo>
                  <a:cubicBezTo>
                    <a:pt x="256780" y="606722"/>
                    <a:pt x="246011" y="595969"/>
                    <a:pt x="246011" y="582727"/>
                  </a:cubicBezTo>
                  <a:cubicBezTo>
                    <a:pt x="246011" y="569485"/>
                    <a:pt x="256780" y="558732"/>
                    <a:pt x="270042" y="558732"/>
                  </a:cubicBezTo>
                  <a:lnTo>
                    <a:pt x="279833" y="558732"/>
                  </a:lnTo>
                  <a:lnTo>
                    <a:pt x="279833" y="500966"/>
                  </a:lnTo>
                  <a:cubicBezTo>
                    <a:pt x="242806" y="496522"/>
                    <a:pt x="208806" y="481858"/>
                    <a:pt x="180948" y="459996"/>
                  </a:cubicBezTo>
                  <a:lnTo>
                    <a:pt x="139916" y="500877"/>
                  </a:lnTo>
                  <a:lnTo>
                    <a:pt x="146859" y="507809"/>
                  </a:lnTo>
                  <a:cubicBezTo>
                    <a:pt x="156204" y="517140"/>
                    <a:pt x="156204" y="532337"/>
                    <a:pt x="146859" y="541668"/>
                  </a:cubicBezTo>
                  <a:cubicBezTo>
                    <a:pt x="137424" y="551089"/>
                    <a:pt x="122293" y="551089"/>
                    <a:pt x="112859" y="541668"/>
                  </a:cubicBezTo>
                  <a:lnTo>
                    <a:pt x="77257" y="506120"/>
                  </a:lnTo>
                  <a:lnTo>
                    <a:pt x="68534" y="497411"/>
                  </a:lnTo>
                  <a:lnTo>
                    <a:pt x="65063" y="493945"/>
                  </a:lnTo>
                  <a:cubicBezTo>
                    <a:pt x="55717" y="484613"/>
                    <a:pt x="55717" y="469416"/>
                    <a:pt x="65063" y="460085"/>
                  </a:cubicBezTo>
                  <a:cubicBezTo>
                    <a:pt x="74497" y="450753"/>
                    <a:pt x="89628" y="450753"/>
                    <a:pt x="99063" y="460085"/>
                  </a:cubicBezTo>
                  <a:lnTo>
                    <a:pt x="105916" y="467017"/>
                  </a:lnTo>
                  <a:lnTo>
                    <a:pt x="146948" y="426047"/>
                  </a:lnTo>
                  <a:cubicBezTo>
                    <a:pt x="125052" y="398142"/>
                    <a:pt x="110367" y="364282"/>
                    <a:pt x="105916" y="327312"/>
                  </a:cubicBezTo>
                  <a:lnTo>
                    <a:pt x="47974" y="327312"/>
                  </a:lnTo>
                  <a:lnTo>
                    <a:pt x="47974" y="337088"/>
                  </a:lnTo>
                  <a:cubicBezTo>
                    <a:pt x="47974" y="350329"/>
                    <a:pt x="37293" y="361083"/>
                    <a:pt x="24031" y="361083"/>
                  </a:cubicBezTo>
                  <a:cubicBezTo>
                    <a:pt x="10770" y="361083"/>
                    <a:pt x="0" y="350329"/>
                    <a:pt x="0" y="337088"/>
                  </a:cubicBezTo>
                  <a:lnTo>
                    <a:pt x="0" y="269634"/>
                  </a:lnTo>
                  <a:cubicBezTo>
                    <a:pt x="0" y="256393"/>
                    <a:pt x="10770" y="245639"/>
                    <a:pt x="24031" y="245639"/>
                  </a:cubicBezTo>
                  <a:cubicBezTo>
                    <a:pt x="37293" y="245639"/>
                    <a:pt x="47974" y="256393"/>
                    <a:pt x="47974" y="269634"/>
                  </a:cubicBezTo>
                  <a:lnTo>
                    <a:pt x="47974" y="279410"/>
                  </a:lnTo>
                  <a:lnTo>
                    <a:pt x="105916" y="279410"/>
                  </a:lnTo>
                  <a:cubicBezTo>
                    <a:pt x="110367" y="242440"/>
                    <a:pt x="125052" y="208491"/>
                    <a:pt x="146948" y="180675"/>
                  </a:cubicBezTo>
                  <a:lnTo>
                    <a:pt x="105916" y="139705"/>
                  </a:lnTo>
                  <a:lnTo>
                    <a:pt x="99063" y="146637"/>
                  </a:lnTo>
                  <a:cubicBezTo>
                    <a:pt x="89628" y="155969"/>
                    <a:pt x="74497" y="155969"/>
                    <a:pt x="65063" y="146637"/>
                  </a:cubicBezTo>
                  <a:cubicBezTo>
                    <a:pt x="55717" y="137217"/>
                    <a:pt x="55717" y="122109"/>
                    <a:pt x="65063" y="112688"/>
                  </a:cubicBezTo>
                  <a:lnTo>
                    <a:pt x="106450" y="71452"/>
                  </a:lnTo>
                  <a:lnTo>
                    <a:pt x="112859" y="64965"/>
                  </a:lnTo>
                  <a:cubicBezTo>
                    <a:pt x="122293" y="55633"/>
                    <a:pt x="137424" y="55633"/>
                    <a:pt x="146859" y="64965"/>
                  </a:cubicBezTo>
                  <a:cubicBezTo>
                    <a:pt x="156204" y="74385"/>
                    <a:pt x="156204" y="89493"/>
                    <a:pt x="146859" y="98913"/>
                  </a:cubicBezTo>
                  <a:lnTo>
                    <a:pt x="139916" y="105756"/>
                  </a:lnTo>
                  <a:lnTo>
                    <a:pt x="180948" y="146726"/>
                  </a:lnTo>
                  <a:cubicBezTo>
                    <a:pt x="208806" y="124864"/>
                    <a:pt x="242806" y="110200"/>
                    <a:pt x="279833" y="105756"/>
                  </a:cubicBezTo>
                  <a:lnTo>
                    <a:pt x="279833" y="47901"/>
                  </a:lnTo>
                  <a:lnTo>
                    <a:pt x="270042" y="47901"/>
                  </a:lnTo>
                  <a:cubicBezTo>
                    <a:pt x="256780" y="47901"/>
                    <a:pt x="246011" y="37237"/>
                    <a:pt x="246011" y="23995"/>
                  </a:cubicBezTo>
                  <a:cubicBezTo>
                    <a:pt x="246011" y="10753"/>
                    <a:pt x="256780" y="0"/>
                    <a:pt x="270042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 fontScale="40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355239F8-3FAA-440C-9B42-9B892B18091A}"/>
              </a:ext>
            </a:extLst>
          </p:cNvPr>
          <p:cNvCxnSpPr>
            <a:cxnSpLocks/>
          </p:cNvCxnSpPr>
          <p:nvPr userDrawn="1"/>
        </p:nvCxnSpPr>
        <p:spPr>
          <a:xfrm>
            <a:off x="650931" y="852684"/>
            <a:ext cx="1086796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图片 15">
            <a:extLst>
              <a:ext uri="{FF2B5EF4-FFF2-40B4-BE49-F238E27FC236}">
                <a16:creationId xmlns:a16="http://schemas.microsoft.com/office/drawing/2014/main" id="{7D2BC3DF-6FC6-4281-8C37-EC7D8C53158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627" y="245395"/>
            <a:ext cx="1200536" cy="35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810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（无主副标题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A56E87B7-88F3-4BC8-A9AA-351B70D973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8" b="787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文本占位符 67">
            <a:extLst>
              <a:ext uri="{FF2B5EF4-FFF2-40B4-BE49-F238E27FC236}">
                <a16:creationId xmlns:a16="http://schemas.microsoft.com/office/drawing/2014/main" id="{60F93DEA-A852-4B06-9273-376E9E5D415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6933" y="347251"/>
            <a:ext cx="8920029" cy="402291"/>
          </a:xfrm>
          <a:prstGeom prst="rect">
            <a:avLst/>
          </a:prstGeom>
        </p:spPr>
        <p:txBody>
          <a:bodyPr lIns="0" bIns="46800">
            <a:sp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请输入你的章节标题</a:t>
            </a: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CF0CAFD6-6859-48A0-B647-EC04766BC145}"/>
              </a:ext>
            </a:extLst>
          </p:cNvPr>
          <p:cNvGrpSpPr>
            <a:grpSpLocks/>
          </p:cNvGrpSpPr>
          <p:nvPr userDrawn="1"/>
        </p:nvGrpSpPr>
        <p:grpSpPr>
          <a:xfrm>
            <a:off x="660400" y="344681"/>
            <a:ext cx="384771" cy="384771"/>
            <a:chOff x="669869" y="597306"/>
            <a:chExt cx="409972" cy="409973"/>
          </a:xfrm>
        </p:grpSpPr>
        <p:sp>
          <p:nvSpPr>
            <p:cNvPr id="17" name="íṥļîḓê">
              <a:extLst>
                <a:ext uri="{FF2B5EF4-FFF2-40B4-BE49-F238E27FC236}">
                  <a16:creationId xmlns:a16="http://schemas.microsoft.com/office/drawing/2014/main" id="{DD380385-267C-4C68-8797-27D95B0C476A}"/>
                </a:ext>
              </a:extLst>
            </p:cNvPr>
            <p:cNvSpPr/>
            <p:nvPr/>
          </p:nvSpPr>
          <p:spPr>
            <a:xfrm>
              <a:off x="669869" y="597306"/>
              <a:ext cx="409972" cy="409973"/>
            </a:xfrm>
            <a:prstGeom prst="ellipse">
              <a:avLst/>
            </a:prstGeom>
            <a:noFill/>
            <a:ln w="12700">
              <a:solidFill>
                <a:schemeClr val="accent1">
                  <a:lumMod val="60000"/>
                  <a:lumOff val="4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 fontScale="77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8" name="íṥlíḓê">
              <a:extLst>
                <a:ext uri="{FF2B5EF4-FFF2-40B4-BE49-F238E27FC236}">
                  <a16:creationId xmlns:a16="http://schemas.microsoft.com/office/drawing/2014/main" id="{7CA06D33-C027-41A7-9B36-AEDAEBA953FA}"/>
                </a:ext>
              </a:extLst>
            </p:cNvPr>
            <p:cNvSpPr/>
            <p:nvPr/>
          </p:nvSpPr>
          <p:spPr>
            <a:xfrm>
              <a:off x="707772" y="635208"/>
              <a:ext cx="334166" cy="334167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 fontScale="55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6" name="ïśļiḑé">
              <a:extLst>
                <a:ext uri="{FF2B5EF4-FFF2-40B4-BE49-F238E27FC236}">
                  <a16:creationId xmlns:a16="http://schemas.microsoft.com/office/drawing/2014/main" id="{92E4DD16-C3C0-4839-9EE8-212DF69DE59D}"/>
                </a:ext>
              </a:extLst>
            </p:cNvPr>
            <p:cNvSpPr/>
            <p:nvPr/>
          </p:nvSpPr>
          <p:spPr>
            <a:xfrm>
              <a:off x="772089" y="699681"/>
              <a:ext cx="205530" cy="205219"/>
            </a:xfrm>
            <a:custGeom>
              <a:avLst/>
              <a:gdLst>
                <a:gd name="connsiteX0" fmla="*/ 347041 w 607639"/>
                <a:gd name="connsiteY0" fmla="*/ 313875 h 606722"/>
                <a:gd name="connsiteX1" fmla="*/ 379713 w 607639"/>
                <a:gd name="connsiteY1" fmla="*/ 346512 h 606722"/>
                <a:gd name="connsiteX2" fmla="*/ 347041 w 607639"/>
                <a:gd name="connsiteY2" fmla="*/ 379149 h 606722"/>
                <a:gd name="connsiteX3" fmla="*/ 314369 w 607639"/>
                <a:gd name="connsiteY3" fmla="*/ 346512 h 606722"/>
                <a:gd name="connsiteX4" fmla="*/ 347041 w 607639"/>
                <a:gd name="connsiteY4" fmla="*/ 313875 h 606722"/>
                <a:gd name="connsiteX5" fmla="*/ 260563 w 607639"/>
                <a:gd name="connsiteY5" fmla="*/ 213037 h 606722"/>
                <a:gd name="connsiteX6" fmla="*/ 313452 w 607639"/>
                <a:gd name="connsiteY6" fmla="*/ 265856 h 606722"/>
                <a:gd name="connsiteX7" fmla="*/ 260563 w 607639"/>
                <a:gd name="connsiteY7" fmla="*/ 318675 h 606722"/>
                <a:gd name="connsiteX8" fmla="*/ 207674 w 607639"/>
                <a:gd name="connsiteY8" fmla="*/ 265856 h 606722"/>
                <a:gd name="connsiteX9" fmla="*/ 260563 w 607639"/>
                <a:gd name="connsiteY9" fmla="*/ 213037 h 606722"/>
                <a:gd name="connsiteX10" fmla="*/ 303775 w 607639"/>
                <a:gd name="connsiteY10" fmla="*/ 152236 h 606722"/>
                <a:gd name="connsiteX11" fmla="*/ 152466 w 607639"/>
                <a:gd name="connsiteY11" fmla="*/ 303317 h 606722"/>
                <a:gd name="connsiteX12" fmla="*/ 303775 w 607639"/>
                <a:gd name="connsiteY12" fmla="*/ 454486 h 606722"/>
                <a:gd name="connsiteX13" fmla="*/ 455173 w 607639"/>
                <a:gd name="connsiteY13" fmla="*/ 303317 h 606722"/>
                <a:gd name="connsiteX14" fmla="*/ 303775 w 607639"/>
                <a:gd name="connsiteY14" fmla="*/ 152236 h 606722"/>
                <a:gd name="connsiteX15" fmla="*/ 270042 w 607639"/>
                <a:gd name="connsiteY15" fmla="*/ 0 h 606722"/>
                <a:gd name="connsiteX16" fmla="*/ 337597 w 607639"/>
                <a:gd name="connsiteY16" fmla="*/ 0 h 606722"/>
                <a:gd name="connsiteX17" fmla="*/ 361628 w 607639"/>
                <a:gd name="connsiteY17" fmla="*/ 23995 h 606722"/>
                <a:gd name="connsiteX18" fmla="*/ 337597 w 607639"/>
                <a:gd name="connsiteY18" fmla="*/ 47901 h 606722"/>
                <a:gd name="connsiteX19" fmla="*/ 327806 w 607639"/>
                <a:gd name="connsiteY19" fmla="*/ 47901 h 606722"/>
                <a:gd name="connsiteX20" fmla="*/ 327806 w 607639"/>
                <a:gd name="connsiteY20" fmla="*/ 105756 h 606722"/>
                <a:gd name="connsiteX21" fmla="*/ 426691 w 607639"/>
                <a:gd name="connsiteY21" fmla="*/ 146726 h 606722"/>
                <a:gd name="connsiteX22" fmla="*/ 467723 w 607639"/>
                <a:gd name="connsiteY22" fmla="*/ 105756 h 606722"/>
                <a:gd name="connsiteX23" fmla="*/ 460780 w 607639"/>
                <a:gd name="connsiteY23" fmla="*/ 98913 h 606722"/>
                <a:gd name="connsiteX24" fmla="*/ 460780 w 607639"/>
                <a:gd name="connsiteY24" fmla="*/ 64965 h 606722"/>
                <a:gd name="connsiteX25" fmla="*/ 494691 w 607639"/>
                <a:gd name="connsiteY25" fmla="*/ 64965 h 606722"/>
                <a:gd name="connsiteX26" fmla="*/ 530382 w 607639"/>
                <a:gd name="connsiteY26" fmla="*/ 100602 h 606722"/>
                <a:gd name="connsiteX27" fmla="*/ 531094 w 607639"/>
                <a:gd name="connsiteY27" fmla="*/ 101313 h 606722"/>
                <a:gd name="connsiteX28" fmla="*/ 537414 w 607639"/>
                <a:gd name="connsiteY28" fmla="*/ 107534 h 606722"/>
                <a:gd name="connsiteX29" fmla="*/ 537770 w 607639"/>
                <a:gd name="connsiteY29" fmla="*/ 107978 h 606722"/>
                <a:gd name="connsiteX30" fmla="*/ 537948 w 607639"/>
                <a:gd name="connsiteY30" fmla="*/ 108156 h 606722"/>
                <a:gd name="connsiteX31" fmla="*/ 538482 w 607639"/>
                <a:gd name="connsiteY31" fmla="*/ 108689 h 606722"/>
                <a:gd name="connsiteX32" fmla="*/ 538215 w 607639"/>
                <a:gd name="connsiteY32" fmla="*/ 108423 h 606722"/>
                <a:gd name="connsiteX33" fmla="*/ 538749 w 607639"/>
                <a:gd name="connsiteY33" fmla="*/ 108867 h 606722"/>
                <a:gd name="connsiteX34" fmla="*/ 539105 w 607639"/>
                <a:gd name="connsiteY34" fmla="*/ 109311 h 606722"/>
                <a:gd name="connsiteX35" fmla="*/ 542487 w 607639"/>
                <a:gd name="connsiteY35" fmla="*/ 112688 h 606722"/>
                <a:gd name="connsiteX36" fmla="*/ 542487 w 607639"/>
                <a:gd name="connsiteY36" fmla="*/ 146637 h 606722"/>
                <a:gd name="connsiteX37" fmla="*/ 508576 w 607639"/>
                <a:gd name="connsiteY37" fmla="*/ 146637 h 606722"/>
                <a:gd name="connsiteX38" fmla="*/ 501634 w 607639"/>
                <a:gd name="connsiteY38" fmla="*/ 139705 h 606722"/>
                <a:gd name="connsiteX39" fmla="*/ 460691 w 607639"/>
                <a:gd name="connsiteY39" fmla="*/ 180675 h 606722"/>
                <a:gd name="connsiteX40" fmla="*/ 501723 w 607639"/>
                <a:gd name="connsiteY40" fmla="*/ 279410 h 606722"/>
                <a:gd name="connsiteX41" fmla="*/ 559576 w 607639"/>
                <a:gd name="connsiteY41" fmla="*/ 279410 h 606722"/>
                <a:gd name="connsiteX42" fmla="*/ 559576 w 607639"/>
                <a:gd name="connsiteY42" fmla="*/ 269634 h 606722"/>
                <a:gd name="connsiteX43" fmla="*/ 583608 w 607639"/>
                <a:gd name="connsiteY43" fmla="*/ 245639 h 606722"/>
                <a:gd name="connsiteX44" fmla="*/ 607639 w 607639"/>
                <a:gd name="connsiteY44" fmla="*/ 269634 h 606722"/>
                <a:gd name="connsiteX45" fmla="*/ 607639 w 607639"/>
                <a:gd name="connsiteY45" fmla="*/ 337088 h 606722"/>
                <a:gd name="connsiteX46" fmla="*/ 583608 w 607639"/>
                <a:gd name="connsiteY46" fmla="*/ 361083 h 606722"/>
                <a:gd name="connsiteX47" fmla="*/ 559576 w 607639"/>
                <a:gd name="connsiteY47" fmla="*/ 337088 h 606722"/>
                <a:gd name="connsiteX48" fmla="*/ 559576 w 607639"/>
                <a:gd name="connsiteY48" fmla="*/ 327312 h 606722"/>
                <a:gd name="connsiteX49" fmla="*/ 501723 w 607639"/>
                <a:gd name="connsiteY49" fmla="*/ 327312 h 606722"/>
                <a:gd name="connsiteX50" fmla="*/ 460691 w 607639"/>
                <a:gd name="connsiteY50" fmla="*/ 426047 h 606722"/>
                <a:gd name="connsiteX51" fmla="*/ 501634 w 607639"/>
                <a:gd name="connsiteY51" fmla="*/ 467017 h 606722"/>
                <a:gd name="connsiteX52" fmla="*/ 508576 w 607639"/>
                <a:gd name="connsiteY52" fmla="*/ 460085 h 606722"/>
                <a:gd name="connsiteX53" fmla="*/ 542487 w 607639"/>
                <a:gd name="connsiteY53" fmla="*/ 460085 h 606722"/>
                <a:gd name="connsiteX54" fmla="*/ 542487 w 607639"/>
                <a:gd name="connsiteY54" fmla="*/ 493945 h 606722"/>
                <a:gd name="connsiteX55" fmla="*/ 518990 w 607639"/>
                <a:gd name="connsiteY55" fmla="*/ 517496 h 606722"/>
                <a:gd name="connsiteX56" fmla="*/ 494691 w 607639"/>
                <a:gd name="connsiteY56" fmla="*/ 541668 h 606722"/>
                <a:gd name="connsiteX57" fmla="*/ 460780 w 607639"/>
                <a:gd name="connsiteY57" fmla="*/ 541668 h 606722"/>
                <a:gd name="connsiteX58" fmla="*/ 460780 w 607639"/>
                <a:gd name="connsiteY58" fmla="*/ 507809 h 606722"/>
                <a:gd name="connsiteX59" fmla="*/ 467723 w 607639"/>
                <a:gd name="connsiteY59" fmla="*/ 500877 h 606722"/>
                <a:gd name="connsiteX60" fmla="*/ 426691 w 607639"/>
                <a:gd name="connsiteY60" fmla="*/ 459996 h 606722"/>
                <a:gd name="connsiteX61" fmla="*/ 327806 w 607639"/>
                <a:gd name="connsiteY61" fmla="*/ 500966 h 606722"/>
                <a:gd name="connsiteX62" fmla="*/ 327806 w 607639"/>
                <a:gd name="connsiteY62" fmla="*/ 558732 h 606722"/>
                <a:gd name="connsiteX63" fmla="*/ 337597 w 607639"/>
                <a:gd name="connsiteY63" fmla="*/ 558732 h 606722"/>
                <a:gd name="connsiteX64" fmla="*/ 361628 w 607639"/>
                <a:gd name="connsiteY64" fmla="*/ 582727 h 606722"/>
                <a:gd name="connsiteX65" fmla="*/ 337597 w 607639"/>
                <a:gd name="connsiteY65" fmla="*/ 606722 h 606722"/>
                <a:gd name="connsiteX66" fmla="*/ 270042 w 607639"/>
                <a:gd name="connsiteY66" fmla="*/ 606722 h 606722"/>
                <a:gd name="connsiteX67" fmla="*/ 246011 w 607639"/>
                <a:gd name="connsiteY67" fmla="*/ 582727 h 606722"/>
                <a:gd name="connsiteX68" fmla="*/ 270042 w 607639"/>
                <a:gd name="connsiteY68" fmla="*/ 558732 h 606722"/>
                <a:gd name="connsiteX69" fmla="*/ 279833 w 607639"/>
                <a:gd name="connsiteY69" fmla="*/ 558732 h 606722"/>
                <a:gd name="connsiteX70" fmla="*/ 279833 w 607639"/>
                <a:gd name="connsiteY70" fmla="*/ 500966 h 606722"/>
                <a:gd name="connsiteX71" fmla="*/ 180948 w 607639"/>
                <a:gd name="connsiteY71" fmla="*/ 459996 h 606722"/>
                <a:gd name="connsiteX72" fmla="*/ 139916 w 607639"/>
                <a:gd name="connsiteY72" fmla="*/ 500877 h 606722"/>
                <a:gd name="connsiteX73" fmla="*/ 146859 w 607639"/>
                <a:gd name="connsiteY73" fmla="*/ 507809 h 606722"/>
                <a:gd name="connsiteX74" fmla="*/ 146859 w 607639"/>
                <a:gd name="connsiteY74" fmla="*/ 541668 h 606722"/>
                <a:gd name="connsiteX75" fmla="*/ 112859 w 607639"/>
                <a:gd name="connsiteY75" fmla="*/ 541668 h 606722"/>
                <a:gd name="connsiteX76" fmla="*/ 77257 w 607639"/>
                <a:gd name="connsiteY76" fmla="*/ 506120 h 606722"/>
                <a:gd name="connsiteX77" fmla="*/ 68534 w 607639"/>
                <a:gd name="connsiteY77" fmla="*/ 497411 h 606722"/>
                <a:gd name="connsiteX78" fmla="*/ 65063 w 607639"/>
                <a:gd name="connsiteY78" fmla="*/ 493945 h 606722"/>
                <a:gd name="connsiteX79" fmla="*/ 65063 w 607639"/>
                <a:gd name="connsiteY79" fmla="*/ 460085 h 606722"/>
                <a:gd name="connsiteX80" fmla="*/ 99063 w 607639"/>
                <a:gd name="connsiteY80" fmla="*/ 460085 h 606722"/>
                <a:gd name="connsiteX81" fmla="*/ 105916 w 607639"/>
                <a:gd name="connsiteY81" fmla="*/ 467017 h 606722"/>
                <a:gd name="connsiteX82" fmla="*/ 146948 w 607639"/>
                <a:gd name="connsiteY82" fmla="*/ 426047 h 606722"/>
                <a:gd name="connsiteX83" fmla="*/ 105916 w 607639"/>
                <a:gd name="connsiteY83" fmla="*/ 327312 h 606722"/>
                <a:gd name="connsiteX84" fmla="*/ 47974 w 607639"/>
                <a:gd name="connsiteY84" fmla="*/ 327312 h 606722"/>
                <a:gd name="connsiteX85" fmla="*/ 47974 w 607639"/>
                <a:gd name="connsiteY85" fmla="*/ 337088 h 606722"/>
                <a:gd name="connsiteX86" fmla="*/ 24031 w 607639"/>
                <a:gd name="connsiteY86" fmla="*/ 361083 h 606722"/>
                <a:gd name="connsiteX87" fmla="*/ 0 w 607639"/>
                <a:gd name="connsiteY87" fmla="*/ 337088 h 606722"/>
                <a:gd name="connsiteX88" fmla="*/ 0 w 607639"/>
                <a:gd name="connsiteY88" fmla="*/ 269634 h 606722"/>
                <a:gd name="connsiteX89" fmla="*/ 24031 w 607639"/>
                <a:gd name="connsiteY89" fmla="*/ 245639 h 606722"/>
                <a:gd name="connsiteX90" fmla="*/ 47974 w 607639"/>
                <a:gd name="connsiteY90" fmla="*/ 269634 h 606722"/>
                <a:gd name="connsiteX91" fmla="*/ 47974 w 607639"/>
                <a:gd name="connsiteY91" fmla="*/ 279410 h 606722"/>
                <a:gd name="connsiteX92" fmla="*/ 105916 w 607639"/>
                <a:gd name="connsiteY92" fmla="*/ 279410 h 606722"/>
                <a:gd name="connsiteX93" fmla="*/ 146948 w 607639"/>
                <a:gd name="connsiteY93" fmla="*/ 180675 h 606722"/>
                <a:gd name="connsiteX94" fmla="*/ 105916 w 607639"/>
                <a:gd name="connsiteY94" fmla="*/ 139705 h 606722"/>
                <a:gd name="connsiteX95" fmla="*/ 99063 w 607639"/>
                <a:gd name="connsiteY95" fmla="*/ 146637 h 606722"/>
                <a:gd name="connsiteX96" fmla="*/ 65063 w 607639"/>
                <a:gd name="connsiteY96" fmla="*/ 146637 h 606722"/>
                <a:gd name="connsiteX97" fmla="*/ 65063 w 607639"/>
                <a:gd name="connsiteY97" fmla="*/ 112688 h 606722"/>
                <a:gd name="connsiteX98" fmla="*/ 106450 w 607639"/>
                <a:gd name="connsiteY98" fmla="*/ 71452 h 606722"/>
                <a:gd name="connsiteX99" fmla="*/ 112859 w 607639"/>
                <a:gd name="connsiteY99" fmla="*/ 64965 h 606722"/>
                <a:gd name="connsiteX100" fmla="*/ 146859 w 607639"/>
                <a:gd name="connsiteY100" fmla="*/ 64965 h 606722"/>
                <a:gd name="connsiteX101" fmla="*/ 146859 w 607639"/>
                <a:gd name="connsiteY101" fmla="*/ 98913 h 606722"/>
                <a:gd name="connsiteX102" fmla="*/ 139916 w 607639"/>
                <a:gd name="connsiteY102" fmla="*/ 105756 h 606722"/>
                <a:gd name="connsiteX103" fmla="*/ 180948 w 607639"/>
                <a:gd name="connsiteY103" fmla="*/ 146726 h 606722"/>
                <a:gd name="connsiteX104" fmla="*/ 279833 w 607639"/>
                <a:gd name="connsiteY104" fmla="*/ 105756 h 606722"/>
                <a:gd name="connsiteX105" fmla="*/ 279833 w 607639"/>
                <a:gd name="connsiteY105" fmla="*/ 47901 h 606722"/>
                <a:gd name="connsiteX106" fmla="*/ 270042 w 607639"/>
                <a:gd name="connsiteY106" fmla="*/ 47901 h 606722"/>
                <a:gd name="connsiteX107" fmla="*/ 246011 w 607639"/>
                <a:gd name="connsiteY107" fmla="*/ 23995 h 606722"/>
                <a:gd name="connsiteX108" fmla="*/ 270042 w 607639"/>
                <a:gd name="connsiteY108" fmla="*/ 0 h 60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607639" h="606722">
                  <a:moveTo>
                    <a:pt x="347041" y="313875"/>
                  </a:moveTo>
                  <a:cubicBezTo>
                    <a:pt x="365085" y="313875"/>
                    <a:pt x="379713" y="328487"/>
                    <a:pt x="379713" y="346512"/>
                  </a:cubicBezTo>
                  <a:cubicBezTo>
                    <a:pt x="379713" y="364537"/>
                    <a:pt x="365085" y="379149"/>
                    <a:pt x="347041" y="379149"/>
                  </a:cubicBezTo>
                  <a:cubicBezTo>
                    <a:pt x="328997" y="379149"/>
                    <a:pt x="314369" y="364537"/>
                    <a:pt x="314369" y="346512"/>
                  </a:cubicBezTo>
                  <a:cubicBezTo>
                    <a:pt x="314369" y="328487"/>
                    <a:pt x="328997" y="313875"/>
                    <a:pt x="347041" y="313875"/>
                  </a:cubicBezTo>
                  <a:close/>
                  <a:moveTo>
                    <a:pt x="260563" y="213037"/>
                  </a:moveTo>
                  <a:cubicBezTo>
                    <a:pt x="289773" y="213037"/>
                    <a:pt x="313452" y="236685"/>
                    <a:pt x="313452" y="265856"/>
                  </a:cubicBezTo>
                  <a:cubicBezTo>
                    <a:pt x="313452" y="295027"/>
                    <a:pt x="289773" y="318675"/>
                    <a:pt x="260563" y="318675"/>
                  </a:cubicBezTo>
                  <a:cubicBezTo>
                    <a:pt x="231353" y="318675"/>
                    <a:pt x="207674" y="295027"/>
                    <a:pt x="207674" y="265856"/>
                  </a:cubicBezTo>
                  <a:cubicBezTo>
                    <a:pt x="207674" y="236685"/>
                    <a:pt x="231353" y="213037"/>
                    <a:pt x="260563" y="213037"/>
                  </a:cubicBezTo>
                  <a:close/>
                  <a:moveTo>
                    <a:pt x="303775" y="152236"/>
                  </a:moveTo>
                  <a:cubicBezTo>
                    <a:pt x="220377" y="152236"/>
                    <a:pt x="152466" y="220045"/>
                    <a:pt x="152466" y="303317"/>
                  </a:cubicBezTo>
                  <a:cubicBezTo>
                    <a:pt x="152466" y="386678"/>
                    <a:pt x="220377" y="454486"/>
                    <a:pt x="303775" y="454486"/>
                  </a:cubicBezTo>
                  <a:cubicBezTo>
                    <a:pt x="387262" y="454486"/>
                    <a:pt x="455173" y="386678"/>
                    <a:pt x="455173" y="303317"/>
                  </a:cubicBezTo>
                  <a:cubicBezTo>
                    <a:pt x="455173" y="220045"/>
                    <a:pt x="387262" y="152236"/>
                    <a:pt x="303775" y="152236"/>
                  </a:cubicBezTo>
                  <a:close/>
                  <a:moveTo>
                    <a:pt x="270042" y="0"/>
                  </a:moveTo>
                  <a:lnTo>
                    <a:pt x="337597" y="0"/>
                  </a:lnTo>
                  <a:cubicBezTo>
                    <a:pt x="350859" y="0"/>
                    <a:pt x="361628" y="10753"/>
                    <a:pt x="361628" y="23995"/>
                  </a:cubicBezTo>
                  <a:cubicBezTo>
                    <a:pt x="361628" y="37237"/>
                    <a:pt x="350859" y="47901"/>
                    <a:pt x="337597" y="47901"/>
                  </a:cubicBezTo>
                  <a:lnTo>
                    <a:pt x="327806" y="47901"/>
                  </a:lnTo>
                  <a:lnTo>
                    <a:pt x="327806" y="105756"/>
                  </a:lnTo>
                  <a:cubicBezTo>
                    <a:pt x="364833" y="110200"/>
                    <a:pt x="398744" y="124864"/>
                    <a:pt x="426691" y="146726"/>
                  </a:cubicBezTo>
                  <a:lnTo>
                    <a:pt x="467723" y="105756"/>
                  </a:lnTo>
                  <a:lnTo>
                    <a:pt x="460780" y="98913"/>
                  </a:lnTo>
                  <a:cubicBezTo>
                    <a:pt x="451435" y="89493"/>
                    <a:pt x="451435" y="74385"/>
                    <a:pt x="460780" y="64965"/>
                  </a:cubicBezTo>
                  <a:cubicBezTo>
                    <a:pt x="470126" y="55633"/>
                    <a:pt x="485346" y="55633"/>
                    <a:pt x="494691" y="64965"/>
                  </a:cubicBezTo>
                  <a:lnTo>
                    <a:pt x="530382" y="100602"/>
                  </a:lnTo>
                  <a:lnTo>
                    <a:pt x="531094" y="101313"/>
                  </a:lnTo>
                  <a:lnTo>
                    <a:pt x="537414" y="107534"/>
                  </a:lnTo>
                  <a:lnTo>
                    <a:pt x="537770" y="107978"/>
                  </a:lnTo>
                  <a:lnTo>
                    <a:pt x="537948" y="108156"/>
                  </a:lnTo>
                  <a:lnTo>
                    <a:pt x="538482" y="108689"/>
                  </a:lnTo>
                  <a:lnTo>
                    <a:pt x="538215" y="108423"/>
                  </a:lnTo>
                  <a:lnTo>
                    <a:pt x="538749" y="108867"/>
                  </a:lnTo>
                  <a:lnTo>
                    <a:pt x="539105" y="109311"/>
                  </a:lnTo>
                  <a:lnTo>
                    <a:pt x="542487" y="112688"/>
                  </a:lnTo>
                  <a:cubicBezTo>
                    <a:pt x="551922" y="122109"/>
                    <a:pt x="551922" y="137217"/>
                    <a:pt x="542487" y="146637"/>
                  </a:cubicBezTo>
                  <a:cubicBezTo>
                    <a:pt x="533142" y="155969"/>
                    <a:pt x="517922" y="155969"/>
                    <a:pt x="508576" y="146637"/>
                  </a:cubicBezTo>
                  <a:lnTo>
                    <a:pt x="501634" y="139705"/>
                  </a:lnTo>
                  <a:lnTo>
                    <a:pt x="460691" y="180675"/>
                  </a:lnTo>
                  <a:cubicBezTo>
                    <a:pt x="482587" y="208491"/>
                    <a:pt x="497272" y="242440"/>
                    <a:pt x="501723" y="279410"/>
                  </a:cubicBezTo>
                  <a:lnTo>
                    <a:pt x="559576" y="279410"/>
                  </a:lnTo>
                  <a:lnTo>
                    <a:pt x="559576" y="269634"/>
                  </a:lnTo>
                  <a:cubicBezTo>
                    <a:pt x="559576" y="256393"/>
                    <a:pt x="570346" y="245639"/>
                    <a:pt x="583608" y="245639"/>
                  </a:cubicBezTo>
                  <a:cubicBezTo>
                    <a:pt x="596869" y="245639"/>
                    <a:pt x="607639" y="256393"/>
                    <a:pt x="607639" y="269634"/>
                  </a:cubicBezTo>
                  <a:lnTo>
                    <a:pt x="607639" y="337088"/>
                  </a:lnTo>
                  <a:cubicBezTo>
                    <a:pt x="607639" y="350329"/>
                    <a:pt x="596869" y="361083"/>
                    <a:pt x="583608" y="361083"/>
                  </a:cubicBezTo>
                  <a:cubicBezTo>
                    <a:pt x="570346" y="361083"/>
                    <a:pt x="559576" y="350329"/>
                    <a:pt x="559576" y="337088"/>
                  </a:cubicBezTo>
                  <a:lnTo>
                    <a:pt x="559576" y="327312"/>
                  </a:lnTo>
                  <a:lnTo>
                    <a:pt x="501723" y="327312"/>
                  </a:lnTo>
                  <a:cubicBezTo>
                    <a:pt x="497272" y="364282"/>
                    <a:pt x="482587" y="398142"/>
                    <a:pt x="460691" y="426047"/>
                  </a:cubicBezTo>
                  <a:lnTo>
                    <a:pt x="501634" y="467017"/>
                  </a:lnTo>
                  <a:lnTo>
                    <a:pt x="508576" y="460085"/>
                  </a:lnTo>
                  <a:cubicBezTo>
                    <a:pt x="517922" y="450753"/>
                    <a:pt x="533142" y="450753"/>
                    <a:pt x="542487" y="460085"/>
                  </a:cubicBezTo>
                  <a:cubicBezTo>
                    <a:pt x="551922" y="469416"/>
                    <a:pt x="551922" y="484613"/>
                    <a:pt x="542487" y="493945"/>
                  </a:cubicBezTo>
                  <a:cubicBezTo>
                    <a:pt x="512759" y="523717"/>
                    <a:pt x="518456" y="518029"/>
                    <a:pt x="518990" y="517496"/>
                  </a:cubicBezTo>
                  <a:cubicBezTo>
                    <a:pt x="518545" y="517940"/>
                    <a:pt x="514272" y="522206"/>
                    <a:pt x="494691" y="541668"/>
                  </a:cubicBezTo>
                  <a:cubicBezTo>
                    <a:pt x="485346" y="551089"/>
                    <a:pt x="470126" y="551089"/>
                    <a:pt x="460780" y="541668"/>
                  </a:cubicBezTo>
                  <a:cubicBezTo>
                    <a:pt x="451435" y="532337"/>
                    <a:pt x="451435" y="517140"/>
                    <a:pt x="460780" y="507809"/>
                  </a:cubicBezTo>
                  <a:lnTo>
                    <a:pt x="467723" y="500877"/>
                  </a:lnTo>
                  <a:lnTo>
                    <a:pt x="426691" y="459996"/>
                  </a:lnTo>
                  <a:cubicBezTo>
                    <a:pt x="398744" y="481858"/>
                    <a:pt x="364833" y="496522"/>
                    <a:pt x="327806" y="500966"/>
                  </a:cubicBezTo>
                  <a:lnTo>
                    <a:pt x="327806" y="558732"/>
                  </a:lnTo>
                  <a:lnTo>
                    <a:pt x="337597" y="558732"/>
                  </a:lnTo>
                  <a:cubicBezTo>
                    <a:pt x="350859" y="558732"/>
                    <a:pt x="361628" y="569485"/>
                    <a:pt x="361628" y="582727"/>
                  </a:cubicBezTo>
                  <a:cubicBezTo>
                    <a:pt x="361628" y="595969"/>
                    <a:pt x="350859" y="606722"/>
                    <a:pt x="337597" y="606722"/>
                  </a:cubicBezTo>
                  <a:lnTo>
                    <a:pt x="270042" y="606722"/>
                  </a:lnTo>
                  <a:cubicBezTo>
                    <a:pt x="256780" y="606722"/>
                    <a:pt x="246011" y="595969"/>
                    <a:pt x="246011" y="582727"/>
                  </a:cubicBezTo>
                  <a:cubicBezTo>
                    <a:pt x="246011" y="569485"/>
                    <a:pt x="256780" y="558732"/>
                    <a:pt x="270042" y="558732"/>
                  </a:cubicBezTo>
                  <a:lnTo>
                    <a:pt x="279833" y="558732"/>
                  </a:lnTo>
                  <a:lnTo>
                    <a:pt x="279833" y="500966"/>
                  </a:lnTo>
                  <a:cubicBezTo>
                    <a:pt x="242806" y="496522"/>
                    <a:pt x="208806" y="481858"/>
                    <a:pt x="180948" y="459996"/>
                  </a:cubicBezTo>
                  <a:lnTo>
                    <a:pt x="139916" y="500877"/>
                  </a:lnTo>
                  <a:lnTo>
                    <a:pt x="146859" y="507809"/>
                  </a:lnTo>
                  <a:cubicBezTo>
                    <a:pt x="156204" y="517140"/>
                    <a:pt x="156204" y="532337"/>
                    <a:pt x="146859" y="541668"/>
                  </a:cubicBezTo>
                  <a:cubicBezTo>
                    <a:pt x="137424" y="551089"/>
                    <a:pt x="122293" y="551089"/>
                    <a:pt x="112859" y="541668"/>
                  </a:cubicBezTo>
                  <a:lnTo>
                    <a:pt x="77257" y="506120"/>
                  </a:lnTo>
                  <a:lnTo>
                    <a:pt x="68534" y="497411"/>
                  </a:lnTo>
                  <a:lnTo>
                    <a:pt x="65063" y="493945"/>
                  </a:lnTo>
                  <a:cubicBezTo>
                    <a:pt x="55717" y="484613"/>
                    <a:pt x="55717" y="469416"/>
                    <a:pt x="65063" y="460085"/>
                  </a:cubicBezTo>
                  <a:cubicBezTo>
                    <a:pt x="74497" y="450753"/>
                    <a:pt x="89628" y="450753"/>
                    <a:pt x="99063" y="460085"/>
                  </a:cubicBezTo>
                  <a:lnTo>
                    <a:pt x="105916" y="467017"/>
                  </a:lnTo>
                  <a:lnTo>
                    <a:pt x="146948" y="426047"/>
                  </a:lnTo>
                  <a:cubicBezTo>
                    <a:pt x="125052" y="398142"/>
                    <a:pt x="110367" y="364282"/>
                    <a:pt x="105916" y="327312"/>
                  </a:cubicBezTo>
                  <a:lnTo>
                    <a:pt x="47974" y="327312"/>
                  </a:lnTo>
                  <a:lnTo>
                    <a:pt x="47974" y="337088"/>
                  </a:lnTo>
                  <a:cubicBezTo>
                    <a:pt x="47974" y="350329"/>
                    <a:pt x="37293" y="361083"/>
                    <a:pt x="24031" y="361083"/>
                  </a:cubicBezTo>
                  <a:cubicBezTo>
                    <a:pt x="10770" y="361083"/>
                    <a:pt x="0" y="350329"/>
                    <a:pt x="0" y="337088"/>
                  </a:cubicBezTo>
                  <a:lnTo>
                    <a:pt x="0" y="269634"/>
                  </a:lnTo>
                  <a:cubicBezTo>
                    <a:pt x="0" y="256393"/>
                    <a:pt x="10770" y="245639"/>
                    <a:pt x="24031" y="245639"/>
                  </a:cubicBezTo>
                  <a:cubicBezTo>
                    <a:pt x="37293" y="245639"/>
                    <a:pt x="47974" y="256393"/>
                    <a:pt x="47974" y="269634"/>
                  </a:cubicBezTo>
                  <a:lnTo>
                    <a:pt x="47974" y="279410"/>
                  </a:lnTo>
                  <a:lnTo>
                    <a:pt x="105916" y="279410"/>
                  </a:lnTo>
                  <a:cubicBezTo>
                    <a:pt x="110367" y="242440"/>
                    <a:pt x="125052" y="208491"/>
                    <a:pt x="146948" y="180675"/>
                  </a:cubicBezTo>
                  <a:lnTo>
                    <a:pt x="105916" y="139705"/>
                  </a:lnTo>
                  <a:lnTo>
                    <a:pt x="99063" y="146637"/>
                  </a:lnTo>
                  <a:cubicBezTo>
                    <a:pt x="89628" y="155969"/>
                    <a:pt x="74497" y="155969"/>
                    <a:pt x="65063" y="146637"/>
                  </a:cubicBezTo>
                  <a:cubicBezTo>
                    <a:pt x="55717" y="137217"/>
                    <a:pt x="55717" y="122109"/>
                    <a:pt x="65063" y="112688"/>
                  </a:cubicBezTo>
                  <a:lnTo>
                    <a:pt x="106450" y="71452"/>
                  </a:lnTo>
                  <a:lnTo>
                    <a:pt x="112859" y="64965"/>
                  </a:lnTo>
                  <a:cubicBezTo>
                    <a:pt x="122293" y="55633"/>
                    <a:pt x="137424" y="55633"/>
                    <a:pt x="146859" y="64965"/>
                  </a:cubicBezTo>
                  <a:cubicBezTo>
                    <a:pt x="156204" y="74385"/>
                    <a:pt x="156204" y="89493"/>
                    <a:pt x="146859" y="98913"/>
                  </a:cubicBezTo>
                  <a:lnTo>
                    <a:pt x="139916" y="105756"/>
                  </a:lnTo>
                  <a:lnTo>
                    <a:pt x="180948" y="146726"/>
                  </a:lnTo>
                  <a:cubicBezTo>
                    <a:pt x="208806" y="124864"/>
                    <a:pt x="242806" y="110200"/>
                    <a:pt x="279833" y="105756"/>
                  </a:cubicBezTo>
                  <a:lnTo>
                    <a:pt x="279833" y="47901"/>
                  </a:lnTo>
                  <a:lnTo>
                    <a:pt x="270042" y="47901"/>
                  </a:lnTo>
                  <a:cubicBezTo>
                    <a:pt x="256780" y="47901"/>
                    <a:pt x="246011" y="37237"/>
                    <a:pt x="246011" y="23995"/>
                  </a:cubicBezTo>
                  <a:cubicBezTo>
                    <a:pt x="246011" y="10753"/>
                    <a:pt x="256780" y="0"/>
                    <a:pt x="270042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 fontScale="40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7C779C6-F861-4EC3-857A-4EC6C1D14EAB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660400" y="6235702"/>
            <a:ext cx="334264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i="1" spc="300" dirty="0">
                <a:solidFill>
                  <a:schemeClr val="accent1"/>
                </a:solidFill>
                <a:latin typeface="+mn-ea"/>
              </a:rPr>
              <a:t>敦尚行实　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B801102-8F75-4625-B282-22466E2047A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C79ECAFE-A460-4E13-ABCB-32CAE613624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CD57B316-286D-42FB-9896-95A4C84649D0}"/>
              </a:ext>
            </a:extLst>
          </p:cNvPr>
          <p:cNvCxnSpPr>
            <a:cxnSpLocks/>
          </p:cNvCxnSpPr>
          <p:nvPr userDrawn="1"/>
        </p:nvCxnSpPr>
        <p:spPr>
          <a:xfrm>
            <a:off x="650931" y="852684"/>
            <a:ext cx="1086796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图片 13">
            <a:extLst>
              <a:ext uri="{FF2B5EF4-FFF2-40B4-BE49-F238E27FC236}">
                <a16:creationId xmlns:a16="http://schemas.microsoft.com/office/drawing/2014/main" id="{EFE14901-319C-4770-8D5A-1DDDACE719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627" y="245395"/>
            <a:ext cx="1200536" cy="35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360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9E87854-CB52-4EC4-A7F4-590A1E8A8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869" y="1"/>
            <a:ext cx="10849030" cy="7492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F58C31E-3FF3-4BF5-82FE-2E51BEE91E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9869" y="850901"/>
            <a:ext cx="10849031" cy="5283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5" name="日期占位符 3">
            <a:extLst>
              <a:ext uri="{FF2B5EF4-FFF2-40B4-BE49-F238E27FC236}">
                <a16:creationId xmlns:a16="http://schemas.microsoft.com/office/drawing/2014/main" id="{7A3B16C1-0661-4D1B-BA43-BF285661D5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60400" y="6235702"/>
            <a:ext cx="334264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 i="1" spc="300" dirty="0">
                <a:solidFill>
                  <a:schemeClr val="accent1"/>
                </a:solidFill>
                <a:latin typeface="+mn-ea"/>
              </a:rPr>
              <a:t>止于至善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页脚占位符 4">
            <a:extLst>
              <a:ext uri="{FF2B5EF4-FFF2-40B4-BE49-F238E27FC236}">
                <a16:creationId xmlns:a16="http://schemas.microsoft.com/office/drawing/2014/main" id="{D1E225E5-0498-4448-9ACA-DEC855216E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22800" y="6235702"/>
            <a:ext cx="2946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i="0" spc="300" baseline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331E20A-B228-456E-92D5-B3444C0F2F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5700" y="6235702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4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C79ECAFE-A460-4E13-ABCB-32CAE613624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32847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57" r:id="rId4"/>
    <p:sldLayoutId id="2147483670" r:id="rId5"/>
    <p:sldLayoutId id="2147483666" r:id="rId6"/>
    <p:sldLayoutId id="2147483667" r:id="rId7"/>
    <p:sldLayoutId id="2147483650" r:id="rId8"/>
    <p:sldLayoutId id="2147483656" r:id="rId9"/>
    <p:sldLayoutId id="2147483659" r:id="rId10"/>
    <p:sldLayoutId id="2147483661" r:id="rId11"/>
    <p:sldLayoutId id="2147483660" r:id="rId12"/>
    <p:sldLayoutId id="2147483668" r:id="rId13"/>
    <p:sldLayoutId id="2147483669" r:id="rId14"/>
    <p:sldLayoutId id="2147483655" r:id="rId15"/>
    <p:sldLayoutId id="2147483664" r:id="rId16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536" userDrawn="1">
          <p15:clr>
            <a:srgbClr val="F26B43"/>
          </p15:clr>
        </p15:guide>
        <p15:guide id="4" orient="horz" pos="600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0106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64">
          <p15:clr>
            <a:srgbClr val="F26B43"/>
          </p15:clr>
        </p15:guide>
        <p15:guide id="2" pos="3840">
          <p15:clr>
            <a:srgbClr val="F26B43"/>
          </p15:clr>
        </p15:guide>
        <p15:guide id="3" pos="192">
          <p15:clr>
            <a:srgbClr val="F26B43"/>
          </p15:clr>
        </p15:guide>
        <p15:guide id="4" pos="7488">
          <p15:clr>
            <a:srgbClr val="F26B43"/>
          </p15:clr>
        </p15:guide>
        <p15:guide id="5" orient="horz" pos="432">
          <p15:clr>
            <a:srgbClr val="F26B43"/>
          </p15:clr>
        </p15:guide>
        <p15:guide id="6" orient="horz" pos="472">
          <p15:clr>
            <a:srgbClr val="F26B43"/>
          </p15:clr>
        </p15:guide>
        <p15:guide id="7" orient="horz" pos="4104">
          <p15:clr>
            <a:srgbClr val="F26B43"/>
          </p15:clr>
        </p15:guide>
        <p15:guide id="8" orient="horz" pos="40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9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30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31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1280D5B-7617-4A16-A824-4CED80D3BE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  <a:cs typeface="+mn-ea"/>
              </a:rPr>
              <a:t>直言命题及其推理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A73055A-8042-4812-9496-0140C79589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en-US" sz="3600" dirty="0">
                <a:latin typeface="锐字真言体免费商用" panose="02010600030101010101" pitchFamily="50" charset="-122"/>
                <a:ea typeface="锐字真言体免费商用" panose="02010600030101010101" pitchFamily="50" charset="-122"/>
                <a:cs typeface="+mn-ea"/>
              </a:rPr>
              <a:t>逻辑学基础教程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DD468918-03BA-48BA-A85E-4308518A6A1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1782" y="3759538"/>
            <a:ext cx="6077854" cy="461665"/>
          </a:xfrm>
        </p:spPr>
        <p:txBody>
          <a:bodyPr/>
          <a:lstStyle/>
          <a:p>
            <a:r>
              <a:rPr lang="zh-CN" altLang="en-US" dirty="0">
                <a:cs typeface="+mn-ea"/>
              </a:rPr>
              <a:t>Ｅｌｅｍｅｎｔａｒｙ　Ｌｅｓｓｏｎ　ｉｎ　Ｌｏｇｉｃ</a:t>
            </a:r>
            <a:endParaRPr lang="en-US" altLang="zh-CN" dirty="0">
              <a:cs typeface="+mn-ea"/>
            </a:endParaRPr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0D774F7-6CC3-4E60-BA83-663DA481BDA0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zh-CN" altLang="en-US" i="1" spc="300" dirty="0">
                <a:solidFill>
                  <a:schemeClr val="accent1"/>
                </a:solidFill>
                <a:latin typeface="+mn-ea"/>
              </a:rPr>
              <a:t>敦尚行实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D1150C4D-B9D9-453C-8026-A24298F5C6D6}"/>
              </a:ext>
            </a:extLst>
          </p:cNvPr>
          <p:cNvSpPr/>
          <p:nvPr/>
        </p:nvSpPr>
        <p:spPr>
          <a:xfrm>
            <a:off x="651781" y="4752661"/>
            <a:ext cx="2280347" cy="40011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000" b="1" dirty="0">
                <a:solidFill>
                  <a:schemeClr val="accent2"/>
                </a:solidFill>
                <a:latin typeface="手书体" panose="02010800040101010101" pitchFamily="2" charset="-122"/>
                <a:ea typeface="手书体" panose="02010800040101010101" pitchFamily="2" charset="-122"/>
                <a:cs typeface="+mn-ea"/>
              </a:rPr>
              <a:t>授课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手书体" panose="02010800040101010101" pitchFamily="2" charset="-122"/>
                <a:ea typeface="手书体" panose="02010800040101010101" pitchFamily="2" charset="-122"/>
                <a:cs typeface="+mn-ea"/>
              </a:rPr>
              <a:t>老师：周茜茜</a:t>
            </a:r>
          </a:p>
        </p:txBody>
      </p:sp>
    </p:spTree>
    <p:extLst>
      <p:ext uri="{BB962C8B-B14F-4D97-AF65-F5344CB8AC3E}">
        <p14:creationId xmlns:p14="http://schemas.microsoft.com/office/powerpoint/2010/main" val="23699691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A9F552EA-EA1F-49E8-8B6B-C8B3BA905F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16933" y="347251"/>
            <a:ext cx="8920029" cy="837217"/>
          </a:xfrm>
        </p:spPr>
        <p:txBody>
          <a:bodyPr/>
          <a:lstStyle/>
          <a:p>
            <a:r>
              <a:rPr lang="en-US" altLang="zh-CN" dirty="0"/>
              <a:t> </a:t>
            </a:r>
            <a:r>
              <a:rPr lang="zh-CN" altLang="en-US" dirty="0"/>
              <a:t>四、直言命题中词项的周延性</a:t>
            </a:r>
          </a:p>
          <a:p>
            <a:endParaRPr lang="zh-CN" altLang="en-US" dirty="0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C7434DC-873F-4564-86D9-8297BB9ADDA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zh-CN" altLang="en-US" i="1" spc="300">
                <a:solidFill>
                  <a:schemeClr val="accent1"/>
                </a:solidFill>
                <a:latin typeface="+mn-ea"/>
              </a:rPr>
              <a:t>敦尚行实　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4B0743D-05FE-41F2-94C7-EFE78753BB7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79ECAFE-A460-4E13-ABCB-32CAE6136244}" type="slidenum">
              <a:rPr lang="zh-CN" altLang="en-US" smtClean="0"/>
              <a:pPr/>
              <a:t>10</a:t>
            </a:fld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471A58C-C779-4BA8-BE57-C67E8B06B471}"/>
              </a:ext>
            </a:extLst>
          </p:cNvPr>
          <p:cNvSpPr txBox="1"/>
          <p:nvPr/>
        </p:nvSpPr>
        <p:spPr>
          <a:xfrm>
            <a:off x="930459" y="1284942"/>
            <a:ext cx="6145159" cy="64633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schemeClr val="bg1"/>
                </a:solidFill>
                <a:latin typeface="站酷文艺体" panose="02000603000000000000" pitchFamily="2" charset="-122"/>
                <a:ea typeface="站酷文艺体" panose="02000603000000000000" pitchFamily="2" charset="-122"/>
              </a:rPr>
              <a:t>2.</a:t>
            </a:r>
            <a:r>
              <a:rPr lang="zh-CN" altLang="en-US" sz="3600" dirty="0">
                <a:solidFill>
                  <a:schemeClr val="bg1"/>
                </a:solidFill>
                <a:latin typeface="站酷文艺体" panose="02000603000000000000" pitchFamily="2" charset="-122"/>
                <a:ea typeface="站酷文艺体" panose="02000603000000000000" pitchFamily="2" charset="-122"/>
              </a:rPr>
              <a:t>特称命题中词项的周延性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8C18FC3-167B-4AFB-B707-339C3AD37D28}"/>
              </a:ext>
            </a:extLst>
          </p:cNvPr>
          <p:cNvSpPr txBox="1"/>
          <p:nvPr/>
        </p:nvSpPr>
        <p:spPr>
          <a:xfrm>
            <a:off x="4398966" y="2738723"/>
            <a:ext cx="5660785" cy="1656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b="1" dirty="0">
                <a:latin typeface="杨任东竹石体-Semibold" panose="02000000000000000000" pitchFamily="2" charset="-122"/>
                <a:ea typeface="杨任东竹石体-Semibold" panose="02000000000000000000" pitchFamily="2" charset="-122"/>
              </a:rPr>
              <a:t>SIP:</a:t>
            </a:r>
            <a:r>
              <a:rPr lang="zh-CN" altLang="en-US" sz="3600" b="1" dirty="0">
                <a:latin typeface="杨任东竹石体-Semibold" panose="02000000000000000000" pitchFamily="2" charset="-122"/>
                <a:ea typeface="杨任东竹石体-Semibold" panose="02000000000000000000" pitchFamily="2" charset="-122"/>
              </a:rPr>
              <a:t>有的学生是大学生；</a:t>
            </a:r>
            <a:endParaRPr lang="en-US" altLang="zh-CN" sz="3600" b="1" dirty="0">
              <a:latin typeface="杨任东竹石体-Semibold" panose="02000000000000000000" pitchFamily="2" charset="-122"/>
              <a:ea typeface="杨任东竹石体-Semibold" panose="02000000000000000000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600" b="1" dirty="0">
                <a:latin typeface="杨任东竹石体-Semibold" panose="02000000000000000000" pitchFamily="2" charset="-122"/>
                <a:ea typeface="杨任东竹石体-Semibold" panose="02000000000000000000" pitchFamily="2" charset="-122"/>
              </a:rPr>
              <a:t>SOP:</a:t>
            </a:r>
            <a:r>
              <a:rPr lang="zh-CN" altLang="en-US" sz="3600" b="1" dirty="0">
                <a:latin typeface="杨任东竹石体-Semibold" panose="02000000000000000000" pitchFamily="2" charset="-122"/>
                <a:ea typeface="杨任东竹石体-Semibold" panose="02000000000000000000" pitchFamily="2" charset="-122"/>
              </a:rPr>
              <a:t>有的学生不是成年人。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F99CD96-0755-417F-92EE-85E56C90E0E6}"/>
              </a:ext>
            </a:extLst>
          </p:cNvPr>
          <p:cNvSpPr/>
          <p:nvPr/>
        </p:nvSpPr>
        <p:spPr>
          <a:xfrm>
            <a:off x="2536793" y="5072230"/>
            <a:ext cx="9655207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dirty="0">
                <a:solidFill>
                  <a:srgbClr val="C00000"/>
                </a:solidFill>
                <a:latin typeface="杨任东竹石体-Semibold" panose="02000000000000000000" pitchFamily="2" charset="-122"/>
                <a:ea typeface="杨任东竹石体-Semibold" panose="02000000000000000000" pitchFamily="2" charset="-122"/>
              </a:rPr>
              <a:t>特称肯定命题（</a:t>
            </a:r>
            <a:r>
              <a:rPr lang="en-US" altLang="zh-CN" sz="3600" dirty="0">
                <a:solidFill>
                  <a:srgbClr val="C00000"/>
                </a:solidFill>
                <a:latin typeface="杨任东竹石体-Semibold" panose="02000000000000000000" pitchFamily="2" charset="-122"/>
                <a:ea typeface="杨任东竹石体-Semibold" panose="02000000000000000000" pitchFamily="2" charset="-122"/>
              </a:rPr>
              <a:t>I</a:t>
            </a:r>
            <a:r>
              <a:rPr lang="zh-CN" altLang="en-US" sz="3600" dirty="0">
                <a:solidFill>
                  <a:srgbClr val="C00000"/>
                </a:solidFill>
                <a:latin typeface="杨任东竹石体-Semibold" panose="02000000000000000000" pitchFamily="2" charset="-122"/>
                <a:ea typeface="杨任东竹石体-Semibold" panose="02000000000000000000" pitchFamily="2" charset="-122"/>
              </a:rPr>
              <a:t>）的主谓项不周延</a:t>
            </a:r>
            <a:r>
              <a:rPr lang="en-US" altLang="zh-CN" sz="3600" dirty="0">
                <a:solidFill>
                  <a:srgbClr val="C00000"/>
                </a:solidFill>
                <a:latin typeface="杨任东竹石体-Semibold" panose="02000000000000000000" pitchFamily="2" charset="-122"/>
                <a:ea typeface="杨任东竹石体-Semibold" panose="02000000000000000000" pitchFamily="2" charset="-122"/>
              </a:rPr>
              <a:t>;</a:t>
            </a:r>
          </a:p>
          <a:p>
            <a:r>
              <a:rPr lang="zh-CN" altLang="en-US" sz="3600" dirty="0">
                <a:solidFill>
                  <a:srgbClr val="C00000"/>
                </a:solidFill>
                <a:latin typeface="杨任东竹石体-Semibold" panose="02000000000000000000" pitchFamily="2" charset="-122"/>
                <a:ea typeface="杨任东竹石体-Semibold" panose="02000000000000000000" pitchFamily="2" charset="-122"/>
              </a:rPr>
              <a:t>特称否定命题（</a:t>
            </a:r>
            <a:r>
              <a:rPr lang="en-US" altLang="zh-CN" sz="3600" dirty="0">
                <a:solidFill>
                  <a:srgbClr val="C00000"/>
                </a:solidFill>
                <a:latin typeface="杨任东竹石体-Semibold" panose="02000000000000000000" pitchFamily="2" charset="-122"/>
                <a:ea typeface="杨任东竹石体-Semibold" panose="02000000000000000000" pitchFamily="2" charset="-122"/>
              </a:rPr>
              <a:t>O</a:t>
            </a:r>
            <a:r>
              <a:rPr lang="zh-CN" altLang="en-US" sz="3600" dirty="0">
                <a:solidFill>
                  <a:srgbClr val="C00000"/>
                </a:solidFill>
                <a:latin typeface="杨任东竹石体-Semibold" panose="02000000000000000000" pitchFamily="2" charset="-122"/>
                <a:ea typeface="杨任东竹石体-Semibold" panose="02000000000000000000" pitchFamily="2" charset="-122"/>
              </a:rPr>
              <a:t>）的主项不周延，谓项周延。</a:t>
            </a:r>
            <a:endParaRPr lang="en-US" altLang="zh-CN" sz="3600" dirty="0">
              <a:solidFill>
                <a:srgbClr val="C00000"/>
              </a:solidFill>
              <a:latin typeface="杨任东竹石体-Semibold" panose="02000000000000000000" pitchFamily="2" charset="-122"/>
              <a:ea typeface="杨任东竹石体-Semibold" panose="02000000000000000000" pitchFamily="2" charset="-122"/>
            </a:endParaRPr>
          </a:p>
          <a:p>
            <a:endParaRPr lang="zh-CN" altLang="en-US" sz="3600" dirty="0">
              <a:solidFill>
                <a:srgbClr val="C00000"/>
              </a:solidFill>
              <a:latin typeface="杨任东竹石体-Semibold" panose="02000000000000000000" pitchFamily="2" charset="-122"/>
              <a:ea typeface="杨任东竹石体-Semibold" panose="02000000000000000000" pitchFamily="2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C71C954-F27C-4B47-89FF-89CD739864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59" y="2116732"/>
            <a:ext cx="2892642" cy="288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403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FADC52FB-D491-4281-BA65-49E5E99333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en-US" dirty="0"/>
              <a:t>思维训练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A1782C5-EBD5-4609-82DC-25F756E271D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zh-CN" altLang="en-US" i="1" spc="300" dirty="0">
                <a:solidFill>
                  <a:schemeClr val="accent1"/>
                </a:solidFill>
                <a:latin typeface="+mn-ea"/>
              </a:rPr>
              <a:t>敦尚行实　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8947FC3-D2BC-4314-98AA-CAE40BF060F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79ECAFE-A460-4E13-ABCB-32CAE6136244}" type="slidenum">
              <a:rPr lang="zh-CN" altLang="en-US" smtClean="0"/>
              <a:pPr/>
              <a:t>11</a:t>
            </a:fld>
            <a:endParaRPr lang="zh-CN" altLang="en-US" dirty="0"/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5C0C7C8F-9878-4B5A-96CF-BE724A7C44F1}"/>
              </a:ext>
            </a:extLst>
          </p:cNvPr>
          <p:cNvSpPr/>
          <p:nvPr/>
        </p:nvSpPr>
        <p:spPr>
          <a:xfrm>
            <a:off x="338603" y="1097964"/>
            <a:ext cx="11514793" cy="466207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杨任东竹石体-Bold" panose="02000000000000000000" pitchFamily="2" charset="-122"/>
                <a:ea typeface="杨任东竹石体-Bold" panose="02000000000000000000" pitchFamily="2" charset="-122"/>
              </a:rPr>
              <a:t>宋代王巩的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杨任东竹石体-Bold" panose="02000000000000000000" pitchFamily="2" charset="-122"/>
                <a:ea typeface="杨任东竹石体-Bold" panose="02000000000000000000" pitchFamily="2" charset="-122"/>
              </a:rPr>
              <a:t>《</a:t>
            </a:r>
            <a:r>
              <a:rPr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杨任东竹石体-Bold" panose="02000000000000000000" pitchFamily="2" charset="-122"/>
                <a:ea typeface="杨任东竹石体-Bold" panose="02000000000000000000" pitchFamily="2" charset="-122"/>
              </a:rPr>
              <a:t>随手杂录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杨任东竹石体-Bold" panose="02000000000000000000" pitchFamily="2" charset="-122"/>
                <a:ea typeface="杨任东竹石体-Bold" panose="02000000000000000000" pitchFamily="2" charset="-122"/>
              </a:rPr>
              <a:t>》</a:t>
            </a:r>
            <a:r>
              <a:rPr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杨任东竹石体-Bold" panose="02000000000000000000" pitchFamily="2" charset="-122"/>
                <a:ea typeface="杨任东竹石体-Bold" panose="02000000000000000000" pitchFamily="2" charset="-122"/>
              </a:rPr>
              <a:t>中记载了吕吉甫和曾日文的这样一段对话：</a:t>
            </a: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杨任东竹石体-Bold" panose="02000000000000000000" pitchFamily="2" charset="-122"/>
                <a:ea typeface="杨任东竹石体-Bold" panose="02000000000000000000" pitchFamily="2" charset="-122"/>
              </a:rPr>
              <a:t>有一次，吕吉甫问曾日文：“苏轼这个人怎么样？”</a:t>
            </a: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杨任东竹石体-Bold" panose="02000000000000000000" pitchFamily="2" charset="-122"/>
                <a:ea typeface="杨任东竹石体-Bold" panose="02000000000000000000" pitchFamily="2" charset="-122"/>
              </a:rPr>
              <a:t>曾日文答道：“</a:t>
            </a:r>
            <a:r>
              <a:rPr lang="zh-CN" altLang="en-US" sz="3200" b="1" dirty="0">
                <a:solidFill>
                  <a:srgbClr val="C00000"/>
                </a:solidFill>
                <a:latin typeface="杨任东竹石体-Bold" panose="02000000000000000000" pitchFamily="2" charset="-122"/>
                <a:ea typeface="杨任东竹石体-Bold" panose="02000000000000000000" pitchFamily="2" charset="-122"/>
              </a:rPr>
              <a:t>苏轼是个聪明人</a:t>
            </a:r>
            <a:r>
              <a:rPr lang="zh-CN" alt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杨任东竹石体-Bold" panose="02000000000000000000" pitchFamily="2" charset="-122"/>
                <a:ea typeface="杨任东竹石体-Bold" panose="02000000000000000000" pitchFamily="2" charset="-122"/>
              </a:rPr>
              <a:t>！”吕吉甫听后不以为然，对曾日文大声嚷道：“苏轼有尧那么聪明吗？有舜那么聪明吗？有大禹那么聪明吗？”曾日文不慌不忙地答道：“苏轼虽不如这三个人那么聪明，可还是聪明人呀！”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70ACF0A6-C32F-4111-B2FA-3EBD11CBB77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1673" y="4333902"/>
            <a:ext cx="3342640" cy="334264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C908943-9FC3-49B8-AA7F-D20D64D7A94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979" b="50000"/>
          <a:stretch/>
        </p:blipFill>
        <p:spPr>
          <a:xfrm>
            <a:off x="4961106" y="4011345"/>
            <a:ext cx="3048000" cy="16050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A6B664F-3103-41E0-A679-1EE50E7A39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979" b="50000"/>
          <a:stretch/>
        </p:blipFill>
        <p:spPr>
          <a:xfrm>
            <a:off x="8686800" y="4043717"/>
            <a:ext cx="2433266" cy="12813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64AFA92-FFA9-4996-9C7C-14FFAAF16C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979" b="50000"/>
          <a:stretch/>
        </p:blipFill>
        <p:spPr>
          <a:xfrm>
            <a:off x="1650459" y="4796043"/>
            <a:ext cx="3048000" cy="160506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11B2C95E-90D3-441C-A977-8B0EEF5E29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04" b="25348"/>
          <a:stretch/>
        </p:blipFill>
        <p:spPr>
          <a:xfrm>
            <a:off x="573931" y="5432215"/>
            <a:ext cx="8608979" cy="257136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9B4AFD61-54A4-43C0-A653-C0A8D202CFD6}"/>
              </a:ext>
            </a:extLst>
          </p:cNvPr>
          <p:cNvGrpSpPr/>
          <p:nvPr/>
        </p:nvGrpSpPr>
        <p:grpSpPr>
          <a:xfrm>
            <a:off x="1942338" y="1275585"/>
            <a:ext cx="7287840" cy="4484451"/>
            <a:chOff x="1942338" y="1275585"/>
            <a:chExt cx="7287840" cy="4484451"/>
          </a:xfrm>
        </p:grpSpPr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15E8C9D6-00AE-46EB-96E0-9E3CF8C08F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2338" y="1275585"/>
              <a:ext cx="7287840" cy="4484451"/>
            </a:xfrm>
            <a:prstGeom prst="rect">
              <a:avLst/>
            </a:prstGeom>
          </p:spPr>
        </p:pic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75171576-DB0F-4C01-A71F-014E608382AA}"/>
                </a:ext>
              </a:extLst>
            </p:cNvPr>
            <p:cNvSpPr txBox="1"/>
            <p:nvPr/>
          </p:nvSpPr>
          <p:spPr>
            <a:xfrm>
              <a:off x="3190223" y="2349516"/>
              <a:ext cx="535063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000" dirty="0">
                  <a:solidFill>
                    <a:schemeClr val="bg1"/>
                  </a:solidFill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因此肯定命题的谓项一定没有对全部外延作反映，其谓项不周延。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29290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矩形 48">
            <a:extLst>
              <a:ext uri="{FF2B5EF4-FFF2-40B4-BE49-F238E27FC236}">
                <a16:creationId xmlns:a16="http://schemas.microsoft.com/office/drawing/2014/main" id="{641DCCA9-EB91-4E00-AAF2-C7317A9FC77A}"/>
              </a:ext>
            </a:extLst>
          </p:cNvPr>
          <p:cNvSpPr/>
          <p:nvPr/>
        </p:nvSpPr>
        <p:spPr>
          <a:xfrm>
            <a:off x="4689163" y="1542615"/>
            <a:ext cx="2924761" cy="1787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</a:endParaRPr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47E0EAF2-E971-4BFD-8F0E-AC97A22EDC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CN" dirty="0"/>
              <a:t> </a:t>
            </a:r>
            <a:r>
              <a:rPr lang="zh-CN" altLang="en-US" dirty="0"/>
              <a:t>四、直言命题中词项的周延性</a:t>
            </a:r>
          </a:p>
        </p:txBody>
      </p:sp>
      <p:sp>
        <p:nvSpPr>
          <p:cNvPr id="8" name="文本占位符 7">
            <a:extLst>
              <a:ext uri="{FF2B5EF4-FFF2-40B4-BE49-F238E27FC236}">
                <a16:creationId xmlns:a16="http://schemas.microsoft.com/office/drawing/2014/main" id="{3471DF59-06AC-4848-A8DA-E24F74EAA1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50574" y="1120594"/>
            <a:ext cx="4290852" cy="585866"/>
          </a:xfrm>
        </p:spPr>
        <p:txBody>
          <a:bodyPr/>
          <a:lstStyle/>
          <a:p>
            <a:r>
              <a:rPr lang="zh-CN" altLang="en-US" dirty="0">
                <a:ea typeface="+mn-ea"/>
                <a:cs typeface="+mn-ea"/>
              </a:rPr>
              <a:t>周延性总结</a:t>
            </a:r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83594C94-C859-4AE3-B87F-9D4999680F16}"/>
              </a:ext>
            </a:extLst>
          </p:cNvPr>
          <p:cNvGrpSpPr/>
          <p:nvPr/>
        </p:nvGrpSpPr>
        <p:grpSpPr>
          <a:xfrm flipH="1">
            <a:off x="7490135" y="5938299"/>
            <a:ext cx="4028765" cy="72000"/>
            <a:chOff x="660400" y="5424930"/>
            <a:chExt cx="4028765" cy="72000"/>
          </a:xfrm>
        </p:grpSpPr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id="{7DFE0EA0-CF81-4AA6-A52D-03949FB07CCB}"/>
                </a:ext>
              </a:extLst>
            </p:cNvPr>
            <p:cNvCxnSpPr>
              <a:cxnSpLocks/>
              <a:stCxn id="13" idx="3"/>
            </p:cNvCxnSpPr>
            <p:nvPr/>
          </p:nvCxnSpPr>
          <p:spPr>
            <a:xfrm>
              <a:off x="1200400" y="5460930"/>
              <a:ext cx="3488765" cy="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2C7EC2F8-68BB-4750-9892-8B871ACFC4EE}"/>
                </a:ext>
              </a:extLst>
            </p:cNvPr>
            <p:cNvSpPr/>
            <p:nvPr/>
          </p:nvSpPr>
          <p:spPr>
            <a:xfrm>
              <a:off x="660400" y="5424930"/>
              <a:ext cx="540000" cy="72000"/>
            </a:xfrm>
            <a:prstGeom prst="rect">
              <a:avLst/>
            </a:prstGeom>
            <a:solidFill>
              <a:schemeClr val="accent1"/>
            </a:solidFill>
            <a:ln w="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+mn-ea"/>
              </a:endParaRPr>
            </a:p>
          </p:txBody>
        </p:sp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D1DC19D8-7ADF-40E2-84F7-4504B7671930}"/>
              </a:ext>
            </a:extLst>
          </p:cNvPr>
          <p:cNvGrpSpPr/>
          <p:nvPr/>
        </p:nvGrpSpPr>
        <p:grpSpPr>
          <a:xfrm flipH="1">
            <a:off x="7273447" y="3751426"/>
            <a:ext cx="3859542" cy="371187"/>
            <a:chOff x="1017258" y="2819053"/>
            <a:chExt cx="3859542" cy="371187"/>
          </a:xfrm>
        </p:grpSpPr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6DC3819A-20EE-4323-825C-B404ADCE471A}"/>
                </a:ext>
              </a:extLst>
            </p:cNvPr>
            <p:cNvCxnSpPr>
              <a:cxnSpLocks/>
            </p:cNvCxnSpPr>
            <p:nvPr/>
          </p:nvCxnSpPr>
          <p:spPr>
            <a:xfrm>
              <a:off x="1287258" y="2891053"/>
              <a:ext cx="0" cy="299187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>
              <a:extLst>
                <a:ext uri="{FF2B5EF4-FFF2-40B4-BE49-F238E27FC236}">
                  <a16:creationId xmlns:a16="http://schemas.microsoft.com/office/drawing/2014/main" id="{9695FB7E-97DA-43E3-A987-FC995264D871}"/>
                </a:ext>
              </a:extLst>
            </p:cNvPr>
            <p:cNvCxnSpPr>
              <a:cxnSpLocks/>
            </p:cNvCxnSpPr>
            <p:nvPr/>
          </p:nvCxnSpPr>
          <p:spPr>
            <a:xfrm>
              <a:off x="1287258" y="3190240"/>
              <a:ext cx="3589542" cy="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CD541BE9-A0BE-4F39-9C0A-48C5BDBFAB50}"/>
                </a:ext>
              </a:extLst>
            </p:cNvPr>
            <p:cNvSpPr/>
            <p:nvPr/>
          </p:nvSpPr>
          <p:spPr>
            <a:xfrm>
              <a:off x="1017258" y="2819053"/>
              <a:ext cx="540000" cy="72000"/>
            </a:xfrm>
            <a:prstGeom prst="rect">
              <a:avLst/>
            </a:prstGeom>
            <a:solidFill>
              <a:schemeClr val="accent1"/>
            </a:solidFill>
            <a:ln w="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+mn-ea"/>
              </a:endParaRPr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EF2B577B-C879-476C-AB66-64F9A440606E}"/>
              </a:ext>
            </a:extLst>
          </p:cNvPr>
          <p:cNvGrpSpPr/>
          <p:nvPr/>
        </p:nvGrpSpPr>
        <p:grpSpPr>
          <a:xfrm>
            <a:off x="660400" y="5553916"/>
            <a:ext cx="4028765" cy="72000"/>
            <a:chOff x="660400" y="5424930"/>
            <a:chExt cx="4028765" cy="72000"/>
          </a:xfrm>
        </p:grpSpPr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AB460D48-BF70-4C46-B8F8-56A5C4904184}"/>
                </a:ext>
              </a:extLst>
            </p:cNvPr>
            <p:cNvCxnSpPr>
              <a:cxnSpLocks/>
              <a:stCxn id="20" idx="3"/>
            </p:cNvCxnSpPr>
            <p:nvPr/>
          </p:nvCxnSpPr>
          <p:spPr>
            <a:xfrm>
              <a:off x="1200400" y="5460930"/>
              <a:ext cx="3488765" cy="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ADEF78AB-FD8C-4156-8740-1D19680AA5EB}"/>
                </a:ext>
              </a:extLst>
            </p:cNvPr>
            <p:cNvSpPr/>
            <p:nvPr/>
          </p:nvSpPr>
          <p:spPr>
            <a:xfrm>
              <a:off x="660400" y="5424930"/>
              <a:ext cx="540000" cy="72000"/>
            </a:xfrm>
            <a:prstGeom prst="rect">
              <a:avLst/>
            </a:prstGeom>
            <a:solidFill>
              <a:schemeClr val="accent1"/>
            </a:solidFill>
            <a:ln w="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+mn-ea"/>
              </a:endParaRPr>
            </a:p>
          </p:txBody>
        </p:sp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5D56C7DD-631B-4FE5-B53D-3F88C6475C3C}"/>
              </a:ext>
            </a:extLst>
          </p:cNvPr>
          <p:cNvGrpSpPr/>
          <p:nvPr/>
        </p:nvGrpSpPr>
        <p:grpSpPr>
          <a:xfrm>
            <a:off x="1017258" y="3386211"/>
            <a:ext cx="3859542" cy="371187"/>
            <a:chOff x="1017258" y="3196675"/>
            <a:chExt cx="3859542" cy="371187"/>
          </a:xfrm>
        </p:grpSpPr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83E56AFD-92D6-4022-95AD-3E28C611BA8E}"/>
                </a:ext>
              </a:extLst>
            </p:cNvPr>
            <p:cNvCxnSpPr>
              <a:cxnSpLocks/>
            </p:cNvCxnSpPr>
            <p:nvPr/>
          </p:nvCxnSpPr>
          <p:spPr>
            <a:xfrm>
              <a:off x="1287258" y="3268675"/>
              <a:ext cx="0" cy="299187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4DECACAE-05BD-40FA-B0D5-0B5D33A1EB86}"/>
                </a:ext>
              </a:extLst>
            </p:cNvPr>
            <p:cNvCxnSpPr>
              <a:cxnSpLocks/>
            </p:cNvCxnSpPr>
            <p:nvPr/>
          </p:nvCxnSpPr>
          <p:spPr>
            <a:xfrm>
              <a:off x="1287258" y="3567862"/>
              <a:ext cx="3589542" cy="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85E2D64C-C104-49D1-BC2F-E023FE73B07D}"/>
                </a:ext>
              </a:extLst>
            </p:cNvPr>
            <p:cNvSpPr/>
            <p:nvPr/>
          </p:nvSpPr>
          <p:spPr>
            <a:xfrm>
              <a:off x="1017258" y="3196675"/>
              <a:ext cx="540000" cy="72000"/>
            </a:xfrm>
            <a:prstGeom prst="rect">
              <a:avLst/>
            </a:prstGeom>
            <a:solidFill>
              <a:schemeClr val="accent1"/>
            </a:solidFill>
            <a:ln w="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+mn-ea"/>
              </a:endParaRPr>
            </a:p>
          </p:txBody>
        </p:sp>
      </p:grpSp>
      <p:sp>
        <p:nvSpPr>
          <p:cNvPr id="35" name="文本框 34">
            <a:extLst>
              <a:ext uri="{FF2B5EF4-FFF2-40B4-BE49-F238E27FC236}">
                <a16:creationId xmlns:a16="http://schemas.microsoft.com/office/drawing/2014/main" id="{9FF68BAF-BD6A-43B2-909C-487A05814999}"/>
              </a:ext>
            </a:extLst>
          </p:cNvPr>
          <p:cNvSpPr txBox="1"/>
          <p:nvPr/>
        </p:nvSpPr>
        <p:spPr>
          <a:xfrm>
            <a:off x="-775931" y="4561147"/>
            <a:ext cx="5310602" cy="76059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zh-CN"/>
            </a:defPPr>
            <a:lvl1pPr lvl="0" algn="r">
              <a:lnSpc>
                <a:spcPct val="150000"/>
              </a:lnSpc>
              <a:defRPr sz="2400" b="1">
                <a:solidFill>
                  <a:schemeClr val="accent1"/>
                </a:solidFill>
                <a:cs typeface="+mn-ea"/>
              </a:defRPr>
            </a:lvl1pPr>
          </a:lstStyle>
          <a:p>
            <a:r>
              <a:rPr lang="zh-CN" altLang="en-US" sz="3200" dirty="0">
                <a:solidFill>
                  <a:srgbClr val="FFC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３</a:t>
            </a:r>
            <a:r>
              <a:rPr lang="en-US" altLang="zh-CN" sz="3200" dirty="0">
                <a:solidFill>
                  <a:srgbClr val="FFC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.</a:t>
            </a:r>
            <a:r>
              <a:rPr lang="zh-CN" altLang="en-US" sz="3200" dirty="0">
                <a:solidFill>
                  <a:srgbClr val="FFC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肯定命题的谓项不周延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A13B0BCD-AC8C-46C3-B40C-67A87372A979}"/>
              </a:ext>
            </a:extLst>
          </p:cNvPr>
          <p:cNvSpPr txBox="1"/>
          <p:nvPr/>
        </p:nvSpPr>
        <p:spPr>
          <a:xfrm>
            <a:off x="7186771" y="4716402"/>
            <a:ext cx="4480133" cy="76059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zh-CN"/>
            </a:defPPr>
            <a:lvl1pPr lvl="0" algn="r">
              <a:lnSpc>
                <a:spcPct val="150000"/>
              </a:lnSpc>
              <a:defRPr sz="2400" b="1">
                <a:solidFill>
                  <a:schemeClr val="accent1"/>
                </a:solidFill>
                <a:cs typeface="+mn-ea"/>
              </a:defRPr>
            </a:lvl1pPr>
          </a:lstStyle>
          <a:p>
            <a:r>
              <a:rPr lang="en-US" altLang="zh-CN" sz="3200" dirty="0">
                <a:solidFill>
                  <a:srgbClr val="385723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4.</a:t>
            </a:r>
            <a:r>
              <a:rPr lang="zh-CN" altLang="en-US" sz="3200" dirty="0">
                <a:solidFill>
                  <a:srgbClr val="385723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否定命题的谓项周延</a:t>
            </a: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FBE614CF-2978-49FE-902A-78E1DA40267F}"/>
              </a:ext>
            </a:extLst>
          </p:cNvPr>
          <p:cNvSpPr txBox="1"/>
          <p:nvPr/>
        </p:nvSpPr>
        <p:spPr>
          <a:xfrm>
            <a:off x="402112" y="2522642"/>
            <a:ext cx="5172197" cy="58477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lvl="0"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n-ea"/>
              </a:rPr>
              <a:t>１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n-ea"/>
              </a:rPr>
              <a:t>.</a:t>
            </a:r>
            <a:r>
              <a:rPr lang="zh-CN" altLang="en-US" sz="3200" b="1" dirty="0">
                <a:solidFill>
                  <a:srgbClr val="385723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+mn-ea"/>
              </a:rPr>
              <a:t>全称命题的主项周延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385723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+mn-ea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7C8D482C-DCEB-47DE-8BB8-BF5AB88BF94C}"/>
              </a:ext>
            </a:extLst>
          </p:cNvPr>
          <p:cNvSpPr txBox="1"/>
          <p:nvPr/>
        </p:nvSpPr>
        <p:spPr>
          <a:xfrm>
            <a:off x="6858562" y="2607203"/>
            <a:ext cx="5061712" cy="76059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lvl="0" algn="r">
              <a:lnSpc>
                <a:spcPct val="150000"/>
              </a:lnSpc>
              <a:defRPr/>
            </a:pPr>
            <a:r>
              <a:rPr lang="en-US" altLang="zh-CN" sz="3200" b="1" dirty="0">
                <a:solidFill>
                  <a:srgbClr val="FFC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+mn-ea"/>
              </a:rPr>
              <a:t>2.</a:t>
            </a:r>
            <a:r>
              <a:rPr lang="zh-CN" altLang="en-US" sz="3200" b="1" dirty="0">
                <a:solidFill>
                  <a:srgbClr val="FFC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+mn-ea"/>
              </a:rPr>
              <a:t>特称命题的主项不周延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+mn-ea"/>
            </a:endParaRPr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CBFD76C4-9A7E-4E28-8CBC-044D23A2249B}"/>
              </a:ext>
            </a:extLst>
          </p:cNvPr>
          <p:cNvGrpSpPr/>
          <p:nvPr/>
        </p:nvGrpSpPr>
        <p:grpSpPr>
          <a:xfrm>
            <a:off x="4689163" y="2250996"/>
            <a:ext cx="2813671" cy="4072640"/>
            <a:chOff x="5038726" y="2152651"/>
            <a:chExt cx="2114551" cy="3060702"/>
          </a:xfrm>
          <a:scene3d>
            <a:camera prst="perspectiveRelaxedModerately" fov="4200000"/>
            <a:lightRig rig="threePt" dir="t"/>
          </a:scene3d>
        </p:grpSpPr>
        <p:sp>
          <p:nvSpPr>
            <p:cNvPr id="26" name="îslïḍé">
              <a:extLst>
                <a:ext uri="{FF2B5EF4-FFF2-40B4-BE49-F238E27FC236}">
                  <a16:creationId xmlns:a16="http://schemas.microsoft.com/office/drawing/2014/main" id="{94C5D20A-8B1D-439E-8531-2DA189203017}"/>
                </a:ext>
              </a:extLst>
            </p:cNvPr>
            <p:cNvSpPr/>
            <p:nvPr/>
          </p:nvSpPr>
          <p:spPr bwMode="auto">
            <a:xfrm>
              <a:off x="5038726" y="2152651"/>
              <a:ext cx="2114551" cy="3060702"/>
            </a:xfrm>
            <a:custGeom>
              <a:avLst/>
              <a:gdLst>
                <a:gd name="T0" fmla="*/ 13 w 415"/>
                <a:gd name="T1" fmla="*/ 0 h 601"/>
                <a:gd name="T2" fmla="*/ 320 w 415"/>
                <a:gd name="T3" fmla="*/ 0 h 601"/>
                <a:gd name="T4" fmla="*/ 366 w 415"/>
                <a:gd name="T5" fmla="*/ 46 h 601"/>
                <a:gd name="T6" fmla="*/ 415 w 415"/>
                <a:gd name="T7" fmla="*/ 95 h 601"/>
                <a:gd name="T8" fmla="*/ 415 w 415"/>
                <a:gd name="T9" fmla="*/ 587 h 601"/>
                <a:gd name="T10" fmla="*/ 401 w 415"/>
                <a:gd name="T11" fmla="*/ 601 h 601"/>
                <a:gd name="T12" fmla="*/ 13 w 415"/>
                <a:gd name="T13" fmla="*/ 601 h 601"/>
                <a:gd name="T14" fmla="*/ 0 w 415"/>
                <a:gd name="T15" fmla="*/ 587 h 601"/>
                <a:gd name="T16" fmla="*/ 0 w 415"/>
                <a:gd name="T17" fmla="*/ 13 h 601"/>
                <a:gd name="T18" fmla="*/ 13 w 415"/>
                <a:gd name="T19" fmla="*/ 0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5" h="601">
                  <a:moveTo>
                    <a:pt x="13" y="0"/>
                  </a:moveTo>
                  <a:cubicBezTo>
                    <a:pt x="320" y="0"/>
                    <a:pt x="320" y="0"/>
                    <a:pt x="320" y="0"/>
                  </a:cubicBezTo>
                  <a:cubicBezTo>
                    <a:pt x="366" y="46"/>
                    <a:pt x="366" y="46"/>
                    <a:pt x="366" y="46"/>
                  </a:cubicBezTo>
                  <a:cubicBezTo>
                    <a:pt x="415" y="95"/>
                    <a:pt x="415" y="95"/>
                    <a:pt x="415" y="95"/>
                  </a:cubicBezTo>
                  <a:cubicBezTo>
                    <a:pt x="415" y="587"/>
                    <a:pt x="415" y="587"/>
                    <a:pt x="415" y="587"/>
                  </a:cubicBezTo>
                  <a:cubicBezTo>
                    <a:pt x="415" y="595"/>
                    <a:pt x="409" y="601"/>
                    <a:pt x="401" y="601"/>
                  </a:cubicBezTo>
                  <a:cubicBezTo>
                    <a:pt x="13" y="601"/>
                    <a:pt x="13" y="601"/>
                    <a:pt x="13" y="601"/>
                  </a:cubicBezTo>
                  <a:cubicBezTo>
                    <a:pt x="6" y="601"/>
                    <a:pt x="0" y="595"/>
                    <a:pt x="0" y="587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sp3d contourW="25400" prstMaterial="matte">
              <a:bevelB w="0" h="0"/>
              <a:contourClr>
                <a:schemeClr val="bg1">
                  <a:lumMod val="85000"/>
                </a:schemeClr>
              </a:contourClr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ea"/>
              </a:endParaRPr>
            </a:p>
          </p:txBody>
        </p:sp>
        <p:sp>
          <p:nvSpPr>
            <p:cNvPr id="27" name="îṩḷîḋê">
              <a:extLst>
                <a:ext uri="{FF2B5EF4-FFF2-40B4-BE49-F238E27FC236}">
                  <a16:creationId xmlns:a16="http://schemas.microsoft.com/office/drawing/2014/main" id="{8BA79532-46CD-4642-A2F8-35E1C5D7D9AD}"/>
                </a:ext>
              </a:extLst>
            </p:cNvPr>
            <p:cNvSpPr/>
            <p:nvPr/>
          </p:nvSpPr>
          <p:spPr bwMode="auto">
            <a:xfrm>
              <a:off x="6669089" y="2152651"/>
              <a:ext cx="484188" cy="482600"/>
            </a:xfrm>
            <a:custGeom>
              <a:avLst/>
              <a:gdLst>
                <a:gd name="T0" fmla="*/ 95 w 95"/>
                <a:gd name="T1" fmla="*/ 95 h 95"/>
                <a:gd name="T2" fmla="*/ 14 w 95"/>
                <a:gd name="T3" fmla="*/ 95 h 95"/>
                <a:gd name="T4" fmla="*/ 0 w 95"/>
                <a:gd name="T5" fmla="*/ 81 h 95"/>
                <a:gd name="T6" fmla="*/ 0 w 95"/>
                <a:gd name="T7" fmla="*/ 0 h 95"/>
                <a:gd name="T8" fmla="*/ 49 w 95"/>
                <a:gd name="T9" fmla="*/ 49 h 95"/>
                <a:gd name="T10" fmla="*/ 95 w 95"/>
                <a:gd name="T11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5" h="95">
                  <a:moveTo>
                    <a:pt x="95" y="95"/>
                  </a:moveTo>
                  <a:cubicBezTo>
                    <a:pt x="14" y="95"/>
                    <a:pt x="14" y="95"/>
                    <a:pt x="14" y="95"/>
                  </a:cubicBezTo>
                  <a:cubicBezTo>
                    <a:pt x="6" y="95"/>
                    <a:pt x="0" y="89"/>
                    <a:pt x="0" y="8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9" y="49"/>
                    <a:pt x="49" y="49"/>
                    <a:pt x="49" y="49"/>
                  </a:cubicBezTo>
                  <a:lnTo>
                    <a:pt x="95" y="95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sp3d contourW="25400" prstMaterial="matte">
              <a:bevelB w="0" h="0"/>
              <a:contourClr>
                <a:schemeClr val="bg1">
                  <a:lumMod val="85000"/>
                </a:schemeClr>
              </a:contourClr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ea"/>
              </a:endParaRPr>
            </a:p>
          </p:txBody>
        </p:sp>
        <p:sp>
          <p:nvSpPr>
            <p:cNvPr id="28" name="ïṧḷïḍe">
              <a:extLst>
                <a:ext uri="{FF2B5EF4-FFF2-40B4-BE49-F238E27FC236}">
                  <a16:creationId xmlns:a16="http://schemas.microsoft.com/office/drawing/2014/main" id="{3ECBF265-3186-4DA5-AC70-271FBC50E120}"/>
                </a:ext>
              </a:extLst>
            </p:cNvPr>
            <p:cNvSpPr/>
            <p:nvPr/>
          </p:nvSpPr>
          <p:spPr bwMode="auto">
            <a:xfrm>
              <a:off x="5364163" y="2784477"/>
              <a:ext cx="1503363" cy="50800"/>
            </a:xfrm>
            <a:custGeom>
              <a:avLst/>
              <a:gdLst>
                <a:gd name="T0" fmla="*/ 5 w 295"/>
                <a:gd name="T1" fmla="*/ 0 h 10"/>
                <a:gd name="T2" fmla="*/ 290 w 295"/>
                <a:gd name="T3" fmla="*/ 0 h 10"/>
                <a:gd name="T4" fmla="*/ 295 w 295"/>
                <a:gd name="T5" fmla="*/ 5 h 10"/>
                <a:gd name="T6" fmla="*/ 295 w 295"/>
                <a:gd name="T7" fmla="*/ 5 h 10"/>
                <a:gd name="T8" fmla="*/ 290 w 295"/>
                <a:gd name="T9" fmla="*/ 10 h 10"/>
                <a:gd name="T10" fmla="*/ 5 w 295"/>
                <a:gd name="T11" fmla="*/ 10 h 10"/>
                <a:gd name="T12" fmla="*/ 0 w 295"/>
                <a:gd name="T13" fmla="*/ 5 h 10"/>
                <a:gd name="T14" fmla="*/ 0 w 295"/>
                <a:gd name="T15" fmla="*/ 5 h 10"/>
                <a:gd name="T16" fmla="*/ 5 w 295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5" h="10">
                  <a:moveTo>
                    <a:pt x="5" y="0"/>
                  </a:moveTo>
                  <a:cubicBezTo>
                    <a:pt x="290" y="0"/>
                    <a:pt x="290" y="0"/>
                    <a:pt x="290" y="0"/>
                  </a:cubicBezTo>
                  <a:cubicBezTo>
                    <a:pt x="293" y="0"/>
                    <a:pt x="295" y="2"/>
                    <a:pt x="295" y="5"/>
                  </a:cubicBezTo>
                  <a:cubicBezTo>
                    <a:pt x="295" y="5"/>
                    <a:pt x="295" y="5"/>
                    <a:pt x="295" y="5"/>
                  </a:cubicBezTo>
                  <a:cubicBezTo>
                    <a:pt x="295" y="8"/>
                    <a:pt x="293" y="10"/>
                    <a:pt x="290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2" y="10"/>
                    <a:pt x="0" y="8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sp3d contourW="25400" prstMaterial="matte">
              <a:bevelB w="0" h="0"/>
              <a:contourClr>
                <a:schemeClr val="bg1">
                  <a:lumMod val="85000"/>
                </a:schemeClr>
              </a:contourClr>
            </a:sp3d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ea"/>
              </a:endParaRPr>
            </a:p>
          </p:txBody>
        </p:sp>
        <p:sp>
          <p:nvSpPr>
            <p:cNvPr id="29" name="íşliḓé">
              <a:extLst>
                <a:ext uri="{FF2B5EF4-FFF2-40B4-BE49-F238E27FC236}">
                  <a16:creationId xmlns:a16="http://schemas.microsoft.com/office/drawing/2014/main" id="{0A0B49B8-E7CF-4919-B9E7-C89AA4368B92}"/>
                </a:ext>
              </a:extLst>
            </p:cNvPr>
            <p:cNvSpPr/>
            <p:nvPr/>
          </p:nvSpPr>
          <p:spPr bwMode="auto">
            <a:xfrm>
              <a:off x="5364163" y="3128436"/>
              <a:ext cx="1503363" cy="55562"/>
            </a:xfrm>
            <a:custGeom>
              <a:avLst/>
              <a:gdLst>
                <a:gd name="T0" fmla="*/ 5 w 295"/>
                <a:gd name="T1" fmla="*/ 0 h 11"/>
                <a:gd name="T2" fmla="*/ 290 w 295"/>
                <a:gd name="T3" fmla="*/ 0 h 11"/>
                <a:gd name="T4" fmla="*/ 295 w 295"/>
                <a:gd name="T5" fmla="*/ 6 h 11"/>
                <a:gd name="T6" fmla="*/ 295 w 295"/>
                <a:gd name="T7" fmla="*/ 6 h 11"/>
                <a:gd name="T8" fmla="*/ 290 w 295"/>
                <a:gd name="T9" fmla="*/ 11 h 11"/>
                <a:gd name="T10" fmla="*/ 5 w 295"/>
                <a:gd name="T11" fmla="*/ 11 h 11"/>
                <a:gd name="T12" fmla="*/ 0 w 295"/>
                <a:gd name="T13" fmla="*/ 6 h 11"/>
                <a:gd name="T14" fmla="*/ 0 w 295"/>
                <a:gd name="T15" fmla="*/ 6 h 11"/>
                <a:gd name="T16" fmla="*/ 5 w 295"/>
                <a:gd name="T1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5" h="11">
                  <a:moveTo>
                    <a:pt x="5" y="0"/>
                  </a:moveTo>
                  <a:cubicBezTo>
                    <a:pt x="290" y="0"/>
                    <a:pt x="290" y="0"/>
                    <a:pt x="290" y="0"/>
                  </a:cubicBezTo>
                  <a:cubicBezTo>
                    <a:pt x="293" y="0"/>
                    <a:pt x="295" y="3"/>
                    <a:pt x="295" y="6"/>
                  </a:cubicBezTo>
                  <a:cubicBezTo>
                    <a:pt x="295" y="6"/>
                    <a:pt x="295" y="6"/>
                    <a:pt x="295" y="6"/>
                  </a:cubicBezTo>
                  <a:cubicBezTo>
                    <a:pt x="295" y="9"/>
                    <a:pt x="293" y="11"/>
                    <a:pt x="290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9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sp3d contourW="25400" prstMaterial="matte">
              <a:bevelB w="0" h="0"/>
              <a:contourClr>
                <a:schemeClr val="bg1">
                  <a:lumMod val="85000"/>
                </a:schemeClr>
              </a:contourClr>
            </a:sp3d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ea"/>
              </a:endParaRPr>
            </a:p>
          </p:txBody>
        </p:sp>
        <p:sp>
          <p:nvSpPr>
            <p:cNvPr id="30" name="iSḻiďè">
              <a:extLst>
                <a:ext uri="{FF2B5EF4-FFF2-40B4-BE49-F238E27FC236}">
                  <a16:creationId xmlns:a16="http://schemas.microsoft.com/office/drawing/2014/main" id="{67EDC15E-63FF-4571-A155-5BECF4F19C1B}"/>
                </a:ext>
              </a:extLst>
            </p:cNvPr>
            <p:cNvSpPr/>
            <p:nvPr/>
          </p:nvSpPr>
          <p:spPr bwMode="auto">
            <a:xfrm>
              <a:off x="5364163" y="3477159"/>
              <a:ext cx="1503363" cy="55562"/>
            </a:xfrm>
            <a:custGeom>
              <a:avLst/>
              <a:gdLst>
                <a:gd name="T0" fmla="*/ 5 w 295"/>
                <a:gd name="T1" fmla="*/ 0 h 11"/>
                <a:gd name="T2" fmla="*/ 290 w 295"/>
                <a:gd name="T3" fmla="*/ 0 h 11"/>
                <a:gd name="T4" fmla="*/ 295 w 295"/>
                <a:gd name="T5" fmla="*/ 5 h 11"/>
                <a:gd name="T6" fmla="*/ 295 w 295"/>
                <a:gd name="T7" fmla="*/ 5 h 11"/>
                <a:gd name="T8" fmla="*/ 290 w 295"/>
                <a:gd name="T9" fmla="*/ 11 h 11"/>
                <a:gd name="T10" fmla="*/ 5 w 295"/>
                <a:gd name="T11" fmla="*/ 11 h 11"/>
                <a:gd name="T12" fmla="*/ 0 w 295"/>
                <a:gd name="T13" fmla="*/ 5 h 11"/>
                <a:gd name="T14" fmla="*/ 0 w 295"/>
                <a:gd name="T15" fmla="*/ 5 h 11"/>
                <a:gd name="T16" fmla="*/ 5 w 295"/>
                <a:gd name="T1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5" h="11">
                  <a:moveTo>
                    <a:pt x="5" y="0"/>
                  </a:moveTo>
                  <a:cubicBezTo>
                    <a:pt x="290" y="0"/>
                    <a:pt x="290" y="0"/>
                    <a:pt x="290" y="0"/>
                  </a:cubicBezTo>
                  <a:cubicBezTo>
                    <a:pt x="293" y="0"/>
                    <a:pt x="295" y="2"/>
                    <a:pt x="295" y="5"/>
                  </a:cubicBezTo>
                  <a:cubicBezTo>
                    <a:pt x="295" y="5"/>
                    <a:pt x="295" y="5"/>
                    <a:pt x="295" y="5"/>
                  </a:cubicBezTo>
                  <a:cubicBezTo>
                    <a:pt x="295" y="8"/>
                    <a:pt x="293" y="11"/>
                    <a:pt x="290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sp3d contourW="25400" prstMaterial="matte">
              <a:bevelB w="0" h="0"/>
              <a:contourClr>
                <a:schemeClr val="bg1">
                  <a:lumMod val="85000"/>
                </a:schemeClr>
              </a:contourClr>
            </a:sp3d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ea"/>
              </a:endParaRPr>
            </a:p>
          </p:txBody>
        </p:sp>
        <p:sp>
          <p:nvSpPr>
            <p:cNvPr id="31" name="ï$ḻïḍè">
              <a:extLst>
                <a:ext uri="{FF2B5EF4-FFF2-40B4-BE49-F238E27FC236}">
                  <a16:creationId xmlns:a16="http://schemas.microsoft.com/office/drawing/2014/main" id="{6E8797FA-27FE-4B16-82B7-0EE9A2E4AD63}"/>
                </a:ext>
              </a:extLst>
            </p:cNvPr>
            <p:cNvSpPr/>
            <p:nvPr/>
          </p:nvSpPr>
          <p:spPr bwMode="auto">
            <a:xfrm>
              <a:off x="5364163" y="4523323"/>
              <a:ext cx="1503363" cy="55562"/>
            </a:xfrm>
            <a:custGeom>
              <a:avLst/>
              <a:gdLst>
                <a:gd name="T0" fmla="*/ 5 w 295"/>
                <a:gd name="T1" fmla="*/ 0 h 11"/>
                <a:gd name="T2" fmla="*/ 290 w 295"/>
                <a:gd name="T3" fmla="*/ 0 h 11"/>
                <a:gd name="T4" fmla="*/ 295 w 295"/>
                <a:gd name="T5" fmla="*/ 6 h 11"/>
                <a:gd name="T6" fmla="*/ 295 w 295"/>
                <a:gd name="T7" fmla="*/ 6 h 11"/>
                <a:gd name="T8" fmla="*/ 290 w 295"/>
                <a:gd name="T9" fmla="*/ 11 h 11"/>
                <a:gd name="T10" fmla="*/ 5 w 295"/>
                <a:gd name="T11" fmla="*/ 11 h 11"/>
                <a:gd name="T12" fmla="*/ 0 w 295"/>
                <a:gd name="T13" fmla="*/ 6 h 11"/>
                <a:gd name="T14" fmla="*/ 0 w 295"/>
                <a:gd name="T15" fmla="*/ 6 h 11"/>
                <a:gd name="T16" fmla="*/ 5 w 295"/>
                <a:gd name="T1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5" h="11">
                  <a:moveTo>
                    <a:pt x="5" y="0"/>
                  </a:moveTo>
                  <a:cubicBezTo>
                    <a:pt x="290" y="0"/>
                    <a:pt x="290" y="0"/>
                    <a:pt x="290" y="0"/>
                  </a:cubicBezTo>
                  <a:cubicBezTo>
                    <a:pt x="293" y="0"/>
                    <a:pt x="295" y="3"/>
                    <a:pt x="295" y="6"/>
                  </a:cubicBezTo>
                  <a:cubicBezTo>
                    <a:pt x="295" y="6"/>
                    <a:pt x="295" y="6"/>
                    <a:pt x="295" y="6"/>
                  </a:cubicBezTo>
                  <a:cubicBezTo>
                    <a:pt x="295" y="9"/>
                    <a:pt x="293" y="11"/>
                    <a:pt x="290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9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sp3d contourW="25400" prstMaterial="matte">
              <a:bevelB w="0" h="0"/>
              <a:contourClr>
                <a:schemeClr val="bg1">
                  <a:lumMod val="85000"/>
                </a:schemeClr>
              </a:contourClr>
            </a:sp3d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ea"/>
              </a:endParaRPr>
            </a:p>
          </p:txBody>
        </p:sp>
        <p:sp>
          <p:nvSpPr>
            <p:cNvPr id="32" name="íşľîḓé">
              <a:extLst>
                <a:ext uri="{FF2B5EF4-FFF2-40B4-BE49-F238E27FC236}">
                  <a16:creationId xmlns:a16="http://schemas.microsoft.com/office/drawing/2014/main" id="{0FEA17ED-9373-4EFC-B132-D2724C706383}"/>
                </a:ext>
              </a:extLst>
            </p:cNvPr>
            <p:cNvSpPr/>
            <p:nvPr/>
          </p:nvSpPr>
          <p:spPr bwMode="auto">
            <a:xfrm>
              <a:off x="5364163" y="4872043"/>
              <a:ext cx="1503363" cy="55562"/>
            </a:xfrm>
            <a:custGeom>
              <a:avLst/>
              <a:gdLst>
                <a:gd name="T0" fmla="*/ 5 w 295"/>
                <a:gd name="T1" fmla="*/ 0 h 11"/>
                <a:gd name="T2" fmla="*/ 290 w 295"/>
                <a:gd name="T3" fmla="*/ 0 h 11"/>
                <a:gd name="T4" fmla="*/ 295 w 295"/>
                <a:gd name="T5" fmla="*/ 6 h 11"/>
                <a:gd name="T6" fmla="*/ 295 w 295"/>
                <a:gd name="T7" fmla="*/ 6 h 11"/>
                <a:gd name="T8" fmla="*/ 290 w 295"/>
                <a:gd name="T9" fmla="*/ 11 h 11"/>
                <a:gd name="T10" fmla="*/ 5 w 295"/>
                <a:gd name="T11" fmla="*/ 11 h 11"/>
                <a:gd name="T12" fmla="*/ 0 w 295"/>
                <a:gd name="T13" fmla="*/ 6 h 11"/>
                <a:gd name="T14" fmla="*/ 0 w 295"/>
                <a:gd name="T15" fmla="*/ 6 h 11"/>
                <a:gd name="T16" fmla="*/ 5 w 295"/>
                <a:gd name="T1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5" h="11">
                  <a:moveTo>
                    <a:pt x="5" y="0"/>
                  </a:moveTo>
                  <a:cubicBezTo>
                    <a:pt x="290" y="0"/>
                    <a:pt x="290" y="0"/>
                    <a:pt x="290" y="0"/>
                  </a:cubicBezTo>
                  <a:cubicBezTo>
                    <a:pt x="293" y="0"/>
                    <a:pt x="295" y="3"/>
                    <a:pt x="295" y="6"/>
                  </a:cubicBezTo>
                  <a:cubicBezTo>
                    <a:pt x="295" y="6"/>
                    <a:pt x="295" y="6"/>
                    <a:pt x="295" y="6"/>
                  </a:cubicBezTo>
                  <a:cubicBezTo>
                    <a:pt x="295" y="9"/>
                    <a:pt x="293" y="11"/>
                    <a:pt x="290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9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sp3d contourW="25400" prstMaterial="matte">
              <a:bevelB w="0" h="0"/>
              <a:contourClr>
                <a:schemeClr val="bg1">
                  <a:lumMod val="85000"/>
                </a:schemeClr>
              </a:contourClr>
            </a:sp3d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ea"/>
              </a:endParaRPr>
            </a:p>
          </p:txBody>
        </p:sp>
        <p:sp>
          <p:nvSpPr>
            <p:cNvPr id="33" name="íşliḓé">
              <a:extLst>
                <a:ext uri="{FF2B5EF4-FFF2-40B4-BE49-F238E27FC236}">
                  <a16:creationId xmlns:a16="http://schemas.microsoft.com/office/drawing/2014/main" id="{ECFE468E-A92C-40D9-BF7F-08E1B5D2AF32}"/>
                </a:ext>
              </a:extLst>
            </p:cNvPr>
            <p:cNvSpPr/>
            <p:nvPr/>
          </p:nvSpPr>
          <p:spPr bwMode="auto">
            <a:xfrm>
              <a:off x="5364161" y="3825882"/>
              <a:ext cx="1503363" cy="55562"/>
            </a:xfrm>
            <a:custGeom>
              <a:avLst/>
              <a:gdLst>
                <a:gd name="T0" fmla="*/ 5 w 295"/>
                <a:gd name="T1" fmla="*/ 0 h 11"/>
                <a:gd name="T2" fmla="*/ 290 w 295"/>
                <a:gd name="T3" fmla="*/ 0 h 11"/>
                <a:gd name="T4" fmla="*/ 295 w 295"/>
                <a:gd name="T5" fmla="*/ 6 h 11"/>
                <a:gd name="T6" fmla="*/ 295 w 295"/>
                <a:gd name="T7" fmla="*/ 6 h 11"/>
                <a:gd name="T8" fmla="*/ 290 w 295"/>
                <a:gd name="T9" fmla="*/ 11 h 11"/>
                <a:gd name="T10" fmla="*/ 5 w 295"/>
                <a:gd name="T11" fmla="*/ 11 h 11"/>
                <a:gd name="T12" fmla="*/ 0 w 295"/>
                <a:gd name="T13" fmla="*/ 6 h 11"/>
                <a:gd name="T14" fmla="*/ 0 w 295"/>
                <a:gd name="T15" fmla="*/ 6 h 11"/>
                <a:gd name="T16" fmla="*/ 5 w 295"/>
                <a:gd name="T1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5" h="11">
                  <a:moveTo>
                    <a:pt x="5" y="0"/>
                  </a:moveTo>
                  <a:cubicBezTo>
                    <a:pt x="290" y="0"/>
                    <a:pt x="290" y="0"/>
                    <a:pt x="290" y="0"/>
                  </a:cubicBezTo>
                  <a:cubicBezTo>
                    <a:pt x="293" y="0"/>
                    <a:pt x="295" y="3"/>
                    <a:pt x="295" y="6"/>
                  </a:cubicBezTo>
                  <a:cubicBezTo>
                    <a:pt x="295" y="6"/>
                    <a:pt x="295" y="6"/>
                    <a:pt x="295" y="6"/>
                  </a:cubicBezTo>
                  <a:cubicBezTo>
                    <a:pt x="295" y="9"/>
                    <a:pt x="293" y="11"/>
                    <a:pt x="290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9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sp3d contourW="25400" prstMaterial="matte">
              <a:bevelB w="0" h="0"/>
              <a:contourClr>
                <a:schemeClr val="bg1">
                  <a:lumMod val="85000"/>
                </a:schemeClr>
              </a:contourClr>
            </a:sp3d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ea"/>
              </a:endParaRPr>
            </a:p>
          </p:txBody>
        </p:sp>
        <p:sp>
          <p:nvSpPr>
            <p:cNvPr id="34" name="iSḻiďè">
              <a:extLst>
                <a:ext uri="{FF2B5EF4-FFF2-40B4-BE49-F238E27FC236}">
                  <a16:creationId xmlns:a16="http://schemas.microsoft.com/office/drawing/2014/main" id="{7CE6E14F-7127-4C40-B0B7-DCAD4B40999D}"/>
                </a:ext>
              </a:extLst>
            </p:cNvPr>
            <p:cNvSpPr/>
            <p:nvPr/>
          </p:nvSpPr>
          <p:spPr bwMode="auto">
            <a:xfrm>
              <a:off x="5364162" y="4174597"/>
              <a:ext cx="1503363" cy="55562"/>
            </a:xfrm>
            <a:custGeom>
              <a:avLst/>
              <a:gdLst>
                <a:gd name="T0" fmla="*/ 5 w 295"/>
                <a:gd name="T1" fmla="*/ 0 h 11"/>
                <a:gd name="T2" fmla="*/ 290 w 295"/>
                <a:gd name="T3" fmla="*/ 0 h 11"/>
                <a:gd name="T4" fmla="*/ 295 w 295"/>
                <a:gd name="T5" fmla="*/ 5 h 11"/>
                <a:gd name="T6" fmla="*/ 295 w 295"/>
                <a:gd name="T7" fmla="*/ 5 h 11"/>
                <a:gd name="T8" fmla="*/ 290 w 295"/>
                <a:gd name="T9" fmla="*/ 11 h 11"/>
                <a:gd name="T10" fmla="*/ 5 w 295"/>
                <a:gd name="T11" fmla="*/ 11 h 11"/>
                <a:gd name="T12" fmla="*/ 0 w 295"/>
                <a:gd name="T13" fmla="*/ 5 h 11"/>
                <a:gd name="T14" fmla="*/ 0 w 295"/>
                <a:gd name="T15" fmla="*/ 5 h 11"/>
                <a:gd name="T16" fmla="*/ 5 w 295"/>
                <a:gd name="T1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5" h="11">
                  <a:moveTo>
                    <a:pt x="5" y="0"/>
                  </a:moveTo>
                  <a:cubicBezTo>
                    <a:pt x="290" y="0"/>
                    <a:pt x="290" y="0"/>
                    <a:pt x="290" y="0"/>
                  </a:cubicBezTo>
                  <a:cubicBezTo>
                    <a:pt x="293" y="0"/>
                    <a:pt x="295" y="2"/>
                    <a:pt x="295" y="5"/>
                  </a:cubicBezTo>
                  <a:cubicBezTo>
                    <a:pt x="295" y="5"/>
                    <a:pt x="295" y="5"/>
                    <a:pt x="295" y="5"/>
                  </a:cubicBezTo>
                  <a:cubicBezTo>
                    <a:pt x="295" y="8"/>
                    <a:pt x="293" y="11"/>
                    <a:pt x="290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sp3d contourW="25400" prstMaterial="matte">
              <a:bevelB w="0" h="0"/>
              <a:contourClr>
                <a:schemeClr val="bg1">
                  <a:lumMod val="85000"/>
                </a:schemeClr>
              </a:contourClr>
            </a:sp3d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ea"/>
              </a:endParaRPr>
            </a:p>
          </p:txBody>
        </p:sp>
      </p:grpSp>
      <p:sp>
        <p:nvSpPr>
          <p:cNvPr id="43" name="椭圆 42">
            <a:extLst>
              <a:ext uri="{FF2B5EF4-FFF2-40B4-BE49-F238E27FC236}">
                <a16:creationId xmlns:a16="http://schemas.microsoft.com/office/drawing/2014/main" id="{10D08517-104C-455C-A554-E441E37BA404}"/>
              </a:ext>
            </a:extLst>
          </p:cNvPr>
          <p:cNvSpPr/>
          <p:nvPr/>
        </p:nvSpPr>
        <p:spPr>
          <a:xfrm>
            <a:off x="4703537" y="3699273"/>
            <a:ext cx="115509" cy="11550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</a:endParaRPr>
          </a:p>
        </p:txBody>
      </p:sp>
      <p:sp>
        <p:nvSpPr>
          <p:cNvPr id="44" name="椭圆 43">
            <a:extLst>
              <a:ext uri="{FF2B5EF4-FFF2-40B4-BE49-F238E27FC236}">
                <a16:creationId xmlns:a16="http://schemas.microsoft.com/office/drawing/2014/main" id="{9C2D39D1-B6D7-4ECA-AD0B-03A7C4699FDD}"/>
              </a:ext>
            </a:extLst>
          </p:cNvPr>
          <p:cNvSpPr/>
          <p:nvPr/>
        </p:nvSpPr>
        <p:spPr>
          <a:xfrm>
            <a:off x="4482860" y="5544190"/>
            <a:ext cx="115509" cy="11550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</a:endParaRPr>
          </a:p>
        </p:txBody>
      </p:sp>
      <p:sp>
        <p:nvSpPr>
          <p:cNvPr id="45" name="椭圆 44">
            <a:extLst>
              <a:ext uri="{FF2B5EF4-FFF2-40B4-BE49-F238E27FC236}">
                <a16:creationId xmlns:a16="http://schemas.microsoft.com/office/drawing/2014/main" id="{98A397B3-E306-4D5F-9913-2DE9A849232E}"/>
              </a:ext>
            </a:extLst>
          </p:cNvPr>
          <p:cNvSpPr/>
          <p:nvPr/>
        </p:nvSpPr>
        <p:spPr>
          <a:xfrm>
            <a:off x="7657326" y="5917236"/>
            <a:ext cx="115509" cy="11550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</a:endParaRPr>
          </a:p>
        </p:txBody>
      </p:sp>
      <p:sp>
        <p:nvSpPr>
          <p:cNvPr id="46" name="椭圆 45">
            <a:extLst>
              <a:ext uri="{FF2B5EF4-FFF2-40B4-BE49-F238E27FC236}">
                <a16:creationId xmlns:a16="http://schemas.microsoft.com/office/drawing/2014/main" id="{E97EC6FF-B32C-4D18-B5B9-66F7DDD5B255}"/>
              </a:ext>
            </a:extLst>
          </p:cNvPr>
          <p:cNvSpPr/>
          <p:nvPr/>
        </p:nvSpPr>
        <p:spPr>
          <a:xfrm>
            <a:off x="7428148" y="4064858"/>
            <a:ext cx="115509" cy="11550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</a:endParaRPr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82A11DE-C3E3-47BE-8CE0-F20BF232E0A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60400" y="6235702"/>
            <a:ext cx="3342640" cy="365125"/>
          </a:xfrm>
        </p:spPr>
        <p:txBody>
          <a:bodyPr/>
          <a:lstStyle/>
          <a:p>
            <a:r>
              <a:rPr lang="zh-CN" altLang="en-US" i="1" spc="300" dirty="0">
                <a:solidFill>
                  <a:schemeClr val="accent1"/>
                </a:solidFill>
                <a:latin typeface="+mn-ea"/>
              </a:rPr>
              <a:t>敦尚行实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02843A2B-4267-4771-AF1D-E13FDB71E6E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79ECAFE-A460-4E13-ABCB-32CAE6136244}" type="slidenum">
              <a:rPr lang="zh-CN" altLang="en-US" smtClean="0"/>
              <a:pPr/>
              <a:t>12</a:t>
            </a:fld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4C5B99F-65A7-4B49-9FF5-E7D646D31A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436" y="2393632"/>
            <a:ext cx="1355618" cy="1355618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4120EC6E-C07F-47DB-BE6D-E1CA868DDB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2989" y="4866381"/>
            <a:ext cx="1355618" cy="135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04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A9F552EA-EA1F-49E8-8B6B-C8B3BA905F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16933" y="347251"/>
            <a:ext cx="8920029" cy="401200"/>
          </a:xfrm>
        </p:spPr>
        <p:txBody>
          <a:bodyPr/>
          <a:lstStyle/>
          <a:p>
            <a:r>
              <a:rPr lang="en-US" altLang="zh-CN" dirty="0"/>
              <a:t> </a:t>
            </a:r>
            <a:r>
              <a:rPr lang="zh-CN" altLang="en-US" dirty="0"/>
              <a:t>四、直言命题中词项的周延性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C7434DC-873F-4564-86D9-8297BB9ADDA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zh-CN" altLang="en-US" i="1" spc="300">
                <a:solidFill>
                  <a:schemeClr val="accent1"/>
                </a:solidFill>
                <a:latin typeface="+mn-ea"/>
              </a:rPr>
              <a:t>敦尚行实　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4B0743D-05FE-41F2-94C7-EFE78753BB7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79ECAFE-A460-4E13-ABCB-32CAE6136244}" type="slidenum">
              <a:rPr lang="zh-CN" altLang="en-US" smtClean="0"/>
              <a:pPr/>
              <a:t>13</a:t>
            </a:fld>
            <a:endParaRPr lang="zh-CN" altLang="en-US" dirty="0"/>
          </a:p>
        </p:txBody>
      </p:sp>
      <p:graphicFrame>
        <p:nvGraphicFramePr>
          <p:cNvPr id="7" name="Group 90">
            <a:extLst>
              <a:ext uri="{FF2B5EF4-FFF2-40B4-BE49-F238E27FC236}">
                <a16:creationId xmlns:a16="http://schemas.microsoft.com/office/drawing/2014/main" id="{D8BCE73C-72D3-468C-9FF2-9D39DE91C3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2885894"/>
              </p:ext>
            </p:extLst>
          </p:nvPr>
        </p:nvGraphicFramePr>
        <p:xfrm>
          <a:off x="1481668" y="1565239"/>
          <a:ext cx="8893663" cy="4522177"/>
        </p:xfrm>
        <a:graphic>
          <a:graphicData uri="http://schemas.openxmlformats.org/drawingml/2006/table">
            <a:tbl>
              <a:tblPr/>
              <a:tblGrid>
                <a:gridCol w="32017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69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49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498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CN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杨任东竹石体-Semibold" panose="02000000000000000000" pitchFamily="2" charset="-122"/>
                          <a:ea typeface="杨任东竹石体-Semibold" panose="02000000000000000000" pitchFamily="2" charset="-122"/>
                        </a:rPr>
                        <a:t>命题类型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543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CN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杨任东竹石体-Semibold" panose="02000000000000000000" pitchFamily="2" charset="-122"/>
                          <a:ea typeface="杨任东竹石体-Semibold" panose="02000000000000000000" pitchFamily="2" charset="-122"/>
                        </a:rPr>
                        <a:t>主  项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543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CN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杨任东竹石体-Semibold" panose="02000000000000000000" pitchFamily="2" charset="-122"/>
                          <a:ea typeface="杨任东竹石体-Semibold" panose="02000000000000000000" pitchFamily="2" charset="-122"/>
                        </a:rPr>
                        <a:t>谓  项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54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89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CN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杨任东竹石体-Semibold" panose="02000000000000000000" pitchFamily="2" charset="-122"/>
                          <a:ea typeface="杨任东竹石体-Semibold" panose="02000000000000000000" pitchFamily="2" charset="-122"/>
                        </a:rPr>
                        <a:t>SAP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543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CN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杨任东竹石体-Semibold" panose="02000000000000000000" pitchFamily="2" charset="-122"/>
                          <a:ea typeface="杨任东竹石体-Semibold" panose="02000000000000000000" pitchFamily="2" charset="-122"/>
                        </a:rPr>
                        <a:t>周  延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CN" altLang="en-US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杨任东竹石体-Semibold" panose="02000000000000000000" pitchFamily="2" charset="-122"/>
                          <a:ea typeface="杨任东竹石体-Semibold" panose="02000000000000000000" pitchFamily="2" charset="-122"/>
                        </a:rPr>
                        <a:t>不周延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71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CN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杨任东竹石体-Semibold" panose="02000000000000000000" pitchFamily="2" charset="-122"/>
                          <a:ea typeface="杨任东竹石体-Semibold" panose="02000000000000000000" pitchFamily="2" charset="-122"/>
                        </a:rPr>
                        <a:t>SEP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543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CN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杨任东竹石体-Semibold" panose="02000000000000000000" pitchFamily="2" charset="-122"/>
                          <a:ea typeface="杨任东竹石体-Semibold" panose="02000000000000000000" pitchFamily="2" charset="-122"/>
                        </a:rPr>
                        <a:t>周  延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CN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杨任东竹石体-Semibold" panose="02000000000000000000" pitchFamily="2" charset="-122"/>
                          <a:ea typeface="杨任东竹石体-Semibold" panose="02000000000000000000" pitchFamily="2" charset="-122"/>
                        </a:rPr>
                        <a:t>周  延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89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CN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杨任东竹石体-Semibold" panose="02000000000000000000" pitchFamily="2" charset="-122"/>
                          <a:ea typeface="杨任东竹石体-Semibold" panose="02000000000000000000" pitchFamily="2" charset="-122"/>
                        </a:rPr>
                        <a:t>SIP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543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CN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杨任东竹石体-Semibold" panose="02000000000000000000" pitchFamily="2" charset="-122"/>
                          <a:ea typeface="杨任东竹石体-Semibold" panose="02000000000000000000" pitchFamily="2" charset="-122"/>
                        </a:rPr>
                        <a:t>不周延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CN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杨任东竹石体-Semibold" panose="02000000000000000000" pitchFamily="2" charset="-122"/>
                          <a:ea typeface="杨任东竹石体-Semibold" panose="02000000000000000000" pitchFamily="2" charset="-122"/>
                        </a:rPr>
                        <a:t>不周延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71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CN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杨任东竹石体-Semibold" panose="02000000000000000000" pitchFamily="2" charset="-122"/>
                          <a:ea typeface="杨任东竹石体-Semibold" panose="02000000000000000000" pitchFamily="2" charset="-122"/>
                        </a:rPr>
                        <a:t>SOP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543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CN" altLang="en-US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杨任东竹石体-Semibold" panose="02000000000000000000" pitchFamily="2" charset="-122"/>
                          <a:ea typeface="杨任东竹石体-Semibold" panose="02000000000000000000" pitchFamily="2" charset="-122"/>
                        </a:rPr>
                        <a:t>不周延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zh-CN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杨任东竹石体-Semibold" panose="02000000000000000000" pitchFamily="2" charset="-122"/>
                          <a:ea typeface="杨任东竹石体-Semibold" panose="02000000000000000000" pitchFamily="2" charset="-122"/>
                        </a:rPr>
                        <a:t>周  延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21722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FADC52FB-D491-4281-BA65-49E5E99333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en-US" dirty="0"/>
              <a:t>思维训练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96E3A98-C3B2-43DF-9393-EACCE71AC0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7830" y="1156903"/>
            <a:ext cx="10759339" cy="462755"/>
          </a:xfrm>
        </p:spPr>
        <p:txBody>
          <a:bodyPr/>
          <a:lstStyle/>
          <a:p>
            <a:r>
              <a:rPr lang="en-US" altLang="zh-CN" dirty="0"/>
              <a:t>1.</a:t>
            </a:r>
            <a:r>
              <a:rPr lang="zh-CN" altLang="en-US" dirty="0"/>
              <a:t>请识别出下列命题的命题名称、逻辑形式，然后指明主项和谓项是否周延。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A1782C5-EBD5-4609-82DC-25F756E271D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zh-CN" altLang="en-US" i="1" spc="300">
                <a:solidFill>
                  <a:schemeClr val="accent1"/>
                </a:solidFill>
                <a:latin typeface="+mn-ea"/>
              </a:rPr>
              <a:t>敦尚行实　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8947FC3-D2BC-4314-98AA-CAE40BF060F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79ECAFE-A460-4E13-ABCB-32CAE6136244}" type="slidenum">
              <a:rPr lang="zh-CN" altLang="en-US" smtClean="0"/>
              <a:pPr/>
              <a:t>14</a:t>
            </a:fld>
            <a:endParaRPr lang="zh-CN" altLang="en-US" dirty="0"/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5C0C7C8F-9878-4B5A-96CF-BE724A7C44F1}"/>
              </a:ext>
            </a:extLst>
          </p:cNvPr>
          <p:cNvSpPr/>
          <p:nvPr/>
        </p:nvSpPr>
        <p:spPr>
          <a:xfrm>
            <a:off x="870963" y="1946480"/>
            <a:ext cx="10204174" cy="3962400"/>
          </a:xfrm>
          <a:prstGeom prst="roundRect">
            <a:avLst/>
          </a:prstGeom>
          <a:solidFill>
            <a:srgbClr val="445437"/>
          </a:soli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zh-CN" sz="32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1.</a:t>
            </a:r>
            <a:r>
              <a:rPr lang="zh-CN" altLang="en-US" sz="32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没有吸血鬼主题电影是不血腥的电影。</a:t>
            </a:r>
            <a:endParaRPr lang="en-US" altLang="zh-CN" sz="3200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2.</a:t>
            </a:r>
            <a:r>
              <a:rPr lang="zh-CN" altLang="en-US" sz="32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有的诗人是唐朝的。</a:t>
            </a:r>
            <a:endParaRPr lang="en-US" altLang="zh-CN" sz="3200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3.《</a:t>
            </a:r>
            <a:r>
              <a:rPr lang="zh-CN" altLang="en-US" sz="32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女神</a:t>
            </a:r>
            <a:r>
              <a:rPr lang="en-US" altLang="zh-CN" sz="32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32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是郭沫若的诗集。</a:t>
            </a:r>
            <a:endParaRPr lang="en-US" altLang="zh-CN" sz="3200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4.</a:t>
            </a:r>
            <a:r>
              <a:rPr lang="zh-CN" altLang="en-US" sz="32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人人都是哲学家。</a:t>
            </a:r>
            <a:endParaRPr lang="en-US" altLang="zh-CN" sz="3200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5.</a:t>
            </a:r>
            <a:r>
              <a:rPr lang="zh-CN" altLang="en-US" sz="32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绝大多数同学赞成这项决议的。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082ED58-8902-4A3B-8905-40FD6CA09E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0854" y="2751665"/>
            <a:ext cx="2726267" cy="3081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8827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FADC52FB-D491-4281-BA65-49E5E99333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en-US" dirty="0"/>
              <a:t>复  习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96E3A98-C3B2-43DF-9393-EACCE71AC0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7830" y="1156903"/>
            <a:ext cx="10759339" cy="462755"/>
          </a:xfrm>
        </p:spPr>
        <p:txBody>
          <a:bodyPr/>
          <a:lstStyle/>
          <a:p>
            <a:r>
              <a:rPr lang="zh-CN" altLang="en-US" dirty="0"/>
              <a:t>指明下列命题主项和谓项是否周延。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A1782C5-EBD5-4609-82DC-25F756E271D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zh-CN" altLang="en-US" i="1" spc="300">
                <a:solidFill>
                  <a:schemeClr val="accent1"/>
                </a:solidFill>
                <a:latin typeface="+mn-ea"/>
              </a:rPr>
              <a:t>敦尚行实　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8947FC3-D2BC-4314-98AA-CAE40BF060F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79ECAFE-A460-4E13-ABCB-32CAE6136244}" type="slidenum">
              <a:rPr lang="zh-CN" altLang="en-US" smtClean="0"/>
              <a:pPr/>
              <a:t>15</a:t>
            </a:fld>
            <a:endParaRPr lang="zh-CN" altLang="en-US" dirty="0"/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5C0C7C8F-9878-4B5A-96CF-BE724A7C44F1}"/>
              </a:ext>
            </a:extLst>
          </p:cNvPr>
          <p:cNvSpPr/>
          <p:nvPr/>
        </p:nvSpPr>
        <p:spPr>
          <a:xfrm>
            <a:off x="906080" y="1946480"/>
            <a:ext cx="10204174" cy="3962400"/>
          </a:xfrm>
          <a:prstGeom prst="roundRect">
            <a:avLst/>
          </a:prstGeom>
          <a:solidFill>
            <a:schemeClr val="bg2">
              <a:lumMod val="25000"/>
            </a:schemeClr>
          </a:solidFill>
          <a:ln w="127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zh-CN" sz="32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1.</a:t>
            </a:r>
            <a:r>
              <a:rPr lang="zh-CN" altLang="en-US" sz="32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科学理论不是不能学好的。</a:t>
            </a:r>
            <a:endParaRPr lang="en-US" altLang="zh-CN" sz="3200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2.</a:t>
            </a:r>
            <a:r>
              <a:rPr lang="zh-CN" altLang="en-US" sz="32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有些作品是现实主义作品。</a:t>
            </a:r>
            <a:endParaRPr lang="en-US" altLang="zh-CN" sz="3200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3.</a:t>
            </a:r>
            <a:r>
              <a:rPr lang="zh-CN" altLang="en-US" sz="32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否定命题的谓项周延。</a:t>
            </a:r>
            <a:endParaRPr lang="en-US" altLang="zh-CN" sz="3200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4.</a:t>
            </a:r>
            <a:r>
              <a:rPr lang="zh-CN" altLang="en-US" sz="32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真正的革命者都是光明磊落的。</a:t>
            </a:r>
            <a:endParaRPr lang="en-US" altLang="zh-CN" sz="3200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E8FE855F-86D0-443D-B51F-1BA132A5ED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1639" y="3573711"/>
            <a:ext cx="3624022" cy="316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281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A9F552EA-EA1F-49E8-8B6B-C8B3BA905F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16933" y="347251"/>
            <a:ext cx="8920029" cy="401200"/>
          </a:xfrm>
        </p:spPr>
        <p:txBody>
          <a:bodyPr/>
          <a:lstStyle/>
          <a:p>
            <a:r>
              <a:rPr lang="zh-CN" altLang="en-US" dirty="0"/>
              <a:t>五、主谓项相同的直言命题间的真假关系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C7434DC-873F-4564-86D9-8297BB9ADDA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zh-CN" altLang="en-US" i="1" spc="300">
                <a:solidFill>
                  <a:schemeClr val="accent1"/>
                </a:solidFill>
                <a:latin typeface="+mn-ea"/>
              </a:rPr>
              <a:t>敦尚行实　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4B0743D-05FE-41F2-94C7-EFE78753BB7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79ECAFE-A460-4E13-ABCB-32CAE6136244}" type="slidenum">
              <a:rPr lang="zh-CN" altLang="en-US" smtClean="0"/>
              <a:pPr/>
              <a:t>16</a:t>
            </a:fld>
            <a:endParaRPr lang="zh-CN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91E0B03-29F0-4CDB-B55B-7D4D19388680}"/>
              </a:ext>
            </a:extLst>
          </p:cNvPr>
          <p:cNvSpPr/>
          <p:nvPr/>
        </p:nvSpPr>
        <p:spPr>
          <a:xfrm>
            <a:off x="1029808" y="1643291"/>
            <a:ext cx="2924761" cy="1787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</a:endParaRPr>
          </a:p>
        </p:txBody>
      </p:sp>
      <p:sp>
        <p:nvSpPr>
          <p:cNvPr id="9" name="文本占位符 3">
            <a:extLst>
              <a:ext uri="{FF2B5EF4-FFF2-40B4-BE49-F238E27FC236}">
                <a16:creationId xmlns:a16="http://schemas.microsoft.com/office/drawing/2014/main" id="{C19155B0-8B45-484E-9E1C-381B64BAD742}"/>
              </a:ext>
            </a:extLst>
          </p:cNvPr>
          <p:cNvSpPr txBox="1">
            <a:spLocks/>
          </p:cNvSpPr>
          <p:nvPr/>
        </p:nvSpPr>
        <p:spPr>
          <a:xfrm>
            <a:off x="346762" y="1390534"/>
            <a:ext cx="4290852" cy="462755"/>
          </a:xfrm>
          <a:prstGeom prst="rect">
            <a:avLst/>
          </a:prstGeom>
        </p:spPr>
        <p:txBody>
          <a:bodyPr vert="horz" lIns="90000" tIns="45720" rIns="91440" bIns="46800" rtlCol="0">
            <a:sp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accent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1.</a:t>
            </a:r>
            <a:r>
              <a:rPr lang="zh-CN" altLang="en-US" dirty="0"/>
              <a:t>全同关系命题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DC7B55B-5215-48EE-BF54-8E7D6EA6EDA3}"/>
              </a:ext>
            </a:extLst>
          </p:cNvPr>
          <p:cNvSpPr txBox="1"/>
          <p:nvPr/>
        </p:nvSpPr>
        <p:spPr>
          <a:xfrm>
            <a:off x="4911371" y="1245532"/>
            <a:ext cx="1934817" cy="974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accent5">
                    <a:lumMod val="50000"/>
                  </a:schemeClr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主项：土豆</a:t>
            </a:r>
            <a:endParaRPr lang="en-US" altLang="zh-CN" sz="2000" b="1" dirty="0">
              <a:solidFill>
                <a:schemeClr val="accent5">
                  <a:lumMod val="50000"/>
                </a:schemeClr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accent5">
                    <a:lumMod val="50000"/>
                  </a:schemeClr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谓项：马铃薯    </a:t>
            </a:r>
          </a:p>
        </p:txBody>
      </p:sp>
      <p:graphicFrame>
        <p:nvGraphicFramePr>
          <p:cNvPr id="7" name="图示 6">
            <a:extLst>
              <a:ext uri="{FF2B5EF4-FFF2-40B4-BE49-F238E27FC236}">
                <a16:creationId xmlns:a16="http://schemas.microsoft.com/office/drawing/2014/main" id="{7D362271-9320-4E59-A8E8-210BDCA90B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7756032"/>
              </p:ext>
            </p:extLst>
          </p:nvPr>
        </p:nvGraphicFramePr>
        <p:xfrm>
          <a:off x="1617202" y="2056453"/>
          <a:ext cx="9190227" cy="41868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文本框 2">
            <a:extLst>
              <a:ext uri="{FF2B5EF4-FFF2-40B4-BE49-F238E27FC236}">
                <a16:creationId xmlns:a16="http://schemas.microsoft.com/office/drawing/2014/main" id="{A37546FD-6140-4045-A915-F643A76E4588}"/>
              </a:ext>
            </a:extLst>
          </p:cNvPr>
          <p:cNvSpPr txBox="1"/>
          <p:nvPr/>
        </p:nvSpPr>
        <p:spPr>
          <a:xfrm>
            <a:off x="8248942" y="2442756"/>
            <a:ext cx="810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C00000"/>
                </a:solidFill>
                <a:latin typeface="手书体" panose="02010800040101010101" pitchFamily="2" charset="-122"/>
                <a:ea typeface="手书体" panose="02010800040101010101" pitchFamily="2" charset="-122"/>
              </a:rPr>
              <a:t>真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BCA7B2D7-78FE-4812-9998-97A5C0B86846}"/>
              </a:ext>
            </a:extLst>
          </p:cNvPr>
          <p:cNvSpPr txBox="1"/>
          <p:nvPr/>
        </p:nvSpPr>
        <p:spPr>
          <a:xfrm>
            <a:off x="8242673" y="3462613"/>
            <a:ext cx="810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C00000"/>
                </a:solidFill>
                <a:latin typeface="手书体" panose="02010800040101010101" pitchFamily="2" charset="-122"/>
                <a:ea typeface="手书体" panose="02010800040101010101" pitchFamily="2" charset="-122"/>
              </a:rPr>
              <a:t>假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B637703D-F7B7-4DC4-9B38-A3EE9498A4BE}"/>
              </a:ext>
            </a:extLst>
          </p:cNvPr>
          <p:cNvSpPr txBox="1"/>
          <p:nvPr/>
        </p:nvSpPr>
        <p:spPr>
          <a:xfrm>
            <a:off x="8242674" y="4456211"/>
            <a:ext cx="810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C00000"/>
                </a:solidFill>
                <a:latin typeface="手书体" panose="02010800040101010101" pitchFamily="2" charset="-122"/>
                <a:ea typeface="手书体" panose="02010800040101010101" pitchFamily="2" charset="-122"/>
              </a:rPr>
              <a:t>真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21CA2819-2F9D-4578-BD69-ECB18C26BC5A}"/>
              </a:ext>
            </a:extLst>
          </p:cNvPr>
          <p:cNvSpPr txBox="1"/>
          <p:nvPr/>
        </p:nvSpPr>
        <p:spPr>
          <a:xfrm>
            <a:off x="8242675" y="5435566"/>
            <a:ext cx="810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C00000"/>
                </a:solidFill>
                <a:latin typeface="手书体" panose="02010800040101010101" pitchFamily="2" charset="-122"/>
                <a:ea typeface="手书体" panose="02010800040101010101" pitchFamily="2" charset="-122"/>
              </a:rPr>
              <a:t>假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6828A01D-A9FA-4D94-B845-12934CE4988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044" y="967968"/>
            <a:ext cx="2526764" cy="168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239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D1C94C5-CAB3-418A-84D4-DA0E24B9B4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>
                                            <p:graphicEl>
                                              <a:dgm id="{2D1C94C5-CAB3-418A-84D4-DA0E24B9B4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1A4D292-9DB3-4917-9040-A2AD1ACD8B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graphicEl>
                                              <a:dgm id="{D1A4D292-9DB3-4917-9040-A2AD1ACD8B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7B4A79C-9EF5-4AA1-9582-1EBB55DB9E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>
                                            <p:graphicEl>
                                              <a:dgm id="{B7B4A79C-9EF5-4AA1-9582-1EBB55DB9E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CE48FB-4AA1-4BAE-BB1A-46AF0C1956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graphicEl>
                                              <a:dgm id="{90CE48FB-4AA1-4BAE-BB1A-46AF0C1956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3C27737-AA0D-42CC-B8D8-225825C6A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">
                                            <p:graphicEl>
                                              <a:dgm id="{93C27737-AA0D-42CC-B8D8-225825C6A7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D621BF-48F4-40BA-9108-E915861ADD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>
                                            <p:graphicEl>
                                              <a:dgm id="{92D621BF-48F4-40BA-9108-E915861ADD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3AEE548-A472-4335-97A0-9C0C2F2566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>
                                            <p:graphicEl>
                                              <a:dgm id="{F3AEE548-A472-4335-97A0-9C0C2F2566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3DB4BB8-1ECC-4DCB-91BC-76934D4082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">
                                            <p:graphicEl>
                                              <a:dgm id="{A3DB4BB8-1ECC-4DCB-91BC-76934D4082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4" grpId="0"/>
      <p:bldGraphic spid="7" grpId="0" uiExpand="1">
        <p:bldSub>
          <a:bldDgm bld="lvlAtOnce"/>
        </p:bldSub>
      </p:bldGraphic>
      <p:bldP spid="3" grpId="0"/>
      <p:bldP spid="14" grpId="0"/>
      <p:bldP spid="16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A9F552EA-EA1F-49E8-8B6B-C8B3BA905F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16933" y="347251"/>
            <a:ext cx="8920029" cy="401200"/>
          </a:xfrm>
        </p:spPr>
        <p:txBody>
          <a:bodyPr/>
          <a:lstStyle/>
          <a:p>
            <a:r>
              <a:rPr lang="zh-CN" altLang="en-US" dirty="0"/>
              <a:t>五、主谓项相同的直言命题间的真假关系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C7434DC-873F-4564-86D9-8297BB9ADDA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zh-CN" altLang="en-US" i="1" spc="300">
                <a:solidFill>
                  <a:schemeClr val="accent1"/>
                </a:solidFill>
                <a:latin typeface="+mn-ea"/>
              </a:rPr>
              <a:t>敦尚行实　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4B0743D-05FE-41F2-94C7-EFE78753BB7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79ECAFE-A460-4E13-ABCB-32CAE6136244}" type="slidenum">
              <a:rPr lang="zh-CN" altLang="en-US" smtClean="0"/>
              <a:pPr/>
              <a:t>17</a:t>
            </a:fld>
            <a:endParaRPr lang="zh-CN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91E0B03-29F0-4CDB-B55B-7D4D19388680}"/>
              </a:ext>
            </a:extLst>
          </p:cNvPr>
          <p:cNvSpPr/>
          <p:nvPr/>
        </p:nvSpPr>
        <p:spPr>
          <a:xfrm>
            <a:off x="1029808" y="1643291"/>
            <a:ext cx="2924761" cy="1787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</a:endParaRPr>
          </a:p>
        </p:txBody>
      </p:sp>
      <p:sp>
        <p:nvSpPr>
          <p:cNvPr id="9" name="文本占位符 3">
            <a:extLst>
              <a:ext uri="{FF2B5EF4-FFF2-40B4-BE49-F238E27FC236}">
                <a16:creationId xmlns:a16="http://schemas.microsoft.com/office/drawing/2014/main" id="{C19155B0-8B45-484E-9E1C-381B64BAD742}"/>
              </a:ext>
            </a:extLst>
          </p:cNvPr>
          <p:cNvSpPr txBox="1">
            <a:spLocks/>
          </p:cNvSpPr>
          <p:nvPr/>
        </p:nvSpPr>
        <p:spPr>
          <a:xfrm>
            <a:off x="346762" y="1390534"/>
            <a:ext cx="4290852" cy="462755"/>
          </a:xfrm>
          <a:prstGeom prst="rect">
            <a:avLst/>
          </a:prstGeom>
        </p:spPr>
        <p:txBody>
          <a:bodyPr vert="horz" lIns="90000" tIns="45720" rIns="91440" bIns="46800" rtlCol="0">
            <a:sp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accent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2.</a:t>
            </a:r>
            <a:r>
              <a:rPr lang="zh-CN" altLang="en-US" dirty="0"/>
              <a:t>真包含于关系命题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DC7B55B-5215-48EE-BF54-8E7D6EA6EDA3}"/>
              </a:ext>
            </a:extLst>
          </p:cNvPr>
          <p:cNvSpPr txBox="1"/>
          <p:nvPr/>
        </p:nvSpPr>
        <p:spPr>
          <a:xfrm>
            <a:off x="5128591" y="1245532"/>
            <a:ext cx="1934817" cy="974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accent5">
                    <a:lumMod val="50000"/>
                  </a:schemeClr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主项：苹果</a:t>
            </a:r>
            <a:endParaRPr lang="en-US" altLang="zh-CN" sz="2000" b="1" dirty="0">
              <a:solidFill>
                <a:schemeClr val="accent5">
                  <a:lumMod val="50000"/>
                </a:schemeClr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accent5">
                    <a:lumMod val="50000"/>
                  </a:schemeClr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谓项：水果</a:t>
            </a:r>
          </a:p>
        </p:txBody>
      </p:sp>
      <p:graphicFrame>
        <p:nvGraphicFramePr>
          <p:cNvPr id="7" name="图示 6">
            <a:extLst>
              <a:ext uri="{FF2B5EF4-FFF2-40B4-BE49-F238E27FC236}">
                <a16:creationId xmlns:a16="http://schemas.microsoft.com/office/drawing/2014/main" id="{7D362271-9320-4E59-A8E8-210BDCA90B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6950405"/>
              </p:ext>
            </p:extLst>
          </p:nvPr>
        </p:nvGraphicFramePr>
        <p:xfrm>
          <a:off x="1029808" y="1932093"/>
          <a:ext cx="8793617" cy="43511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文本框 12">
            <a:extLst>
              <a:ext uri="{FF2B5EF4-FFF2-40B4-BE49-F238E27FC236}">
                <a16:creationId xmlns:a16="http://schemas.microsoft.com/office/drawing/2014/main" id="{7B14EA00-682D-4C78-A8A0-EA1FB744AE1A}"/>
              </a:ext>
            </a:extLst>
          </p:cNvPr>
          <p:cNvSpPr txBox="1"/>
          <p:nvPr/>
        </p:nvSpPr>
        <p:spPr>
          <a:xfrm>
            <a:off x="8073844" y="2325320"/>
            <a:ext cx="810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C00000"/>
                </a:solidFill>
                <a:latin typeface="手书体" panose="02010800040101010101" pitchFamily="2" charset="-122"/>
                <a:ea typeface="手书体" panose="02010800040101010101" pitchFamily="2" charset="-122"/>
              </a:rPr>
              <a:t>真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58A12D56-AAD0-4A5D-963F-14EF287E6CD6}"/>
              </a:ext>
            </a:extLst>
          </p:cNvPr>
          <p:cNvSpPr txBox="1"/>
          <p:nvPr/>
        </p:nvSpPr>
        <p:spPr>
          <a:xfrm>
            <a:off x="8055740" y="4477206"/>
            <a:ext cx="810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C00000"/>
                </a:solidFill>
                <a:latin typeface="手书体" panose="02010800040101010101" pitchFamily="2" charset="-122"/>
                <a:ea typeface="手书体" panose="02010800040101010101" pitchFamily="2" charset="-122"/>
              </a:rPr>
              <a:t>真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2BE0B7B5-054D-42D6-8F5C-F49E6D293BD0}"/>
              </a:ext>
            </a:extLst>
          </p:cNvPr>
          <p:cNvSpPr txBox="1"/>
          <p:nvPr/>
        </p:nvSpPr>
        <p:spPr>
          <a:xfrm>
            <a:off x="8073844" y="3426432"/>
            <a:ext cx="810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C00000"/>
                </a:solidFill>
                <a:latin typeface="手书体" panose="02010800040101010101" pitchFamily="2" charset="-122"/>
                <a:ea typeface="手书体" panose="02010800040101010101" pitchFamily="2" charset="-122"/>
              </a:rPr>
              <a:t>假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B0FC760F-C0F4-429C-ADBB-1BF60F7A289B}"/>
              </a:ext>
            </a:extLst>
          </p:cNvPr>
          <p:cNvSpPr txBox="1"/>
          <p:nvPr/>
        </p:nvSpPr>
        <p:spPr>
          <a:xfrm>
            <a:off x="8073844" y="5575346"/>
            <a:ext cx="810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C00000"/>
                </a:solidFill>
                <a:latin typeface="手书体" panose="02010800040101010101" pitchFamily="2" charset="-122"/>
                <a:ea typeface="手书体" panose="02010800040101010101" pitchFamily="2" charset="-122"/>
              </a:rPr>
              <a:t>假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4DECB47-28F2-49AC-A448-A0966D34CB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98377" y="911917"/>
            <a:ext cx="1468877" cy="1468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50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D1C94C5-CAB3-418A-84D4-DA0E24B9B4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dgm id="{2D1C94C5-CAB3-418A-84D4-DA0E24B9B4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1A4D292-9DB3-4917-9040-A2AD1ACD8B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graphicEl>
                                              <a:dgm id="{D1A4D292-9DB3-4917-9040-A2AD1ACD8B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7B4A79C-9EF5-4AA1-9582-1EBB55DB9E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>
                                            <p:graphicEl>
                                              <a:dgm id="{B7B4A79C-9EF5-4AA1-9582-1EBB55DB9E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CE48FB-4AA1-4BAE-BB1A-46AF0C1956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>
                                            <p:graphicEl>
                                              <a:dgm id="{90CE48FB-4AA1-4BAE-BB1A-46AF0C1956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3C27737-AA0D-42CC-B8D8-225825C6A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>
                                            <p:graphicEl>
                                              <a:dgm id="{93C27737-AA0D-42CC-B8D8-225825C6A7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D621BF-48F4-40BA-9108-E915861ADD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>
                                            <p:graphicEl>
                                              <a:dgm id="{92D621BF-48F4-40BA-9108-E915861ADD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3AEE548-A472-4335-97A0-9C0C2F2566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>
                                            <p:graphicEl>
                                              <a:dgm id="{F3AEE548-A472-4335-97A0-9C0C2F2566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3DB4BB8-1ECC-4DCB-91BC-76934D4082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">
                                            <p:graphicEl>
                                              <a:dgm id="{A3DB4BB8-1ECC-4DCB-91BC-76934D4082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7" grpId="0" uiExpand="1">
        <p:bldSub>
          <a:bldDgm bld="lvlAtOnce"/>
        </p:bldSub>
      </p:bldGraphic>
      <p:bldP spid="13" grpId="0"/>
      <p:bldP spid="14" grpId="0"/>
      <p:bldP spid="16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A9F552EA-EA1F-49E8-8B6B-C8B3BA905F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16933" y="347251"/>
            <a:ext cx="8920029" cy="401200"/>
          </a:xfrm>
        </p:spPr>
        <p:txBody>
          <a:bodyPr/>
          <a:lstStyle/>
          <a:p>
            <a:r>
              <a:rPr lang="zh-CN" altLang="en-US" dirty="0"/>
              <a:t>五、主谓项相同的直言命题间的真假关系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C7434DC-873F-4564-86D9-8297BB9ADDA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zh-CN" altLang="en-US" i="1" spc="300">
                <a:solidFill>
                  <a:schemeClr val="accent1"/>
                </a:solidFill>
                <a:latin typeface="+mn-ea"/>
              </a:rPr>
              <a:t>敦尚行实　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4B0743D-05FE-41F2-94C7-EFE78753BB7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79ECAFE-A460-4E13-ABCB-32CAE6136244}" type="slidenum">
              <a:rPr lang="zh-CN" altLang="en-US" smtClean="0"/>
              <a:pPr/>
              <a:t>18</a:t>
            </a:fld>
            <a:endParaRPr lang="zh-CN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91E0B03-29F0-4CDB-B55B-7D4D19388680}"/>
              </a:ext>
            </a:extLst>
          </p:cNvPr>
          <p:cNvSpPr/>
          <p:nvPr/>
        </p:nvSpPr>
        <p:spPr>
          <a:xfrm>
            <a:off x="1029808" y="1643291"/>
            <a:ext cx="2924761" cy="1787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</a:endParaRPr>
          </a:p>
        </p:txBody>
      </p:sp>
      <p:sp>
        <p:nvSpPr>
          <p:cNvPr id="9" name="文本占位符 3">
            <a:extLst>
              <a:ext uri="{FF2B5EF4-FFF2-40B4-BE49-F238E27FC236}">
                <a16:creationId xmlns:a16="http://schemas.microsoft.com/office/drawing/2014/main" id="{C19155B0-8B45-484E-9E1C-381B64BAD742}"/>
              </a:ext>
            </a:extLst>
          </p:cNvPr>
          <p:cNvSpPr txBox="1">
            <a:spLocks/>
          </p:cNvSpPr>
          <p:nvPr/>
        </p:nvSpPr>
        <p:spPr>
          <a:xfrm>
            <a:off x="346762" y="1390534"/>
            <a:ext cx="4290852" cy="462755"/>
          </a:xfrm>
          <a:prstGeom prst="rect">
            <a:avLst/>
          </a:prstGeom>
        </p:spPr>
        <p:txBody>
          <a:bodyPr vert="horz" lIns="90000" tIns="45720" rIns="91440" bIns="46800" rtlCol="0">
            <a:sp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accent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3.</a:t>
            </a:r>
            <a:r>
              <a:rPr lang="zh-CN" altLang="en-US" dirty="0"/>
              <a:t>真包含关系命题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DC7B55B-5215-48EE-BF54-8E7D6EA6EDA3}"/>
              </a:ext>
            </a:extLst>
          </p:cNvPr>
          <p:cNvSpPr txBox="1"/>
          <p:nvPr/>
        </p:nvSpPr>
        <p:spPr>
          <a:xfrm>
            <a:off x="6579893" y="1091339"/>
            <a:ext cx="2491302" cy="974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accent5">
                    <a:lumMod val="50000"/>
                  </a:schemeClr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主项：哺乳动物</a:t>
            </a:r>
            <a:endParaRPr lang="en-US" altLang="zh-CN" sz="2000" b="1" dirty="0">
              <a:solidFill>
                <a:schemeClr val="accent5">
                  <a:lumMod val="50000"/>
                </a:schemeClr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accent5">
                    <a:lumMod val="50000"/>
                  </a:schemeClr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谓项：熊猫</a:t>
            </a:r>
          </a:p>
        </p:txBody>
      </p:sp>
      <p:graphicFrame>
        <p:nvGraphicFramePr>
          <p:cNvPr id="7" name="图示 6">
            <a:extLst>
              <a:ext uri="{FF2B5EF4-FFF2-40B4-BE49-F238E27FC236}">
                <a16:creationId xmlns:a16="http://schemas.microsoft.com/office/drawing/2014/main" id="{7D362271-9320-4E59-A8E8-210BDCA90B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0118354"/>
              </p:ext>
            </p:extLst>
          </p:nvPr>
        </p:nvGraphicFramePr>
        <p:xfrm>
          <a:off x="1635985" y="1940494"/>
          <a:ext cx="8920029" cy="4292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文本框 14">
            <a:extLst>
              <a:ext uri="{FF2B5EF4-FFF2-40B4-BE49-F238E27FC236}">
                <a16:creationId xmlns:a16="http://schemas.microsoft.com/office/drawing/2014/main" id="{791FD280-E955-415F-99EC-F7E79594ACE0}"/>
              </a:ext>
            </a:extLst>
          </p:cNvPr>
          <p:cNvSpPr txBox="1"/>
          <p:nvPr/>
        </p:nvSpPr>
        <p:spPr>
          <a:xfrm>
            <a:off x="8211382" y="4370202"/>
            <a:ext cx="810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C00000"/>
                </a:solidFill>
                <a:latin typeface="手书体" panose="02010800040101010101" pitchFamily="2" charset="-122"/>
                <a:ea typeface="手书体" panose="02010800040101010101" pitchFamily="2" charset="-122"/>
              </a:rPr>
              <a:t>真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546980A6-C748-4107-9B87-17A50BBE6FA3}"/>
              </a:ext>
            </a:extLst>
          </p:cNvPr>
          <p:cNvSpPr txBox="1"/>
          <p:nvPr/>
        </p:nvSpPr>
        <p:spPr>
          <a:xfrm>
            <a:off x="8229486" y="3319428"/>
            <a:ext cx="810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C00000"/>
                </a:solidFill>
                <a:latin typeface="手书体" panose="02010800040101010101" pitchFamily="2" charset="-122"/>
                <a:ea typeface="手书体" panose="02010800040101010101" pitchFamily="2" charset="-122"/>
              </a:rPr>
              <a:t>假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A80A9AC4-9D63-4388-8374-D109BCF2CE8E}"/>
              </a:ext>
            </a:extLst>
          </p:cNvPr>
          <p:cNvSpPr txBox="1"/>
          <p:nvPr/>
        </p:nvSpPr>
        <p:spPr>
          <a:xfrm>
            <a:off x="8260252" y="2286103"/>
            <a:ext cx="810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C00000"/>
                </a:solidFill>
                <a:latin typeface="手书体" panose="02010800040101010101" pitchFamily="2" charset="-122"/>
                <a:ea typeface="手书体" panose="02010800040101010101" pitchFamily="2" charset="-122"/>
              </a:rPr>
              <a:t>假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C805258B-E136-4B77-88CB-BEB6FF2ECD15}"/>
              </a:ext>
            </a:extLst>
          </p:cNvPr>
          <p:cNvSpPr txBox="1"/>
          <p:nvPr/>
        </p:nvSpPr>
        <p:spPr>
          <a:xfrm>
            <a:off x="8211382" y="5420976"/>
            <a:ext cx="810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C00000"/>
                </a:solidFill>
                <a:latin typeface="手书体" panose="02010800040101010101" pitchFamily="2" charset="-122"/>
                <a:ea typeface="手书体" panose="02010800040101010101" pitchFamily="2" charset="-122"/>
              </a:rPr>
              <a:t>真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2FF18EC0-52C1-4BDB-8E3A-387FA4AA11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457" y="625441"/>
            <a:ext cx="2425997" cy="1655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071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D1C94C5-CAB3-418A-84D4-DA0E24B9B4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dgm id="{2D1C94C5-CAB3-418A-84D4-DA0E24B9B4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1A4D292-9DB3-4917-9040-A2AD1ACD8B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graphicEl>
                                              <a:dgm id="{D1A4D292-9DB3-4917-9040-A2AD1ACD8B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7B4A79C-9EF5-4AA1-9582-1EBB55DB9E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>
                                            <p:graphicEl>
                                              <a:dgm id="{B7B4A79C-9EF5-4AA1-9582-1EBB55DB9E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CE48FB-4AA1-4BAE-BB1A-46AF0C1956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>
                                            <p:graphicEl>
                                              <a:dgm id="{90CE48FB-4AA1-4BAE-BB1A-46AF0C1956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3C27737-AA0D-42CC-B8D8-225825C6A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>
                                            <p:graphicEl>
                                              <a:dgm id="{93C27737-AA0D-42CC-B8D8-225825C6A7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D621BF-48F4-40BA-9108-E915861ADD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">
                                            <p:graphicEl>
                                              <a:dgm id="{92D621BF-48F4-40BA-9108-E915861ADD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3AEE548-A472-4335-97A0-9C0C2F2566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">
                                            <p:graphicEl>
                                              <a:dgm id="{F3AEE548-A472-4335-97A0-9C0C2F2566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3DB4BB8-1ECC-4DCB-91BC-76934D4082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">
                                            <p:graphicEl>
                                              <a:dgm id="{A3DB4BB8-1ECC-4DCB-91BC-76934D4082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7" grpId="0" uiExpand="1">
        <p:bldSub>
          <a:bldDgm bld="lvlAtOnce"/>
        </p:bldSub>
      </p:bldGraphic>
      <p:bldP spid="15" grpId="0"/>
      <p:bldP spid="16" grpId="0"/>
      <p:bldP spid="17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A9F552EA-EA1F-49E8-8B6B-C8B3BA905F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16933" y="347251"/>
            <a:ext cx="8920029" cy="401200"/>
          </a:xfrm>
        </p:spPr>
        <p:txBody>
          <a:bodyPr/>
          <a:lstStyle/>
          <a:p>
            <a:r>
              <a:rPr lang="zh-CN" altLang="en-US" dirty="0"/>
              <a:t>五、主谓项相同的直言命题间的真假关系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C7434DC-873F-4564-86D9-8297BB9ADDA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zh-CN" altLang="en-US" i="1" spc="300">
                <a:solidFill>
                  <a:schemeClr val="accent1"/>
                </a:solidFill>
                <a:latin typeface="+mn-ea"/>
              </a:rPr>
              <a:t>敦尚行实　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4B0743D-05FE-41F2-94C7-EFE78753BB7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79ECAFE-A460-4E13-ABCB-32CAE6136244}" type="slidenum">
              <a:rPr lang="zh-CN" altLang="en-US" smtClean="0"/>
              <a:pPr/>
              <a:t>19</a:t>
            </a:fld>
            <a:endParaRPr lang="zh-CN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91E0B03-29F0-4CDB-B55B-7D4D19388680}"/>
              </a:ext>
            </a:extLst>
          </p:cNvPr>
          <p:cNvSpPr/>
          <p:nvPr/>
        </p:nvSpPr>
        <p:spPr>
          <a:xfrm>
            <a:off x="1029808" y="1643291"/>
            <a:ext cx="2924761" cy="1787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</a:endParaRPr>
          </a:p>
        </p:txBody>
      </p:sp>
      <p:sp>
        <p:nvSpPr>
          <p:cNvPr id="9" name="文本占位符 3">
            <a:extLst>
              <a:ext uri="{FF2B5EF4-FFF2-40B4-BE49-F238E27FC236}">
                <a16:creationId xmlns:a16="http://schemas.microsoft.com/office/drawing/2014/main" id="{C19155B0-8B45-484E-9E1C-381B64BAD742}"/>
              </a:ext>
            </a:extLst>
          </p:cNvPr>
          <p:cNvSpPr txBox="1">
            <a:spLocks/>
          </p:cNvSpPr>
          <p:nvPr/>
        </p:nvSpPr>
        <p:spPr>
          <a:xfrm>
            <a:off x="346762" y="1390534"/>
            <a:ext cx="4290852" cy="462755"/>
          </a:xfrm>
          <a:prstGeom prst="rect">
            <a:avLst/>
          </a:prstGeom>
        </p:spPr>
        <p:txBody>
          <a:bodyPr vert="horz" lIns="90000" tIns="45720" rIns="91440" bIns="46800" rtlCol="0">
            <a:sp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accent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4.</a:t>
            </a:r>
            <a:r>
              <a:rPr lang="zh-CN" altLang="en-US" dirty="0"/>
              <a:t>交叉关系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DC7B55B-5215-48EE-BF54-8E7D6EA6EDA3}"/>
              </a:ext>
            </a:extLst>
          </p:cNvPr>
          <p:cNvSpPr txBox="1"/>
          <p:nvPr/>
        </p:nvSpPr>
        <p:spPr>
          <a:xfrm>
            <a:off x="5676947" y="1245532"/>
            <a:ext cx="2491302" cy="974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accent5">
                    <a:lumMod val="50000"/>
                  </a:schemeClr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主项：学生</a:t>
            </a:r>
            <a:endParaRPr lang="en-US" altLang="zh-CN" sz="2000" b="1" dirty="0">
              <a:solidFill>
                <a:schemeClr val="accent5">
                  <a:lumMod val="50000"/>
                </a:schemeClr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accent5">
                    <a:lumMod val="50000"/>
                  </a:schemeClr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谓项：未成年人</a:t>
            </a:r>
          </a:p>
        </p:txBody>
      </p:sp>
      <p:graphicFrame>
        <p:nvGraphicFramePr>
          <p:cNvPr id="7" name="图示 6">
            <a:extLst>
              <a:ext uri="{FF2B5EF4-FFF2-40B4-BE49-F238E27FC236}">
                <a16:creationId xmlns:a16="http://schemas.microsoft.com/office/drawing/2014/main" id="{7D362271-9320-4E59-A8E8-210BDCA90B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6403162"/>
              </p:ext>
            </p:extLst>
          </p:nvPr>
        </p:nvGraphicFramePr>
        <p:xfrm>
          <a:off x="1624706" y="1996576"/>
          <a:ext cx="9095175" cy="43511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文本框 14">
            <a:extLst>
              <a:ext uri="{FF2B5EF4-FFF2-40B4-BE49-F238E27FC236}">
                <a16:creationId xmlns:a16="http://schemas.microsoft.com/office/drawing/2014/main" id="{A19B9C40-9FCF-4502-969A-2AEA18AD6DAA}"/>
              </a:ext>
            </a:extLst>
          </p:cNvPr>
          <p:cNvSpPr txBox="1"/>
          <p:nvPr/>
        </p:nvSpPr>
        <p:spPr>
          <a:xfrm>
            <a:off x="8571305" y="4445170"/>
            <a:ext cx="810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C00000"/>
                </a:solidFill>
                <a:latin typeface="手书体" panose="02010800040101010101" pitchFamily="2" charset="-122"/>
                <a:ea typeface="手书体" panose="02010800040101010101" pitchFamily="2" charset="-122"/>
              </a:rPr>
              <a:t>真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E1DEFE77-9215-4E1B-A758-BA78D1DC1168}"/>
              </a:ext>
            </a:extLst>
          </p:cNvPr>
          <p:cNvSpPr txBox="1"/>
          <p:nvPr/>
        </p:nvSpPr>
        <p:spPr>
          <a:xfrm>
            <a:off x="8589409" y="3394396"/>
            <a:ext cx="810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C00000"/>
                </a:solidFill>
                <a:latin typeface="手书体" panose="02010800040101010101" pitchFamily="2" charset="-122"/>
                <a:ea typeface="手书体" panose="02010800040101010101" pitchFamily="2" charset="-122"/>
              </a:rPr>
              <a:t>假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ABC51727-2D42-4455-ADDF-8A96E73FF179}"/>
              </a:ext>
            </a:extLst>
          </p:cNvPr>
          <p:cNvSpPr txBox="1"/>
          <p:nvPr/>
        </p:nvSpPr>
        <p:spPr>
          <a:xfrm>
            <a:off x="8620175" y="2361071"/>
            <a:ext cx="810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C00000"/>
                </a:solidFill>
                <a:latin typeface="手书体" panose="02010800040101010101" pitchFamily="2" charset="-122"/>
                <a:ea typeface="手书体" panose="02010800040101010101" pitchFamily="2" charset="-122"/>
              </a:rPr>
              <a:t>假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36A16F-1CC6-45BA-A8C3-F8078B8DF9A9}"/>
              </a:ext>
            </a:extLst>
          </p:cNvPr>
          <p:cNvSpPr txBox="1"/>
          <p:nvPr/>
        </p:nvSpPr>
        <p:spPr>
          <a:xfrm>
            <a:off x="8571305" y="5495944"/>
            <a:ext cx="810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C00000"/>
                </a:solidFill>
                <a:latin typeface="手书体" panose="02010800040101010101" pitchFamily="2" charset="-122"/>
                <a:ea typeface="手书体" panose="02010800040101010101" pitchFamily="2" charset="-122"/>
              </a:rPr>
              <a:t>真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DDB7DEDE-4B2C-460B-9F1B-B1D76346C2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102" y="922008"/>
            <a:ext cx="1442566" cy="1442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368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D1C94C5-CAB3-418A-84D4-DA0E24B9B4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dgm id="{2D1C94C5-CAB3-418A-84D4-DA0E24B9B4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1A4D292-9DB3-4917-9040-A2AD1ACD8B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graphicEl>
                                              <a:dgm id="{D1A4D292-9DB3-4917-9040-A2AD1ACD8B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7B4A79C-9EF5-4AA1-9582-1EBB55DB9E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>
                                            <p:graphicEl>
                                              <a:dgm id="{B7B4A79C-9EF5-4AA1-9582-1EBB55DB9E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CE48FB-4AA1-4BAE-BB1A-46AF0C1956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>
                                            <p:graphicEl>
                                              <a:dgm id="{90CE48FB-4AA1-4BAE-BB1A-46AF0C1956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3C27737-AA0D-42CC-B8D8-225825C6A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>
                                            <p:graphicEl>
                                              <a:dgm id="{93C27737-AA0D-42CC-B8D8-225825C6A7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D621BF-48F4-40BA-9108-E915861ADD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>
                                            <p:graphicEl>
                                              <a:dgm id="{92D621BF-48F4-40BA-9108-E915861ADD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3AEE548-A472-4335-97A0-9C0C2F2566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>
                                            <p:graphicEl>
                                              <a:dgm id="{F3AEE548-A472-4335-97A0-9C0C2F2566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3DB4BB8-1ECC-4DCB-91BC-76934D4082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>
                                            <p:graphicEl>
                                              <a:dgm id="{A3DB4BB8-1ECC-4DCB-91BC-76934D4082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7" grpId="0" uiExpand="1">
        <p:bldSub>
          <a:bldDgm bld="lvlAtOnce"/>
        </p:bldSub>
      </p:bldGraphic>
      <p:bldP spid="15" grpId="0"/>
      <p:bldP spid="16" grpId="0"/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965888E7-87F2-46FF-8F98-62DDD6B435E7}"/>
              </a:ext>
            </a:extLst>
          </p:cNvPr>
          <p:cNvSpPr txBox="1"/>
          <p:nvPr/>
        </p:nvSpPr>
        <p:spPr>
          <a:xfrm>
            <a:off x="720000" y="3429000"/>
            <a:ext cx="2743047" cy="6532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2" name="文本占位符 1">
            <a:extLst>
              <a:ext uri="{FF2B5EF4-FFF2-40B4-BE49-F238E27FC236}">
                <a16:creationId xmlns:a16="http://schemas.microsoft.com/office/drawing/2014/main" id="{43D43D3E-D772-45D6-A8AD-3322CF255B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-352753" y="1483053"/>
            <a:ext cx="8039013" cy="725488"/>
          </a:xfrm>
        </p:spPr>
        <p:txBody>
          <a:bodyPr/>
          <a:lstStyle/>
          <a:p>
            <a:r>
              <a:rPr lang="zh-CN" altLang="en-US" dirty="0">
                <a:solidFill>
                  <a:srgbClr val="FFCC00"/>
                </a:solidFill>
                <a:ea typeface="+mn-ea"/>
                <a:cs typeface="+mn-ea"/>
              </a:rPr>
              <a:t>第三章   </a:t>
            </a:r>
            <a:r>
              <a:rPr lang="zh-CN" altLang="en-US" dirty="0">
                <a:ea typeface="+mn-ea"/>
                <a:cs typeface="+mn-ea"/>
              </a:rPr>
              <a:t>直言命题及其推理</a:t>
            </a:r>
          </a:p>
          <a:p>
            <a:endParaRPr lang="zh-CN" altLang="en-US" dirty="0">
              <a:ea typeface="+mn-ea"/>
              <a:cs typeface="+mn-ea"/>
            </a:endParaRP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82A945D-8056-474A-88BE-D441812C044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zh-CN" altLang="en-US" i="1" spc="300" dirty="0">
                <a:solidFill>
                  <a:schemeClr val="accent1"/>
                </a:solidFill>
                <a:latin typeface="+mn-ea"/>
              </a:rPr>
              <a:t>敦尚行实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88BDA48E-1E5F-4E08-928D-C47B1CF889BC}"/>
              </a:ext>
            </a:extLst>
          </p:cNvPr>
          <p:cNvSpPr txBox="1"/>
          <p:nvPr/>
        </p:nvSpPr>
        <p:spPr>
          <a:xfrm>
            <a:off x="720000" y="2520000"/>
            <a:ext cx="4532611" cy="842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2800" dirty="0"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一、命题及推理概述</a:t>
            </a:r>
            <a:endParaRPr lang="en-US" altLang="zh-CN" sz="2800" dirty="0"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0F3F846-92F4-4AE2-97AC-1A9550346EA8}"/>
              </a:ext>
            </a:extLst>
          </p:cNvPr>
          <p:cNvSpPr/>
          <p:nvPr/>
        </p:nvSpPr>
        <p:spPr>
          <a:xfrm>
            <a:off x="720000" y="3240000"/>
            <a:ext cx="3493281" cy="8422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2800" dirty="0">
                <a:solidFill>
                  <a:prstClr val="black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二、直言命题</a:t>
            </a:r>
            <a:endParaRPr lang="en-US" altLang="zh-CN" sz="2800" dirty="0">
              <a:solidFill>
                <a:prstClr val="black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84CF6D81-7671-4576-8EC1-E0E7832A1F5A}"/>
              </a:ext>
            </a:extLst>
          </p:cNvPr>
          <p:cNvSpPr/>
          <p:nvPr/>
        </p:nvSpPr>
        <p:spPr>
          <a:xfrm>
            <a:off x="720000" y="3960000"/>
            <a:ext cx="3704860" cy="8422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2800" dirty="0">
                <a:solidFill>
                  <a:prstClr val="black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三、直言命题的推理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1F5D8FC-72E5-474F-8B41-9671C01578EE}"/>
              </a:ext>
            </a:extLst>
          </p:cNvPr>
          <p:cNvSpPr/>
          <p:nvPr/>
        </p:nvSpPr>
        <p:spPr>
          <a:xfrm>
            <a:off x="720000" y="4680000"/>
            <a:ext cx="3493281" cy="8422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2800" dirty="0">
                <a:solidFill>
                  <a:prstClr val="black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四、三段论</a:t>
            </a:r>
            <a:endParaRPr lang="en-US" altLang="zh-CN" sz="2800" dirty="0">
              <a:solidFill>
                <a:prstClr val="black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8706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A9F552EA-EA1F-49E8-8B6B-C8B3BA905F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16933" y="347251"/>
            <a:ext cx="8920029" cy="401200"/>
          </a:xfrm>
        </p:spPr>
        <p:txBody>
          <a:bodyPr/>
          <a:lstStyle/>
          <a:p>
            <a:r>
              <a:rPr lang="zh-CN" altLang="en-US" dirty="0"/>
              <a:t>五、主谓项相同的直言命题间的真假关系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C7434DC-873F-4564-86D9-8297BB9ADDA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zh-CN" altLang="en-US" i="1" spc="300">
                <a:solidFill>
                  <a:schemeClr val="accent1"/>
                </a:solidFill>
                <a:latin typeface="+mn-ea"/>
              </a:rPr>
              <a:t>敦尚行实　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4B0743D-05FE-41F2-94C7-EFE78753BB7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79ECAFE-A460-4E13-ABCB-32CAE6136244}" type="slidenum">
              <a:rPr lang="zh-CN" altLang="en-US" smtClean="0"/>
              <a:pPr/>
              <a:t>20</a:t>
            </a:fld>
            <a:endParaRPr lang="zh-CN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91E0B03-29F0-4CDB-B55B-7D4D19388680}"/>
              </a:ext>
            </a:extLst>
          </p:cNvPr>
          <p:cNvSpPr/>
          <p:nvPr/>
        </p:nvSpPr>
        <p:spPr>
          <a:xfrm>
            <a:off x="1029808" y="1643291"/>
            <a:ext cx="2924761" cy="1787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</a:endParaRPr>
          </a:p>
        </p:txBody>
      </p:sp>
      <p:sp>
        <p:nvSpPr>
          <p:cNvPr id="9" name="文本占位符 3">
            <a:extLst>
              <a:ext uri="{FF2B5EF4-FFF2-40B4-BE49-F238E27FC236}">
                <a16:creationId xmlns:a16="http://schemas.microsoft.com/office/drawing/2014/main" id="{C19155B0-8B45-484E-9E1C-381B64BAD742}"/>
              </a:ext>
            </a:extLst>
          </p:cNvPr>
          <p:cNvSpPr txBox="1">
            <a:spLocks/>
          </p:cNvSpPr>
          <p:nvPr/>
        </p:nvSpPr>
        <p:spPr>
          <a:xfrm>
            <a:off x="346762" y="1390534"/>
            <a:ext cx="4290852" cy="462755"/>
          </a:xfrm>
          <a:prstGeom prst="rect">
            <a:avLst/>
          </a:prstGeom>
        </p:spPr>
        <p:txBody>
          <a:bodyPr vert="horz" lIns="90000" tIns="45720" rIns="91440" bIns="46800" rtlCol="0">
            <a:sp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accent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5.</a:t>
            </a:r>
            <a:r>
              <a:rPr lang="zh-CN" altLang="en-US" dirty="0"/>
              <a:t>全异关系命题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DC7B55B-5215-48EE-BF54-8E7D6EA6EDA3}"/>
              </a:ext>
            </a:extLst>
          </p:cNvPr>
          <p:cNvSpPr txBox="1"/>
          <p:nvPr/>
        </p:nvSpPr>
        <p:spPr>
          <a:xfrm>
            <a:off x="5676947" y="1245532"/>
            <a:ext cx="2491302" cy="974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accent5">
                    <a:lumMod val="50000"/>
                  </a:schemeClr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主项：成年人</a:t>
            </a:r>
            <a:endParaRPr lang="en-US" altLang="zh-CN" sz="2000" b="1" dirty="0">
              <a:solidFill>
                <a:schemeClr val="accent5">
                  <a:lumMod val="50000"/>
                </a:schemeClr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accent5">
                    <a:lumMod val="50000"/>
                  </a:schemeClr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谓项：未成年人</a:t>
            </a:r>
          </a:p>
        </p:txBody>
      </p:sp>
      <p:graphicFrame>
        <p:nvGraphicFramePr>
          <p:cNvPr id="7" name="图示 6">
            <a:extLst>
              <a:ext uri="{FF2B5EF4-FFF2-40B4-BE49-F238E27FC236}">
                <a16:creationId xmlns:a16="http://schemas.microsoft.com/office/drawing/2014/main" id="{7D362271-9320-4E59-A8E8-210BDCA90B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7846201"/>
              </p:ext>
            </p:extLst>
          </p:nvPr>
        </p:nvGraphicFramePr>
        <p:xfrm>
          <a:off x="1304457" y="1954209"/>
          <a:ext cx="9074956" cy="4250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文本框 14">
            <a:extLst>
              <a:ext uri="{FF2B5EF4-FFF2-40B4-BE49-F238E27FC236}">
                <a16:creationId xmlns:a16="http://schemas.microsoft.com/office/drawing/2014/main" id="{C6E7DAB9-5C4A-4383-A1C3-7B32C7AC55F1}"/>
              </a:ext>
            </a:extLst>
          </p:cNvPr>
          <p:cNvSpPr txBox="1"/>
          <p:nvPr/>
        </p:nvSpPr>
        <p:spPr>
          <a:xfrm>
            <a:off x="8619943" y="3314630"/>
            <a:ext cx="810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C00000"/>
                </a:solidFill>
                <a:latin typeface="手书体" panose="02010800040101010101" pitchFamily="2" charset="-122"/>
                <a:ea typeface="手书体" panose="02010800040101010101" pitchFamily="2" charset="-122"/>
              </a:rPr>
              <a:t>真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2A68A797-58B6-4478-9B84-B99DA85D0F05}"/>
              </a:ext>
            </a:extLst>
          </p:cNvPr>
          <p:cNvSpPr txBox="1"/>
          <p:nvPr/>
        </p:nvSpPr>
        <p:spPr>
          <a:xfrm>
            <a:off x="8638047" y="2263856"/>
            <a:ext cx="810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C00000"/>
                </a:solidFill>
                <a:latin typeface="手书体" panose="02010800040101010101" pitchFamily="2" charset="-122"/>
                <a:ea typeface="手书体" panose="02010800040101010101" pitchFamily="2" charset="-122"/>
              </a:rPr>
              <a:t>假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88E9D3B5-EA03-41CE-B4E0-A3A41F18370A}"/>
              </a:ext>
            </a:extLst>
          </p:cNvPr>
          <p:cNvSpPr txBox="1"/>
          <p:nvPr/>
        </p:nvSpPr>
        <p:spPr>
          <a:xfrm>
            <a:off x="8601839" y="5383941"/>
            <a:ext cx="810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C00000"/>
                </a:solidFill>
                <a:latin typeface="手书体" panose="02010800040101010101" pitchFamily="2" charset="-122"/>
                <a:ea typeface="手书体" panose="02010800040101010101" pitchFamily="2" charset="-122"/>
              </a:rPr>
              <a:t>真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D133758B-55AA-4C18-8696-0EE81053F30E}"/>
              </a:ext>
            </a:extLst>
          </p:cNvPr>
          <p:cNvSpPr txBox="1"/>
          <p:nvPr/>
        </p:nvSpPr>
        <p:spPr>
          <a:xfrm>
            <a:off x="8619943" y="4333167"/>
            <a:ext cx="810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C00000"/>
                </a:solidFill>
                <a:latin typeface="手书体" panose="02010800040101010101" pitchFamily="2" charset="-122"/>
                <a:ea typeface="手书体" panose="02010800040101010101" pitchFamily="2" charset="-122"/>
              </a:rPr>
              <a:t>假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B8C3D717-9BD3-4FC0-869E-1FB8B44472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982" y="849371"/>
            <a:ext cx="1719840" cy="143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856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D1C94C5-CAB3-418A-84D4-DA0E24B9B4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dgm id="{2D1C94C5-CAB3-418A-84D4-DA0E24B9B4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1A4D292-9DB3-4917-9040-A2AD1ACD8B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graphicEl>
                                              <a:dgm id="{D1A4D292-9DB3-4917-9040-A2AD1ACD8B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7B4A79C-9EF5-4AA1-9582-1EBB55DB9E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>
                                            <p:graphicEl>
                                              <a:dgm id="{B7B4A79C-9EF5-4AA1-9582-1EBB55DB9E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CE48FB-4AA1-4BAE-BB1A-46AF0C1956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>
                                            <p:graphicEl>
                                              <a:dgm id="{90CE48FB-4AA1-4BAE-BB1A-46AF0C1956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3C27737-AA0D-42CC-B8D8-225825C6A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>
                                            <p:graphicEl>
                                              <a:dgm id="{93C27737-AA0D-42CC-B8D8-225825C6A7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D621BF-48F4-40BA-9108-E915861ADD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>
                                            <p:graphicEl>
                                              <a:dgm id="{92D621BF-48F4-40BA-9108-E915861ADD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3AEE548-A472-4335-97A0-9C0C2F2566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">
                                            <p:graphicEl>
                                              <a:dgm id="{F3AEE548-A472-4335-97A0-9C0C2F2566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3DB4BB8-1ECC-4DCB-91BC-76934D4082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">
                                            <p:graphicEl>
                                              <a:dgm id="{A3DB4BB8-1ECC-4DCB-91BC-76934D4082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7" grpId="0" uiExpand="1">
        <p:bldSub>
          <a:bldDgm bld="lvlAtOnce"/>
        </p:bldSub>
      </p:bldGraphic>
      <p:bldP spid="15" grpId="0"/>
      <p:bldP spid="16" grpId="0"/>
      <p:bldP spid="17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A9F552EA-EA1F-49E8-8B6B-C8B3BA905F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16933" y="347251"/>
            <a:ext cx="8920029" cy="401200"/>
          </a:xfrm>
        </p:spPr>
        <p:txBody>
          <a:bodyPr/>
          <a:lstStyle/>
          <a:p>
            <a:r>
              <a:rPr lang="zh-CN" altLang="en-US" dirty="0"/>
              <a:t>五、主谓项相同的直言命题间的真假关系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C7434DC-873F-4564-86D9-8297BB9ADDA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zh-CN" altLang="en-US" i="1" spc="300">
                <a:solidFill>
                  <a:schemeClr val="accent1"/>
                </a:solidFill>
                <a:latin typeface="+mn-ea"/>
              </a:rPr>
              <a:t>敦尚行实　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4B0743D-05FE-41F2-94C7-EFE78753BB7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79ECAFE-A460-4E13-ABCB-32CAE6136244}" type="slidenum">
              <a:rPr lang="zh-CN" altLang="en-US" smtClean="0"/>
              <a:pPr/>
              <a:t>21</a:t>
            </a:fld>
            <a:endParaRPr lang="zh-CN" altLang="en-US" dirty="0"/>
          </a:p>
        </p:txBody>
      </p:sp>
      <p:pic>
        <p:nvPicPr>
          <p:cNvPr id="1026" name="图片 1">
            <a:extLst>
              <a:ext uri="{FF2B5EF4-FFF2-40B4-BE49-F238E27FC236}">
                <a16:creationId xmlns:a16="http://schemas.microsoft.com/office/drawing/2014/main" id="{65E7063F-42DA-41AD-BCC5-53EB381262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71" y="1344544"/>
            <a:ext cx="11209657" cy="4676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31501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292D4F97-CB1D-4C6B-A609-478CE8D7E8B0}"/>
              </a:ext>
            </a:extLst>
          </p:cNvPr>
          <p:cNvCxnSpPr/>
          <p:nvPr/>
        </p:nvCxnSpPr>
        <p:spPr>
          <a:xfrm flipV="1">
            <a:off x="9474741" y="3453771"/>
            <a:ext cx="0" cy="937424"/>
          </a:xfrm>
          <a:prstGeom prst="straightConnector1">
            <a:avLst/>
          </a:prstGeom>
          <a:ln w="127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BD9A61EB-CFD5-40C8-A30B-247573A0D4D2}"/>
              </a:ext>
            </a:extLst>
          </p:cNvPr>
          <p:cNvCxnSpPr/>
          <p:nvPr/>
        </p:nvCxnSpPr>
        <p:spPr>
          <a:xfrm flipV="1">
            <a:off x="2658759" y="3429000"/>
            <a:ext cx="0" cy="937424"/>
          </a:xfrm>
          <a:prstGeom prst="straightConnector1">
            <a:avLst/>
          </a:prstGeom>
          <a:ln w="127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占位符 1">
            <a:extLst>
              <a:ext uri="{FF2B5EF4-FFF2-40B4-BE49-F238E27FC236}">
                <a16:creationId xmlns:a16="http://schemas.microsoft.com/office/drawing/2014/main" id="{A9F552EA-EA1F-49E8-8B6B-C8B3BA905F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16933" y="347251"/>
            <a:ext cx="8920029" cy="401200"/>
          </a:xfrm>
        </p:spPr>
        <p:txBody>
          <a:bodyPr/>
          <a:lstStyle/>
          <a:p>
            <a:r>
              <a:rPr lang="zh-CN" altLang="en-US" dirty="0"/>
              <a:t>五、主谓项相同的直言命题间的真假关系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C7434DC-873F-4564-86D9-8297BB9ADDA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zh-CN" altLang="en-US" i="1" spc="300" dirty="0">
                <a:solidFill>
                  <a:schemeClr val="accent1"/>
                </a:solidFill>
                <a:latin typeface="+mn-ea"/>
              </a:rPr>
              <a:t>敦尚行实　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4B0743D-05FE-41F2-94C7-EFE78753BB7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79ECAFE-A460-4E13-ABCB-32CAE6136244}" type="slidenum">
              <a:rPr lang="zh-CN" altLang="en-US" smtClean="0"/>
              <a:pPr/>
              <a:t>22</a:t>
            </a:fld>
            <a:endParaRPr lang="zh-CN" altLang="en-US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529CF15-53E4-40E3-8565-457BBD69FE5A}"/>
              </a:ext>
            </a:extLst>
          </p:cNvPr>
          <p:cNvSpPr txBox="1"/>
          <p:nvPr/>
        </p:nvSpPr>
        <p:spPr>
          <a:xfrm>
            <a:off x="953396" y="1169893"/>
            <a:ext cx="2756647" cy="40011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zh-CN" sz="2000" dirty="0">
                <a:solidFill>
                  <a:schemeClr val="bg1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直言命题间的对当关系</a:t>
            </a:r>
            <a:endParaRPr lang="zh-CN" altLang="en-US" sz="2000" dirty="0">
              <a:solidFill>
                <a:schemeClr val="bg1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F24CCA8-1742-4615-A35D-05C563FD9E00}"/>
              </a:ext>
            </a:extLst>
          </p:cNvPr>
          <p:cNvSpPr txBox="1"/>
          <p:nvPr/>
        </p:nvSpPr>
        <p:spPr>
          <a:xfrm>
            <a:off x="5257799" y="1203527"/>
            <a:ext cx="39616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chemeClr val="accent3">
                    <a:lumMod val="50000"/>
                  </a:schemeClr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对当方阵</a:t>
            </a: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402CA811-C542-4A05-B3DA-BC0A69B362E8}"/>
              </a:ext>
            </a:extLst>
          </p:cNvPr>
          <p:cNvGrpSpPr/>
          <p:nvPr/>
        </p:nvGrpSpPr>
        <p:grpSpPr>
          <a:xfrm>
            <a:off x="1950495" y="2154390"/>
            <a:ext cx="1533525" cy="958153"/>
            <a:chOff x="2190081" y="2007318"/>
            <a:chExt cx="1533525" cy="958153"/>
          </a:xfrm>
        </p:grpSpPr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2AB768FF-F93E-4A8C-87F1-CC5C8A70B220}"/>
                </a:ext>
              </a:extLst>
            </p:cNvPr>
            <p:cNvGrpSpPr/>
            <p:nvPr/>
          </p:nvGrpSpPr>
          <p:grpSpPr>
            <a:xfrm>
              <a:off x="2190081" y="2007318"/>
              <a:ext cx="1533525" cy="958153"/>
              <a:chOff x="2190081" y="2007318"/>
              <a:chExt cx="1533525" cy="958153"/>
            </a:xfrm>
          </p:grpSpPr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BE73CBAB-E6B6-4AB3-B1AB-84ADD7FB66AE}"/>
                  </a:ext>
                </a:extLst>
              </p:cNvPr>
              <p:cNvSpPr/>
              <p:nvPr/>
            </p:nvSpPr>
            <p:spPr>
              <a:xfrm>
                <a:off x="2190081" y="2133600"/>
                <a:ext cx="1533523" cy="72527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矩形: 圆角 11">
                <a:extLst>
                  <a:ext uri="{FF2B5EF4-FFF2-40B4-BE49-F238E27FC236}">
                    <a16:creationId xmlns:a16="http://schemas.microsoft.com/office/drawing/2014/main" id="{4B4C31B9-712B-49D4-A0AC-263ADE8C4DE9}"/>
                  </a:ext>
                </a:extLst>
              </p:cNvPr>
              <p:cNvSpPr/>
              <p:nvPr/>
            </p:nvSpPr>
            <p:spPr>
              <a:xfrm>
                <a:off x="2190082" y="2007318"/>
                <a:ext cx="1533524" cy="958153"/>
              </a:xfrm>
              <a:prstGeom prst="roundRect">
                <a:avLst>
                  <a:gd name="adj" fmla="val 12442"/>
                </a:avLst>
              </a:prstGeom>
              <a:noFill/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BD5D7C02-B507-48D1-B491-B9C77DA0C036}"/>
                </a:ext>
              </a:extLst>
            </p:cNvPr>
            <p:cNvSpPr txBox="1"/>
            <p:nvPr/>
          </p:nvSpPr>
          <p:spPr>
            <a:xfrm>
              <a:off x="2389988" y="2122338"/>
              <a:ext cx="1107996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全称肯定</a:t>
              </a:r>
              <a:endPara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algn="ctr"/>
              <a:r>
                <a:rPr lang="en-US" altLang="zh-CN" sz="2400" b="1" dirty="0">
                  <a:solidFill>
                    <a:srgbClr val="C00000"/>
                  </a:solidFill>
                </a:rPr>
                <a:t>A</a:t>
              </a:r>
              <a:r>
                <a:rPr lang="zh-CN" altLang="en-US" sz="2400" b="1" dirty="0">
                  <a:solidFill>
                    <a:srgbClr val="C00000"/>
                  </a:solidFill>
                </a:rPr>
                <a:t>命题</a:t>
              </a:r>
              <a:endParaRPr lang="en-US" altLang="zh-CN" sz="24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225A9F0F-0243-49D4-AEF4-F01802219492}"/>
              </a:ext>
            </a:extLst>
          </p:cNvPr>
          <p:cNvSpPr txBox="1"/>
          <p:nvPr/>
        </p:nvSpPr>
        <p:spPr>
          <a:xfrm>
            <a:off x="2015527" y="3649336"/>
            <a:ext cx="1415772" cy="461665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zh-CN" altLang="en-US" sz="2400" dirty="0"/>
              <a:t>差等关系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B6F5F03C-D236-44B9-91E8-2F82C70F1ADE}"/>
              </a:ext>
            </a:extLst>
          </p:cNvPr>
          <p:cNvSpPr txBox="1"/>
          <p:nvPr/>
        </p:nvSpPr>
        <p:spPr>
          <a:xfrm>
            <a:off x="8760701" y="3692957"/>
            <a:ext cx="1415772" cy="461665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</a:rPr>
              <a:t>差等关系</a:t>
            </a:r>
          </a:p>
        </p:txBody>
      </p: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51C6DF4B-D92D-4563-B237-3877AA133897}"/>
              </a:ext>
            </a:extLst>
          </p:cNvPr>
          <p:cNvCxnSpPr>
            <a:cxnSpLocks/>
          </p:cNvCxnSpPr>
          <p:nvPr/>
        </p:nvCxnSpPr>
        <p:spPr>
          <a:xfrm flipH="1">
            <a:off x="4019550" y="5240255"/>
            <a:ext cx="4105275" cy="0"/>
          </a:xfrm>
          <a:prstGeom prst="straightConnector1">
            <a:avLst/>
          </a:prstGeom>
          <a:ln w="12700">
            <a:solidFill>
              <a:schemeClr val="accent2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A7087007-4B4C-48B2-8351-43BEB35B2237}"/>
              </a:ext>
            </a:extLst>
          </p:cNvPr>
          <p:cNvSpPr txBox="1"/>
          <p:nvPr/>
        </p:nvSpPr>
        <p:spPr>
          <a:xfrm>
            <a:off x="5231511" y="5320502"/>
            <a:ext cx="1723549" cy="46166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none" rtlCol="0">
            <a:spAutoFit/>
          </a:bodyPr>
          <a:lstStyle>
            <a:defPPr>
              <a:defRPr lang="zh-CN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zh-CN" altLang="en-US" sz="2400" dirty="0"/>
              <a:t>下反关系对</a:t>
            </a:r>
          </a:p>
        </p:txBody>
      </p: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3E54D97D-70BE-4B30-BD84-67B427D295D2}"/>
              </a:ext>
            </a:extLst>
          </p:cNvPr>
          <p:cNvCxnSpPr>
            <a:cxnSpLocks/>
          </p:cNvCxnSpPr>
          <p:nvPr/>
        </p:nvCxnSpPr>
        <p:spPr>
          <a:xfrm flipH="1">
            <a:off x="4019550" y="2605130"/>
            <a:ext cx="4105275" cy="0"/>
          </a:xfrm>
          <a:prstGeom prst="straightConnector1">
            <a:avLst/>
          </a:prstGeom>
          <a:ln w="12700"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CD2E67A9-8788-4761-BE81-5F3E8E10A8BE}"/>
              </a:ext>
            </a:extLst>
          </p:cNvPr>
          <p:cNvCxnSpPr>
            <a:cxnSpLocks/>
          </p:cNvCxnSpPr>
          <p:nvPr/>
        </p:nvCxnSpPr>
        <p:spPr>
          <a:xfrm flipH="1">
            <a:off x="4037255" y="3191743"/>
            <a:ext cx="4077397" cy="1666007"/>
          </a:xfrm>
          <a:prstGeom prst="straightConnector1">
            <a:avLst/>
          </a:prstGeom>
          <a:ln w="12700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8D0B623D-A5C3-4268-A49B-F66926AD1474}"/>
              </a:ext>
            </a:extLst>
          </p:cNvPr>
          <p:cNvCxnSpPr>
            <a:cxnSpLocks/>
          </p:cNvCxnSpPr>
          <p:nvPr/>
        </p:nvCxnSpPr>
        <p:spPr>
          <a:xfrm>
            <a:off x="4019550" y="3191743"/>
            <a:ext cx="4095102" cy="1732682"/>
          </a:xfrm>
          <a:prstGeom prst="straightConnector1">
            <a:avLst/>
          </a:prstGeom>
          <a:ln w="12700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>
            <a:extLst>
              <a:ext uri="{FF2B5EF4-FFF2-40B4-BE49-F238E27FC236}">
                <a16:creationId xmlns:a16="http://schemas.microsoft.com/office/drawing/2014/main" id="{C4DA7BE9-1653-4223-BC03-906BEFE96277}"/>
              </a:ext>
            </a:extLst>
          </p:cNvPr>
          <p:cNvSpPr txBox="1"/>
          <p:nvPr/>
        </p:nvSpPr>
        <p:spPr>
          <a:xfrm>
            <a:off x="5388112" y="2003689"/>
            <a:ext cx="1415772" cy="461665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</a:rPr>
              <a:t>反对关系</a:t>
            </a:r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72CE53AA-7816-4905-8EA1-83A3AD9BAB8F}"/>
              </a:ext>
            </a:extLst>
          </p:cNvPr>
          <p:cNvGrpSpPr/>
          <p:nvPr/>
        </p:nvGrpSpPr>
        <p:grpSpPr>
          <a:xfrm>
            <a:off x="8707980" y="2154390"/>
            <a:ext cx="1533525" cy="958153"/>
            <a:chOff x="8707980" y="2007318"/>
            <a:chExt cx="1533525" cy="958153"/>
          </a:xfrm>
        </p:grpSpPr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F78B9A87-BF86-4586-83FD-E6308F7F372B}"/>
                </a:ext>
              </a:extLst>
            </p:cNvPr>
            <p:cNvGrpSpPr/>
            <p:nvPr/>
          </p:nvGrpSpPr>
          <p:grpSpPr>
            <a:xfrm>
              <a:off x="8707980" y="2007318"/>
              <a:ext cx="1533525" cy="958153"/>
              <a:chOff x="2190081" y="2007318"/>
              <a:chExt cx="1533525" cy="958153"/>
            </a:xfrm>
          </p:grpSpPr>
          <p:sp>
            <p:nvSpPr>
              <p:cNvPr id="26" name="矩形 25">
                <a:extLst>
                  <a:ext uri="{FF2B5EF4-FFF2-40B4-BE49-F238E27FC236}">
                    <a16:creationId xmlns:a16="http://schemas.microsoft.com/office/drawing/2014/main" id="{C8341128-D4C3-48C5-BF99-6327DE94B73A}"/>
                  </a:ext>
                </a:extLst>
              </p:cNvPr>
              <p:cNvSpPr/>
              <p:nvPr/>
            </p:nvSpPr>
            <p:spPr>
              <a:xfrm>
                <a:off x="2190081" y="2133600"/>
                <a:ext cx="1533523" cy="72527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" name="矩形: 圆角 26">
                <a:extLst>
                  <a:ext uri="{FF2B5EF4-FFF2-40B4-BE49-F238E27FC236}">
                    <a16:creationId xmlns:a16="http://schemas.microsoft.com/office/drawing/2014/main" id="{0DEB9E9A-82F7-4B02-9FC3-79AA44FF80F7}"/>
                  </a:ext>
                </a:extLst>
              </p:cNvPr>
              <p:cNvSpPr/>
              <p:nvPr/>
            </p:nvSpPr>
            <p:spPr>
              <a:xfrm>
                <a:off x="2190082" y="2007318"/>
                <a:ext cx="1533524" cy="958153"/>
              </a:xfrm>
              <a:prstGeom prst="roundRect">
                <a:avLst>
                  <a:gd name="adj" fmla="val 12442"/>
                </a:avLst>
              </a:prstGeom>
              <a:noFill/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1B63CB20-7287-4924-AE84-30D6E8A6DE4C}"/>
                </a:ext>
              </a:extLst>
            </p:cNvPr>
            <p:cNvSpPr txBox="1"/>
            <p:nvPr/>
          </p:nvSpPr>
          <p:spPr>
            <a:xfrm>
              <a:off x="8920743" y="2117062"/>
              <a:ext cx="1107996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全称否定</a:t>
              </a:r>
              <a:endPara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algn="ctr">
                <a:lnSpc>
                  <a:spcPct val="100000"/>
                </a:lnSpc>
              </a:pPr>
              <a:r>
                <a:rPr lang="en-US" altLang="zh-CN" sz="2400" b="1" dirty="0">
                  <a:solidFill>
                    <a:srgbClr val="C00000"/>
                  </a:solidFill>
                </a:rPr>
                <a:t>E</a:t>
              </a:r>
              <a:r>
                <a:rPr lang="zh-CN" altLang="en-US" sz="2400" b="1" dirty="0">
                  <a:solidFill>
                    <a:srgbClr val="C00000"/>
                  </a:solidFill>
                </a:rPr>
                <a:t>命题</a:t>
              </a:r>
              <a:endParaRPr lang="en-US" altLang="zh-CN" sz="24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9178747E-C992-48E5-9820-DA19593FF215}"/>
              </a:ext>
            </a:extLst>
          </p:cNvPr>
          <p:cNvGrpSpPr/>
          <p:nvPr/>
        </p:nvGrpSpPr>
        <p:grpSpPr>
          <a:xfrm>
            <a:off x="1960460" y="4634163"/>
            <a:ext cx="1533525" cy="958153"/>
            <a:chOff x="2190081" y="4357072"/>
            <a:chExt cx="1533525" cy="958153"/>
          </a:xfrm>
        </p:grpSpPr>
        <p:grpSp>
          <p:nvGrpSpPr>
            <p:cNvPr id="29" name="组合 28">
              <a:extLst>
                <a:ext uri="{FF2B5EF4-FFF2-40B4-BE49-F238E27FC236}">
                  <a16:creationId xmlns:a16="http://schemas.microsoft.com/office/drawing/2014/main" id="{003A50E5-953B-4370-82A9-61F8244986C8}"/>
                </a:ext>
              </a:extLst>
            </p:cNvPr>
            <p:cNvGrpSpPr/>
            <p:nvPr/>
          </p:nvGrpSpPr>
          <p:grpSpPr>
            <a:xfrm>
              <a:off x="2190081" y="4357072"/>
              <a:ext cx="1533525" cy="958153"/>
              <a:chOff x="2190081" y="2007318"/>
              <a:chExt cx="1533525" cy="958153"/>
            </a:xfrm>
          </p:grpSpPr>
          <p:sp>
            <p:nvSpPr>
              <p:cNvPr id="31" name="矩形 30">
                <a:extLst>
                  <a:ext uri="{FF2B5EF4-FFF2-40B4-BE49-F238E27FC236}">
                    <a16:creationId xmlns:a16="http://schemas.microsoft.com/office/drawing/2014/main" id="{19F21FDE-5CAA-4B5C-A519-14D57ECFF88B}"/>
                  </a:ext>
                </a:extLst>
              </p:cNvPr>
              <p:cNvSpPr/>
              <p:nvPr/>
            </p:nvSpPr>
            <p:spPr>
              <a:xfrm>
                <a:off x="2190081" y="2133600"/>
                <a:ext cx="1533523" cy="72527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矩形: 圆角 31">
                <a:extLst>
                  <a:ext uri="{FF2B5EF4-FFF2-40B4-BE49-F238E27FC236}">
                    <a16:creationId xmlns:a16="http://schemas.microsoft.com/office/drawing/2014/main" id="{08302536-17C1-4AB1-AF56-41FE169D4B29}"/>
                  </a:ext>
                </a:extLst>
              </p:cNvPr>
              <p:cNvSpPr/>
              <p:nvPr/>
            </p:nvSpPr>
            <p:spPr>
              <a:xfrm>
                <a:off x="2190082" y="2007318"/>
                <a:ext cx="1533524" cy="958153"/>
              </a:xfrm>
              <a:prstGeom prst="roundRect">
                <a:avLst>
                  <a:gd name="adj" fmla="val 12442"/>
                </a:avLst>
              </a:prstGeom>
              <a:noFill/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050A770C-B4CA-4371-B605-CDD7F7A74FF5}"/>
                </a:ext>
              </a:extLst>
            </p:cNvPr>
            <p:cNvSpPr txBox="1"/>
            <p:nvPr/>
          </p:nvSpPr>
          <p:spPr>
            <a:xfrm>
              <a:off x="2406937" y="4469968"/>
              <a:ext cx="1107996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特称肯定</a:t>
              </a:r>
              <a:endPara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algn="ctr">
                <a:lnSpc>
                  <a:spcPct val="100000"/>
                </a:lnSpc>
              </a:pPr>
              <a:r>
                <a:rPr lang="en-US" altLang="zh-CN" sz="2400" b="1" dirty="0">
                  <a:solidFill>
                    <a:srgbClr val="C00000"/>
                  </a:solidFill>
                </a:rPr>
                <a:t>I</a:t>
              </a:r>
              <a:r>
                <a:rPr lang="zh-CN" altLang="en-US" sz="2400" b="1" dirty="0">
                  <a:solidFill>
                    <a:srgbClr val="C00000"/>
                  </a:solidFill>
                </a:rPr>
                <a:t>命题</a:t>
              </a:r>
              <a:endParaRPr lang="en-US" altLang="zh-CN" sz="24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A9E1A68C-42B6-427F-823F-360698533D2D}"/>
              </a:ext>
            </a:extLst>
          </p:cNvPr>
          <p:cNvGrpSpPr/>
          <p:nvPr/>
        </p:nvGrpSpPr>
        <p:grpSpPr>
          <a:xfrm>
            <a:off x="8707980" y="4634162"/>
            <a:ext cx="1533525" cy="958153"/>
            <a:chOff x="8707980" y="4357072"/>
            <a:chExt cx="1533525" cy="958153"/>
          </a:xfrm>
        </p:grpSpPr>
        <p:grpSp>
          <p:nvGrpSpPr>
            <p:cNvPr id="34" name="组合 33">
              <a:extLst>
                <a:ext uri="{FF2B5EF4-FFF2-40B4-BE49-F238E27FC236}">
                  <a16:creationId xmlns:a16="http://schemas.microsoft.com/office/drawing/2014/main" id="{8A6794CE-C5C9-44BB-82B9-3371C7EA8DAB}"/>
                </a:ext>
              </a:extLst>
            </p:cNvPr>
            <p:cNvGrpSpPr/>
            <p:nvPr/>
          </p:nvGrpSpPr>
          <p:grpSpPr>
            <a:xfrm>
              <a:off x="8707980" y="4357072"/>
              <a:ext cx="1533525" cy="958153"/>
              <a:chOff x="2190081" y="2007318"/>
              <a:chExt cx="1533525" cy="958153"/>
            </a:xfrm>
          </p:grpSpPr>
          <p:sp>
            <p:nvSpPr>
              <p:cNvPr id="36" name="矩形 35">
                <a:extLst>
                  <a:ext uri="{FF2B5EF4-FFF2-40B4-BE49-F238E27FC236}">
                    <a16:creationId xmlns:a16="http://schemas.microsoft.com/office/drawing/2014/main" id="{3B5DD36F-5D1D-4527-8838-1CC2AFB6D366}"/>
                  </a:ext>
                </a:extLst>
              </p:cNvPr>
              <p:cNvSpPr/>
              <p:nvPr/>
            </p:nvSpPr>
            <p:spPr>
              <a:xfrm>
                <a:off x="2190081" y="2133600"/>
                <a:ext cx="1533523" cy="72527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" name="矩形: 圆角 36">
                <a:extLst>
                  <a:ext uri="{FF2B5EF4-FFF2-40B4-BE49-F238E27FC236}">
                    <a16:creationId xmlns:a16="http://schemas.microsoft.com/office/drawing/2014/main" id="{176E0CE9-ADCA-4176-9F2D-FB4F3C6090A6}"/>
                  </a:ext>
                </a:extLst>
              </p:cNvPr>
              <p:cNvSpPr/>
              <p:nvPr/>
            </p:nvSpPr>
            <p:spPr>
              <a:xfrm>
                <a:off x="2190082" y="2007318"/>
                <a:ext cx="1533524" cy="958153"/>
              </a:xfrm>
              <a:prstGeom prst="roundRect">
                <a:avLst>
                  <a:gd name="adj" fmla="val 12442"/>
                </a:avLst>
              </a:prstGeom>
              <a:noFill/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1DBD50C7-3C55-4FE1-ADA8-257037ED4229}"/>
                </a:ext>
              </a:extLst>
            </p:cNvPr>
            <p:cNvSpPr txBox="1"/>
            <p:nvPr/>
          </p:nvSpPr>
          <p:spPr>
            <a:xfrm>
              <a:off x="8920743" y="4466816"/>
              <a:ext cx="1107996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逆否命题</a:t>
              </a:r>
              <a:endPara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algn="ctr">
                <a:lnSpc>
                  <a:spcPct val="100000"/>
                </a:lnSpc>
              </a:pPr>
              <a:r>
                <a:rPr lang="en-US" altLang="zh-CN" sz="2400" b="1" dirty="0">
                  <a:solidFill>
                    <a:srgbClr val="C00000"/>
                  </a:solidFill>
                </a:rPr>
                <a:t>O</a:t>
              </a:r>
              <a:r>
                <a:rPr lang="zh-CN" altLang="en-US" sz="2400" b="1" dirty="0">
                  <a:solidFill>
                    <a:srgbClr val="C00000"/>
                  </a:solidFill>
                </a:rPr>
                <a:t>命题</a:t>
              </a:r>
              <a:endParaRPr lang="en-US" altLang="zh-CN" sz="24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38" name="文本框 37">
            <a:extLst>
              <a:ext uri="{FF2B5EF4-FFF2-40B4-BE49-F238E27FC236}">
                <a16:creationId xmlns:a16="http://schemas.microsoft.com/office/drawing/2014/main" id="{7E9C9F43-165A-4111-A065-1CE8A4720BF0}"/>
              </a:ext>
            </a:extLst>
          </p:cNvPr>
          <p:cNvSpPr txBox="1"/>
          <p:nvPr/>
        </p:nvSpPr>
        <p:spPr>
          <a:xfrm>
            <a:off x="5051438" y="3772848"/>
            <a:ext cx="2031325" cy="461665"/>
          </a:xfrm>
          <a:prstGeom prst="rect">
            <a:avLst/>
          </a:prstGeom>
          <a:solidFill>
            <a:schemeClr val="accent3"/>
          </a:solidFill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</a:rPr>
              <a:t>互为矛盾关系</a:t>
            </a:r>
          </a:p>
        </p:txBody>
      </p:sp>
      <p:grpSp>
        <p:nvGrpSpPr>
          <p:cNvPr id="39" name="组合 38">
            <a:extLst>
              <a:ext uri="{FF2B5EF4-FFF2-40B4-BE49-F238E27FC236}">
                <a16:creationId xmlns:a16="http://schemas.microsoft.com/office/drawing/2014/main" id="{A852121C-54F1-4AB4-8897-2BACB44150B9}"/>
              </a:ext>
            </a:extLst>
          </p:cNvPr>
          <p:cNvGrpSpPr/>
          <p:nvPr/>
        </p:nvGrpSpPr>
        <p:grpSpPr>
          <a:xfrm>
            <a:off x="7238625" y="109742"/>
            <a:ext cx="2423783" cy="2107144"/>
            <a:chOff x="7937730" y="858095"/>
            <a:chExt cx="3702446" cy="2844378"/>
          </a:xfrm>
        </p:grpSpPr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0AC54050-57D9-43A2-8B89-602F3B1AF5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7730" y="858095"/>
              <a:ext cx="3702446" cy="2844378"/>
            </a:xfrm>
            <a:prstGeom prst="rect">
              <a:avLst/>
            </a:prstGeom>
          </p:spPr>
        </p:pic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F6A4B051-6151-49E8-B7B4-F774C997474B}"/>
                </a:ext>
              </a:extLst>
            </p:cNvPr>
            <p:cNvSpPr txBox="1"/>
            <p:nvPr/>
          </p:nvSpPr>
          <p:spPr>
            <a:xfrm>
              <a:off x="9077280" y="1542714"/>
              <a:ext cx="1577828" cy="126778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rgbClr val="E45962"/>
                  </a:solidFill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重点！</a:t>
              </a:r>
              <a:endParaRPr lang="en-US" altLang="zh-CN" dirty="0">
                <a:solidFill>
                  <a:srgbClr val="E45962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endParaRPr>
            </a:p>
            <a:p>
              <a:pPr algn="ctr"/>
              <a:r>
                <a:rPr lang="zh-CN" altLang="en-US" dirty="0">
                  <a:solidFill>
                    <a:srgbClr val="E45962"/>
                  </a:solidFill>
                  <a:latin typeface="站酷快乐体2016修订版" panose="02010600030101010101" pitchFamily="2" charset="-122"/>
                  <a:ea typeface="站酷快乐体2016修订版" panose="02010600030101010101" pitchFamily="2" charset="-122"/>
                </a:rPr>
                <a:t>重点！重点！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97691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8" grpId="0" animBg="1"/>
      <p:bldP spid="22" grpId="0" animBg="1"/>
      <p:bldP spid="3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>
            <a:extLst>
              <a:ext uri="{FF2B5EF4-FFF2-40B4-BE49-F238E27FC236}">
                <a16:creationId xmlns:a16="http://schemas.microsoft.com/office/drawing/2014/main" id="{2B8B5897-20A9-4862-A8E0-03E0282396D1}"/>
              </a:ext>
            </a:extLst>
          </p:cNvPr>
          <p:cNvSpPr/>
          <p:nvPr/>
        </p:nvSpPr>
        <p:spPr>
          <a:xfrm>
            <a:off x="5469588" y="4729952"/>
            <a:ext cx="2539790" cy="1914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FC7C8EFA-2D42-4F5C-8211-4DC5A749BEC7}"/>
              </a:ext>
            </a:extLst>
          </p:cNvPr>
          <p:cNvSpPr/>
          <p:nvPr/>
        </p:nvSpPr>
        <p:spPr>
          <a:xfrm>
            <a:off x="8705150" y="4729952"/>
            <a:ext cx="2539790" cy="1914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F5BACF7A-E7D2-4570-B44D-5F26277F7798}"/>
              </a:ext>
            </a:extLst>
          </p:cNvPr>
          <p:cNvSpPr/>
          <p:nvPr/>
        </p:nvSpPr>
        <p:spPr>
          <a:xfrm>
            <a:off x="8705150" y="2842259"/>
            <a:ext cx="2539790" cy="1914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EF98D1C-2D75-4E85-92FB-A7C9B826283B}"/>
              </a:ext>
            </a:extLst>
          </p:cNvPr>
          <p:cNvSpPr/>
          <p:nvPr/>
        </p:nvSpPr>
        <p:spPr>
          <a:xfrm>
            <a:off x="5469588" y="2842259"/>
            <a:ext cx="2539790" cy="1914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</a:endParaRP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2C7C821-8A3A-47A8-905F-0C4E604AAE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8522" y="2473600"/>
            <a:ext cx="2681922" cy="584775"/>
          </a:xfrm>
        </p:spPr>
        <p:txBody>
          <a:bodyPr/>
          <a:lstStyle/>
          <a:p>
            <a:r>
              <a:rPr lang="zh-CN" altLang="en-US" sz="3200" dirty="0">
                <a:latin typeface="站酷文艺体" panose="02000603000000000000" pitchFamily="2" charset="-122"/>
                <a:ea typeface="站酷文艺体" panose="02000603000000000000" pitchFamily="2" charset="-122"/>
              </a:rPr>
              <a:t>反对关系</a:t>
            </a:r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F9333B0E-ECE3-495A-80DC-A7195D266AD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603115" y="3181162"/>
            <a:ext cx="2387721" cy="73927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zh-CN" altLang="en-US" sz="2400" dirty="0"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可以同假，</a:t>
            </a:r>
            <a:endParaRPr lang="en-US" altLang="zh-CN" sz="2400" dirty="0"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400" dirty="0"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不能同真。</a:t>
            </a:r>
            <a:endParaRPr lang="en-US" altLang="zh-CN" sz="2400" dirty="0"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2664D90D-6FEC-42D9-873A-E9511E24C6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94140" y="2478191"/>
            <a:ext cx="2681922" cy="461665"/>
          </a:xfrm>
        </p:spPr>
        <p:txBody>
          <a:bodyPr vert="horz" lIns="91440" tIns="45720" rIns="91440" bIns="45720" rtlCol="0">
            <a:spAutoFit/>
          </a:bodyPr>
          <a:lstStyle/>
          <a:p>
            <a:r>
              <a:rPr lang="zh-CN" altLang="en-US" sz="3200" dirty="0">
                <a:latin typeface="站酷文艺体" panose="02000603000000000000" pitchFamily="2" charset="-122"/>
                <a:ea typeface="站酷文艺体" panose="02000603000000000000" pitchFamily="2" charset="-122"/>
              </a:rPr>
              <a:t>矛盾关系</a:t>
            </a:r>
          </a:p>
        </p:txBody>
      </p:sp>
      <p:sp>
        <p:nvSpPr>
          <p:cNvPr id="8" name="文本占位符 7">
            <a:extLst>
              <a:ext uri="{FF2B5EF4-FFF2-40B4-BE49-F238E27FC236}">
                <a16:creationId xmlns:a16="http://schemas.microsoft.com/office/drawing/2014/main" id="{302368E5-C9F9-4DAC-9F49-B284DA51E4F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512664" y="3230309"/>
            <a:ext cx="2924760" cy="739277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dirty="0"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不能同真，</a:t>
            </a:r>
            <a:endParaRPr lang="en-US" altLang="zh-CN" sz="2400" dirty="0"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400" dirty="0"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不能同假。</a:t>
            </a:r>
          </a:p>
        </p:txBody>
      </p:sp>
      <p:sp>
        <p:nvSpPr>
          <p:cNvPr id="9" name="文本占位符 8">
            <a:extLst>
              <a:ext uri="{FF2B5EF4-FFF2-40B4-BE49-F238E27FC236}">
                <a16:creationId xmlns:a16="http://schemas.microsoft.com/office/drawing/2014/main" id="{036A01AE-33DD-4F73-B024-E0344D4DA7C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634084" y="4348618"/>
            <a:ext cx="2681922" cy="461665"/>
          </a:xfrm>
        </p:spPr>
        <p:txBody>
          <a:bodyPr vert="horz" lIns="91440" tIns="45720" rIns="91440" bIns="45720" rtlCol="0">
            <a:spAutoFit/>
          </a:bodyPr>
          <a:lstStyle/>
          <a:p>
            <a:r>
              <a:rPr lang="zh-CN" altLang="en-US" sz="3200" dirty="0">
                <a:latin typeface="站酷文艺体" panose="02000603000000000000" pitchFamily="2" charset="-122"/>
                <a:ea typeface="站酷文艺体" panose="02000603000000000000" pitchFamily="2" charset="-122"/>
              </a:rPr>
              <a:t>下反对关系</a:t>
            </a:r>
          </a:p>
        </p:txBody>
      </p:sp>
      <p:sp>
        <p:nvSpPr>
          <p:cNvPr id="10" name="文本占位符 9">
            <a:extLst>
              <a:ext uri="{FF2B5EF4-FFF2-40B4-BE49-F238E27FC236}">
                <a16:creationId xmlns:a16="http://schemas.microsoft.com/office/drawing/2014/main" id="{6A7EA78D-F301-4416-81F3-F7B725B65A0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94140" y="5107757"/>
            <a:ext cx="2924760" cy="739277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dirty="0"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可以同真，</a:t>
            </a:r>
            <a:endParaRPr lang="en-US" altLang="zh-CN" sz="2400" dirty="0"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400" dirty="0"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不能同假。</a:t>
            </a:r>
          </a:p>
        </p:txBody>
      </p:sp>
      <p:sp>
        <p:nvSpPr>
          <p:cNvPr id="11" name="文本占位符 10">
            <a:extLst>
              <a:ext uri="{FF2B5EF4-FFF2-40B4-BE49-F238E27FC236}">
                <a16:creationId xmlns:a16="http://schemas.microsoft.com/office/drawing/2014/main" id="{0AC2F755-67AA-4CF9-AE0E-FBCCD00417E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8522" y="4348619"/>
            <a:ext cx="2681922" cy="461665"/>
          </a:xfrm>
        </p:spPr>
        <p:txBody>
          <a:bodyPr vert="horz" lIns="91440" tIns="45720" rIns="91440" bIns="45720" rtlCol="0">
            <a:spAutoFit/>
          </a:bodyPr>
          <a:lstStyle/>
          <a:p>
            <a:r>
              <a:rPr lang="zh-CN" altLang="en-US" sz="3200" dirty="0">
                <a:latin typeface="站酷文艺体" panose="02000603000000000000" pitchFamily="2" charset="-122"/>
                <a:ea typeface="站酷文艺体" panose="02000603000000000000" pitchFamily="2" charset="-122"/>
              </a:rPr>
              <a:t>等差关系</a:t>
            </a:r>
          </a:p>
        </p:txBody>
      </p:sp>
      <p:sp>
        <p:nvSpPr>
          <p:cNvPr id="12" name="文本占位符 11">
            <a:extLst>
              <a:ext uri="{FF2B5EF4-FFF2-40B4-BE49-F238E27FC236}">
                <a16:creationId xmlns:a16="http://schemas.microsoft.com/office/drawing/2014/main" id="{DEA9C9DF-5FE5-4986-A155-686C93CD624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469588" y="5191617"/>
            <a:ext cx="2924760" cy="739277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dirty="0"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向下可以同真，</a:t>
            </a:r>
            <a:endParaRPr lang="en-US" altLang="zh-CN" sz="2400" dirty="0"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400" dirty="0"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向上可以同假。</a:t>
            </a:r>
          </a:p>
        </p:txBody>
      </p:sp>
      <p:sp>
        <p:nvSpPr>
          <p:cNvPr id="13" name="文本占位符 12">
            <a:extLst>
              <a:ext uri="{FF2B5EF4-FFF2-40B4-BE49-F238E27FC236}">
                <a16:creationId xmlns:a16="http://schemas.microsoft.com/office/drawing/2014/main" id="{B9744412-2895-4502-B92D-DA1074E905C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78925" y="1527020"/>
            <a:ext cx="10858500" cy="735563"/>
          </a:xfrm>
        </p:spPr>
        <p:txBody>
          <a:bodyPr/>
          <a:lstStyle/>
          <a:p>
            <a:pPr algn="l"/>
            <a:r>
              <a:rPr lang="en-US" altLang="zh-CN" sz="2000" dirty="0">
                <a:latin typeface="杨任东竹石体-Bold" panose="02000000000000000000" pitchFamily="2" charset="-122"/>
                <a:ea typeface="杨任东竹石体-Bold" panose="02000000000000000000" pitchFamily="2" charset="-122"/>
              </a:rPr>
              <a:t>      </a:t>
            </a:r>
            <a:r>
              <a:rPr lang="zh-CN" altLang="en-US" sz="2000" dirty="0">
                <a:latin typeface="杨任东竹石体-Bold" panose="02000000000000000000" pitchFamily="2" charset="-122"/>
                <a:ea typeface="杨任东竹石体-Bold" panose="02000000000000000000" pitchFamily="2" charset="-122"/>
              </a:rPr>
              <a:t>根据</a:t>
            </a:r>
            <a:r>
              <a:rPr lang="en-US" altLang="zh-CN" sz="2000" dirty="0">
                <a:latin typeface="杨任东竹石体-Bold" panose="02000000000000000000" pitchFamily="2" charset="-122"/>
                <a:ea typeface="杨任东竹石体-Bold" panose="02000000000000000000" pitchFamily="2" charset="-122"/>
              </a:rPr>
              <a:t>A</a:t>
            </a:r>
            <a:r>
              <a:rPr lang="zh-CN" altLang="en-US" sz="2000" dirty="0">
                <a:latin typeface="杨任东竹石体-Bold" panose="02000000000000000000" pitchFamily="2" charset="-122"/>
                <a:ea typeface="杨任东竹石体-Bold" panose="02000000000000000000" pitchFamily="2" charset="-122"/>
              </a:rPr>
              <a:t>、</a:t>
            </a:r>
            <a:r>
              <a:rPr lang="en-US" altLang="zh-CN" sz="2000" dirty="0">
                <a:latin typeface="杨任东竹石体-Bold" panose="02000000000000000000" pitchFamily="2" charset="-122"/>
                <a:ea typeface="杨任东竹石体-Bold" panose="02000000000000000000" pitchFamily="2" charset="-122"/>
              </a:rPr>
              <a:t>E</a:t>
            </a:r>
            <a:r>
              <a:rPr lang="zh-CN" altLang="en-US" sz="2000" dirty="0">
                <a:latin typeface="杨任东竹石体-Bold" panose="02000000000000000000" pitchFamily="2" charset="-122"/>
                <a:ea typeface="杨任东竹石体-Bold" panose="02000000000000000000" pitchFamily="2" charset="-122"/>
              </a:rPr>
              <a:t>、</a:t>
            </a:r>
            <a:r>
              <a:rPr lang="en-US" altLang="zh-CN" sz="2000" dirty="0">
                <a:latin typeface="杨任东竹石体-Bold" panose="02000000000000000000" pitchFamily="2" charset="-122"/>
                <a:ea typeface="杨任东竹石体-Bold" panose="02000000000000000000" pitchFamily="2" charset="-122"/>
              </a:rPr>
              <a:t>I</a:t>
            </a:r>
            <a:r>
              <a:rPr lang="zh-CN" altLang="en-US" sz="2000" dirty="0">
                <a:latin typeface="杨任东竹石体-Bold" panose="02000000000000000000" pitchFamily="2" charset="-122"/>
                <a:ea typeface="杨任东竹石体-Bold" panose="02000000000000000000" pitchFamily="2" charset="-122"/>
              </a:rPr>
              <a:t>、</a:t>
            </a:r>
            <a:r>
              <a:rPr lang="en-US" altLang="zh-CN" sz="2000" dirty="0">
                <a:latin typeface="杨任东竹石体-Bold" panose="02000000000000000000" pitchFamily="2" charset="-122"/>
                <a:ea typeface="杨任东竹石体-Bold" panose="02000000000000000000" pitchFamily="2" charset="-122"/>
              </a:rPr>
              <a:t>O</a:t>
            </a:r>
            <a:r>
              <a:rPr lang="zh-CN" altLang="en-US" sz="2000" dirty="0">
                <a:latin typeface="杨任东竹石体-Bold" panose="02000000000000000000" pitchFamily="2" charset="-122"/>
                <a:ea typeface="杨任东竹石体-Bold" panose="02000000000000000000" pitchFamily="2" charset="-122"/>
              </a:rPr>
              <a:t>之间真假关系，可以将四个命题间关系概括为四类，即反对关系、矛盾关系、等差关系和下反对关系，分述如下：</a:t>
            </a:r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7ED522D-DFC9-4403-81B4-F39BCB3D7CC0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r>
              <a:rPr lang="zh-CN" altLang="en-US" i="1" spc="300" dirty="0">
                <a:solidFill>
                  <a:schemeClr val="accent1"/>
                </a:solidFill>
                <a:latin typeface="+mn-ea"/>
              </a:rPr>
              <a:t>止于至善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CFA384A-00AC-45F4-B901-FF74CD1F0859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C79ECAFE-A460-4E13-ABCB-32CAE6136244}" type="slidenum">
              <a:rPr lang="zh-CN" altLang="en-US" smtClean="0"/>
              <a:pPr/>
              <a:t>23</a:t>
            </a:fld>
            <a:endParaRPr lang="zh-CN" altLang="en-US" dirty="0"/>
          </a:p>
        </p:txBody>
      </p:sp>
      <p:pic>
        <p:nvPicPr>
          <p:cNvPr id="26" name="图片占位符 25">
            <a:extLst>
              <a:ext uri="{FF2B5EF4-FFF2-40B4-BE49-F238E27FC236}">
                <a16:creationId xmlns:a16="http://schemas.microsoft.com/office/drawing/2014/main" id="{51DB9FED-C7AB-449B-A203-4FE10231DEB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96" r="12096"/>
          <a:stretch>
            <a:fillRect/>
          </a:stretch>
        </p:blipFill>
        <p:spPr/>
      </p:pic>
      <p:sp>
        <p:nvSpPr>
          <p:cNvPr id="24" name="文本占位符 1">
            <a:extLst>
              <a:ext uri="{FF2B5EF4-FFF2-40B4-BE49-F238E27FC236}">
                <a16:creationId xmlns:a16="http://schemas.microsoft.com/office/drawing/2014/main" id="{0470D676-A150-46C7-AF6A-8747405856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16933" y="347251"/>
            <a:ext cx="8920029" cy="401200"/>
          </a:xfrm>
        </p:spPr>
        <p:txBody>
          <a:bodyPr/>
          <a:lstStyle/>
          <a:p>
            <a:r>
              <a:rPr lang="zh-CN" altLang="en-US" dirty="0"/>
              <a:t>五、主谓项相同的直言命题间的真假关系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57F42F60-8D0D-4B10-9AA6-87B8C0F8ADFD}"/>
              </a:ext>
            </a:extLst>
          </p:cNvPr>
          <p:cNvSpPr txBox="1"/>
          <p:nvPr/>
        </p:nvSpPr>
        <p:spPr>
          <a:xfrm>
            <a:off x="818925" y="979792"/>
            <a:ext cx="2756647" cy="40011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zh-CN" sz="2000" dirty="0">
                <a:solidFill>
                  <a:schemeClr val="bg1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直言命题间的对当关系</a:t>
            </a:r>
            <a:endParaRPr lang="zh-CN" altLang="en-US" sz="2000" dirty="0">
              <a:solidFill>
                <a:schemeClr val="bg1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151171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矩形 1">
            <a:extLst>
              <a:ext uri="{FF2B5EF4-FFF2-40B4-BE49-F238E27FC236}">
                <a16:creationId xmlns:a16="http://schemas.microsoft.com/office/drawing/2014/main" id="{393AC8E5-8E34-4B9E-B24E-241E1A5C5A2B}"/>
              </a:ext>
            </a:extLst>
          </p:cNvPr>
          <p:cNvSpPr/>
          <p:nvPr/>
        </p:nvSpPr>
        <p:spPr>
          <a:xfrm>
            <a:off x="3599540" y="2917126"/>
            <a:ext cx="2325868" cy="3177370"/>
          </a:xfrm>
          <a:prstGeom prst="roundRect">
            <a:avLst>
              <a:gd name="adj" fmla="val 582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</a:endParaRPr>
          </a:p>
        </p:txBody>
      </p:sp>
      <p:sp>
        <p:nvSpPr>
          <p:cNvPr id="82" name="矩形 1">
            <a:extLst>
              <a:ext uri="{FF2B5EF4-FFF2-40B4-BE49-F238E27FC236}">
                <a16:creationId xmlns:a16="http://schemas.microsoft.com/office/drawing/2014/main" id="{E3912A43-1225-427B-B6B6-362CB958C622}"/>
              </a:ext>
            </a:extLst>
          </p:cNvPr>
          <p:cNvSpPr/>
          <p:nvPr/>
        </p:nvSpPr>
        <p:spPr>
          <a:xfrm>
            <a:off x="6348822" y="2832643"/>
            <a:ext cx="2325868" cy="3177370"/>
          </a:xfrm>
          <a:prstGeom prst="roundRect">
            <a:avLst>
              <a:gd name="adj" fmla="val 582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</a:endParaRPr>
          </a:p>
        </p:txBody>
      </p:sp>
      <p:sp>
        <p:nvSpPr>
          <p:cNvPr id="80" name="矩形 1">
            <a:extLst>
              <a:ext uri="{FF2B5EF4-FFF2-40B4-BE49-F238E27FC236}">
                <a16:creationId xmlns:a16="http://schemas.microsoft.com/office/drawing/2014/main" id="{CE5DC96B-942E-4699-A26A-E7D34C76E7F2}"/>
              </a:ext>
            </a:extLst>
          </p:cNvPr>
          <p:cNvSpPr/>
          <p:nvPr/>
        </p:nvSpPr>
        <p:spPr>
          <a:xfrm>
            <a:off x="9191058" y="2832643"/>
            <a:ext cx="2325868" cy="3177370"/>
          </a:xfrm>
          <a:prstGeom prst="roundRect">
            <a:avLst>
              <a:gd name="adj" fmla="val 582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</a:endParaRPr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47E0EAF2-E971-4BFD-8F0E-AC97A22EDC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en-US" dirty="0"/>
              <a:t>五、主谓项相同的直言命题间的真假关系</a:t>
            </a:r>
          </a:p>
        </p:txBody>
      </p:sp>
      <p:sp>
        <p:nvSpPr>
          <p:cNvPr id="8" name="文本占位符 7">
            <a:extLst>
              <a:ext uri="{FF2B5EF4-FFF2-40B4-BE49-F238E27FC236}">
                <a16:creationId xmlns:a16="http://schemas.microsoft.com/office/drawing/2014/main" id="{3471DF59-06AC-4848-A8DA-E24F74EAA1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69619" y="1313781"/>
            <a:ext cx="4290852" cy="770532"/>
          </a:xfrm>
        </p:spPr>
        <p:txBody>
          <a:bodyPr vert="horz" lIns="90000" tIns="45720" rIns="91440" bIns="46800" rtlCol="0">
            <a:spAutoFit/>
          </a:bodyPr>
          <a:lstStyle/>
          <a:p>
            <a:r>
              <a:rPr lang="en-US" altLang="zh-CN" sz="4400" dirty="0">
                <a:solidFill>
                  <a:schemeClr val="accent5">
                    <a:lumMod val="75000"/>
                  </a:schemeClr>
                </a:solidFill>
                <a:latin typeface="Muyao-Softbrush" panose="02010600010101010101" pitchFamily="2" charset="-122"/>
                <a:ea typeface="Muyao-Softbrush" panose="02010600010101010101" pitchFamily="2" charset="-122"/>
                <a:cs typeface="+mn-ea"/>
              </a:rPr>
              <a:t>1.</a:t>
            </a:r>
            <a:r>
              <a:rPr lang="zh-CN" altLang="en-US" sz="4400" dirty="0">
                <a:solidFill>
                  <a:schemeClr val="accent5">
                    <a:lumMod val="75000"/>
                  </a:schemeClr>
                </a:solidFill>
                <a:latin typeface="Muyao-Softbrush" panose="02010600010101010101" pitchFamily="2" charset="-122"/>
                <a:ea typeface="Muyao-Softbrush" panose="02010600010101010101" pitchFamily="2" charset="-122"/>
                <a:cs typeface="+mn-ea"/>
              </a:rPr>
              <a:t>反对关系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6A2923FD-9C97-4525-905F-22199088FF55}"/>
              </a:ext>
            </a:extLst>
          </p:cNvPr>
          <p:cNvSpPr/>
          <p:nvPr/>
        </p:nvSpPr>
        <p:spPr>
          <a:xfrm>
            <a:off x="660400" y="2832643"/>
            <a:ext cx="2325868" cy="3177370"/>
          </a:xfrm>
          <a:prstGeom prst="roundRect">
            <a:avLst>
              <a:gd name="adj" fmla="val 582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</a:endParaRPr>
          </a:p>
        </p:txBody>
      </p:sp>
      <p:sp>
        <p:nvSpPr>
          <p:cNvPr id="87" name="矩形 1">
            <a:extLst>
              <a:ext uri="{FF2B5EF4-FFF2-40B4-BE49-F238E27FC236}">
                <a16:creationId xmlns:a16="http://schemas.microsoft.com/office/drawing/2014/main" id="{DD656D16-B260-4FE7-851B-9C5C41D0E085}"/>
              </a:ext>
            </a:extLst>
          </p:cNvPr>
          <p:cNvSpPr/>
          <p:nvPr/>
        </p:nvSpPr>
        <p:spPr>
          <a:xfrm>
            <a:off x="6350603" y="3347331"/>
            <a:ext cx="2325868" cy="445145"/>
          </a:xfrm>
          <a:prstGeom prst="roundRect">
            <a:avLst>
              <a:gd name="adj" fmla="val 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</a:endParaRPr>
          </a:p>
        </p:txBody>
      </p:sp>
      <p:grpSp>
        <p:nvGrpSpPr>
          <p:cNvPr id="88" name="组合 87">
            <a:extLst>
              <a:ext uri="{FF2B5EF4-FFF2-40B4-BE49-F238E27FC236}">
                <a16:creationId xmlns:a16="http://schemas.microsoft.com/office/drawing/2014/main" id="{108C25B9-14D8-4478-8745-A5148764B4D6}"/>
              </a:ext>
            </a:extLst>
          </p:cNvPr>
          <p:cNvGrpSpPr/>
          <p:nvPr/>
        </p:nvGrpSpPr>
        <p:grpSpPr>
          <a:xfrm>
            <a:off x="7131110" y="2937160"/>
            <a:ext cx="735506" cy="735506"/>
            <a:chOff x="1455581" y="3061247"/>
            <a:chExt cx="735506" cy="735506"/>
          </a:xfrm>
        </p:grpSpPr>
        <p:sp>
          <p:nvSpPr>
            <p:cNvPr id="89" name="íṥļîḓê">
              <a:extLst>
                <a:ext uri="{FF2B5EF4-FFF2-40B4-BE49-F238E27FC236}">
                  <a16:creationId xmlns:a16="http://schemas.microsoft.com/office/drawing/2014/main" id="{92179956-7B46-44DC-ACF9-BF56B8C59F52}"/>
                </a:ext>
              </a:extLst>
            </p:cNvPr>
            <p:cNvSpPr/>
            <p:nvPr/>
          </p:nvSpPr>
          <p:spPr>
            <a:xfrm>
              <a:off x="1455581" y="3061247"/>
              <a:ext cx="735506" cy="73550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ea"/>
              </a:endParaRPr>
            </a:p>
          </p:txBody>
        </p:sp>
        <p:sp>
          <p:nvSpPr>
            <p:cNvPr id="90" name="íṥlíḓê">
              <a:extLst>
                <a:ext uri="{FF2B5EF4-FFF2-40B4-BE49-F238E27FC236}">
                  <a16:creationId xmlns:a16="http://schemas.microsoft.com/office/drawing/2014/main" id="{E6410452-6DF7-4C8F-BD41-B201F14C5B98}"/>
                </a:ext>
              </a:extLst>
            </p:cNvPr>
            <p:cNvSpPr/>
            <p:nvPr/>
          </p:nvSpPr>
          <p:spPr>
            <a:xfrm>
              <a:off x="1500411" y="3106185"/>
              <a:ext cx="645847" cy="645844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ea"/>
              </a:endParaRPr>
            </a:p>
          </p:txBody>
        </p:sp>
        <p:sp>
          <p:nvSpPr>
            <p:cNvPr id="91" name="ïśļiḑé">
              <a:extLst>
                <a:ext uri="{FF2B5EF4-FFF2-40B4-BE49-F238E27FC236}">
                  <a16:creationId xmlns:a16="http://schemas.microsoft.com/office/drawing/2014/main" id="{03D84CA3-5529-4D77-87DA-A5B18DAF9C28}"/>
                </a:ext>
              </a:extLst>
            </p:cNvPr>
            <p:cNvSpPr/>
            <p:nvPr/>
          </p:nvSpPr>
          <p:spPr>
            <a:xfrm>
              <a:off x="1661726" y="3230492"/>
              <a:ext cx="323216" cy="397229"/>
            </a:xfrm>
            <a:custGeom>
              <a:avLst/>
              <a:gdLst>
                <a:gd name="connsiteX0" fmla="*/ 337979 w 494593"/>
                <a:gd name="connsiteY0" fmla="*/ 279269 h 607851"/>
                <a:gd name="connsiteX1" fmla="*/ 221300 w 494593"/>
                <a:gd name="connsiteY1" fmla="*/ 336550 h 607851"/>
                <a:gd name="connsiteX2" fmla="*/ 229058 w 494593"/>
                <a:gd name="connsiteY2" fmla="*/ 378487 h 607851"/>
                <a:gd name="connsiteX3" fmla="*/ 270165 w 494593"/>
                <a:gd name="connsiteY3" fmla="*/ 390032 h 607851"/>
                <a:gd name="connsiteX4" fmla="*/ 337979 w 494593"/>
                <a:gd name="connsiteY4" fmla="*/ 279269 h 607851"/>
                <a:gd name="connsiteX5" fmla="*/ 247261 w 494593"/>
                <a:gd name="connsiteY5" fmla="*/ 202100 h 607851"/>
                <a:gd name="connsiteX6" fmla="*/ 406316 w 494593"/>
                <a:gd name="connsiteY6" fmla="*/ 360908 h 607851"/>
                <a:gd name="connsiteX7" fmla="*/ 247261 w 494593"/>
                <a:gd name="connsiteY7" fmla="*/ 519715 h 607851"/>
                <a:gd name="connsiteX8" fmla="*/ 88207 w 494593"/>
                <a:gd name="connsiteY8" fmla="*/ 360908 h 607851"/>
                <a:gd name="connsiteX9" fmla="*/ 247261 w 494593"/>
                <a:gd name="connsiteY9" fmla="*/ 202100 h 607851"/>
                <a:gd name="connsiteX10" fmla="*/ 247297 w 494593"/>
                <a:gd name="connsiteY10" fmla="*/ 160521 h 607851"/>
                <a:gd name="connsiteX11" fmla="*/ 46625 w 494593"/>
                <a:gd name="connsiteY11" fmla="*/ 360907 h 607851"/>
                <a:gd name="connsiteX12" fmla="*/ 247297 w 494593"/>
                <a:gd name="connsiteY12" fmla="*/ 561293 h 607851"/>
                <a:gd name="connsiteX13" fmla="*/ 447968 w 494593"/>
                <a:gd name="connsiteY13" fmla="*/ 360907 h 607851"/>
                <a:gd name="connsiteX14" fmla="*/ 247297 w 494593"/>
                <a:gd name="connsiteY14" fmla="*/ 160521 h 607851"/>
                <a:gd name="connsiteX15" fmla="*/ 247297 w 494593"/>
                <a:gd name="connsiteY15" fmla="*/ 113963 h 607851"/>
                <a:gd name="connsiteX16" fmla="*/ 494593 w 494593"/>
                <a:gd name="connsiteY16" fmla="*/ 360907 h 607851"/>
                <a:gd name="connsiteX17" fmla="*/ 247297 w 494593"/>
                <a:gd name="connsiteY17" fmla="*/ 607851 h 607851"/>
                <a:gd name="connsiteX18" fmla="*/ 0 w 494593"/>
                <a:gd name="connsiteY18" fmla="*/ 360907 h 607851"/>
                <a:gd name="connsiteX19" fmla="*/ 247297 w 494593"/>
                <a:gd name="connsiteY19" fmla="*/ 113963 h 607851"/>
                <a:gd name="connsiteX20" fmla="*/ 106836 w 494593"/>
                <a:gd name="connsiteY20" fmla="*/ 58655 h 607851"/>
                <a:gd name="connsiteX21" fmla="*/ 119283 w 494593"/>
                <a:gd name="connsiteY21" fmla="*/ 68229 h 607851"/>
                <a:gd name="connsiteX22" fmla="*/ 139719 w 494593"/>
                <a:gd name="connsiteY22" fmla="*/ 103546 h 607851"/>
                <a:gd name="connsiteX23" fmla="*/ 68863 w 494593"/>
                <a:gd name="connsiteY23" fmla="*/ 144377 h 607851"/>
                <a:gd name="connsiteX24" fmla="*/ 48427 w 494593"/>
                <a:gd name="connsiteY24" fmla="*/ 109060 h 607851"/>
                <a:gd name="connsiteX25" fmla="*/ 55960 w 494593"/>
                <a:gd name="connsiteY25" fmla="*/ 81119 h 607851"/>
                <a:gd name="connsiteX26" fmla="*/ 91313 w 494593"/>
                <a:gd name="connsiteY26" fmla="*/ 60704 h 607851"/>
                <a:gd name="connsiteX27" fmla="*/ 106836 w 494593"/>
                <a:gd name="connsiteY27" fmla="*/ 58655 h 607851"/>
                <a:gd name="connsiteX28" fmla="*/ 385319 w 494593"/>
                <a:gd name="connsiteY28" fmla="*/ 58655 h 607851"/>
                <a:gd name="connsiteX29" fmla="*/ 400805 w 494593"/>
                <a:gd name="connsiteY29" fmla="*/ 60704 h 607851"/>
                <a:gd name="connsiteX30" fmla="*/ 436233 w 494593"/>
                <a:gd name="connsiteY30" fmla="*/ 81119 h 607851"/>
                <a:gd name="connsiteX31" fmla="*/ 443692 w 494593"/>
                <a:gd name="connsiteY31" fmla="*/ 109060 h 607851"/>
                <a:gd name="connsiteX32" fmla="*/ 423255 w 494593"/>
                <a:gd name="connsiteY32" fmla="*/ 144377 h 607851"/>
                <a:gd name="connsiteX33" fmla="*/ 352474 w 494593"/>
                <a:gd name="connsiteY33" fmla="*/ 103546 h 607851"/>
                <a:gd name="connsiteX34" fmla="*/ 372910 w 494593"/>
                <a:gd name="connsiteY34" fmla="*/ 68229 h 607851"/>
                <a:gd name="connsiteX35" fmla="*/ 385319 w 494593"/>
                <a:gd name="connsiteY35" fmla="*/ 58655 h 607851"/>
                <a:gd name="connsiteX36" fmla="*/ 202278 w 494593"/>
                <a:gd name="connsiteY36" fmla="*/ 0 h 607851"/>
                <a:gd name="connsiteX37" fmla="*/ 292455 w 494593"/>
                <a:gd name="connsiteY37" fmla="*/ 0 h 607851"/>
                <a:gd name="connsiteX38" fmla="*/ 311475 w 494593"/>
                <a:gd name="connsiteY38" fmla="*/ 18996 h 607851"/>
                <a:gd name="connsiteX39" fmla="*/ 311475 w 494593"/>
                <a:gd name="connsiteY39" fmla="*/ 61756 h 607851"/>
                <a:gd name="connsiteX40" fmla="*/ 285295 w 494593"/>
                <a:gd name="connsiteY40" fmla="*/ 61905 h 607851"/>
                <a:gd name="connsiteX41" fmla="*/ 285295 w 494593"/>
                <a:gd name="connsiteY41" fmla="*/ 94981 h 607851"/>
                <a:gd name="connsiteX42" fmla="*/ 247255 w 494593"/>
                <a:gd name="connsiteY42" fmla="*/ 91927 h 607851"/>
                <a:gd name="connsiteX43" fmla="*/ 209215 w 494593"/>
                <a:gd name="connsiteY43" fmla="*/ 94981 h 607851"/>
                <a:gd name="connsiteX44" fmla="*/ 209215 w 494593"/>
                <a:gd name="connsiteY44" fmla="*/ 61905 h 607851"/>
                <a:gd name="connsiteX45" fmla="*/ 183258 w 494593"/>
                <a:gd name="connsiteY45" fmla="*/ 61756 h 607851"/>
                <a:gd name="connsiteX46" fmla="*/ 183258 w 494593"/>
                <a:gd name="connsiteY46" fmla="*/ 18996 h 607851"/>
                <a:gd name="connsiteX47" fmla="*/ 202278 w 494593"/>
                <a:gd name="connsiteY47" fmla="*/ 0 h 607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494593" h="607851">
                  <a:moveTo>
                    <a:pt x="337979" y="279269"/>
                  </a:moveTo>
                  <a:cubicBezTo>
                    <a:pt x="312838" y="282845"/>
                    <a:pt x="230550" y="328207"/>
                    <a:pt x="221300" y="336550"/>
                  </a:cubicBezTo>
                  <a:cubicBezTo>
                    <a:pt x="212123" y="344967"/>
                    <a:pt x="215555" y="363664"/>
                    <a:pt x="229058" y="378487"/>
                  </a:cubicBezTo>
                  <a:cubicBezTo>
                    <a:pt x="242561" y="393235"/>
                    <a:pt x="260914" y="398375"/>
                    <a:pt x="270165" y="390032"/>
                  </a:cubicBezTo>
                  <a:cubicBezTo>
                    <a:pt x="279341" y="381615"/>
                    <a:pt x="332086" y="303925"/>
                    <a:pt x="337979" y="279269"/>
                  </a:cubicBezTo>
                  <a:close/>
                  <a:moveTo>
                    <a:pt x="247261" y="202100"/>
                  </a:moveTo>
                  <a:cubicBezTo>
                    <a:pt x="335070" y="202100"/>
                    <a:pt x="406316" y="273236"/>
                    <a:pt x="406316" y="360908"/>
                  </a:cubicBezTo>
                  <a:cubicBezTo>
                    <a:pt x="406316" y="448579"/>
                    <a:pt x="335070" y="519715"/>
                    <a:pt x="247261" y="519715"/>
                  </a:cubicBezTo>
                  <a:cubicBezTo>
                    <a:pt x="159453" y="519715"/>
                    <a:pt x="88207" y="448579"/>
                    <a:pt x="88207" y="360908"/>
                  </a:cubicBezTo>
                  <a:cubicBezTo>
                    <a:pt x="88207" y="273236"/>
                    <a:pt x="159453" y="202100"/>
                    <a:pt x="247261" y="202100"/>
                  </a:cubicBezTo>
                  <a:close/>
                  <a:moveTo>
                    <a:pt x="247297" y="160521"/>
                  </a:moveTo>
                  <a:cubicBezTo>
                    <a:pt x="136517" y="160521"/>
                    <a:pt x="46625" y="250211"/>
                    <a:pt x="46625" y="360907"/>
                  </a:cubicBezTo>
                  <a:cubicBezTo>
                    <a:pt x="46625" y="471603"/>
                    <a:pt x="136442" y="561293"/>
                    <a:pt x="247297" y="561293"/>
                  </a:cubicBezTo>
                  <a:cubicBezTo>
                    <a:pt x="358151" y="561293"/>
                    <a:pt x="447968" y="471603"/>
                    <a:pt x="447968" y="360907"/>
                  </a:cubicBezTo>
                  <a:cubicBezTo>
                    <a:pt x="447968" y="250285"/>
                    <a:pt x="358151" y="160521"/>
                    <a:pt x="247297" y="160521"/>
                  </a:cubicBezTo>
                  <a:close/>
                  <a:moveTo>
                    <a:pt x="247297" y="113963"/>
                  </a:moveTo>
                  <a:cubicBezTo>
                    <a:pt x="383888" y="113963"/>
                    <a:pt x="494593" y="224510"/>
                    <a:pt x="494593" y="360907"/>
                  </a:cubicBezTo>
                  <a:cubicBezTo>
                    <a:pt x="494593" y="497304"/>
                    <a:pt x="383888" y="607851"/>
                    <a:pt x="247297" y="607851"/>
                  </a:cubicBezTo>
                  <a:cubicBezTo>
                    <a:pt x="110705" y="607851"/>
                    <a:pt x="0" y="497304"/>
                    <a:pt x="0" y="360907"/>
                  </a:cubicBezTo>
                  <a:cubicBezTo>
                    <a:pt x="0" y="224510"/>
                    <a:pt x="110705" y="113963"/>
                    <a:pt x="247297" y="113963"/>
                  </a:cubicBezTo>
                  <a:close/>
                  <a:moveTo>
                    <a:pt x="106836" y="58655"/>
                  </a:moveTo>
                  <a:cubicBezTo>
                    <a:pt x="111899" y="60015"/>
                    <a:pt x="116449" y="63312"/>
                    <a:pt x="119283" y="68229"/>
                  </a:cubicBezTo>
                  <a:lnTo>
                    <a:pt x="139719" y="103546"/>
                  </a:lnTo>
                  <a:lnTo>
                    <a:pt x="68863" y="144377"/>
                  </a:lnTo>
                  <a:lnTo>
                    <a:pt x="48427" y="109060"/>
                  </a:lnTo>
                  <a:cubicBezTo>
                    <a:pt x="42833" y="99225"/>
                    <a:pt x="46189" y="86782"/>
                    <a:pt x="55960" y="81119"/>
                  </a:cubicBezTo>
                  <a:lnTo>
                    <a:pt x="91313" y="60704"/>
                  </a:lnTo>
                  <a:cubicBezTo>
                    <a:pt x="96199" y="57873"/>
                    <a:pt x="101774" y="57295"/>
                    <a:pt x="106836" y="58655"/>
                  </a:cubicBezTo>
                  <a:close/>
                  <a:moveTo>
                    <a:pt x="385319" y="58655"/>
                  </a:moveTo>
                  <a:cubicBezTo>
                    <a:pt x="390363" y="57295"/>
                    <a:pt x="395920" y="57873"/>
                    <a:pt x="400805" y="60704"/>
                  </a:cubicBezTo>
                  <a:lnTo>
                    <a:pt x="436233" y="81119"/>
                  </a:lnTo>
                  <a:cubicBezTo>
                    <a:pt x="446004" y="86782"/>
                    <a:pt x="449360" y="99225"/>
                    <a:pt x="443692" y="109060"/>
                  </a:cubicBezTo>
                  <a:lnTo>
                    <a:pt x="423255" y="144377"/>
                  </a:lnTo>
                  <a:lnTo>
                    <a:pt x="352474" y="103546"/>
                  </a:lnTo>
                  <a:lnTo>
                    <a:pt x="372910" y="68229"/>
                  </a:lnTo>
                  <a:cubicBezTo>
                    <a:pt x="375744" y="63312"/>
                    <a:pt x="380276" y="60015"/>
                    <a:pt x="385319" y="58655"/>
                  </a:cubicBezTo>
                  <a:close/>
                  <a:moveTo>
                    <a:pt x="202278" y="0"/>
                  </a:moveTo>
                  <a:lnTo>
                    <a:pt x="292455" y="0"/>
                  </a:lnTo>
                  <a:cubicBezTo>
                    <a:pt x="302972" y="0"/>
                    <a:pt x="311475" y="8492"/>
                    <a:pt x="311475" y="18996"/>
                  </a:cubicBezTo>
                  <a:lnTo>
                    <a:pt x="311475" y="61756"/>
                  </a:lnTo>
                  <a:lnTo>
                    <a:pt x="285295" y="61905"/>
                  </a:lnTo>
                  <a:lnTo>
                    <a:pt x="285295" y="94981"/>
                  </a:lnTo>
                  <a:cubicBezTo>
                    <a:pt x="272838" y="93193"/>
                    <a:pt x="260158" y="91927"/>
                    <a:pt x="247255" y="91927"/>
                  </a:cubicBezTo>
                  <a:cubicBezTo>
                    <a:pt x="234351" y="91927"/>
                    <a:pt x="221671" y="93193"/>
                    <a:pt x="209215" y="94981"/>
                  </a:cubicBezTo>
                  <a:lnTo>
                    <a:pt x="209215" y="61905"/>
                  </a:lnTo>
                  <a:lnTo>
                    <a:pt x="183258" y="61756"/>
                  </a:lnTo>
                  <a:lnTo>
                    <a:pt x="183258" y="18996"/>
                  </a:lnTo>
                  <a:cubicBezTo>
                    <a:pt x="183258" y="8492"/>
                    <a:pt x="191761" y="0"/>
                    <a:pt x="202278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ea"/>
              </a:endParaRPr>
            </a:p>
          </p:txBody>
        </p:sp>
      </p:grpSp>
      <p:sp>
        <p:nvSpPr>
          <p:cNvPr id="92" name="矩形 1">
            <a:extLst>
              <a:ext uri="{FF2B5EF4-FFF2-40B4-BE49-F238E27FC236}">
                <a16:creationId xmlns:a16="http://schemas.microsoft.com/office/drawing/2014/main" id="{F7EE2252-EDA4-417B-BDC0-425DBFDA1EBC}"/>
              </a:ext>
            </a:extLst>
          </p:cNvPr>
          <p:cNvSpPr/>
          <p:nvPr/>
        </p:nvSpPr>
        <p:spPr>
          <a:xfrm>
            <a:off x="9205732" y="3347331"/>
            <a:ext cx="2325868" cy="445145"/>
          </a:xfrm>
          <a:prstGeom prst="roundRect">
            <a:avLst>
              <a:gd name="adj" fmla="val 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</a:endParaRPr>
          </a:p>
        </p:txBody>
      </p:sp>
      <p:grpSp>
        <p:nvGrpSpPr>
          <p:cNvPr id="93" name="组合 92">
            <a:extLst>
              <a:ext uri="{FF2B5EF4-FFF2-40B4-BE49-F238E27FC236}">
                <a16:creationId xmlns:a16="http://schemas.microsoft.com/office/drawing/2014/main" id="{6AD73C8C-C255-4145-AC40-FFE0F870DB12}"/>
              </a:ext>
            </a:extLst>
          </p:cNvPr>
          <p:cNvGrpSpPr/>
          <p:nvPr/>
        </p:nvGrpSpPr>
        <p:grpSpPr>
          <a:xfrm>
            <a:off x="9986239" y="2937160"/>
            <a:ext cx="735506" cy="735506"/>
            <a:chOff x="1455581" y="3061247"/>
            <a:chExt cx="735506" cy="735506"/>
          </a:xfrm>
        </p:grpSpPr>
        <p:sp>
          <p:nvSpPr>
            <p:cNvPr id="94" name="íṥļîḓê">
              <a:extLst>
                <a:ext uri="{FF2B5EF4-FFF2-40B4-BE49-F238E27FC236}">
                  <a16:creationId xmlns:a16="http://schemas.microsoft.com/office/drawing/2014/main" id="{AB84D28E-9757-4A43-95C4-CF1D53AB14CA}"/>
                </a:ext>
              </a:extLst>
            </p:cNvPr>
            <p:cNvSpPr/>
            <p:nvPr/>
          </p:nvSpPr>
          <p:spPr>
            <a:xfrm>
              <a:off x="1455581" y="3061247"/>
              <a:ext cx="735506" cy="73550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ea"/>
              </a:endParaRPr>
            </a:p>
          </p:txBody>
        </p:sp>
        <p:sp>
          <p:nvSpPr>
            <p:cNvPr id="95" name="íṥlíḓê">
              <a:extLst>
                <a:ext uri="{FF2B5EF4-FFF2-40B4-BE49-F238E27FC236}">
                  <a16:creationId xmlns:a16="http://schemas.microsoft.com/office/drawing/2014/main" id="{B7F8086D-0DF1-4640-B969-6E90D6C81650}"/>
                </a:ext>
              </a:extLst>
            </p:cNvPr>
            <p:cNvSpPr/>
            <p:nvPr/>
          </p:nvSpPr>
          <p:spPr>
            <a:xfrm>
              <a:off x="1500411" y="3106185"/>
              <a:ext cx="645847" cy="645844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ea"/>
              </a:endParaRPr>
            </a:p>
          </p:txBody>
        </p:sp>
        <p:sp>
          <p:nvSpPr>
            <p:cNvPr id="96" name="ïśļiḑé">
              <a:extLst>
                <a:ext uri="{FF2B5EF4-FFF2-40B4-BE49-F238E27FC236}">
                  <a16:creationId xmlns:a16="http://schemas.microsoft.com/office/drawing/2014/main" id="{1B21F58B-D00E-4CD5-B069-1725AEF2F033}"/>
                </a:ext>
              </a:extLst>
            </p:cNvPr>
            <p:cNvSpPr/>
            <p:nvPr/>
          </p:nvSpPr>
          <p:spPr>
            <a:xfrm>
              <a:off x="1661726" y="3230492"/>
              <a:ext cx="323216" cy="397229"/>
            </a:xfrm>
            <a:custGeom>
              <a:avLst/>
              <a:gdLst>
                <a:gd name="connsiteX0" fmla="*/ 337979 w 494593"/>
                <a:gd name="connsiteY0" fmla="*/ 279269 h 607851"/>
                <a:gd name="connsiteX1" fmla="*/ 221300 w 494593"/>
                <a:gd name="connsiteY1" fmla="*/ 336550 h 607851"/>
                <a:gd name="connsiteX2" fmla="*/ 229058 w 494593"/>
                <a:gd name="connsiteY2" fmla="*/ 378487 h 607851"/>
                <a:gd name="connsiteX3" fmla="*/ 270165 w 494593"/>
                <a:gd name="connsiteY3" fmla="*/ 390032 h 607851"/>
                <a:gd name="connsiteX4" fmla="*/ 337979 w 494593"/>
                <a:gd name="connsiteY4" fmla="*/ 279269 h 607851"/>
                <a:gd name="connsiteX5" fmla="*/ 247261 w 494593"/>
                <a:gd name="connsiteY5" fmla="*/ 202100 h 607851"/>
                <a:gd name="connsiteX6" fmla="*/ 406316 w 494593"/>
                <a:gd name="connsiteY6" fmla="*/ 360908 h 607851"/>
                <a:gd name="connsiteX7" fmla="*/ 247261 w 494593"/>
                <a:gd name="connsiteY7" fmla="*/ 519715 h 607851"/>
                <a:gd name="connsiteX8" fmla="*/ 88207 w 494593"/>
                <a:gd name="connsiteY8" fmla="*/ 360908 h 607851"/>
                <a:gd name="connsiteX9" fmla="*/ 247261 w 494593"/>
                <a:gd name="connsiteY9" fmla="*/ 202100 h 607851"/>
                <a:gd name="connsiteX10" fmla="*/ 247297 w 494593"/>
                <a:gd name="connsiteY10" fmla="*/ 160521 h 607851"/>
                <a:gd name="connsiteX11" fmla="*/ 46625 w 494593"/>
                <a:gd name="connsiteY11" fmla="*/ 360907 h 607851"/>
                <a:gd name="connsiteX12" fmla="*/ 247297 w 494593"/>
                <a:gd name="connsiteY12" fmla="*/ 561293 h 607851"/>
                <a:gd name="connsiteX13" fmla="*/ 447968 w 494593"/>
                <a:gd name="connsiteY13" fmla="*/ 360907 h 607851"/>
                <a:gd name="connsiteX14" fmla="*/ 247297 w 494593"/>
                <a:gd name="connsiteY14" fmla="*/ 160521 h 607851"/>
                <a:gd name="connsiteX15" fmla="*/ 247297 w 494593"/>
                <a:gd name="connsiteY15" fmla="*/ 113963 h 607851"/>
                <a:gd name="connsiteX16" fmla="*/ 494593 w 494593"/>
                <a:gd name="connsiteY16" fmla="*/ 360907 h 607851"/>
                <a:gd name="connsiteX17" fmla="*/ 247297 w 494593"/>
                <a:gd name="connsiteY17" fmla="*/ 607851 h 607851"/>
                <a:gd name="connsiteX18" fmla="*/ 0 w 494593"/>
                <a:gd name="connsiteY18" fmla="*/ 360907 h 607851"/>
                <a:gd name="connsiteX19" fmla="*/ 247297 w 494593"/>
                <a:gd name="connsiteY19" fmla="*/ 113963 h 607851"/>
                <a:gd name="connsiteX20" fmla="*/ 106836 w 494593"/>
                <a:gd name="connsiteY20" fmla="*/ 58655 h 607851"/>
                <a:gd name="connsiteX21" fmla="*/ 119283 w 494593"/>
                <a:gd name="connsiteY21" fmla="*/ 68229 h 607851"/>
                <a:gd name="connsiteX22" fmla="*/ 139719 w 494593"/>
                <a:gd name="connsiteY22" fmla="*/ 103546 h 607851"/>
                <a:gd name="connsiteX23" fmla="*/ 68863 w 494593"/>
                <a:gd name="connsiteY23" fmla="*/ 144377 h 607851"/>
                <a:gd name="connsiteX24" fmla="*/ 48427 w 494593"/>
                <a:gd name="connsiteY24" fmla="*/ 109060 h 607851"/>
                <a:gd name="connsiteX25" fmla="*/ 55960 w 494593"/>
                <a:gd name="connsiteY25" fmla="*/ 81119 h 607851"/>
                <a:gd name="connsiteX26" fmla="*/ 91313 w 494593"/>
                <a:gd name="connsiteY26" fmla="*/ 60704 h 607851"/>
                <a:gd name="connsiteX27" fmla="*/ 106836 w 494593"/>
                <a:gd name="connsiteY27" fmla="*/ 58655 h 607851"/>
                <a:gd name="connsiteX28" fmla="*/ 385319 w 494593"/>
                <a:gd name="connsiteY28" fmla="*/ 58655 h 607851"/>
                <a:gd name="connsiteX29" fmla="*/ 400805 w 494593"/>
                <a:gd name="connsiteY29" fmla="*/ 60704 h 607851"/>
                <a:gd name="connsiteX30" fmla="*/ 436233 w 494593"/>
                <a:gd name="connsiteY30" fmla="*/ 81119 h 607851"/>
                <a:gd name="connsiteX31" fmla="*/ 443692 w 494593"/>
                <a:gd name="connsiteY31" fmla="*/ 109060 h 607851"/>
                <a:gd name="connsiteX32" fmla="*/ 423255 w 494593"/>
                <a:gd name="connsiteY32" fmla="*/ 144377 h 607851"/>
                <a:gd name="connsiteX33" fmla="*/ 352474 w 494593"/>
                <a:gd name="connsiteY33" fmla="*/ 103546 h 607851"/>
                <a:gd name="connsiteX34" fmla="*/ 372910 w 494593"/>
                <a:gd name="connsiteY34" fmla="*/ 68229 h 607851"/>
                <a:gd name="connsiteX35" fmla="*/ 385319 w 494593"/>
                <a:gd name="connsiteY35" fmla="*/ 58655 h 607851"/>
                <a:gd name="connsiteX36" fmla="*/ 202278 w 494593"/>
                <a:gd name="connsiteY36" fmla="*/ 0 h 607851"/>
                <a:gd name="connsiteX37" fmla="*/ 292455 w 494593"/>
                <a:gd name="connsiteY37" fmla="*/ 0 h 607851"/>
                <a:gd name="connsiteX38" fmla="*/ 311475 w 494593"/>
                <a:gd name="connsiteY38" fmla="*/ 18996 h 607851"/>
                <a:gd name="connsiteX39" fmla="*/ 311475 w 494593"/>
                <a:gd name="connsiteY39" fmla="*/ 61756 h 607851"/>
                <a:gd name="connsiteX40" fmla="*/ 285295 w 494593"/>
                <a:gd name="connsiteY40" fmla="*/ 61905 h 607851"/>
                <a:gd name="connsiteX41" fmla="*/ 285295 w 494593"/>
                <a:gd name="connsiteY41" fmla="*/ 94981 h 607851"/>
                <a:gd name="connsiteX42" fmla="*/ 247255 w 494593"/>
                <a:gd name="connsiteY42" fmla="*/ 91927 h 607851"/>
                <a:gd name="connsiteX43" fmla="*/ 209215 w 494593"/>
                <a:gd name="connsiteY43" fmla="*/ 94981 h 607851"/>
                <a:gd name="connsiteX44" fmla="*/ 209215 w 494593"/>
                <a:gd name="connsiteY44" fmla="*/ 61905 h 607851"/>
                <a:gd name="connsiteX45" fmla="*/ 183258 w 494593"/>
                <a:gd name="connsiteY45" fmla="*/ 61756 h 607851"/>
                <a:gd name="connsiteX46" fmla="*/ 183258 w 494593"/>
                <a:gd name="connsiteY46" fmla="*/ 18996 h 607851"/>
                <a:gd name="connsiteX47" fmla="*/ 202278 w 494593"/>
                <a:gd name="connsiteY47" fmla="*/ 0 h 607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494593" h="607851">
                  <a:moveTo>
                    <a:pt x="337979" y="279269"/>
                  </a:moveTo>
                  <a:cubicBezTo>
                    <a:pt x="312838" y="282845"/>
                    <a:pt x="230550" y="328207"/>
                    <a:pt x="221300" y="336550"/>
                  </a:cubicBezTo>
                  <a:cubicBezTo>
                    <a:pt x="212123" y="344967"/>
                    <a:pt x="215555" y="363664"/>
                    <a:pt x="229058" y="378487"/>
                  </a:cubicBezTo>
                  <a:cubicBezTo>
                    <a:pt x="242561" y="393235"/>
                    <a:pt x="260914" y="398375"/>
                    <a:pt x="270165" y="390032"/>
                  </a:cubicBezTo>
                  <a:cubicBezTo>
                    <a:pt x="279341" y="381615"/>
                    <a:pt x="332086" y="303925"/>
                    <a:pt x="337979" y="279269"/>
                  </a:cubicBezTo>
                  <a:close/>
                  <a:moveTo>
                    <a:pt x="247261" y="202100"/>
                  </a:moveTo>
                  <a:cubicBezTo>
                    <a:pt x="335070" y="202100"/>
                    <a:pt x="406316" y="273236"/>
                    <a:pt x="406316" y="360908"/>
                  </a:cubicBezTo>
                  <a:cubicBezTo>
                    <a:pt x="406316" y="448579"/>
                    <a:pt x="335070" y="519715"/>
                    <a:pt x="247261" y="519715"/>
                  </a:cubicBezTo>
                  <a:cubicBezTo>
                    <a:pt x="159453" y="519715"/>
                    <a:pt x="88207" y="448579"/>
                    <a:pt x="88207" y="360908"/>
                  </a:cubicBezTo>
                  <a:cubicBezTo>
                    <a:pt x="88207" y="273236"/>
                    <a:pt x="159453" y="202100"/>
                    <a:pt x="247261" y="202100"/>
                  </a:cubicBezTo>
                  <a:close/>
                  <a:moveTo>
                    <a:pt x="247297" y="160521"/>
                  </a:moveTo>
                  <a:cubicBezTo>
                    <a:pt x="136517" y="160521"/>
                    <a:pt x="46625" y="250211"/>
                    <a:pt x="46625" y="360907"/>
                  </a:cubicBezTo>
                  <a:cubicBezTo>
                    <a:pt x="46625" y="471603"/>
                    <a:pt x="136442" y="561293"/>
                    <a:pt x="247297" y="561293"/>
                  </a:cubicBezTo>
                  <a:cubicBezTo>
                    <a:pt x="358151" y="561293"/>
                    <a:pt x="447968" y="471603"/>
                    <a:pt x="447968" y="360907"/>
                  </a:cubicBezTo>
                  <a:cubicBezTo>
                    <a:pt x="447968" y="250285"/>
                    <a:pt x="358151" y="160521"/>
                    <a:pt x="247297" y="160521"/>
                  </a:cubicBezTo>
                  <a:close/>
                  <a:moveTo>
                    <a:pt x="247297" y="113963"/>
                  </a:moveTo>
                  <a:cubicBezTo>
                    <a:pt x="383888" y="113963"/>
                    <a:pt x="494593" y="224510"/>
                    <a:pt x="494593" y="360907"/>
                  </a:cubicBezTo>
                  <a:cubicBezTo>
                    <a:pt x="494593" y="497304"/>
                    <a:pt x="383888" y="607851"/>
                    <a:pt x="247297" y="607851"/>
                  </a:cubicBezTo>
                  <a:cubicBezTo>
                    <a:pt x="110705" y="607851"/>
                    <a:pt x="0" y="497304"/>
                    <a:pt x="0" y="360907"/>
                  </a:cubicBezTo>
                  <a:cubicBezTo>
                    <a:pt x="0" y="224510"/>
                    <a:pt x="110705" y="113963"/>
                    <a:pt x="247297" y="113963"/>
                  </a:cubicBezTo>
                  <a:close/>
                  <a:moveTo>
                    <a:pt x="106836" y="58655"/>
                  </a:moveTo>
                  <a:cubicBezTo>
                    <a:pt x="111899" y="60015"/>
                    <a:pt x="116449" y="63312"/>
                    <a:pt x="119283" y="68229"/>
                  </a:cubicBezTo>
                  <a:lnTo>
                    <a:pt x="139719" y="103546"/>
                  </a:lnTo>
                  <a:lnTo>
                    <a:pt x="68863" y="144377"/>
                  </a:lnTo>
                  <a:lnTo>
                    <a:pt x="48427" y="109060"/>
                  </a:lnTo>
                  <a:cubicBezTo>
                    <a:pt x="42833" y="99225"/>
                    <a:pt x="46189" y="86782"/>
                    <a:pt x="55960" y="81119"/>
                  </a:cubicBezTo>
                  <a:lnTo>
                    <a:pt x="91313" y="60704"/>
                  </a:lnTo>
                  <a:cubicBezTo>
                    <a:pt x="96199" y="57873"/>
                    <a:pt x="101774" y="57295"/>
                    <a:pt x="106836" y="58655"/>
                  </a:cubicBezTo>
                  <a:close/>
                  <a:moveTo>
                    <a:pt x="385319" y="58655"/>
                  </a:moveTo>
                  <a:cubicBezTo>
                    <a:pt x="390363" y="57295"/>
                    <a:pt x="395920" y="57873"/>
                    <a:pt x="400805" y="60704"/>
                  </a:cubicBezTo>
                  <a:lnTo>
                    <a:pt x="436233" y="81119"/>
                  </a:lnTo>
                  <a:cubicBezTo>
                    <a:pt x="446004" y="86782"/>
                    <a:pt x="449360" y="99225"/>
                    <a:pt x="443692" y="109060"/>
                  </a:cubicBezTo>
                  <a:lnTo>
                    <a:pt x="423255" y="144377"/>
                  </a:lnTo>
                  <a:lnTo>
                    <a:pt x="352474" y="103546"/>
                  </a:lnTo>
                  <a:lnTo>
                    <a:pt x="372910" y="68229"/>
                  </a:lnTo>
                  <a:cubicBezTo>
                    <a:pt x="375744" y="63312"/>
                    <a:pt x="380276" y="60015"/>
                    <a:pt x="385319" y="58655"/>
                  </a:cubicBezTo>
                  <a:close/>
                  <a:moveTo>
                    <a:pt x="202278" y="0"/>
                  </a:moveTo>
                  <a:lnTo>
                    <a:pt x="292455" y="0"/>
                  </a:lnTo>
                  <a:cubicBezTo>
                    <a:pt x="302972" y="0"/>
                    <a:pt x="311475" y="8492"/>
                    <a:pt x="311475" y="18996"/>
                  </a:cubicBezTo>
                  <a:lnTo>
                    <a:pt x="311475" y="61756"/>
                  </a:lnTo>
                  <a:lnTo>
                    <a:pt x="285295" y="61905"/>
                  </a:lnTo>
                  <a:lnTo>
                    <a:pt x="285295" y="94981"/>
                  </a:lnTo>
                  <a:cubicBezTo>
                    <a:pt x="272838" y="93193"/>
                    <a:pt x="260158" y="91927"/>
                    <a:pt x="247255" y="91927"/>
                  </a:cubicBezTo>
                  <a:cubicBezTo>
                    <a:pt x="234351" y="91927"/>
                    <a:pt x="221671" y="93193"/>
                    <a:pt x="209215" y="94981"/>
                  </a:cubicBezTo>
                  <a:lnTo>
                    <a:pt x="209215" y="61905"/>
                  </a:lnTo>
                  <a:lnTo>
                    <a:pt x="183258" y="61756"/>
                  </a:lnTo>
                  <a:lnTo>
                    <a:pt x="183258" y="18996"/>
                  </a:lnTo>
                  <a:cubicBezTo>
                    <a:pt x="183258" y="8492"/>
                    <a:pt x="191761" y="0"/>
                    <a:pt x="202278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ea"/>
              </a:endParaRPr>
            </a:p>
          </p:txBody>
        </p:sp>
      </p:grpSp>
      <p:sp>
        <p:nvSpPr>
          <p:cNvPr id="98" name="文本框 97">
            <a:extLst>
              <a:ext uri="{FF2B5EF4-FFF2-40B4-BE49-F238E27FC236}">
                <a16:creationId xmlns:a16="http://schemas.microsoft.com/office/drawing/2014/main" id="{37941089-E8AB-47D3-A9D6-147979F128E1}"/>
              </a:ext>
            </a:extLst>
          </p:cNvPr>
          <p:cNvSpPr txBox="1"/>
          <p:nvPr/>
        </p:nvSpPr>
        <p:spPr>
          <a:xfrm>
            <a:off x="758810" y="4033019"/>
            <a:ext cx="2566236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lvl="0">
              <a:defRPr/>
            </a:pPr>
            <a:r>
              <a:rPr lang="en-US" altLang="zh-CN" sz="2800" b="1" dirty="0">
                <a:solidFill>
                  <a:schemeClr val="accent1"/>
                </a:solidFill>
                <a:latin typeface="站酷文艺体" panose="02000603000000000000" pitchFamily="2" charset="-122"/>
                <a:ea typeface="站酷文艺体" panose="02000603000000000000" pitchFamily="2" charset="-122"/>
                <a:cs typeface="+mn-ea"/>
              </a:rPr>
              <a:t>A</a:t>
            </a:r>
            <a:r>
              <a:rPr lang="zh-CN" altLang="en-US" sz="2800" b="1" dirty="0">
                <a:solidFill>
                  <a:schemeClr val="accent1"/>
                </a:solidFill>
                <a:latin typeface="站酷文艺体" panose="02000603000000000000" pitchFamily="2" charset="-122"/>
                <a:ea typeface="站酷文艺体" panose="02000603000000000000" pitchFamily="2" charset="-122"/>
                <a:cs typeface="+mn-ea"/>
              </a:rPr>
              <a:t>、</a:t>
            </a:r>
            <a:r>
              <a:rPr lang="en-US" altLang="zh-CN" sz="2800" b="1" dirty="0">
                <a:solidFill>
                  <a:schemeClr val="accent1"/>
                </a:solidFill>
                <a:latin typeface="站酷文艺体" panose="02000603000000000000" pitchFamily="2" charset="-122"/>
                <a:ea typeface="站酷文艺体" panose="02000603000000000000" pitchFamily="2" charset="-122"/>
                <a:cs typeface="+mn-ea"/>
              </a:rPr>
              <a:t>E</a:t>
            </a:r>
            <a:r>
              <a:rPr lang="zh-CN" altLang="en-US" sz="2800" b="1" dirty="0">
                <a:solidFill>
                  <a:schemeClr val="accent1"/>
                </a:solidFill>
                <a:latin typeface="站酷文艺体" panose="02000603000000000000" pitchFamily="2" charset="-122"/>
                <a:ea typeface="站酷文艺体" panose="02000603000000000000" pitchFamily="2" charset="-122"/>
                <a:cs typeface="+mn-ea"/>
              </a:rPr>
              <a:t>命题之间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站酷文艺体" panose="02000603000000000000" pitchFamily="2" charset="-122"/>
              <a:ea typeface="站酷文艺体" panose="02000603000000000000" pitchFamily="2" charset="-122"/>
              <a:cs typeface="+mn-ea"/>
            </a:endParaRPr>
          </a:p>
        </p:txBody>
      </p:sp>
      <p:sp>
        <p:nvSpPr>
          <p:cNvPr id="99" name="文本框 98">
            <a:extLst>
              <a:ext uri="{FF2B5EF4-FFF2-40B4-BE49-F238E27FC236}">
                <a16:creationId xmlns:a16="http://schemas.microsoft.com/office/drawing/2014/main" id="{2CEB022E-4FF0-44B2-ABFC-FEA7108DBEC7}"/>
              </a:ext>
            </a:extLst>
          </p:cNvPr>
          <p:cNvSpPr txBox="1"/>
          <p:nvPr/>
        </p:nvSpPr>
        <p:spPr>
          <a:xfrm>
            <a:off x="958071" y="4505811"/>
            <a:ext cx="1626103" cy="173637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lvl="0">
              <a:lnSpc>
                <a:spcPct val="130000"/>
              </a:lnSpc>
              <a:defRPr/>
            </a:pPr>
            <a:r>
              <a:rPr lang="en-US" altLang="zh-CN" sz="2800" b="1" dirty="0"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A</a:t>
            </a:r>
            <a:r>
              <a:rPr lang="zh-CN" altLang="en-US" sz="2800" b="1" dirty="0"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真→</a:t>
            </a:r>
            <a:r>
              <a:rPr lang="en-US" altLang="zh-CN" sz="2800" b="1" dirty="0"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E</a:t>
            </a:r>
            <a:r>
              <a:rPr lang="zh-CN" altLang="en-US" sz="2800" b="1" dirty="0"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假，</a:t>
            </a:r>
            <a:endParaRPr lang="en-US" altLang="zh-CN" sz="2800" b="1" dirty="0">
              <a:latin typeface="方正粗黑宋简体" panose="02000000000000000000" pitchFamily="2" charset="-122"/>
              <a:ea typeface="方正粗黑宋简体" panose="02000000000000000000" pitchFamily="2" charset="-122"/>
              <a:cs typeface="+mn-ea"/>
            </a:endParaRPr>
          </a:p>
          <a:p>
            <a:pPr lvl="0">
              <a:lnSpc>
                <a:spcPct val="130000"/>
              </a:lnSpc>
              <a:defRPr/>
            </a:pPr>
            <a:r>
              <a:rPr lang="en-US" altLang="zh-CN" sz="2800" b="1" dirty="0"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E</a:t>
            </a:r>
            <a:r>
              <a:rPr lang="zh-CN" altLang="en-US" sz="2800" b="1" dirty="0"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真→</a:t>
            </a:r>
            <a:r>
              <a:rPr lang="en-US" altLang="zh-CN" sz="2800" b="1" dirty="0"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A</a:t>
            </a:r>
            <a:r>
              <a:rPr lang="zh-CN" altLang="en-US" sz="2800" b="1" dirty="0"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假</a:t>
            </a:r>
            <a:endParaRPr lang="en-US" altLang="zh-CN" sz="2800" b="1" dirty="0">
              <a:latin typeface="方正粗黑宋简体" panose="02000000000000000000" pitchFamily="2" charset="-122"/>
              <a:ea typeface="方正粗黑宋简体" panose="02000000000000000000" pitchFamily="2" charset="-122"/>
              <a:cs typeface="+mn-ea"/>
            </a:endParaRPr>
          </a:p>
          <a:p>
            <a:pPr lvl="0">
              <a:lnSpc>
                <a:spcPct val="130000"/>
              </a:lnSpc>
              <a:defRPr/>
            </a:pP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方正粗黑宋简体" panose="02000000000000000000" pitchFamily="2" charset="-122"/>
              <a:ea typeface="方正粗黑宋简体" panose="02000000000000000000" pitchFamily="2" charset="-122"/>
              <a:cs typeface="+mn-ea"/>
            </a:endParaRP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4B51C2E-D84A-4BF4-B9F1-A1341546FF29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60400" y="6235702"/>
            <a:ext cx="3342640" cy="365125"/>
          </a:xfrm>
        </p:spPr>
        <p:txBody>
          <a:bodyPr/>
          <a:lstStyle/>
          <a:p>
            <a:r>
              <a:rPr lang="zh-CN" altLang="en-US" i="1" spc="300" dirty="0">
                <a:solidFill>
                  <a:schemeClr val="accent1"/>
                </a:solidFill>
                <a:latin typeface="+mn-ea"/>
              </a:rPr>
              <a:t>敦尚行实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FFE3BDD-0CC9-49F1-86F6-A06635B040F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79ECAFE-A460-4E13-ABCB-32CAE6136244}" type="slidenum">
              <a:rPr lang="zh-CN" altLang="en-US" smtClean="0"/>
              <a:pPr/>
              <a:t>24</a:t>
            </a:fld>
            <a:endParaRPr lang="zh-CN" altLang="en-US" dirty="0"/>
          </a:p>
        </p:txBody>
      </p:sp>
      <p:sp>
        <p:nvSpPr>
          <p:cNvPr id="63" name="矩形 1">
            <a:extLst>
              <a:ext uri="{FF2B5EF4-FFF2-40B4-BE49-F238E27FC236}">
                <a16:creationId xmlns:a16="http://schemas.microsoft.com/office/drawing/2014/main" id="{2B5B13B3-FF7E-4182-8429-50E57C800155}"/>
              </a:ext>
            </a:extLst>
          </p:cNvPr>
          <p:cNvSpPr/>
          <p:nvPr/>
        </p:nvSpPr>
        <p:spPr>
          <a:xfrm>
            <a:off x="559390" y="3284880"/>
            <a:ext cx="2641608" cy="570048"/>
          </a:xfrm>
          <a:prstGeom prst="roundRect">
            <a:avLst>
              <a:gd name="adj" fmla="val 0"/>
            </a:avLst>
          </a:prstGeom>
          <a:solidFill>
            <a:srgbClr val="FEC4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bg1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反对关系</a:t>
            </a:r>
          </a:p>
        </p:txBody>
      </p:sp>
      <p:sp>
        <p:nvSpPr>
          <p:cNvPr id="68" name="矩形 1">
            <a:extLst>
              <a:ext uri="{FF2B5EF4-FFF2-40B4-BE49-F238E27FC236}">
                <a16:creationId xmlns:a16="http://schemas.microsoft.com/office/drawing/2014/main" id="{23638DCC-0E3E-44A8-9EA1-0862A58CF5FA}"/>
              </a:ext>
            </a:extLst>
          </p:cNvPr>
          <p:cNvSpPr/>
          <p:nvPr/>
        </p:nvSpPr>
        <p:spPr>
          <a:xfrm>
            <a:off x="3616544" y="3327297"/>
            <a:ext cx="2325868" cy="445145"/>
          </a:xfrm>
          <a:prstGeom prst="roundRect">
            <a:avLst>
              <a:gd name="adj" fmla="val 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</a:endParaRPr>
          </a:p>
        </p:txBody>
      </p:sp>
      <p:grpSp>
        <p:nvGrpSpPr>
          <p:cNvPr id="69" name="组合 68">
            <a:extLst>
              <a:ext uri="{FF2B5EF4-FFF2-40B4-BE49-F238E27FC236}">
                <a16:creationId xmlns:a16="http://schemas.microsoft.com/office/drawing/2014/main" id="{6F23F287-E258-4DA9-B2FC-1577F082DFB6}"/>
              </a:ext>
            </a:extLst>
          </p:cNvPr>
          <p:cNvGrpSpPr/>
          <p:nvPr/>
        </p:nvGrpSpPr>
        <p:grpSpPr>
          <a:xfrm>
            <a:off x="4397051" y="2917126"/>
            <a:ext cx="735506" cy="735506"/>
            <a:chOff x="1455581" y="3061247"/>
            <a:chExt cx="735506" cy="735506"/>
          </a:xfrm>
        </p:grpSpPr>
        <p:sp>
          <p:nvSpPr>
            <p:cNvPr id="70" name="íṥļîḓê">
              <a:extLst>
                <a:ext uri="{FF2B5EF4-FFF2-40B4-BE49-F238E27FC236}">
                  <a16:creationId xmlns:a16="http://schemas.microsoft.com/office/drawing/2014/main" id="{689B9E85-298E-4661-AD78-55C59C25CDBE}"/>
                </a:ext>
              </a:extLst>
            </p:cNvPr>
            <p:cNvSpPr/>
            <p:nvPr/>
          </p:nvSpPr>
          <p:spPr>
            <a:xfrm>
              <a:off x="1455581" y="3061247"/>
              <a:ext cx="735506" cy="73550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ea"/>
              </a:endParaRPr>
            </a:p>
          </p:txBody>
        </p:sp>
        <p:sp>
          <p:nvSpPr>
            <p:cNvPr id="71" name="íṥlíḓê">
              <a:extLst>
                <a:ext uri="{FF2B5EF4-FFF2-40B4-BE49-F238E27FC236}">
                  <a16:creationId xmlns:a16="http://schemas.microsoft.com/office/drawing/2014/main" id="{0A88676A-4C45-4119-9AC8-4EC61B4366C7}"/>
                </a:ext>
              </a:extLst>
            </p:cNvPr>
            <p:cNvSpPr/>
            <p:nvPr/>
          </p:nvSpPr>
          <p:spPr>
            <a:xfrm>
              <a:off x="1500411" y="3106185"/>
              <a:ext cx="645847" cy="645844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ea"/>
              </a:endParaRPr>
            </a:p>
          </p:txBody>
        </p:sp>
        <p:sp>
          <p:nvSpPr>
            <p:cNvPr id="72" name="ïśļiḑé">
              <a:extLst>
                <a:ext uri="{FF2B5EF4-FFF2-40B4-BE49-F238E27FC236}">
                  <a16:creationId xmlns:a16="http://schemas.microsoft.com/office/drawing/2014/main" id="{75E9CCDF-2190-4A96-83A5-EF08FA3FE569}"/>
                </a:ext>
              </a:extLst>
            </p:cNvPr>
            <p:cNvSpPr/>
            <p:nvPr/>
          </p:nvSpPr>
          <p:spPr>
            <a:xfrm>
              <a:off x="1661726" y="3230492"/>
              <a:ext cx="323216" cy="397229"/>
            </a:xfrm>
            <a:custGeom>
              <a:avLst/>
              <a:gdLst>
                <a:gd name="connsiteX0" fmla="*/ 337979 w 494593"/>
                <a:gd name="connsiteY0" fmla="*/ 279269 h 607851"/>
                <a:gd name="connsiteX1" fmla="*/ 221300 w 494593"/>
                <a:gd name="connsiteY1" fmla="*/ 336550 h 607851"/>
                <a:gd name="connsiteX2" fmla="*/ 229058 w 494593"/>
                <a:gd name="connsiteY2" fmla="*/ 378487 h 607851"/>
                <a:gd name="connsiteX3" fmla="*/ 270165 w 494593"/>
                <a:gd name="connsiteY3" fmla="*/ 390032 h 607851"/>
                <a:gd name="connsiteX4" fmla="*/ 337979 w 494593"/>
                <a:gd name="connsiteY4" fmla="*/ 279269 h 607851"/>
                <a:gd name="connsiteX5" fmla="*/ 247261 w 494593"/>
                <a:gd name="connsiteY5" fmla="*/ 202100 h 607851"/>
                <a:gd name="connsiteX6" fmla="*/ 406316 w 494593"/>
                <a:gd name="connsiteY6" fmla="*/ 360908 h 607851"/>
                <a:gd name="connsiteX7" fmla="*/ 247261 w 494593"/>
                <a:gd name="connsiteY7" fmla="*/ 519715 h 607851"/>
                <a:gd name="connsiteX8" fmla="*/ 88207 w 494593"/>
                <a:gd name="connsiteY8" fmla="*/ 360908 h 607851"/>
                <a:gd name="connsiteX9" fmla="*/ 247261 w 494593"/>
                <a:gd name="connsiteY9" fmla="*/ 202100 h 607851"/>
                <a:gd name="connsiteX10" fmla="*/ 247297 w 494593"/>
                <a:gd name="connsiteY10" fmla="*/ 160521 h 607851"/>
                <a:gd name="connsiteX11" fmla="*/ 46625 w 494593"/>
                <a:gd name="connsiteY11" fmla="*/ 360907 h 607851"/>
                <a:gd name="connsiteX12" fmla="*/ 247297 w 494593"/>
                <a:gd name="connsiteY12" fmla="*/ 561293 h 607851"/>
                <a:gd name="connsiteX13" fmla="*/ 447968 w 494593"/>
                <a:gd name="connsiteY13" fmla="*/ 360907 h 607851"/>
                <a:gd name="connsiteX14" fmla="*/ 247297 w 494593"/>
                <a:gd name="connsiteY14" fmla="*/ 160521 h 607851"/>
                <a:gd name="connsiteX15" fmla="*/ 247297 w 494593"/>
                <a:gd name="connsiteY15" fmla="*/ 113963 h 607851"/>
                <a:gd name="connsiteX16" fmla="*/ 494593 w 494593"/>
                <a:gd name="connsiteY16" fmla="*/ 360907 h 607851"/>
                <a:gd name="connsiteX17" fmla="*/ 247297 w 494593"/>
                <a:gd name="connsiteY17" fmla="*/ 607851 h 607851"/>
                <a:gd name="connsiteX18" fmla="*/ 0 w 494593"/>
                <a:gd name="connsiteY18" fmla="*/ 360907 h 607851"/>
                <a:gd name="connsiteX19" fmla="*/ 247297 w 494593"/>
                <a:gd name="connsiteY19" fmla="*/ 113963 h 607851"/>
                <a:gd name="connsiteX20" fmla="*/ 106836 w 494593"/>
                <a:gd name="connsiteY20" fmla="*/ 58655 h 607851"/>
                <a:gd name="connsiteX21" fmla="*/ 119283 w 494593"/>
                <a:gd name="connsiteY21" fmla="*/ 68229 h 607851"/>
                <a:gd name="connsiteX22" fmla="*/ 139719 w 494593"/>
                <a:gd name="connsiteY22" fmla="*/ 103546 h 607851"/>
                <a:gd name="connsiteX23" fmla="*/ 68863 w 494593"/>
                <a:gd name="connsiteY23" fmla="*/ 144377 h 607851"/>
                <a:gd name="connsiteX24" fmla="*/ 48427 w 494593"/>
                <a:gd name="connsiteY24" fmla="*/ 109060 h 607851"/>
                <a:gd name="connsiteX25" fmla="*/ 55960 w 494593"/>
                <a:gd name="connsiteY25" fmla="*/ 81119 h 607851"/>
                <a:gd name="connsiteX26" fmla="*/ 91313 w 494593"/>
                <a:gd name="connsiteY26" fmla="*/ 60704 h 607851"/>
                <a:gd name="connsiteX27" fmla="*/ 106836 w 494593"/>
                <a:gd name="connsiteY27" fmla="*/ 58655 h 607851"/>
                <a:gd name="connsiteX28" fmla="*/ 385319 w 494593"/>
                <a:gd name="connsiteY28" fmla="*/ 58655 h 607851"/>
                <a:gd name="connsiteX29" fmla="*/ 400805 w 494593"/>
                <a:gd name="connsiteY29" fmla="*/ 60704 h 607851"/>
                <a:gd name="connsiteX30" fmla="*/ 436233 w 494593"/>
                <a:gd name="connsiteY30" fmla="*/ 81119 h 607851"/>
                <a:gd name="connsiteX31" fmla="*/ 443692 w 494593"/>
                <a:gd name="connsiteY31" fmla="*/ 109060 h 607851"/>
                <a:gd name="connsiteX32" fmla="*/ 423255 w 494593"/>
                <a:gd name="connsiteY32" fmla="*/ 144377 h 607851"/>
                <a:gd name="connsiteX33" fmla="*/ 352474 w 494593"/>
                <a:gd name="connsiteY33" fmla="*/ 103546 h 607851"/>
                <a:gd name="connsiteX34" fmla="*/ 372910 w 494593"/>
                <a:gd name="connsiteY34" fmla="*/ 68229 h 607851"/>
                <a:gd name="connsiteX35" fmla="*/ 385319 w 494593"/>
                <a:gd name="connsiteY35" fmla="*/ 58655 h 607851"/>
                <a:gd name="connsiteX36" fmla="*/ 202278 w 494593"/>
                <a:gd name="connsiteY36" fmla="*/ 0 h 607851"/>
                <a:gd name="connsiteX37" fmla="*/ 292455 w 494593"/>
                <a:gd name="connsiteY37" fmla="*/ 0 h 607851"/>
                <a:gd name="connsiteX38" fmla="*/ 311475 w 494593"/>
                <a:gd name="connsiteY38" fmla="*/ 18996 h 607851"/>
                <a:gd name="connsiteX39" fmla="*/ 311475 w 494593"/>
                <a:gd name="connsiteY39" fmla="*/ 61756 h 607851"/>
                <a:gd name="connsiteX40" fmla="*/ 285295 w 494593"/>
                <a:gd name="connsiteY40" fmla="*/ 61905 h 607851"/>
                <a:gd name="connsiteX41" fmla="*/ 285295 w 494593"/>
                <a:gd name="connsiteY41" fmla="*/ 94981 h 607851"/>
                <a:gd name="connsiteX42" fmla="*/ 247255 w 494593"/>
                <a:gd name="connsiteY42" fmla="*/ 91927 h 607851"/>
                <a:gd name="connsiteX43" fmla="*/ 209215 w 494593"/>
                <a:gd name="connsiteY43" fmla="*/ 94981 h 607851"/>
                <a:gd name="connsiteX44" fmla="*/ 209215 w 494593"/>
                <a:gd name="connsiteY44" fmla="*/ 61905 h 607851"/>
                <a:gd name="connsiteX45" fmla="*/ 183258 w 494593"/>
                <a:gd name="connsiteY45" fmla="*/ 61756 h 607851"/>
                <a:gd name="connsiteX46" fmla="*/ 183258 w 494593"/>
                <a:gd name="connsiteY46" fmla="*/ 18996 h 607851"/>
                <a:gd name="connsiteX47" fmla="*/ 202278 w 494593"/>
                <a:gd name="connsiteY47" fmla="*/ 0 h 607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494593" h="607851">
                  <a:moveTo>
                    <a:pt x="337979" y="279269"/>
                  </a:moveTo>
                  <a:cubicBezTo>
                    <a:pt x="312838" y="282845"/>
                    <a:pt x="230550" y="328207"/>
                    <a:pt x="221300" y="336550"/>
                  </a:cubicBezTo>
                  <a:cubicBezTo>
                    <a:pt x="212123" y="344967"/>
                    <a:pt x="215555" y="363664"/>
                    <a:pt x="229058" y="378487"/>
                  </a:cubicBezTo>
                  <a:cubicBezTo>
                    <a:pt x="242561" y="393235"/>
                    <a:pt x="260914" y="398375"/>
                    <a:pt x="270165" y="390032"/>
                  </a:cubicBezTo>
                  <a:cubicBezTo>
                    <a:pt x="279341" y="381615"/>
                    <a:pt x="332086" y="303925"/>
                    <a:pt x="337979" y="279269"/>
                  </a:cubicBezTo>
                  <a:close/>
                  <a:moveTo>
                    <a:pt x="247261" y="202100"/>
                  </a:moveTo>
                  <a:cubicBezTo>
                    <a:pt x="335070" y="202100"/>
                    <a:pt x="406316" y="273236"/>
                    <a:pt x="406316" y="360908"/>
                  </a:cubicBezTo>
                  <a:cubicBezTo>
                    <a:pt x="406316" y="448579"/>
                    <a:pt x="335070" y="519715"/>
                    <a:pt x="247261" y="519715"/>
                  </a:cubicBezTo>
                  <a:cubicBezTo>
                    <a:pt x="159453" y="519715"/>
                    <a:pt x="88207" y="448579"/>
                    <a:pt x="88207" y="360908"/>
                  </a:cubicBezTo>
                  <a:cubicBezTo>
                    <a:pt x="88207" y="273236"/>
                    <a:pt x="159453" y="202100"/>
                    <a:pt x="247261" y="202100"/>
                  </a:cubicBezTo>
                  <a:close/>
                  <a:moveTo>
                    <a:pt x="247297" y="160521"/>
                  </a:moveTo>
                  <a:cubicBezTo>
                    <a:pt x="136517" y="160521"/>
                    <a:pt x="46625" y="250211"/>
                    <a:pt x="46625" y="360907"/>
                  </a:cubicBezTo>
                  <a:cubicBezTo>
                    <a:pt x="46625" y="471603"/>
                    <a:pt x="136442" y="561293"/>
                    <a:pt x="247297" y="561293"/>
                  </a:cubicBezTo>
                  <a:cubicBezTo>
                    <a:pt x="358151" y="561293"/>
                    <a:pt x="447968" y="471603"/>
                    <a:pt x="447968" y="360907"/>
                  </a:cubicBezTo>
                  <a:cubicBezTo>
                    <a:pt x="447968" y="250285"/>
                    <a:pt x="358151" y="160521"/>
                    <a:pt x="247297" y="160521"/>
                  </a:cubicBezTo>
                  <a:close/>
                  <a:moveTo>
                    <a:pt x="247297" y="113963"/>
                  </a:moveTo>
                  <a:cubicBezTo>
                    <a:pt x="383888" y="113963"/>
                    <a:pt x="494593" y="224510"/>
                    <a:pt x="494593" y="360907"/>
                  </a:cubicBezTo>
                  <a:cubicBezTo>
                    <a:pt x="494593" y="497304"/>
                    <a:pt x="383888" y="607851"/>
                    <a:pt x="247297" y="607851"/>
                  </a:cubicBezTo>
                  <a:cubicBezTo>
                    <a:pt x="110705" y="607851"/>
                    <a:pt x="0" y="497304"/>
                    <a:pt x="0" y="360907"/>
                  </a:cubicBezTo>
                  <a:cubicBezTo>
                    <a:pt x="0" y="224510"/>
                    <a:pt x="110705" y="113963"/>
                    <a:pt x="247297" y="113963"/>
                  </a:cubicBezTo>
                  <a:close/>
                  <a:moveTo>
                    <a:pt x="106836" y="58655"/>
                  </a:moveTo>
                  <a:cubicBezTo>
                    <a:pt x="111899" y="60015"/>
                    <a:pt x="116449" y="63312"/>
                    <a:pt x="119283" y="68229"/>
                  </a:cubicBezTo>
                  <a:lnTo>
                    <a:pt x="139719" y="103546"/>
                  </a:lnTo>
                  <a:lnTo>
                    <a:pt x="68863" y="144377"/>
                  </a:lnTo>
                  <a:lnTo>
                    <a:pt x="48427" y="109060"/>
                  </a:lnTo>
                  <a:cubicBezTo>
                    <a:pt x="42833" y="99225"/>
                    <a:pt x="46189" y="86782"/>
                    <a:pt x="55960" y="81119"/>
                  </a:cubicBezTo>
                  <a:lnTo>
                    <a:pt x="91313" y="60704"/>
                  </a:lnTo>
                  <a:cubicBezTo>
                    <a:pt x="96199" y="57873"/>
                    <a:pt x="101774" y="57295"/>
                    <a:pt x="106836" y="58655"/>
                  </a:cubicBezTo>
                  <a:close/>
                  <a:moveTo>
                    <a:pt x="385319" y="58655"/>
                  </a:moveTo>
                  <a:cubicBezTo>
                    <a:pt x="390363" y="57295"/>
                    <a:pt x="395920" y="57873"/>
                    <a:pt x="400805" y="60704"/>
                  </a:cubicBezTo>
                  <a:lnTo>
                    <a:pt x="436233" y="81119"/>
                  </a:lnTo>
                  <a:cubicBezTo>
                    <a:pt x="446004" y="86782"/>
                    <a:pt x="449360" y="99225"/>
                    <a:pt x="443692" y="109060"/>
                  </a:cubicBezTo>
                  <a:lnTo>
                    <a:pt x="423255" y="144377"/>
                  </a:lnTo>
                  <a:lnTo>
                    <a:pt x="352474" y="103546"/>
                  </a:lnTo>
                  <a:lnTo>
                    <a:pt x="372910" y="68229"/>
                  </a:lnTo>
                  <a:cubicBezTo>
                    <a:pt x="375744" y="63312"/>
                    <a:pt x="380276" y="60015"/>
                    <a:pt x="385319" y="58655"/>
                  </a:cubicBezTo>
                  <a:close/>
                  <a:moveTo>
                    <a:pt x="202278" y="0"/>
                  </a:moveTo>
                  <a:lnTo>
                    <a:pt x="292455" y="0"/>
                  </a:lnTo>
                  <a:cubicBezTo>
                    <a:pt x="302972" y="0"/>
                    <a:pt x="311475" y="8492"/>
                    <a:pt x="311475" y="18996"/>
                  </a:cubicBezTo>
                  <a:lnTo>
                    <a:pt x="311475" y="61756"/>
                  </a:lnTo>
                  <a:lnTo>
                    <a:pt x="285295" y="61905"/>
                  </a:lnTo>
                  <a:lnTo>
                    <a:pt x="285295" y="94981"/>
                  </a:lnTo>
                  <a:cubicBezTo>
                    <a:pt x="272838" y="93193"/>
                    <a:pt x="260158" y="91927"/>
                    <a:pt x="247255" y="91927"/>
                  </a:cubicBezTo>
                  <a:cubicBezTo>
                    <a:pt x="234351" y="91927"/>
                    <a:pt x="221671" y="93193"/>
                    <a:pt x="209215" y="94981"/>
                  </a:cubicBezTo>
                  <a:lnTo>
                    <a:pt x="209215" y="61905"/>
                  </a:lnTo>
                  <a:lnTo>
                    <a:pt x="183258" y="61756"/>
                  </a:lnTo>
                  <a:lnTo>
                    <a:pt x="183258" y="18996"/>
                  </a:lnTo>
                  <a:cubicBezTo>
                    <a:pt x="183258" y="8492"/>
                    <a:pt x="191761" y="0"/>
                    <a:pt x="202278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ea"/>
              </a:endParaRPr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2AB96882-5EEF-422A-A540-3770D5007BC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5728" y="1783526"/>
            <a:ext cx="1757288" cy="146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312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/>
      <p:bldP spid="9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矩形 1">
            <a:extLst>
              <a:ext uri="{FF2B5EF4-FFF2-40B4-BE49-F238E27FC236}">
                <a16:creationId xmlns:a16="http://schemas.microsoft.com/office/drawing/2014/main" id="{CE5DC96B-942E-4699-A26A-E7D34C76E7F2}"/>
              </a:ext>
            </a:extLst>
          </p:cNvPr>
          <p:cNvSpPr/>
          <p:nvPr/>
        </p:nvSpPr>
        <p:spPr>
          <a:xfrm>
            <a:off x="9191058" y="2832643"/>
            <a:ext cx="2325868" cy="3177370"/>
          </a:xfrm>
          <a:prstGeom prst="roundRect">
            <a:avLst>
              <a:gd name="adj" fmla="val 582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</a:endParaRPr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47E0EAF2-E971-4BFD-8F0E-AC97A22EDC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en-US" dirty="0"/>
              <a:t>五、主谓项相同的直言命题间的真假关系</a:t>
            </a:r>
          </a:p>
        </p:txBody>
      </p:sp>
      <p:sp>
        <p:nvSpPr>
          <p:cNvPr id="8" name="文本占位符 7">
            <a:extLst>
              <a:ext uri="{FF2B5EF4-FFF2-40B4-BE49-F238E27FC236}">
                <a16:creationId xmlns:a16="http://schemas.microsoft.com/office/drawing/2014/main" id="{3471DF59-06AC-4848-A8DA-E24F74EAA1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03040" y="1075200"/>
            <a:ext cx="4290852" cy="770532"/>
          </a:xfrm>
        </p:spPr>
        <p:txBody>
          <a:bodyPr vert="horz" lIns="90000" tIns="45720" rIns="91440" bIns="46800" rtlCol="0">
            <a:spAutoFit/>
          </a:bodyPr>
          <a:lstStyle/>
          <a:p>
            <a:r>
              <a:rPr lang="en-US" altLang="zh-CN" sz="4400" dirty="0">
                <a:solidFill>
                  <a:schemeClr val="accent5">
                    <a:lumMod val="75000"/>
                  </a:schemeClr>
                </a:solidFill>
                <a:latin typeface="Muyao-Softbrush" panose="02010600010101010101" pitchFamily="2" charset="-122"/>
                <a:ea typeface="Muyao-Softbrush" panose="02010600010101010101" pitchFamily="2" charset="-122"/>
                <a:cs typeface="+mn-ea"/>
              </a:rPr>
              <a:t>2.</a:t>
            </a:r>
            <a:r>
              <a:rPr lang="zh-CN" altLang="en-US" sz="4400" dirty="0">
                <a:solidFill>
                  <a:schemeClr val="accent5">
                    <a:lumMod val="75000"/>
                  </a:schemeClr>
                </a:solidFill>
                <a:latin typeface="Muyao-Softbrush" panose="02010600010101010101" pitchFamily="2" charset="-122"/>
                <a:ea typeface="Muyao-Softbrush" panose="02010600010101010101" pitchFamily="2" charset="-122"/>
                <a:cs typeface="+mn-ea"/>
              </a:rPr>
              <a:t>矛盾关系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6A2923FD-9C97-4525-905F-22199088FF55}"/>
              </a:ext>
            </a:extLst>
          </p:cNvPr>
          <p:cNvSpPr/>
          <p:nvPr/>
        </p:nvSpPr>
        <p:spPr>
          <a:xfrm>
            <a:off x="3431321" y="2867349"/>
            <a:ext cx="2325868" cy="3177370"/>
          </a:xfrm>
          <a:prstGeom prst="roundRect">
            <a:avLst>
              <a:gd name="adj" fmla="val 582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7776E97A-74A8-4380-AFD0-912544F720C6}"/>
              </a:ext>
            </a:extLst>
          </p:cNvPr>
          <p:cNvGrpSpPr/>
          <p:nvPr/>
        </p:nvGrpSpPr>
        <p:grpSpPr>
          <a:xfrm>
            <a:off x="6348822" y="2832643"/>
            <a:ext cx="2327649" cy="3177370"/>
            <a:chOff x="6348822" y="2832643"/>
            <a:chExt cx="2327649" cy="3177370"/>
          </a:xfrm>
        </p:grpSpPr>
        <p:sp>
          <p:nvSpPr>
            <p:cNvPr id="82" name="矩形 1">
              <a:extLst>
                <a:ext uri="{FF2B5EF4-FFF2-40B4-BE49-F238E27FC236}">
                  <a16:creationId xmlns:a16="http://schemas.microsoft.com/office/drawing/2014/main" id="{E3912A43-1225-427B-B6B6-362CB958C622}"/>
                </a:ext>
              </a:extLst>
            </p:cNvPr>
            <p:cNvSpPr/>
            <p:nvPr/>
          </p:nvSpPr>
          <p:spPr>
            <a:xfrm>
              <a:off x="6348822" y="2832643"/>
              <a:ext cx="2325868" cy="3177370"/>
            </a:xfrm>
            <a:prstGeom prst="roundRect">
              <a:avLst>
                <a:gd name="adj" fmla="val 582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</a:endParaRPr>
            </a:p>
          </p:txBody>
        </p:sp>
        <p:sp>
          <p:nvSpPr>
            <p:cNvPr id="87" name="矩形 1">
              <a:extLst>
                <a:ext uri="{FF2B5EF4-FFF2-40B4-BE49-F238E27FC236}">
                  <a16:creationId xmlns:a16="http://schemas.microsoft.com/office/drawing/2014/main" id="{DD656D16-B260-4FE7-851B-9C5C41D0E085}"/>
                </a:ext>
              </a:extLst>
            </p:cNvPr>
            <p:cNvSpPr/>
            <p:nvPr/>
          </p:nvSpPr>
          <p:spPr>
            <a:xfrm>
              <a:off x="6350603" y="3347331"/>
              <a:ext cx="2325868" cy="445145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</a:endParaRPr>
            </a:p>
          </p:txBody>
        </p:sp>
        <p:grpSp>
          <p:nvGrpSpPr>
            <p:cNvPr id="88" name="组合 87">
              <a:extLst>
                <a:ext uri="{FF2B5EF4-FFF2-40B4-BE49-F238E27FC236}">
                  <a16:creationId xmlns:a16="http://schemas.microsoft.com/office/drawing/2014/main" id="{108C25B9-14D8-4478-8745-A5148764B4D6}"/>
                </a:ext>
              </a:extLst>
            </p:cNvPr>
            <p:cNvGrpSpPr/>
            <p:nvPr/>
          </p:nvGrpSpPr>
          <p:grpSpPr>
            <a:xfrm>
              <a:off x="7131110" y="2937160"/>
              <a:ext cx="735506" cy="735506"/>
              <a:chOff x="1455581" y="3061247"/>
              <a:chExt cx="735506" cy="735506"/>
            </a:xfrm>
          </p:grpSpPr>
          <p:sp>
            <p:nvSpPr>
              <p:cNvPr id="89" name="íṥļîḓê">
                <a:extLst>
                  <a:ext uri="{FF2B5EF4-FFF2-40B4-BE49-F238E27FC236}">
                    <a16:creationId xmlns:a16="http://schemas.microsoft.com/office/drawing/2014/main" id="{92179956-7B46-44DC-ACF9-BF56B8C59F52}"/>
                  </a:ext>
                </a:extLst>
              </p:cNvPr>
              <p:cNvSpPr/>
              <p:nvPr/>
            </p:nvSpPr>
            <p:spPr>
              <a:xfrm>
                <a:off x="1455581" y="3061247"/>
                <a:ext cx="735506" cy="73550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ea"/>
                </a:endParaRPr>
              </a:p>
            </p:txBody>
          </p:sp>
          <p:sp>
            <p:nvSpPr>
              <p:cNvPr id="90" name="íṥlíḓê">
                <a:extLst>
                  <a:ext uri="{FF2B5EF4-FFF2-40B4-BE49-F238E27FC236}">
                    <a16:creationId xmlns:a16="http://schemas.microsoft.com/office/drawing/2014/main" id="{E6410452-6DF7-4C8F-BD41-B201F14C5B98}"/>
                  </a:ext>
                </a:extLst>
              </p:cNvPr>
              <p:cNvSpPr/>
              <p:nvPr/>
            </p:nvSpPr>
            <p:spPr>
              <a:xfrm>
                <a:off x="1500411" y="3106185"/>
                <a:ext cx="645847" cy="645844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ea"/>
                </a:endParaRPr>
              </a:p>
            </p:txBody>
          </p:sp>
          <p:sp>
            <p:nvSpPr>
              <p:cNvPr id="91" name="ïśļiḑé">
                <a:extLst>
                  <a:ext uri="{FF2B5EF4-FFF2-40B4-BE49-F238E27FC236}">
                    <a16:creationId xmlns:a16="http://schemas.microsoft.com/office/drawing/2014/main" id="{03D84CA3-5529-4D77-87DA-A5B18DAF9C28}"/>
                  </a:ext>
                </a:extLst>
              </p:cNvPr>
              <p:cNvSpPr/>
              <p:nvPr/>
            </p:nvSpPr>
            <p:spPr>
              <a:xfrm>
                <a:off x="1661726" y="3230492"/>
                <a:ext cx="323216" cy="397229"/>
              </a:xfrm>
              <a:custGeom>
                <a:avLst/>
                <a:gdLst>
                  <a:gd name="connsiteX0" fmla="*/ 337979 w 494593"/>
                  <a:gd name="connsiteY0" fmla="*/ 279269 h 607851"/>
                  <a:gd name="connsiteX1" fmla="*/ 221300 w 494593"/>
                  <a:gd name="connsiteY1" fmla="*/ 336550 h 607851"/>
                  <a:gd name="connsiteX2" fmla="*/ 229058 w 494593"/>
                  <a:gd name="connsiteY2" fmla="*/ 378487 h 607851"/>
                  <a:gd name="connsiteX3" fmla="*/ 270165 w 494593"/>
                  <a:gd name="connsiteY3" fmla="*/ 390032 h 607851"/>
                  <a:gd name="connsiteX4" fmla="*/ 337979 w 494593"/>
                  <a:gd name="connsiteY4" fmla="*/ 279269 h 607851"/>
                  <a:gd name="connsiteX5" fmla="*/ 247261 w 494593"/>
                  <a:gd name="connsiteY5" fmla="*/ 202100 h 607851"/>
                  <a:gd name="connsiteX6" fmla="*/ 406316 w 494593"/>
                  <a:gd name="connsiteY6" fmla="*/ 360908 h 607851"/>
                  <a:gd name="connsiteX7" fmla="*/ 247261 w 494593"/>
                  <a:gd name="connsiteY7" fmla="*/ 519715 h 607851"/>
                  <a:gd name="connsiteX8" fmla="*/ 88207 w 494593"/>
                  <a:gd name="connsiteY8" fmla="*/ 360908 h 607851"/>
                  <a:gd name="connsiteX9" fmla="*/ 247261 w 494593"/>
                  <a:gd name="connsiteY9" fmla="*/ 202100 h 607851"/>
                  <a:gd name="connsiteX10" fmla="*/ 247297 w 494593"/>
                  <a:gd name="connsiteY10" fmla="*/ 160521 h 607851"/>
                  <a:gd name="connsiteX11" fmla="*/ 46625 w 494593"/>
                  <a:gd name="connsiteY11" fmla="*/ 360907 h 607851"/>
                  <a:gd name="connsiteX12" fmla="*/ 247297 w 494593"/>
                  <a:gd name="connsiteY12" fmla="*/ 561293 h 607851"/>
                  <a:gd name="connsiteX13" fmla="*/ 447968 w 494593"/>
                  <a:gd name="connsiteY13" fmla="*/ 360907 h 607851"/>
                  <a:gd name="connsiteX14" fmla="*/ 247297 w 494593"/>
                  <a:gd name="connsiteY14" fmla="*/ 160521 h 607851"/>
                  <a:gd name="connsiteX15" fmla="*/ 247297 w 494593"/>
                  <a:gd name="connsiteY15" fmla="*/ 113963 h 607851"/>
                  <a:gd name="connsiteX16" fmla="*/ 494593 w 494593"/>
                  <a:gd name="connsiteY16" fmla="*/ 360907 h 607851"/>
                  <a:gd name="connsiteX17" fmla="*/ 247297 w 494593"/>
                  <a:gd name="connsiteY17" fmla="*/ 607851 h 607851"/>
                  <a:gd name="connsiteX18" fmla="*/ 0 w 494593"/>
                  <a:gd name="connsiteY18" fmla="*/ 360907 h 607851"/>
                  <a:gd name="connsiteX19" fmla="*/ 247297 w 494593"/>
                  <a:gd name="connsiteY19" fmla="*/ 113963 h 607851"/>
                  <a:gd name="connsiteX20" fmla="*/ 106836 w 494593"/>
                  <a:gd name="connsiteY20" fmla="*/ 58655 h 607851"/>
                  <a:gd name="connsiteX21" fmla="*/ 119283 w 494593"/>
                  <a:gd name="connsiteY21" fmla="*/ 68229 h 607851"/>
                  <a:gd name="connsiteX22" fmla="*/ 139719 w 494593"/>
                  <a:gd name="connsiteY22" fmla="*/ 103546 h 607851"/>
                  <a:gd name="connsiteX23" fmla="*/ 68863 w 494593"/>
                  <a:gd name="connsiteY23" fmla="*/ 144377 h 607851"/>
                  <a:gd name="connsiteX24" fmla="*/ 48427 w 494593"/>
                  <a:gd name="connsiteY24" fmla="*/ 109060 h 607851"/>
                  <a:gd name="connsiteX25" fmla="*/ 55960 w 494593"/>
                  <a:gd name="connsiteY25" fmla="*/ 81119 h 607851"/>
                  <a:gd name="connsiteX26" fmla="*/ 91313 w 494593"/>
                  <a:gd name="connsiteY26" fmla="*/ 60704 h 607851"/>
                  <a:gd name="connsiteX27" fmla="*/ 106836 w 494593"/>
                  <a:gd name="connsiteY27" fmla="*/ 58655 h 607851"/>
                  <a:gd name="connsiteX28" fmla="*/ 385319 w 494593"/>
                  <a:gd name="connsiteY28" fmla="*/ 58655 h 607851"/>
                  <a:gd name="connsiteX29" fmla="*/ 400805 w 494593"/>
                  <a:gd name="connsiteY29" fmla="*/ 60704 h 607851"/>
                  <a:gd name="connsiteX30" fmla="*/ 436233 w 494593"/>
                  <a:gd name="connsiteY30" fmla="*/ 81119 h 607851"/>
                  <a:gd name="connsiteX31" fmla="*/ 443692 w 494593"/>
                  <a:gd name="connsiteY31" fmla="*/ 109060 h 607851"/>
                  <a:gd name="connsiteX32" fmla="*/ 423255 w 494593"/>
                  <a:gd name="connsiteY32" fmla="*/ 144377 h 607851"/>
                  <a:gd name="connsiteX33" fmla="*/ 352474 w 494593"/>
                  <a:gd name="connsiteY33" fmla="*/ 103546 h 607851"/>
                  <a:gd name="connsiteX34" fmla="*/ 372910 w 494593"/>
                  <a:gd name="connsiteY34" fmla="*/ 68229 h 607851"/>
                  <a:gd name="connsiteX35" fmla="*/ 385319 w 494593"/>
                  <a:gd name="connsiteY35" fmla="*/ 58655 h 607851"/>
                  <a:gd name="connsiteX36" fmla="*/ 202278 w 494593"/>
                  <a:gd name="connsiteY36" fmla="*/ 0 h 607851"/>
                  <a:gd name="connsiteX37" fmla="*/ 292455 w 494593"/>
                  <a:gd name="connsiteY37" fmla="*/ 0 h 607851"/>
                  <a:gd name="connsiteX38" fmla="*/ 311475 w 494593"/>
                  <a:gd name="connsiteY38" fmla="*/ 18996 h 607851"/>
                  <a:gd name="connsiteX39" fmla="*/ 311475 w 494593"/>
                  <a:gd name="connsiteY39" fmla="*/ 61756 h 607851"/>
                  <a:gd name="connsiteX40" fmla="*/ 285295 w 494593"/>
                  <a:gd name="connsiteY40" fmla="*/ 61905 h 607851"/>
                  <a:gd name="connsiteX41" fmla="*/ 285295 w 494593"/>
                  <a:gd name="connsiteY41" fmla="*/ 94981 h 607851"/>
                  <a:gd name="connsiteX42" fmla="*/ 247255 w 494593"/>
                  <a:gd name="connsiteY42" fmla="*/ 91927 h 607851"/>
                  <a:gd name="connsiteX43" fmla="*/ 209215 w 494593"/>
                  <a:gd name="connsiteY43" fmla="*/ 94981 h 607851"/>
                  <a:gd name="connsiteX44" fmla="*/ 209215 w 494593"/>
                  <a:gd name="connsiteY44" fmla="*/ 61905 h 607851"/>
                  <a:gd name="connsiteX45" fmla="*/ 183258 w 494593"/>
                  <a:gd name="connsiteY45" fmla="*/ 61756 h 607851"/>
                  <a:gd name="connsiteX46" fmla="*/ 183258 w 494593"/>
                  <a:gd name="connsiteY46" fmla="*/ 18996 h 607851"/>
                  <a:gd name="connsiteX47" fmla="*/ 202278 w 494593"/>
                  <a:gd name="connsiteY47" fmla="*/ 0 h 607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494593" h="607851">
                    <a:moveTo>
                      <a:pt x="337979" y="279269"/>
                    </a:moveTo>
                    <a:cubicBezTo>
                      <a:pt x="312838" y="282845"/>
                      <a:pt x="230550" y="328207"/>
                      <a:pt x="221300" y="336550"/>
                    </a:cubicBezTo>
                    <a:cubicBezTo>
                      <a:pt x="212123" y="344967"/>
                      <a:pt x="215555" y="363664"/>
                      <a:pt x="229058" y="378487"/>
                    </a:cubicBezTo>
                    <a:cubicBezTo>
                      <a:pt x="242561" y="393235"/>
                      <a:pt x="260914" y="398375"/>
                      <a:pt x="270165" y="390032"/>
                    </a:cubicBezTo>
                    <a:cubicBezTo>
                      <a:pt x="279341" y="381615"/>
                      <a:pt x="332086" y="303925"/>
                      <a:pt x="337979" y="279269"/>
                    </a:cubicBezTo>
                    <a:close/>
                    <a:moveTo>
                      <a:pt x="247261" y="202100"/>
                    </a:moveTo>
                    <a:cubicBezTo>
                      <a:pt x="335070" y="202100"/>
                      <a:pt x="406316" y="273236"/>
                      <a:pt x="406316" y="360908"/>
                    </a:cubicBezTo>
                    <a:cubicBezTo>
                      <a:pt x="406316" y="448579"/>
                      <a:pt x="335070" y="519715"/>
                      <a:pt x="247261" y="519715"/>
                    </a:cubicBezTo>
                    <a:cubicBezTo>
                      <a:pt x="159453" y="519715"/>
                      <a:pt x="88207" y="448579"/>
                      <a:pt x="88207" y="360908"/>
                    </a:cubicBezTo>
                    <a:cubicBezTo>
                      <a:pt x="88207" y="273236"/>
                      <a:pt x="159453" y="202100"/>
                      <a:pt x="247261" y="202100"/>
                    </a:cubicBezTo>
                    <a:close/>
                    <a:moveTo>
                      <a:pt x="247297" y="160521"/>
                    </a:moveTo>
                    <a:cubicBezTo>
                      <a:pt x="136517" y="160521"/>
                      <a:pt x="46625" y="250211"/>
                      <a:pt x="46625" y="360907"/>
                    </a:cubicBezTo>
                    <a:cubicBezTo>
                      <a:pt x="46625" y="471603"/>
                      <a:pt x="136442" y="561293"/>
                      <a:pt x="247297" y="561293"/>
                    </a:cubicBezTo>
                    <a:cubicBezTo>
                      <a:pt x="358151" y="561293"/>
                      <a:pt x="447968" y="471603"/>
                      <a:pt x="447968" y="360907"/>
                    </a:cubicBezTo>
                    <a:cubicBezTo>
                      <a:pt x="447968" y="250285"/>
                      <a:pt x="358151" y="160521"/>
                      <a:pt x="247297" y="160521"/>
                    </a:cubicBezTo>
                    <a:close/>
                    <a:moveTo>
                      <a:pt x="247297" y="113963"/>
                    </a:moveTo>
                    <a:cubicBezTo>
                      <a:pt x="383888" y="113963"/>
                      <a:pt x="494593" y="224510"/>
                      <a:pt x="494593" y="360907"/>
                    </a:cubicBezTo>
                    <a:cubicBezTo>
                      <a:pt x="494593" y="497304"/>
                      <a:pt x="383888" y="607851"/>
                      <a:pt x="247297" y="607851"/>
                    </a:cubicBezTo>
                    <a:cubicBezTo>
                      <a:pt x="110705" y="607851"/>
                      <a:pt x="0" y="497304"/>
                      <a:pt x="0" y="360907"/>
                    </a:cubicBezTo>
                    <a:cubicBezTo>
                      <a:pt x="0" y="224510"/>
                      <a:pt x="110705" y="113963"/>
                      <a:pt x="247297" y="113963"/>
                    </a:cubicBezTo>
                    <a:close/>
                    <a:moveTo>
                      <a:pt x="106836" y="58655"/>
                    </a:moveTo>
                    <a:cubicBezTo>
                      <a:pt x="111899" y="60015"/>
                      <a:pt x="116449" y="63312"/>
                      <a:pt x="119283" y="68229"/>
                    </a:cubicBezTo>
                    <a:lnTo>
                      <a:pt x="139719" y="103546"/>
                    </a:lnTo>
                    <a:lnTo>
                      <a:pt x="68863" y="144377"/>
                    </a:lnTo>
                    <a:lnTo>
                      <a:pt x="48427" y="109060"/>
                    </a:lnTo>
                    <a:cubicBezTo>
                      <a:pt x="42833" y="99225"/>
                      <a:pt x="46189" y="86782"/>
                      <a:pt x="55960" y="81119"/>
                    </a:cubicBezTo>
                    <a:lnTo>
                      <a:pt x="91313" y="60704"/>
                    </a:lnTo>
                    <a:cubicBezTo>
                      <a:pt x="96199" y="57873"/>
                      <a:pt x="101774" y="57295"/>
                      <a:pt x="106836" y="58655"/>
                    </a:cubicBezTo>
                    <a:close/>
                    <a:moveTo>
                      <a:pt x="385319" y="58655"/>
                    </a:moveTo>
                    <a:cubicBezTo>
                      <a:pt x="390363" y="57295"/>
                      <a:pt x="395920" y="57873"/>
                      <a:pt x="400805" y="60704"/>
                    </a:cubicBezTo>
                    <a:lnTo>
                      <a:pt x="436233" y="81119"/>
                    </a:lnTo>
                    <a:cubicBezTo>
                      <a:pt x="446004" y="86782"/>
                      <a:pt x="449360" y="99225"/>
                      <a:pt x="443692" y="109060"/>
                    </a:cubicBezTo>
                    <a:lnTo>
                      <a:pt x="423255" y="144377"/>
                    </a:lnTo>
                    <a:lnTo>
                      <a:pt x="352474" y="103546"/>
                    </a:lnTo>
                    <a:lnTo>
                      <a:pt x="372910" y="68229"/>
                    </a:lnTo>
                    <a:cubicBezTo>
                      <a:pt x="375744" y="63312"/>
                      <a:pt x="380276" y="60015"/>
                      <a:pt x="385319" y="58655"/>
                    </a:cubicBezTo>
                    <a:close/>
                    <a:moveTo>
                      <a:pt x="202278" y="0"/>
                    </a:moveTo>
                    <a:lnTo>
                      <a:pt x="292455" y="0"/>
                    </a:lnTo>
                    <a:cubicBezTo>
                      <a:pt x="302972" y="0"/>
                      <a:pt x="311475" y="8492"/>
                      <a:pt x="311475" y="18996"/>
                    </a:cubicBezTo>
                    <a:lnTo>
                      <a:pt x="311475" y="61756"/>
                    </a:lnTo>
                    <a:lnTo>
                      <a:pt x="285295" y="61905"/>
                    </a:lnTo>
                    <a:lnTo>
                      <a:pt x="285295" y="94981"/>
                    </a:lnTo>
                    <a:cubicBezTo>
                      <a:pt x="272838" y="93193"/>
                      <a:pt x="260158" y="91927"/>
                      <a:pt x="247255" y="91927"/>
                    </a:cubicBezTo>
                    <a:cubicBezTo>
                      <a:pt x="234351" y="91927"/>
                      <a:pt x="221671" y="93193"/>
                      <a:pt x="209215" y="94981"/>
                    </a:cubicBezTo>
                    <a:lnTo>
                      <a:pt x="209215" y="61905"/>
                    </a:lnTo>
                    <a:lnTo>
                      <a:pt x="183258" y="61756"/>
                    </a:lnTo>
                    <a:lnTo>
                      <a:pt x="183258" y="18996"/>
                    </a:lnTo>
                    <a:cubicBezTo>
                      <a:pt x="183258" y="8492"/>
                      <a:pt x="191761" y="0"/>
                      <a:pt x="202278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ea"/>
                </a:endParaRPr>
              </a:p>
            </p:txBody>
          </p:sp>
        </p:grpSp>
      </p:grpSp>
      <p:sp>
        <p:nvSpPr>
          <p:cNvPr id="92" name="矩形 1">
            <a:extLst>
              <a:ext uri="{FF2B5EF4-FFF2-40B4-BE49-F238E27FC236}">
                <a16:creationId xmlns:a16="http://schemas.microsoft.com/office/drawing/2014/main" id="{F7EE2252-EDA4-417B-BDC0-425DBFDA1EBC}"/>
              </a:ext>
            </a:extLst>
          </p:cNvPr>
          <p:cNvSpPr/>
          <p:nvPr/>
        </p:nvSpPr>
        <p:spPr>
          <a:xfrm>
            <a:off x="9205732" y="3347331"/>
            <a:ext cx="2325868" cy="445145"/>
          </a:xfrm>
          <a:prstGeom prst="roundRect">
            <a:avLst>
              <a:gd name="adj" fmla="val 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</a:endParaRPr>
          </a:p>
        </p:txBody>
      </p:sp>
      <p:grpSp>
        <p:nvGrpSpPr>
          <p:cNvPr id="93" name="组合 92">
            <a:extLst>
              <a:ext uri="{FF2B5EF4-FFF2-40B4-BE49-F238E27FC236}">
                <a16:creationId xmlns:a16="http://schemas.microsoft.com/office/drawing/2014/main" id="{6AD73C8C-C255-4145-AC40-FFE0F870DB12}"/>
              </a:ext>
            </a:extLst>
          </p:cNvPr>
          <p:cNvGrpSpPr/>
          <p:nvPr/>
        </p:nvGrpSpPr>
        <p:grpSpPr>
          <a:xfrm>
            <a:off x="9986239" y="2937160"/>
            <a:ext cx="735506" cy="735506"/>
            <a:chOff x="1455581" y="3061247"/>
            <a:chExt cx="735506" cy="735506"/>
          </a:xfrm>
        </p:grpSpPr>
        <p:sp>
          <p:nvSpPr>
            <p:cNvPr id="94" name="íṥļîḓê">
              <a:extLst>
                <a:ext uri="{FF2B5EF4-FFF2-40B4-BE49-F238E27FC236}">
                  <a16:creationId xmlns:a16="http://schemas.microsoft.com/office/drawing/2014/main" id="{AB84D28E-9757-4A43-95C4-CF1D53AB14CA}"/>
                </a:ext>
              </a:extLst>
            </p:cNvPr>
            <p:cNvSpPr/>
            <p:nvPr/>
          </p:nvSpPr>
          <p:spPr>
            <a:xfrm>
              <a:off x="1455581" y="3061247"/>
              <a:ext cx="735506" cy="73550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ea"/>
              </a:endParaRPr>
            </a:p>
          </p:txBody>
        </p:sp>
        <p:sp>
          <p:nvSpPr>
            <p:cNvPr id="95" name="íṥlíḓê">
              <a:extLst>
                <a:ext uri="{FF2B5EF4-FFF2-40B4-BE49-F238E27FC236}">
                  <a16:creationId xmlns:a16="http://schemas.microsoft.com/office/drawing/2014/main" id="{B7F8086D-0DF1-4640-B969-6E90D6C81650}"/>
                </a:ext>
              </a:extLst>
            </p:cNvPr>
            <p:cNvSpPr/>
            <p:nvPr/>
          </p:nvSpPr>
          <p:spPr>
            <a:xfrm>
              <a:off x="1500411" y="3106185"/>
              <a:ext cx="645847" cy="645844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ea"/>
              </a:endParaRPr>
            </a:p>
          </p:txBody>
        </p:sp>
        <p:sp>
          <p:nvSpPr>
            <p:cNvPr id="96" name="ïśļiḑé">
              <a:extLst>
                <a:ext uri="{FF2B5EF4-FFF2-40B4-BE49-F238E27FC236}">
                  <a16:creationId xmlns:a16="http://schemas.microsoft.com/office/drawing/2014/main" id="{1B21F58B-D00E-4CD5-B069-1725AEF2F033}"/>
                </a:ext>
              </a:extLst>
            </p:cNvPr>
            <p:cNvSpPr/>
            <p:nvPr/>
          </p:nvSpPr>
          <p:spPr>
            <a:xfrm>
              <a:off x="1661726" y="3230492"/>
              <a:ext cx="323216" cy="397229"/>
            </a:xfrm>
            <a:custGeom>
              <a:avLst/>
              <a:gdLst>
                <a:gd name="connsiteX0" fmla="*/ 337979 w 494593"/>
                <a:gd name="connsiteY0" fmla="*/ 279269 h 607851"/>
                <a:gd name="connsiteX1" fmla="*/ 221300 w 494593"/>
                <a:gd name="connsiteY1" fmla="*/ 336550 h 607851"/>
                <a:gd name="connsiteX2" fmla="*/ 229058 w 494593"/>
                <a:gd name="connsiteY2" fmla="*/ 378487 h 607851"/>
                <a:gd name="connsiteX3" fmla="*/ 270165 w 494593"/>
                <a:gd name="connsiteY3" fmla="*/ 390032 h 607851"/>
                <a:gd name="connsiteX4" fmla="*/ 337979 w 494593"/>
                <a:gd name="connsiteY4" fmla="*/ 279269 h 607851"/>
                <a:gd name="connsiteX5" fmla="*/ 247261 w 494593"/>
                <a:gd name="connsiteY5" fmla="*/ 202100 h 607851"/>
                <a:gd name="connsiteX6" fmla="*/ 406316 w 494593"/>
                <a:gd name="connsiteY6" fmla="*/ 360908 h 607851"/>
                <a:gd name="connsiteX7" fmla="*/ 247261 w 494593"/>
                <a:gd name="connsiteY7" fmla="*/ 519715 h 607851"/>
                <a:gd name="connsiteX8" fmla="*/ 88207 w 494593"/>
                <a:gd name="connsiteY8" fmla="*/ 360908 h 607851"/>
                <a:gd name="connsiteX9" fmla="*/ 247261 w 494593"/>
                <a:gd name="connsiteY9" fmla="*/ 202100 h 607851"/>
                <a:gd name="connsiteX10" fmla="*/ 247297 w 494593"/>
                <a:gd name="connsiteY10" fmla="*/ 160521 h 607851"/>
                <a:gd name="connsiteX11" fmla="*/ 46625 w 494593"/>
                <a:gd name="connsiteY11" fmla="*/ 360907 h 607851"/>
                <a:gd name="connsiteX12" fmla="*/ 247297 w 494593"/>
                <a:gd name="connsiteY12" fmla="*/ 561293 h 607851"/>
                <a:gd name="connsiteX13" fmla="*/ 447968 w 494593"/>
                <a:gd name="connsiteY13" fmla="*/ 360907 h 607851"/>
                <a:gd name="connsiteX14" fmla="*/ 247297 w 494593"/>
                <a:gd name="connsiteY14" fmla="*/ 160521 h 607851"/>
                <a:gd name="connsiteX15" fmla="*/ 247297 w 494593"/>
                <a:gd name="connsiteY15" fmla="*/ 113963 h 607851"/>
                <a:gd name="connsiteX16" fmla="*/ 494593 w 494593"/>
                <a:gd name="connsiteY16" fmla="*/ 360907 h 607851"/>
                <a:gd name="connsiteX17" fmla="*/ 247297 w 494593"/>
                <a:gd name="connsiteY17" fmla="*/ 607851 h 607851"/>
                <a:gd name="connsiteX18" fmla="*/ 0 w 494593"/>
                <a:gd name="connsiteY18" fmla="*/ 360907 h 607851"/>
                <a:gd name="connsiteX19" fmla="*/ 247297 w 494593"/>
                <a:gd name="connsiteY19" fmla="*/ 113963 h 607851"/>
                <a:gd name="connsiteX20" fmla="*/ 106836 w 494593"/>
                <a:gd name="connsiteY20" fmla="*/ 58655 h 607851"/>
                <a:gd name="connsiteX21" fmla="*/ 119283 w 494593"/>
                <a:gd name="connsiteY21" fmla="*/ 68229 h 607851"/>
                <a:gd name="connsiteX22" fmla="*/ 139719 w 494593"/>
                <a:gd name="connsiteY22" fmla="*/ 103546 h 607851"/>
                <a:gd name="connsiteX23" fmla="*/ 68863 w 494593"/>
                <a:gd name="connsiteY23" fmla="*/ 144377 h 607851"/>
                <a:gd name="connsiteX24" fmla="*/ 48427 w 494593"/>
                <a:gd name="connsiteY24" fmla="*/ 109060 h 607851"/>
                <a:gd name="connsiteX25" fmla="*/ 55960 w 494593"/>
                <a:gd name="connsiteY25" fmla="*/ 81119 h 607851"/>
                <a:gd name="connsiteX26" fmla="*/ 91313 w 494593"/>
                <a:gd name="connsiteY26" fmla="*/ 60704 h 607851"/>
                <a:gd name="connsiteX27" fmla="*/ 106836 w 494593"/>
                <a:gd name="connsiteY27" fmla="*/ 58655 h 607851"/>
                <a:gd name="connsiteX28" fmla="*/ 385319 w 494593"/>
                <a:gd name="connsiteY28" fmla="*/ 58655 h 607851"/>
                <a:gd name="connsiteX29" fmla="*/ 400805 w 494593"/>
                <a:gd name="connsiteY29" fmla="*/ 60704 h 607851"/>
                <a:gd name="connsiteX30" fmla="*/ 436233 w 494593"/>
                <a:gd name="connsiteY30" fmla="*/ 81119 h 607851"/>
                <a:gd name="connsiteX31" fmla="*/ 443692 w 494593"/>
                <a:gd name="connsiteY31" fmla="*/ 109060 h 607851"/>
                <a:gd name="connsiteX32" fmla="*/ 423255 w 494593"/>
                <a:gd name="connsiteY32" fmla="*/ 144377 h 607851"/>
                <a:gd name="connsiteX33" fmla="*/ 352474 w 494593"/>
                <a:gd name="connsiteY33" fmla="*/ 103546 h 607851"/>
                <a:gd name="connsiteX34" fmla="*/ 372910 w 494593"/>
                <a:gd name="connsiteY34" fmla="*/ 68229 h 607851"/>
                <a:gd name="connsiteX35" fmla="*/ 385319 w 494593"/>
                <a:gd name="connsiteY35" fmla="*/ 58655 h 607851"/>
                <a:gd name="connsiteX36" fmla="*/ 202278 w 494593"/>
                <a:gd name="connsiteY36" fmla="*/ 0 h 607851"/>
                <a:gd name="connsiteX37" fmla="*/ 292455 w 494593"/>
                <a:gd name="connsiteY37" fmla="*/ 0 h 607851"/>
                <a:gd name="connsiteX38" fmla="*/ 311475 w 494593"/>
                <a:gd name="connsiteY38" fmla="*/ 18996 h 607851"/>
                <a:gd name="connsiteX39" fmla="*/ 311475 w 494593"/>
                <a:gd name="connsiteY39" fmla="*/ 61756 h 607851"/>
                <a:gd name="connsiteX40" fmla="*/ 285295 w 494593"/>
                <a:gd name="connsiteY40" fmla="*/ 61905 h 607851"/>
                <a:gd name="connsiteX41" fmla="*/ 285295 w 494593"/>
                <a:gd name="connsiteY41" fmla="*/ 94981 h 607851"/>
                <a:gd name="connsiteX42" fmla="*/ 247255 w 494593"/>
                <a:gd name="connsiteY42" fmla="*/ 91927 h 607851"/>
                <a:gd name="connsiteX43" fmla="*/ 209215 w 494593"/>
                <a:gd name="connsiteY43" fmla="*/ 94981 h 607851"/>
                <a:gd name="connsiteX44" fmla="*/ 209215 w 494593"/>
                <a:gd name="connsiteY44" fmla="*/ 61905 h 607851"/>
                <a:gd name="connsiteX45" fmla="*/ 183258 w 494593"/>
                <a:gd name="connsiteY45" fmla="*/ 61756 h 607851"/>
                <a:gd name="connsiteX46" fmla="*/ 183258 w 494593"/>
                <a:gd name="connsiteY46" fmla="*/ 18996 h 607851"/>
                <a:gd name="connsiteX47" fmla="*/ 202278 w 494593"/>
                <a:gd name="connsiteY47" fmla="*/ 0 h 607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494593" h="607851">
                  <a:moveTo>
                    <a:pt x="337979" y="279269"/>
                  </a:moveTo>
                  <a:cubicBezTo>
                    <a:pt x="312838" y="282845"/>
                    <a:pt x="230550" y="328207"/>
                    <a:pt x="221300" y="336550"/>
                  </a:cubicBezTo>
                  <a:cubicBezTo>
                    <a:pt x="212123" y="344967"/>
                    <a:pt x="215555" y="363664"/>
                    <a:pt x="229058" y="378487"/>
                  </a:cubicBezTo>
                  <a:cubicBezTo>
                    <a:pt x="242561" y="393235"/>
                    <a:pt x="260914" y="398375"/>
                    <a:pt x="270165" y="390032"/>
                  </a:cubicBezTo>
                  <a:cubicBezTo>
                    <a:pt x="279341" y="381615"/>
                    <a:pt x="332086" y="303925"/>
                    <a:pt x="337979" y="279269"/>
                  </a:cubicBezTo>
                  <a:close/>
                  <a:moveTo>
                    <a:pt x="247261" y="202100"/>
                  </a:moveTo>
                  <a:cubicBezTo>
                    <a:pt x="335070" y="202100"/>
                    <a:pt x="406316" y="273236"/>
                    <a:pt x="406316" y="360908"/>
                  </a:cubicBezTo>
                  <a:cubicBezTo>
                    <a:pt x="406316" y="448579"/>
                    <a:pt x="335070" y="519715"/>
                    <a:pt x="247261" y="519715"/>
                  </a:cubicBezTo>
                  <a:cubicBezTo>
                    <a:pt x="159453" y="519715"/>
                    <a:pt x="88207" y="448579"/>
                    <a:pt x="88207" y="360908"/>
                  </a:cubicBezTo>
                  <a:cubicBezTo>
                    <a:pt x="88207" y="273236"/>
                    <a:pt x="159453" y="202100"/>
                    <a:pt x="247261" y="202100"/>
                  </a:cubicBezTo>
                  <a:close/>
                  <a:moveTo>
                    <a:pt x="247297" y="160521"/>
                  </a:moveTo>
                  <a:cubicBezTo>
                    <a:pt x="136517" y="160521"/>
                    <a:pt x="46625" y="250211"/>
                    <a:pt x="46625" y="360907"/>
                  </a:cubicBezTo>
                  <a:cubicBezTo>
                    <a:pt x="46625" y="471603"/>
                    <a:pt x="136442" y="561293"/>
                    <a:pt x="247297" y="561293"/>
                  </a:cubicBezTo>
                  <a:cubicBezTo>
                    <a:pt x="358151" y="561293"/>
                    <a:pt x="447968" y="471603"/>
                    <a:pt x="447968" y="360907"/>
                  </a:cubicBezTo>
                  <a:cubicBezTo>
                    <a:pt x="447968" y="250285"/>
                    <a:pt x="358151" y="160521"/>
                    <a:pt x="247297" y="160521"/>
                  </a:cubicBezTo>
                  <a:close/>
                  <a:moveTo>
                    <a:pt x="247297" y="113963"/>
                  </a:moveTo>
                  <a:cubicBezTo>
                    <a:pt x="383888" y="113963"/>
                    <a:pt x="494593" y="224510"/>
                    <a:pt x="494593" y="360907"/>
                  </a:cubicBezTo>
                  <a:cubicBezTo>
                    <a:pt x="494593" y="497304"/>
                    <a:pt x="383888" y="607851"/>
                    <a:pt x="247297" y="607851"/>
                  </a:cubicBezTo>
                  <a:cubicBezTo>
                    <a:pt x="110705" y="607851"/>
                    <a:pt x="0" y="497304"/>
                    <a:pt x="0" y="360907"/>
                  </a:cubicBezTo>
                  <a:cubicBezTo>
                    <a:pt x="0" y="224510"/>
                    <a:pt x="110705" y="113963"/>
                    <a:pt x="247297" y="113963"/>
                  </a:cubicBezTo>
                  <a:close/>
                  <a:moveTo>
                    <a:pt x="106836" y="58655"/>
                  </a:moveTo>
                  <a:cubicBezTo>
                    <a:pt x="111899" y="60015"/>
                    <a:pt x="116449" y="63312"/>
                    <a:pt x="119283" y="68229"/>
                  </a:cubicBezTo>
                  <a:lnTo>
                    <a:pt x="139719" y="103546"/>
                  </a:lnTo>
                  <a:lnTo>
                    <a:pt x="68863" y="144377"/>
                  </a:lnTo>
                  <a:lnTo>
                    <a:pt x="48427" y="109060"/>
                  </a:lnTo>
                  <a:cubicBezTo>
                    <a:pt x="42833" y="99225"/>
                    <a:pt x="46189" y="86782"/>
                    <a:pt x="55960" y="81119"/>
                  </a:cubicBezTo>
                  <a:lnTo>
                    <a:pt x="91313" y="60704"/>
                  </a:lnTo>
                  <a:cubicBezTo>
                    <a:pt x="96199" y="57873"/>
                    <a:pt x="101774" y="57295"/>
                    <a:pt x="106836" y="58655"/>
                  </a:cubicBezTo>
                  <a:close/>
                  <a:moveTo>
                    <a:pt x="385319" y="58655"/>
                  </a:moveTo>
                  <a:cubicBezTo>
                    <a:pt x="390363" y="57295"/>
                    <a:pt x="395920" y="57873"/>
                    <a:pt x="400805" y="60704"/>
                  </a:cubicBezTo>
                  <a:lnTo>
                    <a:pt x="436233" y="81119"/>
                  </a:lnTo>
                  <a:cubicBezTo>
                    <a:pt x="446004" y="86782"/>
                    <a:pt x="449360" y="99225"/>
                    <a:pt x="443692" y="109060"/>
                  </a:cubicBezTo>
                  <a:lnTo>
                    <a:pt x="423255" y="144377"/>
                  </a:lnTo>
                  <a:lnTo>
                    <a:pt x="352474" y="103546"/>
                  </a:lnTo>
                  <a:lnTo>
                    <a:pt x="372910" y="68229"/>
                  </a:lnTo>
                  <a:cubicBezTo>
                    <a:pt x="375744" y="63312"/>
                    <a:pt x="380276" y="60015"/>
                    <a:pt x="385319" y="58655"/>
                  </a:cubicBezTo>
                  <a:close/>
                  <a:moveTo>
                    <a:pt x="202278" y="0"/>
                  </a:moveTo>
                  <a:lnTo>
                    <a:pt x="292455" y="0"/>
                  </a:lnTo>
                  <a:cubicBezTo>
                    <a:pt x="302972" y="0"/>
                    <a:pt x="311475" y="8492"/>
                    <a:pt x="311475" y="18996"/>
                  </a:cubicBezTo>
                  <a:lnTo>
                    <a:pt x="311475" y="61756"/>
                  </a:lnTo>
                  <a:lnTo>
                    <a:pt x="285295" y="61905"/>
                  </a:lnTo>
                  <a:lnTo>
                    <a:pt x="285295" y="94981"/>
                  </a:lnTo>
                  <a:cubicBezTo>
                    <a:pt x="272838" y="93193"/>
                    <a:pt x="260158" y="91927"/>
                    <a:pt x="247255" y="91927"/>
                  </a:cubicBezTo>
                  <a:cubicBezTo>
                    <a:pt x="234351" y="91927"/>
                    <a:pt x="221671" y="93193"/>
                    <a:pt x="209215" y="94981"/>
                  </a:cubicBezTo>
                  <a:lnTo>
                    <a:pt x="209215" y="61905"/>
                  </a:lnTo>
                  <a:lnTo>
                    <a:pt x="183258" y="61756"/>
                  </a:lnTo>
                  <a:lnTo>
                    <a:pt x="183258" y="18996"/>
                  </a:lnTo>
                  <a:cubicBezTo>
                    <a:pt x="183258" y="8492"/>
                    <a:pt x="191761" y="0"/>
                    <a:pt x="202278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ea"/>
              </a:endParaRPr>
            </a:p>
          </p:txBody>
        </p:sp>
      </p:grpSp>
      <p:sp>
        <p:nvSpPr>
          <p:cNvPr id="98" name="文本框 97">
            <a:extLst>
              <a:ext uri="{FF2B5EF4-FFF2-40B4-BE49-F238E27FC236}">
                <a16:creationId xmlns:a16="http://schemas.microsoft.com/office/drawing/2014/main" id="{37941089-E8AB-47D3-A9D6-147979F128E1}"/>
              </a:ext>
            </a:extLst>
          </p:cNvPr>
          <p:cNvSpPr txBox="1"/>
          <p:nvPr/>
        </p:nvSpPr>
        <p:spPr>
          <a:xfrm>
            <a:off x="3276943" y="4099128"/>
            <a:ext cx="2566236" cy="58477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chemeClr val="accent1"/>
                </a:solidFill>
                <a:latin typeface="站酷文艺体" panose="02000603000000000000" pitchFamily="2" charset="-122"/>
                <a:ea typeface="站酷文艺体" panose="02000603000000000000" pitchFamily="2" charset="-122"/>
                <a:cs typeface="+mn-ea"/>
              </a:rPr>
              <a:t>   </a:t>
            </a:r>
            <a:r>
              <a:rPr lang="en-US" altLang="zh-CN" sz="3200" b="1" dirty="0">
                <a:solidFill>
                  <a:schemeClr val="accent1"/>
                </a:solidFill>
                <a:latin typeface="站酷文艺体" panose="02000603000000000000" pitchFamily="2" charset="-122"/>
                <a:ea typeface="站酷文艺体" panose="02000603000000000000" pitchFamily="2" charset="-122"/>
                <a:cs typeface="+mn-ea"/>
              </a:rPr>
              <a:t>A</a:t>
            </a:r>
            <a:r>
              <a:rPr lang="zh-CN" altLang="en-US" sz="3200" b="1" dirty="0">
                <a:solidFill>
                  <a:schemeClr val="accent1"/>
                </a:solidFill>
                <a:latin typeface="站酷文艺体" panose="02000603000000000000" pitchFamily="2" charset="-122"/>
                <a:ea typeface="站酷文艺体" panose="02000603000000000000" pitchFamily="2" charset="-122"/>
                <a:cs typeface="+mn-ea"/>
              </a:rPr>
              <a:t>与</a:t>
            </a:r>
            <a:r>
              <a:rPr lang="en-US" altLang="zh-CN" sz="3200" b="1" dirty="0">
                <a:solidFill>
                  <a:schemeClr val="accent1"/>
                </a:solidFill>
                <a:latin typeface="站酷文艺体" panose="02000603000000000000" pitchFamily="2" charset="-122"/>
                <a:ea typeface="站酷文艺体" panose="02000603000000000000" pitchFamily="2" charset="-122"/>
                <a:cs typeface="+mn-ea"/>
              </a:rPr>
              <a:t>O</a:t>
            </a:r>
            <a:r>
              <a:rPr lang="zh-CN" altLang="en-US" sz="3200" b="1" dirty="0">
                <a:solidFill>
                  <a:schemeClr val="accent1"/>
                </a:solidFill>
                <a:latin typeface="站酷文艺体" panose="02000603000000000000" pitchFamily="2" charset="-122"/>
                <a:ea typeface="站酷文艺体" panose="02000603000000000000" pitchFamily="2" charset="-122"/>
                <a:cs typeface="+mn-ea"/>
              </a:rPr>
              <a:t>、</a:t>
            </a:r>
            <a:r>
              <a:rPr lang="en-US" altLang="zh-CN" sz="3200" b="1" dirty="0">
                <a:solidFill>
                  <a:schemeClr val="accent1"/>
                </a:solidFill>
                <a:latin typeface="站酷文艺体" panose="02000603000000000000" pitchFamily="2" charset="-122"/>
                <a:ea typeface="站酷文艺体" panose="02000603000000000000" pitchFamily="2" charset="-122"/>
                <a:cs typeface="+mn-ea"/>
              </a:rPr>
              <a:t>E</a:t>
            </a:r>
            <a:r>
              <a:rPr lang="zh-CN" altLang="en-US" sz="3200" b="1" dirty="0">
                <a:solidFill>
                  <a:schemeClr val="accent1"/>
                </a:solidFill>
                <a:latin typeface="站酷文艺体" panose="02000603000000000000" pitchFamily="2" charset="-122"/>
                <a:ea typeface="站酷文艺体" panose="02000603000000000000" pitchFamily="2" charset="-122"/>
                <a:cs typeface="+mn-ea"/>
              </a:rPr>
              <a:t>与</a:t>
            </a:r>
            <a:r>
              <a:rPr lang="en-US" altLang="zh-CN" sz="3200" b="1" dirty="0">
                <a:solidFill>
                  <a:schemeClr val="accent1"/>
                </a:solidFill>
                <a:latin typeface="站酷文艺体" panose="02000603000000000000" pitchFamily="2" charset="-122"/>
                <a:ea typeface="站酷文艺体" panose="02000603000000000000" pitchFamily="2" charset="-122"/>
                <a:cs typeface="+mn-ea"/>
              </a:rPr>
              <a:t>I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站酷文艺体" panose="02000603000000000000" pitchFamily="2" charset="-122"/>
              <a:ea typeface="站酷文艺体" panose="02000603000000000000" pitchFamily="2" charset="-122"/>
              <a:cs typeface="+mn-ea"/>
            </a:endParaRPr>
          </a:p>
        </p:txBody>
      </p:sp>
      <p:sp>
        <p:nvSpPr>
          <p:cNvPr id="99" name="文本框 98">
            <a:extLst>
              <a:ext uri="{FF2B5EF4-FFF2-40B4-BE49-F238E27FC236}">
                <a16:creationId xmlns:a16="http://schemas.microsoft.com/office/drawing/2014/main" id="{2CEB022E-4FF0-44B2-ABFC-FEA7108DBEC7}"/>
              </a:ext>
            </a:extLst>
          </p:cNvPr>
          <p:cNvSpPr txBox="1"/>
          <p:nvPr/>
        </p:nvSpPr>
        <p:spPr>
          <a:xfrm>
            <a:off x="3389677" y="4683903"/>
            <a:ext cx="2999008" cy="173637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en-US" altLang="zh-CN" sz="2800" b="1" dirty="0"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A(E)</a:t>
            </a:r>
            <a:r>
              <a:rPr lang="zh-CN" altLang="en-US" sz="2800" b="1" dirty="0"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真→ </a:t>
            </a:r>
            <a:r>
              <a:rPr lang="en-US" altLang="zh-CN" sz="2800" b="1" dirty="0"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O(I)</a:t>
            </a:r>
            <a:r>
              <a:rPr lang="zh-CN" altLang="en-US" sz="2800" b="1" dirty="0"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假</a:t>
            </a:r>
            <a:endParaRPr lang="en-US" altLang="zh-CN" sz="2800" b="1" dirty="0">
              <a:latin typeface="方正粗黑宋简体" panose="02000000000000000000" pitchFamily="2" charset="-122"/>
              <a:ea typeface="方正粗黑宋简体" panose="02000000000000000000" pitchFamily="2" charset="-122"/>
              <a:cs typeface="+mn-ea"/>
            </a:endParaRPr>
          </a:p>
          <a:p>
            <a:pPr>
              <a:lnSpc>
                <a:spcPct val="130000"/>
              </a:lnSpc>
              <a:defRPr/>
            </a:pPr>
            <a:r>
              <a:rPr lang="en-US" altLang="zh-CN" sz="2800" b="1" dirty="0"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A (E)</a:t>
            </a:r>
            <a:r>
              <a:rPr lang="zh-CN" altLang="en-US" sz="2800" b="1" dirty="0"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假→</a:t>
            </a:r>
            <a:r>
              <a:rPr lang="en-US" altLang="zh-CN" sz="2800" b="1" dirty="0"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O (I)</a:t>
            </a:r>
            <a:r>
              <a:rPr lang="zh-CN" altLang="en-US" sz="2800" b="1" dirty="0"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真</a:t>
            </a:r>
            <a:endParaRPr lang="en-US" altLang="zh-CN" sz="2800" b="1" dirty="0">
              <a:latin typeface="方正粗黑宋简体" panose="02000000000000000000" pitchFamily="2" charset="-122"/>
              <a:ea typeface="方正粗黑宋简体" panose="02000000000000000000" pitchFamily="2" charset="-122"/>
              <a:cs typeface="+mn-ea"/>
            </a:endParaRPr>
          </a:p>
          <a:p>
            <a:pPr>
              <a:lnSpc>
                <a:spcPct val="130000"/>
              </a:lnSpc>
              <a:defRPr/>
            </a:pPr>
            <a:endParaRPr lang="en-US" altLang="zh-CN" sz="2800" b="1" dirty="0">
              <a:latin typeface="方正粗黑宋简体" panose="02000000000000000000" pitchFamily="2" charset="-122"/>
              <a:ea typeface="方正粗黑宋简体" panose="02000000000000000000" pitchFamily="2" charset="-122"/>
              <a:cs typeface="+mn-ea"/>
            </a:endParaRP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4B51C2E-D84A-4BF4-B9F1-A1341546FF29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60400" y="6235702"/>
            <a:ext cx="3342640" cy="365125"/>
          </a:xfrm>
        </p:spPr>
        <p:txBody>
          <a:bodyPr/>
          <a:lstStyle/>
          <a:p>
            <a:r>
              <a:rPr lang="zh-CN" altLang="en-US" i="1" spc="300" dirty="0">
                <a:solidFill>
                  <a:schemeClr val="accent1"/>
                </a:solidFill>
                <a:latin typeface="+mn-ea"/>
              </a:rPr>
              <a:t>敦尚行实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FFE3BDD-0CC9-49F1-86F6-A06635B040F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79ECAFE-A460-4E13-ABCB-32CAE6136244}" type="slidenum">
              <a:rPr lang="zh-CN" altLang="en-US" smtClean="0"/>
              <a:pPr/>
              <a:t>25</a:t>
            </a:fld>
            <a:endParaRPr lang="zh-CN" altLang="en-US" dirty="0"/>
          </a:p>
        </p:txBody>
      </p:sp>
      <p:sp>
        <p:nvSpPr>
          <p:cNvPr id="63" name="矩形 1">
            <a:extLst>
              <a:ext uri="{FF2B5EF4-FFF2-40B4-BE49-F238E27FC236}">
                <a16:creationId xmlns:a16="http://schemas.microsoft.com/office/drawing/2014/main" id="{2B5B13B3-FF7E-4182-8429-50E57C800155}"/>
              </a:ext>
            </a:extLst>
          </p:cNvPr>
          <p:cNvSpPr/>
          <p:nvPr/>
        </p:nvSpPr>
        <p:spPr>
          <a:xfrm>
            <a:off x="3330311" y="3319586"/>
            <a:ext cx="2641608" cy="570048"/>
          </a:xfrm>
          <a:prstGeom prst="roundRect">
            <a:avLst>
              <a:gd name="adj" fmla="val 0"/>
            </a:avLst>
          </a:prstGeom>
          <a:solidFill>
            <a:srgbClr val="FEC4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bg1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矛盾关系</a:t>
            </a:r>
          </a:p>
        </p:txBody>
      </p: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5242286E-6037-4C68-B738-195B99C49CF9}"/>
              </a:ext>
            </a:extLst>
          </p:cNvPr>
          <p:cNvGrpSpPr/>
          <p:nvPr/>
        </p:nvGrpSpPr>
        <p:grpSpPr>
          <a:xfrm>
            <a:off x="472176" y="2805465"/>
            <a:ext cx="2327649" cy="3177370"/>
            <a:chOff x="6348822" y="2832643"/>
            <a:chExt cx="2327649" cy="3177370"/>
          </a:xfrm>
        </p:grpSpPr>
        <p:sp>
          <p:nvSpPr>
            <p:cNvPr id="34" name="矩形 1">
              <a:extLst>
                <a:ext uri="{FF2B5EF4-FFF2-40B4-BE49-F238E27FC236}">
                  <a16:creationId xmlns:a16="http://schemas.microsoft.com/office/drawing/2014/main" id="{2D1E56CA-7FDD-4DAF-85C1-1E754D5E37A4}"/>
                </a:ext>
              </a:extLst>
            </p:cNvPr>
            <p:cNvSpPr/>
            <p:nvPr/>
          </p:nvSpPr>
          <p:spPr>
            <a:xfrm>
              <a:off x="6348822" y="2832643"/>
              <a:ext cx="2325868" cy="3177370"/>
            </a:xfrm>
            <a:prstGeom prst="roundRect">
              <a:avLst>
                <a:gd name="adj" fmla="val 582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</a:endParaRPr>
            </a:p>
          </p:txBody>
        </p:sp>
        <p:sp>
          <p:nvSpPr>
            <p:cNvPr id="35" name="矩形 1">
              <a:extLst>
                <a:ext uri="{FF2B5EF4-FFF2-40B4-BE49-F238E27FC236}">
                  <a16:creationId xmlns:a16="http://schemas.microsoft.com/office/drawing/2014/main" id="{08568425-D816-48DC-8998-0A9015A93B7E}"/>
                </a:ext>
              </a:extLst>
            </p:cNvPr>
            <p:cNvSpPr/>
            <p:nvPr/>
          </p:nvSpPr>
          <p:spPr>
            <a:xfrm>
              <a:off x="6350603" y="3347331"/>
              <a:ext cx="2325868" cy="445145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</a:endParaRPr>
            </a:p>
          </p:txBody>
        </p:sp>
        <p:grpSp>
          <p:nvGrpSpPr>
            <p:cNvPr id="36" name="组合 35">
              <a:extLst>
                <a:ext uri="{FF2B5EF4-FFF2-40B4-BE49-F238E27FC236}">
                  <a16:creationId xmlns:a16="http://schemas.microsoft.com/office/drawing/2014/main" id="{F7173452-5D19-4561-8A91-BFA879829343}"/>
                </a:ext>
              </a:extLst>
            </p:cNvPr>
            <p:cNvGrpSpPr/>
            <p:nvPr/>
          </p:nvGrpSpPr>
          <p:grpSpPr>
            <a:xfrm>
              <a:off x="7131110" y="2937160"/>
              <a:ext cx="735506" cy="735506"/>
              <a:chOff x="1455581" y="3061247"/>
              <a:chExt cx="735506" cy="735506"/>
            </a:xfrm>
          </p:grpSpPr>
          <p:sp>
            <p:nvSpPr>
              <p:cNvPr id="37" name="íṥļîḓê">
                <a:extLst>
                  <a:ext uri="{FF2B5EF4-FFF2-40B4-BE49-F238E27FC236}">
                    <a16:creationId xmlns:a16="http://schemas.microsoft.com/office/drawing/2014/main" id="{E8915144-95B5-49FD-BF3D-3FAE7F1FDF49}"/>
                  </a:ext>
                </a:extLst>
              </p:cNvPr>
              <p:cNvSpPr/>
              <p:nvPr/>
            </p:nvSpPr>
            <p:spPr>
              <a:xfrm>
                <a:off x="1455581" y="3061247"/>
                <a:ext cx="735506" cy="73550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ea"/>
                </a:endParaRPr>
              </a:p>
            </p:txBody>
          </p:sp>
          <p:sp>
            <p:nvSpPr>
              <p:cNvPr id="38" name="íṥlíḓê">
                <a:extLst>
                  <a:ext uri="{FF2B5EF4-FFF2-40B4-BE49-F238E27FC236}">
                    <a16:creationId xmlns:a16="http://schemas.microsoft.com/office/drawing/2014/main" id="{6FD6ABB4-532C-4E5B-A375-469F1E4430F9}"/>
                  </a:ext>
                </a:extLst>
              </p:cNvPr>
              <p:cNvSpPr/>
              <p:nvPr/>
            </p:nvSpPr>
            <p:spPr>
              <a:xfrm>
                <a:off x="1500411" y="3106185"/>
                <a:ext cx="645847" cy="645844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ea"/>
                </a:endParaRPr>
              </a:p>
            </p:txBody>
          </p:sp>
          <p:sp>
            <p:nvSpPr>
              <p:cNvPr id="39" name="ïśļiḑé">
                <a:extLst>
                  <a:ext uri="{FF2B5EF4-FFF2-40B4-BE49-F238E27FC236}">
                    <a16:creationId xmlns:a16="http://schemas.microsoft.com/office/drawing/2014/main" id="{907DAE77-EFB4-4199-B3A4-C67290731D82}"/>
                  </a:ext>
                </a:extLst>
              </p:cNvPr>
              <p:cNvSpPr/>
              <p:nvPr/>
            </p:nvSpPr>
            <p:spPr>
              <a:xfrm>
                <a:off x="1661726" y="3230492"/>
                <a:ext cx="323216" cy="397229"/>
              </a:xfrm>
              <a:custGeom>
                <a:avLst/>
                <a:gdLst>
                  <a:gd name="connsiteX0" fmla="*/ 337979 w 494593"/>
                  <a:gd name="connsiteY0" fmla="*/ 279269 h 607851"/>
                  <a:gd name="connsiteX1" fmla="*/ 221300 w 494593"/>
                  <a:gd name="connsiteY1" fmla="*/ 336550 h 607851"/>
                  <a:gd name="connsiteX2" fmla="*/ 229058 w 494593"/>
                  <a:gd name="connsiteY2" fmla="*/ 378487 h 607851"/>
                  <a:gd name="connsiteX3" fmla="*/ 270165 w 494593"/>
                  <a:gd name="connsiteY3" fmla="*/ 390032 h 607851"/>
                  <a:gd name="connsiteX4" fmla="*/ 337979 w 494593"/>
                  <a:gd name="connsiteY4" fmla="*/ 279269 h 607851"/>
                  <a:gd name="connsiteX5" fmla="*/ 247261 w 494593"/>
                  <a:gd name="connsiteY5" fmla="*/ 202100 h 607851"/>
                  <a:gd name="connsiteX6" fmla="*/ 406316 w 494593"/>
                  <a:gd name="connsiteY6" fmla="*/ 360908 h 607851"/>
                  <a:gd name="connsiteX7" fmla="*/ 247261 w 494593"/>
                  <a:gd name="connsiteY7" fmla="*/ 519715 h 607851"/>
                  <a:gd name="connsiteX8" fmla="*/ 88207 w 494593"/>
                  <a:gd name="connsiteY8" fmla="*/ 360908 h 607851"/>
                  <a:gd name="connsiteX9" fmla="*/ 247261 w 494593"/>
                  <a:gd name="connsiteY9" fmla="*/ 202100 h 607851"/>
                  <a:gd name="connsiteX10" fmla="*/ 247297 w 494593"/>
                  <a:gd name="connsiteY10" fmla="*/ 160521 h 607851"/>
                  <a:gd name="connsiteX11" fmla="*/ 46625 w 494593"/>
                  <a:gd name="connsiteY11" fmla="*/ 360907 h 607851"/>
                  <a:gd name="connsiteX12" fmla="*/ 247297 w 494593"/>
                  <a:gd name="connsiteY12" fmla="*/ 561293 h 607851"/>
                  <a:gd name="connsiteX13" fmla="*/ 447968 w 494593"/>
                  <a:gd name="connsiteY13" fmla="*/ 360907 h 607851"/>
                  <a:gd name="connsiteX14" fmla="*/ 247297 w 494593"/>
                  <a:gd name="connsiteY14" fmla="*/ 160521 h 607851"/>
                  <a:gd name="connsiteX15" fmla="*/ 247297 w 494593"/>
                  <a:gd name="connsiteY15" fmla="*/ 113963 h 607851"/>
                  <a:gd name="connsiteX16" fmla="*/ 494593 w 494593"/>
                  <a:gd name="connsiteY16" fmla="*/ 360907 h 607851"/>
                  <a:gd name="connsiteX17" fmla="*/ 247297 w 494593"/>
                  <a:gd name="connsiteY17" fmla="*/ 607851 h 607851"/>
                  <a:gd name="connsiteX18" fmla="*/ 0 w 494593"/>
                  <a:gd name="connsiteY18" fmla="*/ 360907 h 607851"/>
                  <a:gd name="connsiteX19" fmla="*/ 247297 w 494593"/>
                  <a:gd name="connsiteY19" fmla="*/ 113963 h 607851"/>
                  <a:gd name="connsiteX20" fmla="*/ 106836 w 494593"/>
                  <a:gd name="connsiteY20" fmla="*/ 58655 h 607851"/>
                  <a:gd name="connsiteX21" fmla="*/ 119283 w 494593"/>
                  <a:gd name="connsiteY21" fmla="*/ 68229 h 607851"/>
                  <a:gd name="connsiteX22" fmla="*/ 139719 w 494593"/>
                  <a:gd name="connsiteY22" fmla="*/ 103546 h 607851"/>
                  <a:gd name="connsiteX23" fmla="*/ 68863 w 494593"/>
                  <a:gd name="connsiteY23" fmla="*/ 144377 h 607851"/>
                  <a:gd name="connsiteX24" fmla="*/ 48427 w 494593"/>
                  <a:gd name="connsiteY24" fmla="*/ 109060 h 607851"/>
                  <a:gd name="connsiteX25" fmla="*/ 55960 w 494593"/>
                  <a:gd name="connsiteY25" fmla="*/ 81119 h 607851"/>
                  <a:gd name="connsiteX26" fmla="*/ 91313 w 494593"/>
                  <a:gd name="connsiteY26" fmla="*/ 60704 h 607851"/>
                  <a:gd name="connsiteX27" fmla="*/ 106836 w 494593"/>
                  <a:gd name="connsiteY27" fmla="*/ 58655 h 607851"/>
                  <a:gd name="connsiteX28" fmla="*/ 385319 w 494593"/>
                  <a:gd name="connsiteY28" fmla="*/ 58655 h 607851"/>
                  <a:gd name="connsiteX29" fmla="*/ 400805 w 494593"/>
                  <a:gd name="connsiteY29" fmla="*/ 60704 h 607851"/>
                  <a:gd name="connsiteX30" fmla="*/ 436233 w 494593"/>
                  <a:gd name="connsiteY30" fmla="*/ 81119 h 607851"/>
                  <a:gd name="connsiteX31" fmla="*/ 443692 w 494593"/>
                  <a:gd name="connsiteY31" fmla="*/ 109060 h 607851"/>
                  <a:gd name="connsiteX32" fmla="*/ 423255 w 494593"/>
                  <a:gd name="connsiteY32" fmla="*/ 144377 h 607851"/>
                  <a:gd name="connsiteX33" fmla="*/ 352474 w 494593"/>
                  <a:gd name="connsiteY33" fmla="*/ 103546 h 607851"/>
                  <a:gd name="connsiteX34" fmla="*/ 372910 w 494593"/>
                  <a:gd name="connsiteY34" fmla="*/ 68229 h 607851"/>
                  <a:gd name="connsiteX35" fmla="*/ 385319 w 494593"/>
                  <a:gd name="connsiteY35" fmla="*/ 58655 h 607851"/>
                  <a:gd name="connsiteX36" fmla="*/ 202278 w 494593"/>
                  <a:gd name="connsiteY36" fmla="*/ 0 h 607851"/>
                  <a:gd name="connsiteX37" fmla="*/ 292455 w 494593"/>
                  <a:gd name="connsiteY37" fmla="*/ 0 h 607851"/>
                  <a:gd name="connsiteX38" fmla="*/ 311475 w 494593"/>
                  <a:gd name="connsiteY38" fmla="*/ 18996 h 607851"/>
                  <a:gd name="connsiteX39" fmla="*/ 311475 w 494593"/>
                  <a:gd name="connsiteY39" fmla="*/ 61756 h 607851"/>
                  <a:gd name="connsiteX40" fmla="*/ 285295 w 494593"/>
                  <a:gd name="connsiteY40" fmla="*/ 61905 h 607851"/>
                  <a:gd name="connsiteX41" fmla="*/ 285295 w 494593"/>
                  <a:gd name="connsiteY41" fmla="*/ 94981 h 607851"/>
                  <a:gd name="connsiteX42" fmla="*/ 247255 w 494593"/>
                  <a:gd name="connsiteY42" fmla="*/ 91927 h 607851"/>
                  <a:gd name="connsiteX43" fmla="*/ 209215 w 494593"/>
                  <a:gd name="connsiteY43" fmla="*/ 94981 h 607851"/>
                  <a:gd name="connsiteX44" fmla="*/ 209215 w 494593"/>
                  <a:gd name="connsiteY44" fmla="*/ 61905 h 607851"/>
                  <a:gd name="connsiteX45" fmla="*/ 183258 w 494593"/>
                  <a:gd name="connsiteY45" fmla="*/ 61756 h 607851"/>
                  <a:gd name="connsiteX46" fmla="*/ 183258 w 494593"/>
                  <a:gd name="connsiteY46" fmla="*/ 18996 h 607851"/>
                  <a:gd name="connsiteX47" fmla="*/ 202278 w 494593"/>
                  <a:gd name="connsiteY47" fmla="*/ 0 h 607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494593" h="607851">
                    <a:moveTo>
                      <a:pt x="337979" y="279269"/>
                    </a:moveTo>
                    <a:cubicBezTo>
                      <a:pt x="312838" y="282845"/>
                      <a:pt x="230550" y="328207"/>
                      <a:pt x="221300" y="336550"/>
                    </a:cubicBezTo>
                    <a:cubicBezTo>
                      <a:pt x="212123" y="344967"/>
                      <a:pt x="215555" y="363664"/>
                      <a:pt x="229058" y="378487"/>
                    </a:cubicBezTo>
                    <a:cubicBezTo>
                      <a:pt x="242561" y="393235"/>
                      <a:pt x="260914" y="398375"/>
                      <a:pt x="270165" y="390032"/>
                    </a:cubicBezTo>
                    <a:cubicBezTo>
                      <a:pt x="279341" y="381615"/>
                      <a:pt x="332086" y="303925"/>
                      <a:pt x="337979" y="279269"/>
                    </a:cubicBezTo>
                    <a:close/>
                    <a:moveTo>
                      <a:pt x="247261" y="202100"/>
                    </a:moveTo>
                    <a:cubicBezTo>
                      <a:pt x="335070" y="202100"/>
                      <a:pt x="406316" y="273236"/>
                      <a:pt x="406316" y="360908"/>
                    </a:cubicBezTo>
                    <a:cubicBezTo>
                      <a:pt x="406316" y="448579"/>
                      <a:pt x="335070" y="519715"/>
                      <a:pt x="247261" y="519715"/>
                    </a:cubicBezTo>
                    <a:cubicBezTo>
                      <a:pt x="159453" y="519715"/>
                      <a:pt x="88207" y="448579"/>
                      <a:pt x="88207" y="360908"/>
                    </a:cubicBezTo>
                    <a:cubicBezTo>
                      <a:pt x="88207" y="273236"/>
                      <a:pt x="159453" y="202100"/>
                      <a:pt x="247261" y="202100"/>
                    </a:cubicBezTo>
                    <a:close/>
                    <a:moveTo>
                      <a:pt x="247297" y="160521"/>
                    </a:moveTo>
                    <a:cubicBezTo>
                      <a:pt x="136517" y="160521"/>
                      <a:pt x="46625" y="250211"/>
                      <a:pt x="46625" y="360907"/>
                    </a:cubicBezTo>
                    <a:cubicBezTo>
                      <a:pt x="46625" y="471603"/>
                      <a:pt x="136442" y="561293"/>
                      <a:pt x="247297" y="561293"/>
                    </a:cubicBezTo>
                    <a:cubicBezTo>
                      <a:pt x="358151" y="561293"/>
                      <a:pt x="447968" y="471603"/>
                      <a:pt x="447968" y="360907"/>
                    </a:cubicBezTo>
                    <a:cubicBezTo>
                      <a:pt x="447968" y="250285"/>
                      <a:pt x="358151" y="160521"/>
                      <a:pt x="247297" y="160521"/>
                    </a:cubicBezTo>
                    <a:close/>
                    <a:moveTo>
                      <a:pt x="247297" y="113963"/>
                    </a:moveTo>
                    <a:cubicBezTo>
                      <a:pt x="383888" y="113963"/>
                      <a:pt x="494593" y="224510"/>
                      <a:pt x="494593" y="360907"/>
                    </a:cubicBezTo>
                    <a:cubicBezTo>
                      <a:pt x="494593" y="497304"/>
                      <a:pt x="383888" y="607851"/>
                      <a:pt x="247297" y="607851"/>
                    </a:cubicBezTo>
                    <a:cubicBezTo>
                      <a:pt x="110705" y="607851"/>
                      <a:pt x="0" y="497304"/>
                      <a:pt x="0" y="360907"/>
                    </a:cubicBezTo>
                    <a:cubicBezTo>
                      <a:pt x="0" y="224510"/>
                      <a:pt x="110705" y="113963"/>
                      <a:pt x="247297" y="113963"/>
                    </a:cubicBezTo>
                    <a:close/>
                    <a:moveTo>
                      <a:pt x="106836" y="58655"/>
                    </a:moveTo>
                    <a:cubicBezTo>
                      <a:pt x="111899" y="60015"/>
                      <a:pt x="116449" y="63312"/>
                      <a:pt x="119283" y="68229"/>
                    </a:cubicBezTo>
                    <a:lnTo>
                      <a:pt x="139719" y="103546"/>
                    </a:lnTo>
                    <a:lnTo>
                      <a:pt x="68863" y="144377"/>
                    </a:lnTo>
                    <a:lnTo>
                      <a:pt x="48427" y="109060"/>
                    </a:lnTo>
                    <a:cubicBezTo>
                      <a:pt x="42833" y="99225"/>
                      <a:pt x="46189" y="86782"/>
                      <a:pt x="55960" y="81119"/>
                    </a:cubicBezTo>
                    <a:lnTo>
                      <a:pt x="91313" y="60704"/>
                    </a:lnTo>
                    <a:cubicBezTo>
                      <a:pt x="96199" y="57873"/>
                      <a:pt x="101774" y="57295"/>
                      <a:pt x="106836" y="58655"/>
                    </a:cubicBezTo>
                    <a:close/>
                    <a:moveTo>
                      <a:pt x="385319" y="58655"/>
                    </a:moveTo>
                    <a:cubicBezTo>
                      <a:pt x="390363" y="57295"/>
                      <a:pt x="395920" y="57873"/>
                      <a:pt x="400805" y="60704"/>
                    </a:cubicBezTo>
                    <a:lnTo>
                      <a:pt x="436233" y="81119"/>
                    </a:lnTo>
                    <a:cubicBezTo>
                      <a:pt x="446004" y="86782"/>
                      <a:pt x="449360" y="99225"/>
                      <a:pt x="443692" y="109060"/>
                    </a:cubicBezTo>
                    <a:lnTo>
                      <a:pt x="423255" y="144377"/>
                    </a:lnTo>
                    <a:lnTo>
                      <a:pt x="352474" y="103546"/>
                    </a:lnTo>
                    <a:lnTo>
                      <a:pt x="372910" y="68229"/>
                    </a:lnTo>
                    <a:cubicBezTo>
                      <a:pt x="375744" y="63312"/>
                      <a:pt x="380276" y="60015"/>
                      <a:pt x="385319" y="58655"/>
                    </a:cubicBezTo>
                    <a:close/>
                    <a:moveTo>
                      <a:pt x="202278" y="0"/>
                    </a:moveTo>
                    <a:lnTo>
                      <a:pt x="292455" y="0"/>
                    </a:lnTo>
                    <a:cubicBezTo>
                      <a:pt x="302972" y="0"/>
                      <a:pt x="311475" y="8492"/>
                      <a:pt x="311475" y="18996"/>
                    </a:cubicBezTo>
                    <a:lnTo>
                      <a:pt x="311475" y="61756"/>
                    </a:lnTo>
                    <a:lnTo>
                      <a:pt x="285295" y="61905"/>
                    </a:lnTo>
                    <a:lnTo>
                      <a:pt x="285295" y="94981"/>
                    </a:lnTo>
                    <a:cubicBezTo>
                      <a:pt x="272838" y="93193"/>
                      <a:pt x="260158" y="91927"/>
                      <a:pt x="247255" y="91927"/>
                    </a:cubicBezTo>
                    <a:cubicBezTo>
                      <a:pt x="234351" y="91927"/>
                      <a:pt x="221671" y="93193"/>
                      <a:pt x="209215" y="94981"/>
                    </a:cubicBezTo>
                    <a:lnTo>
                      <a:pt x="209215" y="61905"/>
                    </a:lnTo>
                    <a:lnTo>
                      <a:pt x="183258" y="61756"/>
                    </a:lnTo>
                    <a:lnTo>
                      <a:pt x="183258" y="18996"/>
                    </a:lnTo>
                    <a:cubicBezTo>
                      <a:pt x="183258" y="8492"/>
                      <a:pt x="191761" y="0"/>
                      <a:pt x="202278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ea"/>
                </a:endParaRPr>
              </a:p>
            </p:txBody>
          </p:sp>
        </p:grpSp>
      </p:grpSp>
      <p:pic>
        <p:nvPicPr>
          <p:cNvPr id="40" name="图片 39">
            <a:extLst>
              <a:ext uri="{FF2B5EF4-FFF2-40B4-BE49-F238E27FC236}">
                <a16:creationId xmlns:a16="http://schemas.microsoft.com/office/drawing/2014/main" id="{7BF218C8-F1F0-4B45-9BAA-8585BF9A58D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96353" y="1857600"/>
            <a:ext cx="1757288" cy="146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320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/>
      <p:bldP spid="9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矩形 1">
            <a:extLst>
              <a:ext uri="{FF2B5EF4-FFF2-40B4-BE49-F238E27FC236}">
                <a16:creationId xmlns:a16="http://schemas.microsoft.com/office/drawing/2014/main" id="{CE5DC96B-942E-4699-A26A-E7D34C76E7F2}"/>
              </a:ext>
            </a:extLst>
          </p:cNvPr>
          <p:cNvSpPr/>
          <p:nvPr/>
        </p:nvSpPr>
        <p:spPr>
          <a:xfrm>
            <a:off x="9191058" y="2832643"/>
            <a:ext cx="2325868" cy="3177370"/>
          </a:xfrm>
          <a:prstGeom prst="roundRect">
            <a:avLst>
              <a:gd name="adj" fmla="val 582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</a:endParaRPr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47E0EAF2-E971-4BFD-8F0E-AC97A22EDC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en-US" dirty="0"/>
              <a:t>五、主谓项相同的直言命题间的真假关系</a:t>
            </a:r>
          </a:p>
        </p:txBody>
      </p:sp>
      <p:sp>
        <p:nvSpPr>
          <p:cNvPr id="8" name="文本占位符 7">
            <a:extLst>
              <a:ext uri="{FF2B5EF4-FFF2-40B4-BE49-F238E27FC236}">
                <a16:creationId xmlns:a16="http://schemas.microsoft.com/office/drawing/2014/main" id="{3471DF59-06AC-4848-A8DA-E24F74EAA1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21974" y="1236200"/>
            <a:ext cx="4290852" cy="585866"/>
          </a:xfrm>
        </p:spPr>
        <p:txBody>
          <a:bodyPr vert="horz" lIns="90000" tIns="45720" rIns="91440" bIns="46800" rtlCol="0">
            <a:spAutoFit/>
          </a:bodyPr>
          <a:lstStyle/>
          <a:p>
            <a:r>
              <a:rPr lang="en-US" altLang="zh-CN" sz="4400" dirty="0">
                <a:solidFill>
                  <a:schemeClr val="accent5">
                    <a:lumMod val="75000"/>
                  </a:schemeClr>
                </a:solidFill>
                <a:latin typeface="Muyao-Softbrush" panose="02010600010101010101" pitchFamily="2" charset="-122"/>
                <a:ea typeface="Muyao-Softbrush" panose="02010600010101010101" pitchFamily="2" charset="-122"/>
                <a:cs typeface="+mn-ea"/>
              </a:rPr>
              <a:t>3.</a:t>
            </a:r>
            <a:r>
              <a:rPr lang="zh-CN" altLang="en-US" sz="4400" dirty="0">
                <a:solidFill>
                  <a:schemeClr val="accent5">
                    <a:lumMod val="75000"/>
                  </a:schemeClr>
                </a:solidFill>
                <a:latin typeface="Muyao-Softbrush" panose="02010600010101010101" pitchFamily="2" charset="-122"/>
                <a:ea typeface="Muyao-Softbrush" panose="02010600010101010101" pitchFamily="2" charset="-122"/>
                <a:cs typeface="+mn-ea"/>
              </a:rPr>
              <a:t>等差关系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6A2923FD-9C97-4525-905F-22199088FF55}"/>
              </a:ext>
            </a:extLst>
          </p:cNvPr>
          <p:cNvSpPr/>
          <p:nvPr/>
        </p:nvSpPr>
        <p:spPr>
          <a:xfrm>
            <a:off x="6174053" y="2899943"/>
            <a:ext cx="2325868" cy="3177370"/>
          </a:xfrm>
          <a:prstGeom prst="roundRect">
            <a:avLst>
              <a:gd name="adj" fmla="val 582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</a:endParaRPr>
          </a:p>
        </p:txBody>
      </p:sp>
      <p:sp>
        <p:nvSpPr>
          <p:cNvPr id="92" name="矩形 1">
            <a:extLst>
              <a:ext uri="{FF2B5EF4-FFF2-40B4-BE49-F238E27FC236}">
                <a16:creationId xmlns:a16="http://schemas.microsoft.com/office/drawing/2014/main" id="{F7EE2252-EDA4-417B-BDC0-425DBFDA1EBC}"/>
              </a:ext>
            </a:extLst>
          </p:cNvPr>
          <p:cNvSpPr/>
          <p:nvPr/>
        </p:nvSpPr>
        <p:spPr>
          <a:xfrm>
            <a:off x="9205732" y="3347331"/>
            <a:ext cx="2325868" cy="445145"/>
          </a:xfrm>
          <a:prstGeom prst="roundRect">
            <a:avLst>
              <a:gd name="adj" fmla="val 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</a:endParaRPr>
          </a:p>
        </p:txBody>
      </p:sp>
      <p:grpSp>
        <p:nvGrpSpPr>
          <p:cNvPr id="93" name="组合 92">
            <a:extLst>
              <a:ext uri="{FF2B5EF4-FFF2-40B4-BE49-F238E27FC236}">
                <a16:creationId xmlns:a16="http://schemas.microsoft.com/office/drawing/2014/main" id="{6AD73C8C-C255-4145-AC40-FFE0F870DB12}"/>
              </a:ext>
            </a:extLst>
          </p:cNvPr>
          <p:cNvGrpSpPr/>
          <p:nvPr/>
        </p:nvGrpSpPr>
        <p:grpSpPr>
          <a:xfrm>
            <a:off x="9986239" y="2937160"/>
            <a:ext cx="735506" cy="735506"/>
            <a:chOff x="1455581" y="3061247"/>
            <a:chExt cx="735506" cy="735506"/>
          </a:xfrm>
        </p:grpSpPr>
        <p:sp>
          <p:nvSpPr>
            <p:cNvPr id="94" name="íṥļîḓê">
              <a:extLst>
                <a:ext uri="{FF2B5EF4-FFF2-40B4-BE49-F238E27FC236}">
                  <a16:creationId xmlns:a16="http://schemas.microsoft.com/office/drawing/2014/main" id="{AB84D28E-9757-4A43-95C4-CF1D53AB14CA}"/>
                </a:ext>
              </a:extLst>
            </p:cNvPr>
            <p:cNvSpPr/>
            <p:nvPr/>
          </p:nvSpPr>
          <p:spPr>
            <a:xfrm>
              <a:off x="1455581" y="3061247"/>
              <a:ext cx="735506" cy="73550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ea"/>
              </a:endParaRPr>
            </a:p>
          </p:txBody>
        </p:sp>
        <p:sp>
          <p:nvSpPr>
            <p:cNvPr id="95" name="íṥlíḓê">
              <a:extLst>
                <a:ext uri="{FF2B5EF4-FFF2-40B4-BE49-F238E27FC236}">
                  <a16:creationId xmlns:a16="http://schemas.microsoft.com/office/drawing/2014/main" id="{B7F8086D-0DF1-4640-B969-6E90D6C81650}"/>
                </a:ext>
              </a:extLst>
            </p:cNvPr>
            <p:cNvSpPr/>
            <p:nvPr/>
          </p:nvSpPr>
          <p:spPr>
            <a:xfrm>
              <a:off x="1500411" y="3106185"/>
              <a:ext cx="645847" cy="645844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ea"/>
              </a:endParaRPr>
            </a:p>
          </p:txBody>
        </p:sp>
        <p:sp>
          <p:nvSpPr>
            <p:cNvPr id="96" name="ïśļiḑé">
              <a:extLst>
                <a:ext uri="{FF2B5EF4-FFF2-40B4-BE49-F238E27FC236}">
                  <a16:creationId xmlns:a16="http://schemas.microsoft.com/office/drawing/2014/main" id="{1B21F58B-D00E-4CD5-B069-1725AEF2F033}"/>
                </a:ext>
              </a:extLst>
            </p:cNvPr>
            <p:cNvSpPr/>
            <p:nvPr/>
          </p:nvSpPr>
          <p:spPr>
            <a:xfrm>
              <a:off x="1661726" y="3230492"/>
              <a:ext cx="323216" cy="397229"/>
            </a:xfrm>
            <a:custGeom>
              <a:avLst/>
              <a:gdLst>
                <a:gd name="connsiteX0" fmla="*/ 337979 w 494593"/>
                <a:gd name="connsiteY0" fmla="*/ 279269 h 607851"/>
                <a:gd name="connsiteX1" fmla="*/ 221300 w 494593"/>
                <a:gd name="connsiteY1" fmla="*/ 336550 h 607851"/>
                <a:gd name="connsiteX2" fmla="*/ 229058 w 494593"/>
                <a:gd name="connsiteY2" fmla="*/ 378487 h 607851"/>
                <a:gd name="connsiteX3" fmla="*/ 270165 w 494593"/>
                <a:gd name="connsiteY3" fmla="*/ 390032 h 607851"/>
                <a:gd name="connsiteX4" fmla="*/ 337979 w 494593"/>
                <a:gd name="connsiteY4" fmla="*/ 279269 h 607851"/>
                <a:gd name="connsiteX5" fmla="*/ 247261 w 494593"/>
                <a:gd name="connsiteY5" fmla="*/ 202100 h 607851"/>
                <a:gd name="connsiteX6" fmla="*/ 406316 w 494593"/>
                <a:gd name="connsiteY6" fmla="*/ 360908 h 607851"/>
                <a:gd name="connsiteX7" fmla="*/ 247261 w 494593"/>
                <a:gd name="connsiteY7" fmla="*/ 519715 h 607851"/>
                <a:gd name="connsiteX8" fmla="*/ 88207 w 494593"/>
                <a:gd name="connsiteY8" fmla="*/ 360908 h 607851"/>
                <a:gd name="connsiteX9" fmla="*/ 247261 w 494593"/>
                <a:gd name="connsiteY9" fmla="*/ 202100 h 607851"/>
                <a:gd name="connsiteX10" fmla="*/ 247297 w 494593"/>
                <a:gd name="connsiteY10" fmla="*/ 160521 h 607851"/>
                <a:gd name="connsiteX11" fmla="*/ 46625 w 494593"/>
                <a:gd name="connsiteY11" fmla="*/ 360907 h 607851"/>
                <a:gd name="connsiteX12" fmla="*/ 247297 w 494593"/>
                <a:gd name="connsiteY12" fmla="*/ 561293 h 607851"/>
                <a:gd name="connsiteX13" fmla="*/ 447968 w 494593"/>
                <a:gd name="connsiteY13" fmla="*/ 360907 h 607851"/>
                <a:gd name="connsiteX14" fmla="*/ 247297 w 494593"/>
                <a:gd name="connsiteY14" fmla="*/ 160521 h 607851"/>
                <a:gd name="connsiteX15" fmla="*/ 247297 w 494593"/>
                <a:gd name="connsiteY15" fmla="*/ 113963 h 607851"/>
                <a:gd name="connsiteX16" fmla="*/ 494593 w 494593"/>
                <a:gd name="connsiteY16" fmla="*/ 360907 h 607851"/>
                <a:gd name="connsiteX17" fmla="*/ 247297 w 494593"/>
                <a:gd name="connsiteY17" fmla="*/ 607851 h 607851"/>
                <a:gd name="connsiteX18" fmla="*/ 0 w 494593"/>
                <a:gd name="connsiteY18" fmla="*/ 360907 h 607851"/>
                <a:gd name="connsiteX19" fmla="*/ 247297 w 494593"/>
                <a:gd name="connsiteY19" fmla="*/ 113963 h 607851"/>
                <a:gd name="connsiteX20" fmla="*/ 106836 w 494593"/>
                <a:gd name="connsiteY20" fmla="*/ 58655 h 607851"/>
                <a:gd name="connsiteX21" fmla="*/ 119283 w 494593"/>
                <a:gd name="connsiteY21" fmla="*/ 68229 h 607851"/>
                <a:gd name="connsiteX22" fmla="*/ 139719 w 494593"/>
                <a:gd name="connsiteY22" fmla="*/ 103546 h 607851"/>
                <a:gd name="connsiteX23" fmla="*/ 68863 w 494593"/>
                <a:gd name="connsiteY23" fmla="*/ 144377 h 607851"/>
                <a:gd name="connsiteX24" fmla="*/ 48427 w 494593"/>
                <a:gd name="connsiteY24" fmla="*/ 109060 h 607851"/>
                <a:gd name="connsiteX25" fmla="*/ 55960 w 494593"/>
                <a:gd name="connsiteY25" fmla="*/ 81119 h 607851"/>
                <a:gd name="connsiteX26" fmla="*/ 91313 w 494593"/>
                <a:gd name="connsiteY26" fmla="*/ 60704 h 607851"/>
                <a:gd name="connsiteX27" fmla="*/ 106836 w 494593"/>
                <a:gd name="connsiteY27" fmla="*/ 58655 h 607851"/>
                <a:gd name="connsiteX28" fmla="*/ 385319 w 494593"/>
                <a:gd name="connsiteY28" fmla="*/ 58655 h 607851"/>
                <a:gd name="connsiteX29" fmla="*/ 400805 w 494593"/>
                <a:gd name="connsiteY29" fmla="*/ 60704 h 607851"/>
                <a:gd name="connsiteX30" fmla="*/ 436233 w 494593"/>
                <a:gd name="connsiteY30" fmla="*/ 81119 h 607851"/>
                <a:gd name="connsiteX31" fmla="*/ 443692 w 494593"/>
                <a:gd name="connsiteY31" fmla="*/ 109060 h 607851"/>
                <a:gd name="connsiteX32" fmla="*/ 423255 w 494593"/>
                <a:gd name="connsiteY32" fmla="*/ 144377 h 607851"/>
                <a:gd name="connsiteX33" fmla="*/ 352474 w 494593"/>
                <a:gd name="connsiteY33" fmla="*/ 103546 h 607851"/>
                <a:gd name="connsiteX34" fmla="*/ 372910 w 494593"/>
                <a:gd name="connsiteY34" fmla="*/ 68229 h 607851"/>
                <a:gd name="connsiteX35" fmla="*/ 385319 w 494593"/>
                <a:gd name="connsiteY35" fmla="*/ 58655 h 607851"/>
                <a:gd name="connsiteX36" fmla="*/ 202278 w 494593"/>
                <a:gd name="connsiteY36" fmla="*/ 0 h 607851"/>
                <a:gd name="connsiteX37" fmla="*/ 292455 w 494593"/>
                <a:gd name="connsiteY37" fmla="*/ 0 h 607851"/>
                <a:gd name="connsiteX38" fmla="*/ 311475 w 494593"/>
                <a:gd name="connsiteY38" fmla="*/ 18996 h 607851"/>
                <a:gd name="connsiteX39" fmla="*/ 311475 w 494593"/>
                <a:gd name="connsiteY39" fmla="*/ 61756 h 607851"/>
                <a:gd name="connsiteX40" fmla="*/ 285295 w 494593"/>
                <a:gd name="connsiteY40" fmla="*/ 61905 h 607851"/>
                <a:gd name="connsiteX41" fmla="*/ 285295 w 494593"/>
                <a:gd name="connsiteY41" fmla="*/ 94981 h 607851"/>
                <a:gd name="connsiteX42" fmla="*/ 247255 w 494593"/>
                <a:gd name="connsiteY42" fmla="*/ 91927 h 607851"/>
                <a:gd name="connsiteX43" fmla="*/ 209215 w 494593"/>
                <a:gd name="connsiteY43" fmla="*/ 94981 h 607851"/>
                <a:gd name="connsiteX44" fmla="*/ 209215 w 494593"/>
                <a:gd name="connsiteY44" fmla="*/ 61905 h 607851"/>
                <a:gd name="connsiteX45" fmla="*/ 183258 w 494593"/>
                <a:gd name="connsiteY45" fmla="*/ 61756 h 607851"/>
                <a:gd name="connsiteX46" fmla="*/ 183258 w 494593"/>
                <a:gd name="connsiteY46" fmla="*/ 18996 h 607851"/>
                <a:gd name="connsiteX47" fmla="*/ 202278 w 494593"/>
                <a:gd name="connsiteY47" fmla="*/ 0 h 607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494593" h="607851">
                  <a:moveTo>
                    <a:pt x="337979" y="279269"/>
                  </a:moveTo>
                  <a:cubicBezTo>
                    <a:pt x="312838" y="282845"/>
                    <a:pt x="230550" y="328207"/>
                    <a:pt x="221300" y="336550"/>
                  </a:cubicBezTo>
                  <a:cubicBezTo>
                    <a:pt x="212123" y="344967"/>
                    <a:pt x="215555" y="363664"/>
                    <a:pt x="229058" y="378487"/>
                  </a:cubicBezTo>
                  <a:cubicBezTo>
                    <a:pt x="242561" y="393235"/>
                    <a:pt x="260914" y="398375"/>
                    <a:pt x="270165" y="390032"/>
                  </a:cubicBezTo>
                  <a:cubicBezTo>
                    <a:pt x="279341" y="381615"/>
                    <a:pt x="332086" y="303925"/>
                    <a:pt x="337979" y="279269"/>
                  </a:cubicBezTo>
                  <a:close/>
                  <a:moveTo>
                    <a:pt x="247261" y="202100"/>
                  </a:moveTo>
                  <a:cubicBezTo>
                    <a:pt x="335070" y="202100"/>
                    <a:pt x="406316" y="273236"/>
                    <a:pt x="406316" y="360908"/>
                  </a:cubicBezTo>
                  <a:cubicBezTo>
                    <a:pt x="406316" y="448579"/>
                    <a:pt x="335070" y="519715"/>
                    <a:pt x="247261" y="519715"/>
                  </a:cubicBezTo>
                  <a:cubicBezTo>
                    <a:pt x="159453" y="519715"/>
                    <a:pt x="88207" y="448579"/>
                    <a:pt x="88207" y="360908"/>
                  </a:cubicBezTo>
                  <a:cubicBezTo>
                    <a:pt x="88207" y="273236"/>
                    <a:pt x="159453" y="202100"/>
                    <a:pt x="247261" y="202100"/>
                  </a:cubicBezTo>
                  <a:close/>
                  <a:moveTo>
                    <a:pt x="247297" y="160521"/>
                  </a:moveTo>
                  <a:cubicBezTo>
                    <a:pt x="136517" y="160521"/>
                    <a:pt x="46625" y="250211"/>
                    <a:pt x="46625" y="360907"/>
                  </a:cubicBezTo>
                  <a:cubicBezTo>
                    <a:pt x="46625" y="471603"/>
                    <a:pt x="136442" y="561293"/>
                    <a:pt x="247297" y="561293"/>
                  </a:cubicBezTo>
                  <a:cubicBezTo>
                    <a:pt x="358151" y="561293"/>
                    <a:pt x="447968" y="471603"/>
                    <a:pt x="447968" y="360907"/>
                  </a:cubicBezTo>
                  <a:cubicBezTo>
                    <a:pt x="447968" y="250285"/>
                    <a:pt x="358151" y="160521"/>
                    <a:pt x="247297" y="160521"/>
                  </a:cubicBezTo>
                  <a:close/>
                  <a:moveTo>
                    <a:pt x="247297" y="113963"/>
                  </a:moveTo>
                  <a:cubicBezTo>
                    <a:pt x="383888" y="113963"/>
                    <a:pt x="494593" y="224510"/>
                    <a:pt x="494593" y="360907"/>
                  </a:cubicBezTo>
                  <a:cubicBezTo>
                    <a:pt x="494593" y="497304"/>
                    <a:pt x="383888" y="607851"/>
                    <a:pt x="247297" y="607851"/>
                  </a:cubicBezTo>
                  <a:cubicBezTo>
                    <a:pt x="110705" y="607851"/>
                    <a:pt x="0" y="497304"/>
                    <a:pt x="0" y="360907"/>
                  </a:cubicBezTo>
                  <a:cubicBezTo>
                    <a:pt x="0" y="224510"/>
                    <a:pt x="110705" y="113963"/>
                    <a:pt x="247297" y="113963"/>
                  </a:cubicBezTo>
                  <a:close/>
                  <a:moveTo>
                    <a:pt x="106836" y="58655"/>
                  </a:moveTo>
                  <a:cubicBezTo>
                    <a:pt x="111899" y="60015"/>
                    <a:pt x="116449" y="63312"/>
                    <a:pt x="119283" y="68229"/>
                  </a:cubicBezTo>
                  <a:lnTo>
                    <a:pt x="139719" y="103546"/>
                  </a:lnTo>
                  <a:lnTo>
                    <a:pt x="68863" y="144377"/>
                  </a:lnTo>
                  <a:lnTo>
                    <a:pt x="48427" y="109060"/>
                  </a:lnTo>
                  <a:cubicBezTo>
                    <a:pt x="42833" y="99225"/>
                    <a:pt x="46189" y="86782"/>
                    <a:pt x="55960" y="81119"/>
                  </a:cubicBezTo>
                  <a:lnTo>
                    <a:pt x="91313" y="60704"/>
                  </a:lnTo>
                  <a:cubicBezTo>
                    <a:pt x="96199" y="57873"/>
                    <a:pt x="101774" y="57295"/>
                    <a:pt x="106836" y="58655"/>
                  </a:cubicBezTo>
                  <a:close/>
                  <a:moveTo>
                    <a:pt x="385319" y="58655"/>
                  </a:moveTo>
                  <a:cubicBezTo>
                    <a:pt x="390363" y="57295"/>
                    <a:pt x="395920" y="57873"/>
                    <a:pt x="400805" y="60704"/>
                  </a:cubicBezTo>
                  <a:lnTo>
                    <a:pt x="436233" y="81119"/>
                  </a:lnTo>
                  <a:cubicBezTo>
                    <a:pt x="446004" y="86782"/>
                    <a:pt x="449360" y="99225"/>
                    <a:pt x="443692" y="109060"/>
                  </a:cubicBezTo>
                  <a:lnTo>
                    <a:pt x="423255" y="144377"/>
                  </a:lnTo>
                  <a:lnTo>
                    <a:pt x="352474" y="103546"/>
                  </a:lnTo>
                  <a:lnTo>
                    <a:pt x="372910" y="68229"/>
                  </a:lnTo>
                  <a:cubicBezTo>
                    <a:pt x="375744" y="63312"/>
                    <a:pt x="380276" y="60015"/>
                    <a:pt x="385319" y="58655"/>
                  </a:cubicBezTo>
                  <a:close/>
                  <a:moveTo>
                    <a:pt x="202278" y="0"/>
                  </a:moveTo>
                  <a:lnTo>
                    <a:pt x="292455" y="0"/>
                  </a:lnTo>
                  <a:cubicBezTo>
                    <a:pt x="302972" y="0"/>
                    <a:pt x="311475" y="8492"/>
                    <a:pt x="311475" y="18996"/>
                  </a:cubicBezTo>
                  <a:lnTo>
                    <a:pt x="311475" y="61756"/>
                  </a:lnTo>
                  <a:lnTo>
                    <a:pt x="285295" y="61905"/>
                  </a:lnTo>
                  <a:lnTo>
                    <a:pt x="285295" y="94981"/>
                  </a:lnTo>
                  <a:cubicBezTo>
                    <a:pt x="272838" y="93193"/>
                    <a:pt x="260158" y="91927"/>
                    <a:pt x="247255" y="91927"/>
                  </a:cubicBezTo>
                  <a:cubicBezTo>
                    <a:pt x="234351" y="91927"/>
                    <a:pt x="221671" y="93193"/>
                    <a:pt x="209215" y="94981"/>
                  </a:cubicBezTo>
                  <a:lnTo>
                    <a:pt x="209215" y="61905"/>
                  </a:lnTo>
                  <a:lnTo>
                    <a:pt x="183258" y="61756"/>
                  </a:lnTo>
                  <a:lnTo>
                    <a:pt x="183258" y="18996"/>
                  </a:lnTo>
                  <a:cubicBezTo>
                    <a:pt x="183258" y="8492"/>
                    <a:pt x="191761" y="0"/>
                    <a:pt x="202278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ea"/>
              </a:endParaRPr>
            </a:p>
          </p:txBody>
        </p:sp>
      </p:grpSp>
      <p:sp>
        <p:nvSpPr>
          <p:cNvPr id="98" name="文本框 97">
            <a:extLst>
              <a:ext uri="{FF2B5EF4-FFF2-40B4-BE49-F238E27FC236}">
                <a16:creationId xmlns:a16="http://schemas.microsoft.com/office/drawing/2014/main" id="{37941089-E8AB-47D3-A9D6-147979F128E1}"/>
              </a:ext>
            </a:extLst>
          </p:cNvPr>
          <p:cNvSpPr txBox="1"/>
          <p:nvPr/>
        </p:nvSpPr>
        <p:spPr>
          <a:xfrm>
            <a:off x="6279254" y="4026183"/>
            <a:ext cx="2566236" cy="58477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lvl="0">
              <a:defRPr/>
            </a:pPr>
            <a:r>
              <a:rPr lang="en-US" altLang="zh-CN" sz="3200" b="1" dirty="0">
                <a:solidFill>
                  <a:schemeClr val="accent1"/>
                </a:solidFill>
                <a:latin typeface="站酷文艺体" panose="02000603000000000000" pitchFamily="2" charset="-122"/>
                <a:ea typeface="站酷文艺体" panose="02000603000000000000" pitchFamily="2" charset="-122"/>
                <a:cs typeface="+mn-ea"/>
              </a:rPr>
              <a:t>A</a:t>
            </a:r>
            <a:r>
              <a:rPr lang="zh-CN" altLang="en-US" sz="3200" b="1" dirty="0">
                <a:solidFill>
                  <a:schemeClr val="accent1"/>
                </a:solidFill>
                <a:latin typeface="站酷文艺体" panose="02000603000000000000" pitchFamily="2" charset="-122"/>
                <a:ea typeface="站酷文艺体" panose="02000603000000000000" pitchFamily="2" charset="-122"/>
                <a:cs typeface="+mn-ea"/>
              </a:rPr>
              <a:t>与</a:t>
            </a:r>
            <a:r>
              <a:rPr lang="en-US" altLang="zh-CN" sz="3200" b="1" dirty="0">
                <a:solidFill>
                  <a:schemeClr val="accent1"/>
                </a:solidFill>
                <a:latin typeface="站酷文艺体" panose="02000603000000000000" pitchFamily="2" charset="-122"/>
                <a:ea typeface="站酷文艺体" panose="02000603000000000000" pitchFamily="2" charset="-122"/>
                <a:cs typeface="+mn-ea"/>
              </a:rPr>
              <a:t>I</a:t>
            </a:r>
            <a:r>
              <a:rPr lang="zh-CN" altLang="en-US" sz="3200" b="1" dirty="0">
                <a:solidFill>
                  <a:schemeClr val="accent1"/>
                </a:solidFill>
                <a:latin typeface="站酷文艺体" panose="02000603000000000000" pitchFamily="2" charset="-122"/>
                <a:ea typeface="站酷文艺体" panose="02000603000000000000" pitchFamily="2" charset="-122"/>
                <a:cs typeface="+mn-ea"/>
              </a:rPr>
              <a:t>、</a:t>
            </a:r>
            <a:r>
              <a:rPr lang="en-US" altLang="zh-CN" sz="3200" b="1" dirty="0">
                <a:solidFill>
                  <a:schemeClr val="accent1"/>
                </a:solidFill>
                <a:latin typeface="站酷文艺体" panose="02000603000000000000" pitchFamily="2" charset="-122"/>
                <a:ea typeface="站酷文艺体" panose="02000603000000000000" pitchFamily="2" charset="-122"/>
                <a:cs typeface="+mn-ea"/>
              </a:rPr>
              <a:t>E</a:t>
            </a:r>
            <a:r>
              <a:rPr lang="zh-CN" altLang="en-US" sz="3200" b="1" dirty="0">
                <a:solidFill>
                  <a:schemeClr val="accent1"/>
                </a:solidFill>
                <a:latin typeface="站酷文艺体" panose="02000603000000000000" pitchFamily="2" charset="-122"/>
                <a:ea typeface="站酷文艺体" panose="02000603000000000000" pitchFamily="2" charset="-122"/>
                <a:cs typeface="+mn-ea"/>
              </a:rPr>
              <a:t>与</a:t>
            </a:r>
            <a:r>
              <a:rPr lang="en-US" altLang="zh-CN" sz="3200" b="1" dirty="0">
                <a:solidFill>
                  <a:schemeClr val="accent1"/>
                </a:solidFill>
                <a:latin typeface="站酷文艺体" panose="02000603000000000000" pitchFamily="2" charset="-122"/>
                <a:ea typeface="站酷文艺体" panose="02000603000000000000" pitchFamily="2" charset="-122"/>
                <a:cs typeface="+mn-ea"/>
              </a:rPr>
              <a:t>O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站酷文艺体" panose="02000603000000000000" pitchFamily="2" charset="-122"/>
              <a:ea typeface="站酷文艺体" panose="02000603000000000000" pitchFamily="2" charset="-122"/>
              <a:cs typeface="+mn-ea"/>
            </a:endParaRPr>
          </a:p>
        </p:txBody>
      </p:sp>
      <p:sp>
        <p:nvSpPr>
          <p:cNvPr id="99" name="文本框 98">
            <a:extLst>
              <a:ext uri="{FF2B5EF4-FFF2-40B4-BE49-F238E27FC236}">
                <a16:creationId xmlns:a16="http://schemas.microsoft.com/office/drawing/2014/main" id="{2CEB022E-4FF0-44B2-ABFC-FEA7108DBEC7}"/>
              </a:ext>
            </a:extLst>
          </p:cNvPr>
          <p:cNvSpPr txBox="1"/>
          <p:nvPr/>
        </p:nvSpPr>
        <p:spPr>
          <a:xfrm>
            <a:off x="5959261" y="4607635"/>
            <a:ext cx="3047931" cy="117621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lvl="0">
              <a:lnSpc>
                <a:spcPct val="130000"/>
              </a:lnSpc>
              <a:defRPr/>
            </a:pPr>
            <a:r>
              <a:rPr lang="en-US" altLang="zh-CN" sz="2800" b="1" dirty="0"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A(E)</a:t>
            </a:r>
            <a:r>
              <a:rPr lang="zh-CN" altLang="en-US" sz="2800" b="1" dirty="0"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真→</a:t>
            </a:r>
            <a:r>
              <a:rPr lang="en-US" altLang="zh-CN" sz="2800" b="1" dirty="0"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I(O)</a:t>
            </a:r>
            <a:r>
              <a:rPr lang="zh-CN" altLang="en-US" sz="2800" b="1" dirty="0"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真</a:t>
            </a:r>
            <a:endParaRPr lang="en-US" altLang="zh-CN" sz="2800" b="1" dirty="0">
              <a:latin typeface="方正粗黑宋简体" panose="02000000000000000000" pitchFamily="2" charset="-122"/>
              <a:ea typeface="方正粗黑宋简体" panose="02000000000000000000" pitchFamily="2" charset="-122"/>
              <a:cs typeface="+mn-ea"/>
            </a:endParaRPr>
          </a:p>
          <a:p>
            <a:pPr lvl="0">
              <a:lnSpc>
                <a:spcPct val="130000"/>
              </a:lnSpc>
              <a:defRPr/>
            </a:pPr>
            <a:r>
              <a:rPr lang="en-US" altLang="zh-CN" sz="2800" b="1" dirty="0"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I(O)</a:t>
            </a:r>
            <a:r>
              <a:rPr lang="zh-CN" altLang="en-US" sz="2800" b="1" dirty="0"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假 →</a:t>
            </a:r>
            <a:r>
              <a:rPr lang="en-US" altLang="zh-CN" sz="2800" b="1" dirty="0"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A(E)</a:t>
            </a:r>
            <a:r>
              <a:rPr lang="zh-CN" altLang="en-US" sz="2800" b="1" dirty="0"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假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方正粗黑宋简体" panose="02000000000000000000" pitchFamily="2" charset="-122"/>
              <a:ea typeface="方正粗黑宋简体" panose="02000000000000000000" pitchFamily="2" charset="-122"/>
              <a:cs typeface="+mn-ea"/>
            </a:endParaRP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4B51C2E-D84A-4BF4-B9F1-A1341546FF29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60400" y="6235702"/>
            <a:ext cx="3342640" cy="365125"/>
          </a:xfrm>
        </p:spPr>
        <p:txBody>
          <a:bodyPr/>
          <a:lstStyle/>
          <a:p>
            <a:r>
              <a:rPr lang="zh-CN" altLang="en-US" i="1" spc="300" dirty="0">
                <a:solidFill>
                  <a:schemeClr val="accent1"/>
                </a:solidFill>
                <a:latin typeface="+mn-ea"/>
              </a:rPr>
              <a:t>敦尚行实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FFE3BDD-0CC9-49F1-86F6-A06635B040F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79ECAFE-A460-4E13-ABCB-32CAE6136244}" type="slidenum">
              <a:rPr lang="zh-CN" altLang="en-US" smtClean="0"/>
              <a:pPr/>
              <a:t>26</a:t>
            </a:fld>
            <a:endParaRPr lang="zh-CN" altLang="en-US" dirty="0"/>
          </a:p>
        </p:txBody>
      </p:sp>
      <p:sp>
        <p:nvSpPr>
          <p:cNvPr id="63" name="矩形 1">
            <a:extLst>
              <a:ext uri="{FF2B5EF4-FFF2-40B4-BE49-F238E27FC236}">
                <a16:creationId xmlns:a16="http://schemas.microsoft.com/office/drawing/2014/main" id="{2B5B13B3-FF7E-4182-8429-50E57C800155}"/>
              </a:ext>
            </a:extLst>
          </p:cNvPr>
          <p:cNvSpPr/>
          <p:nvPr/>
        </p:nvSpPr>
        <p:spPr>
          <a:xfrm>
            <a:off x="6073043" y="3352180"/>
            <a:ext cx="2641608" cy="570048"/>
          </a:xfrm>
          <a:prstGeom prst="roundRect">
            <a:avLst>
              <a:gd name="adj" fmla="val 0"/>
            </a:avLst>
          </a:prstGeom>
          <a:solidFill>
            <a:srgbClr val="FEC4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bg1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等差关系</a:t>
            </a:r>
          </a:p>
        </p:txBody>
      </p: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5242286E-6037-4C68-B738-195B99C49CF9}"/>
              </a:ext>
            </a:extLst>
          </p:cNvPr>
          <p:cNvGrpSpPr/>
          <p:nvPr/>
        </p:nvGrpSpPr>
        <p:grpSpPr>
          <a:xfrm>
            <a:off x="472176" y="2805465"/>
            <a:ext cx="2327649" cy="3177370"/>
            <a:chOff x="6348822" y="2832643"/>
            <a:chExt cx="2327649" cy="3177370"/>
          </a:xfrm>
        </p:grpSpPr>
        <p:sp>
          <p:nvSpPr>
            <p:cNvPr id="34" name="矩形 1">
              <a:extLst>
                <a:ext uri="{FF2B5EF4-FFF2-40B4-BE49-F238E27FC236}">
                  <a16:creationId xmlns:a16="http://schemas.microsoft.com/office/drawing/2014/main" id="{2D1E56CA-7FDD-4DAF-85C1-1E754D5E37A4}"/>
                </a:ext>
              </a:extLst>
            </p:cNvPr>
            <p:cNvSpPr/>
            <p:nvPr/>
          </p:nvSpPr>
          <p:spPr>
            <a:xfrm>
              <a:off x="6348822" y="2832643"/>
              <a:ext cx="2325868" cy="3177370"/>
            </a:xfrm>
            <a:prstGeom prst="roundRect">
              <a:avLst>
                <a:gd name="adj" fmla="val 582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</a:endParaRPr>
            </a:p>
          </p:txBody>
        </p:sp>
        <p:sp>
          <p:nvSpPr>
            <p:cNvPr id="35" name="矩形 1">
              <a:extLst>
                <a:ext uri="{FF2B5EF4-FFF2-40B4-BE49-F238E27FC236}">
                  <a16:creationId xmlns:a16="http://schemas.microsoft.com/office/drawing/2014/main" id="{08568425-D816-48DC-8998-0A9015A93B7E}"/>
                </a:ext>
              </a:extLst>
            </p:cNvPr>
            <p:cNvSpPr/>
            <p:nvPr/>
          </p:nvSpPr>
          <p:spPr>
            <a:xfrm>
              <a:off x="6350603" y="3347331"/>
              <a:ext cx="2325868" cy="445145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</a:endParaRPr>
            </a:p>
          </p:txBody>
        </p:sp>
        <p:grpSp>
          <p:nvGrpSpPr>
            <p:cNvPr id="36" name="组合 35">
              <a:extLst>
                <a:ext uri="{FF2B5EF4-FFF2-40B4-BE49-F238E27FC236}">
                  <a16:creationId xmlns:a16="http://schemas.microsoft.com/office/drawing/2014/main" id="{F7173452-5D19-4561-8A91-BFA879829343}"/>
                </a:ext>
              </a:extLst>
            </p:cNvPr>
            <p:cNvGrpSpPr/>
            <p:nvPr/>
          </p:nvGrpSpPr>
          <p:grpSpPr>
            <a:xfrm>
              <a:off x="7131110" y="2937160"/>
              <a:ext cx="735506" cy="735506"/>
              <a:chOff x="1455581" y="3061247"/>
              <a:chExt cx="735506" cy="735506"/>
            </a:xfrm>
          </p:grpSpPr>
          <p:sp>
            <p:nvSpPr>
              <p:cNvPr id="37" name="íṥļîḓê">
                <a:extLst>
                  <a:ext uri="{FF2B5EF4-FFF2-40B4-BE49-F238E27FC236}">
                    <a16:creationId xmlns:a16="http://schemas.microsoft.com/office/drawing/2014/main" id="{E8915144-95B5-49FD-BF3D-3FAE7F1FDF49}"/>
                  </a:ext>
                </a:extLst>
              </p:cNvPr>
              <p:cNvSpPr/>
              <p:nvPr/>
            </p:nvSpPr>
            <p:spPr>
              <a:xfrm>
                <a:off x="1455581" y="3061247"/>
                <a:ext cx="735506" cy="73550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ea"/>
                </a:endParaRPr>
              </a:p>
            </p:txBody>
          </p:sp>
          <p:sp>
            <p:nvSpPr>
              <p:cNvPr id="38" name="íṥlíḓê">
                <a:extLst>
                  <a:ext uri="{FF2B5EF4-FFF2-40B4-BE49-F238E27FC236}">
                    <a16:creationId xmlns:a16="http://schemas.microsoft.com/office/drawing/2014/main" id="{6FD6ABB4-532C-4E5B-A375-469F1E4430F9}"/>
                  </a:ext>
                </a:extLst>
              </p:cNvPr>
              <p:cNvSpPr/>
              <p:nvPr/>
            </p:nvSpPr>
            <p:spPr>
              <a:xfrm>
                <a:off x="1500411" y="3106185"/>
                <a:ext cx="645847" cy="645844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ea"/>
                </a:endParaRPr>
              </a:p>
            </p:txBody>
          </p:sp>
          <p:sp>
            <p:nvSpPr>
              <p:cNvPr id="39" name="ïśļiḑé">
                <a:extLst>
                  <a:ext uri="{FF2B5EF4-FFF2-40B4-BE49-F238E27FC236}">
                    <a16:creationId xmlns:a16="http://schemas.microsoft.com/office/drawing/2014/main" id="{907DAE77-EFB4-4199-B3A4-C67290731D82}"/>
                  </a:ext>
                </a:extLst>
              </p:cNvPr>
              <p:cNvSpPr/>
              <p:nvPr/>
            </p:nvSpPr>
            <p:spPr>
              <a:xfrm>
                <a:off x="1661726" y="3230492"/>
                <a:ext cx="323216" cy="397229"/>
              </a:xfrm>
              <a:custGeom>
                <a:avLst/>
                <a:gdLst>
                  <a:gd name="connsiteX0" fmla="*/ 337979 w 494593"/>
                  <a:gd name="connsiteY0" fmla="*/ 279269 h 607851"/>
                  <a:gd name="connsiteX1" fmla="*/ 221300 w 494593"/>
                  <a:gd name="connsiteY1" fmla="*/ 336550 h 607851"/>
                  <a:gd name="connsiteX2" fmla="*/ 229058 w 494593"/>
                  <a:gd name="connsiteY2" fmla="*/ 378487 h 607851"/>
                  <a:gd name="connsiteX3" fmla="*/ 270165 w 494593"/>
                  <a:gd name="connsiteY3" fmla="*/ 390032 h 607851"/>
                  <a:gd name="connsiteX4" fmla="*/ 337979 w 494593"/>
                  <a:gd name="connsiteY4" fmla="*/ 279269 h 607851"/>
                  <a:gd name="connsiteX5" fmla="*/ 247261 w 494593"/>
                  <a:gd name="connsiteY5" fmla="*/ 202100 h 607851"/>
                  <a:gd name="connsiteX6" fmla="*/ 406316 w 494593"/>
                  <a:gd name="connsiteY6" fmla="*/ 360908 h 607851"/>
                  <a:gd name="connsiteX7" fmla="*/ 247261 w 494593"/>
                  <a:gd name="connsiteY7" fmla="*/ 519715 h 607851"/>
                  <a:gd name="connsiteX8" fmla="*/ 88207 w 494593"/>
                  <a:gd name="connsiteY8" fmla="*/ 360908 h 607851"/>
                  <a:gd name="connsiteX9" fmla="*/ 247261 w 494593"/>
                  <a:gd name="connsiteY9" fmla="*/ 202100 h 607851"/>
                  <a:gd name="connsiteX10" fmla="*/ 247297 w 494593"/>
                  <a:gd name="connsiteY10" fmla="*/ 160521 h 607851"/>
                  <a:gd name="connsiteX11" fmla="*/ 46625 w 494593"/>
                  <a:gd name="connsiteY11" fmla="*/ 360907 h 607851"/>
                  <a:gd name="connsiteX12" fmla="*/ 247297 w 494593"/>
                  <a:gd name="connsiteY12" fmla="*/ 561293 h 607851"/>
                  <a:gd name="connsiteX13" fmla="*/ 447968 w 494593"/>
                  <a:gd name="connsiteY13" fmla="*/ 360907 h 607851"/>
                  <a:gd name="connsiteX14" fmla="*/ 247297 w 494593"/>
                  <a:gd name="connsiteY14" fmla="*/ 160521 h 607851"/>
                  <a:gd name="connsiteX15" fmla="*/ 247297 w 494593"/>
                  <a:gd name="connsiteY15" fmla="*/ 113963 h 607851"/>
                  <a:gd name="connsiteX16" fmla="*/ 494593 w 494593"/>
                  <a:gd name="connsiteY16" fmla="*/ 360907 h 607851"/>
                  <a:gd name="connsiteX17" fmla="*/ 247297 w 494593"/>
                  <a:gd name="connsiteY17" fmla="*/ 607851 h 607851"/>
                  <a:gd name="connsiteX18" fmla="*/ 0 w 494593"/>
                  <a:gd name="connsiteY18" fmla="*/ 360907 h 607851"/>
                  <a:gd name="connsiteX19" fmla="*/ 247297 w 494593"/>
                  <a:gd name="connsiteY19" fmla="*/ 113963 h 607851"/>
                  <a:gd name="connsiteX20" fmla="*/ 106836 w 494593"/>
                  <a:gd name="connsiteY20" fmla="*/ 58655 h 607851"/>
                  <a:gd name="connsiteX21" fmla="*/ 119283 w 494593"/>
                  <a:gd name="connsiteY21" fmla="*/ 68229 h 607851"/>
                  <a:gd name="connsiteX22" fmla="*/ 139719 w 494593"/>
                  <a:gd name="connsiteY22" fmla="*/ 103546 h 607851"/>
                  <a:gd name="connsiteX23" fmla="*/ 68863 w 494593"/>
                  <a:gd name="connsiteY23" fmla="*/ 144377 h 607851"/>
                  <a:gd name="connsiteX24" fmla="*/ 48427 w 494593"/>
                  <a:gd name="connsiteY24" fmla="*/ 109060 h 607851"/>
                  <a:gd name="connsiteX25" fmla="*/ 55960 w 494593"/>
                  <a:gd name="connsiteY25" fmla="*/ 81119 h 607851"/>
                  <a:gd name="connsiteX26" fmla="*/ 91313 w 494593"/>
                  <a:gd name="connsiteY26" fmla="*/ 60704 h 607851"/>
                  <a:gd name="connsiteX27" fmla="*/ 106836 w 494593"/>
                  <a:gd name="connsiteY27" fmla="*/ 58655 h 607851"/>
                  <a:gd name="connsiteX28" fmla="*/ 385319 w 494593"/>
                  <a:gd name="connsiteY28" fmla="*/ 58655 h 607851"/>
                  <a:gd name="connsiteX29" fmla="*/ 400805 w 494593"/>
                  <a:gd name="connsiteY29" fmla="*/ 60704 h 607851"/>
                  <a:gd name="connsiteX30" fmla="*/ 436233 w 494593"/>
                  <a:gd name="connsiteY30" fmla="*/ 81119 h 607851"/>
                  <a:gd name="connsiteX31" fmla="*/ 443692 w 494593"/>
                  <a:gd name="connsiteY31" fmla="*/ 109060 h 607851"/>
                  <a:gd name="connsiteX32" fmla="*/ 423255 w 494593"/>
                  <a:gd name="connsiteY32" fmla="*/ 144377 h 607851"/>
                  <a:gd name="connsiteX33" fmla="*/ 352474 w 494593"/>
                  <a:gd name="connsiteY33" fmla="*/ 103546 h 607851"/>
                  <a:gd name="connsiteX34" fmla="*/ 372910 w 494593"/>
                  <a:gd name="connsiteY34" fmla="*/ 68229 h 607851"/>
                  <a:gd name="connsiteX35" fmla="*/ 385319 w 494593"/>
                  <a:gd name="connsiteY35" fmla="*/ 58655 h 607851"/>
                  <a:gd name="connsiteX36" fmla="*/ 202278 w 494593"/>
                  <a:gd name="connsiteY36" fmla="*/ 0 h 607851"/>
                  <a:gd name="connsiteX37" fmla="*/ 292455 w 494593"/>
                  <a:gd name="connsiteY37" fmla="*/ 0 h 607851"/>
                  <a:gd name="connsiteX38" fmla="*/ 311475 w 494593"/>
                  <a:gd name="connsiteY38" fmla="*/ 18996 h 607851"/>
                  <a:gd name="connsiteX39" fmla="*/ 311475 w 494593"/>
                  <a:gd name="connsiteY39" fmla="*/ 61756 h 607851"/>
                  <a:gd name="connsiteX40" fmla="*/ 285295 w 494593"/>
                  <a:gd name="connsiteY40" fmla="*/ 61905 h 607851"/>
                  <a:gd name="connsiteX41" fmla="*/ 285295 w 494593"/>
                  <a:gd name="connsiteY41" fmla="*/ 94981 h 607851"/>
                  <a:gd name="connsiteX42" fmla="*/ 247255 w 494593"/>
                  <a:gd name="connsiteY42" fmla="*/ 91927 h 607851"/>
                  <a:gd name="connsiteX43" fmla="*/ 209215 w 494593"/>
                  <a:gd name="connsiteY43" fmla="*/ 94981 h 607851"/>
                  <a:gd name="connsiteX44" fmla="*/ 209215 w 494593"/>
                  <a:gd name="connsiteY44" fmla="*/ 61905 h 607851"/>
                  <a:gd name="connsiteX45" fmla="*/ 183258 w 494593"/>
                  <a:gd name="connsiteY45" fmla="*/ 61756 h 607851"/>
                  <a:gd name="connsiteX46" fmla="*/ 183258 w 494593"/>
                  <a:gd name="connsiteY46" fmla="*/ 18996 h 607851"/>
                  <a:gd name="connsiteX47" fmla="*/ 202278 w 494593"/>
                  <a:gd name="connsiteY47" fmla="*/ 0 h 607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494593" h="607851">
                    <a:moveTo>
                      <a:pt x="337979" y="279269"/>
                    </a:moveTo>
                    <a:cubicBezTo>
                      <a:pt x="312838" y="282845"/>
                      <a:pt x="230550" y="328207"/>
                      <a:pt x="221300" y="336550"/>
                    </a:cubicBezTo>
                    <a:cubicBezTo>
                      <a:pt x="212123" y="344967"/>
                      <a:pt x="215555" y="363664"/>
                      <a:pt x="229058" y="378487"/>
                    </a:cubicBezTo>
                    <a:cubicBezTo>
                      <a:pt x="242561" y="393235"/>
                      <a:pt x="260914" y="398375"/>
                      <a:pt x="270165" y="390032"/>
                    </a:cubicBezTo>
                    <a:cubicBezTo>
                      <a:pt x="279341" y="381615"/>
                      <a:pt x="332086" y="303925"/>
                      <a:pt x="337979" y="279269"/>
                    </a:cubicBezTo>
                    <a:close/>
                    <a:moveTo>
                      <a:pt x="247261" y="202100"/>
                    </a:moveTo>
                    <a:cubicBezTo>
                      <a:pt x="335070" y="202100"/>
                      <a:pt x="406316" y="273236"/>
                      <a:pt x="406316" y="360908"/>
                    </a:cubicBezTo>
                    <a:cubicBezTo>
                      <a:pt x="406316" y="448579"/>
                      <a:pt x="335070" y="519715"/>
                      <a:pt x="247261" y="519715"/>
                    </a:cubicBezTo>
                    <a:cubicBezTo>
                      <a:pt x="159453" y="519715"/>
                      <a:pt x="88207" y="448579"/>
                      <a:pt x="88207" y="360908"/>
                    </a:cubicBezTo>
                    <a:cubicBezTo>
                      <a:pt x="88207" y="273236"/>
                      <a:pt x="159453" y="202100"/>
                      <a:pt x="247261" y="202100"/>
                    </a:cubicBezTo>
                    <a:close/>
                    <a:moveTo>
                      <a:pt x="247297" y="160521"/>
                    </a:moveTo>
                    <a:cubicBezTo>
                      <a:pt x="136517" y="160521"/>
                      <a:pt x="46625" y="250211"/>
                      <a:pt x="46625" y="360907"/>
                    </a:cubicBezTo>
                    <a:cubicBezTo>
                      <a:pt x="46625" y="471603"/>
                      <a:pt x="136442" y="561293"/>
                      <a:pt x="247297" y="561293"/>
                    </a:cubicBezTo>
                    <a:cubicBezTo>
                      <a:pt x="358151" y="561293"/>
                      <a:pt x="447968" y="471603"/>
                      <a:pt x="447968" y="360907"/>
                    </a:cubicBezTo>
                    <a:cubicBezTo>
                      <a:pt x="447968" y="250285"/>
                      <a:pt x="358151" y="160521"/>
                      <a:pt x="247297" y="160521"/>
                    </a:cubicBezTo>
                    <a:close/>
                    <a:moveTo>
                      <a:pt x="247297" y="113963"/>
                    </a:moveTo>
                    <a:cubicBezTo>
                      <a:pt x="383888" y="113963"/>
                      <a:pt x="494593" y="224510"/>
                      <a:pt x="494593" y="360907"/>
                    </a:cubicBezTo>
                    <a:cubicBezTo>
                      <a:pt x="494593" y="497304"/>
                      <a:pt x="383888" y="607851"/>
                      <a:pt x="247297" y="607851"/>
                    </a:cubicBezTo>
                    <a:cubicBezTo>
                      <a:pt x="110705" y="607851"/>
                      <a:pt x="0" y="497304"/>
                      <a:pt x="0" y="360907"/>
                    </a:cubicBezTo>
                    <a:cubicBezTo>
                      <a:pt x="0" y="224510"/>
                      <a:pt x="110705" y="113963"/>
                      <a:pt x="247297" y="113963"/>
                    </a:cubicBezTo>
                    <a:close/>
                    <a:moveTo>
                      <a:pt x="106836" y="58655"/>
                    </a:moveTo>
                    <a:cubicBezTo>
                      <a:pt x="111899" y="60015"/>
                      <a:pt x="116449" y="63312"/>
                      <a:pt x="119283" y="68229"/>
                    </a:cubicBezTo>
                    <a:lnTo>
                      <a:pt x="139719" y="103546"/>
                    </a:lnTo>
                    <a:lnTo>
                      <a:pt x="68863" y="144377"/>
                    </a:lnTo>
                    <a:lnTo>
                      <a:pt x="48427" y="109060"/>
                    </a:lnTo>
                    <a:cubicBezTo>
                      <a:pt x="42833" y="99225"/>
                      <a:pt x="46189" y="86782"/>
                      <a:pt x="55960" y="81119"/>
                    </a:cubicBezTo>
                    <a:lnTo>
                      <a:pt x="91313" y="60704"/>
                    </a:lnTo>
                    <a:cubicBezTo>
                      <a:pt x="96199" y="57873"/>
                      <a:pt x="101774" y="57295"/>
                      <a:pt x="106836" y="58655"/>
                    </a:cubicBezTo>
                    <a:close/>
                    <a:moveTo>
                      <a:pt x="385319" y="58655"/>
                    </a:moveTo>
                    <a:cubicBezTo>
                      <a:pt x="390363" y="57295"/>
                      <a:pt x="395920" y="57873"/>
                      <a:pt x="400805" y="60704"/>
                    </a:cubicBezTo>
                    <a:lnTo>
                      <a:pt x="436233" y="81119"/>
                    </a:lnTo>
                    <a:cubicBezTo>
                      <a:pt x="446004" y="86782"/>
                      <a:pt x="449360" y="99225"/>
                      <a:pt x="443692" y="109060"/>
                    </a:cubicBezTo>
                    <a:lnTo>
                      <a:pt x="423255" y="144377"/>
                    </a:lnTo>
                    <a:lnTo>
                      <a:pt x="352474" y="103546"/>
                    </a:lnTo>
                    <a:lnTo>
                      <a:pt x="372910" y="68229"/>
                    </a:lnTo>
                    <a:cubicBezTo>
                      <a:pt x="375744" y="63312"/>
                      <a:pt x="380276" y="60015"/>
                      <a:pt x="385319" y="58655"/>
                    </a:cubicBezTo>
                    <a:close/>
                    <a:moveTo>
                      <a:pt x="202278" y="0"/>
                    </a:moveTo>
                    <a:lnTo>
                      <a:pt x="292455" y="0"/>
                    </a:lnTo>
                    <a:cubicBezTo>
                      <a:pt x="302972" y="0"/>
                      <a:pt x="311475" y="8492"/>
                      <a:pt x="311475" y="18996"/>
                    </a:cubicBezTo>
                    <a:lnTo>
                      <a:pt x="311475" y="61756"/>
                    </a:lnTo>
                    <a:lnTo>
                      <a:pt x="285295" y="61905"/>
                    </a:lnTo>
                    <a:lnTo>
                      <a:pt x="285295" y="94981"/>
                    </a:lnTo>
                    <a:cubicBezTo>
                      <a:pt x="272838" y="93193"/>
                      <a:pt x="260158" y="91927"/>
                      <a:pt x="247255" y="91927"/>
                    </a:cubicBezTo>
                    <a:cubicBezTo>
                      <a:pt x="234351" y="91927"/>
                      <a:pt x="221671" y="93193"/>
                      <a:pt x="209215" y="94981"/>
                    </a:cubicBezTo>
                    <a:lnTo>
                      <a:pt x="209215" y="61905"/>
                    </a:lnTo>
                    <a:lnTo>
                      <a:pt x="183258" y="61756"/>
                    </a:lnTo>
                    <a:lnTo>
                      <a:pt x="183258" y="18996"/>
                    </a:lnTo>
                    <a:cubicBezTo>
                      <a:pt x="183258" y="8492"/>
                      <a:pt x="191761" y="0"/>
                      <a:pt x="202278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ea"/>
                </a:endParaRPr>
              </a:p>
            </p:txBody>
          </p:sp>
        </p:grpSp>
      </p:grpSp>
      <p:grpSp>
        <p:nvGrpSpPr>
          <p:cNvPr id="40" name="组合 39">
            <a:extLst>
              <a:ext uri="{FF2B5EF4-FFF2-40B4-BE49-F238E27FC236}">
                <a16:creationId xmlns:a16="http://schemas.microsoft.com/office/drawing/2014/main" id="{1F88BF80-F70C-413A-8A02-816641B1E4A4}"/>
              </a:ext>
            </a:extLst>
          </p:cNvPr>
          <p:cNvGrpSpPr/>
          <p:nvPr/>
        </p:nvGrpSpPr>
        <p:grpSpPr>
          <a:xfrm>
            <a:off x="3205500" y="2835513"/>
            <a:ext cx="2327649" cy="3177370"/>
            <a:chOff x="6348822" y="2832643"/>
            <a:chExt cx="2327649" cy="3177370"/>
          </a:xfrm>
        </p:grpSpPr>
        <p:sp>
          <p:nvSpPr>
            <p:cNvPr id="41" name="矩形 1">
              <a:extLst>
                <a:ext uri="{FF2B5EF4-FFF2-40B4-BE49-F238E27FC236}">
                  <a16:creationId xmlns:a16="http://schemas.microsoft.com/office/drawing/2014/main" id="{FD5A2926-F477-4E84-A8C3-7634812910A2}"/>
                </a:ext>
              </a:extLst>
            </p:cNvPr>
            <p:cNvSpPr/>
            <p:nvPr/>
          </p:nvSpPr>
          <p:spPr>
            <a:xfrm>
              <a:off x="6348822" y="2832643"/>
              <a:ext cx="2325868" cy="3177370"/>
            </a:xfrm>
            <a:prstGeom prst="roundRect">
              <a:avLst>
                <a:gd name="adj" fmla="val 582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</a:endParaRPr>
            </a:p>
          </p:txBody>
        </p:sp>
        <p:sp>
          <p:nvSpPr>
            <p:cNvPr id="42" name="矩形 1">
              <a:extLst>
                <a:ext uri="{FF2B5EF4-FFF2-40B4-BE49-F238E27FC236}">
                  <a16:creationId xmlns:a16="http://schemas.microsoft.com/office/drawing/2014/main" id="{65DC0192-4560-467E-85F4-1936C2BB51AC}"/>
                </a:ext>
              </a:extLst>
            </p:cNvPr>
            <p:cNvSpPr/>
            <p:nvPr/>
          </p:nvSpPr>
          <p:spPr>
            <a:xfrm>
              <a:off x="6350603" y="3347331"/>
              <a:ext cx="2325868" cy="445145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</a:endParaRPr>
            </a:p>
          </p:txBody>
        </p:sp>
        <p:grpSp>
          <p:nvGrpSpPr>
            <p:cNvPr id="43" name="组合 42">
              <a:extLst>
                <a:ext uri="{FF2B5EF4-FFF2-40B4-BE49-F238E27FC236}">
                  <a16:creationId xmlns:a16="http://schemas.microsoft.com/office/drawing/2014/main" id="{1CA5F8B5-4B7E-473C-9487-C10EEE17A4B5}"/>
                </a:ext>
              </a:extLst>
            </p:cNvPr>
            <p:cNvGrpSpPr/>
            <p:nvPr/>
          </p:nvGrpSpPr>
          <p:grpSpPr>
            <a:xfrm>
              <a:off x="7131110" y="2937160"/>
              <a:ext cx="735506" cy="735506"/>
              <a:chOff x="1455581" y="3061247"/>
              <a:chExt cx="735506" cy="735506"/>
            </a:xfrm>
          </p:grpSpPr>
          <p:sp>
            <p:nvSpPr>
              <p:cNvPr id="44" name="íṥļîḓê">
                <a:extLst>
                  <a:ext uri="{FF2B5EF4-FFF2-40B4-BE49-F238E27FC236}">
                    <a16:creationId xmlns:a16="http://schemas.microsoft.com/office/drawing/2014/main" id="{CD8C4AE7-71F1-4CD2-93A4-226BBD31FA1C}"/>
                  </a:ext>
                </a:extLst>
              </p:cNvPr>
              <p:cNvSpPr/>
              <p:nvPr/>
            </p:nvSpPr>
            <p:spPr>
              <a:xfrm>
                <a:off x="1455581" y="3061247"/>
                <a:ext cx="735506" cy="73550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ea"/>
                </a:endParaRPr>
              </a:p>
            </p:txBody>
          </p:sp>
          <p:sp>
            <p:nvSpPr>
              <p:cNvPr id="45" name="íṥlíḓê">
                <a:extLst>
                  <a:ext uri="{FF2B5EF4-FFF2-40B4-BE49-F238E27FC236}">
                    <a16:creationId xmlns:a16="http://schemas.microsoft.com/office/drawing/2014/main" id="{75A4C8A2-023E-43AF-8044-605E6B8FDD82}"/>
                  </a:ext>
                </a:extLst>
              </p:cNvPr>
              <p:cNvSpPr/>
              <p:nvPr/>
            </p:nvSpPr>
            <p:spPr>
              <a:xfrm>
                <a:off x="1500411" y="3106185"/>
                <a:ext cx="645847" cy="645844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ea"/>
                </a:endParaRPr>
              </a:p>
            </p:txBody>
          </p:sp>
          <p:sp>
            <p:nvSpPr>
              <p:cNvPr id="46" name="ïśļiḑé">
                <a:extLst>
                  <a:ext uri="{FF2B5EF4-FFF2-40B4-BE49-F238E27FC236}">
                    <a16:creationId xmlns:a16="http://schemas.microsoft.com/office/drawing/2014/main" id="{6F6EF355-C5CF-4A6F-A665-5DC062CDA78D}"/>
                  </a:ext>
                </a:extLst>
              </p:cNvPr>
              <p:cNvSpPr/>
              <p:nvPr/>
            </p:nvSpPr>
            <p:spPr>
              <a:xfrm>
                <a:off x="1661726" y="3230492"/>
                <a:ext cx="323216" cy="397229"/>
              </a:xfrm>
              <a:custGeom>
                <a:avLst/>
                <a:gdLst>
                  <a:gd name="connsiteX0" fmla="*/ 337979 w 494593"/>
                  <a:gd name="connsiteY0" fmla="*/ 279269 h 607851"/>
                  <a:gd name="connsiteX1" fmla="*/ 221300 w 494593"/>
                  <a:gd name="connsiteY1" fmla="*/ 336550 h 607851"/>
                  <a:gd name="connsiteX2" fmla="*/ 229058 w 494593"/>
                  <a:gd name="connsiteY2" fmla="*/ 378487 h 607851"/>
                  <a:gd name="connsiteX3" fmla="*/ 270165 w 494593"/>
                  <a:gd name="connsiteY3" fmla="*/ 390032 h 607851"/>
                  <a:gd name="connsiteX4" fmla="*/ 337979 w 494593"/>
                  <a:gd name="connsiteY4" fmla="*/ 279269 h 607851"/>
                  <a:gd name="connsiteX5" fmla="*/ 247261 w 494593"/>
                  <a:gd name="connsiteY5" fmla="*/ 202100 h 607851"/>
                  <a:gd name="connsiteX6" fmla="*/ 406316 w 494593"/>
                  <a:gd name="connsiteY6" fmla="*/ 360908 h 607851"/>
                  <a:gd name="connsiteX7" fmla="*/ 247261 w 494593"/>
                  <a:gd name="connsiteY7" fmla="*/ 519715 h 607851"/>
                  <a:gd name="connsiteX8" fmla="*/ 88207 w 494593"/>
                  <a:gd name="connsiteY8" fmla="*/ 360908 h 607851"/>
                  <a:gd name="connsiteX9" fmla="*/ 247261 w 494593"/>
                  <a:gd name="connsiteY9" fmla="*/ 202100 h 607851"/>
                  <a:gd name="connsiteX10" fmla="*/ 247297 w 494593"/>
                  <a:gd name="connsiteY10" fmla="*/ 160521 h 607851"/>
                  <a:gd name="connsiteX11" fmla="*/ 46625 w 494593"/>
                  <a:gd name="connsiteY11" fmla="*/ 360907 h 607851"/>
                  <a:gd name="connsiteX12" fmla="*/ 247297 w 494593"/>
                  <a:gd name="connsiteY12" fmla="*/ 561293 h 607851"/>
                  <a:gd name="connsiteX13" fmla="*/ 447968 w 494593"/>
                  <a:gd name="connsiteY13" fmla="*/ 360907 h 607851"/>
                  <a:gd name="connsiteX14" fmla="*/ 247297 w 494593"/>
                  <a:gd name="connsiteY14" fmla="*/ 160521 h 607851"/>
                  <a:gd name="connsiteX15" fmla="*/ 247297 w 494593"/>
                  <a:gd name="connsiteY15" fmla="*/ 113963 h 607851"/>
                  <a:gd name="connsiteX16" fmla="*/ 494593 w 494593"/>
                  <a:gd name="connsiteY16" fmla="*/ 360907 h 607851"/>
                  <a:gd name="connsiteX17" fmla="*/ 247297 w 494593"/>
                  <a:gd name="connsiteY17" fmla="*/ 607851 h 607851"/>
                  <a:gd name="connsiteX18" fmla="*/ 0 w 494593"/>
                  <a:gd name="connsiteY18" fmla="*/ 360907 h 607851"/>
                  <a:gd name="connsiteX19" fmla="*/ 247297 w 494593"/>
                  <a:gd name="connsiteY19" fmla="*/ 113963 h 607851"/>
                  <a:gd name="connsiteX20" fmla="*/ 106836 w 494593"/>
                  <a:gd name="connsiteY20" fmla="*/ 58655 h 607851"/>
                  <a:gd name="connsiteX21" fmla="*/ 119283 w 494593"/>
                  <a:gd name="connsiteY21" fmla="*/ 68229 h 607851"/>
                  <a:gd name="connsiteX22" fmla="*/ 139719 w 494593"/>
                  <a:gd name="connsiteY22" fmla="*/ 103546 h 607851"/>
                  <a:gd name="connsiteX23" fmla="*/ 68863 w 494593"/>
                  <a:gd name="connsiteY23" fmla="*/ 144377 h 607851"/>
                  <a:gd name="connsiteX24" fmla="*/ 48427 w 494593"/>
                  <a:gd name="connsiteY24" fmla="*/ 109060 h 607851"/>
                  <a:gd name="connsiteX25" fmla="*/ 55960 w 494593"/>
                  <a:gd name="connsiteY25" fmla="*/ 81119 h 607851"/>
                  <a:gd name="connsiteX26" fmla="*/ 91313 w 494593"/>
                  <a:gd name="connsiteY26" fmla="*/ 60704 h 607851"/>
                  <a:gd name="connsiteX27" fmla="*/ 106836 w 494593"/>
                  <a:gd name="connsiteY27" fmla="*/ 58655 h 607851"/>
                  <a:gd name="connsiteX28" fmla="*/ 385319 w 494593"/>
                  <a:gd name="connsiteY28" fmla="*/ 58655 h 607851"/>
                  <a:gd name="connsiteX29" fmla="*/ 400805 w 494593"/>
                  <a:gd name="connsiteY29" fmla="*/ 60704 h 607851"/>
                  <a:gd name="connsiteX30" fmla="*/ 436233 w 494593"/>
                  <a:gd name="connsiteY30" fmla="*/ 81119 h 607851"/>
                  <a:gd name="connsiteX31" fmla="*/ 443692 w 494593"/>
                  <a:gd name="connsiteY31" fmla="*/ 109060 h 607851"/>
                  <a:gd name="connsiteX32" fmla="*/ 423255 w 494593"/>
                  <a:gd name="connsiteY32" fmla="*/ 144377 h 607851"/>
                  <a:gd name="connsiteX33" fmla="*/ 352474 w 494593"/>
                  <a:gd name="connsiteY33" fmla="*/ 103546 h 607851"/>
                  <a:gd name="connsiteX34" fmla="*/ 372910 w 494593"/>
                  <a:gd name="connsiteY34" fmla="*/ 68229 h 607851"/>
                  <a:gd name="connsiteX35" fmla="*/ 385319 w 494593"/>
                  <a:gd name="connsiteY35" fmla="*/ 58655 h 607851"/>
                  <a:gd name="connsiteX36" fmla="*/ 202278 w 494593"/>
                  <a:gd name="connsiteY36" fmla="*/ 0 h 607851"/>
                  <a:gd name="connsiteX37" fmla="*/ 292455 w 494593"/>
                  <a:gd name="connsiteY37" fmla="*/ 0 h 607851"/>
                  <a:gd name="connsiteX38" fmla="*/ 311475 w 494593"/>
                  <a:gd name="connsiteY38" fmla="*/ 18996 h 607851"/>
                  <a:gd name="connsiteX39" fmla="*/ 311475 w 494593"/>
                  <a:gd name="connsiteY39" fmla="*/ 61756 h 607851"/>
                  <a:gd name="connsiteX40" fmla="*/ 285295 w 494593"/>
                  <a:gd name="connsiteY40" fmla="*/ 61905 h 607851"/>
                  <a:gd name="connsiteX41" fmla="*/ 285295 w 494593"/>
                  <a:gd name="connsiteY41" fmla="*/ 94981 h 607851"/>
                  <a:gd name="connsiteX42" fmla="*/ 247255 w 494593"/>
                  <a:gd name="connsiteY42" fmla="*/ 91927 h 607851"/>
                  <a:gd name="connsiteX43" fmla="*/ 209215 w 494593"/>
                  <a:gd name="connsiteY43" fmla="*/ 94981 h 607851"/>
                  <a:gd name="connsiteX44" fmla="*/ 209215 w 494593"/>
                  <a:gd name="connsiteY44" fmla="*/ 61905 h 607851"/>
                  <a:gd name="connsiteX45" fmla="*/ 183258 w 494593"/>
                  <a:gd name="connsiteY45" fmla="*/ 61756 h 607851"/>
                  <a:gd name="connsiteX46" fmla="*/ 183258 w 494593"/>
                  <a:gd name="connsiteY46" fmla="*/ 18996 h 607851"/>
                  <a:gd name="connsiteX47" fmla="*/ 202278 w 494593"/>
                  <a:gd name="connsiteY47" fmla="*/ 0 h 607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494593" h="607851">
                    <a:moveTo>
                      <a:pt x="337979" y="279269"/>
                    </a:moveTo>
                    <a:cubicBezTo>
                      <a:pt x="312838" y="282845"/>
                      <a:pt x="230550" y="328207"/>
                      <a:pt x="221300" y="336550"/>
                    </a:cubicBezTo>
                    <a:cubicBezTo>
                      <a:pt x="212123" y="344967"/>
                      <a:pt x="215555" y="363664"/>
                      <a:pt x="229058" y="378487"/>
                    </a:cubicBezTo>
                    <a:cubicBezTo>
                      <a:pt x="242561" y="393235"/>
                      <a:pt x="260914" y="398375"/>
                      <a:pt x="270165" y="390032"/>
                    </a:cubicBezTo>
                    <a:cubicBezTo>
                      <a:pt x="279341" y="381615"/>
                      <a:pt x="332086" y="303925"/>
                      <a:pt x="337979" y="279269"/>
                    </a:cubicBezTo>
                    <a:close/>
                    <a:moveTo>
                      <a:pt x="247261" y="202100"/>
                    </a:moveTo>
                    <a:cubicBezTo>
                      <a:pt x="335070" y="202100"/>
                      <a:pt x="406316" y="273236"/>
                      <a:pt x="406316" y="360908"/>
                    </a:cubicBezTo>
                    <a:cubicBezTo>
                      <a:pt x="406316" y="448579"/>
                      <a:pt x="335070" y="519715"/>
                      <a:pt x="247261" y="519715"/>
                    </a:cubicBezTo>
                    <a:cubicBezTo>
                      <a:pt x="159453" y="519715"/>
                      <a:pt x="88207" y="448579"/>
                      <a:pt x="88207" y="360908"/>
                    </a:cubicBezTo>
                    <a:cubicBezTo>
                      <a:pt x="88207" y="273236"/>
                      <a:pt x="159453" y="202100"/>
                      <a:pt x="247261" y="202100"/>
                    </a:cubicBezTo>
                    <a:close/>
                    <a:moveTo>
                      <a:pt x="247297" y="160521"/>
                    </a:moveTo>
                    <a:cubicBezTo>
                      <a:pt x="136517" y="160521"/>
                      <a:pt x="46625" y="250211"/>
                      <a:pt x="46625" y="360907"/>
                    </a:cubicBezTo>
                    <a:cubicBezTo>
                      <a:pt x="46625" y="471603"/>
                      <a:pt x="136442" y="561293"/>
                      <a:pt x="247297" y="561293"/>
                    </a:cubicBezTo>
                    <a:cubicBezTo>
                      <a:pt x="358151" y="561293"/>
                      <a:pt x="447968" y="471603"/>
                      <a:pt x="447968" y="360907"/>
                    </a:cubicBezTo>
                    <a:cubicBezTo>
                      <a:pt x="447968" y="250285"/>
                      <a:pt x="358151" y="160521"/>
                      <a:pt x="247297" y="160521"/>
                    </a:cubicBezTo>
                    <a:close/>
                    <a:moveTo>
                      <a:pt x="247297" y="113963"/>
                    </a:moveTo>
                    <a:cubicBezTo>
                      <a:pt x="383888" y="113963"/>
                      <a:pt x="494593" y="224510"/>
                      <a:pt x="494593" y="360907"/>
                    </a:cubicBezTo>
                    <a:cubicBezTo>
                      <a:pt x="494593" y="497304"/>
                      <a:pt x="383888" y="607851"/>
                      <a:pt x="247297" y="607851"/>
                    </a:cubicBezTo>
                    <a:cubicBezTo>
                      <a:pt x="110705" y="607851"/>
                      <a:pt x="0" y="497304"/>
                      <a:pt x="0" y="360907"/>
                    </a:cubicBezTo>
                    <a:cubicBezTo>
                      <a:pt x="0" y="224510"/>
                      <a:pt x="110705" y="113963"/>
                      <a:pt x="247297" y="113963"/>
                    </a:cubicBezTo>
                    <a:close/>
                    <a:moveTo>
                      <a:pt x="106836" y="58655"/>
                    </a:moveTo>
                    <a:cubicBezTo>
                      <a:pt x="111899" y="60015"/>
                      <a:pt x="116449" y="63312"/>
                      <a:pt x="119283" y="68229"/>
                    </a:cubicBezTo>
                    <a:lnTo>
                      <a:pt x="139719" y="103546"/>
                    </a:lnTo>
                    <a:lnTo>
                      <a:pt x="68863" y="144377"/>
                    </a:lnTo>
                    <a:lnTo>
                      <a:pt x="48427" y="109060"/>
                    </a:lnTo>
                    <a:cubicBezTo>
                      <a:pt x="42833" y="99225"/>
                      <a:pt x="46189" y="86782"/>
                      <a:pt x="55960" y="81119"/>
                    </a:cubicBezTo>
                    <a:lnTo>
                      <a:pt x="91313" y="60704"/>
                    </a:lnTo>
                    <a:cubicBezTo>
                      <a:pt x="96199" y="57873"/>
                      <a:pt x="101774" y="57295"/>
                      <a:pt x="106836" y="58655"/>
                    </a:cubicBezTo>
                    <a:close/>
                    <a:moveTo>
                      <a:pt x="385319" y="58655"/>
                    </a:moveTo>
                    <a:cubicBezTo>
                      <a:pt x="390363" y="57295"/>
                      <a:pt x="395920" y="57873"/>
                      <a:pt x="400805" y="60704"/>
                    </a:cubicBezTo>
                    <a:lnTo>
                      <a:pt x="436233" y="81119"/>
                    </a:lnTo>
                    <a:cubicBezTo>
                      <a:pt x="446004" y="86782"/>
                      <a:pt x="449360" y="99225"/>
                      <a:pt x="443692" y="109060"/>
                    </a:cubicBezTo>
                    <a:lnTo>
                      <a:pt x="423255" y="144377"/>
                    </a:lnTo>
                    <a:lnTo>
                      <a:pt x="352474" y="103546"/>
                    </a:lnTo>
                    <a:lnTo>
                      <a:pt x="372910" y="68229"/>
                    </a:lnTo>
                    <a:cubicBezTo>
                      <a:pt x="375744" y="63312"/>
                      <a:pt x="380276" y="60015"/>
                      <a:pt x="385319" y="58655"/>
                    </a:cubicBezTo>
                    <a:close/>
                    <a:moveTo>
                      <a:pt x="202278" y="0"/>
                    </a:moveTo>
                    <a:lnTo>
                      <a:pt x="292455" y="0"/>
                    </a:lnTo>
                    <a:cubicBezTo>
                      <a:pt x="302972" y="0"/>
                      <a:pt x="311475" y="8492"/>
                      <a:pt x="311475" y="18996"/>
                    </a:cubicBezTo>
                    <a:lnTo>
                      <a:pt x="311475" y="61756"/>
                    </a:lnTo>
                    <a:lnTo>
                      <a:pt x="285295" y="61905"/>
                    </a:lnTo>
                    <a:lnTo>
                      <a:pt x="285295" y="94981"/>
                    </a:lnTo>
                    <a:cubicBezTo>
                      <a:pt x="272838" y="93193"/>
                      <a:pt x="260158" y="91927"/>
                      <a:pt x="247255" y="91927"/>
                    </a:cubicBezTo>
                    <a:cubicBezTo>
                      <a:pt x="234351" y="91927"/>
                      <a:pt x="221671" y="93193"/>
                      <a:pt x="209215" y="94981"/>
                    </a:cubicBezTo>
                    <a:lnTo>
                      <a:pt x="209215" y="61905"/>
                    </a:lnTo>
                    <a:lnTo>
                      <a:pt x="183258" y="61756"/>
                    </a:lnTo>
                    <a:lnTo>
                      <a:pt x="183258" y="18996"/>
                    </a:lnTo>
                    <a:cubicBezTo>
                      <a:pt x="183258" y="8492"/>
                      <a:pt x="191761" y="0"/>
                      <a:pt x="202278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ea"/>
                </a:endParaRPr>
              </a:p>
            </p:txBody>
          </p:sp>
        </p:grpSp>
      </p:grpSp>
      <p:pic>
        <p:nvPicPr>
          <p:cNvPr id="47" name="图片 46">
            <a:extLst>
              <a:ext uri="{FF2B5EF4-FFF2-40B4-BE49-F238E27FC236}">
                <a16:creationId xmlns:a16="http://schemas.microsoft.com/office/drawing/2014/main" id="{2B79D50E-3D4E-4284-B5E3-A07F7F957A1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08986" y="1885345"/>
            <a:ext cx="1757288" cy="146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46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/>
      <p:bldP spid="9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占位符 6">
            <a:extLst>
              <a:ext uri="{FF2B5EF4-FFF2-40B4-BE49-F238E27FC236}">
                <a16:creationId xmlns:a16="http://schemas.microsoft.com/office/drawing/2014/main" id="{47E0EAF2-E971-4BFD-8F0E-AC97A22EDC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en-US" dirty="0"/>
              <a:t>五、主谓项相同的直言命题间的真假关系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6A2923FD-9C97-4525-905F-22199088FF55}"/>
              </a:ext>
            </a:extLst>
          </p:cNvPr>
          <p:cNvSpPr/>
          <p:nvPr/>
        </p:nvSpPr>
        <p:spPr>
          <a:xfrm>
            <a:off x="8763736" y="2805465"/>
            <a:ext cx="2325868" cy="3177370"/>
          </a:xfrm>
          <a:prstGeom prst="roundRect">
            <a:avLst>
              <a:gd name="adj" fmla="val 582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</a:endParaRPr>
          </a:p>
        </p:txBody>
      </p:sp>
      <p:sp>
        <p:nvSpPr>
          <p:cNvPr id="98" name="文本框 97">
            <a:extLst>
              <a:ext uri="{FF2B5EF4-FFF2-40B4-BE49-F238E27FC236}">
                <a16:creationId xmlns:a16="http://schemas.microsoft.com/office/drawing/2014/main" id="{37941089-E8AB-47D3-A9D6-147979F128E1}"/>
              </a:ext>
            </a:extLst>
          </p:cNvPr>
          <p:cNvSpPr txBox="1"/>
          <p:nvPr/>
        </p:nvSpPr>
        <p:spPr>
          <a:xfrm>
            <a:off x="9046569" y="3956821"/>
            <a:ext cx="2566236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lvl="0">
              <a:defRPr/>
            </a:pPr>
            <a:r>
              <a:rPr lang="zh-CN" altLang="en-US" sz="3600" b="1" dirty="0">
                <a:solidFill>
                  <a:schemeClr val="accent1"/>
                </a:solidFill>
                <a:latin typeface="站酷文艺体" panose="02000603000000000000" pitchFamily="2" charset="-122"/>
                <a:ea typeface="站酷文艺体" panose="02000603000000000000" pitchFamily="2" charset="-122"/>
                <a:cs typeface="+mn-ea"/>
              </a:rPr>
              <a:t>    </a:t>
            </a:r>
            <a:r>
              <a:rPr lang="en-US" altLang="zh-CN" sz="3600" b="1" dirty="0">
                <a:solidFill>
                  <a:schemeClr val="accent1"/>
                </a:solidFill>
                <a:latin typeface="站酷文艺体" panose="02000603000000000000" pitchFamily="2" charset="-122"/>
                <a:ea typeface="站酷文艺体" panose="02000603000000000000" pitchFamily="2" charset="-122"/>
                <a:cs typeface="+mn-ea"/>
              </a:rPr>
              <a:t>I</a:t>
            </a:r>
            <a:r>
              <a:rPr lang="zh-CN" altLang="en-US" sz="3600" b="1" dirty="0">
                <a:solidFill>
                  <a:schemeClr val="accent1"/>
                </a:solidFill>
                <a:latin typeface="站酷文艺体" panose="02000603000000000000" pitchFamily="2" charset="-122"/>
                <a:ea typeface="站酷文艺体" panose="02000603000000000000" pitchFamily="2" charset="-122"/>
                <a:cs typeface="+mn-ea"/>
              </a:rPr>
              <a:t>与</a:t>
            </a:r>
            <a:r>
              <a:rPr lang="en-US" altLang="zh-CN" sz="3600" b="1" dirty="0">
                <a:solidFill>
                  <a:schemeClr val="accent1"/>
                </a:solidFill>
                <a:latin typeface="站酷文艺体" panose="02000603000000000000" pitchFamily="2" charset="-122"/>
                <a:ea typeface="站酷文艺体" panose="02000603000000000000" pitchFamily="2" charset="-122"/>
                <a:cs typeface="+mn-ea"/>
              </a:rPr>
              <a:t>O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站酷文艺体" panose="02000603000000000000" pitchFamily="2" charset="-122"/>
              <a:ea typeface="站酷文艺体" panose="02000603000000000000" pitchFamily="2" charset="-122"/>
              <a:cs typeface="+mn-ea"/>
            </a:endParaRPr>
          </a:p>
        </p:txBody>
      </p:sp>
      <p:sp>
        <p:nvSpPr>
          <p:cNvPr id="99" name="文本框 98">
            <a:extLst>
              <a:ext uri="{FF2B5EF4-FFF2-40B4-BE49-F238E27FC236}">
                <a16:creationId xmlns:a16="http://schemas.microsoft.com/office/drawing/2014/main" id="{2CEB022E-4FF0-44B2-ABFC-FEA7108DBEC7}"/>
              </a:ext>
            </a:extLst>
          </p:cNvPr>
          <p:cNvSpPr txBox="1"/>
          <p:nvPr/>
        </p:nvSpPr>
        <p:spPr>
          <a:xfrm>
            <a:off x="9338624" y="4676169"/>
            <a:ext cx="1965710" cy="133100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lvl="0">
              <a:lnSpc>
                <a:spcPct val="130000"/>
              </a:lnSpc>
              <a:defRPr/>
            </a:pPr>
            <a:r>
              <a:rPr lang="en-US" altLang="zh-CN" sz="3200" b="1" dirty="0"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I</a:t>
            </a:r>
            <a:r>
              <a:rPr lang="zh-CN" altLang="en-US" sz="3200" b="1" dirty="0"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假→</a:t>
            </a:r>
            <a:r>
              <a:rPr lang="en-US" altLang="zh-CN" sz="3200" b="1" dirty="0"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O</a:t>
            </a:r>
            <a:r>
              <a:rPr lang="zh-CN" altLang="en-US" sz="3200" b="1" dirty="0"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真</a:t>
            </a:r>
            <a:endParaRPr lang="en-US" altLang="zh-CN" sz="3200" b="1" dirty="0">
              <a:latin typeface="方正粗黑宋简体" panose="02000000000000000000" pitchFamily="2" charset="-122"/>
              <a:ea typeface="方正粗黑宋简体" panose="02000000000000000000" pitchFamily="2" charset="-122"/>
              <a:cs typeface="+mn-ea"/>
            </a:endParaRPr>
          </a:p>
          <a:p>
            <a:pPr lvl="0">
              <a:lnSpc>
                <a:spcPct val="130000"/>
              </a:lnSpc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O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假</a:t>
            </a:r>
            <a:r>
              <a:rPr lang="zh-CN" altLang="en-US" sz="3200" b="1" dirty="0"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→</a:t>
            </a:r>
            <a:r>
              <a:rPr lang="en-US" altLang="zh-CN" sz="3200" b="1" dirty="0"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I</a:t>
            </a:r>
            <a:r>
              <a:rPr lang="zh-CN" altLang="en-US" sz="3200" b="1" dirty="0"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真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方正粗黑宋简体" panose="02000000000000000000" pitchFamily="2" charset="-122"/>
              <a:ea typeface="方正粗黑宋简体" panose="02000000000000000000" pitchFamily="2" charset="-122"/>
              <a:cs typeface="+mn-ea"/>
            </a:endParaRP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4B51C2E-D84A-4BF4-B9F1-A1341546FF29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60400" y="6235702"/>
            <a:ext cx="3342640" cy="365125"/>
          </a:xfrm>
        </p:spPr>
        <p:txBody>
          <a:bodyPr/>
          <a:lstStyle/>
          <a:p>
            <a:r>
              <a:rPr lang="zh-CN" altLang="en-US" i="1" spc="300" dirty="0">
                <a:solidFill>
                  <a:schemeClr val="accent1"/>
                </a:solidFill>
                <a:latin typeface="+mn-ea"/>
              </a:rPr>
              <a:t>敦尚行实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FFE3BDD-0CC9-49F1-86F6-A06635B040F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79ECAFE-A460-4E13-ABCB-32CAE6136244}" type="slidenum">
              <a:rPr lang="zh-CN" altLang="en-US" smtClean="0"/>
              <a:pPr/>
              <a:t>27</a:t>
            </a:fld>
            <a:endParaRPr lang="zh-CN" altLang="en-US" dirty="0"/>
          </a:p>
        </p:txBody>
      </p:sp>
      <p:sp>
        <p:nvSpPr>
          <p:cNvPr id="63" name="矩形 1">
            <a:extLst>
              <a:ext uri="{FF2B5EF4-FFF2-40B4-BE49-F238E27FC236}">
                <a16:creationId xmlns:a16="http://schemas.microsoft.com/office/drawing/2014/main" id="{2B5B13B3-FF7E-4182-8429-50E57C800155}"/>
              </a:ext>
            </a:extLst>
          </p:cNvPr>
          <p:cNvSpPr/>
          <p:nvPr/>
        </p:nvSpPr>
        <p:spPr>
          <a:xfrm>
            <a:off x="8662726" y="3257702"/>
            <a:ext cx="2641608" cy="570048"/>
          </a:xfrm>
          <a:prstGeom prst="roundRect">
            <a:avLst>
              <a:gd name="adj" fmla="val 0"/>
            </a:avLst>
          </a:prstGeom>
          <a:solidFill>
            <a:srgbClr val="FEC4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bg1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  <a:cs typeface="+mn-ea"/>
              </a:rPr>
              <a:t>下反对关系</a:t>
            </a:r>
          </a:p>
        </p:txBody>
      </p: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5242286E-6037-4C68-B738-195B99C49CF9}"/>
              </a:ext>
            </a:extLst>
          </p:cNvPr>
          <p:cNvGrpSpPr/>
          <p:nvPr/>
        </p:nvGrpSpPr>
        <p:grpSpPr>
          <a:xfrm>
            <a:off x="472176" y="2805465"/>
            <a:ext cx="2327649" cy="3177370"/>
            <a:chOff x="6348822" y="2832643"/>
            <a:chExt cx="2327649" cy="3177370"/>
          </a:xfrm>
        </p:grpSpPr>
        <p:sp>
          <p:nvSpPr>
            <p:cNvPr id="34" name="矩形 1">
              <a:extLst>
                <a:ext uri="{FF2B5EF4-FFF2-40B4-BE49-F238E27FC236}">
                  <a16:creationId xmlns:a16="http://schemas.microsoft.com/office/drawing/2014/main" id="{2D1E56CA-7FDD-4DAF-85C1-1E754D5E37A4}"/>
                </a:ext>
              </a:extLst>
            </p:cNvPr>
            <p:cNvSpPr/>
            <p:nvPr/>
          </p:nvSpPr>
          <p:spPr>
            <a:xfrm>
              <a:off x="6348822" y="2832643"/>
              <a:ext cx="2325868" cy="3177370"/>
            </a:xfrm>
            <a:prstGeom prst="roundRect">
              <a:avLst>
                <a:gd name="adj" fmla="val 582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</a:endParaRPr>
            </a:p>
          </p:txBody>
        </p:sp>
        <p:sp>
          <p:nvSpPr>
            <p:cNvPr id="35" name="矩形 1">
              <a:extLst>
                <a:ext uri="{FF2B5EF4-FFF2-40B4-BE49-F238E27FC236}">
                  <a16:creationId xmlns:a16="http://schemas.microsoft.com/office/drawing/2014/main" id="{08568425-D816-48DC-8998-0A9015A93B7E}"/>
                </a:ext>
              </a:extLst>
            </p:cNvPr>
            <p:cNvSpPr/>
            <p:nvPr/>
          </p:nvSpPr>
          <p:spPr>
            <a:xfrm>
              <a:off x="6350603" y="3347331"/>
              <a:ext cx="2325868" cy="445145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</a:endParaRPr>
            </a:p>
          </p:txBody>
        </p:sp>
        <p:grpSp>
          <p:nvGrpSpPr>
            <p:cNvPr id="36" name="组合 35">
              <a:extLst>
                <a:ext uri="{FF2B5EF4-FFF2-40B4-BE49-F238E27FC236}">
                  <a16:creationId xmlns:a16="http://schemas.microsoft.com/office/drawing/2014/main" id="{F7173452-5D19-4561-8A91-BFA879829343}"/>
                </a:ext>
              </a:extLst>
            </p:cNvPr>
            <p:cNvGrpSpPr/>
            <p:nvPr/>
          </p:nvGrpSpPr>
          <p:grpSpPr>
            <a:xfrm>
              <a:off x="7131110" y="2937160"/>
              <a:ext cx="735506" cy="735506"/>
              <a:chOff x="1455581" y="3061247"/>
              <a:chExt cx="735506" cy="735506"/>
            </a:xfrm>
          </p:grpSpPr>
          <p:sp>
            <p:nvSpPr>
              <p:cNvPr id="37" name="íṥļîḓê">
                <a:extLst>
                  <a:ext uri="{FF2B5EF4-FFF2-40B4-BE49-F238E27FC236}">
                    <a16:creationId xmlns:a16="http://schemas.microsoft.com/office/drawing/2014/main" id="{E8915144-95B5-49FD-BF3D-3FAE7F1FDF49}"/>
                  </a:ext>
                </a:extLst>
              </p:cNvPr>
              <p:cNvSpPr/>
              <p:nvPr/>
            </p:nvSpPr>
            <p:spPr>
              <a:xfrm>
                <a:off x="1455581" y="3061247"/>
                <a:ext cx="735506" cy="73550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ea"/>
                </a:endParaRPr>
              </a:p>
            </p:txBody>
          </p:sp>
          <p:sp>
            <p:nvSpPr>
              <p:cNvPr id="38" name="íṥlíḓê">
                <a:extLst>
                  <a:ext uri="{FF2B5EF4-FFF2-40B4-BE49-F238E27FC236}">
                    <a16:creationId xmlns:a16="http://schemas.microsoft.com/office/drawing/2014/main" id="{6FD6ABB4-532C-4E5B-A375-469F1E4430F9}"/>
                  </a:ext>
                </a:extLst>
              </p:cNvPr>
              <p:cNvSpPr/>
              <p:nvPr/>
            </p:nvSpPr>
            <p:spPr>
              <a:xfrm>
                <a:off x="1500411" y="3106185"/>
                <a:ext cx="645847" cy="645844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ea"/>
                </a:endParaRPr>
              </a:p>
            </p:txBody>
          </p:sp>
          <p:sp>
            <p:nvSpPr>
              <p:cNvPr id="39" name="ïśļiḑé">
                <a:extLst>
                  <a:ext uri="{FF2B5EF4-FFF2-40B4-BE49-F238E27FC236}">
                    <a16:creationId xmlns:a16="http://schemas.microsoft.com/office/drawing/2014/main" id="{907DAE77-EFB4-4199-B3A4-C67290731D82}"/>
                  </a:ext>
                </a:extLst>
              </p:cNvPr>
              <p:cNvSpPr/>
              <p:nvPr/>
            </p:nvSpPr>
            <p:spPr>
              <a:xfrm>
                <a:off x="1661726" y="3230492"/>
                <a:ext cx="323216" cy="397229"/>
              </a:xfrm>
              <a:custGeom>
                <a:avLst/>
                <a:gdLst>
                  <a:gd name="connsiteX0" fmla="*/ 337979 w 494593"/>
                  <a:gd name="connsiteY0" fmla="*/ 279269 h 607851"/>
                  <a:gd name="connsiteX1" fmla="*/ 221300 w 494593"/>
                  <a:gd name="connsiteY1" fmla="*/ 336550 h 607851"/>
                  <a:gd name="connsiteX2" fmla="*/ 229058 w 494593"/>
                  <a:gd name="connsiteY2" fmla="*/ 378487 h 607851"/>
                  <a:gd name="connsiteX3" fmla="*/ 270165 w 494593"/>
                  <a:gd name="connsiteY3" fmla="*/ 390032 h 607851"/>
                  <a:gd name="connsiteX4" fmla="*/ 337979 w 494593"/>
                  <a:gd name="connsiteY4" fmla="*/ 279269 h 607851"/>
                  <a:gd name="connsiteX5" fmla="*/ 247261 w 494593"/>
                  <a:gd name="connsiteY5" fmla="*/ 202100 h 607851"/>
                  <a:gd name="connsiteX6" fmla="*/ 406316 w 494593"/>
                  <a:gd name="connsiteY6" fmla="*/ 360908 h 607851"/>
                  <a:gd name="connsiteX7" fmla="*/ 247261 w 494593"/>
                  <a:gd name="connsiteY7" fmla="*/ 519715 h 607851"/>
                  <a:gd name="connsiteX8" fmla="*/ 88207 w 494593"/>
                  <a:gd name="connsiteY8" fmla="*/ 360908 h 607851"/>
                  <a:gd name="connsiteX9" fmla="*/ 247261 w 494593"/>
                  <a:gd name="connsiteY9" fmla="*/ 202100 h 607851"/>
                  <a:gd name="connsiteX10" fmla="*/ 247297 w 494593"/>
                  <a:gd name="connsiteY10" fmla="*/ 160521 h 607851"/>
                  <a:gd name="connsiteX11" fmla="*/ 46625 w 494593"/>
                  <a:gd name="connsiteY11" fmla="*/ 360907 h 607851"/>
                  <a:gd name="connsiteX12" fmla="*/ 247297 w 494593"/>
                  <a:gd name="connsiteY12" fmla="*/ 561293 h 607851"/>
                  <a:gd name="connsiteX13" fmla="*/ 447968 w 494593"/>
                  <a:gd name="connsiteY13" fmla="*/ 360907 h 607851"/>
                  <a:gd name="connsiteX14" fmla="*/ 247297 w 494593"/>
                  <a:gd name="connsiteY14" fmla="*/ 160521 h 607851"/>
                  <a:gd name="connsiteX15" fmla="*/ 247297 w 494593"/>
                  <a:gd name="connsiteY15" fmla="*/ 113963 h 607851"/>
                  <a:gd name="connsiteX16" fmla="*/ 494593 w 494593"/>
                  <a:gd name="connsiteY16" fmla="*/ 360907 h 607851"/>
                  <a:gd name="connsiteX17" fmla="*/ 247297 w 494593"/>
                  <a:gd name="connsiteY17" fmla="*/ 607851 h 607851"/>
                  <a:gd name="connsiteX18" fmla="*/ 0 w 494593"/>
                  <a:gd name="connsiteY18" fmla="*/ 360907 h 607851"/>
                  <a:gd name="connsiteX19" fmla="*/ 247297 w 494593"/>
                  <a:gd name="connsiteY19" fmla="*/ 113963 h 607851"/>
                  <a:gd name="connsiteX20" fmla="*/ 106836 w 494593"/>
                  <a:gd name="connsiteY20" fmla="*/ 58655 h 607851"/>
                  <a:gd name="connsiteX21" fmla="*/ 119283 w 494593"/>
                  <a:gd name="connsiteY21" fmla="*/ 68229 h 607851"/>
                  <a:gd name="connsiteX22" fmla="*/ 139719 w 494593"/>
                  <a:gd name="connsiteY22" fmla="*/ 103546 h 607851"/>
                  <a:gd name="connsiteX23" fmla="*/ 68863 w 494593"/>
                  <a:gd name="connsiteY23" fmla="*/ 144377 h 607851"/>
                  <a:gd name="connsiteX24" fmla="*/ 48427 w 494593"/>
                  <a:gd name="connsiteY24" fmla="*/ 109060 h 607851"/>
                  <a:gd name="connsiteX25" fmla="*/ 55960 w 494593"/>
                  <a:gd name="connsiteY25" fmla="*/ 81119 h 607851"/>
                  <a:gd name="connsiteX26" fmla="*/ 91313 w 494593"/>
                  <a:gd name="connsiteY26" fmla="*/ 60704 h 607851"/>
                  <a:gd name="connsiteX27" fmla="*/ 106836 w 494593"/>
                  <a:gd name="connsiteY27" fmla="*/ 58655 h 607851"/>
                  <a:gd name="connsiteX28" fmla="*/ 385319 w 494593"/>
                  <a:gd name="connsiteY28" fmla="*/ 58655 h 607851"/>
                  <a:gd name="connsiteX29" fmla="*/ 400805 w 494593"/>
                  <a:gd name="connsiteY29" fmla="*/ 60704 h 607851"/>
                  <a:gd name="connsiteX30" fmla="*/ 436233 w 494593"/>
                  <a:gd name="connsiteY30" fmla="*/ 81119 h 607851"/>
                  <a:gd name="connsiteX31" fmla="*/ 443692 w 494593"/>
                  <a:gd name="connsiteY31" fmla="*/ 109060 h 607851"/>
                  <a:gd name="connsiteX32" fmla="*/ 423255 w 494593"/>
                  <a:gd name="connsiteY32" fmla="*/ 144377 h 607851"/>
                  <a:gd name="connsiteX33" fmla="*/ 352474 w 494593"/>
                  <a:gd name="connsiteY33" fmla="*/ 103546 h 607851"/>
                  <a:gd name="connsiteX34" fmla="*/ 372910 w 494593"/>
                  <a:gd name="connsiteY34" fmla="*/ 68229 h 607851"/>
                  <a:gd name="connsiteX35" fmla="*/ 385319 w 494593"/>
                  <a:gd name="connsiteY35" fmla="*/ 58655 h 607851"/>
                  <a:gd name="connsiteX36" fmla="*/ 202278 w 494593"/>
                  <a:gd name="connsiteY36" fmla="*/ 0 h 607851"/>
                  <a:gd name="connsiteX37" fmla="*/ 292455 w 494593"/>
                  <a:gd name="connsiteY37" fmla="*/ 0 h 607851"/>
                  <a:gd name="connsiteX38" fmla="*/ 311475 w 494593"/>
                  <a:gd name="connsiteY38" fmla="*/ 18996 h 607851"/>
                  <a:gd name="connsiteX39" fmla="*/ 311475 w 494593"/>
                  <a:gd name="connsiteY39" fmla="*/ 61756 h 607851"/>
                  <a:gd name="connsiteX40" fmla="*/ 285295 w 494593"/>
                  <a:gd name="connsiteY40" fmla="*/ 61905 h 607851"/>
                  <a:gd name="connsiteX41" fmla="*/ 285295 w 494593"/>
                  <a:gd name="connsiteY41" fmla="*/ 94981 h 607851"/>
                  <a:gd name="connsiteX42" fmla="*/ 247255 w 494593"/>
                  <a:gd name="connsiteY42" fmla="*/ 91927 h 607851"/>
                  <a:gd name="connsiteX43" fmla="*/ 209215 w 494593"/>
                  <a:gd name="connsiteY43" fmla="*/ 94981 h 607851"/>
                  <a:gd name="connsiteX44" fmla="*/ 209215 w 494593"/>
                  <a:gd name="connsiteY44" fmla="*/ 61905 h 607851"/>
                  <a:gd name="connsiteX45" fmla="*/ 183258 w 494593"/>
                  <a:gd name="connsiteY45" fmla="*/ 61756 h 607851"/>
                  <a:gd name="connsiteX46" fmla="*/ 183258 w 494593"/>
                  <a:gd name="connsiteY46" fmla="*/ 18996 h 607851"/>
                  <a:gd name="connsiteX47" fmla="*/ 202278 w 494593"/>
                  <a:gd name="connsiteY47" fmla="*/ 0 h 607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494593" h="607851">
                    <a:moveTo>
                      <a:pt x="337979" y="279269"/>
                    </a:moveTo>
                    <a:cubicBezTo>
                      <a:pt x="312838" y="282845"/>
                      <a:pt x="230550" y="328207"/>
                      <a:pt x="221300" y="336550"/>
                    </a:cubicBezTo>
                    <a:cubicBezTo>
                      <a:pt x="212123" y="344967"/>
                      <a:pt x="215555" y="363664"/>
                      <a:pt x="229058" y="378487"/>
                    </a:cubicBezTo>
                    <a:cubicBezTo>
                      <a:pt x="242561" y="393235"/>
                      <a:pt x="260914" y="398375"/>
                      <a:pt x="270165" y="390032"/>
                    </a:cubicBezTo>
                    <a:cubicBezTo>
                      <a:pt x="279341" y="381615"/>
                      <a:pt x="332086" y="303925"/>
                      <a:pt x="337979" y="279269"/>
                    </a:cubicBezTo>
                    <a:close/>
                    <a:moveTo>
                      <a:pt x="247261" y="202100"/>
                    </a:moveTo>
                    <a:cubicBezTo>
                      <a:pt x="335070" y="202100"/>
                      <a:pt x="406316" y="273236"/>
                      <a:pt x="406316" y="360908"/>
                    </a:cubicBezTo>
                    <a:cubicBezTo>
                      <a:pt x="406316" y="448579"/>
                      <a:pt x="335070" y="519715"/>
                      <a:pt x="247261" y="519715"/>
                    </a:cubicBezTo>
                    <a:cubicBezTo>
                      <a:pt x="159453" y="519715"/>
                      <a:pt x="88207" y="448579"/>
                      <a:pt x="88207" y="360908"/>
                    </a:cubicBezTo>
                    <a:cubicBezTo>
                      <a:pt x="88207" y="273236"/>
                      <a:pt x="159453" y="202100"/>
                      <a:pt x="247261" y="202100"/>
                    </a:cubicBezTo>
                    <a:close/>
                    <a:moveTo>
                      <a:pt x="247297" y="160521"/>
                    </a:moveTo>
                    <a:cubicBezTo>
                      <a:pt x="136517" y="160521"/>
                      <a:pt x="46625" y="250211"/>
                      <a:pt x="46625" y="360907"/>
                    </a:cubicBezTo>
                    <a:cubicBezTo>
                      <a:pt x="46625" y="471603"/>
                      <a:pt x="136442" y="561293"/>
                      <a:pt x="247297" y="561293"/>
                    </a:cubicBezTo>
                    <a:cubicBezTo>
                      <a:pt x="358151" y="561293"/>
                      <a:pt x="447968" y="471603"/>
                      <a:pt x="447968" y="360907"/>
                    </a:cubicBezTo>
                    <a:cubicBezTo>
                      <a:pt x="447968" y="250285"/>
                      <a:pt x="358151" y="160521"/>
                      <a:pt x="247297" y="160521"/>
                    </a:cubicBezTo>
                    <a:close/>
                    <a:moveTo>
                      <a:pt x="247297" y="113963"/>
                    </a:moveTo>
                    <a:cubicBezTo>
                      <a:pt x="383888" y="113963"/>
                      <a:pt x="494593" y="224510"/>
                      <a:pt x="494593" y="360907"/>
                    </a:cubicBezTo>
                    <a:cubicBezTo>
                      <a:pt x="494593" y="497304"/>
                      <a:pt x="383888" y="607851"/>
                      <a:pt x="247297" y="607851"/>
                    </a:cubicBezTo>
                    <a:cubicBezTo>
                      <a:pt x="110705" y="607851"/>
                      <a:pt x="0" y="497304"/>
                      <a:pt x="0" y="360907"/>
                    </a:cubicBezTo>
                    <a:cubicBezTo>
                      <a:pt x="0" y="224510"/>
                      <a:pt x="110705" y="113963"/>
                      <a:pt x="247297" y="113963"/>
                    </a:cubicBezTo>
                    <a:close/>
                    <a:moveTo>
                      <a:pt x="106836" y="58655"/>
                    </a:moveTo>
                    <a:cubicBezTo>
                      <a:pt x="111899" y="60015"/>
                      <a:pt x="116449" y="63312"/>
                      <a:pt x="119283" y="68229"/>
                    </a:cubicBezTo>
                    <a:lnTo>
                      <a:pt x="139719" y="103546"/>
                    </a:lnTo>
                    <a:lnTo>
                      <a:pt x="68863" y="144377"/>
                    </a:lnTo>
                    <a:lnTo>
                      <a:pt x="48427" y="109060"/>
                    </a:lnTo>
                    <a:cubicBezTo>
                      <a:pt x="42833" y="99225"/>
                      <a:pt x="46189" y="86782"/>
                      <a:pt x="55960" y="81119"/>
                    </a:cubicBezTo>
                    <a:lnTo>
                      <a:pt x="91313" y="60704"/>
                    </a:lnTo>
                    <a:cubicBezTo>
                      <a:pt x="96199" y="57873"/>
                      <a:pt x="101774" y="57295"/>
                      <a:pt x="106836" y="58655"/>
                    </a:cubicBezTo>
                    <a:close/>
                    <a:moveTo>
                      <a:pt x="385319" y="58655"/>
                    </a:moveTo>
                    <a:cubicBezTo>
                      <a:pt x="390363" y="57295"/>
                      <a:pt x="395920" y="57873"/>
                      <a:pt x="400805" y="60704"/>
                    </a:cubicBezTo>
                    <a:lnTo>
                      <a:pt x="436233" y="81119"/>
                    </a:lnTo>
                    <a:cubicBezTo>
                      <a:pt x="446004" y="86782"/>
                      <a:pt x="449360" y="99225"/>
                      <a:pt x="443692" y="109060"/>
                    </a:cubicBezTo>
                    <a:lnTo>
                      <a:pt x="423255" y="144377"/>
                    </a:lnTo>
                    <a:lnTo>
                      <a:pt x="352474" y="103546"/>
                    </a:lnTo>
                    <a:lnTo>
                      <a:pt x="372910" y="68229"/>
                    </a:lnTo>
                    <a:cubicBezTo>
                      <a:pt x="375744" y="63312"/>
                      <a:pt x="380276" y="60015"/>
                      <a:pt x="385319" y="58655"/>
                    </a:cubicBezTo>
                    <a:close/>
                    <a:moveTo>
                      <a:pt x="202278" y="0"/>
                    </a:moveTo>
                    <a:lnTo>
                      <a:pt x="292455" y="0"/>
                    </a:lnTo>
                    <a:cubicBezTo>
                      <a:pt x="302972" y="0"/>
                      <a:pt x="311475" y="8492"/>
                      <a:pt x="311475" y="18996"/>
                    </a:cubicBezTo>
                    <a:lnTo>
                      <a:pt x="311475" y="61756"/>
                    </a:lnTo>
                    <a:lnTo>
                      <a:pt x="285295" y="61905"/>
                    </a:lnTo>
                    <a:lnTo>
                      <a:pt x="285295" y="94981"/>
                    </a:lnTo>
                    <a:cubicBezTo>
                      <a:pt x="272838" y="93193"/>
                      <a:pt x="260158" y="91927"/>
                      <a:pt x="247255" y="91927"/>
                    </a:cubicBezTo>
                    <a:cubicBezTo>
                      <a:pt x="234351" y="91927"/>
                      <a:pt x="221671" y="93193"/>
                      <a:pt x="209215" y="94981"/>
                    </a:cubicBezTo>
                    <a:lnTo>
                      <a:pt x="209215" y="61905"/>
                    </a:lnTo>
                    <a:lnTo>
                      <a:pt x="183258" y="61756"/>
                    </a:lnTo>
                    <a:lnTo>
                      <a:pt x="183258" y="18996"/>
                    </a:lnTo>
                    <a:cubicBezTo>
                      <a:pt x="183258" y="8492"/>
                      <a:pt x="191761" y="0"/>
                      <a:pt x="202278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ea"/>
                </a:endParaRPr>
              </a:p>
            </p:txBody>
          </p:sp>
        </p:grpSp>
      </p:grpSp>
      <p:grpSp>
        <p:nvGrpSpPr>
          <p:cNvPr id="40" name="组合 39">
            <a:extLst>
              <a:ext uri="{FF2B5EF4-FFF2-40B4-BE49-F238E27FC236}">
                <a16:creationId xmlns:a16="http://schemas.microsoft.com/office/drawing/2014/main" id="{1F88BF80-F70C-413A-8A02-816641B1E4A4}"/>
              </a:ext>
            </a:extLst>
          </p:cNvPr>
          <p:cNvGrpSpPr/>
          <p:nvPr/>
        </p:nvGrpSpPr>
        <p:grpSpPr>
          <a:xfrm>
            <a:off x="3205500" y="2835513"/>
            <a:ext cx="2327649" cy="3177370"/>
            <a:chOff x="6348822" y="2832643"/>
            <a:chExt cx="2327649" cy="3177370"/>
          </a:xfrm>
        </p:grpSpPr>
        <p:sp>
          <p:nvSpPr>
            <p:cNvPr id="41" name="矩形 1">
              <a:extLst>
                <a:ext uri="{FF2B5EF4-FFF2-40B4-BE49-F238E27FC236}">
                  <a16:creationId xmlns:a16="http://schemas.microsoft.com/office/drawing/2014/main" id="{FD5A2926-F477-4E84-A8C3-7634812910A2}"/>
                </a:ext>
              </a:extLst>
            </p:cNvPr>
            <p:cNvSpPr/>
            <p:nvPr/>
          </p:nvSpPr>
          <p:spPr>
            <a:xfrm>
              <a:off x="6348822" y="2832643"/>
              <a:ext cx="2325868" cy="3177370"/>
            </a:xfrm>
            <a:prstGeom prst="roundRect">
              <a:avLst>
                <a:gd name="adj" fmla="val 582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</a:endParaRPr>
            </a:p>
          </p:txBody>
        </p:sp>
        <p:sp>
          <p:nvSpPr>
            <p:cNvPr id="42" name="矩形 1">
              <a:extLst>
                <a:ext uri="{FF2B5EF4-FFF2-40B4-BE49-F238E27FC236}">
                  <a16:creationId xmlns:a16="http://schemas.microsoft.com/office/drawing/2014/main" id="{65DC0192-4560-467E-85F4-1936C2BB51AC}"/>
                </a:ext>
              </a:extLst>
            </p:cNvPr>
            <p:cNvSpPr/>
            <p:nvPr/>
          </p:nvSpPr>
          <p:spPr>
            <a:xfrm>
              <a:off x="6350603" y="3347331"/>
              <a:ext cx="2325868" cy="445145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</a:endParaRPr>
            </a:p>
          </p:txBody>
        </p:sp>
        <p:grpSp>
          <p:nvGrpSpPr>
            <p:cNvPr id="43" name="组合 42">
              <a:extLst>
                <a:ext uri="{FF2B5EF4-FFF2-40B4-BE49-F238E27FC236}">
                  <a16:creationId xmlns:a16="http://schemas.microsoft.com/office/drawing/2014/main" id="{1CA5F8B5-4B7E-473C-9487-C10EEE17A4B5}"/>
                </a:ext>
              </a:extLst>
            </p:cNvPr>
            <p:cNvGrpSpPr/>
            <p:nvPr/>
          </p:nvGrpSpPr>
          <p:grpSpPr>
            <a:xfrm>
              <a:off x="7131110" y="2937160"/>
              <a:ext cx="735506" cy="735506"/>
              <a:chOff x="1455581" y="3061247"/>
              <a:chExt cx="735506" cy="735506"/>
            </a:xfrm>
          </p:grpSpPr>
          <p:sp>
            <p:nvSpPr>
              <p:cNvPr id="44" name="íṥļîḓê">
                <a:extLst>
                  <a:ext uri="{FF2B5EF4-FFF2-40B4-BE49-F238E27FC236}">
                    <a16:creationId xmlns:a16="http://schemas.microsoft.com/office/drawing/2014/main" id="{CD8C4AE7-71F1-4CD2-93A4-226BBD31FA1C}"/>
                  </a:ext>
                </a:extLst>
              </p:cNvPr>
              <p:cNvSpPr/>
              <p:nvPr/>
            </p:nvSpPr>
            <p:spPr>
              <a:xfrm>
                <a:off x="1455581" y="3061247"/>
                <a:ext cx="735506" cy="73550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ea"/>
                </a:endParaRPr>
              </a:p>
            </p:txBody>
          </p:sp>
          <p:sp>
            <p:nvSpPr>
              <p:cNvPr id="45" name="íṥlíḓê">
                <a:extLst>
                  <a:ext uri="{FF2B5EF4-FFF2-40B4-BE49-F238E27FC236}">
                    <a16:creationId xmlns:a16="http://schemas.microsoft.com/office/drawing/2014/main" id="{75A4C8A2-023E-43AF-8044-605E6B8FDD82}"/>
                  </a:ext>
                </a:extLst>
              </p:cNvPr>
              <p:cNvSpPr/>
              <p:nvPr/>
            </p:nvSpPr>
            <p:spPr>
              <a:xfrm>
                <a:off x="1500411" y="3106185"/>
                <a:ext cx="645847" cy="645844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ea"/>
                </a:endParaRPr>
              </a:p>
            </p:txBody>
          </p:sp>
          <p:sp>
            <p:nvSpPr>
              <p:cNvPr id="46" name="ïśļiḑé">
                <a:extLst>
                  <a:ext uri="{FF2B5EF4-FFF2-40B4-BE49-F238E27FC236}">
                    <a16:creationId xmlns:a16="http://schemas.microsoft.com/office/drawing/2014/main" id="{6F6EF355-C5CF-4A6F-A665-5DC062CDA78D}"/>
                  </a:ext>
                </a:extLst>
              </p:cNvPr>
              <p:cNvSpPr/>
              <p:nvPr/>
            </p:nvSpPr>
            <p:spPr>
              <a:xfrm>
                <a:off x="1661726" y="3230492"/>
                <a:ext cx="323216" cy="397229"/>
              </a:xfrm>
              <a:custGeom>
                <a:avLst/>
                <a:gdLst>
                  <a:gd name="connsiteX0" fmla="*/ 337979 w 494593"/>
                  <a:gd name="connsiteY0" fmla="*/ 279269 h 607851"/>
                  <a:gd name="connsiteX1" fmla="*/ 221300 w 494593"/>
                  <a:gd name="connsiteY1" fmla="*/ 336550 h 607851"/>
                  <a:gd name="connsiteX2" fmla="*/ 229058 w 494593"/>
                  <a:gd name="connsiteY2" fmla="*/ 378487 h 607851"/>
                  <a:gd name="connsiteX3" fmla="*/ 270165 w 494593"/>
                  <a:gd name="connsiteY3" fmla="*/ 390032 h 607851"/>
                  <a:gd name="connsiteX4" fmla="*/ 337979 w 494593"/>
                  <a:gd name="connsiteY4" fmla="*/ 279269 h 607851"/>
                  <a:gd name="connsiteX5" fmla="*/ 247261 w 494593"/>
                  <a:gd name="connsiteY5" fmla="*/ 202100 h 607851"/>
                  <a:gd name="connsiteX6" fmla="*/ 406316 w 494593"/>
                  <a:gd name="connsiteY6" fmla="*/ 360908 h 607851"/>
                  <a:gd name="connsiteX7" fmla="*/ 247261 w 494593"/>
                  <a:gd name="connsiteY7" fmla="*/ 519715 h 607851"/>
                  <a:gd name="connsiteX8" fmla="*/ 88207 w 494593"/>
                  <a:gd name="connsiteY8" fmla="*/ 360908 h 607851"/>
                  <a:gd name="connsiteX9" fmla="*/ 247261 w 494593"/>
                  <a:gd name="connsiteY9" fmla="*/ 202100 h 607851"/>
                  <a:gd name="connsiteX10" fmla="*/ 247297 w 494593"/>
                  <a:gd name="connsiteY10" fmla="*/ 160521 h 607851"/>
                  <a:gd name="connsiteX11" fmla="*/ 46625 w 494593"/>
                  <a:gd name="connsiteY11" fmla="*/ 360907 h 607851"/>
                  <a:gd name="connsiteX12" fmla="*/ 247297 w 494593"/>
                  <a:gd name="connsiteY12" fmla="*/ 561293 h 607851"/>
                  <a:gd name="connsiteX13" fmla="*/ 447968 w 494593"/>
                  <a:gd name="connsiteY13" fmla="*/ 360907 h 607851"/>
                  <a:gd name="connsiteX14" fmla="*/ 247297 w 494593"/>
                  <a:gd name="connsiteY14" fmla="*/ 160521 h 607851"/>
                  <a:gd name="connsiteX15" fmla="*/ 247297 w 494593"/>
                  <a:gd name="connsiteY15" fmla="*/ 113963 h 607851"/>
                  <a:gd name="connsiteX16" fmla="*/ 494593 w 494593"/>
                  <a:gd name="connsiteY16" fmla="*/ 360907 h 607851"/>
                  <a:gd name="connsiteX17" fmla="*/ 247297 w 494593"/>
                  <a:gd name="connsiteY17" fmla="*/ 607851 h 607851"/>
                  <a:gd name="connsiteX18" fmla="*/ 0 w 494593"/>
                  <a:gd name="connsiteY18" fmla="*/ 360907 h 607851"/>
                  <a:gd name="connsiteX19" fmla="*/ 247297 w 494593"/>
                  <a:gd name="connsiteY19" fmla="*/ 113963 h 607851"/>
                  <a:gd name="connsiteX20" fmla="*/ 106836 w 494593"/>
                  <a:gd name="connsiteY20" fmla="*/ 58655 h 607851"/>
                  <a:gd name="connsiteX21" fmla="*/ 119283 w 494593"/>
                  <a:gd name="connsiteY21" fmla="*/ 68229 h 607851"/>
                  <a:gd name="connsiteX22" fmla="*/ 139719 w 494593"/>
                  <a:gd name="connsiteY22" fmla="*/ 103546 h 607851"/>
                  <a:gd name="connsiteX23" fmla="*/ 68863 w 494593"/>
                  <a:gd name="connsiteY23" fmla="*/ 144377 h 607851"/>
                  <a:gd name="connsiteX24" fmla="*/ 48427 w 494593"/>
                  <a:gd name="connsiteY24" fmla="*/ 109060 h 607851"/>
                  <a:gd name="connsiteX25" fmla="*/ 55960 w 494593"/>
                  <a:gd name="connsiteY25" fmla="*/ 81119 h 607851"/>
                  <a:gd name="connsiteX26" fmla="*/ 91313 w 494593"/>
                  <a:gd name="connsiteY26" fmla="*/ 60704 h 607851"/>
                  <a:gd name="connsiteX27" fmla="*/ 106836 w 494593"/>
                  <a:gd name="connsiteY27" fmla="*/ 58655 h 607851"/>
                  <a:gd name="connsiteX28" fmla="*/ 385319 w 494593"/>
                  <a:gd name="connsiteY28" fmla="*/ 58655 h 607851"/>
                  <a:gd name="connsiteX29" fmla="*/ 400805 w 494593"/>
                  <a:gd name="connsiteY29" fmla="*/ 60704 h 607851"/>
                  <a:gd name="connsiteX30" fmla="*/ 436233 w 494593"/>
                  <a:gd name="connsiteY30" fmla="*/ 81119 h 607851"/>
                  <a:gd name="connsiteX31" fmla="*/ 443692 w 494593"/>
                  <a:gd name="connsiteY31" fmla="*/ 109060 h 607851"/>
                  <a:gd name="connsiteX32" fmla="*/ 423255 w 494593"/>
                  <a:gd name="connsiteY32" fmla="*/ 144377 h 607851"/>
                  <a:gd name="connsiteX33" fmla="*/ 352474 w 494593"/>
                  <a:gd name="connsiteY33" fmla="*/ 103546 h 607851"/>
                  <a:gd name="connsiteX34" fmla="*/ 372910 w 494593"/>
                  <a:gd name="connsiteY34" fmla="*/ 68229 h 607851"/>
                  <a:gd name="connsiteX35" fmla="*/ 385319 w 494593"/>
                  <a:gd name="connsiteY35" fmla="*/ 58655 h 607851"/>
                  <a:gd name="connsiteX36" fmla="*/ 202278 w 494593"/>
                  <a:gd name="connsiteY36" fmla="*/ 0 h 607851"/>
                  <a:gd name="connsiteX37" fmla="*/ 292455 w 494593"/>
                  <a:gd name="connsiteY37" fmla="*/ 0 h 607851"/>
                  <a:gd name="connsiteX38" fmla="*/ 311475 w 494593"/>
                  <a:gd name="connsiteY38" fmla="*/ 18996 h 607851"/>
                  <a:gd name="connsiteX39" fmla="*/ 311475 w 494593"/>
                  <a:gd name="connsiteY39" fmla="*/ 61756 h 607851"/>
                  <a:gd name="connsiteX40" fmla="*/ 285295 w 494593"/>
                  <a:gd name="connsiteY40" fmla="*/ 61905 h 607851"/>
                  <a:gd name="connsiteX41" fmla="*/ 285295 w 494593"/>
                  <a:gd name="connsiteY41" fmla="*/ 94981 h 607851"/>
                  <a:gd name="connsiteX42" fmla="*/ 247255 w 494593"/>
                  <a:gd name="connsiteY42" fmla="*/ 91927 h 607851"/>
                  <a:gd name="connsiteX43" fmla="*/ 209215 w 494593"/>
                  <a:gd name="connsiteY43" fmla="*/ 94981 h 607851"/>
                  <a:gd name="connsiteX44" fmla="*/ 209215 w 494593"/>
                  <a:gd name="connsiteY44" fmla="*/ 61905 h 607851"/>
                  <a:gd name="connsiteX45" fmla="*/ 183258 w 494593"/>
                  <a:gd name="connsiteY45" fmla="*/ 61756 h 607851"/>
                  <a:gd name="connsiteX46" fmla="*/ 183258 w 494593"/>
                  <a:gd name="connsiteY46" fmla="*/ 18996 h 607851"/>
                  <a:gd name="connsiteX47" fmla="*/ 202278 w 494593"/>
                  <a:gd name="connsiteY47" fmla="*/ 0 h 607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494593" h="607851">
                    <a:moveTo>
                      <a:pt x="337979" y="279269"/>
                    </a:moveTo>
                    <a:cubicBezTo>
                      <a:pt x="312838" y="282845"/>
                      <a:pt x="230550" y="328207"/>
                      <a:pt x="221300" y="336550"/>
                    </a:cubicBezTo>
                    <a:cubicBezTo>
                      <a:pt x="212123" y="344967"/>
                      <a:pt x="215555" y="363664"/>
                      <a:pt x="229058" y="378487"/>
                    </a:cubicBezTo>
                    <a:cubicBezTo>
                      <a:pt x="242561" y="393235"/>
                      <a:pt x="260914" y="398375"/>
                      <a:pt x="270165" y="390032"/>
                    </a:cubicBezTo>
                    <a:cubicBezTo>
                      <a:pt x="279341" y="381615"/>
                      <a:pt x="332086" y="303925"/>
                      <a:pt x="337979" y="279269"/>
                    </a:cubicBezTo>
                    <a:close/>
                    <a:moveTo>
                      <a:pt x="247261" y="202100"/>
                    </a:moveTo>
                    <a:cubicBezTo>
                      <a:pt x="335070" y="202100"/>
                      <a:pt x="406316" y="273236"/>
                      <a:pt x="406316" y="360908"/>
                    </a:cubicBezTo>
                    <a:cubicBezTo>
                      <a:pt x="406316" y="448579"/>
                      <a:pt x="335070" y="519715"/>
                      <a:pt x="247261" y="519715"/>
                    </a:cubicBezTo>
                    <a:cubicBezTo>
                      <a:pt x="159453" y="519715"/>
                      <a:pt x="88207" y="448579"/>
                      <a:pt x="88207" y="360908"/>
                    </a:cubicBezTo>
                    <a:cubicBezTo>
                      <a:pt x="88207" y="273236"/>
                      <a:pt x="159453" y="202100"/>
                      <a:pt x="247261" y="202100"/>
                    </a:cubicBezTo>
                    <a:close/>
                    <a:moveTo>
                      <a:pt x="247297" y="160521"/>
                    </a:moveTo>
                    <a:cubicBezTo>
                      <a:pt x="136517" y="160521"/>
                      <a:pt x="46625" y="250211"/>
                      <a:pt x="46625" y="360907"/>
                    </a:cubicBezTo>
                    <a:cubicBezTo>
                      <a:pt x="46625" y="471603"/>
                      <a:pt x="136442" y="561293"/>
                      <a:pt x="247297" y="561293"/>
                    </a:cubicBezTo>
                    <a:cubicBezTo>
                      <a:pt x="358151" y="561293"/>
                      <a:pt x="447968" y="471603"/>
                      <a:pt x="447968" y="360907"/>
                    </a:cubicBezTo>
                    <a:cubicBezTo>
                      <a:pt x="447968" y="250285"/>
                      <a:pt x="358151" y="160521"/>
                      <a:pt x="247297" y="160521"/>
                    </a:cubicBezTo>
                    <a:close/>
                    <a:moveTo>
                      <a:pt x="247297" y="113963"/>
                    </a:moveTo>
                    <a:cubicBezTo>
                      <a:pt x="383888" y="113963"/>
                      <a:pt x="494593" y="224510"/>
                      <a:pt x="494593" y="360907"/>
                    </a:cubicBezTo>
                    <a:cubicBezTo>
                      <a:pt x="494593" y="497304"/>
                      <a:pt x="383888" y="607851"/>
                      <a:pt x="247297" y="607851"/>
                    </a:cubicBezTo>
                    <a:cubicBezTo>
                      <a:pt x="110705" y="607851"/>
                      <a:pt x="0" y="497304"/>
                      <a:pt x="0" y="360907"/>
                    </a:cubicBezTo>
                    <a:cubicBezTo>
                      <a:pt x="0" y="224510"/>
                      <a:pt x="110705" y="113963"/>
                      <a:pt x="247297" y="113963"/>
                    </a:cubicBezTo>
                    <a:close/>
                    <a:moveTo>
                      <a:pt x="106836" y="58655"/>
                    </a:moveTo>
                    <a:cubicBezTo>
                      <a:pt x="111899" y="60015"/>
                      <a:pt x="116449" y="63312"/>
                      <a:pt x="119283" y="68229"/>
                    </a:cubicBezTo>
                    <a:lnTo>
                      <a:pt x="139719" y="103546"/>
                    </a:lnTo>
                    <a:lnTo>
                      <a:pt x="68863" y="144377"/>
                    </a:lnTo>
                    <a:lnTo>
                      <a:pt x="48427" y="109060"/>
                    </a:lnTo>
                    <a:cubicBezTo>
                      <a:pt x="42833" y="99225"/>
                      <a:pt x="46189" y="86782"/>
                      <a:pt x="55960" y="81119"/>
                    </a:cubicBezTo>
                    <a:lnTo>
                      <a:pt x="91313" y="60704"/>
                    </a:lnTo>
                    <a:cubicBezTo>
                      <a:pt x="96199" y="57873"/>
                      <a:pt x="101774" y="57295"/>
                      <a:pt x="106836" y="58655"/>
                    </a:cubicBezTo>
                    <a:close/>
                    <a:moveTo>
                      <a:pt x="385319" y="58655"/>
                    </a:moveTo>
                    <a:cubicBezTo>
                      <a:pt x="390363" y="57295"/>
                      <a:pt x="395920" y="57873"/>
                      <a:pt x="400805" y="60704"/>
                    </a:cubicBezTo>
                    <a:lnTo>
                      <a:pt x="436233" y="81119"/>
                    </a:lnTo>
                    <a:cubicBezTo>
                      <a:pt x="446004" y="86782"/>
                      <a:pt x="449360" y="99225"/>
                      <a:pt x="443692" y="109060"/>
                    </a:cubicBezTo>
                    <a:lnTo>
                      <a:pt x="423255" y="144377"/>
                    </a:lnTo>
                    <a:lnTo>
                      <a:pt x="352474" y="103546"/>
                    </a:lnTo>
                    <a:lnTo>
                      <a:pt x="372910" y="68229"/>
                    </a:lnTo>
                    <a:cubicBezTo>
                      <a:pt x="375744" y="63312"/>
                      <a:pt x="380276" y="60015"/>
                      <a:pt x="385319" y="58655"/>
                    </a:cubicBezTo>
                    <a:close/>
                    <a:moveTo>
                      <a:pt x="202278" y="0"/>
                    </a:moveTo>
                    <a:lnTo>
                      <a:pt x="292455" y="0"/>
                    </a:lnTo>
                    <a:cubicBezTo>
                      <a:pt x="302972" y="0"/>
                      <a:pt x="311475" y="8492"/>
                      <a:pt x="311475" y="18996"/>
                    </a:cubicBezTo>
                    <a:lnTo>
                      <a:pt x="311475" y="61756"/>
                    </a:lnTo>
                    <a:lnTo>
                      <a:pt x="285295" y="61905"/>
                    </a:lnTo>
                    <a:lnTo>
                      <a:pt x="285295" y="94981"/>
                    </a:lnTo>
                    <a:cubicBezTo>
                      <a:pt x="272838" y="93193"/>
                      <a:pt x="260158" y="91927"/>
                      <a:pt x="247255" y="91927"/>
                    </a:cubicBezTo>
                    <a:cubicBezTo>
                      <a:pt x="234351" y="91927"/>
                      <a:pt x="221671" y="93193"/>
                      <a:pt x="209215" y="94981"/>
                    </a:cubicBezTo>
                    <a:lnTo>
                      <a:pt x="209215" y="61905"/>
                    </a:lnTo>
                    <a:lnTo>
                      <a:pt x="183258" y="61756"/>
                    </a:lnTo>
                    <a:lnTo>
                      <a:pt x="183258" y="18996"/>
                    </a:lnTo>
                    <a:cubicBezTo>
                      <a:pt x="183258" y="8492"/>
                      <a:pt x="191761" y="0"/>
                      <a:pt x="202278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ea"/>
                </a:endParaRPr>
              </a:p>
            </p:txBody>
          </p:sp>
        </p:grpSp>
      </p:grpSp>
      <p:grpSp>
        <p:nvGrpSpPr>
          <p:cNvPr id="47" name="组合 46">
            <a:extLst>
              <a:ext uri="{FF2B5EF4-FFF2-40B4-BE49-F238E27FC236}">
                <a16:creationId xmlns:a16="http://schemas.microsoft.com/office/drawing/2014/main" id="{EE371D46-C99D-4415-944D-D75452943B47}"/>
              </a:ext>
            </a:extLst>
          </p:cNvPr>
          <p:cNvGrpSpPr/>
          <p:nvPr/>
        </p:nvGrpSpPr>
        <p:grpSpPr>
          <a:xfrm>
            <a:off x="5912886" y="2909982"/>
            <a:ext cx="2327649" cy="3177370"/>
            <a:chOff x="6348822" y="2832643"/>
            <a:chExt cx="2327649" cy="3177370"/>
          </a:xfrm>
        </p:grpSpPr>
        <p:sp>
          <p:nvSpPr>
            <p:cNvPr id="48" name="矩形 1">
              <a:extLst>
                <a:ext uri="{FF2B5EF4-FFF2-40B4-BE49-F238E27FC236}">
                  <a16:creationId xmlns:a16="http://schemas.microsoft.com/office/drawing/2014/main" id="{0D370F91-1D63-4990-B533-88E14D758D4E}"/>
                </a:ext>
              </a:extLst>
            </p:cNvPr>
            <p:cNvSpPr/>
            <p:nvPr/>
          </p:nvSpPr>
          <p:spPr>
            <a:xfrm>
              <a:off x="6348822" y="2832643"/>
              <a:ext cx="2325868" cy="3177370"/>
            </a:xfrm>
            <a:prstGeom prst="roundRect">
              <a:avLst>
                <a:gd name="adj" fmla="val 582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</a:endParaRPr>
            </a:p>
          </p:txBody>
        </p:sp>
        <p:sp>
          <p:nvSpPr>
            <p:cNvPr id="49" name="矩形 1">
              <a:extLst>
                <a:ext uri="{FF2B5EF4-FFF2-40B4-BE49-F238E27FC236}">
                  <a16:creationId xmlns:a16="http://schemas.microsoft.com/office/drawing/2014/main" id="{BE5C532B-C59C-4EF2-98F5-6923BD188671}"/>
                </a:ext>
              </a:extLst>
            </p:cNvPr>
            <p:cNvSpPr/>
            <p:nvPr/>
          </p:nvSpPr>
          <p:spPr>
            <a:xfrm>
              <a:off x="6350603" y="3347331"/>
              <a:ext cx="2325868" cy="445145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</a:endParaRPr>
            </a:p>
          </p:txBody>
        </p:sp>
        <p:grpSp>
          <p:nvGrpSpPr>
            <p:cNvPr id="50" name="组合 49">
              <a:extLst>
                <a:ext uri="{FF2B5EF4-FFF2-40B4-BE49-F238E27FC236}">
                  <a16:creationId xmlns:a16="http://schemas.microsoft.com/office/drawing/2014/main" id="{1A0C2480-15FE-4703-8013-35986D3FB236}"/>
                </a:ext>
              </a:extLst>
            </p:cNvPr>
            <p:cNvGrpSpPr/>
            <p:nvPr/>
          </p:nvGrpSpPr>
          <p:grpSpPr>
            <a:xfrm>
              <a:off x="7131110" y="2937160"/>
              <a:ext cx="735506" cy="735506"/>
              <a:chOff x="1455581" y="3061247"/>
              <a:chExt cx="735506" cy="735506"/>
            </a:xfrm>
          </p:grpSpPr>
          <p:sp>
            <p:nvSpPr>
              <p:cNvPr id="51" name="íṥļîḓê">
                <a:extLst>
                  <a:ext uri="{FF2B5EF4-FFF2-40B4-BE49-F238E27FC236}">
                    <a16:creationId xmlns:a16="http://schemas.microsoft.com/office/drawing/2014/main" id="{C09053AA-039B-493E-AAAB-1E8ADB6AA980}"/>
                  </a:ext>
                </a:extLst>
              </p:cNvPr>
              <p:cNvSpPr/>
              <p:nvPr/>
            </p:nvSpPr>
            <p:spPr>
              <a:xfrm>
                <a:off x="1455581" y="3061247"/>
                <a:ext cx="735506" cy="73550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65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ea"/>
                </a:endParaRPr>
              </a:p>
            </p:txBody>
          </p:sp>
          <p:sp>
            <p:nvSpPr>
              <p:cNvPr id="52" name="íṥlíḓê">
                <a:extLst>
                  <a:ext uri="{FF2B5EF4-FFF2-40B4-BE49-F238E27FC236}">
                    <a16:creationId xmlns:a16="http://schemas.microsoft.com/office/drawing/2014/main" id="{E29AE91B-1C2B-4637-A3CE-4DA7C0F6178D}"/>
                  </a:ext>
                </a:extLst>
              </p:cNvPr>
              <p:cNvSpPr/>
              <p:nvPr/>
            </p:nvSpPr>
            <p:spPr>
              <a:xfrm>
                <a:off x="1500411" y="3106185"/>
                <a:ext cx="645847" cy="645844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ea"/>
                </a:endParaRPr>
              </a:p>
            </p:txBody>
          </p:sp>
          <p:sp>
            <p:nvSpPr>
              <p:cNvPr id="53" name="ïśļiḑé">
                <a:extLst>
                  <a:ext uri="{FF2B5EF4-FFF2-40B4-BE49-F238E27FC236}">
                    <a16:creationId xmlns:a16="http://schemas.microsoft.com/office/drawing/2014/main" id="{796F2AC0-ED34-4986-A47E-C890A7C92ECD}"/>
                  </a:ext>
                </a:extLst>
              </p:cNvPr>
              <p:cNvSpPr/>
              <p:nvPr/>
            </p:nvSpPr>
            <p:spPr>
              <a:xfrm>
                <a:off x="1661726" y="3230492"/>
                <a:ext cx="323216" cy="397229"/>
              </a:xfrm>
              <a:custGeom>
                <a:avLst/>
                <a:gdLst>
                  <a:gd name="connsiteX0" fmla="*/ 337979 w 494593"/>
                  <a:gd name="connsiteY0" fmla="*/ 279269 h 607851"/>
                  <a:gd name="connsiteX1" fmla="*/ 221300 w 494593"/>
                  <a:gd name="connsiteY1" fmla="*/ 336550 h 607851"/>
                  <a:gd name="connsiteX2" fmla="*/ 229058 w 494593"/>
                  <a:gd name="connsiteY2" fmla="*/ 378487 h 607851"/>
                  <a:gd name="connsiteX3" fmla="*/ 270165 w 494593"/>
                  <a:gd name="connsiteY3" fmla="*/ 390032 h 607851"/>
                  <a:gd name="connsiteX4" fmla="*/ 337979 w 494593"/>
                  <a:gd name="connsiteY4" fmla="*/ 279269 h 607851"/>
                  <a:gd name="connsiteX5" fmla="*/ 247261 w 494593"/>
                  <a:gd name="connsiteY5" fmla="*/ 202100 h 607851"/>
                  <a:gd name="connsiteX6" fmla="*/ 406316 w 494593"/>
                  <a:gd name="connsiteY6" fmla="*/ 360908 h 607851"/>
                  <a:gd name="connsiteX7" fmla="*/ 247261 w 494593"/>
                  <a:gd name="connsiteY7" fmla="*/ 519715 h 607851"/>
                  <a:gd name="connsiteX8" fmla="*/ 88207 w 494593"/>
                  <a:gd name="connsiteY8" fmla="*/ 360908 h 607851"/>
                  <a:gd name="connsiteX9" fmla="*/ 247261 w 494593"/>
                  <a:gd name="connsiteY9" fmla="*/ 202100 h 607851"/>
                  <a:gd name="connsiteX10" fmla="*/ 247297 w 494593"/>
                  <a:gd name="connsiteY10" fmla="*/ 160521 h 607851"/>
                  <a:gd name="connsiteX11" fmla="*/ 46625 w 494593"/>
                  <a:gd name="connsiteY11" fmla="*/ 360907 h 607851"/>
                  <a:gd name="connsiteX12" fmla="*/ 247297 w 494593"/>
                  <a:gd name="connsiteY12" fmla="*/ 561293 h 607851"/>
                  <a:gd name="connsiteX13" fmla="*/ 447968 w 494593"/>
                  <a:gd name="connsiteY13" fmla="*/ 360907 h 607851"/>
                  <a:gd name="connsiteX14" fmla="*/ 247297 w 494593"/>
                  <a:gd name="connsiteY14" fmla="*/ 160521 h 607851"/>
                  <a:gd name="connsiteX15" fmla="*/ 247297 w 494593"/>
                  <a:gd name="connsiteY15" fmla="*/ 113963 h 607851"/>
                  <a:gd name="connsiteX16" fmla="*/ 494593 w 494593"/>
                  <a:gd name="connsiteY16" fmla="*/ 360907 h 607851"/>
                  <a:gd name="connsiteX17" fmla="*/ 247297 w 494593"/>
                  <a:gd name="connsiteY17" fmla="*/ 607851 h 607851"/>
                  <a:gd name="connsiteX18" fmla="*/ 0 w 494593"/>
                  <a:gd name="connsiteY18" fmla="*/ 360907 h 607851"/>
                  <a:gd name="connsiteX19" fmla="*/ 247297 w 494593"/>
                  <a:gd name="connsiteY19" fmla="*/ 113963 h 607851"/>
                  <a:gd name="connsiteX20" fmla="*/ 106836 w 494593"/>
                  <a:gd name="connsiteY20" fmla="*/ 58655 h 607851"/>
                  <a:gd name="connsiteX21" fmla="*/ 119283 w 494593"/>
                  <a:gd name="connsiteY21" fmla="*/ 68229 h 607851"/>
                  <a:gd name="connsiteX22" fmla="*/ 139719 w 494593"/>
                  <a:gd name="connsiteY22" fmla="*/ 103546 h 607851"/>
                  <a:gd name="connsiteX23" fmla="*/ 68863 w 494593"/>
                  <a:gd name="connsiteY23" fmla="*/ 144377 h 607851"/>
                  <a:gd name="connsiteX24" fmla="*/ 48427 w 494593"/>
                  <a:gd name="connsiteY24" fmla="*/ 109060 h 607851"/>
                  <a:gd name="connsiteX25" fmla="*/ 55960 w 494593"/>
                  <a:gd name="connsiteY25" fmla="*/ 81119 h 607851"/>
                  <a:gd name="connsiteX26" fmla="*/ 91313 w 494593"/>
                  <a:gd name="connsiteY26" fmla="*/ 60704 h 607851"/>
                  <a:gd name="connsiteX27" fmla="*/ 106836 w 494593"/>
                  <a:gd name="connsiteY27" fmla="*/ 58655 h 607851"/>
                  <a:gd name="connsiteX28" fmla="*/ 385319 w 494593"/>
                  <a:gd name="connsiteY28" fmla="*/ 58655 h 607851"/>
                  <a:gd name="connsiteX29" fmla="*/ 400805 w 494593"/>
                  <a:gd name="connsiteY29" fmla="*/ 60704 h 607851"/>
                  <a:gd name="connsiteX30" fmla="*/ 436233 w 494593"/>
                  <a:gd name="connsiteY30" fmla="*/ 81119 h 607851"/>
                  <a:gd name="connsiteX31" fmla="*/ 443692 w 494593"/>
                  <a:gd name="connsiteY31" fmla="*/ 109060 h 607851"/>
                  <a:gd name="connsiteX32" fmla="*/ 423255 w 494593"/>
                  <a:gd name="connsiteY32" fmla="*/ 144377 h 607851"/>
                  <a:gd name="connsiteX33" fmla="*/ 352474 w 494593"/>
                  <a:gd name="connsiteY33" fmla="*/ 103546 h 607851"/>
                  <a:gd name="connsiteX34" fmla="*/ 372910 w 494593"/>
                  <a:gd name="connsiteY34" fmla="*/ 68229 h 607851"/>
                  <a:gd name="connsiteX35" fmla="*/ 385319 w 494593"/>
                  <a:gd name="connsiteY35" fmla="*/ 58655 h 607851"/>
                  <a:gd name="connsiteX36" fmla="*/ 202278 w 494593"/>
                  <a:gd name="connsiteY36" fmla="*/ 0 h 607851"/>
                  <a:gd name="connsiteX37" fmla="*/ 292455 w 494593"/>
                  <a:gd name="connsiteY37" fmla="*/ 0 h 607851"/>
                  <a:gd name="connsiteX38" fmla="*/ 311475 w 494593"/>
                  <a:gd name="connsiteY38" fmla="*/ 18996 h 607851"/>
                  <a:gd name="connsiteX39" fmla="*/ 311475 w 494593"/>
                  <a:gd name="connsiteY39" fmla="*/ 61756 h 607851"/>
                  <a:gd name="connsiteX40" fmla="*/ 285295 w 494593"/>
                  <a:gd name="connsiteY40" fmla="*/ 61905 h 607851"/>
                  <a:gd name="connsiteX41" fmla="*/ 285295 w 494593"/>
                  <a:gd name="connsiteY41" fmla="*/ 94981 h 607851"/>
                  <a:gd name="connsiteX42" fmla="*/ 247255 w 494593"/>
                  <a:gd name="connsiteY42" fmla="*/ 91927 h 607851"/>
                  <a:gd name="connsiteX43" fmla="*/ 209215 w 494593"/>
                  <a:gd name="connsiteY43" fmla="*/ 94981 h 607851"/>
                  <a:gd name="connsiteX44" fmla="*/ 209215 w 494593"/>
                  <a:gd name="connsiteY44" fmla="*/ 61905 h 607851"/>
                  <a:gd name="connsiteX45" fmla="*/ 183258 w 494593"/>
                  <a:gd name="connsiteY45" fmla="*/ 61756 h 607851"/>
                  <a:gd name="connsiteX46" fmla="*/ 183258 w 494593"/>
                  <a:gd name="connsiteY46" fmla="*/ 18996 h 607851"/>
                  <a:gd name="connsiteX47" fmla="*/ 202278 w 494593"/>
                  <a:gd name="connsiteY47" fmla="*/ 0 h 607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494593" h="607851">
                    <a:moveTo>
                      <a:pt x="337979" y="279269"/>
                    </a:moveTo>
                    <a:cubicBezTo>
                      <a:pt x="312838" y="282845"/>
                      <a:pt x="230550" y="328207"/>
                      <a:pt x="221300" y="336550"/>
                    </a:cubicBezTo>
                    <a:cubicBezTo>
                      <a:pt x="212123" y="344967"/>
                      <a:pt x="215555" y="363664"/>
                      <a:pt x="229058" y="378487"/>
                    </a:cubicBezTo>
                    <a:cubicBezTo>
                      <a:pt x="242561" y="393235"/>
                      <a:pt x="260914" y="398375"/>
                      <a:pt x="270165" y="390032"/>
                    </a:cubicBezTo>
                    <a:cubicBezTo>
                      <a:pt x="279341" y="381615"/>
                      <a:pt x="332086" y="303925"/>
                      <a:pt x="337979" y="279269"/>
                    </a:cubicBezTo>
                    <a:close/>
                    <a:moveTo>
                      <a:pt x="247261" y="202100"/>
                    </a:moveTo>
                    <a:cubicBezTo>
                      <a:pt x="335070" y="202100"/>
                      <a:pt x="406316" y="273236"/>
                      <a:pt x="406316" y="360908"/>
                    </a:cubicBezTo>
                    <a:cubicBezTo>
                      <a:pt x="406316" y="448579"/>
                      <a:pt x="335070" y="519715"/>
                      <a:pt x="247261" y="519715"/>
                    </a:cubicBezTo>
                    <a:cubicBezTo>
                      <a:pt x="159453" y="519715"/>
                      <a:pt x="88207" y="448579"/>
                      <a:pt x="88207" y="360908"/>
                    </a:cubicBezTo>
                    <a:cubicBezTo>
                      <a:pt x="88207" y="273236"/>
                      <a:pt x="159453" y="202100"/>
                      <a:pt x="247261" y="202100"/>
                    </a:cubicBezTo>
                    <a:close/>
                    <a:moveTo>
                      <a:pt x="247297" y="160521"/>
                    </a:moveTo>
                    <a:cubicBezTo>
                      <a:pt x="136517" y="160521"/>
                      <a:pt x="46625" y="250211"/>
                      <a:pt x="46625" y="360907"/>
                    </a:cubicBezTo>
                    <a:cubicBezTo>
                      <a:pt x="46625" y="471603"/>
                      <a:pt x="136442" y="561293"/>
                      <a:pt x="247297" y="561293"/>
                    </a:cubicBezTo>
                    <a:cubicBezTo>
                      <a:pt x="358151" y="561293"/>
                      <a:pt x="447968" y="471603"/>
                      <a:pt x="447968" y="360907"/>
                    </a:cubicBezTo>
                    <a:cubicBezTo>
                      <a:pt x="447968" y="250285"/>
                      <a:pt x="358151" y="160521"/>
                      <a:pt x="247297" y="160521"/>
                    </a:cubicBezTo>
                    <a:close/>
                    <a:moveTo>
                      <a:pt x="247297" y="113963"/>
                    </a:moveTo>
                    <a:cubicBezTo>
                      <a:pt x="383888" y="113963"/>
                      <a:pt x="494593" y="224510"/>
                      <a:pt x="494593" y="360907"/>
                    </a:cubicBezTo>
                    <a:cubicBezTo>
                      <a:pt x="494593" y="497304"/>
                      <a:pt x="383888" y="607851"/>
                      <a:pt x="247297" y="607851"/>
                    </a:cubicBezTo>
                    <a:cubicBezTo>
                      <a:pt x="110705" y="607851"/>
                      <a:pt x="0" y="497304"/>
                      <a:pt x="0" y="360907"/>
                    </a:cubicBezTo>
                    <a:cubicBezTo>
                      <a:pt x="0" y="224510"/>
                      <a:pt x="110705" y="113963"/>
                      <a:pt x="247297" y="113963"/>
                    </a:cubicBezTo>
                    <a:close/>
                    <a:moveTo>
                      <a:pt x="106836" y="58655"/>
                    </a:moveTo>
                    <a:cubicBezTo>
                      <a:pt x="111899" y="60015"/>
                      <a:pt x="116449" y="63312"/>
                      <a:pt x="119283" y="68229"/>
                    </a:cubicBezTo>
                    <a:lnTo>
                      <a:pt x="139719" y="103546"/>
                    </a:lnTo>
                    <a:lnTo>
                      <a:pt x="68863" y="144377"/>
                    </a:lnTo>
                    <a:lnTo>
                      <a:pt x="48427" y="109060"/>
                    </a:lnTo>
                    <a:cubicBezTo>
                      <a:pt x="42833" y="99225"/>
                      <a:pt x="46189" y="86782"/>
                      <a:pt x="55960" y="81119"/>
                    </a:cubicBezTo>
                    <a:lnTo>
                      <a:pt x="91313" y="60704"/>
                    </a:lnTo>
                    <a:cubicBezTo>
                      <a:pt x="96199" y="57873"/>
                      <a:pt x="101774" y="57295"/>
                      <a:pt x="106836" y="58655"/>
                    </a:cubicBezTo>
                    <a:close/>
                    <a:moveTo>
                      <a:pt x="385319" y="58655"/>
                    </a:moveTo>
                    <a:cubicBezTo>
                      <a:pt x="390363" y="57295"/>
                      <a:pt x="395920" y="57873"/>
                      <a:pt x="400805" y="60704"/>
                    </a:cubicBezTo>
                    <a:lnTo>
                      <a:pt x="436233" y="81119"/>
                    </a:lnTo>
                    <a:cubicBezTo>
                      <a:pt x="446004" y="86782"/>
                      <a:pt x="449360" y="99225"/>
                      <a:pt x="443692" y="109060"/>
                    </a:cubicBezTo>
                    <a:lnTo>
                      <a:pt x="423255" y="144377"/>
                    </a:lnTo>
                    <a:lnTo>
                      <a:pt x="352474" y="103546"/>
                    </a:lnTo>
                    <a:lnTo>
                      <a:pt x="372910" y="68229"/>
                    </a:lnTo>
                    <a:cubicBezTo>
                      <a:pt x="375744" y="63312"/>
                      <a:pt x="380276" y="60015"/>
                      <a:pt x="385319" y="58655"/>
                    </a:cubicBezTo>
                    <a:close/>
                    <a:moveTo>
                      <a:pt x="202278" y="0"/>
                    </a:moveTo>
                    <a:lnTo>
                      <a:pt x="292455" y="0"/>
                    </a:lnTo>
                    <a:cubicBezTo>
                      <a:pt x="302972" y="0"/>
                      <a:pt x="311475" y="8492"/>
                      <a:pt x="311475" y="18996"/>
                    </a:cubicBezTo>
                    <a:lnTo>
                      <a:pt x="311475" y="61756"/>
                    </a:lnTo>
                    <a:lnTo>
                      <a:pt x="285295" y="61905"/>
                    </a:lnTo>
                    <a:lnTo>
                      <a:pt x="285295" y="94981"/>
                    </a:lnTo>
                    <a:cubicBezTo>
                      <a:pt x="272838" y="93193"/>
                      <a:pt x="260158" y="91927"/>
                      <a:pt x="247255" y="91927"/>
                    </a:cubicBezTo>
                    <a:cubicBezTo>
                      <a:pt x="234351" y="91927"/>
                      <a:pt x="221671" y="93193"/>
                      <a:pt x="209215" y="94981"/>
                    </a:cubicBezTo>
                    <a:lnTo>
                      <a:pt x="209215" y="61905"/>
                    </a:lnTo>
                    <a:lnTo>
                      <a:pt x="183258" y="61756"/>
                    </a:lnTo>
                    <a:lnTo>
                      <a:pt x="183258" y="18996"/>
                    </a:lnTo>
                    <a:cubicBezTo>
                      <a:pt x="183258" y="8492"/>
                      <a:pt x="191761" y="0"/>
                      <a:pt x="202278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ea"/>
                </a:endParaRPr>
              </a:p>
            </p:txBody>
          </p:sp>
        </p:grpSp>
      </p:grpSp>
      <p:pic>
        <p:nvPicPr>
          <p:cNvPr id="54" name="图片 53">
            <a:extLst>
              <a:ext uri="{FF2B5EF4-FFF2-40B4-BE49-F238E27FC236}">
                <a16:creationId xmlns:a16="http://schemas.microsoft.com/office/drawing/2014/main" id="{67565B50-80CB-4C37-9F8E-21C2585F3C7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35418" y="1795716"/>
            <a:ext cx="1757288" cy="1461986"/>
          </a:xfrm>
          <a:prstGeom prst="rect">
            <a:avLst/>
          </a:prstGeom>
        </p:spPr>
      </p:pic>
      <p:sp>
        <p:nvSpPr>
          <p:cNvPr id="55" name="文本占位符 7">
            <a:extLst>
              <a:ext uri="{FF2B5EF4-FFF2-40B4-BE49-F238E27FC236}">
                <a16:creationId xmlns:a16="http://schemas.microsoft.com/office/drawing/2014/main" id="{B12AFD8C-F3E5-415D-BBA4-2FF9835C568A}"/>
              </a:ext>
            </a:extLst>
          </p:cNvPr>
          <p:cNvSpPr txBox="1">
            <a:spLocks/>
          </p:cNvSpPr>
          <p:nvPr/>
        </p:nvSpPr>
        <p:spPr>
          <a:xfrm>
            <a:off x="3721974" y="1236200"/>
            <a:ext cx="4290852" cy="585866"/>
          </a:xfrm>
          <a:prstGeom prst="rect">
            <a:avLst/>
          </a:prstGeom>
        </p:spPr>
        <p:txBody>
          <a:bodyPr vert="horz" lIns="90000" tIns="45720" rIns="91440" bIns="46800" rtlCol="0">
            <a:spAutoFit/>
          </a:bodyPr>
          <a:lstStyle>
            <a:lvl1pPr indent="0" algn="ctr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400" b="1">
                <a:solidFill>
                  <a:schemeClr val="accent5">
                    <a:lumMod val="75000"/>
                  </a:schemeClr>
                </a:solidFill>
                <a:latin typeface="Muyao-Softbrush" panose="02010600010101010101" pitchFamily="2" charset="-122"/>
                <a:ea typeface="Muyao-Softbrush" panose="02010600010101010101" pitchFamily="2" charset="-122"/>
                <a:cs typeface="+mn-ea"/>
              </a:defRPr>
            </a:lvl1pPr>
            <a:lvl2pPr marL="685800" indent="-228600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0"/>
            </a:lvl2pPr>
            <a:lvl3pPr marL="1143000" indent="-228600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/>
            </a:lvl3pPr>
            <a:lvl4pPr marL="1600200" indent="-228600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/>
            </a:lvl4pPr>
            <a:lvl5pPr marL="2057400" indent="-228600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altLang="zh-CN" dirty="0"/>
              <a:t>4.</a:t>
            </a:r>
            <a:r>
              <a:rPr lang="zh-CN" altLang="en-US" dirty="0"/>
              <a:t>下反对关系</a:t>
            </a:r>
          </a:p>
        </p:txBody>
      </p:sp>
    </p:spTree>
    <p:extLst>
      <p:ext uri="{BB962C8B-B14F-4D97-AF65-F5344CB8AC3E}">
        <p14:creationId xmlns:p14="http://schemas.microsoft.com/office/powerpoint/2010/main" val="184007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/>
      <p:bldP spid="9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1F8E94A3-B532-4FCD-A2C2-C21FD2C211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en-US" dirty="0"/>
              <a:t>对当关系的实际应用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38BD289-4123-46D2-8D62-88984B0402DF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zh-CN" altLang="en-US" i="1" spc="300" dirty="0">
                <a:solidFill>
                  <a:schemeClr val="accent1"/>
                </a:solidFill>
                <a:latin typeface="+mn-ea"/>
              </a:rPr>
              <a:t>敦尚行实　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79E5960-AF55-436E-9804-5240C3DBA3F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C79ECAFE-A460-4E13-ABCB-32CAE6136244}" type="slidenum">
              <a:rPr lang="zh-CN" altLang="en-US" smtClean="0"/>
              <a:pPr/>
              <a:t>28</a:t>
            </a:fld>
            <a:endParaRPr lang="zh-CN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9046E32-AD8A-4A29-BD95-D4B31C5BC7ED}"/>
              </a:ext>
            </a:extLst>
          </p:cNvPr>
          <p:cNvSpPr/>
          <p:nvPr/>
        </p:nvSpPr>
        <p:spPr>
          <a:xfrm>
            <a:off x="660400" y="1013454"/>
            <a:ext cx="10236269" cy="4408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甲、乙、丙、丁是同班同学。在一次期末考试中，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甲说：我班同学没有挂科。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乙说：丁挂科了。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丙说：我班有人挂科。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丁说：乙挂科了。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已知只有一人说假话，你能推出什么？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DB318280-CEAE-4791-A4B3-2EC0E01F7A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348" y="2368417"/>
            <a:ext cx="4606587" cy="4606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445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471305EF-40C7-43CF-8103-2E3A7445A8EF}"/>
              </a:ext>
            </a:extLst>
          </p:cNvPr>
          <p:cNvSpPr/>
          <p:nvPr/>
        </p:nvSpPr>
        <p:spPr>
          <a:xfrm>
            <a:off x="840780" y="1324491"/>
            <a:ext cx="2636241" cy="12124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</a:endParaRPr>
          </a:p>
        </p:txBody>
      </p:sp>
      <p:sp>
        <p:nvSpPr>
          <p:cNvPr id="2" name="文本占位符 1">
            <a:extLst>
              <a:ext uri="{FF2B5EF4-FFF2-40B4-BE49-F238E27FC236}">
                <a16:creationId xmlns:a16="http://schemas.microsoft.com/office/drawing/2014/main" id="{3ADA5448-6ACB-4DC7-8FD7-AA360B1CB8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16933" y="347251"/>
            <a:ext cx="8920029" cy="401200"/>
          </a:xfrm>
        </p:spPr>
        <p:txBody>
          <a:bodyPr/>
          <a:lstStyle/>
          <a:p>
            <a:r>
              <a:rPr lang="en-US" altLang="zh-CN" dirty="0"/>
              <a:t> </a:t>
            </a:r>
            <a:r>
              <a:rPr lang="zh-CN" altLang="en-US" dirty="0"/>
              <a:t>一、什么是直言命题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8E3BBEC-6775-44BB-B25D-1775942288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2" y="1010783"/>
            <a:ext cx="4290852" cy="462755"/>
          </a:xfrm>
        </p:spPr>
        <p:txBody>
          <a:bodyPr/>
          <a:lstStyle/>
          <a:p>
            <a:r>
              <a:rPr lang="en-US" altLang="zh-CN" dirty="0">
                <a:latin typeface="锐字真言体免费商用" panose="02010600030101010101" pitchFamily="50" charset="-122"/>
                <a:ea typeface="锐字真言体免费商用" panose="02010600030101010101" pitchFamily="50" charset="-122"/>
              </a:rPr>
              <a:t>1.</a:t>
            </a:r>
            <a:r>
              <a:rPr lang="zh-CN" altLang="en-US" dirty="0">
                <a:latin typeface="锐字真言体免费商用" panose="02010600030101010101" pitchFamily="50" charset="-122"/>
                <a:ea typeface="锐字真言体免费商用" panose="02010600030101010101" pitchFamily="50" charset="-122"/>
              </a:rPr>
              <a:t>直言命题的定义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1109527-5197-435F-A126-3F614B7F9ED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zh-CN" altLang="en-US" i="1" spc="300">
                <a:solidFill>
                  <a:schemeClr val="accent1"/>
                </a:solidFill>
                <a:latin typeface="+mn-ea"/>
              </a:rPr>
              <a:t>敦尚行实　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E707D95-02DE-4F95-A224-E227294CA90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79ECAFE-A460-4E13-ABCB-32CAE6136244}" type="slidenum">
              <a:rPr lang="zh-CN" altLang="en-US" smtClean="0"/>
              <a:pPr/>
              <a:t>3</a:t>
            </a:fld>
            <a:endParaRPr lang="zh-CN" altLang="en-US" dirty="0"/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B1EC32EE-B9A6-40CD-B91D-CA13FB338EBF}"/>
              </a:ext>
            </a:extLst>
          </p:cNvPr>
          <p:cNvGrpSpPr/>
          <p:nvPr/>
        </p:nvGrpSpPr>
        <p:grpSpPr>
          <a:xfrm>
            <a:off x="667304" y="2212626"/>
            <a:ext cx="11243342" cy="1622521"/>
            <a:chOff x="667304" y="2353054"/>
            <a:chExt cx="10857392" cy="1062580"/>
          </a:xfrm>
        </p:grpSpPr>
        <p:sp>
          <p:nvSpPr>
            <p:cNvPr id="8" name="流程图: 卡片 7">
              <a:extLst>
                <a:ext uri="{FF2B5EF4-FFF2-40B4-BE49-F238E27FC236}">
                  <a16:creationId xmlns:a16="http://schemas.microsoft.com/office/drawing/2014/main" id="{B847471D-B01F-437A-BA7D-7E69DCD605E6}"/>
                </a:ext>
              </a:extLst>
            </p:cNvPr>
            <p:cNvSpPr/>
            <p:nvPr/>
          </p:nvSpPr>
          <p:spPr>
            <a:xfrm>
              <a:off x="667304" y="2353054"/>
              <a:ext cx="10857392" cy="1062580"/>
            </a:xfrm>
            <a:custGeom>
              <a:avLst/>
              <a:gdLst>
                <a:gd name="connsiteX0" fmla="*/ 0 w 10000"/>
                <a:gd name="connsiteY0" fmla="*/ 2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10000 w 10000"/>
                <a:gd name="connsiteY3" fmla="*/ 10000 h 10000"/>
                <a:gd name="connsiteX4" fmla="*/ 0 w 10000"/>
                <a:gd name="connsiteY4" fmla="*/ 10000 h 10000"/>
                <a:gd name="connsiteX5" fmla="*/ 0 w 10000"/>
                <a:gd name="connsiteY5" fmla="*/ 2000 h 10000"/>
                <a:gd name="connsiteX0" fmla="*/ 0 w 10000"/>
                <a:gd name="connsiteY0" fmla="*/ 2000 h 10000"/>
                <a:gd name="connsiteX1" fmla="*/ 278 w 10000"/>
                <a:gd name="connsiteY1" fmla="*/ 0 h 10000"/>
                <a:gd name="connsiteX2" fmla="*/ 10000 w 10000"/>
                <a:gd name="connsiteY2" fmla="*/ 0 h 10000"/>
                <a:gd name="connsiteX3" fmla="*/ 10000 w 10000"/>
                <a:gd name="connsiteY3" fmla="*/ 10000 h 10000"/>
                <a:gd name="connsiteX4" fmla="*/ 0 w 10000"/>
                <a:gd name="connsiteY4" fmla="*/ 10000 h 10000"/>
                <a:gd name="connsiteX5" fmla="*/ 0 w 10000"/>
                <a:gd name="connsiteY5" fmla="*/ 2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00" h="10000">
                  <a:moveTo>
                    <a:pt x="0" y="2000"/>
                  </a:moveTo>
                  <a:cubicBezTo>
                    <a:pt x="93" y="1333"/>
                    <a:pt x="185" y="667"/>
                    <a:pt x="278" y="0"/>
                  </a:cubicBez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2000"/>
                  </a:lnTo>
                  <a:close/>
                </a:path>
              </a:pathLst>
            </a:custGeom>
            <a:solidFill>
              <a:schemeClr val="accent1"/>
            </a:solidFill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杨任东竹石体-Bold" panose="02000000000000000000" pitchFamily="2" charset="-122"/>
                <a:ea typeface="杨任东竹石体-Bold" panose="02000000000000000000" pitchFamily="2" charset="-122"/>
              </a:endParaRPr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714E21B5-46C4-4DF7-86BE-1229AC7DCF13}"/>
                </a:ext>
              </a:extLst>
            </p:cNvPr>
            <p:cNvSpPr txBox="1"/>
            <p:nvPr/>
          </p:nvSpPr>
          <p:spPr>
            <a:xfrm>
              <a:off x="834825" y="2535268"/>
              <a:ext cx="10522349" cy="786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dirty="0">
                  <a:solidFill>
                    <a:srgbClr val="FDFCFB"/>
                  </a:solidFill>
                  <a:latin typeface="杨任东竹石体-Bold" panose="02000000000000000000" pitchFamily="2" charset="-122"/>
                  <a:ea typeface="杨任东竹石体-Bold" panose="02000000000000000000" pitchFamily="2" charset="-122"/>
                </a:rPr>
                <a:t>    直言命题是亦称性质命题。它是断定对象具有或不具有某种性质的命题。</a:t>
              </a:r>
            </a:p>
          </p:txBody>
        </p:sp>
      </p:grpSp>
      <p:sp>
        <p:nvSpPr>
          <p:cNvPr id="3" name="矩形 2">
            <a:extLst>
              <a:ext uri="{FF2B5EF4-FFF2-40B4-BE49-F238E27FC236}">
                <a16:creationId xmlns:a16="http://schemas.microsoft.com/office/drawing/2014/main" id="{192205B9-C106-4175-8926-A05B5AFFF10E}"/>
              </a:ext>
            </a:extLst>
          </p:cNvPr>
          <p:cNvSpPr/>
          <p:nvPr/>
        </p:nvSpPr>
        <p:spPr>
          <a:xfrm>
            <a:off x="3416301" y="3955438"/>
            <a:ext cx="6096000" cy="257974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3200" b="1" dirty="0">
                <a:latin typeface="站酷小薇LOGO体" panose="02010600010101010101" pitchFamily="2" charset="-122"/>
                <a:ea typeface="站酷小薇LOGO体" panose="02010600010101010101" pitchFamily="2" charset="-122"/>
              </a:rPr>
              <a:t>地球不是最大的行星。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3200" b="1" dirty="0">
                <a:latin typeface="站酷小薇LOGO体" panose="02010600010101010101" pitchFamily="2" charset="-122"/>
                <a:ea typeface="站酷小薇LOGO体" panose="02010600010101010101" pitchFamily="2" charset="-122"/>
              </a:rPr>
              <a:t>所有的经济规律都是客观规律。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3200" b="1" dirty="0">
                <a:latin typeface="站酷小薇LOGO体" panose="02010600010101010101" pitchFamily="2" charset="-122"/>
                <a:ea typeface="站酷小薇LOGO体" panose="02010600010101010101" pitchFamily="2" charset="-122"/>
              </a:rPr>
              <a:t>我是老师。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3200" b="1" dirty="0">
                <a:latin typeface="站酷小薇LOGO体" panose="02010600010101010101" pitchFamily="2" charset="-122"/>
                <a:ea typeface="站酷小薇LOGO体" panose="02010600010101010101" pitchFamily="2" charset="-122"/>
              </a:rPr>
              <a:t>有些青年不是文学爱好者。</a:t>
            </a: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26D10035-5927-4178-820F-DE1676408DEF}"/>
              </a:ext>
            </a:extLst>
          </p:cNvPr>
          <p:cNvSpPr/>
          <p:nvPr/>
        </p:nvSpPr>
        <p:spPr>
          <a:xfrm>
            <a:off x="4637614" y="4027251"/>
            <a:ext cx="770965" cy="544749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35E29733-B510-4E33-AEAD-8F3F06644C6C}"/>
              </a:ext>
            </a:extLst>
          </p:cNvPr>
          <p:cNvSpPr/>
          <p:nvPr/>
        </p:nvSpPr>
        <p:spPr>
          <a:xfrm>
            <a:off x="5408579" y="5962757"/>
            <a:ext cx="770965" cy="544749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16BA6CB7-6AD5-40C0-B9E4-18CA2AB342EA}"/>
              </a:ext>
            </a:extLst>
          </p:cNvPr>
          <p:cNvSpPr/>
          <p:nvPr/>
        </p:nvSpPr>
        <p:spPr>
          <a:xfrm>
            <a:off x="7017649" y="4708187"/>
            <a:ext cx="482378" cy="457200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DA570373-37EA-4B94-8847-AE412B2C1929}"/>
              </a:ext>
            </a:extLst>
          </p:cNvPr>
          <p:cNvSpPr/>
          <p:nvPr/>
        </p:nvSpPr>
        <p:spPr>
          <a:xfrm>
            <a:off x="4196627" y="5305807"/>
            <a:ext cx="440988" cy="544749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E1C84EB8-675C-424D-9F62-47D9B14998B8}"/>
              </a:ext>
            </a:extLst>
          </p:cNvPr>
          <p:cNvCxnSpPr>
            <a:cxnSpLocks/>
          </p:cNvCxnSpPr>
          <p:nvPr/>
        </p:nvCxnSpPr>
        <p:spPr>
          <a:xfrm>
            <a:off x="3789305" y="4552544"/>
            <a:ext cx="734057" cy="0"/>
          </a:xfrm>
          <a:prstGeom prst="line">
            <a:avLst/>
          </a:prstGeom>
          <a:ln w="28575">
            <a:solidFill>
              <a:srgbClr val="C000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72831C3C-55A9-4522-9D15-5E8715C5353F}"/>
              </a:ext>
            </a:extLst>
          </p:cNvPr>
          <p:cNvCxnSpPr>
            <a:cxnSpLocks/>
          </p:cNvCxnSpPr>
          <p:nvPr/>
        </p:nvCxnSpPr>
        <p:spPr>
          <a:xfrm>
            <a:off x="3829598" y="5165387"/>
            <a:ext cx="2785211" cy="0"/>
          </a:xfrm>
          <a:prstGeom prst="line">
            <a:avLst/>
          </a:prstGeom>
          <a:ln w="28575">
            <a:solidFill>
              <a:srgbClr val="C000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2246BCD4-EE7F-42C5-9D94-C2458B8DB3D2}"/>
              </a:ext>
            </a:extLst>
          </p:cNvPr>
          <p:cNvCxnSpPr>
            <a:cxnSpLocks/>
          </p:cNvCxnSpPr>
          <p:nvPr/>
        </p:nvCxnSpPr>
        <p:spPr>
          <a:xfrm>
            <a:off x="3789305" y="5850556"/>
            <a:ext cx="383098" cy="0"/>
          </a:xfrm>
          <a:prstGeom prst="line">
            <a:avLst/>
          </a:prstGeom>
          <a:ln w="28575">
            <a:solidFill>
              <a:srgbClr val="C000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EE7955DF-2A0A-4F25-BFEB-ADDE7C83CA69}"/>
              </a:ext>
            </a:extLst>
          </p:cNvPr>
          <p:cNvCxnSpPr>
            <a:cxnSpLocks/>
          </p:cNvCxnSpPr>
          <p:nvPr/>
        </p:nvCxnSpPr>
        <p:spPr>
          <a:xfrm>
            <a:off x="3867889" y="6507506"/>
            <a:ext cx="1414230" cy="0"/>
          </a:xfrm>
          <a:prstGeom prst="line">
            <a:avLst/>
          </a:prstGeom>
          <a:ln w="28575">
            <a:solidFill>
              <a:srgbClr val="C000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4646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animBg="1"/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组合 70">
            <a:extLst>
              <a:ext uri="{FF2B5EF4-FFF2-40B4-BE49-F238E27FC236}">
                <a16:creationId xmlns:a16="http://schemas.microsoft.com/office/drawing/2014/main" id="{62516F20-5ABD-4868-B2AD-1982DA13A36F}"/>
              </a:ext>
            </a:extLst>
          </p:cNvPr>
          <p:cNvGrpSpPr/>
          <p:nvPr/>
        </p:nvGrpSpPr>
        <p:grpSpPr>
          <a:xfrm>
            <a:off x="5476638" y="2233249"/>
            <a:ext cx="1236424" cy="4617495"/>
            <a:chOff x="5476638" y="2233249"/>
            <a:chExt cx="1236424" cy="4617495"/>
          </a:xfrm>
        </p:grpSpPr>
        <p:cxnSp>
          <p:nvCxnSpPr>
            <p:cNvPr id="72" name="직선 화살표 연결선 14">
              <a:extLst>
                <a:ext uri="{FF2B5EF4-FFF2-40B4-BE49-F238E27FC236}">
                  <a16:creationId xmlns:a16="http://schemas.microsoft.com/office/drawing/2014/main" id="{8EC8D34D-B27B-40B4-A0E0-74ECE3B23FD4}"/>
                </a:ext>
              </a:extLst>
            </p:cNvPr>
            <p:cNvCxnSpPr/>
            <p:nvPr/>
          </p:nvCxnSpPr>
          <p:spPr>
            <a:xfrm flipH="1">
              <a:off x="6094850" y="5254053"/>
              <a:ext cx="618212" cy="0"/>
            </a:xfrm>
            <a:prstGeom prst="straightConnector1">
              <a:avLst/>
            </a:prstGeom>
            <a:ln>
              <a:solidFill>
                <a:srgbClr val="546E7A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직선 화살표 연결선 15">
              <a:extLst>
                <a:ext uri="{FF2B5EF4-FFF2-40B4-BE49-F238E27FC236}">
                  <a16:creationId xmlns:a16="http://schemas.microsoft.com/office/drawing/2014/main" id="{C0EF3B21-B182-403D-AC11-1B458B1DCC8B}"/>
                </a:ext>
              </a:extLst>
            </p:cNvPr>
            <p:cNvCxnSpPr/>
            <p:nvPr/>
          </p:nvCxnSpPr>
          <p:spPr>
            <a:xfrm flipH="1">
              <a:off x="6094850" y="4407583"/>
              <a:ext cx="618212" cy="0"/>
            </a:xfrm>
            <a:prstGeom prst="straightConnector1">
              <a:avLst/>
            </a:prstGeom>
            <a:ln>
              <a:solidFill>
                <a:srgbClr val="546E7A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직선 화살표 연결선 16">
              <a:extLst>
                <a:ext uri="{FF2B5EF4-FFF2-40B4-BE49-F238E27FC236}">
                  <a16:creationId xmlns:a16="http://schemas.microsoft.com/office/drawing/2014/main" id="{3358F8EC-3D45-4C14-9D31-14405C549ECF}"/>
                </a:ext>
              </a:extLst>
            </p:cNvPr>
            <p:cNvCxnSpPr/>
            <p:nvPr/>
          </p:nvCxnSpPr>
          <p:spPr>
            <a:xfrm>
              <a:off x="5482367" y="3599219"/>
              <a:ext cx="618212" cy="0"/>
            </a:xfrm>
            <a:prstGeom prst="straightConnector1">
              <a:avLst/>
            </a:prstGeom>
            <a:ln>
              <a:solidFill>
                <a:srgbClr val="546E7A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직선 화살표 연결선 17">
              <a:extLst>
                <a:ext uri="{FF2B5EF4-FFF2-40B4-BE49-F238E27FC236}">
                  <a16:creationId xmlns:a16="http://schemas.microsoft.com/office/drawing/2014/main" id="{6C88DF34-EECF-4B30-9711-0879945F167B}"/>
                </a:ext>
              </a:extLst>
            </p:cNvPr>
            <p:cNvCxnSpPr/>
            <p:nvPr/>
          </p:nvCxnSpPr>
          <p:spPr>
            <a:xfrm>
              <a:off x="5476638" y="2694772"/>
              <a:ext cx="618212" cy="0"/>
            </a:xfrm>
            <a:prstGeom prst="straightConnector1">
              <a:avLst/>
            </a:prstGeom>
            <a:ln>
              <a:solidFill>
                <a:srgbClr val="546E7A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직선 연결선 25">
              <a:extLst>
                <a:ext uri="{FF2B5EF4-FFF2-40B4-BE49-F238E27FC236}">
                  <a16:creationId xmlns:a16="http://schemas.microsoft.com/office/drawing/2014/main" id="{E103B4D0-3246-4CD6-A8A0-0343618267CB}"/>
                </a:ext>
              </a:extLst>
            </p:cNvPr>
            <p:cNvCxnSpPr/>
            <p:nvPr/>
          </p:nvCxnSpPr>
          <p:spPr>
            <a:xfrm>
              <a:off x="6096000" y="2233249"/>
              <a:ext cx="0" cy="4617495"/>
            </a:xfrm>
            <a:prstGeom prst="line">
              <a:avLst/>
            </a:prstGeom>
            <a:ln w="12700">
              <a:solidFill>
                <a:srgbClr val="546E7A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文本占位符 1">
            <a:extLst>
              <a:ext uri="{FF2B5EF4-FFF2-40B4-BE49-F238E27FC236}">
                <a16:creationId xmlns:a16="http://schemas.microsoft.com/office/drawing/2014/main" id="{3ADA5448-6ACB-4DC7-8FD7-AA360B1CB8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16933" y="347251"/>
            <a:ext cx="8920029" cy="401200"/>
          </a:xfrm>
        </p:spPr>
        <p:txBody>
          <a:bodyPr/>
          <a:lstStyle/>
          <a:p>
            <a:r>
              <a:rPr lang="en-US" altLang="zh-CN" dirty="0"/>
              <a:t> </a:t>
            </a:r>
            <a:r>
              <a:rPr lang="zh-CN" altLang="en-US" dirty="0"/>
              <a:t>一、什么是直言命题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1109527-5197-435F-A126-3F614B7F9ED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zh-CN" altLang="en-US" i="1" spc="300">
                <a:solidFill>
                  <a:schemeClr val="accent1"/>
                </a:solidFill>
                <a:latin typeface="+mn-ea"/>
              </a:rPr>
              <a:t>敦尚行实　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E707D95-02DE-4F95-A224-E227294CA90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79ECAFE-A460-4E13-ABCB-32CAE6136244}" type="slidenum">
              <a:rPr lang="zh-CN" altLang="en-US" smtClean="0"/>
              <a:pPr/>
              <a:t>4</a:t>
            </a:fld>
            <a:endParaRPr lang="zh-CN" altLang="en-US" dirty="0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8F566E26-5383-496C-82CF-6FBFFA460033}"/>
              </a:ext>
            </a:extLst>
          </p:cNvPr>
          <p:cNvSpPr/>
          <p:nvPr/>
        </p:nvSpPr>
        <p:spPr>
          <a:xfrm>
            <a:off x="660400" y="1404869"/>
            <a:ext cx="2539790" cy="1130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FA837E7B-36A0-49DE-8111-5819CBE2EC85}"/>
              </a:ext>
            </a:extLst>
          </p:cNvPr>
          <p:cNvSpPr txBox="1"/>
          <p:nvPr/>
        </p:nvSpPr>
        <p:spPr>
          <a:xfrm>
            <a:off x="750071" y="1092532"/>
            <a:ext cx="2876310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lvl="0">
              <a:defRPr/>
            </a:pPr>
            <a:r>
              <a:rPr lang="en-US" altLang="zh-CN" sz="2400" b="1" dirty="0">
                <a:solidFill>
                  <a:schemeClr val="accent1"/>
                </a:solidFill>
                <a:latin typeface="锐字真言体免费商用" panose="02010600030101010101" pitchFamily="50" charset="-122"/>
                <a:ea typeface="锐字真言体免费商用" panose="02010600030101010101" pitchFamily="50" charset="-122"/>
                <a:cs typeface="+mn-ea"/>
              </a:rPr>
              <a:t>2.</a:t>
            </a:r>
            <a:r>
              <a:rPr lang="zh-CN" altLang="en-US" sz="2400" b="1" dirty="0">
                <a:solidFill>
                  <a:schemeClr val="accent1"/>
                </a:solidFill>
                <a:latin typeface="锐字真言体免费商用" panose="02010600030101010101" pitchFamily="50" charset="-122"/>
                <a:ea typeface="锐字真言体免费商用" panose="02010600030101010101" pitchFamily="50" charset="-122"/>
                <a:cs typeface="+mn-ea"/>
              </a:rPr>
              <a:t>直言命题的结构</a:t>
            </a:r>
          </a:p>
        </p:txBody>
      </p: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F7258C5B-D6F0-4502-A201-02CBE96E935A}"/>
              </a:ext>
            </a:extLst>
          </p:cNvPr>
          <p:cNvGrpSpPr/>
          <p:nvPr/>
        </p:nvGrpSpPr>
        <p:grpSpPr>
          <a:xfrm>
            <a:off x="6686551" y="4088713"/>
            <a:ext cx="4576486" cy="637739"/>
            <a:chOff x="6643288" y="2931032"/>
            <a:chExt cx="4576486" cy="637739"/>
          </a:xfrm>
        </p:grpSpPr>
        <p:grpSp>
          <p:nvGrpSpPr>
            <p:cNvPr id="39" name="그룹 27">
              <a:extLst>
                <a:ext uri="{FF2B5EF4-FFF2-40B4-BE49-F238E27FC236}">
                  <a16:creationId xmlns:a16="http://schemas.microsoft.com/office/drawing/2014/main" id="{135D84B5-C832-4DC6-959F-2916634BA907}"/>
                </a:ext>
              </a:extLst>
            </p:cNvPr>
            <p:cNvGrpSpPr/>
            <p:nvPr/>
          </p:nvGrpSpPr>
          <p:grpSpPr>
            <a:xfrm>
              <a:off x="6643288" y="2989604"/>
              <a:ext cx="4513609" cy="520597"/>
              <a:chOff x="5004050" y="3212976"/>
              <a:chExt cx="3555749" cy="410118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44" name="직사각형 14">
                <a:extLst>
                  <a:ext uri="{FF2B5EF4-FFF2-40B4-BE49-F238E27FC236}">
                    <a16:creationId xmlns:a16="http://schemas.microsoft.com/office/drawing/2014/main" id="{68AA680E-76B8-441A-940B-0E6AE73F5660}"/>
                  </a:ext>
                </a:extLst>
              </p:cNvPr>
              <p:cNvSpPr/>
              <p:nvPr/>
            </p:nvSpPr>
            <p:spPr>
              <a:xfrm>
                <a:off x="5004050" y="3212976"/>
                <a:ext cx="936105" cy="410118"/>
              </a:xfrm>
              <a:custGeom>
                <a:avLst/>
                <a:gdLst/>
                <a:ahLst/>
                <a:cxnLst/>
                <a:rect l="l" t="t" r="r" b="b"/>
                <a:pathLst>
                  <a:path w="936105" h="410118">
                    <a:moveTo>
                      <a:pt x="161666" y="123566"/>
                    </a:moveTo>
                    <a:lnTo>
                      <a:pt x="161666" y="286553"/>
                    </a:lnTo>
                    <a:lnTo>
                      <a:pt x="0" y="205059"/>
                    </a:lnTo>
                    <a:close/>
                    <a:moveTo>
                      <a:pt x="161667" y="0"/>
                    </a:moveTo>
                    <a:lnTo>
                      <a:pt x="936105" y="0"/>
                    </a:lnTo>
                    <a:lnTo>
                      <a:pt x="936105" y="410118"/>
                    </a:lnTo>
                    <a:lnTo>
                      <a:pt x="161667" y="41011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7">
                  <a:solidFill>
                    <a:schemeClr val="accent1">
                      <a:lumMod val="75000"/>
                    </a:schemeClr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45" name="직사각형 32">
                <a:extLst>
                  <a:ext uri="{FF2B5EF4-FFF2-40B4-BE49-F238E27FC236}">
                    <a16:creationId xmlns:a16="http://schemas.microsoft.com/office/drawing/2014/main" id="{D98EE8BD-7342-4BD9-88D3-7AFC21E88EF6}"/>
                  </a:ext>
                </a:extLst>
              </p:cNvPr>
              <p:cNvSpPr/>
              <p:nvPr/>
            </p:nvSpPr>
            <p:spPr>
              <a:xfrm>
                <a:off x="5940155" y="3212976"/>
                <a:ext cx="2619644" cy="41011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7">
                  <a:solidFill>
                    <a:schemeClr val="accent1">
                      <a:lumMod val="75000"/>
                    </a:schemeClr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40" name="Rectangle 3">
              <a:extLst>
                <a:ext uri="{FF2B5EF4-FFF2-40B4-BE49-F238E27FC236}">
                  <a16:creationId xmlns:a16="http://schemas.microsoft.com/office/drawing/2014/main" id="{7E79E692-CB15-43D9-BA77-4825CFD064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37699" y="2931032"/>
              <a:ext cx="3082075" cy="6377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anchorCtr="0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defPPr>
                <a:defRPr lang="zh-CN"/>
              </a:defPPr>
              <a:lvl1pPr algn="ctr"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charset="0"/>
                <a:buNone/>
                <a:defRPr kumimoji="0" sz="3600">
                  <a:solidFill>
                    <a:schemeClr val="bg1"/>
                  </a:solidFill>
                  <a:latin typeface="站酷小薇LOGO体" panose="02010600010101010101" pitchFamily="2" charset="-122"/>
                  <a:ea typeface="站酷小薇LOGO体" panose="02010600010101010101" pitchFamily="2" charset="-122"/>
                  <a:cs typeface="+mn-ea"/>
                </a:defRPr>
              </a:lvl1pPr>
            </a:lstStyle>
            <a:p>
              <a:r>
                <a:rPr lang="zh-CN" altLang="en-US" dirty="0">
                  <a:sym typeface="+mn-lt"/>
                </a:rPr>
                <a:t>联项（</a:t>
              </a:r>
              <a:r>
                <a:rPr lang="zh-CN" altLang="en-US" dirty="0">
                  <a:solidFill>
                    <a:schemeClr val="tx1"/>
                  </a:solidFill>
                  <a:sym typeface="+mn-lt"/>
                </a:rPr>
                <a:t>是</a:t>
              </a:r>
              <a:r>
                <a:rPr lang="en-US" altLang="zh-CN" dirty="0">
                  <a:solidFill>
                    <a:schemeClr val="tx1"/>
                  </a:solidFill>
                  <a:sym typeface="+mn-lt"/>
                </a:rPr>
                <a:t>/</a:t>
              </a:r>
              <a:r>
                <a:rPr lang="zh-CN" altLang="en-US" dirty="0">
                  <a:solidFill>
                    <a:schemeClr val="tx1"/>
                  </a:solidFill>
                  <a:sym typeface="+mn-lt"/>
                </a:rPr>
                <a:t>不是</a:t>
              </a:r>
              <a:r>
                <a:rPr lang="zh-CN" altLang="en-US" dirty="0">
                  <a:sym typeface="+mn-lt"/>
                </a:rPr>
                <a:t>）</a:t>
              </a:r>
            </a:p>
          </p:txBody>
        </p:sp>
        <p:sp>
          <p:nvSpPr>
            <p:cNvPr id="41" name="Rectangle 3">
              <a:extLst>
                <a:ext uri="{FF2B5EF4-FFF2-40B4-BE49-F238E27FC236}">
                  <a16:creationId xmlns:a16="http://schemas.microsoft.com/office/drawing/2014/main" id="{CF6B9B3D-E49A-4E04-9276-2C0341B0DE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32858" y="3065235"/>
              <a:ext cx="89140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anchorCtr="0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defPPr>
                <a:defRPr lang="zh-CN"/>
              </a:defPPr>
              <a:lvl1pPr algn="ctr" fontAlgn="auto">
                <a:spcBef>
                  <a:spcPts val="0"/>
                </a:spcBef>
                <a:spcAft>
                  <a:spcPts val="0"/>
                </a:spcAft>
                <a:buFont typeface="Arial" charset="0"/>
                <a:buNone/>
                <a:defRPr kumimoji="0" sz="2400" b="1">
                  <a:solidFill>
                    <a:schemeClr val="bg1"/>
                  </a:solidFill>
                  <a:latin typeface="站酷小薇LOGO体" panose="02010600010101010101" pitchFamily="2" charset="-122"/>
                  <a:ea typeface="站酷小薇LOGO体" panose="02010600010101010101" pitchFamily="2" charset="-122"/>
                  <a:cs typeface="+mn-ea"/>
                </a:defRPr>
              </a:lvl1pPr>
              <a:lvl2pPr marL="0" lvl="1" algn="ctr">
                <a:defRPr sz="1600" b="1">
                  <a:solidFill>
                    <a:schemeClr val="bg1"/>
                  </a:solidFill>
                  <a:latin typeface="Calibri" panose="020F0502020204030204" pitchFamily="34" charset="0"/>
                  <a:ea typeface="Tahoma" pitchFamily="34" charset="0"/>
                  <a:cs typeface="Tahoma" pitchFamily="34" charset="0"/>
                </a:defRPr>
              </a:lvl2pPr>
            </a:lstStyle>
            <a:p>
              <a:r>
                <a:rPr lang="en-US" altLang="zh-CN" dirty="0">
                  <a:sym typeface="+mn-lt"/>
                </a:rPr>
                <a:t>03</a:t>
              </a:r>
            </a:p>
          </p:txBody>
        </p:sp>
      </p:grpSp>
      <p:grpSp>
        <p:nvGrpSpPr>
          <p:cNvPr id="49" name="组合 48">
            <a:extLst>
              <a:ext uri="{FF2B5EF4-FFF2-40B4-BE49-F238E27FC236}">
                <a16:creationId xmlns:a16="http://schemas.microsoft.com/office/drawing/2014/main" id="{EF55C267-A79E-4DC8-AF09-CC935B467372}"/>
              </a:ext>
            </a:extLst>
          </p:cNvPr>
          <p:cNvGrpSpPr/>
          <p:nvPr/>
        </p:nvGrpSpPr>
        <p:grpSpPr>
          <a:xfrm>
            <a:off x="1034819" y="2351865"/>
            <a:ext cx="4513608" cy="637739"/>
            <a:chOff x="1034819" y="2351865"/>
            <a:chExt cx="4513608" cy="637739"/>
          </a:xfrm>
        </p:grpSpPr>
        <p:grpSp>
          <p:nvGrpSpPr>
            <p:cNvPr id="50" name="그룹 34">
              <a:extLst>
                <a:ext uri="{FF2B5EF4-FFF2-40B4-BE49-F238E27FC236}">
                  <a16:creationId xmlns:a16="http://schemas.microsoft.com/office/drawing/2014/main" id="{0165C9DF-2480-4112-B545-53364D37AF1B}"/>
                </a:ext>
              </a:extLst>
            </p:cNvPr>
            <p:cNvGrpSpPr/>
            <p:nvPr/>
          </p:nvGrpSpPr>
          <p:grpSpPr>
            <a:xfrm flipH="1">
              <a:off x="1034819" y="2434474"/>
              <a:ext cx="4513608" cy="520597"/>
              <a:chOff x="5004051" y="3212976"/>
              <a:chExt cx="3555748" cy="410118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57" name="직사각형 14">
                <a:extLst>
                  <a:ext uri="{FF2B5EF4-FFF2-40B4-BE49-F238E27FC236}">
                    <a16:creationId xmlns:a16="http://schemas.microsoft.com/office/drawing/2014/main" id="{9CD3511C-3ABC-4E4E-A397-1EB010C484AE}"/>
                  </a:ext>
                </a:extLst>
              </p:cNvPr>
              <p:cNvSpPr/>
              <p:nvPr/>
            </p:nvSpPr>
            <p:spPr>
              <a:xfrm>
                <a:off x="5004051" y="3212976"/>
                <a:ext cx="936105" cy="410118"/>
              </a:xfrm>
              <a:custGeom>
                <a:avLst/>
                <a:gdLst/>
                <a:ahLst/>
                <a:cxnLst/>
                <a:rect l="l" t="t" r="r" b="b"/>
                <a:pathLst>
                  <a:path w="936105" h="410118">
                    <a:moveTo>
                      <a:pt x="161666" y="123566"/>
                    </a:moveTo>
                    <a:lnTo>
                      <a:pt x="161666" y="286553"/>
                    </a:lnTo>
                    <a:lnTo>
                      <a:pt x="0" y="205059"/>
                    </a:lnTo>
                    <a:close/>
                    <a:moveTo>
                      <a:pt x="161667" y="0"/>
                    </a:moveTo>
                    <a:lnTo>
                      <a:pt x="936105" y="0"/>
                    </a:lnTo>
                    <a:lnTo>
                      <a:pt x="936105" y="410118"/>
                    </a:lnTo>
                    <a:lnTo>
                      <a:pt x="161667" y="410118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ko-KR" altLang="en-US" sz="1867" dirty="0">
                  <a:solidFill>
                    <a:schemeClr val="accent1">
                      <a:lumMod val="75000"/>
                    </a:schemeClr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8" name="직사각형 39">
                <a:extLst>
                  <a:ext uri="{FF2B5EF4-FFF2-40B4-BE49-F238E27FC236}">
                    <a16:creationId xmlns:a16="http://schemas.microsoft.com/office/drawing/2014/main" id="{B6884DF2-951F-482E-96D2-0B1BBCEEE073}"/>
                  </a:ext>
                </a:extLst>
              </p:cNvPr>
              <p:cNvSpPr/>
              <p:nvPr/>
            </p:nvSpPr>
            <p:spPr>
              <a:xfrm>
                <a:off x="5940155" y="3212976"/>
                <a:ext cx="2619644" cy="41011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ko-KR" altLang="en-US" sz="1867">
                  <a:solidFill>
                    <a:schemeClr val="accent1">
                      <a:lumMod val="75000"/>
                    </a:schemeClr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53" name="Rectangle 3">
              <a:extLst>
                <a:ext uri="{FF2B5EF4-FFF2-40B4-BE49-F238E27FC236}">
                  <a16:creationId xmlns:a16="http://schemas.microsoft.com/office/drawing/2014/main" id="{91874229-3618-4024-9E0A-BC7828CFC2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1370649" y="2351865"/>
              <a:ext cx="3030813" cy="6377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anchorCtr="0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defPPr>
                <a:defRPr lang="ko-KR"/>
              </a:defPPr>
              <a:lvl1pPr algn="just" fontAlgn="auto">
                <a:spcBef>
                  <a:spcPts val="0"/>
                </a:spcBef>
                <a:spcAft>
                  <a:spcPts val="0"/>
                </a:spcAft>
                <a:buFont typeface="Arial" charset="0"/>
                <a:buNone/>
                <a:defRPr kumimoji="0" sz="1400">
                  <a:solidFill>
                    <a:prstClr val="black">
                      <a:lumMod val="85000"/>
                      <a:lumOff val="15000"/>
                    </a:prstClr>
                  </a:solidFill>
                  <a:latin typeface="Microsoft Sans Serif" pitchFamily="34" charset="0"/>
                  <a:ea typeface="Yoon 윤고딕 550_TT" pitchFamily="18" charset="-127"/>
                  <a:cs typeface="Microsoft Sans Serif" pitchFamily="34" charset="0"/>
                </a:defRPr>
              </a:lvl1pPr>
            </a:lstStyle>
            <a:p>
              <a:pPr algn="ctr">
                <a:lnSpc>
                  <a:spcPct val="130000"/>
                </a:lnSpc>
              </a:pPr>
              <a:r>
                <a:rPr lang="zh-CN" altLang="en-US" sz="3600" dirty="0">
                  <a:solidFill>
                    <a:schemeClr val="bg1"/>
                  </a:solidFill>
                  <a:latin typeface="站酷小薇LOGO体" panose="02010600010101010101" pitchFamily="2" charset="-122"/>
                  <a:ea typeface="站酷小薇LOGO体" panose="02010600010101010101" pitchFamily="2" charset="-122"/>
                  <a:cs typeface="+mn-ea"/>
                  <a:sym typeface="+mn-lt"/>
                </a:rPr>
                <a:t>主项（</a:t>
              </a:r>
              <a:r>
                <a:rPr lang="en-US" altLang="zh-CN" sz="3600" dirty="0">
                  <a:solidFill>
                    <a:schemeClr val="bg1"/>
                  </a:solidFill>
                  <a:latin typeface="站酷小薇LOGO体" panose="02010600010101010101" pitchFamily="2" charset="-122"/>
                  <a:ea typeface="站酷小薇LOGO体" panose="02010600010101010101" pitchFamily="2" charset="-122"/>
                  <a:cs typeface="+mn-ea"/>
                  <a:sym typeface="+mn-lt"/>
                </a:rPr>
                <a:t>S</a:t>
              </a:r>
              <a:r>
                <a:rPr lang="zh-CN" altLang="en-US" sz="3600" dirty="0">
                  <a:solidFill>
                    <a:schemeClr val="bg1"/>
                  </a:solidFill>
                  <a:latin typeface="站酷小薇LOGO体" panose="02010600010101010101" pitchFamily="2" charset="-122"/>
                  <a:ea typeface="站酷小薇LOGO体" panose="02010600010101010101" pitchFamily="2" charset="-122"/>
                  <a:cs typeface="+mn-ea"/>
                  <a:sym typeface="+mn-lt"/>
                </a:rPr>
                <a:t>） </a:t>
              </a:r>
            </a:p>
          </p:txBody>
        </p:sp>
        <p:sp>
          <p:nvSpPr>
            <p:cNvPr id="55" name="Rectangle 3">
              <a:extLst>
                <a:ext uri="{FF2B5EF4-FFF2-40B4-BE49-F238E27FC236}">
                  <a16:creationId xmlns:a16="http://schemas.microsoft.com/office/drawing/2014/main" id="{2E2FD531-591F-4ACA-AF8B-F3FA4F149F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4372769" y="2510106"/>
              <a:ext cx="89140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anchorCtr="0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defPPr>
                <a:defRPr lang="zh-CN"/>
              </a:defPPr>
              <a:lvl1pPr algn="just" fontAlgn="auto">
                <a:spcBef>
                  <a:spcPts val="0"/>
                </a:spcBef>
                <a:spcAft>
                  <a:spcPts val="0"/>
                </a:spcAft>
                <a:buFont typeface="Arial" charset="0"/>
                <a:buNone/>
                <a:defRPr kumimoji="0" sz="1400">
                  <a:solidFill>
                    <a:prstClr val="black">
                      <a:lumMod val="85000"/>
                      <a:lumOff val="15000"/>
                    </a:prstClr>
                  </a:solidFill>
                  <a:latin typeface="Microsoft Sans Serif" pitchFamily="34" charset="0"/>
                  <a:ea typeface="Yoon 윤고딕 550_TT" pitchFamily="18" charset="-127"/>
                  <a:cs typeface="Microsoft Sans Serif" pitchFamily="34" charset="0"/>
                </a:defRPr>
              </a:lvl1pPr>
              <a:lvl2pPr marL="0" lvl="1" algn="ctr">
                <a:defRPr sz="1600" b="1">
                  <a:solidFill>
                    <a:schemeClr val="bg1"/>
                  </a:solidFill>
                  <a:latin typeface="Calibri" panose="020F0502020204030204" pitchFamily="34" charset="0"/>
                  <a:ea typeface="Tahoma" pitchFamily="34" charset="0"/>
                  <a:cs typeface="Tahoma" pitchFamily="34" charset="0"/>
                </a:defRPr>
              </a:lvl2pPr>
            </a:lstStyle>
            <a:p>
              <a:pPr algn="ctr"/>
              <a:r>
                <a:rPr lang="en-US" altLang="zh-CN" sz="2400" b="1" dirty="0">
                  <a:solidFill>
                    <a:schemeClr val="bg1"/>
                  </a:solidFill>
                  <a:latin typeface="站酷小薇LOGO体" panose="02010600010101010101" pitchFamily="2" charset="-122"/>
                  <a:ea typeface="站酷小薇LOGO体" panose="02010600010101010101" pitchFamily="2" charset="-122"/>
                  <a:cs typeface="+mn-ea"/>
                  <a:sym typeface="+mn-lt"/>
                </a:rPr>
                <a:t>01</a:t>
              </a:r>
            </a:p>
          </p:txBody>
        </p:sp>
      </p:grpSp>
      <p:grpSp>
        <p:nvGrpSpPr>
          <p:cNvPr id="59" name="组合 58">
            <a:extLst>
              <a:ext uri="{FF2B5EF4-FFF2-40B4-BE49-F238E27FC236}">
                <a16:creationId xmlns:a16="http://schemas.microsoft.com/office/drawing/2014/main" id="{4D5C0878-1DDA-4205-B6AB-68EB909F7FC3}"/>
              </a:ext>
            </a:extLst>
          </p:cNvPr>
          <p:cNvGrpSpPr/>
          <p:nvPr/>
        </p:nvGrpSpPr>
        <p:grpSpPr>
          <a:xfrm>
            <a:off x="6686551" y="4875379"/>
            <a:ext cx="4513609" cy="637739"/>
            <a:chOff x="6643288" y="4691947"/>
            <a:chExt cx="4513609" cy="637739"/>
          </a:xfrm>
        </p:grpSpPr>
        <p:grpSp>
          <p:nvGrpSpPr>
            <p:cNvPr id="60" name="그룹 41">
              <a:extLst>
                <a:ext uri="{FF2B5EF4-FFF2-40B4-BE49-F238E27FC236}">
                  <a16:creationId xmlns:a16="http://schemas.microsoft.com/office/drawing/2014/main" id="{17D0666C-110A-4F4A-B6AB-55CDF58ECC84}"/>
                </a:ext>
              </a:extLst>
            </p:cNvPr>
            <p:cNvGrpSpPr/>
            <p:nvPr/>
          </p:nvGrpSpPr>
          <p:grpSpPr>
            <a:xfrm>
              <a:off x="6643288" y="4809089"/>
              <a:ext cx="4513609" cy="520597"/>
              <a:chOff x="5004050" y="3212976"/>
              <a:chExt cx="3555749" cy="410118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63" name="직사각형 14">
                <a:extLst>
                  <a:ext uri="{FF2B5EF4-FFF2-40B4-BE49-F238E27FC236}">
                    <a16:creationId xmlns:a16="http://schemas.microsoft.com/office/drawing/2014/main" id="{E43C61DF-54BE-4E15-82AA-23B1CD762F10}"/>
                  </a:ext>
                </a:extLst>
              </p:cNvPr>
              <p:cNvSpPr/>
              <p:nvPr/>
            </p:nvSpPr>
            <p:spPr>
              <a:xfrm>
                <a:off x="5004050" y="3212976"/>
                <a:ext cx="936105" cy="410118"/>
              </a:xfrm>
              <a:custGeom>
                <a:avLst/>
                <a:gdLst/>
                <a:ahLst/>
                <a:cxnLst/>
                <a:rect l="l" t="t" r="r" b="b"/>
                <a:pathLst>
                  <a:path w="936105" h="410118">
                    <a:moveTo>
                      <a:pt x="161666" y="123566"/>
                    </a:moveTo>
                    <a:lnTo>
                      <a:pt x="161666" y="286553"/>
                    </a:lnTo>
                    <a:lnTo>
                      <a:pt x="0" y="205059"/>
                    </a:lnTo>
                    <a:close/>
                    <a:moveTo>
                      <a:pt x="161667" y="0"/>
                    </a:moveTo>
                    <a:lnTo>
                      <a:pt x="936105" y="0"/>
                    </a:lnTo>
                    <a:lnTo>
                      <a:pt x="936105" y="410118"/>
                    </a:lnTo>
                    <a:lnTo>
                      <a:pt x="161667" y="410118"/>
                    </a:lnTo>
                    <a:close/>
                  </a:path>
                </a:pathLst>
              </a:custGeom>
              <a:solidFill>
                <a:srgbClr val="4454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7">
                  <a:solidFill>
                    <a:schemeClr val="accent1">
                      <a:lumMod val="75000"/>
                    </a:schemeClr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64" name="직사각형 46">
                <a:extLst>
                  <a:ext uri="{FF2B5EF4-FFF2-40B4-BE49-F238E27FC236}">
                    <a16:creationId xmlns:a16="http://schemas.microsoft.com/office/drawing/2014/main" id="{0418A359-E436-42CB-BBA5-87CA64DFD23F}"/>
                  </a:ext>
                </a:extLst>
              </p:cNvPr>
              <p:cNvSpPr/>
              <p:nvPr/>
            </p:nvSpPr>
            <p:spPr>
              <a:xfrm>
                <a:off x="5940155" y="3212976"/>
                <a:ext cx="2619644" cy="410118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7">
                  <a:solidFill>
                    <a:schemeClr val="accent1">
                      <a:lumMod val="75000"/>
                    </a:schemeClr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61" name="Rectangle 3">
              <a:extLst>
                <a:ext uri="{FF2B5EF4-FFF2-40B4-BE49-F238E27FC236}">
                  <a16:creationId xmlns:a16="http://schemas.microsoft.com/office/drawing/2014/main" id="{47D3F62B-ED5F-4656-AD59-F3EF96B3FA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15820" y="4691947"/>
              <a:ext cx="3030813" cy="6377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anchorCtr="0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defPPr>
                <a:defRPr lang="zh-CN"/>
              </a:defPPr>
              <a:lvl1pPr algn="ctr"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charset="0"/>
                <a:buNone/>
                <a:defRPr kumimoji="0" sz="3600">
                  <a:solidFill>
                    <a:schemeClr val="bg1"/>
                  </a:solidFill>
                  <a:latin typeface="站酷小薇LOGO体" panose="02010600010101010101" pitchFamily="2" charset="-122"/>
                  <a:ea typeface="站酷小薇LOGO体" panose="02010600010101010101" pitchFamily="2" charset="-122"/>
                  <a:cs typeface="+mn-ea"/>
                </a:defRPr>
              </a:lvl1pPr>
            </a:lstStyle>
            <a:p>
              <a:r>
                <a:rPr lang="zh-CN" altLang="en-US" dirty="0">
                  <a:sym typeface="+mn-lt"/>
                </a:rPr>
                <a:t>量项</a:t>
              </a:r>
              <a:r>
                <a:rPr lang="zh-CN" altLang="en-US" sz="2000" dirty="0">
                  <a:sym typeface="+mn-lt"/>
                </a:rPr>
                <a:t>（</a:t>
              </a:r>
              <a:r>
                <a:rPr lang="zh-CN" altLang="en-US" sz="2000" dirty="0">
                  <a:solidFill>
                    <a:schemeClr val="tx1"/>
                  </a:solidFill>
                  <a:sym typeface="+mn-lt"/>
                </a:rPr>
                <a:t>所有</a:t>
              </a:r>
              <a:r>
                <a:rPr lang="en-US" altLang="zh-CN" sz="2000" dirty="0">
                  <a:solidFill>
                    <a:schemeClr val="tx1"/>
                  </a:solidFill>
                  <a:sym typeface="+mn-lt"/>
                </a:rPr>
                <a:t>/</a:t>
              </a:r>
              <a:r>
                <a:rPr lang="zh-CN" altLang="en-US" sz="2000" dirty="0">
                  <a:solidFill>
                    <a:schemeClr val="tx1"/>
                  </a:solidFill>
                  <a:sym typeface="+mn-lt"/>
                </a:rPr>
                <a:t>有些</a:t>
              </a:r>
              <a:r>
                <a:rPr lang="en-US" altLang="zh-CN" sz="2000" dirty="0">
                  <a:solidFill>
                    <a:schemeClr val="tx1"/>
                  </a:solidFill>
                  <a:sym typeface="+mn-lt"/>
                </a:rPr>
                <a:t>/</a:t>
              </a:r>
              <a:r>
                <a:rPr lang="zh-CN" altLang="en-US" sz="2000" dirty="0">
                  <a:solidFill>
                    <a:schemeClr val="tx1"/>
                  </a:solidFill>
                  <a:sym typeface="+mn-lt"/>
                </a:rPr>
                <a:t>某个</a:t>
              </a:r>
              <a:r>
                <a:rPr lang="zh-CN" altLang="en-US" sz="2000" dirty="0">
                  <a:sym typeface="+mn-lt"/>
                </a:rPr>
                <a:t>）</a:t>
              </a:r>
              <a:endParaRPr lang="zh-CN" altLang="en-US" dirty="0">
                <a:sym typeface="+mn-lt"/>
              </a:endParaRPr>
            </a:p>
          </p:txBody>
        </p:sp>
        <p:sp>
          <p:nvSpPr>
            <p:cNvPr id="62" name="Rectangle 3">
              <a:extLst>
                <a:ext uri="{FF2B5EF4-FFF2-40B4-BE49-F238E27FC236}">
                  <a16:creationId xmlns:a16="http://schemas.microsoft.com/office/drawing/2014/main" id="{CBEE155E-C661-418D-8C3E-C5A84DA71A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9135" y="4884721"/>
              <a:ext cx="89140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anchorCtr="0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defPPr>
                <a:defRPr lang="zh-CN"/>
              </a:defPPr>
              <a:lvl1pPr algn="ctr" fontAlgn="auto">
                <a:spcBef>
                  <a:spcPts val="0"/>
                </a:spcBef>
                <a:spcAft>
                  <a:spcPts val="0"/>
                </a:spcAft>
                <a:buFont typeface="Arial" charset="0"/>
                <a:buNone/>
                <a:defRPr kumimoji="0" sz="2400" b="1">
                  <a:solidFill>
                    <a:schemeClr val="bg1"/>
                  </a:solidFill>
                  <a:latin typeface="站酷小薇LOGO体" panose="02010600010101010101" pitchFamily="2" charset="-122"/>
                  <a:ea typeface="站酷小薇LOGO体" panose="02010600010101010101" pitchFamily="2" charset="-122"/>
                  <a:cs typeface="+mn-ea"/>
                </a:defRPr>
              </a:lvl1pPr>
              <a:lvl2pPr marL="0" lvl="1" algn="ctr">
                <a:defRPr sz="1600" b="1">
                  <a:solidFill>
                    <a:schemeClr val="bg1"/>
                  </a:solidFill>
                  <a:latin typeface="Calibri" panose="020F0502020204030204" pitchFamily="34" charset="0"/>
                  <a:ea typeface="Tahoma" pitchFamily="34" charset="0"/>
                  <a:cs typeface="Tahoma" pitchFamily="34" charset="0"/>
                </a:defRPr>
              </a:lvl2pPr>
            </a:lstStyle>
            <a:p>
              <a:r>
                <a:rPr lang="en-US" altLang="zh-CN" dirty="0">
                  <a:sym typeface="+mn-lt"/>
                </a:rPr>
                <a:t>04</a:t>
              </a:r>
            </a:p>
          </p:txBody>
        </p:sp>
      </p:grpSp>
      <p:grpSp>
        <p:nvGrpSpPr>
          <p:cNvPr id="65" name="组合 64">
            <a:extLst>
              <a:ext uri="{FF2B5EF4-FFF2-40B4-BE49-F238E27FC236}">
                <a16:creationId xmlns:a16="http://schemas.microsoft.com/office/drawing/2014/main" id="{78842648-7540-4CEB-A524-127E872E6F07}"/>
              </a:ext>
            </a:extLst>
          </p:cNvPr>
          <p:cNvGrpSpPr/>
          <p:nvPr/>
        </p:nvGrpSpPr>
        <p:grpSpPr>
          <a:xfrm>
            <a:off x="1041084" y="3223654"/>
            <a:ext cx="4513609" cy="637739"/>
            <a:chOff x="1034820" y="4137560"/>
            <a:chExt cx="4513609" cy="637739"/>
          </a:xfrm>
        </p:grpSpPr>
        <p:grpSp>
          <p:nvGrpSpPr>
            <p:cNvPr id="66" name="그룹 48">
              <a:extLst>
                <a:ext uri="{FF2B5EF4-FFF2-40B4-BE49-F238E27FC236}">
                  <a16:creationId xmlns:a16="http://schemas.microsoft.com/office/drawing/2014/main" id="{89659413-968E-47A6-B01D-B2DD8C8F5900}"/>
                </a:ext>
              </a:extLst>
            </p:cNvPr>
            <p:cNvGrpSpPr/>
            <p:nvPr/>
          </p:nvGrpSpPr>
          <p:grpSpPr>
            <a:xfrm flipH="1">
              <a:off x="1034820" y="4253960"/>
              <a:ext cx="4513609" cy="520597"/>
              <a:chOff x="5004050" y="3212976"/>
              <a:chExt cx="3555749" cy="410118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69" name="직사각형 14">
                <a:extLst>
                  <a:ext uri="{FF2B5EF4-FFF2-40B4-BE49-F238E27FC236}">
                    <a16:creationId xmlns:a16="http://schemas.microsoft.com/office/drawing/2014/main" id="{FA6175F8-F337-448D-9540-00E5B361C290}"/>
                  </a:ext>
                </a:extLst>
              </p:cNvPr>
              <p:cNvSpPr/>
              <p:nvPr/>
            </p:nvSpPr>
            <p:spPr>
              <a:xfrm>
                <a:off x="5004050" y="3212976"/>
                <a:ext cx="936105" cy="410118"/>
              </a:xfrm>
              <a:custGeom>
                <a:avLst/>
                <a:gdLst/>
                <a:ahLst/>
                <a:cxnLst/>
                <a:rect l="l" t="t" r="r" b="b"/>
                <a:pathLst>
                  <a:path w="936105" h="410118">
                    <a:moveTo>
                      <a:pt x="161666" y="123566"/>
                    </a:moveTo>
                    <a:lnTo>
                      <a:pt x="161666" y="286553"/>
                    </a:lnTo>
                    <a:lnTo>
                      <a:pt x="0" y="205059"/>
                    </a:lnTo>
                    <a:close/>
                    <a:moveTo>
                      <a:pt x="161667" y="0"/>
                    </a:moveTo>
                    <a:lnTo>
                      <a:pt x="936105" y="0"/>
                    </a:lnTo>
                    <a:lnTo>
                      <a:pt x="936105" y="410118"/>
                    </a:lnTo>
                    <a:lnTo>
                      <a:pt x="161667" y="410118"/>
                    </a:lnTo>
                    <a:close/>
                  </a:path>
                </a:pathLst>
              </a:custGeom>
              <a:solidFill>
                <a:srgbClr val="FEC40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ko-KR" altLang="en-US" sz="1867">
                  <a:solidFill>
                    <a:schemeClr val="accent1">
                      <a:lumMod val="75000"/>
                    </a:schemeClr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70" name="직사각형 53">
                <a:extLst>
                  <a:ext uri="{FF2B5EF4-FFF2-40B4-BE49-F238E27FC236}">
                    <a16:creationId xmlns:a16="http://schemas.microsoft.com/office/drawing/2014/main" id="{7C72CE31-77AE-4BD0-82C7-C9A11033CC3E}"/>
                  </a:ext>
                </a:extLst>
              </p:cNvPr>
              <p:cNvSpPr/>
              <p:nvPr/>
            </p:nvSpPr>
            <p:spPr>
              <a:xfrm>
                <a:off x="5940155" y="3212976"/>
                <a:ext cx="2619644" cy="410118"/>
              </a:xfrm>
              <a:prstGeom prst="rect">
                <a:avLst/>
              </a:prstGeom>
              <a:solidFill>
                <a:srgbClr val="4454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ko-KR" altLang="en-US" sz="1867">
                  <a:solidFill>
                    <a:schemeClr val="accent1">
                      <a:lumMod val="75000"/>
                    </a:schemeClr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67" name="Rectangle 3">
              <a:extLst>
                <a:ext uri="{FF2B5EF4-FFF2-40B4-BE49-F238E27FC236}">
                  <a16:creationId xmlns:a16="http://schemas.microsoft.com/office/drawing/2014/main" id="{94F08F87-9FCF-47FB-B437-3EB005B388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1370649" y="4137560"/>
              <a:ext cx="3030813" cy="6377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anchorCtr="0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defPPr>
                <a:defRPr lang="zh-CN"/>
              </a:defPPr>
              <a:lvl1pPr algn="ctr"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Arial" charset="0"/>
                <a:buNone/>
                <a:defRPr kumimoji="0" sz="3600">
                  <a:solidFill>
                    <a:schemeClr val="bg1"/>
                  </a:solidFill>
                  <a:latin typeface="站酷小薇LOGO体" panose="02010600010101010101" pitchFamily="2" charset="-122"/>
                  <a:ea typeface="站酷小薇LOGO体" panose="02010600010101010101" pitchFamily="2" charset="-122"/>
                  <a:cs typeface="+mn-ea"/>
                </a:defRPr>
              </a:lvl1pPr>
            </a:lstStyle>
            <a:p>
              <a:r>
                <a:rPr lang="zh-CN" altLang="en-US" dirty="0">
                  <a:sym typeface="+mn-lt"/>
                </a:rPr>
                <a:t>谓项（</a:t>
              </a:r>
              <a:r>
                <a:rPr lang="en-US" altLang="zh-CN" dirty="0">
                  <a:sym typeface="+mn-lt"/>
                </a:rPr>
                <a:t>P</a:t>
              </a:r>
              <a:r>
                <a:rPr lang="zh-CN" altLang="en-US" dirty="0">
                  <a:sym typeface="+mn-lt"/>
                </a:rPr>
                <a:t>）</a:t>
              </a:r>
            </a:p>
          </p:txBody>
        </p:sp>
        <p:sp>
          <p:nvSpPr>
            <p:cNvPr id="68" name="Rectangle 3">
              <a:extLst>
                <a:ext uri="{FF2B5EF4-FFF2-40B4-BE49-F238E27FC236}">
                  <a16:creationId xmlns:a16="http://schemas.microsoft.com/office/drawing/2014/main" id="{A36E7EF6-099B-4C92-9D5D-9E20A794EC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4404205" y="4331287"/>
              <a:ext cx="89140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t" anchorCtr="0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defPPr>
                <a:defRPr lang="zh-CN"/>
              </a:defPPr>
              <a:lvl1pPr algn="ctr" fontAlgn="auto">
                <a:spcBef>
                  <a:spcPts val="0"/>
                </a:spcBef>
                <a:spcAft>
                  <a:spcPts val="0"/>
                </a:spcAft>
                <a:buFont typeface="Arial" charset="0"/>
                <a:buNone/>
                <a:defRPr kumimoji="0" sz="2400" b="1">
                  <a:solidFill>
                    <a:schemeClr val="bg1"/>
                  </a:solidFill>
                  <a:latin typeface="站酷小薇LOGO体" panose="02010600010101010101" pitchFamily="2" charset="-122"/>
                  <a:ea typeface="站酷小薇LOGO体" panose="02010600010101010101" pitchFamily="2" charset="-122"/>
                  <a:cs typeface="+mn-ea"/>
                </a:defRPr>
              </a:lvl1pPr>
              <a:lvl2pPr marL="0" lvl="1" algn="ctr">
                <a:defRPr sz="1600" b="1">
                  <a:solidFill>
                    <a:schemeClr val="bg1"/>
                  </a:solidFill>
                  <a:latin typeface="Calibri" panose="020F0502020204030204" pitchFamily="34" charset="0"/>
                  <a:ea typeface="Tahoma" pitchFamily="34" charset="0"/>
                  <a:cs typeface="Tahoma" pitchFamily="34" charset="0"/>
                </a:defRPr>
              </a:lvl2pPr>
            </a:lstStyle>
            <a:p>
              <a:r>
                <a:rPr lang="en-US" altLang="zh-CN" dirty="0">
                  <a:sym typeface="+mn-lt"/>
                </a:rPr>
                <a:t>02</a:t>
              </a:r>
            </a:p>
          </p:txBody>
        </p:sp>
      </p:grpSp>
      <p:sp>
        <p:nvSpPr>
          <p:cNvPr id="4" name="文本框 3">
            <a:extLst>
              <a:ext uri="{FF2B5EF4-FFF2-40B4-BE49-F238E27FC236}">
                <a16:creationId xmlns:a16="http://schemas.microsoft.com/office/drawing/2014/main" id="{F0F0E2B7-0E9F-4A39-A6D3-81B37E2BA73D}"/>
              </a:ext>
            </a:extLst>
          </p:cNvPr>
          <p:cNvSpPr txBox="1"/>
          <p:nvPr/>
        </p:nvSpPr>
        <p:spPr>
          <a:xfrm>
            <a:off x="7848623" y="2316791"/>
            <a:ext cx="20720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solidFill>
                  <a:srgbClr val="C00000"/>
                </a:solidFill>
                <a:latin typeface="郑庆科黄油体Regular " panose="02000603000000000000" pitchFamily="2" charset="-122"/>
                <a:ea typeface="郑庆科黄油体Regular " panose="02000603000000000000" pitchFamily="2" charset="-122"/>
              </a:rPr>
              <a:t>逻辑变项</a:t>
            </a:r>
          </a:p>
        </p:txBody>
      </p:sp>
      <p:sp>
        <p:nvSpPr>
          <p:cNvPr id="78" name="文本框 77">
            <a:extLst>
              <a:ext uri="{FF2B5EF4-FFF2-40B4-BE49-F238E27FC236}">
                <a16:creationId xmlns:a16="http://schemas.microsoft.com/office/drawing/2014/main" id="{AA172ACA-9E30-48FD-BCE1-5A6960FBC31D}"/>
              </a:ext>
            </a:extLst>
          </p:cNvPr>
          <p:cNvSpPr txBox="1"/>
          <p:nvPr/>
        </p:nvSpPr>
        <p:spPr>
          <a:xfrm>
            <a:off x="2266426" y="4694396"/>
            <a:ext cx="20720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solidFill>
                  <a:srgbClr val="C00000"/>
                </a:solidFill>
                <a:latin typeface="郑庆科黄油体Regular " panose="02000603000000000000" pitchFamily="2" charset="-122"/>
                <a:ea typeface="郑庆科黄油体Regular " panose="02000603000000000000" pitchFamily="2" charset="-122"/>
              </a:rPr>
              <a:t>逻辑常项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FDCDC790-5042-4F61-98AE-7B9739A52152}"/>
              </a:ext>
            </a:extLst>
          </p:cNvPr>
          <p:cNvGrpSpPr/>
          <p:nvPr/>
        </p:nvGrpSpPr>
        <p:grpSpPr>
          <a:xfrm>
            <a:off x="9523372" y="3211009"/>
            <a:ext cx="1241447" cy="996172"/>
            <a:chOff x="9523372" y="3211009"/>
            <a:chExt cx="1241447" cy="996172"/>
          </a:xfrm>
        </p:grpSpPr>
        <p:pic>
          <p:nvPicPr>
            <p:cNvPr id="46" name="图片 45">
              <a:extLst>
                <a:ext uri="{FF2B5EF4-FFF2-40B4-BE49-F238E27FC236}">
                  <a16:creationId xmlns:a16="http://schemas.microsoft.com/office/drawing/2014/main" id="{5894EF65-CD0E-4630-A4E4-F26E08D945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23372" y="3211009"/>
              <a:ext cx="1241447" cy="996172"/>
            </a:xfrm>
            <a:prstGeom prst="rect">
              <a:avLst/>
            </a:prstGeom>
          </p:spPr>
        </p:pic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EC63680E-A32D-4A61-906B-93BD2B64FF15}"/>
                </a:ext>
              </a:extLst>
            </p:cNvPr>
            <p:cNvSpPr txBox="1"/>
            <p:nvPr/>
          </p:nvSpPr>
          <p:spPr>
            <a:xfrm>
              <a:off x="9803971" y="3366129"/>
              <a:ext cx="49762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latin typeface="锐字真言体免费商用" panose="02010600030101010101" pitchFamily="50" charset="-122"/>
                  <a:ea typeface="锐字真言体免费商用" panose="02010600030101010101" pitchFamily="50" charset="-122"/>
                </a:rPr>
                <a:t>质</a:t>
              </a:r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E206D842-AFCF-405A-A6A2-C1B9A7DA6F30}"/>
              </a:ext>
            </a:extLst>
          </p:cNvPr>
          <p:cNvGrpSpPr/>
          <p:nvPr/>
        </p:nvGrpSpPr>
        <p:grpSpPr>
          <a:xfrm>
            <a:off x="7597155" y="5658217"/>
            <a:ext cx="1241447" cy="996172"/>
            <a:chOff x="7597155" y="5658217"/>
            <a:chExt cx="1241447" cy="996172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345CA0BD-520E-41FA-9114-4876CFBACD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204762">
              <a:off x="7597155" y="5658217"/>
              <a:ext cx="1241447" cy="996172"/>
            </a:xfrm>
            <a:prstGeom prst="rect">
              <a:avLst/>
            </a:prstGeom>
          </p:spPr>
        </p:pic>
        <p:sp>
          <p:nvSpPr>
            <p:cNvPr id="47" name="文本框 46">
              <a:extLst>
                <a:ext uri="{FF2B5EF4-FFF2-40B4-BE49-F238E27FC236}">
                  <a16:creationId xmlns:a16="http://schemas.microsoft.com/office/drawing/2014/main" id="{F5A7BBC2-CEF4-416A-AB2C-B6EC5FDDCAEB}"/>
                </a:ext>
              </a:extLst>
            </p:cNvPr>
            <p:cNvSpPr txBox="1"/>
            <p:nvPr/>
          </p:nvSpPr>
          <p:spPr>
            <a:xfrm>
              <a:off x="7940150" y="6013168"/>
              <a:ext cx="49762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latin typeface="锐字真言体免费商用" panose="02010600030101010101" pitchFamily="50" charset="-122"/>
                  <a:ea typeface="锐字真言体免费商用" panose="02010600030101010101" pitchFamily="50" charset="-122"/>
                </a:rPr>
                <a:t>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98812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3ADA5448-6ACB-4DC7-8FD7-AA360B1CB8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16933" y="347251"/>
            <a:ext cx="8920029" cy="401200"/>
          </a:xfrm>
        </p:spPr>
        <p:txBody>
          <a:bodyPr/>
          <a:lstStyle/>
          <a:p>
            <a:r>
              <a:rPr lang="zh-CN" altLang="en-US" dirty="0"/>
              <a:t>二、直言命题的种类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1109527-5197-435F-A126-3F614B7F9ED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zh-CN" altLang="en-US" i="1" spc="300">
                <a:solidFill>
                  <a:schemeClr val="accent1"/>
                </a:solidFill>
                <a:latin typeface="+mn-ea"/>
              </a:rPr>
              <a:t>敦尚行实　　　明体达 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E707D95-02DE-4F95-A224-E227294CA90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79ECAFE-A460-4E13-ABCB-32CAE6136244}" type="slidenum">
              <a:rPr lang="zh-CN" altLang="en-US" smtClean="0"/>
              <a:pPr/>
              <a:t>5</a:t>
            </a:fld>
            <a:endParaRPr lang="zh-CN" altLang="en-US" dirty="0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164DDA57-33E3-4E6E-973A-210A2C07776B}"/>
              </a:ext>
            </a:extLst>
          </p:cNvPr>
          <p:cNvGrpSpPr/>
          <p:nvPr/>
        </p:nvGrpSpPr>
        <p:grpSpPr>
          <a:xfrm>
            <a:off x="610393" y="1205959"/>
            <a:ext cx="2539790" cy="461665"/>
            <a:chOff x="687364" y="2980081"/>
            <a:chExt cx="2539790" cy="461665"/>
          </a:xfrm>
        </p:grpSpPr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8F566E26-5383-496C-82CF-6FBFFA460033}"/>
                </a:ext>
              </a:extLst>
            </p:cNvPr>
            <p:cNvSpPr/>
            <p:nvPr/>
          </p:nvSpPr>
          <p:spPr>
            <a:xfrm>
              <a:off x="687364" y="3250893"/>
              <a:ext cx="2539790" cy="1003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ea"/>
              </a:endParaRPr>
            </a:p>
          </p:txBody>
        </p:sp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FA837E7B-36A0-49DE-8111-5819CBE2EC85}"/>
                </a:ext>
              </a:extLst>
            </p:cNvPr>
            <p:cNvSpPr txBox="1"/>
            <p:nvPr/>
          </p:nvSpPr>
          <p:spPr>
            <a:xfrm>
              <a:off x="737371" y="2980081"/>
              <a:ext cx="2477083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lvl="0">
                <a:defRPr/>
              </a:pPr>
              <a:r>
                <a:rPr lang="en-US" altLang="zh-CN" sz="2400" b="1" dirty="0">
                  <a:solidFill>
                    <a:schemeClr val="accent1"/>
                  </a:solidFill>
                  <a:latin typeface="锐字真言体免费商用" panose="02010600030101010101" pitchFamily="50" charset="-122"/>
                  <a:ea typeface="锐字真言体免费商用" panose="02010600030101010101" pitchFamily="50" charset="-122"/>
                  <a:cs typeface="+mn-ea"/>
                </a:rPr>
                <a:t>3.</a:t>
              </a:r>
              <a:r>
                <a:rPr lang="zh-CN" altLang="en-US" sz="2400" b="1" dirty="0">
                  <a:solidFill>
                    <a:schemeClr val="accent1"/>
                  </a:solidFill>
                  <a:latin typeface="锐字真言体免费商用" panose="02010600030101010101" pitchFamily="50" charset="-122"/>
                  <a:ea typeface="锐字真言体免费商用" panose="02010600030101010101" pitchFamily="50" charset="-122"/>
                  <a:cs typeface="+mn-ea"/>
                </a:rPr>
                <a:t>直言命题的分类</a:t>
              </a:r>
            </a:p>
          </p:txBody>
        </p:sp>
      </p:grpSp>
      <p:sp>
        <p:nvSpPr>
          <p:cNvPr id="11" name="矩形 10">
            <a:extLst>
              <a:ext uri="{FF2B5EF4-FFF2-40B4-BE49-F238E27FC236}">
                <a16:creationId xmlns:a16="http://schemas.microsoft.com/office/drawing/2014/main" id="{4EBB07EE-D942-46B5-9877-D96D9326F17E}"/>
              </a:ext>
            </a:extLst>
          </p:cNvPr>
          <p:cNvSpPr/>
          <p:nvPr/>
        </p:nvSpPr>
        <p:spPr>
          <a:xfrm>
            <a:off x="1031590" y="1789285"/>
            <a:ext cx="9408160" cy="1471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dirty="0">
                <a:latin typeface="站酷小薇LOGO体" panose="02010600010101010101" pitchFamily="2" charset="-122"/>
                <a:ea typeface="站酷小薇LOGO体" panose="02010600010101010101" pitchFamily="2" charset="-122"/>
              </a:rPr>
              <a:t>1. </a:t>
            </a:r>
            <a:r>
              <a:rPr lang="zh-CN" altLang="en-US" sz="3200" dirty="0">
                <a:latin typeface="站酷小薇LOGO体" panose="02010600010101010101" pitchFamily="2" charset="-122"/>
                <a:ea typeface="站酷小薇LOGO体" panose="02010600010101010101" pitchFamily="2" charset="-122"/>
              </a:rPr>
              <a:t>从质上区分，  有肯定命题与否定命题。</a:t>
            </a:r>
          </a:p>
          <a:p>
            <a:pPr>
              <a:lnSpc>
                <a:spcPct val="150000"/>
              </a:lnSpc>
            </a:pPr>
            <a:r>
              <a:rPr lang="en-US" altLang="zh-CN" sz="3200" dirty="0">
                <a:latin typeface="站酷小薇LOGO体" panose="02010600010101010101" pitchFamily="2" charset="-122"/>
                <a:ea typeface="站酷小薇LOGO体" panose="02010600010101010101" pitchFamily="2" charset="-122"/>
              </a:rPr>
              <a:t>2.</a:t>
            </a:r>
            <a:r>
              <a:rPr lang="zh-CN" altLang="en-US" sz="3200" dirty="0">
                <a:latin typeface="站酷小薇LOGO体" panose="02010600010101010101" pitchFamily="2" charset="-122"/>
                <a:ea typeface="站酷小薇LOGO体" panose="02010600010101010101" pitchFamily="2" charset="-122"/>
              </a:rPr>
              <a:t>从量上区分，有全称命题、特称命题、单称命题。</a:t>
            </a:r>
          </a:p>
        </p:txBody>
      </p:sp>
      <p:pic>
        <p:nvPicPr>
          <p:cNvPr id="1026" name="图片 1">
            <a:extLst>
              <a:ext uri="{FF2B5EF4-FFF2-40B4-BE49-F238E27FC236}">
                <a16:creationId xmlns:a16="http://schemas.microsoft.com/office/drawing/2014/main" id="{9ED56488-28B7-4CC7-8332-6D0141AB93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5099" y="3473190"/>
            <a:ext cx="5932211" cy="3142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165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3ADA5448-6ACB-4DC7-8FD7-AA360B1CB8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16933" y="347251"/>
            <a:ext cx="8920029" cy="401200"/>
          </a:xfrm>
        </p:spPr>
        <p:txBody>
          <a:bodyPr/>
          <a:lstStyle/>
          <a:p>
            <a:r>
              <a:rPr lang="zh-CN" altLang="en-US" dirty="0"/>
              <a:t>二、直言命题的种类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1109527-5197-435F-A126-3F614B7F9ED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zh-CN" altLang="en-US" i="1" spc="300">
                <a:solidFill>
                  <a:schemeClr val="accent1"/>
                </a:solidFill>
                <a:latin typeface="+mn-ea"/>
              </a:rPr>
              <a:t>敦尚行实　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E707D95-02DE-4F95-A224-E227294CA90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79ECAFE-A460-4E13-ABCB-32CAE6136244}" type="slidenum">
              <a:rPr lang="zh-CN" altLang="en-US" smtClean="0"/>
              <a:pPr/>
              <a:t>6</a:t>
            </a:fld>
            <a:endParaRPr lang="zh-CN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BBCCBBB-EA87-414E-AF73-CA3537504CE8}"/>
              </a:ext>
            </a:extLst>
          </p:cNvPr>
          <p:cNvSpPr/>
          <p:nvPr/>
        </p:nvSpPr>
        <p:spPr>
          <a:xfrm>
            <a:off x="1041332" y="1645915"/>
            <a:ext cx="8920028" cy="3982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defTabSz="914400" eaLnBrk="1" fontAlgn="base" latinLnBrk="0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FFC000"/>
              </a:buClr>
              <a:buSzPct val="75000"/>
              <a:buFont typeface="Wingdings" panose="05000000000000000000" pitchFamily="2" charset="2"/>
              <a:buChar char="Ø"/>
              <a:tabLst/>
              <a:defRPr/>
            </a:pPr>
            <a:r>
              <a:rPr kumimoji="1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uLnTx/>
                <a:uFillTx/>
                <a:latin typeface="站酷小薇LOGO体" panose="02010600010101010101" pitchFamily="2" charset="-122"/>
                <a:ea typeface="站酷小薇LOGO体" panose="02010600010101010101" pitchFamily="2" charset="-122"/>
              </a:rPr>
              <a:t>全称肯定命题</a:t>
            </a:r>
            <a:r>
              <a:rPr kumimoji="1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：所有</a:t>
            </a:r>
            <a:r>
              <a:rPr kumimoji="1" lang="en-US" altLang="zh-CN" sz="3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S</a:t>
            </a:r>
            <a:r>
              <a:rPr kumimoji="1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都是</a:t>
            </a:r>
            <a:r>
              <a:rPr kumimoji="1" lang="en-US" altLang="zh-CN" sz="3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P</a:t>
            </a:r>
            <a:r>
              <a:rPr kumimoji="1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，记为</a:t>
            </a:r>
            <a:r>
              <a:rPr kumimoji="1" lang="en-US" altLang="zh-CN" sz="32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SAP</a:t>
            </a:r>
            <a:r>
              <a:rPr kumimoji="1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。</a:t>
            </a:r>
          </a:p>
          <a:p>
            <a:pPr marL="342900" marR="0" lvl="0" indent="-342900" defTabSz="914400" eaLnBrk="1" fontAlgn="base" latinLnBrk="0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FFC000"/>
              </a:buClr>
              <a:buSzPct val="75000"/>
              <a:buFont typeface="Wingdings" panose="05000000000000000000" pitchFamily="2" charset="2"/>
              <a:buChar char="Ø"/>
              <a:tabLst/>
              <a:defRPr/>
            </a:pPr>
            <a:r>
              <a:rPr kumimoji="1" lang="zh-CN" altLang="en-US" sz="3200" kern="0" dirty="0">
                <a:solidFill>
                  <a:schemeClr val="accent6">
                    <a:lumMod val="50000"/>
                  </a:schemeClr>
                </a:solidFill>
                <a:latin typeface="站酷小薇LOGO体" panose="02010600010101010101" pitchFamily="2" charset="-122"/>
                <a:ea typeface="站酷小薇LOGO体" panose="02010600010101010101" pitchFamily="2" charset="-122"/>
              </a:rPr>
              <a:t>全称否定命题</a:t>
            </a:r>
            <a:r>
              <a:rPr kumimoji="1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：所有</a:t>
            </a:r>
            <a:r>
              <a:rPr kumimoji="1" lang="en-US" altLang="zh-CN" sz="3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S</a:t>
            </a:r>
            <a:r>
              <a:rPr kumimoji="1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都不是</a:t>
            </a:r>
            <a:r>
              <a:rPr kumimoji="1" lang="en-US" altLang="zh-CN" sz="3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P</a:t>
            </a:r>
            <a:r>
              <a:rPr kumimoji="1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，记为</a:t>
            </a:r>
            <a:r>
              <a:rPr kumimoji="1" lang="en-US" altLang="zh-CN" sz="3200" kern="0" dirty="0">
                <a:solidFill>
                  <a:srgbClr val="0070C0"/>
                </a:solidFill>
                <a:latin typeface="站酷文艺体" panose="02000603000000000000" pitchFamily="2" charset="-122"/>
                <a:ea typeface="站酷文艺体" panose="02000603000000000000" pitchFamily="2" charset="-122"/>
              </a:rPr>
              <a:t>SEP</a:t>
            </a:r>
            <a:r>
              <a:rPr kumimoji="1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。</a:t>
            </a:r>
          </a:p>
          <a:p>
            <a:pPr marL="342900" marR="0" lvl="0" indent="-342900" defTabSz="914400" eaLnBrk="1" fontAlgn="base" latinLnBrk="0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FFC000"/>
              </a:buClr>
              <a:buSzPct val="75000"/>
              <a:buFont typeface="Wingdings" panose="05000000000000000000" pitchFamily="2" charset="2"/>
              <a:buChar char="Ø"/>
              <a:tabLst/>
              <a:defRPr/>
            </a:pPr>
            <a:r>
              <a:rPr kumimoji="1" lang="zh-CN" altLang="en-US" sz="3200" kern="0" dirty="0">
                <a:solidFill>
                  <a:schemeClr val="accent6">
                    <a:lumMod val="50000"/>
                  </a:schemeClr>
                </a:solidFill>
                <a:latin typeface="站酷小薇LOGO体" panose="02010600010101010101" pitchFamily="2" charset="-122"/>
                <a:ea typeface="站酷小薇LOGO体" panose="02010600010101010101" pitchFamily="2" charset="-122"/>
              </a:rPr>
              <a:t>特称肯定命题</a:t>
            </a:r>
            <a:r>
              <a:rPr kumimoji="1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：有的</a:t>
            </a:r>
            <a:r>
              <a:rPr kumimoji="1" lang="en-US" altLang="zh-CN" sz="3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S</a:t>
            </a:r>
            <a:r>
              <a:rPr kumimoji="1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是</a:t>
            </a:r>
            <a:r>
              <a:rPr kumimoji="1" lang="en-US" altLang="zh-CN" sz="3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P</a:t>
            </a:r>
            <a:r>
              <a:rPr kumimoji="1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，记为</a:t>
            </a:r>
            <a:r>
              <a:rPr kumimoji="1" lang="en-US" altLang="zh-CN" sz="3200" kern="0" dirty="0">
                <a:solidFill>
                  <a:srgbClr val="0070C0"/>
                </a:solidFill>
                <a:latin typeface="站酷文艺体" panose="02000603000000000000" pitchFamily="2" charset="-122"/>
                <a:ea typeface="站酷文艺体" panose="02000603000000000000" pitchFamily="2" charset="-122"/>
              </a:rPr>
              <a:t>SIP</a:t>
            </a:r>
            <a:r>
              <a:rPr kumimoji="1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。</a:t>
            </a:r>
          </a:p>
          <a:p>
            <a:pPr marL="342900" marR="0" lvl="0" indent="-342900" defTabSz="914400" eaLnBrk="1" fontAlgn="base" latinLnBrk="0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FFC000"/>
              </a:buClr>
              <a:buSzPct val="75000"/>
              <a:buFont typeface="Wingdings" panose="05000000000000000000" pitchFamily="2" charset="2"/>
              <a:buChar char="Ø"/>
              <a:tabLst/>
              <a:defRPr/>
            </a:pPr>
            <a:r>
              <a:rPr kumimoji="1" lang="zh-CN" altLang="en-US" sz="3200" kern="0" dirty="0">
                <a:solidFill>
                  <a:schemeClr val="accent6">
                    <a:lumMod val="50000"/>
                  </a:schemeClr>
                </a:solidFill>
                <a:latin typeface="站酷小薇LOGO体" panose="02010600010101010101" pitchFamily="2" charset="-122"/>
                <a:ea typeface="站酷小薇LOGO体" panose="02010600010101010101" pitchFamily="2" charset="-122"/>
              </a:rPr>
              <a:t>特称否定命题</a:t>
            </a:r>
            <a:r>
              <a:rPr kumimoji="1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：有的</a:t>
            </a:r>
            <a:r>
              <a:rPr kumimoji="1" lang="en-US" altLang="zh-CN" sz="3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S</a:t>
            </a:r>
            <a:r>
              <a:rPr kumimoji="1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不是</a:t>
            </a:r>
            <a:r>
              <a:rPr kumimoji="1" lang="en-US" altLang="zh-CN" sz="3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P</a:t>
            </a:r>
            <a:r>
              <a:rPr kumimoji="1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，记为</a:t>
            </a:r>
            <a:r>
              <a:rPr kumimoji="1" lang="en-US" altLang="zh-CN" sz="3200" kern="0" dirty="0">
                <a:solidFill>
                  <a:srgbClr val="0070C0"/>
                </a:solidFill>
                <a:latin typeface="站酷文艺体" panose="02000603000000000000" pitchFamily="2" charset="-122"/>
                <a:ea typeface="站酷文艺体" panose="02000603000000000000" pitchFamily="2" charset="-122"/>
              </a:rPr>
              <a:t>SOP</a:t>
            </a:r>
            <a:r>
              <a:rPr kumimoji="1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。</a:t>
            </a:r>
          </a:p>
          <a:p>
            <a:pPr marL="342900" marR="0" lvl="0" indent="-342900" defTabSz="914400" eaLnBrk="1" fontAlgn="base" latinLnBrk="0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FFC000"/>
              </a:buClr>
              <a:buSzPct val="75000"/>
              <a:buFont typeface="Wingdings" panose="05000000000000000000" pitchFamily="2" charset="2"/>
              <a:buChar char="Ø"/>
              <a:tabLst/>
              <a:defRPr/>
            </a:pPr>
            <a:r>
              <a:rPr kumimoji="1" lang="zh-CN" altLang="en-US" sz="3200" kern="0" dirty="0">
                <a:solidFill>
                  <a:schemeClr val="accent6">
                    <a:lumMod val="50000"/>
                  </a:schemeClr>
                </a:solidFill>
                <a:latin typeface="站酷小薇LOGO体" panose="02010600010101010101" pitchFamily="2" charset="-122"/>
                <a:ea typeface="站酷小薇LOGO体" panose="02010600010101010101" pitchFamily="2" charset="-122"/>
              </a:rPr>
              <a:t>单称肯定命题</a:t>
            </a:r>
            <a:r>
              <a:rPr kumimoji="1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：</a:t>
            </a:r>
            <a:r>
              <a:rPr kumimoji="1" lang="en-US" altLang="zh-CN" sz="3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a</a:t>
            </a:r>
            <a:r>
              <a:rPr kumimoji="1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（或某个</a:t>
            </a:r>
            <a:r>
              <a:rPr kumimoji="1" lang="en-US" altLang="zh-CN" sz="3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S</a:t>
            </a:r>
            <a:r>
              <a:rPr kumimoji="1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）是</a:t>
            </a:r>
            <a:r>
              <a:rPr kumimoji="1" lang="en-US" altLang="zh-CN" sz="3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P</a:t>
            </a:r>
            <a:r>
              <a:rPr kumimoji="1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。</a:t>
            </a:r>
            <a:endParaRPr kumimoji="1" lang="zh-CN" altLang="en-US" sz="32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uLnTx/>
              <a:uFillTx/>
              <a:latin typeface="站酷文艺体" panose="02000603000000000000" pitchFamily="2" charset="-122"/>
              <a:ea typeface="站酷文艺体" panose="02000603000000000000" pitchFamily="2" charset="-122"/>
            </a:endParaRPr>
          </a:p>
          <a:p>
            <a:pPr marL="342900" marR="0" lvl="0" indent="-342900" defTabSz="914400" eaLnBrk="1" fontAlgn="base" latinLnBrk="0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FFC000"/>
              </a:buClr>
              <a:buSzPct val="75000"/>
              <a:buFont typeface="Wingdings" panose="05000000000000000000" pitchFamily="2" charset="2"/>
              <a:buChar char="Ø"/>
              <a:tabLst/>
              <a:defRPr/>
            </a:pPr>
            <a:r>
              <a:rPr kumimoji="1" lang="zh-CN" altLang="en-US" sz="3200" kern="0" dirty="0">
                <a:solidFill>
                  <a:schemeClr val="accent6">
                    <a:lumMod val="50000"/>
                  </a:schemeClr>
                </a:solidFill>
                <a:latin typeface="站酷小薇LOGO体" panose="02010600010101010101" pitchFamily="2" charset="-122"/>
                <a:ea typeface="站酷小薇LOGO体" panose="02010600010101010101" pitchFamily="2" charset="-122"/>
              </a:rPr>
              <a:t>单称否定命题</a:t>
            </a:r>
            <a:r>
              <a:rPr kumimoji="1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：</a:t>
            </a:r>
            <a:r>
              <a:rPr kumimoji="1" lang="en-US" altLang="zh-CN" sz="3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a</a:t>
            </a:r>
            <a:r>
              <a:rPr kumimoji="1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（或某个</a:t>
            </a:r>
            <a:r>
              <a:rPr kumimoji="1" lang="en-US" altLang="zh-CN" sz="3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S</a:t>
            </a:r>
            <a:r>
              <a:rPr kumimoji="1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）不是</a:t>
            </a:r>
            <a:r>
              <a:rPr kumimoji="1" lang="en-US" altLang="zh-CN" sz="3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P</a:t>
            </a:r>
            <a:r>
              <a:rPr kumimoji="1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。</a:t>
            </a:r>
            <a:r>
              <a:rPr kumimoji="1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</a:rPr>
              <a:t> </a:t>
            </a: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uLnTx/>
              <a:uFillTx/>
              <a:latin typeface="站酷文艺体" panose="02000603000000000000" pitchFamily="2" charset="-122"/>
              <a:ea typeface="站酷文艺体" panose="02000603000000000000" pitchFamily="2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4ABE7150-AB19-4A8B-97AA-259004D38F41}"/>
              </a:ext>
            </a:extLst>
          </p:cNvPr>
          <p:cNvSpPr txBox="1"/>
          <p:nvPr/>
        </p:nvSpPr>
        <p:spPr>
          <a:xfrm>
            <a:off x="9257733" y="1415852"/>
            <a:ext cx="1664733" cy="4212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  <a:cs typeface="+mn-cs"/>
              </a:rPr>
              <a:t>A</a:t>
            </a:r>
            <a:r>
              <a:rPr kumimoji="1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  <a:cs typeface="+mn-cs"/>
              </a:rPr>
              <a:t>命题</a:t>
            </a:r>
            <a:endParaRPr kumimoji="1" lang="en-US" altLang="zh-CN" sz="36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站酷文艺体" panose="02000603000000000000" pitchFamily="2" charset="-122"/>
              <a:ea typeface="站酷文艺体" panose="02000603000000000000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  <a:cs typeface="+mn-cs"/>
              </a:rPr>
              <a:t>E</a:t>
            </a:r>
            <a:r>
              <a:rPr kumimoji="1" lang="zh-CN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  <a:cs typeface="+mn-cs"/>
              </a:rPr>
              <a:t>命题</a:t>
            </a:r>
            <a:endParaRPr kumimoji="1" lang="en-US" altLang="zh-CN" sz="36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站酷文艺体" panose="02000603000000000000" pitchFamily="2" charset="-122"/>
              <a:ea typeface="站酷文艺体" panose="02000603000000000000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  <a:cs typeface="+mn-cs"/>
              </a:rPr>
              <a:t>I</a:t>
            </a:r>
            <a:r>
              <a:rPr kumimoji="1" lang="zh-CN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  <a:cs typeface="+mn-cs"/>
              </a:rPr>
              <a:t>命题</a:t>
            </a:r>
            <a:endParaRPr kumimoji="1" lang="en-US" altLang="zh-CN" sz="36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站酷文艺体" panose="02000603000000000000" pitchFamily="2" charset="-122"/>
              <a:ea typeface="站酷文艺体" panose="02000603000000000000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  <a:cs typeface="+mn-cs"/>
              </a:rPr>
              <a:t>O</a:t>
            </a:r>
            <a:r>
              <a:rPr kumimoji="1" lang="zh-CN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  <a:cs typeface="+mn-cs"/>
              </a:rPr>
              <a:t>命题</a:t>
            </a:r>
            <a:endParaRPr kumimoji="1" lang="en-US" altLang="zh-CN" sz="36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站酷文艺体" panose="02000603000000000000" pitchFamily="2" charset="-122"/>
              <a:ea typeface="站酷文艺体" panose="02000603000000000000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  <a:cs typeface="+mn-cs"/>
              </a:rPr>
              <a:t>(a)</a:t>
            </a:r>
            <a:r>
              <a:rPr kumimoji="1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  <a:cs typeface="+mn-cs"/>
              </a:rPr>
              <a:t>命题</a:t>
            </a: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kern="0" dirty="0">
                <a:solidFill>
                  <a:srgbClr val="C00000"/>
                </a:solidFill>
                <a:latin typeface="站酷文艺体" panose="02000603000000000000" pitchFamily="2" charset="-122"/>
                <a:ea typeface="站酷文艺体" panose="02000603000000000000" pitchFamily="2" charset="-122"/>
              </a:rPr>
              <a:t>(e)</a:t>
            </a:r>
            <a:r>
              <a:rPr kumimoji="1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站酷文艺体" panose="02000603000000000000" pitchFamily="2" charset="-122"/>
                <a:ea typeface="站酷文艺体" panose="02000603000000000000" pitchFamily="2" charset="-122"/>
                <a:cs typeface="+mn-cs"/>
              </a:rPr>
              <a:t>命题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953181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en-US" dirty="0"/>
              <a:t>练习题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3"/>
          </p:nvPr>
        </p:nvSpPr>
        <p:spPr>
          <a:xfrm>
            <a:off x="579577" y="1098713"/>
            <a:ext cx="6558202" cy="484427"/>
          </a:xfrm>
        </p:spPr>
        <p:txBody>
          <a:bodyPr/>
          <a:lstStyle/>
          <a:p>
            <a:r>
              <a:rPr lang="zh-CN" altLang="en-US" dirty="0"/>
              <a:t>用</a:t>
            </a:r>
            <a:r>
              <a:rPr lang="en-US" altLang="zh-CN" dirty="0"/>
              <a:t>S</a:t>
            </a:r>
            <a:r>
              <a:rPr lang="zh-CN" altLang="en-US" dirty="0"/>
              <a:t>表示主项，</a:t>
            </a:r>
            <a:r>
              <a:rPr lang="en-US" altLang="zh-CN" dirty="0"/>
              <a:t>P</a:t>
            </a:r>
            <a:r>
              <a:rPr lang="zh-CN" altLang="en-US" dirty="0"/>
              <a:t>为谓项，写出下列命题的形式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zh-CN" altLang="en-US" i="1" spc="300">
                <a:solidFill>
                  <a:schemeClr val="accent1"/>
                </a:solidFill>
                <a:latin typeface="+mn-ea"/>
              </a:rPr>
              <a:t>敦尚行实　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79ECAFE-A460-4E13-ABCB-32CAE6136244}" type="slidenum">
              <a:rPr lang="zh-CN" altLang="en-US" smtClean="0"/>
              <a:pPr/>
              <a:t>7</a:t>
            </a:fld>
            <a:endParaRPr lang="zh-CN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628105" y="1932311"/>
            <a:ext cx="6619165" cy="3674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zh-CN" altLang="en-US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天下乌鸦一般黑。</a:t>
            </a:r>
            <a:endParaRPr lang="en-US" altLang="zh-CN" sz="2400" b="1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zh-CN" altLang="en-US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李白不是政治家。</a:t>
            </a:r>
            <a:endParaRPr lang="en-US" altLang="zh-CN" sz="2400" b="1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zh-CN" altLang="en-US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没有一个资本家不是唯利是图的。</a:t>
            </a:r>
            <a:endParaRPr lang="en-US" altLang="zh-CN" sz="2400" b="1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zh-CN" altLang="en-US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有些文学作品没有哲理。</a:t>
            </a:r>
            <a:endParaRPr lang="en-US" altLang="zh-CN" sz="2400" b="1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zh-CN" altLang="en-US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有些星球上可能有生命。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D3BD9876-A6F1-4A15-9C06-5EDBB7BAA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5700" y="3983179"/>
            <a:ext cx="1975275" cy="2395936"/>
          </a:xfrm>
          <a:prstGeom prst="rect">
            <a:avLst/>
          </a:prstGeom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BAA06EE9-084E-420D-A3FE-ADB6B03F36F8}"/>
              </a:ext>
            </a:extLst>
          </p:cNvPr>
          <p:cNvGrpSpPr/>
          <p:nvPr/>
        </p:nvGrpSpPr>
        <p:grpSpPr>
          <a:xfrm>
            <a:off x="7718841" y="1011676"/>
            <a:ext cx="3893582" cy="3151762"/>
            <a:chOff x="7718841" y="1011676"/>
            <a:chExt cx="3893582" cy="3151762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E88585B9-3DAE-4456-8F31-2F4D3582CF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8841" y="1011676"/>
              <a:ext cx="3893582" cy="3151762"/>
            </a:xfrm>
            <a:prstGeom prst="rect">
              <a:avLst/>
            </a:prstGeom>
          </p:spPr>
        </p:pic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A26E687B-EEE8-4E23-9058-C53E72405749}"/>
                </a:ext>
              </a:extLst>
            </p:cNvPr>
            <p:cNvSpPr txBox="1"/>
            <p:nvPr/>
          </p:nvSpPr>
          <p:spPr>
            <a:xfrm>
              <a:off x="9105089" y="1505483"/>
              <a:ext cx="19649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latin typeface="站酷小薇LOGO体" panose="02010600010101010101" pitchFamily="2" charset="-122"/>
                  <a:ea typeface="站酷小薇LOGO体" panose="02010600010101010101" pitchFamily="2" charset="-122"/>
                </a:rPr>
                <a:t>友情提示</a:t>
              </a: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6ECADD9E-3B8D-43A2-BBAB-D014D656F762}"/>
                </a:ext>
              </a:extLst>
            </p:cNvPr>
            <p:cNvSpPr txBox="1"/>
            <p:nvPr/>
          </p:nvSpPr>
          <p:spPr>
            <a:xfrm>
              <a:off x="8247270" y="1968876"/>
              <a:ext cx="325039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手书体" panose="02010800040101010101" pitchFamily="2" charset="-122"/>
                  <a:ea typeface="手书体" panose="02010800040101010101" pitchFamily="2" charset="-122"/>
                </a:rPr>
                <a:t>答题时一定要标明主谓项符号的实际概念！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3ADA5448-6ACB-4DC7-8FD7-AA360B1CB8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16933" y="347251"/>
            <a:ext cx="8920029" cy="401200"/>
          </a:xfrm>
        </p:spPr>
        <p:txBody>
          <a:bodyPr/>
          <a:lstStyle/>
          <a:p>
            <a:r>
              <a:rPr lang="en-US" altLang="zh-CN" dirty="0"/>
              <a:t> </a:t>
            </a:r>
            <a:r>
              <a:rPr lang="zh-CN" altLang="en-US" dirty="0"/>
              <a:t>四、直言命题中词项的周延性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1109527-5197-435F-A126-3F614B7F9ED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zh-CN" altLang="en-US" i="1" spc="300">
                <a:solidFill>
                  <a:schemeClr val="accent1"/>
                </a:solidFill>
                <a:latin typeface="+mn-ea"/>
              </a:rPr>
              <a:t>敦尚行实　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E707D95-02DE-4F95-A224-E227294CA90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79ECAFE-A460-4E13-ABCB-32CAE6136244}" type="slidenum">
              <a:rPr lang="zh-CN" altLang="en-US" smtClean="0"/>
              <a:pPr/>
              <a:t>8</a:t>
            </a:fld>
            <a:endParaRPr lang="zh-CN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31FFA3C-279B-4230-B9E6-C9A41D2B2DD1}"/>
              </a:ext>
            </a:extLst>
          </p:cNvPr>
          <p:cNvSpPr/>
          <p:nvPr/>
        </p:nvSpPr>
        <p:spPr>
          <a:xfrm>
            <a:off x="1029808" y="1643291"/>
            <a:ext cx="2924761" cy="1787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</a:endParaRPr>
          </a:p>
        </p:txBody>
      </p:sp>
      <p:sp>
        <p:nvSpPr>
          <p:cNvPr id="8" name="文本占位符 3">
            <a:extLst>
              <a:ext uri="{FF2B5EF4-FFF2-40B4-BE49-F238E27FC236}">
                <a16:creationId xmlns:a16="http://schemas.microsoft.com/office/drawing/2014/main" id="{62131FBD-824C-460B-AE5A-B5D3F867E5BD}"/>
              </a:ext>
            </a:extLst>
          </p:cNvPr>
          <p:cNvSpPr txBox="1">
            <a:spLocks/>
          </p:cNvSpPr>
          <p:nvPr/>
        </p:nvSpPr>
        <p:spPr>
          <a:xfrm>
            <a:off x="346762" y="1390534"/>
            <a:ext cx="4290852" cy="462755"/>
          </a:xfrm>
          <a:prstGeom prst="rect">
            <a:avLst/>
          </a:prstGeom>
        </p:spPr>
        <p:txBody>
          <a:bodyPr vert="horz" lIns="90000" tIns="45720" rIns="91440" bIns="46800" rtlCol="0">
            <a:sp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accent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>
                <a:latin typeface="锐字真言体免费商用" panose="02010600030101010101" pitchFamily="50" charset="-122"/>
                <a:ea typeface="锐字真言体免费商用" panose="02010600030101010101" pitchFamily="50" charset="-122"/>
              </a:rPr>
              <a:t>1.</a:t>
            </a:r>
            <a:r>
              <a:rPr lang="zh-CN" altLang="en-US" dirty="0">
                <a:latin typeface="锐字真言体免费商用" panose="02010600030101010101" pitchFamily="50" charset="-122"/>
                <a:ea typeface="锐字真言体免费商用" panose="02010600030101010101" pitchFamily="50" charset="-122"/>
              </a:rPr>
              <a:t>周延性的定义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DF6878B-7989-44B4-B43C-8E09FAED7FCB}"/>
              </a:ext>
            </a:extLst>
          </p:cNvPr>
          <p:cNvSpPr/>
          <p:nvPr/>
        </p:nvSpPr>
        <p:spPr>
          <a:xfrm>
            <a:off x="1029808" y="2106046"/>
            <a:ext cx="10318130" cy="32471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杨任东竹石体-Bold" panose="02000000000000000000" pitchFamily="2" charset="-122"/>
                <a:ea typeface="杨任东竹石体-Bold" panose="02000000000000000000" pitchFamily="2" charset="-122"/>
              </a:rPr>
              <a:t>      词项的周延性是指在直言命题中对主项、谓项外延数量的</a:t>
            </a:r>
            <a:r>
              <a:rPr lang="zh-CN" altLang="en-US" sz="2800" b="1" dirty="0">
                <a:solidFill>
                  <a:schemeClr val="accent5">
                    <a:lumMod val="75000"/>
                  </a:schemeClr>
                </a:solidFill>
                <a:latin typeface="杨任东竹石体-Bold" panose="02000000000000000000" pitchFamily="2" charset="-122"/>
                <a:ea typeface="杨任东竹石体-Bold" panose="02000000000000000000" pitchFamily="2" charset="-122"/>
              </a:rPr>
              <a:t>反映情况</a:t>
            </a:r>
            <a:r>
              <a:rPr lang="zh-CN" altLang="en-US" sz="2800" b="1" dirty="0">
                <a:latin typeface="杨任东竹石体-Bold" panose="02000000000000000000" pitchFamily="2" charset="-122"/>
                <a:ea typeface="杨任东竹石体-Bold" panose="02000000000000000000" pitchFamily="2" charset="-122"/>
              </a:rPr>
              <a:t>。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杨任东竹石体-Bold" panose="02000000000000000000" pitchFamily="2" charset="-122"/>
                <a:ea typeface="杨任东竹石体-Bold" panose="02000000000000000000" pitchFamily="2" charset="-122"/>
              </a:rPr>
              <a:t>      在一个直言命题中，如果对一个主项（或谓项）的</a:t>
            </a:r>
            <a:r>
              <a:rPr lang="zh-CN" altLang="en-US" sz="2800" b="1" dirty="0">
                <a:solidFill>
                  <a:schemeClr val="accent5">
                    <a:lumMod val="75000"/>
                  </a:schemeClr>
                </a:solidFill>
                <a:latin typeface="杨任东竹石体-Bold" panose="02000000000000000000" pitchFamily="2" charset="-122"/>
                <a:ea typeface="杨任东竹石体-Bold" panose="02000000000000000000" pitchFamily="2" charset="-122"/>
              </a:rPr>
              <a:t>全部外延</a:t>
            </a:r>
            <a:r>
              <a:rPr lang="zh-CN" altLang="en-US" sz="2800" b="1" dirty="0">
                <a:latin typeface="杨任东竹石体-Bold" panose="02000000000000000000" pitchFamily="2" charset="-122"/>
                <a:ea typeface="杨任东竹石体-Bold" panose="02000000000000000000" pitchFamily="2" charset="-122"/>
              </a:rPr>
              <a:t>都作了反映，那么这个词项就是</a:t>
            </a:r>
            <a:r>
              <a:rPr lang="zh-CN" altLang="en-US" sz="2800" b="1" dirty="0">
                <a:solidFill>
                  <a:schemeClr val="accent5">
                    <a:lumMod val="75000"/>
                  </a:schemeClr>
                </a:solidFill>
                <a:latin typeface="杨任东竹石体-Bold" panose="02000000000000000000" pitchFamily="2" charset="-122"/>
                <a:ea typeface="杨任东竹石体-Bold" panose="02000000000000000000" pitchFamily="2" charset="-122"/>
              </a:rPr>
              <a:t>周延</a:t>
            </a:r>
            <a:r>
              <a:rPr lang="zh-CN" altLang="en-US" sz="2800" b="1" dirty="0">
                <a:latin typeface="杨任东竹石体-Bold" panose="02000000000000000000" pitchFamily="2" charset="-122"/>
                <a:ea typeface="杨任东竹石体-Bold" panose="02000000000000000000" pitchFamily="2" charset="-122"/>
              </a:rPr>
              <a:t>的；如果</a:t>
            </a:r>
            <a:r>
              <a:rPr lang="zh-CN" altLang="en-US" sz="2800" b="1" dirty="0">
                <a:solidFill>
                  <a:schemeClr val="accent5">
                    <a:lumMod val="75000"/>
                  </a:schemeClr>
                </a:solidFill>
                <a:latin typeface="杨任东竹石体-Bold" panose="02000000000000000000" pitchFamily="2" charset="-122"/>
                <a:ea typeface="杨任东竹石体-Bold" panose="02000000000000000000" pitchFamily="2" charset="-122"/>
              </a:rPr>
              <a:t>未对它的主项（或谓项）的全部外延</a:t>
            </a:r>
            <a:r>
              <a:rPr lang="zh-CN" altLang="en-US" sz="2800" b="1" dirty="0">
                <a:latin typeface="杨任东竹石体-Bold" panose="02000000000000000000" pitchFamily="2" charset="-122"/>
                <a:ea typeface="杨任东竹石体-Bold" panose="02000000000000000000" pitchFamily="2" charset="-122"/>
              </a:rPr>
              <a:t>作反映，那么这个词项就是</a:t>
            </a:r>
            <a:r>
              <a:rPr lang="zh-CN" altLang="en-US" sz="2800" b="1" dirty="0">
                <a:solidFill>
                  <a:schemeClr val="accent5">
                    <a:lumMod val="75000"/>
                  </a:schemeClr>
                </a:solidFill>
                <a:latin typeface="杨任东竹石体-Bold" panose="02000000000000000000" pitchFamily="2" charset="-122"/>
                <a:ea typeface="杨任东竹石体-Bold" panose="02000000000000000000" pitchFamily="2" charset="-122"/>
              </a:rPr>
              <a:t>不周延</a:t>
            </a:r>
            <a:r>
              <a:rPr lang="zh-CN" altLang="en-US" sz="2800" b="1" dirty="0">
                <a:latin typeface="杨任东竹石体-Bold" panose="02000000000000000000" pitchFamily="2" charset="-122"/>
                <a:ea typeface="杨任东竹石体-Bold" panose="02000000000000000000" pitchFamily="2" charset="-122"/>
              </a:rPr>
              <a:t>的。</a:t>
            </a:r>
          </a:p>
        </p:txBody>
      </p:sp>
    </p:spTree>
    <p:extLst>
      <p:ext uri="{BB962C8B-B14F-4D97-AF65-F5344CB8AC3E}">
        <p14:creationId xmlns:p14="http://schemas.microsoft.com/office/powerpoint/2010/main" val="2704247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A9F552EA-EA1F-49E8-8B6B-C8B3BA905F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16933" y="347251"/>
            <a:ext cx="8920029" cy="837217"/>
          </a:xfrm>
        </p:spPr>
        <p:txBody>
          <a:bodyPr/>
          <a:lstStyle/>
          <a:p>
            <a:r>
              <a:rPr lang="en-US" altLang="zh-CN" dirty="0"/>
              <a:t> </a:t>
            </a:r>
            <a:r>
              <a:rPr lang="zh-CN" altLang="en-US" dirty="0"/>
              <a:t>四、直言命题中词项的周延性</a:t>
            </a:r>
          </a:p>
          <a:p>
            <a:endParaRPr lang="zh-CN" altLang="en-US" dirty="0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C7434DC-873F-4564-86D9-8297BB9ADDA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zh-CN" altLang="en-US" i="1" spc="300">
                <a:solidFill>
                  <a:schemeClr val="accent1"/>
                </a:solidFill>
                <a:latin typeface="+mn-ea"/>
              </a:rPr>
              <a:t>敦尚行实　　　明体达用</a:t>
            </a:r>
            <a:endParaRPr lang="zh-CN" altLang="en-US" spc="3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4B0743D-05FE-41F2-94C7-EFE78753BB7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79ECAFE-A460-4E13-ABCB-32CAE6136244}" type="slidenum">
              <a:rPr lang="zh-CN" altLang="en-US" smtClean="0"/>
              <a:pPr/>
              <a:t>9</a:t>
            </a:fld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471A58C-C779-4BA8-BE57-C67E8B06B471}"/>
              </a:ext>
            </a:extLst>
          </p:cNvPr>
          <p:cNvSpPr txBox="1"/>
          <p:nvPr/>
        </p:nvSpPr>
        <p:spPr>
          <a:xfrm>
            <a:off x="930460" y="1293200"/>
            <a:ext cx="6145159" cy="64633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schemeClr val="bg1"/>
                </a:solidFill>
                <a:latin typeface="站酷文艺体" panose="02000603000000000000" pitchFamily="2" charset="-122"/>
                <a:ea typeface="站酷文艺体" panose="02000603000000000000" pitchFamily="2" charset="-122"/>
              </a:rPr>
              <a:t>1.</a:t>
            </a:r>
            <a:r>
              <a:rPr lang="zh-CN" altLang="en-US" sz="3600" dirty="0">
                <a:solidFill>
                  <a:schemeClr val="bg1"/>
                </a:solidFill>
                <a:latin typeface="站酷文艺体" panose="02000603000000000000" pitchFamily="2" charset="-122"/>
                <a:ea typeface="站酷文艺体" panose="02000603000000000000" pitchFamily="2" charset="-122"/>
              </a:rPr>
              <a:t>全称命题中词项的周延性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8C18FC3-167B-4AFB-B707-339C3AD37D28}"/>
              </a:ext>
            </a:extLst>
          </p:cNvPr>
          <p:cNvSpPr txBox="1"/>
          <p:nvPr/>
        </p:nvSpPr>
        <p:spPr>
          <a:xfrm>
            <a:off x="4135773" y="2534939"/>
            <a:ext cx="6399716" cy="1829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000" b="1" dirty="0">
                <a:latin typeface="杨任东竹石体-Semibold" panose="02000000000000000000" pitchFamily="2" charset="-122"/>
                <a:ea typeface="杨任东竹石体-Semibold" panose="02000000000000000000" pitchFamily="2" charset="-122"/>
              </a:rPr>
              <a:t>SAP:</a:t>
            </a:r>
            <a:r>
              <a:rPr lang="zh-CN" altLang="en-US" sz="4000" b="1" dirty="0">
                <a:latin typeface="杨任东竹石体-Semibold" panose="02000000000000000000" pitchFamily="2" charset="-122"/>
                <a:ea typeface="杨任东竹石体-Semibold" panose="02000000000000000000" pitchFamily="2" charset="-122"/>
              </a:rPr>
              <a:t>所有小学生是学生；</a:t>
            </a:r>
            <a:endParaRPr lang="en-US" altLang="zh-CN" sz="4000" b="1" dirty="0">
              <a:latin typeface="杨任东竹石体-Semibold" panose="02000000000000000000" pitchFamily="2" charset="-122"/>
              <a:ea typeface="杨任东竹石体-Semibold" panose="02000000000000000000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4000" b="1" dirty="0">
                <a:latin typeface="杨任东竹石体-Semibold" panose="02000000000000000000" pitchFamily="2" charset="-122"/>
                <a:ea typeface="杨任东竹石体-Semibold" panose="02000000000000000000" pitchFamily="2" charset="-122"/>
              </a:rPr>
              <a:t>SEP:</a:t>
            </a:r>
            <a:r>
              <a:rPr lang="zh-CN" altLang="en-US" sz="4000" b="1" dirty="0">
                <a:latin typeface="杨任东竹石体-Semibold" panose="02000000000000000000" pitchFamily="2" charset="-122"/>
                <a:ea typeface="杨任东竹石体-Semibold" panose="02000000000000000000" pitchFamily="2" charset="-122"/>
              </a:rPr>
              <a:t>所有小学生不是成年人。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F99CD96-0755-417F-92EE-85E56C90E0E6}"/>
              </a:ext>
            </a:extLst>
          </p:cNvPr>
          <p:cNvSpPr/>
          <p:nvPr/>
        </p:nvSpPr>
        <p:spPr>
          <a:xfrm>
            <a:off x="2645436" y="4818919"/>
            <a:ext cx="972573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dirty="0">
                <a:solidFill>
                  <a:srgbClr val="C00000"/>
                </a:solidFill>
                <a:latin typeface="杨任东竹石体-Semibold" panose="02000000000000000000" pitchFamily="2" charset="-122"/>
                <a:ea typeface="杨任东竹石体-Semibold" panose="02000000000000000000" pitchFamily="2" charset="-122"/>
              </a:rPr>
              <a:t>全称肯定命题（</a:t>
            </a:r>
            <a:r>
              <a:rPr lang="en-US" altLang="zh-CN" sz="3600" dirty="0">
                <a:solidFill>
                  <a:srgbClr val="C00000"/>
                </a:solidFill>
                <a:latin typeface="杨任东竹石体-Semibold" panose="02000000000000000000" pitchFamily="2" charset="-122"/>
                <a:ea typeface="杨任东竹石体-Semibold" panose="02000000000000000000" pitchFamily="2" charset="-122"/>
              </a:rPr>
              <a:t>A</a:t>
            </a:r>
            <a:r>
              <a:rPr lang="zh-CN" altLang="en-US" sz="3600" dirty="0">
                <a:solidFill>
                  <a:srgbClr val="C00000"/>
                </a:solidFill>
                <a:latin typeface="杨任东竹石体-Semibold" panose="02000000000000000000" pitchFamily="2" charset="-122"/>
                <a:ea typeface="杨任东竹石体-Semibold" panose="02000000000000000000" pitchFamily="2" charset="-122"/>
              </a:rPr>
              <a:t>）的主项周延，谓项不周延；</a:t>
            </a:r>
            <a:endParaRPr lang="en-US" altLang="zh-CN" sz="3600" dirty="0">
              <a:solidFill>
                <a:srgbClr val="C00000"/>
              </a:solidFill>
              <a:latin typeface="杨任东竹石体-Semibold" panose="02000000000000000000" pitchFamily="2" charset="-122"/>
              <a:ea typeface="杨任东竹石体-Semibold" panose="02000000000000000000" pitchFamily="2" charset="-122"/>
            </a:endParaRPr>
          </a:p>
          <a:p>
            <a:r>
              <a:rPr lang="zh-CN" altLang="en-US" sz="3600" dirty="0">
                <a:solidFill>
                  <a:srgbClr val="C00000"/>
                </a:solidFill>
                <a:latin typeface="杨任东竹石体-Semibold" panose="02000000000000000000" pitchFamily="2" charset="-122"/>
                <a:ea typeface="杨任东竹石体-Semibold" panose="02000000000000000000" pitchFamily="2" charset="-122"/>
              </a:rPr>
              <a:t>全称否定命题（</a:t>
            </a:r>
            <a:r>
              <a:rPr lang="en-US" altLang="zh-CN" sz="3600" dirty="0">
                <a:solidFill>
                  <a:srgbClr val="C00000"/>
                </a:solidFill>
                <a:latin typeface="杨任东竹石体-Semibold" panose="02000000000000000000" pitchFamily="2" charset="-122"/>
                <a:ea typeface="杨任东竹石体-Semibold" panose="02000000000000000000" pitchFamily="2" charset="-122"/>
              </a:rPr>
              <a:t>E</a:t>
            </a:r>
            <a:r>
              <a:rPr lang="zh-CN" altLang="en-US" sz="3600" dirty="0">
                <a:solidFill>
                  <a:srgbClr val="C00000"/>
                </a:solidFill>
                <a:latin typeface="杨任东竹石体-Semibold" panose="02000000000000000000" pitchFamily="2" charset="-122"/>
                <a:ea typeface="杨任东竹石体-Semibold" panose="02000000000000000000" pitchFamily="2" charset="-122"/>
              </a:rPr>
              <a:t>）的主谓项都周延。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3885BC5-5A2C-4082-BFE5-016573417E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99" y="2505565"/>
            <a:ext cx="3013978" cy="3013978"/>
          </a:xfrm>
          <a:prstGeom prst="rect">
            <a:avLst/>
          </a:prstGeom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id="{6EC31D0F-1984-4032-82E9-8A20185E0D96}"/>
              </a:ext>
            </a:extLst>
          </p:cNvPr>
          <p:cNvGrpSpPr/>
          <p:nvPr/>
        </p:nvGrpSpPr>
        <p:grpSpPr>
          <a:xfrm>
            <a:off x="6086936" y="2673581"/>
            <a:ext cx="4139244" cy="1753198"/>
            <a:chOff x="6086936" y="2673581"/>
            <a:chExt cx="4139244" cy="1753198"/>
          </a:xfrm>
        </p:grpSpPr>
        <p:sp>
          <p:nvSpPr>
            <p:cNvPr id="9" name="椭圆 8">
              <a:extLst>
                <a:ext uri="{FF2B5EF4-FFF2-40B4-BE49-F238E27FC236}">
                  <a16:creationId xmlns:a16="http://schemas.microsoft.com/office/drawing/2014/main" id="{5E6D6DCC-7FF2-4099-BE3C-F9EBB41E675B}"/>
                </a:ext>
              </a:extLst>
            </p:cNvPr>
            <p:cNvSpPr/>
            <p:nvPr/>
          </p:nvSpPr>
          <p:spPr>
            <a:xfrm>
              <a:off x="6086936" y="2760312"/>
              <a:ext cx="1714150" cy="755009"/>
            </a:xfrm>
            <a:prstGeom prst="ellipse">
              <a:avLst/>
            </a:prstGeom>
            <a:noFill/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6B6D54AB-1FE2-4128-9F5D-B7C7B066C2AF}"/>
                </a:ext>
              </a:extLst>
            </p:cNvPr>
            <p:cNvSpPr/>
            <p:nvPr/>
          </p:nvSpPr>
          <p:spPr>
            <a:xfrm>
              <a:off x="6086936" y="3671770"/>
              <a:ext cx="1714150" cy="755009"/>
            </a:xfrm>
            <a:prstGeom prst="ellipse">
              <a:avLst/>
            </a:prstGeom>
            <a:noFill/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AA670A01-FFED-4202-BA3C-286E9A070941}"/>
                </a:ext>
              </a:extLst>
            </p:cNvPr>
            <p:cNvSpPr/>
            <p:nvPr/>
          </p:nvSpPr>
          <p:spPr>
            <a:xfrm>
              <a:off x="8038099" y="2673581"/>
              <a:ext cx="1223347" cy="755009"/>
            </a:xfrm>
            <a:prstGeom prst="ellipse">
              <a:avLst/>
            </a:prstGeom>
            <a:noFill/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E1872C8B-8444-4B5B-9EFD-DE5C69046773}"/>
                </a:ext>
              </a:extLst>
            </p:cNvPr>
            <p:cNvSpPr/>
            <p:nvPr/>
          </p:nvSpPr>
          <p:spPr>
            <a:xfrm>
              <a:off x="8649772" y="3591290"/>
              <a:ext cx="1576408" cy="772739"/>
            </a:xfrm>
            <a:prstGeom prst="ellipse">
              <a:avLst/>
            </a:prstGeom>
            <a:noFill/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78171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null,&quot;Name&quot;:&quot;正常&quot;,&quot;HeaderHeight&quot;:15.0,&quot;FooterHeight&quot;:9.0,&quot;SideMargin&quot;:5.5,&quot;TopMargin&quot;:0.0,&quot;BottomMargin&quot;:0.0,&quot;IntervalMargin&quot;:1.5,&quot;SettingType&quot;:&quot;System&quot;}"/>
</p:tagLst>
</file>

<file path=ppt/theme/theme1.xml><?xml version="1.0" encoding="utf-8"?>
<a:theme xmlns:a="http://schemas.openxmlformats.org/drawingml/2006/main" name="Office 主题​​">
  <a:themeElements>
    <a:clrScheme name="SEU">
      <a:dk1>
        <a:sysClr val="windowText" lastClr="000000"/>
      </a:dk1>
      <a:lt1>
        <a:sysClr val="window" lastClr="FFFFFF"/>
      </a:lt1>
      <a:dk2>
        <a:srgbClr val="44546A"/>
      </a:dk2>
      <a:lt2>
        <a:srgbClr val="E3E1DD"/>
      </a:lt2>
      <a:accent1>
        <a:srgbClr val="445437"/>
      </a:accent1>
      <a:accent2>
        <a:srgbClr val="FFCC00"/>
      </a:accent2>
      <a:accent3>
        <a:srgbClr val="2872A1"/>
      </a:accent3>
      <a:accent4>
        <a:srgbClr val="FCB322"/>
      </a:accent4>
      <a:accent5>
        <a:srgbClr val="EA6C00"/>
      </a:accent5>
      <a:accent6>
        <a:srgbClr val="70AD47"/>
      </a:accent6>
      <a:hlink>
        <a:srgbClr val="0563C1"/>
      </a:hlink>
      <a:folHlink>
        <a:srgbClr val="954F72"/>
      </a:folHlink>
    </a:clrScheme>
    <a:fontScheme name="htvr4vcz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12700">
          <a:noFill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  <a:lnDef>
      <a:spPr>
        <a:ln w="12700">
          <a:solidFill>
            <a:schemeClr val="bg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PLUS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5474</TotalTime>
  <Words>1807</Words>
  <Application>Microsoft Office PowerPoint</Application>
  <PresentationFormat>宽屏</PresentationFormat>
  <Paragraphs>319</Paragraphs>
  <Slides>28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22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28</vt:i4>
      </vt:variant>
    </vt:vector>
  </HeadingPairs>
  <TitlesOfParts>
    <vt:vector size="52" baseType="lpstr">
      <vt:lpstr>Arial</vt:lpstr>
      <vt:lpstr>华文新魏</vt:lpstr>
      <vt:lpstr>郑庆科黄油体Regular </vt:lpstr>
      <vt:lpstr>锐字真言体免费商用</vt:lpstr>
      <vt:lpstr>站酷文艺体</vt:lpstr>
      <vt:lpstr>Segoe UI</vt:lpstr>
      <vt:lpstr>Segoe UI Light</vt:lpstr>
      <vt:lpstr>微软雅黑</vt:lpstr>
      <vt:lpstr>方正粗黑宋简体</vt:lpstr>
      <vt:lpstr>站酷快乐体2016修订版</vt:lpstr>
      <vt:lpstr>Wingdings</vt:lpstr>
      <vt:lpstr>Muyao-Softbrush</vt:lpstr>
      <vt:lpstr>站酷小薇LOGO体</vt:lpstr>
      <vt:lpstr>Century Gothic</vt:lpstr>
      <vt:lpstr>杨任东竹石体-Semibold</vt:lpstr>
      <vt:lpstr>手书体</vt:lpstr>
      <vt:lpstr>华文中宋</vt:lpstr>
      <vt:lpstr>等线</vt:lpstr>
      <vt:lpstr>楷体</vt:lpstr>
      <vt:lpstr>微软雅黑</vt:lpstr>
      <vt:lpstr>Calibri</vt:lpstr>
      <vt:lpstr>杨任东竹石体-Bold</vt:lpstr>
      <vt:lpstr>Office 主题​​</vt:lpstr>
      <vt:lpstr>2_OfficePLUS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GTD0402</dc:creator>
  <cp:lastModifiedBy>周 茜茜</cp:lastModifiedBy>
  <cp:revision>256</cp:revision>
  <dcterms:created xsi:type="dcterms:W3CDTF">2019-03-11T14:11:26Z</dcterms:created>
  <dcterms:modified xsi:type="dcterms:W3CDTF">2021-04-29T00:53:37Z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v-yunxl@microsoft.com</vt:lpwstr>
  </property>
  <property fmtid="{D5CDD505-2E9C-101B-9397-08002B2CF9AE}" pid="5" name="MSIP_Label_f42aa342-8706-4288-bd11-ebb85995028c_SetDate">
    <vt:lpwstr>2019-04-12T02:41:52.0160681Z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ActionId">
    <vt:lpwstr>69373f4c-3b11-4ae9-a932-ee563e5098c6</vt:lpwstr>
  </property>
  <property fmtid="{D5CDD505-2E9C-101B-9397-08002B2CF9AE}" pid="9" name="MSIP_Label_f42aa342-8706-4288-bd11-ebb85995028c_Extended_MSFT_Method">
    <vt:lpwstr>Automatic</vt:lpwstr>
  </property>
  <property fmtid="{D5CDD505-2E9C-101B-9397-08002B2CF9AE}" pid="10" name="Sensitivity">
    <vt:lpwstr>General</vt:lpwstr>
  </property>
</Properties>
</file>