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xml" ContentType="application/vnd.openxmlformats-officedocument.presentationml.tags+xml"/>
  <Override PartName="/ppt/tags/tag910.xml" ContentType="application/vnd.openxmlformats-officedocument.presentationml.tags+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tags/tag916.xml" ContentType="application/vnd.openxmlformats-officedocument.presentationml.tags+xml"/>
  <Override PartName="/ppt/tags/tag917.xml" ContentType="application/vnd.openxmlformats-officedocument.presentationml.tags+xml"/>
  <Override PartName="/ppt/tags/tag918.xml" ContentType="application/vnd.openxmlformats-officedocument.presentationml.tags+xml"/>
  <Override PartName="/ppt/tags/tag919.xml" ContentType="application/vnd.openxmlformats-officedocument.presentationml.tags+xml"/>
  <Override PartName="/ppt/tags/tag92.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tags/tag934.xml" ContentType="application/vnd.openxmlformats-officedocument.presentationml.tags+xml"/>
  <Override PartName="/ppt/tags/tag935.xml" ContentType="application/vnd.openxmlformats-officedocument.presentationml.tags+xml"/>
  <Override PartName="/ppt/tags/tag936.xml" ContentType="application/vnd.openxmlformats-officedocument.presentationml.tags+xml"/>
  <Override PartName="/ppt/tags/tag937.xml" ContentType="application/vnd.openxmlformats-officedocument.presentationml.tags+xml"/>
  <Override PartName="/ppt/tags/tag938.xml" ContentType="application/vnd.openxmlformats-officedocument.presentationml.tags+xml"/>
  <Override PartName="/ppt/tags/tag939.xml" ContentType="application/vnd.openxmlformats-officedocument.presentationml.tags+xml"/>
  <Override PartName="/ppt/tags/tag94.xml" ContentType="application/vnd.openxmlformats-officedocument.presentationml.tags+xml"/>
  <Override PartName="/ppt/tags/tag940.xml" ContentType="application/vnd.openxmlformats-officedocument.presentationml.tags+xml"/>
  <Override PartName="/ppt/tags/tag941.xml" ContentType="application/vnd.openxmlformats-officedocument.presentationml.tags+xml"/>
  <Override PartName="/ppt/tags/tag942.xml" ContentType="application/vnd.openxmlformats-officedocument.presentationml.tags+xml"/>
  <Override PartName="/ppt/tags/tag943.xml" ContentType="application/vnd.openxmlformats-officedocument.presentationml.tags+xml"/>
  <Override PartName="/ppt/tags/tag944.xml" ContentType="application/vnd.openxmlformats-officedocument.presentationml.tags+xml"/>
  <Override PartName="/ppt/tags/tag945.xml" ContentType="application/vnd.openxmlformats-officedocument.presentationml.tags+xml"/>
  <Override PartName="/ppt/tags/tag946.xml" ContentType="application/vnd.openxmlformats-officedocument.presentationml.tags+xml"/>
  <Override PartName="/ppt/tags/tag947.xml" ContentType="application/vnd.openxmlformats-officedocument.presentationml.tags+xml"/>
  <Override PartName="/ppt/tags/tag948.xml" ContentType="application/vnd.openxmlformats-officedocument.presentationml.tags+xml"/>
  <Override PartName="/ppt/tags/tag949.xml" ContentType="application/vnd.openxmlformats-officedocument.presentationml.tags+xml"/>
  <Override PartName="/ppt/tags/tag95.xml" ContentType="application/vnd.openxmlformats-officedocument.presentationml.tags+xml"/>
  <Override PartName="/ppt/tags/tag950.xml" ContentType="application/vnd.openxmlformats-officedocument.presentationml.tags+xml"/>
  <Override PartName="/ppt/tags/tag951.xml" ContentType="application/vnd.openxmlformats-officedocument.presentationml.tags+xml"/>
  <Override PartName="/ppt/tags/tag952.xml" ContentType="application/vnd.openxmlformats-officedocument.presentationml.tags+xml"/>
  <Override PartName="/ppt/tags/tag953.xml" ContentType="application/vnd.openxmlformats-officedocument.presentationml.tags+xml"/>
  <Override PartName="/ppt/tags/tag954.xml" ContentType="application/vnd.openxmlformats-officedocument.presentationml.tags+xml"/>
  <Override PartName="/ppt/tags/tag955.xml" ContentType="application/vnd.openxmlformats-officedocument.presentationml.tags+xml"/>
  <Override PartName="/ppt/tags/tag956.xml" ContentType="application/vnd.openxmlformats-officedocument.presentationml.tags+xml"/>
  <Override PartName="/ppt/tags/tag957.xml" ContentType="application/vnd.openxmlformats-officedocument.presentationml.tags+xml"/>
  <Override PartName="/ppt/tags/tag958.xml" ContentType="application/vnd.openxmlformats-officedocument.presentationml.tags+xml"/>
  <Override PartName="/ppt/tags/tag959.xml" ContentType="application/vnd.openxmlformats-officedocument.presentationml.tags+xml"/>
  <Override PartName="/ppt/tags/tag96.xml" ContentType="application/vnd.openxmlformats-officedocument.presentationml.tags+xml"/>
  <Override PartName="/ppt/tags/tag960.xml" ContentType="application/vnd.openxmlformats-officedocument.presentationml.tags+xml"/>
  <Override PartName="/ppt/tags/tag961.xml" ContentType="application/vnd.openxmlformats-officedocument.presentationml.tags+xml"/>
  <Override PartName="/ppt/tags/tag962.xml" ContentType="application/vnd.openxmlformats-officedocument.presentationml.tags+xml"/>
  <Override PartName="/ppt/tags/tag963.xml" ContentType="application/vnd.openxmlformats-officedocument.presentationml.tags+xml"/>
  <Override PartName="/ppt/tags/tag964.xml" ContentType="application/vnd.openxmlformats-officedocument.presentationml.tags+xml"/>
  <Override PartName="/ppt/tags/tag965.xml" ContentType="application/vnd.openxmlformats-officedocument.presentationml.tags+xml"/>
  <Override PartName="/ppt/tags/tag966.xml" ContentType="application/vnd.openxmlformats-officedocument.presentationml.tags+xml"/>
  <Override PartName="/ppt/tags/tag967.xml" ContentType="application/vnd.openxmlformats-officedocument.presentationml.tags+xml"/>
  <Override PartName="/ppt/tags/tag968.xml" ContentType="application/vnd.openxmlformats-officedocument.presentationml.tags+xml"/>
  <Override PartName="/ppt/tags/tag969.xml" ContentType="application/vnd.openxmlformats-officedocument.presentationml.tags+xml"/>
  <Override PartName="/ppt/tags/tag97.xml" ContentType="application/vnd.openxmlformats-officedocument.presentationml.tags+xml"/>
  <Override PartName="/ppt/tags/tag970.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 id="2147483670" r:id="rId4"/>
    <p:sldMasterId id="2147483689" r:id="rId5"/>
    <p:sldMasterId id="2147483708" r:id="rId6"/>
    <p:sldMasterId id="2147483719" r:id="rId7"/>
    <p:sldMasterId id="2147483731" r:id="rId8"/>
    <p:sldMasterId id="2147483742" r:id="rId9"/>
    <p:sldMasterId id="2147483753" r:id="rId10"/>
    <p:sldMasterId id="2147483764" r:id="rId11"/>
    <p:sldMasterId id="2147483783" r:id="rId12"/>
    <p:sldMasterId id="2147483802" r:id="rId13"/>
    <p:sldMasterId id="2147483813" r:id="rId14"/>
    <p:sldMasterId id="2147483825" r:id="rId15"/>
  </p:sldMasterIdLst>
  <p:notesMasterIdLst>
    <p:notesMasterId r:id="rId21"/>
  </p:notesMasterIdLst>
  <p:sldIdLst>
    <p:sldId id="506" r:id="rId16"/>
    <p:sldId id="507" r:id="rId17"/>
    <p:sldId id="508" r:id="rId18"/>
    <p:sldId id="509" r:id="rId19"/>
    <p:sldId id="532" r:id="rId20"/>
    <p:sldId id="510" r:id="rId22"/>
    <p:sldId id="533" r:id="rId23"/>
    <p:sldId id="511" r:id="rId24"/>
    <p:sldId id="512" r:id="rId25"/>
    <p:sldId id="534" r:id="rId26"/>
    <p:sldId id="513" r:id="rId27"/>
    <p:sldId id="514" r:id="rId28"/>
    <p:sldId id="515" r:id="rId29"/>
    <p:sldId id="516" r:id="rId30"/>
    <p:sldId id="517" r:id="rId31"/>
    <p:sldId id="535" r:id="rId32"/>
    <p:sldId id="518" r:id="rId33"/>
    <p:sldId id="519" r:id="rId34"/>
    <p:sldId id="520" r:id="rId35"/>
    <p:sldId id="521" r:id="rId36"/>
    <p:sldId id="522" r:id="rId37"/>
    <p:sldId id="523" r:id="rId38"/>
    <p:sldId id="524" r:id="rId39"/>
    <p:sldId id="525" r:id="rId40"/>
    <p:sldId id="526" r:id="rId41"/>
    <p:sldId id="527" r:id="rId42"/>
    <p:sldId id="528" r:id="rId43"/>
    <p:sldId id="536" r:id="rId44"/>
    <p:sldId id="529" r:id="rId45"/>
    <p:sldId id="537" r:id="rId46"/>
    <p:sldId id="538" r:id="rId47"/>
    <p:sldId id="530" r:id="rId48"/>
    <p:sldId id="531" r:id="rId49"/>
    <p:sldId id="539" r:id="rId50"/>
    <p:sldId id="540" r:id="rId51"/>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2pPr>
    <a:lvl3pPr marL="914400" lvl="2"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3pPr>
    <a:lvl4pPr marL="1371600" lvl="3"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4pPr>
    <a:lvl5pPr marL="1828800" lvl="4"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5pPr>
    <a:lvl6pPr marL="2286000" lvl="5"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6pPr>
    <a:lvl7pPr marL="2743200" lvl="6"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7pPr>
    <a:lvl8pPr marL="3200400" lvl="7"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8pPr>
    <a:lvl9pPr marL="3657600" lvl="8" indent="0" algn="l" defTabSz="914400" rtl="0" eaLnBrk="1" fontAlgn="base" latinLnBrk="0" hangingPunct="1">
      <a:lnSpc>
        <a:spcPct val="100000"/>
      </a:lnSpc>
      <a:spcBef>
        <a:spcPct val="0"/>
      </a:spcBef>
      <a:spcAft>
        <a:spcPct val="0"/>
      </a:spcAft>
      <a:buNone/>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Administrat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F4C31"/>
    <a:srgbClr val="EAEAEA"/>
    <a:srgbClr val="4E8C6E"/>
    <a:srgbClr val="4E8D70"/>
    <a:srgbClr val="7D7D7D"/>
    <a:srgbClr val="E9E9E9"/>
    <a:srgbClr val="6D6D6D"/>
    <a:srgbClr val="82B5A5"/>
    <a:srgbClr val="2E6343"/>
    <a:srgbClr val="8388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0" d="100"/>
          <a:sy n="80" d="100"/>
        </p:scale>
        <p:origin x="68" y="44"/>
      </p:cViewPr>
      <p:guideLst>
        <p:guide orient="horz" pos="2087"/>
        <p:guide pos="388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5" Type="http://schemas.openxmlformats.org/officeDocument/2006/relationships/commentAuthors" Target="commentAuthors.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slide" Target="slides/slide35.xml"/><Relationship Id="rId50" Type="http://schemas.openxmlformats.org/officeDocument/2006/relationships/slide" Target="slides/slide34.xml"/><Relationship Id="rId5" Type="http://schemas.openxmlformats.org/officeDocument/2006/relationships/slideMaster" Target="slideMasters/slideMaster4.xml"/><Relationship Id="rId49" Type="http://schemas.openxmlformats.org/officeDocument/2006/relationships/slide" Target="slides/slide33.xml"/><Relationship Id="rId48" Type="http://schemas.openxmlformats.org/officeDocument/2006/relationships/slide" Target="slides/slide32.xml"/><Relationship Id="rId47" Type="http://schemas.openxmlformats.org/officeDocument/2006/relationships/slide" Target="slides/slide31.xml"/><Relationship Id="rId46" Type="http://schemas.openxmlformats.org/officeDocument/2006/relationships/slide" Target="slides/slide30.xml"/><Relationship Id="rId45" Type="http://schemas.openxmlformats.org/officeDocument/2006/relationships/slide" Target="slides/slide29.xml"/><Relationship Id="rId44" Type="http://schemas.openxmlformats.org/officeDocument/2006/relationships/slide" Target="slides/slide28.xml"/><Relationship Id="rId43" Type="http://schemas.openxmlformats.org/officeDocument/2006/relationships/slide" Target="slides/slide27.xml"/><Relationship Id="rId42" Type="http://schemas.openxmlformats.org/officeDocument/2006/relationships/slide" Target="slides/slide26.xml"/><Relationship Id="rId41" Type="http://schemas.openxmlformats.org/officeDocument/2006/relationships/slide" Target="slides/slide25.xml"/><Relationship Id="rId40" Type="http://schemas.openxmlformats.org/officeDocument/2006/relationships/slide" Target="slides/slide24.xml"/><Relationship Id="rId4" Type="http://schemas.openxmlformats.org/officeDocument/2006/relationships/slideMaster" Target="slideMasters/slideMaster3.xml"/><Relationship Id="rId39" Type="http://schemas.openxmlformats.org/officeDocument/2006/relationships/slide" Target="slides/slide23.xml"/><Relationship Id="rId38" Type="http://schemas.openxmlformats.org/officeDocument/2006/relationships/slide" Target="slides/slide22.xml"/><Relationship Id="rId37" Type="http://schemas.openxmlformats.org/officeDocument/2006/relationships/slide" Target="slides/slide21.xml"/><Relationship Id="rId36" Type="http://schemas.openxmlformats.org/officeDocument/2006/relationships/slide" Target="slides/slide20.xml"/><Relationship Id="rId35" Type="http://schemas.openxmlformats.org/officeDocument/2006/relationships/slide" Target="slides/slide19.xml"/><Relationship Id="rId34" Type="http://schemas.openxmlformats.org/officeDocument/2006/relationships/slide" Target="slides/slide18.xml"/><Relationship Id="rId33" Type="http://schemas.openxmlformats.org/officeDocument/2006/relationships/slide" Target="slides/slide17.xml"/><Relationship Id="rId32" Type="http://schemas.openxmlformats.org/officeDocument/2006/relationships/slide" Target="slides/slide16.xml"/><Relationship Id="rId31" Type="http://schemas.openxmlformats.org/officeDocument/2006/relationships/slide" Target="slides/slide15.xml"/><Relationship Id="rId30" Type="http://schemas.openxmlformats.org/officeDocument/2006/relationships/slide" Target="slides/slide14.xml"/><Relationship Id="rId3" Type="http://schemas.openxmlformats.org/officeDocument/2006/relationships/slideMaster" Target="slideMasters/slideMaster2.xml"/><Relationship Id="rId29" Type="http://schemas.openxmlformats.org/officeDocument/2006/relationships/slide" Target="slides/slide13.xml"/><Relationship Id="rId28" Type="http://schemas.openxmlformats.org/officeDocument/2006/relationships/slide" Target="slides/slide12.xml"/><Relationship Id="rId27" Type="http://schemas.openxmlformats.org/officeDocument/2006/relationships/slide" Target="slides/slide11.xml"/><Relationship Id="rId26" Type="http://schemas.openxmlformats.org/officeDocument/2006/relationships/slide" Target="slides/slide10.xml"/><Relationship Id="rId25" Type="http://schemas.openxmlformats.org/officeDocument/2006/relationships/slide" Target="slides/slide9.xml"/><Relationship Id="rId24" Type="http://schemas.openxmlformats.org/officeDocument/2006/relationships/slide" Target="slides/slide8.xml"/><Relationship Id="rId23" Type="http://schemas.openxmlformats.org/officeDocument/2006/relationships/slide" Target="slides/slide7.xml"/><Relationship Id="rId22" Type="http://schemas.openxmlformats.org/officeDocument/2006/relationships/slide" Target="slides/slide6.xml"/><Relationship Id="rId21" Type="http://schemas.openxmlformats.org/officeDocument/2006/relationships/notesMaster" Target="notesMasters/notesMaster1.xml"/><Relationship Id="rId20" Type="http://schemas.openxmlformats.org/officeDocument/2006/relationships/slide" Target="slides/slide5.xml"/><Relationship Id="rId2" Type="http://schemas.openxmlformats.org/officeDocument/2006/relationships/theme" Target="theme/theme1.xml"/><Relationship Id="rId19" Type="http://schemas.openxmlformats.org/officeDocument/2006/relationships/slide" Target="slides/slide4.xml"/><Relationship Id="rId18" Type="http://schemas.openxmlformats.org/officeDocument/2006/relationships/slide" Target="slides/slide3.xml"/><Relationship Id="rId17" Type="http://schemas.openxmlformats.org/officeDocument/2006/relationships/slide" Target="slides/slide2.xml"/><Relationship Id="rId16" Type="http://schemas.openxmlformats.org/officeDocument/2006/relationships/slide" Target="slides/slide1.xml"/><Relationship Id="rId15" Type="http://schemas.openxmlformats.org/officeDocument/2006/relationships/slideMaster" Target="slideMasters/slideMaster14.xml"/><Relationship Id="rId14" Type="http://schemas.openxmlformats.org/officeDocument/2006/relationships/slideMaster" Target="slideMasters/slideMaster13.xml"/><Relationship Id="rId13" Type="http://schemas.openxmlformats.org/officeDocument/2006/relationships/slideMaster" Target="slideMasters/slideMaster12.xml"/><Relationship Id="rId12" Type="http://schemas.openxmlformats.org/officeDocument/2006/relationships/slideMaster" Target="slideMasters/slideMaster11.xml"/><Relationship Id="rId11" Type="http://schemas.openxmlformats.org/officeDocument/2006/relationships/slideMaster" Target="slideMasters/slideMaster10.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F3966C0D-D2D8-4A43-A87A-4155A3624C45}" type="doc">
      <dgm:prSet loTypeId="urn:microsoft.com/office/officeart/2005/8/layout/process1" loCatId="process" qsTypeId="urn:microsoft.com/office/officeart/2005/8/quickstyle/simple1#2" qsCatId="simple" csTypeId="urn:microsoft.com/office/officeart/2005/8/colors/colorful3#1" csCatId="colorful"/>
      <dgm:spPr/>
      <dgm:t>
        <a:bodyPr/>
        <a:lstStyle/>
        <a:p>
          <a:endParaRPr lang="zh-CN" altLang="en-US"/>
        </a:p>
      </dgm:t>
    </dgm:pt>
    <dgm:pt modelId="{F6C45950-DDFD-4CBF-8643-51FFB47E0B3F}">
      <dgm:prSet/>
      <dgm:spPr/>
      <dgm:t>
        <a:bodyPr/>
        <a:lstStyle/>
        <a:p>
          <a:pPr rtl="0"/>
          <a:r>
            <a:rPr lang="zh-CN"/>
            <a:t>平民教育运动</a:t>
          </a:r>
        </a:p>
      </dgm:t>
    </dgm:pt>
    <dgm:pt modelId="{20DECDC9-290C-406A-9095-1B1468DA6AA8}" cxnId="{0CC362CA-94B1-4B9E-8322-83B1FD6B945A}" type="parTrans">
      <dgm:prSet/>
      <dgm:spPr/>
      <dgm:t>
        <a:bodyPr/>
        <a:lstStyle/>
        <a:p>
          <a:endParaRPr lang="zh-CN" altLang="en-US"/>
        </a:p>
      </dgm:t>
    </dgm:pt>
    <dgm:pt modelId="{E43985D6-D602-4943-9776-0C4DE0FBCC08}" cxnId="{0CC362CA-94B1-4B9E-8322-83B1FD6B945A}" type="sibTrans">
      <dgm:prSet/>
      <dgm:spPr/>
      <dgm:t>
        <a:bodyPr/>
        <a:lstStyle/>
        <a:p>
          <a:endParaRPr lang="zh-CN" altLang="en-US"/>
        </a:p>
      </dgm:t>
    </dgm:pt>
    <dgm:pt modelId="{CA17A8F8-4EBC-4CE9-89C2-C715BE4599AC}">
      <dgm:prSet/>
      <dgm:spPr/>
      <dgm:t>
        <a:bodyPr/>
        <a:lstStyle/>
        <a:p>
          <a:pPr rtl="0"/>
          <a:r>
            <a:rPr lang="zh-CN"/>
            <a:t>乡村教育运动</a:t>
          </a:r>
        </a:p>
      </dgm:t>
    </dgm:pt>
    <dgm:pt modelId="{C2F0F71E-3A31-4610-9D10-ADEE68929058}" cxnId="{50FD16D9-22E9-4334-8CB0-A7F2496FA4C9}" type="parTrans">
      <dgm:prSet/>
      <dgm:spPr/>
      <dgm:t>
        <a:bodyPr/>
        <a:lstStyle/>
        <a:p>
          <a:endParaRPr lang="zh-CN" altLang="en-US"/>
        </a:p>
      </dgm:t>
    </dgm:pt>
    <dgm:pt modelId="{48E50E58-B1C4-4DE4-A16E-AA4569641C84}" cxnId="{50FD16D9-22E9-4334-8CB0-A7F2496FA4C9}" type="sibTrans">
      <dgm:prSet/>
      <dgm:spPr/>
      <dgm:t>
        <a:bodyPr/>
        <a:lstStyle/>
        <a:p>
          <a:endParaRPr lang="zh-CN" altLang="en-US"/>
        </a:p>
      </dgm:t>
    </dgm:pt>
    <dgm:pt modelId="{AFD582CA-5653-4066-BC23-EA2860774368}">
      <dgm:prSet/>
      <dgm:spPr/>
      <dgm:t>
        <a:bodyPr/>
        <a:lstStyle/>
        <a:p>
          <a:pPr rtl="0"/>
          <a:r>
            <a:rPr lang="zh-CN"/>
            <a:t>国难教育运动</a:t>
          </a:r>
        </a:p>
      </dgm:t>
    </dgm:pt>
    <dgm:pt modelId="{3EC85578-FBE3-438D-87B9-04223AB52FBD}" cxnId="{A5828AE9-84F4-492A-85AB-F894CE118AD9}" type="parTrans">
      <dgm:prSet/>
      <dgm:spPr/>
      <dgm:t>
        <a:bodyPr/>
        <a:lstStyle/>
        <a:p>
          <a:endParaRPr lang="zh-CN" altLang="en-US"/>
        </a:p>
      </dgm:t>
    </dgm:pt>
    <dgm:pt modelId="{AA22AF22-B84E-46C8-9FB3-42A1103D93C8}" cxnId="{A5828AE9-84F4-492A-85AB-F894CE118AD9}" type="sibTrans">
      <dgm:prSet/>
      <dgm:spPr/>
      <dgm:t>
        <a:bodyPr/>
        <a:lstStyle/>
        <a:p>
          <a:endParaRPr lang="zh-CN" altLang="en-US"/>
        </a:p>
      </dgm:t>
    </dgm:pt>
    <dgm:pt modelId="{0C27D30F-0A7C-4210-825A-5CA383B21D7D}">
      <dgm:prSet/>
      <dgm:spPr/>
      <dgm:t>
        <a:bodyPr/>
        <a:lstStyle/>
        <a:p>
          <a:pPr rtl="0"/>
          <a:r>
            <a:rPr lang="zh-CN" dirty="0"/>
            <a:t>战时教育运动</a:t>
          </a:r>
        </a:p>
      </dgm:t>
    </dgm:pt>
    <dgm:pt modelId="{386FD498-DFA9-4C9D-B5A0-2157995F5785}" cxnId="{3A3AFC5B-55C4-4530-B1C2-67249551920F}" type="parTrans">
      <dgm:prSet/>
      <dgm:spPr/>
      <dgm:t>
        <a:bodyPr/>
        <a:lstStyle/>
        <a:p>
          <a:endParaRPr lang="zh-CN" altLang="en-US"/>
        </a:p>
      </dgm:t>
    </dgm:pt>
    <dgm:pt modelId="{6E7947B5-5C7C-44B2-A307-95B14D7944A2}" cxnId="{3A3AFC5B-55C4-4530-B1C2-67249551920F}" type="sibTrans">
      <dgm:prSet/>
      <dgm:spPr/>
      <dgm:t>
        <a:bodyPr/>
        <a:lstStyle/>
        <a:p>
          <a:endParaRPr lang="zh-CN" altLang="en-US"/>
        </a:p>
      </dgm:t>
    </dgm:pt>
    <dgm:pt modelId="{3D68F623-324C-447F-B6BD-C3526E9B8E95}">
      <dgm:prSet/>
      <dgm:spPr/>
      <dgm:t>
        <a:bodyPr/>
        <a:lstStyle/>
        <a:p>
          <a:pPr rtl="0"/>
          <a:r>
            <a:rPr lang="zh-CN"/>
            <a:t>民主教育运动</a:t>
          </a:r>
        </a:p>
      </dgm:t>
    </dgm:pt>
    <dgm:pt modelId="{6D944C3B-FBB7-4DEB-848E-61914321B8A8}" cxnId="{82616B47-4DAF-4C4F-AE3A-0BA25169BFE5}" type="parTrans">
      <dgm:prSet/>
      <dgm:spPr/>
      <dgm:t>
        <a:bodyPr/>
        <a:lstStyle/>
        <a:p>
          <a:endParaRPr lang="zh-CN" altLang="en-US"/>
        </a:p>
      </dgm:t>
    </dgm:pt>
    <dgm:pt modelId="{84FF6E27-A90E-40C4-A034-773575B6DFFA}" cxnId="{82616B47-4DAF-4C4F-AE3A-0BA25169BFE5}" type="sibTrans">
      <dgm:prSet/>
      <dgm:spPr/>
      <dgm:t>
        <a:bodyPr/>
        <a:lstStyle/>
        <a:p>
          <a:endParaRPr lang="zh-CN" altLang="en-US"/>
        </a:p>
      </dgm:t>
    </dgm:pt>
    <dgm:pt modelId="{1F5D9F8D-3748-4A7E-AD87-EB052AB1DC66}" type="pres">
      <dgm:prSet presAssocID="{F3966C0D-D2D8-4A43-A87A-4155A3624C45}" presName="Name0" presStyleCnt="0">
        <dgm:presLayoutVars>
          <dgm:dir/>
          <dgm:resizeHandles val="exact"/>
        </dgm:presLayoutVars>
      </dgm:prSet>
      <dgm:spPr/>
    </dgm:pt>
    <dgm:pt modelId="{1A18CB3A-708D-4788-95B8-66F2C851D928}" type="pres">
      <dgm:prSet presAssocID="{F6C45950-DDFD-4CBF-8643-51FFB47E0B3F}" presName="node" presStyleLbl="node1" presStyleIdx="0" presStyleCnt="5">
        <dgm:presLayoutVars>
          <dgm:bulletEnabled val="1"/>
        </dgm:presLayoutVars>
      </dgm:prSet>
      <dgm:spPr/>
    </dgm:pt>
    <dgm:pt modelId="{C3BAF4B9-C5D5-48DE-930B-22CBFEC76061}" type="pres">
      <dgm:prSet presAssocID="{E43985D6-D602-4943-9776-0C4DE0FBCC08}" presName="sibTrans" presStyleLbl="sibTrans2D1" presStyleIdx="0" presStyleCnt="4"/>
      <dgm:spPr/>
    </dgm:pt>
    <dgm:pt modelId="{4E45C165-3397-4CDF-A727-F318060A9982}" type="pres">
      <dgm:prSet presAssocID="{E43985D6-D602-4943-9776-0C4DE0FBCC08}" presName="connectorText" presStyleLbl="sibTrans2D1" presStyleIdx="0" presStyleCnt="4"/>
      <dgm:spPr/>
    </dgm:pt>
    <dgm:pt modelId="{87953636-829E-48CF-BEC8-B7B701111F62}" type="pres">
      <dgm:prSet presAssocID="{CA17A8F8-4EBC-4CE9-89C2-C715BE4599AC}" presName="node" presStyleLbl="node1" presStyleIdx="1" presStyleCnt="5">
        <dgm:presLayoutVars>
          <dgm:bulletEnabled val="1"/>
        </dgm:presLayoutVars>
      </dgm:prSet>
      <dgm:spPr/>
    </dgm:pt>
    <dgm:pt modelId="{9ECF82C6-10A2-4C23-B801-95970F02D4FC}" type="pres">
      <dgm:prSet presAssocID="{48E50E58-B1C4-4DE4-A16E-AA4569641C84}" presName="sibTrans" presStyleLbl="sibTrans2D1" presStyleIdx="1" presStyleCnt="4"/>
      <dgm:spPr/>
    </dgm:pt>
    <dgm:pt modelId="{5E2A7E68-1CC7-4497-9A40-3B9C21D30BAC}" type="pres">
      <dgm:prSet presAssocID="{48E50E58-B1C4-4DE4-A16E-AA4569641C84}" presName="connectorText" presStyleLbl="sibTrans2D1" presStyleIdx="1" presStyleCnt="4"/>
      <dgm:spPr/>
    </dgm:pt>
    <dgm:pt modelId="{73F2D956-3922-4CFF-8D26-2313396D066B}" type="pres">
      <dgm:prSet presAssocID="{AFD582CA-5653-4066-BC23-EA2860774368}" presName="node" presStyleLbl="node1" presStyleIdx="2" presStyleCnt="5">
        <dgm:presLayoutVars>
          <dgm:bulletEnabled val="1"/>
        </dgm:presLayoutVars>
      </dgm:prSet>
      <dgm:spPr/>
    </dgm:pt>
    <dgm:pt modelId="{75713AAB-8266-4400-A282-CAA029ABC04B}" type="pres">
      <dgm:prSet presAssocID="{AA22AF22-B84E-46C8-9FB3-42A1103D93C8}" presName="sibTrans" presStyleLbl="sibTrans2D1" presStyleIdx="2" presStyleCnt="4"/>
      <dgm:spPr/>
    </dgm:pt>
    <dgm:pt modelId="{C575CFC3-25D5-47B2-8277-5F118712E2C4}" type="pres">
      <dgm:prSet presAssocID="{AA22AF22-B84E-46C8-9FB3-42A1103D93C8}" presName="connectorText" presStyleLbl="sibTrans2D1" presStyleIdx="2" presStyleCnt="4"/>
      <dgm:spPr/>
    </dgm:pt>
    <dgm:pt modelId="{FFB50E4A-DC11-4DE2-9134-DB6DFF45A0B3}" type="pres">
      <dgm:prSet presAssocID="{0C27D30F-0A7C-4210-825A-5CA383B21D7D}" presName="node" presStyleLbl="node1" presStyleIdx="3" presStyleCnt="5">
        <dgm:presLayoutVars>
          <dgm:bulletEnabled val="1"/>
        </dgm:presLayoutVars>
      </dgm:prSet>
      <dgm:spPr/>
    </dgm:pt>
    <dgm:pt modelId="{53A971C8-B5DC-482F-B09F-25AD136174B2}" type="pres">
      <dgm:prSet presAssocID="{6E7947B5-5C7C-44B2-A307-95B14D7944A2}" presName="sibTrans" presStyleLbl="sibTrans2D1" presStyleIdx="3" presStyleCnt="4"/>
      <dgm:spPr/>
    </dgm:pt>
    <dgm:pt modelId="{2AEE9A9A-A7C9-466C-B453-A0876FE25CBD}" type="pres">
      <dgm:prSet presAssocID="{6E7947B5-5C7C-44B2-A307-95B14D7944A2}" presName="connectorText" presStyleLbl="sibTrans2D1" presStyleIdx="3" presStyleCnt="4"/>
      <dgm:spPr/>
    </dgm:pt>
    <dgm:pt modelId="{8E729B31-51E5-46E1-A83C-1CDC364F4C43}" type="pres">
      <dgm:prSet presAssocID="{3D68F623-324C-447F-B6BD-C3526E9B8E95}" presName="node" presStyleLbl="node1" presStyleIdx="4" presStyleCnt="5">
        <dgm:presLayoutVars>
          <dgm:bulletEnabled val="1"/>
        </dgm:presLayoutVars>
      </dgm:prSet>
      <dgm:spPr/>
    </dgm:pt>
  </dgm:ptLst>
  <dgm:cxnLst>
    <dgm:cxn modelId="{F7262233-28FB-456E-A26C-D5DE29B2B9F4}" type="presOf" srcId="{F3966C0D-D2D8-4A43-A87A-4155A3624C45}" destId="{1F5D9F8D-3748-4A7E-AD87-EB052AB1DC66}" srcOrd="0" destOrd="0" presId="urn:microsoft.com/office/officeart/2005/8/layout/process1"/>
    <dgm:cxn modelId="{F112E536-10E7-4B37-B70C-7D5812B06A81}" type="presOf" srcId="{AA22AF22-B84E-46C8-9FB3-42A1103D93C8}" destId="{C575CFC3-25D5-47B2-8277-5F118712E2C4}" srcOrd="1" destOrd="0" presId="urn:microsoft.com/office/officeart/2005/8/layout/process1"/>
    <dgm:cxn modelId="{3A3AFC5B-55C4-4530-B1C2-67249551920F}" srcId="{F3966C0D-D2D8-4A43-A87A-4155A3624C45}" destId="{0C27D30F-0A7C-4210-825A-5CA383B21D7D}" srcOrd="3" destOrd="0" parTransId="{386FD498-DFA9-4C9D-B5A0-2157995F5785}" sibTransId="{6E7947B5-5C7C-44B2-A307-95B14D7944A2}"/>
    <dgm:cxn modelId="{99028D5D-B534-438E-9E3F-DE4D6F364904}" type="presOf" srcId="{0C27D30F-0A7C-4210-825A-5CA383B21D7D}" destId="{FFB50E4A-DC11-4DE2-9134-DB6DFF45A0B3}" srcOrd="0" destOrd="0" presId="urn:microsoft.com/office/officeart/2005/8/layout/process1"/>
    <dgm:cxn modelId="{82616B47-4DAF-4C4F-AE3A-0BA25169BFE5}" srcId="{F3966C0D-D2D8-4A43-A87A-4155A3624C45}" destId="{3D68F623-324C-447F-B6BD-C3526E9B8E95}" srcOrd="4" destOrd="0" parTransId="{6D944C3B-FBB7-4DEB-848E-61914321B8A8}" sibTransId="{84FF6E27-A90E-40C4-A034-773575B6DFFA}"/>
    <dgm:cxn modelId="{26A4CB69-41CE-46DB-B50B-9FD35ECBF3F0}" type="presOf" srcId="{6E7947B5-5C7C-44B2-A307-95B14D7944A2}" destId="{2AEE9A9A-A7C9-466C-B453-A0876FE25CBD}" srcOrd="1" destOrd="0" presId="urn:microsoft.com/office/officeart/2005/8/layout/process1"/>
    <dgm:cxn modelId="{266EC26E-66FD-43A2-86D4-6981D65A23D6}" type="presOf" srcId="{CA17A8F8-4EBC-4CE9-89C2-C715BE4599AC}" destId="{87953636-829E-48CF-BEC8-B7B701111F62}" srcOrd="0" destOrd="0" presId="urn:microsoft.com/office/officeart/2005/8/layout/process1"/>
    <dgm:cxn modelId="{2801097B-3E8B-4BA3-9DC5-EAF518CDC594}" type="presOf" srcId="{E43985D6-D602-4943-9776-0C4DE0FBCC08}" destId="{C3BAF4B9-C5D5-48DE-930B-22CBFEC76061}" srcOrd="0" destOrd="0" presId="urn:microsoft.com/office/officeart/2005/8/layout/process1"/>
    <dgm:cxn modelId="{5FF56FB0-6AA0-49EF-8234-D839EF277F1F}" type="presOf" srcId="{48E50E58-B1C4-4DE4-A16E-AA4569641C84}" destId="{5E2A7E68-1CC7-4497-9A40-3B9C21D30BAC}" srcOrd="1" destOrd="0" presId="urn:microsoft.com/office/officeart/2005/8/layout/process1"/>
    <dgm:cxn modelId="{3A08B4BC-6C81-4482-84F1-EFE20F66CA40}" type="presOf" srcId="{AFD582CA-5653-4066-BC23-EA2860774368}" destId="{73F2D956-3922-4CFF-8D26-2313396D066B}" srcOrd="0" destOrd="0" presId="urn:microsoft.com/office/officeart/2005/8/layout/process1"/>
    <dgm:cxn modelId="{0CC362CA-94B1-4B9E-8322-83B1FD6B945A}" srcId="{F3966C0D-D2D8-4A43-A87A-4155A3624C45}" destId="{F6C45950-DDFD-4CBF-8643-51FFB47E0B3F}" srcOrd="0" destOrd="0" parTransId="{20DECDC9-290C-406A-9095-1B1468DA6AA8}" sibTransId="{E43985D6-D602-4943-9776-0C4DE0FBCC08}"/>
    <dgm:cxn modelId="{1FE011CB-D71C-4907-A27F-8CD1EF7DEA1F}" type="presOf" srcId="{AA22AF22-B84E-46C8-9FB3-42A1103D93C8}" destId="{75713AAB-8266-4400-A282-CAA029ABC04B}" srcOrd="0" destOrd="0" presId="urn:microsoft.com/office/officeart/2005/8/layout/process1"/>
    <dgm:cxn modelId="{D09947CD-6594-4E27-A397-A2561B926A42}" type="presOf" srcId="{E43985D6-D602-4943-9776-0C4DE0FBCC08}" destId="{4E45C165-3397-4CDF-A727-F318060A9982}" srcOrd="1" destOrd="0" presId="urn:microsoft.com/office/officeart/2005/8/layout/process1"/>
    <dgm:cxn modelId="{DE9CDBD4-2512-4A8D-8D3F-37A1F4987736}" type="presOf" srcId="{48E50E58-B1C4-4DE4-A16E-AA4569641C84}" destId="{9ECF82C6-10A2-4C23-B801-95970F02D4FC}" srcOrd="0" destOrd="0" presId="urn:microsoft.com/office/officeart/2005/8/layout/process1"/>
    <dgm:cxn modelId="{3CD806D9-4E0E-47AB-A6A2-5B10CC4F8681}" type="presOf" srcId="{F6C45950-DDFD-4CBF-8643-51FFB47E0B3F}" destId="{1A18CB3A-708D-4788-95B8-66F2C851D928}" srcOrd="0" destOrd="0" presId="urn:microsoft.com/office/officeart/2005/8/layout/process1"/>
    <dgm:cxn modelId="{50FD16D9-22E9-4334-8CB0-A7F2496FA4C9}" srcId="{F3966C0D-D2D8-4A43-A87A-4155A3624C45}" destId="{CA17A8F8-4EBC-4CE9-89C2-C715BE4599AC}" srcOrd="1" destOrd="0" parTransId="{C2F0F71E-3A31-4610-9D10-ADEE68929058}" sibTransId="{48E50E58-B1C4-4DE4-A16E-AA4569641C84}"/>
    <dgm:cxn modelId="{A5828AE9-84F4-492A-85AB-F894CE118AD9}" srcId="{F3966C0D-D2D8-4A43-A87A-4155A3624C45}" destId="{AFD582CA-5653-4066-BC23-EA2860774368}" srcOrd="2" destOrd="0" parTransId="{3EC85578-FBE3-438D-87B9-04223AB52FBD}" sibTransId="{AA22AF22-B84E-46C8-9FB3-42A1103D93C8}"/>
    <dgm:cxn modelId="{C79F91EF-3CED-4007-B94C-A97C3A549D65}" type="presOf" srcId="{6E7947B5-5C7C-44B2-A307-95B14D7944A2}" destId="{53A971C8-B5DC-482F-B09F-25AD136174B2}" srcOrd="0" destOrd="0" presId="urn:microsoft.com/office/officeart/2005/8/layout/process1"/>
    <dgm:cxn modelId="{6DBE2FFD-32C0-49CC-8D2C-CF7103E133F7}" type="presOf" srcId="{3D68F623-324C-447F-B6BD-C3526E9B8E95}" destId="{8E729B31-51E5-46E1-A83C-1CDC364F4C43}" srcOrd="0" destOrd="0" presId="urn:microsoft.com/office/officeart/2005/8/layout/process1"/>
    <dgm:cxn modelId="{D40D392E-E285-4025-A4DD-F74EF337AD5E}" type="presParOf" srcId="{1F5D9F8D-3748-4A7E-AD87-EB052AB1DC66}" destId="{1A18CB3A-708D-4788-95B8-66F2C851D928}" srcOrd="0" destOrd="0" presId="urn:microsoft.com/office/officeart/2005/8/layout/process1"/>
    <dgm:cxn modelId="{1565CBCA-48DC-49FC-9EA3-2E275A715645}" type="presParOf" srcId="{1F5D9F8D-3748-4A7E-AD87-EB052AB1DC66}" destId="{C3BAF4B9-C5D5-48DE-930B-22CBFEC76061}" srcOrd="1" destOrd="0" presId="urn:microsoft.com/office/officeart/2005/8/layout/process1"/>
    <dgm:cxn modelId="{7B084FB0-6D96-4503-93C9-A9FF5599FB15}" type="presParOf" srcId="{C3BAF4B9-C5D5-48DE-930B-22CBFEC76061}" destId="{4E45C165-3397-4CDF-A727-F318060A9982}" srcOrd="0" destOrd="0" presId="urn:microsoft.com/office/officeart/2005/8/layout/process1"/>
    <dgm:cxn modelId="{63F6B162-A5FF-4F74-9B02-49CF31806FBE}" type="presParOf" srcId="{1F5D9F8D-3748-4A7E-AD87-EB052AB1DC66}" destId="{87953636-829E-48CF-BEC8-B7B701111F62}" srcOrd="2" destOrd="0" presId="urn:microsoft.com/office/officeart/2005/8/layout/process1"/>
    <dgm:cxn modelId="{EFAE81E0-EA96-410E-A59D-6B04E145698F}" type="presParOf" srcId="{1F5D9F8D-3748-4A7E-AD87-EB052AB1DC66}" destId="{9ECF82C6-10A2-4C23-B801-95970F02D4FC}" srcOrd="3" destOrd="0" presId="urn:microsoft.com/office/officeart/2005/8/layout/process1"/>
    <dgm:cxn modelId="{CADF9536-3C83-46F9-BED6-477EC45AF1AE}" type="presParOf" srcId="{9ECF82C6-10A2-4C23-B801-95970F02D4FC}" destId="{5E2A7E68-1CC7-4497-9A40-3B9C21D30BAC}" srcOrd="0" destOrd="0" presId="urn:microsoft.com/office/officeart/2005/8/layout/process1"/>
    <dgm:cxn modelId="{6741E23A-1FCE-4059-905B-8F658F40B0E5}" type="presParOf" srcId="{1F5D9F8D-3748-4A7E-AD87-EB052AB1DC66}" destId="{73F2D956-3922-4CFF-8D26-2313396D066B}" srcOrd="4" destOrd="0" presId="urn:microsoft.com/office/officeart/2005/8/layout/process1"/>
    <dgm:cxn modelId="{B401179C-A06B-4550-B228-F52AE88538F1}" type="presParOf" srcId="{1F5D9F8D-3748-4A7E-AD87-EB052AB1DC66}" destId="{75713AAB-8266-4400-A282-CAA029ABC04B}" srcOrd="5" destOrd="0" presId="urn:microsoft.com/office/officeart/2005/8/layout/process1"/>
    <dgm:cxn modelId="{60F1F8A2-BE2A-4272-B29E-AAD24D08E266}" type="presParOf" srcId="{75713AAB-8266-4400-A282-CAA029ABC04B}" destId="{C575CFC3-25D5-47B2-8277-5F118712E2C4}" srcOrd="0" destOrd="0" presId="urn:microsoft.com/office/officeart/2005/8/layout/process1"/>
    <dgm:cxn modelId="{431A375F-7F38-4D71-8718-E5072D361B90}" type="presParOf" srcId="{1F5D9F8D-3748-4A7E-AD87-EB052AB1DC66}" destId="{FFB50E4A-DC11-4DE2-9134-DB6DFF45A0B3}" srcOrd="6" destOrd="0" presId="urn:microsoft.com/office/officeart/2005/8/layout/process1"/>
    <dgm:cxn modelId="{AC8DE0E7-1710-4CA3-B681-5CE96EC5BF85}" type="presParOf" srcId="{1F5D9F8D-3748-4A7E-AD87-EB052AB1DC66}" destId="{53A971C8-B5DC-482F-B09F-25AD136174B2}" srcOrd="7" destOrd="0" presId="urn:microsoft.com/office/officeart/2005/8/layout/process1"/>
    <dgm:cxn modelId="{49D0E47E-3F17-4F2A-96D9-EAE980CE9D36}" type="presParOf" srcId="{53A971C8-B5DC-482F-B09F-25AD136174B2}" destId="{2AEE9A9A-A7C9-466C-B453-A0876FE25CBD}" srcOrd="0" destOrd="0" presId="urn:microsoft.com/office/officeart/2005/8/layout/process1"/>
    <dgm:cxn modelId="{3DE22774-AEA9-446C-80ED-DF34B3109290}" type="presParOf" srcId="{1F5D9F8D-3748-4A7E-AD87-EB052AB1DC66}" destId="{8E729B31-51E5-46E1-A83C-1CDC364F4C43}"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6A2467-9C71-4887-B026-351459C4FA5F}" type="doc">
      <dgm:prSet loTypeId="urn:microsoft.com/office/officeart/2005/8/layout/hProcess9#1" loCatId="process" qsTypeId="urn:microsoft.com/office/officeart/2005/8/quickstyle/simple1#4" qsCatId="simple" csTypeId="urn:microsoft.com/office/officeart/2005/8/colors/accent1_2#3" csCatId="accent1"/>
      <dgm:spPr/>
      <dgm:t>
        <a:bodyPr/>
        <a:lstStyle/>
        <a:p>
          <a:endParaRPr lang="zh-CN" altLang="en-US"/>
        </a:p>
      </dgm:t>
    </dgm:pt>
    <dgm:pt modelId="{13F201C2-A0CA-4D87-932E-675869FB03E0}">
      <dgm:prSet/>
      <dgm:spPr/>
      <dgm:t>
        <a:bodyPr/>
        <a:lstStyle/>
        <a:p>
          <a:r>
            <a:rPr lang="zh-CN" b="0" baseline="0"/>
            <a:t>解放儿童的头脑</a:t>
          </a:r>
          <a:endParaRPr lang="zh-CN"/>
        </a:p>
      </dgm:t>
    </dgm:pt>
    <dgm:pt modelId="{D1494C9F-B8FA-4C29-9057-0A3B509F04EE}" cxnId="{5CB4F12B-142A-4DC4-B817-14AB681DD3C9}" type="parTrans">
      <dgm:prSet/>
      <dgm:spPr/>
      <dgm:t>
        <a:bodyPr/>
        <a:lstStyle/>
        <a:p>
          <a:endParaRPr lang="zh-CN" altLang="en-US"/>
        </a:p>
      </dgm:t>
    </dgm:pt>
    <dgm:pt modelId="{FA9CE762-FCB9-4909-B760-8626AC5DC2EB}" cxnId="{5CB4F12B-142A-4DC4-B817-14AB681DD3C9}" type="sibTrans">
      <dgm:prSet/>
      <dgm:spPr/>
      <dgm:t>
        <a:bodyPr/>
        <a:lstStyle/>
        <a:p>
          <a:endParaRPr lang="zh-CN" altLang="en-US"/>
        </a:p>
      </dgm:t>
    </dgm:pt>
    <dgm:pt modelId="{6C6A45D0-AD4C-4A69-9CD0-24649B3CD940}">
      <dgm:prSet/>
      <dgm:spPr/>
      <dgm:t>
        <a:bodyPr/>
        <a:lstStyle/>
        <a:p>
          <a:r>
            <a:rPr lang="zh-CN" b="0" baseline="0"/>
            <a:t>解放儿童的双手</a:t>
          </a:r>
          <a:endParaRPr lang="zh-CN"/>
        </a:p>
      </dgm:t>
    </dgm:pt>
    <dgm:pt modelId="{C259401C-75D6-4489-BF7B-EF66C763EB59}" cxnId="{051284E2-F09E-4F34-92B5-CB5774923029}" type="parTrans">
      <dgm:prSet/>
      <dgm:spPr/>
      <dgm:t>
        <a:bodyPr/>
        <a:lstStyle/>
        <a:p>
          <a:endParaRPr lang="zh-CN" altLang="en-US"/>
        </a:p>
      </dgm:t>
    </dgm:pt>
    <dgm:pt modelId="{A905171B-244A-4C48-9DAD-056D1633BBCA}" cxnId="{051284E2-F09E-4F34-92B5-CB5774923029}" type="sibTrans">
      <dgm:prSet/>
      <dgm:spPr/>
      <dgm:t>
        <a:bodyPr/>
        <a:lstStyle/>
        <a:p>
          <a:endParaRPr lang="zh-CN" altLang="en-US"/>
        </a:p>
      </dgm:t>
    </dgm:pt>
    <dgm:pt modelId="{839D99FE-6723-48A4-8E35-45381F710743}">
      <dgm:prSet/>
      <dgm:spPr/>
      <dgm:t>
        <a:bodyPr/>
        <a:lstStyle/>
        <a:p>
          <a:r>
            <a:rPr lang="zh-CN" b="0" baseline="0"/>
            <a:t>解放儿童的时间</a:t>
          </a:r>
          <a:endParaRPr lang="zh-CN"/>
        </a:p>
      </dgm:t>
    </dgm:pt>
    <dgm:pt modelId="{34F85025-1239-4F0D-ACB9-00400083201B}" cxnId="{B6D64C4A-FDA9-4997-A2D1-98DBCA653B13}" type="parTrans">
      <dgm:prSet/>
      <dgm:spPr/>
      <dgm:t>
        <a:bodyPr/>
        <a:lstStyle/>
        <a:p>
          <a:endParaRPr lang="zh-CN" altLang="en-US"/>
        </a:p>
      </dgm:t>
    </dgm:pt>
    <dgm:pt modelId="{8F801682-F356-40A0-B120-B71EC7F47D3C}" cxnId="{B6D64C4A-FDA9-4997-A2D1-98DBCA653B13}" type="sibTrans">
      <dgm:prSet/>
      <dgm:spPr/>
      <dgm:t>
        <a:bodyPr/>
        <a:lstStyle/>
        <a:p>
          <a:endParaRPr lang="zh-CN" altLang="en-US"/>
        </a:p>
      </dgm:t>
    </dgm:pt>
    <dgm:pt modelId="{CACA45FC-4CA1-44ED-BAD3-AD450BCC5705}">
      <dgm:prSet/>
      <dgm:spPr/>
      <dgm:t>
        <a:bodyPr/>
        <a:lstStyle/>
        <a:p>
          <a:r>
            <a:rPr lang="zh-CN" b="0" baseline="0"/>
            <a:t>解放儿童的空间</a:t>
          </a:r>
          <a:endParaRPr lang="zh-CN"/>
        </a:p>
      </dgm:t>
    </dgm:pt>
    <dgm:pt modelId="{02F3C259-0C9B-4962-BECF-4A8D363E788A}" cxnId="{149155C2-6287-41ED-B2E9-59D06BED4EB9}" type="parTrans">
      <dgm:prSet/>
      <dgm:spPr/>
      <dgm:t>
        <a:bodyPr/>
        <a:lstStyle/>
        <a:p>
          <a:endParaRPr lang="zh-CN" altLang="en-US"/>
        </a:p>
      </dgm:t>
    </dgm:pt>
    <dgm:pt modelId="{17F42343-12A5-428E-A1F7-0E472F9DBF43}" cxnId="{149155C2-6287-41ED-B2E9-59D06BED4EB9}" type="sibTrans">
      <dgm:prSet/>
      <dgm:spPr/>
      <dgm:t>
        <a:bodyPr/>
        <a:lstStyle/>
        <a:p>
          <a:endParaRPr lang="zh-CN" altLang="en-US"/>
        </a:p>
      </dgm:t>
    </dgm:pt>
    <dgm:pt modelId="{3B2C0E71-DF51-4154-BCB2-14ABC7D3DBB2}">
      <dgm:prSet/>
      <dgm:spPr/>
      <dgm:t>
        <a:bodyPr/>
        <a:lstStyle/>
        <a:p>
          <a:r>
            <a:rPr lang="zh-CN" b="0" baseline="0"/>
            <a:t>解放儿童的眼睛</a:t>
          </a:r>
          <a:endParaRPr lang="zh-CN"/>
        </a:p>
      </dgm:t>
    </dgm:pt>
    <dgm:pt modelId="{230B78C0-E9A9-412B-8872-5262BFE6C421}" cxnId="{2DADFFBC-5949-4298-8794-840723C2C924}" type="parTrans">
      <dgm:prSet/>
      <dgm:spPr/>
      <dgm:t>
        <a:bodyPr/>
        <a:lstStyle/>
        <a:p>
          <a:endParaRPr lang="zh-CN" altLang="en-US"/>
        </a:p>
      </dgm:t>
    </dgm:pt>
    <dgm:pt modelId="{50FC5253-D41E-438A-AF87-78E25B905D44}" cxnId="{2DADFFBC-5949-4298-8794-840723C2C924}" type="sibTrans">
      <dgm:prSet/>
      <dgm:spPr/>
      <dgm:t>
        <a:bodyPr/>
        <a:lstStyle/>
        <a:p>
          <a:endParaRPr lang="zh-CN" altLang="en-US"/>
        </a:p>
      </dgm:t>
    </dgm:pt>
    <dgm:pt modelId="{3B3BE606-CC39-48E0-BE36-7D7556E55000}">
      <dgm:prSet/>
      <dgm:spPr/>
      <dgm:t>
        <a:bodyPr/>
        <a:lstStyle/>
        <a:p>
          <a:r>
            <a:rPr lang="zh-CN" b="0" baseline="0"/>
            <a:t>解放儿童的嘴巴</a:t>
          </a:r>
          <a:endParaRPr lang="zh-CN"/>
        </a:p>
      </dgm:t>
    </dgm:pt>
    <dgm:pt modelId="{3803D0ED-1FD8-4DA6-B3AC-6ACA1B003981}" cxnId="{4211A3D7-2CA7-498E-AE01-7B6D85C22FE5}" type="parTrans">
      <dgm:prSet/>
      <dgm:spPr/>
      <dgm:t>
        <a:bodyPr/>
        <a:lstStyle/>
        <a:p>
          <a:endParaRPr lang="zh-CN" altLang="en-US"/>
        </a:p>
      </dgm:t>
    </dgm:pt>
    <dgm:pt modelId="{5C873F7A-3CCF-4085-A2FA-9E30C23847FF}" cxnId="{4211A3D7-2CA7-498E-AE01-7B6D85C22FE5}" type="sibTrans">
      <dgm:prSet/>
      <dgm:spPr/>
      <dgm:t>
        <a:bodyPr/>
        <a:lstStyle/>
        <a:p>
          <a:endParaRPr lang="zh-CN" altLang="en-US"/>
        </a:p>
      </dgm:t>
    </dgm:pt>
    <dgm:pt modelId="{6356E160-89B7-4459-AB67-A5021C08F3D7}" type="pres">
      <dgm:prSet presAssocID="{FA6A2467-9C71-4887-B026-351459C4FA5F}" presName="CompostProcess" presStyleCnt="0">
        <dgm:presLayoutVars>
          <dgm:dir/>
          <dgm:resizeHandles val="exact"/>
        </dgm:presLayoutVars>
      </dgm:prSet>
      <dgm:spPr/>
    </dgm:pt>
    <dgm:pt modelId="{AED34DF8-A31F-4A7D-B21D-4E8B550D8CA6}" type="pres">
      <dgm:prSet presAssocID="{FA6A2467-9C71-4887-B026-351459C4FA5F}" presName="arrow" presStyleLbl="bgShp" presStyleIdx="0" presStyleCnt="1"/>
      <dgm:spPr/>
    </dgm:pt>
    <dgm:pt modelId="{19BBECA2-8517-4B1B-8766-E4B7A58F4585}" type="pres">
      <dgm:prSet presAssocID="{FA6A2467-9C71-4887-B026-351459C4FA5F}" presName="linearProcess" presStyleCnt="0"/>
      <dgm:spPr/>
    </dgm:pt>
    <dgm:pt modelId="{65E1FD4F-FBBC-4403-AE96-8CF3AD726AF3}" type="pres">
      <dgm:prSet presAssocID="{13F201C2-A0CA-4D87-932E-675869FB03E0}" presName="textNode" presStyleLbl="node1" presStyleIdx="0" presStyleCnt="6">
        <dgm:presLayoutVars>
          <dgm:bulletEnabled val="1"/>
        </dgm:presLayoutVars>
      </dgm:prSet>
      <dgm:spPr/>
    </dgm:pt>
    <dgm:pt modelId="{3DAB5CDD-09FF-4BA4-B25A-D707E9AECE8C}" type="pres">
      <dgm:prSet presAssocID="{FA9CE762-FCB9-4909-B760-8626AC5DC2EB}" presName="sibTrans" presStyleCnt="0"/>
      <dgm:spPr/>
    </dgm:pt>
    <dgm:pt modelId="{7A6D921E-1CAD-4AC4-8D84-5B8E84C4D56B}" type="pres">
      <dgm:prSet presAssocID="{6C6A45D0-AD4C-4A69-9CD0-24649B3CD940}" presName="textNode" presStyleLbl="node1" presStyleIdx="1" presStyleCnt="6">
        <dgm:presLayoutVars>
          <dgm:bulletEnabled val="1"/>
        </dgm:presLayoutVars>
      </dgm:prSet>
      <dgm:spPr/>
    </dgm:pt>
    <dgm:pt modelId="{EB3E4242-20F2-496D-9D92-F912BA0B53E6}" type="pres">
      <dgm:prSet presAssocID="{A905171B-244A-4C48-9DAD-056D1633BBCA}" presName="sibTrans" presStyleCnt="0"/>
      <dgm:spPr/>
    </dgm:pt>
    <dgm:pt modelId="{304E508C-6643-4B01-9515-E60A1DEB3490}" type="pres">
      <dgm:prSet presAssocID="{839D99FE-6723-48A4-8E35-45381F710743}" presName="textNode" presStyleLbl="node1" presStyleIdx="2" presStyleCnt="6">
        <dgm:presLayoutVars>
          <dgm:bulletEnabled val="1"/>
        </dgm:presLayoutVars>
      </dgm:prSet>
      <dgm:spPr/>
    </dgm:pt>
    <dgm:pt modelId="{B6A7EEA1-4328-4F0A-A74E-D7AF57F66F15}" type="pres">
      <dgm:prSet presAssocID="{8F801682-F356-40A0-B120-B71EC7F47D3C}" presName="sibTrans" presStyleCnt="0"/>
      <dgm:spPr/>
    </dgm:pt>
    <dgm:pt modelId="{FA20D963-1345-4422-BF14-744625DA2B0F}" type="pres">
      <dgm:prSet presAssocID="{CACA45FC-4CA1-44ED-BAD3-AD450BCC5705}" presName="textNode" presStyleLbl="node1" presStyleIdx="3" presStyleCnt="6">
        <dgm:presLayoutVars>
          <dgm:bulletEnabled val="1"/>
        </dgm:presLayoutVars>
      </dgm:prSet>
      <dgm:spPr/>
    </dgm:pt>
    <dgm:pt modelId="{486B7D0A-55F9-4D44-AD05-BD8F7F128ED2}" type="pres">
      <dgm:prSet presAssocID="{17F42343-12A5-428E-A1F7-0E472F9DBF43}" presName="sibTrans" presStyleCnt="0"/>
      <dgm:spPr/>
    </dgm:pt>
    <dgm:pt modelId="{D6DEFEF8-3FE7-4DDE-82D3-0081FFC04F77}" type="pres">
      <dgm:prSet presAssocID="{3B2C0E71-DF51-4154-BCB2-14ABC7D3DBB2}" presName="textNode" presStyleLbl="node1" presStyleIdx="4" presStyleCnt="6">
        <dgm:presLayoutVars>
          <dgm:bulletEnabled val="1"/>
        </dgm:presLayoutVars>
      </dgm:prSet>
      <dgm:spPr/>
    </dgm:pt>
    <dgm:pt modelId="{D7F82FC9-DFF6-45B6-855A-9EC2C69DE8A2}" type="pres">
      <dgm:prSet presAssocID="{50FC5253-D41E-438A-AF87-78E25B905D44}" presName="sibTrans" presStyleCnt="0"/>
      <dgm:spPr/>
    </dgm:pt>
    <dgm:pt modelId="{AEBB1C0A-C489-490D-BF1F-14D868A62DBA}" type="pres">
      <dgm:prSet presAssocID="{3B3BE606-CC39-48E0-BE36-7D7556E55000}" presName="textNode" presStyleLbl="node1" presStyleIdx="5" presStyleCnt="6">
        <dgm:presLayoutVars>
          <dgm:bulletEnabled val="1"/>
        </dgm:presLayoutVars>
      </dgm:prSet>
      <dgm:spPr/>
    </dgm:pt>
  </dgm:ptLst>
  <dgm:cxnLst>
    <dgm:cxn modelId="{B713D503-B84C-41A2-B43C-45233EB8198C}" type="presOf" srcId="{6C6A45D0-AD4C-4A69-9CD0-24649B3CD940}" destId="{7A6D921E-1CAD-4AC4-8D84-5B8E84C4D56B}" srcOrd="0" destOrd="0" presId="urn:microsoft.com/office/officeart/2005/8/layout/hProcess9#1"/>
    <dgm:cxn modelId="{5CB4F12B-142A-4DC4-B817-14AB681DD3C9}" srcId="{FA6A2467-9C71-4887-B026-351459C4FA5F}" destId="{13F201C2-A0CA-4D87-932E-675869FB03E0}" srcOrd="0" destOrd="0" parTransId="{D1494C9F-B8FA-4C29-9057-0A3B509F04EE}" sibTransId="{FA9CE762-FCB9-4909-B760-8626AC5DC2EB}"/>
    <dgm:cxn modelId="{E90A4D46-4FFE-411D-B22C-74EA3AA5205C}" type="presOf" srcId="{13F201C2-A0CA-4D87-932E-675869FB03E0}" destId="{65E1FD4F-FBBC-4403-AE96-8CF3AD726AF3}" srcOrd="0" destOrd="0" presId="urn:microsoft.com/office/officeart/2005/8/layout/hProcess9#1"/>
    <dgm:cxn modelId="{B6D64C4A-FDA9-4997-A2D1-98DBCA653B13}" srcId="{FA6A2467-9C71-4887-B026-351459C4FA5F}" destId="{839D99FE-6723-48A4-8E35-45381F710743}" srcOrd="2" destOrd="0" parTransId="{34F85025-1239-4F0D-ACB9-00400083201B}" sibTransId="{8F801682-F356-40A0-B120-B71EC7F47D3C}"/>
    <dgm:cxn modelId="{EAAD534A-F3BE-419D-9EFA-11E917F51506}" type="presOf" srcId="{839D99FE-6723-48A4-8E35-45381F710743}" destId="{304E508C-6643-4B01-9515-E60A1DEB3490}" srcOrd="0" destOrd="0" presId="urn:microsoft.com/office/officeart/2005/8/layout/hProcess9#1"/>
    <dgm:cxn modelId="{95F43750-F160-4513-9C17-8BFC810D14A4}" type="presOf" srcId="{3B2C0E71-DF51-4154-BCB2-14ABC7D3DBB2}" destId="{D6DEFEF8-3FE7-4DDE-82D3-0081FFC04F77}" srcOrd="0" destOrd="0" presId="urn:microsoft.com/office/officeart/2005/8/layout/hProcess9#1"/>
    <dgm:cxn modelId="{7FD2D284-53B9-4AD5-9F2D-AE1EC1B7641D}" type="presOf" srcId="{CACA45FC-4CA1-44ED-BAD3-AD450BCC5705}" destId="{FA20D963-1345-4422-BF14-744625DA2B0F}" srcOrd="0" destOrd="0" presId="urn:microsoft.com/office/officeart/2005/8/layout/hProcess9#1"/>
    <dgm:cxn modelId="{640AC08F-8346-4511-A09A-0B7C310BBBB4}" type="presOf" srcId="{3B3BE606-CC39-48E0-BE36-7D7556E55000}" destId="{AEBB1C0A-C489-490D-BF1F-14D868A62DBA}" srcOrd="0" destOrd="0" presId="urn:microsoft.com/office/officeart/2005/8/layout/hProcess9#1"/>
    <dgm:cxn modelId="{2DADFFBC-5949-4298-8794-840723C2C924}" srcId="{FA6A2467-9C71-4887-B026-351459C4FA5F}" destId="{3B2C0E71-DF51-4154-BCB2-14ABC7D3DBB2}" srcOrd="4" destOrd="0" parTransId="{230B78C0-E9A9-412B-8872-5262BFE6C421}" sibTransId="{50FC5253-D41E-438A-AF87-78E25B905D44}"/>
    <dgm:cxn modelId="{149155C2-6287-41ED-B2E9-59D06BED4EB9}" srcId="{FA6A2467-9C71-4887-B026-351459C4FA5F}" destId="{CACA45FC-4CA1-44ED-BAD3-AD450BCC5705}" srcOrd="3" destOrd="0" parTransId="{02F3C259-0C9B-4962-BECF-4A8D363E788A}" sibTransId="{17F42343-12A5-428E-A1F7-0E472F9DBF43}"/>
    <dgm:cxn modelId="{88F014C6-B422-425F-AE70-4DA2AFFB181B}" type="presOf" srcId="{FA6A2467-9C71-4887-B026-351459C4FA5F}" destId="{6356E160-89B7-4459-AB67-A5021C08F3D7}" srcOrd="0" destOrd="0" presId="urn:microsoft.com/office/officeart/2005/8/layout/hProcess9#1"/>
    <dgm:cxn modelId="{4211A3D7-2CA7-498E-AE01-7B6D85C22FE5}" srcId="{FA6A2467-9C71-4887-B026-351459C4FA5F}" destId="{3B3BE606-CC39-48E0-BE36-7D7556E55000}" srcOrd="5" destOrd="0" parTransId="{3803D0ED-1FD8-4DA6-B3AC-6ACA1B003981}" sibTransId="{5C873F7A-3CCF-4085-A2FA-9E30C23847FF}"/>
    <dgm:cxn modelId="{051284E2-F09E-4F34-92B5-CB5774923029}" srcId="{FA6A2467-9C71-4887-B026-351459C4FA5F}" destId="{6C6A45D0-AD4C-4A69-9CD0-24649B3CD940}" srcOrd="1" destOrd="0" parTransId="{C259401C-75D6-4489-BF7B-EF66C763EB59}" sibTransId="{A905171B-244A-4C48-9DAD-056D1633BBCA}"/>
    <dgm:cxn modelId="{93527223-E997-4ADB-9B48-6F27338A84A7}" type="presParOf" srcId="{6356E160-89B7-4459-AB67-A5021C08F3D7}" destId="{AED34DF8-A31F-4A7D-B21D-4E8B550D8CA6}" srcOrd="0" destOrd="0" presId="urn:microsoft.com/office/officeart/2005/8/layout/hProcess9#1"/>
    <dgm:cxn modelId="{66FB4842-120E-49D0-9E58-080F24A6128D}" type="presParOf" srcId="{6356E160-89B7-4459-AB67-A5021C08F3D7}" destId="{19BBECA2-8517-4B1B-8766-E4B7A58F4585}" srcOrd="1" destOrd="0" presId="urn:microsoft.com/office/officeart/2005/8/layout/hProcess9#1"/>
    <dgm:cxn modelId="{618E5BFE-1D91-43AA-9750-8367230E7E7A}" type="presParOf" srcId="{19BBECA2-8517-4B1B-8766-E4B7A58F4585}" destId="{65E1FD4F-FBBC-4403-AE96-8CF3AD726AF3}" srcOrd="0" destOrd="0" presId="urn:microsoft.com/office/officeart/2005/8/layout/hProcess9#1"/>
    <dgm:cxn modelId="{EB54347B-5589-45A1-A99C-4CF273E298DF}" type="presParOf" srcId="{19BBECA2-8517-4B1B-8766-E4B7A58F4585}" destId="{3DAB5CDD-09FF-4BA4-B25A-D707E9AECE8C}" srcOrd="1" destOrd="0" presId="urn:microsoft.com/office/officeart/2005/8/layout/hProcess9#1"/>
    <dgm:cxn modelId="{B79BDF65-986F-44E5-A24D-280775B47C8D}" type="presParOf" srcId="{19BBECA2-8517-4B1B-8766-E4B7A58F4585}" destId="{7A6D921E-1CAD-4AC4-8D84-5B8E84C4D56B}" srcOrd="2" destOrd="0" presId="urn:microsoft.com/office/officeart/2005/8/layout/hProcess9#1"/>
    <dgm:cxn modelId="{C699EFC7-D446-4BBB-8D30-4301EFCB59F0}" type="presParOf" srcId="{19BBECA2-8517-4B1B-8766-E4B7A58F4585}" destId="{EB3E4242-20F2-496D-9D92-F912BA0B53E6}" srcOrd="3" destOrd="0" presId="urn:microsoft.com/office/officeart/2005/8/layout/hProcess9#1"/>
    <dgm:cxn modelId="{C6163B63-8322-41B0-8ECF-2DF00837CD88}" type="presParOf" srcId="{19BBECA2-8517-4B1B-8766-E4B7A58F4585}" destId="{304E508C-6643-4B01-9515-E60A1DEB3490}" srcOrd="4" destOrd="0" presId="urn:microsoft.com/office/officeart/2005/8/layout/hProcess9#1"/>
    <dgm:cxn modelId="{FE8A7360-D529-45EE-9054-6A3915509D4C}" type="presParOf" srcId="{19BBECA2-8517-4B1B-8766-E4B7A58F4585}" destId="{B6A7EEA1-4328-4F0A-A74E-D7AF57F66F15}" srcOrd="5" destOrd="0" presId="urn:microsoft.com/office/officeart/2005/8/layout/hProcess9#1"/>
    <dgm:cxn modelId="{3F9BE56B-B587-4FF1-BB8B-EE844266283E}" type="presParOf" srcId="{19BBECA2-8517-4B1B-8766-E4B7A58F4585}" destId="{FA20D963-1345-4422-BF14-744625DA2B0F}" srcOrd="6" destOrd="0" presId="urn:microsoft.com/office/officeart/2005/8/layout/hProcess9#1"/>
    <dgm:cxn modelId="{3BE5A19E-6E98-4AB1-9B83-D0C71B877AC2}" type="presParOf" srcId="{19BBECA2-8517-4B1B-8766-E4B7A58F4585}" destId="{486B7D0A-55F9-4D44-AD05-BD8F7F128ED2}" srcOrd="7" destOrd="0" presId="urn:microsoft.com/office/officeart/2005/8/layout/hProcess9#1"/>
    <dgm:cxn modelId="{2D6351F6-B835-4D93-833F-6CA489E23E09}" type="presParOf" srcId="{19BBECA2-8517-4B1B-8766-E4B7A58F4585}" destId="{D6DEFEF8-3FE7-4DDE-82D3-0081FFC04F77}" srcOrd="8" destOrd="0" presId="urn:microsoft.com/office/officeart/2005/8/layout/hProcess9#1"/>
    <dgm:cxn modelId="{3F9F0381-15F9-49AA-9F68-9EDCF6B583A2}" type="presParOf" srcId="{19BBECA2-8517-4B1B-8766-E4B7A58F4585}" destId="{D7F82FC9-DFF6-45B6-855A-9EC2C69DE8A2}" srcOrd="9" destOrd="0" presId="urn:microsoft.com/office/officeart/2005/8/layout/hProcess9#1"/>
    <dgm:cxn modelId="{F974F6EC-5DE4-4FCB-ADF1-423E06CD5306}" type="presParOf" srcId="{19BBECA2-8517-4B1B-8766-E4B7A58F4585}" destId="{AEBB1C0A-C489-490D-BF1F-14D868A62DBA}" srcOrd="10" destOrd="0" presId="urn:microsoft.com/office/officeart/2005/8/layout/hProcess9#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CB3A-708D-4788-95B8-66F2C851D928}">
      <dsp:nvSpPr>
        <dsp:cNvPr id="0" name=""/>
        <dsp:cNvSpPr/>
      </dsp:nvSpPr>
      <dsp:spPr>
        <a:xfrm>
          <a:off x="5635" y="1975134"/>
          <a:ext cx="1747034" cy="104822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zh-CN" altLang="en-US" sz="2600" kern="1200"/>
            <a:t>平民教育运动</a:t>
          </a:r>
        </a:p>
      </dsp:txBody>
      <dsp:txXfrm>
        <a:off x="36336" y="2005835"/>
        <a:ext cx="1685632" cy="986818"/>
      </dsp:txXfrm>
    </dsp:sp>
    <dsp:sp modelId="{C3BAF4B9-C5D5-48DE-930B-22CBFEC76061}">
      <dsp:nvSpPr>
        <dsp:cNvPr id="0" name=""/>
        <dsp:cNvSpPr/>
      </dsp:nvSpPr>
      <dsp:spPr>
        <a:xfrm>
          <a:off x="1927373" y="2282612"/>
          <a:ext cx="370371" cy="43326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1927373" y="2369265"/>
        <a:ext cx="259260" cy="259958"/>
      </dsp:txXfrm>
    </dsp:sp>
    <dsp:sp modelId="{87953636-829E-48CF-BEC8-B7B701111F62}">
      <dsp:nvSpPr>
        <dsp:cNvPr id="0" name=""/>
        <dsp:cNvSpPr/>
      </dsp:nvSpPr>
      <dsp:spPr>
        <a:xfrm>
          <a:off x="2451484" y="1975134"/>
          <a:ext cx="1747034" cy="1048220"/>
        </a:xfrm>
        <a:prstGeom prst="roundRect">
          <a:avLst>
            <a:gd name="adj" fmla="val 10000"/>
          </a:avLst>
        </a:prstGeom>
        <a:solidFill>
          <a:schemeClr val="accent3">
            <a:hueOff val="-549780"/>
            <a:satOff val="-22551"/>
            <a:lumOff val="-129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zh-CN" altLang="en-US" sz="2600" kern="1200"/>
            <a:t>乡村教育运动</a:t>
          </a:r>
        </a:p>
      </dsp:txBody>
      <dsp:txXfrm>
        <a:off x="2482185" y="2005835"/>
        <a:ext cx="1685632" cy="986818"/>
      </dsp:txXfrm>
    </dsp:sp>
    <dsp:sp modelId="{9ECF82C6-10A2-4C23-B801-95970F02D4FC}">
      <dsp:nvSpPr>
        <dsp:cNvPr id="0" name=""/>
        <dsp:cNvSpPr/>
      </dsp:nvSpPr>
      <dsp:spPr>
        <a:xfrm>
          <a:off x="4373222" y="2282612"/>
          <a:ext cx="370371" cy="433264"/>
        </a:xfrm>
        <a:prstGeom prst="rightArrow">
          <a:avLst>
            <a:gd name="adj1" fmla="val 60000"/>
            <a:gd name="adj2" fmla="val 50000"/>
          </a:avLst>
        </a:prstGeom>
        <a:solidFill>
          <a:schemeClr val="accent3">
            <a:hueOff val="-733040"/>
            <a:satOff val="-30068"/>
            <a:lumOff val="-1732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4373222" y="2369265"/>
        <a:ext cx="259260" cy="259958"/>
      </dsp:txXfrm>
    </dsp:sp>
    <dsp:sp modelId="{73F2D956-3922-4CFF-8D26-2313396D066B}">
      <dsp:nvSpPr>
        <dsp:cNvPr id="0" name=""/>
        <dsp:cNvSpPr/>
      </dsp:nvSpPr>
      <dsp:spPr>
        <a:xfrm>
          <a:off x="4897333" y="1975134"/>
          <a:ext cx="1747034" cy="1048220"/>
        </a:xfrm>
        <a:prstGeom prst="roundRect">
          <a:avLst>
            <a:gd name="adj" fmla="val 10000"/>
          </a:avLst>
        </a:prstGeom>
        <a:solidFill>
          <a:schemeClr val="accent3">
            <a:hueOff val="-1099560"/>
            <a:satOff val="-45102"/>
            <a:lumOff val="-25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zh-CN" altLang="en-US" sz="2600" kern="1200"/>
            <a:t>国难教育运动</a:t>
          </a:r>
        </a:p>
      </dsp:txBody>
      <dsp:txXfrm>
        <a:off x="4928034" y="2005835"/>
        <a:ext cx="1685632" cy="986818"/>
      </dsp:txXfrm>
    </dsp:sp>
    <dsp:sp modelId="{75713AAB-8266-4400-A282-CAA029ABC04B}">
      <dsp:nvSpPr>
        <dsp:cNvPr id="0" name=""/>
        <dsp:cNvSpPr/>
      </dsp:nvSpPr>
      <dsp:spPr>
        <a:xfrm>
          <a:off x="6819071" y="2282612"/>
          <a:ext cx="370371" cy="433264"/>
        </a:xfrm>
        <a:prstGeom prst="rightArrow">
          <a:avLst>
            <a:gd name="adj1" fmla="val 60000"/>
            <a:gd name="adj2" fmla="val 50000"/>
          </a:avLst>
        </a:prstGeom>
        <a:solidFill>
          <a:schemeClr val="accent3">
            <a:hueOff val="-1466080"/>
            <a:satOff val="-60136"/>
            <a:lumOff val="-3464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6819071" y="2369265"/>
        <a:ext cx="259260" cy="259958"/>
      </dsp:txXfrm>
    </dsp:sp>
    <dsp:sp modelId="{FFB50E4A-DC11-4DE2-9134-DB6DFF45A0B3}">
      <dsp:nvSpPr>
        <dsp:cNvPr id="0" name=""/>
        <dsp:cNvSpPr/>
      </dsp:nvSpPr>
      <dsp:spPr>
        <a:xfrm>
          <a:off x="7343181" y="1975134"/>
          <a:ext cx="1747034" cy="1048220"/>
        </a:xfrm>
        <a:prstGeom prst="roundRect">
          <a:avLst>
            <a:gd name="adj" fmla="val 10000"/>
          </a:avLst>
        </a:prstGeom>
        <a:solidFill>
          <a:schemeClr val="accent3">
            <a:hueOff val="-1649340"/>
            <a:satOff val="-67653"/>
            <a:lumOff val="-389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zh-CN" altLang="en-US" sz="2600" kern="1200" dirty="0"/>
            <a:t>战时教育运动</a:t>
          </a:r>
        </a:p>
      </dsp:txBody>
      <dsp:txXfrm>
        <a:off x="7373882" y="2005835"/>
        <a:ext cx="1685632" cy="986818"/>
      </dsp:txXfrm>
    </dsp:sp>
    <dsp:sp modelId="{53A971C8-B5DC-482F-B09F-25AD136174B2}">
      <dsp:nvSpPr>
        <dsp:cNvPr id="0" name=""/>
        <dsp:cNvSpPr/>
      </dsp:nvSpPr>
      <dsp:spPr>
        <a:xfrm>
          <a:off x="9264920" y="2282612"/>
          <a:ext cx="370371" cy="433264"/>
        </a:xfrm>
        <a:prstGeom prst="rightArrow">
          <a:avLst>
            <a:gd name="adj1" fmla="val 60000"/>
            <a:gd name="adj2" fmla="val 50000"/>
          </a:avLst>
        </a:prstGeom>
        <a:solidFill>
          <a:schemeClr val="accent3">
            <a:hueOff val="-2199120"/>
            <a:satOff val="-90204"/>
            <a:lumOff val="-5196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zh-CN" altLang="en-US" sz="1900" kern="1200"/>
        </a:p>
      </dsp:txBody>
      <dsp:txXfrm>
        <a:off x="9264920" y="2369265"/>
        <a:ext cx="259260" cy="259958"/>
      </dsp:txXfrm>
    </dsp:sp>
    <dsp:sp modelId="{8E729B31-51E5-46E1-A83C-1CDC364F4C43}">
      <dsp:nvSpPr>
        <dsp:cNvPr id="0" name=""/>
        <dsp:cNvSpPr/>
      </dsp:nvSpPr>
      <dsp:spPr>
        <a:xfrm>
          <a:off x="9789030" y="1975134"/>
          <a:ext cx="1747034" cy="1048220"/>
        </a:xfrm>
        <a:prstGeom prst="roundRect">
          <a:avLst>
            <a:gd name="adj" fmla="val 10000"/>
          </a:avLst>
        </a:prstGeom>
        <a:solidFill>
          <a:schemeClr val="accent3">
            <a:hueOff val="-2199120"/>
            <a:satOff val="-90204"/>
            <a:lumOff val="-519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rtl="0">
            <a:lnSpc>
              <a:spcPct val="90000"/>
            </a:lnSpc>
            <a:spcBef>
              <a:spcPct val="0"/>
            </a:spcBef>
            <a:spcAft>
              <a:spcPct val="35000"/>
            </a:spcAft>
            <a:buNone/>
          </a:pPr>
          <a:r>
            <a:rPr lang="zh-CN" altLang="en-US" sz="2600" kern="1200"/>
            <a:t>民主教育运动</a:t>
          </a:r>
        </a:p>
      </dsp:txBody>
      <dsp:txXfrm>
        <a:off x="9819731" y="2005835"/>
        <a:ext cx="1685632" cy="9868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D34DF8-A31F-4A7D-B21D-4E8B550D8CA6}">
      <dsp:nvSpPr>
        <dsp:cNvPr id="0" name=""/>
        <dsp:cNvSpPr/>
      </dsp:nvSpPr>
      <dsp:spPr>
        <a:xfrm>
          <a:off x="685799" y="0"/>
          <a:ext cx="7772400" cy="291465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E1FD4F-FBBC-4403-AE96-8CF3AD726AF3}">
      <dsp:nvSpPr>
        <dsp:cNvPr id="0" name=""/>
        <dsp:cNvSpPr/>
      </dsp:nvSpPr>
      <dsp:spPr>
        <a:xfrm>
          <a:off x="2323"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解放儿童的头脑</a:t>
          </a:r>
          <a:endParaRPr lang="zh-CN" altLang="en-US" sz="2200" kern="1200"/>
        </a:p>
      </dsp:txBody>
      <dsp:txXfrm>
        <a:off x="59236" y="931308"/>
        <a:ext cx="1325590" cy="1052034"/>
      </dsp:txXfrm>
    </dsp:sp>
    <dsp:sp modelId="{7A6D921E-1CAD-4AC4-8D84-5B8E84C4D56B}">
      <dsp:nvSpPr>
        <dsp:cNvPr id="0" name=""/>
        <dsp:cNvSpPr/>
      </dsp:nvSpPr>
      <dsp:spPr>
        <a:xfrm>
          <a:off x="1542310"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解放儿童的双手</a:t>
          </a:r>
          <a:endParaRPr lang="zh-CN" altLang="en-US" sz="2200" kern="1200"/>
        </a:p>
      </dsp:txBody>
      <dsp:txXfrm>
        <a:off x="1599223" y="931308"/>
        <a:ext cx="1325590" cy="1052034"/>
      </dsp:txXfrm>
    </dsp:sp>
    <dsp:sp modelId="{304E508C-6643-4B01-9515-E60A1DEB3490}">
      <dsp:nvSpPr>
        <dsp:cNvPr id="0" name=""/>
        <dsp:cNvSpPr/>
      </dsp:nvSpPr>
      <dsp:spPr>
        <a:xfrm>
          <a:off x="3082297"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解放儿童的时间</a:t>
          </a:r>
          <a:endParaRPr lang="zh-CN" altLang="en-US" sz="2200" kern="1200"/>
        </a:p>
      </dsp:txBody>
      <dsp:txXfrm>
        <a:off x="3139210" y="931308"/>
        <a:ext cx="1325590" cy="1052034"/>
      </dsp:txXfrm>
    </dsp:sp>
    <dsp:sp modelId="{FA20D963-1345-4422-BF14-744625DA2B0F}">
      <dsp:nvSpPr>
        <dsp:cNvPr id="0" name=""/>
        <dsp:cNvSpPr/>
      </dsp:nvSpPr>
      <dsp:spPr>
        <a:xfrm>
          <a:off x="4622285"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解放儿童的空间</a:t>
          </a:r>
          <a:endParaRPr lang="zh-CN" altLang="en-US" sz="2200" kern="1200"/>
        </a:p>
      </dsp:txBody>
      <dsp:txXfrm>
        <a:off x="4679198" y="931308"/>
        <a:ext cx="1325590" cy="1052034"/>
      </dsp:txXfrm>
    </dsp:sp>
    <dsp:sp modelId="{D6DEFEF8-3FE7-4DDE-82D3-0081FFC04F77}">
      <dsp:nvSpPr>
        <dsp:cNvPr id="0" name=""/>
        <dsp:cNvSpPr/>
      </dsp:nvSpPr>
      <dsp:spPr>
        <a:xfrm>
          <a:off x="6162272"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解放儿童的眼睛</a:t>
          </a:r>
          <a:endParaRPr lang="zh-CN" altLang="en-US" sz="2200" kern="1200"/>
        </a:p>
      </dsp:txBody>
      <dsp:txXfrm>
        <a:off x="6219185" y="931308"/>
        <a:ext cx="1325590" cy="1052034"/>
      </dsp:txXfrm>
    </dsp:sp>
    <dsp:sp modelId="{AEBB1C0A-C489-490D-BF1F-14D868A62DBA}">
      <dsp:nvSpPr>
        <dsp:cNvPr id="0" name=""/>
        <dsp:cNvSpPr/>
      </dsp:nvSpPr>
      <dsp:spPr>
        <a:xfrm>
          <a:off x="7702260" y="874395"/>
          <a:ext cx="1439416" cy="1165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zh-CN" altLang="en-US" sz="2200" b="0" kern="1200" baseline="0"/>
            <a:t>解放儿童的嘴巴</a:t>
          </a:r>
          <a:endParaRPr lang="zh-CN" altLang="en-US" sz="2200" kern="1200"/>
        </a:p>
      </dsp:txBody>
      <dsp:txXfrm>
        <a:off x="7759173" y="931308"/>
        <a:ext cx="1325590" cy="105203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1">
  <dgm:title val=""/>
  <dgm:desc val=""/>
  <dgm:catLst>
    <dgm:cat type="process" pri="5000"/>
    <dgm:cat type="convert" pri="13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vertAlign" val="mid"/>
      <dgm:param type="horzAlign" val="ctr"/>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9982" name="Rectangle 2"/>
          <p:cNvSpPr>
            <a:spLocks noGrp="1" noChangeArrowheads="1"/>
          </p:cNvSpPr>
          <p:nvPr>
            <p:ph type="hdr" sz="quarter"/>
          </p:nvPr>
        </p:nvSpPr>
        <p:spPr bwMode="auto">
          <a:xfrm>
            <a:off x="2" y="1"/>
            <a:ext cx="3076575" cy="512763"/>
          </a:xfrm>
          <a:prstGeom prst="rect">
            <a:avLst/>
          </a:prstGeom>
          <a:noFill/>
          <a:ln w="9525">
            <a:noFill/>
            <a:miter lim="800000"/>
          </a:ln>
          <a:effectLst/>
        </p:spPr>
        <p:txBody>
          <a:bodyPr vert="horz" wrap="square" lIns="91492" tIns="45745" rIns="91492" bIns="45745" numCol="1" anchor="t" anchorCtr="0" compatLnSpc="1"/>
          <a:lstStyle>
            <a:lvl1pPr algn="l">
              <a:defRPr sz="1100"/>
            </a:lvl1pPr>
          </a:lstStyle>
          <a:p>
            <a:endParaRPr lang="en-US"/>
          </a:p>
        </p:txBody>
      </p:sp>
      <p:sp>
        <p:nvSpPr>
          <p:cNvPr id="1049983" name="Rectangle 3"/>
          <p:cNvSpPr>
            <a:spLocks noGrp="1" noChangeArrowheads="1"/>
          </p:cNvSpPr>
          <p:nvPr>
            <p:ph type="dt" idx="1"/>
          </p:nvPr>
        </p:nvSpPr>
        <p:spPr bwMode="auto">
          <a:xfrm>
            <a:off x="4021139" y="1"/>
            <a:ext cx="3076575" cy="512763"/>
          </a:xfrm>
          <a:prstGeom prst="rect">
            <a:avLst/>
          </a:prstGeom>
          <a:noFill/>
          <a:ln w="9525">
            <a:noFill/>
            <a:miter lim="800000"/>
          </a:ln>
          <a:effectLst/>
        </p:spPr>
        <p:txBody>
          <a:bodyPr vert="horz" wrap="square" lIns="91492" tIns="45745" rIns="91492" bIns="45745" numCol="1" anchor="t" anchorCtr="0" compatLnSpc="1"/>
          <a:lstStyle>
            <a:lvl1pPr algn="r">
              <a:defRPr sz="1100"/>
            </a:lvl1pPr>
          </a:lstStyle>
          <a:p>
            <a:endParaRPr lang="en-US"/>
          </a:p>
        </p:txBody>
      </p:sp>
      <p:sp>
        <p:nvSpPr>
          <p:cNvPr id="1049984" name="Rectangle 4"/>
          <p:cNvSpPr>
            <a:spLocks noGrp="1" noRot="1" noChangeAspect="1" noChangeArrowheads="1" noTextEdit="1"/>
          </p:cNvSpPr>
          <p:nvPr>
            <p:ph type="sldImg" idx="2"/>
          </p:nvPr>
        </p:nvSpPr>
        <p:spPr bwMode="auto">
          <a:xfrm>
            <a:off x="990600" y="766763"/>
            <a:ext cx="5118100" cy="3838575"/>
          </a:xfrm>
          <a:prstGeom prst="rect">
            <a:avLst/>
          </a:prstGeom>
          <a:noFill/>
          <a:ln w="9525">
            <a:solidFill>
              <a:srgbClr val="000000"/>
            </a:solidFill>
            <a:miter lim="800000"/>
          </a:ln>
          <a:effectLst/>
        </p:spPr>
      </p:sp>
      <p:sp>
        <p:nvSpPr>
          <p:cNvPr id="1049985" name="Rectangle 5"/>
          <p:cNvSpPr>
            <a:spLocks noGrp="1" noChangeArrowheads="1"/>
          </p:cNvSpPr>
          <p:nvPr>
            <p:ph type="body" sz="quarter" idx="3"/>
          </p:nvPr>
        </p:nvSpPr>
        <p:spPr bwMode="auto">
          <a:xfrm>
            <a:off x="709614" y="4862514"/>
            <a:ext cx="5680075" cy="4605337"/>
          </a:xfrm>
          <a:prstGeom prst="rect">
            <a:avLst/>
          </a:prstGeom>
          <a:noFill/>
          <a:ln w="9525">
            <a:noFill/>
            <a:miter lim="800000"/>
          </a:ln>
          <a:effectLst/>
        </p:spPr>
        <p:txBody>
          <a:bodyPr vert="horz" wrap="square" lIns="91492" tIns="45745" rIns="91492" bIns="45745" numCol="1" anchor="t" anchorCtr="0" compatLnSpc="1"/>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1049986" name="Rectangle 6"/>
          <p:cNvSpPr>
            <a:spLocks noGrp="1" noChangeArrowheads="1"/>
          </p:cNvSpPr>
          <p:nvPr>
            <p:ph type="ftr" sz="quarter" idx="4"/>
          </p:nvPr>
        </p:nvSpPr>
        <p:spPr bwMode="auto">
          <a:xfrm>
            <a:off x="2" y="9720264"/>
            <a:ext cx="3076575" cy="512762"/>
          </a:xfrm>
          <a:prstGeom prst="rect">
            <a:avLst/>
          </a:prstGeom>
          <a:noFill/>
          <a:ln w="9525">
            <a:noFill/>
            <a:miter lim="800000"/>
          </a:ln>
          <a:effectLst/>
        </p:spPr>
        <p:txBody>
          <a:bodyPr vert="horz" wrap="square" lIns="91492" tIns="45745" rIns="91492" bIns="45745" numCol="1" anchor="b" anchorCtr="0" compatLnSpc="1"/>
          <a:lstStyle>
            <a:lvl1pPr algn="l">
              <a:defRPr sz="1100"/>
            </a:lvl1pPr>
          </a:lstStyle>
          <a:p>
            <a:endParaRPr lang="en-US"/>
          </a:p>
        </p:txBody>
      </p:sp>
      <p:sp>
        <p:nvSpPr>
          <p:cNvPr id="1049987" name="Rectangle 7"/>
          <p:cNvSpPr>
            <a:spLocks noGrp="1" noChangeArrowheads="1"/>
          </p:cNvSpPr>
          <p:nvPr>
            <p:ph type="sldNum" sz="quarter" idx="5"/>
          </p:nvPr>
        </p:nvSpPr>
        <p:spPr bwMode="auto">
          <a:xfrm>
            <a:off x="4021139" y="9720264"/>
            <a:ext cx="3076575" cy="512762"/>
          </a:xfrm>
          <a:prstGeom prst="rect">
            <a:avLst/>
          </a:prstGeom>
          <a:noFill/>
          <a:ln w="9525">
            <a:noFill/>
            <a:miter lim="800000"/>
          </a:ln>
          <a:effectLst/>
        </p:spPr>
        <p:txBody>
          <a:bodyPr vert="horz" wrap="square" lIns="91492" tIns="45745" rIns="91492" bIns="45745" numCol="1" anchor="b" anchorCtr="0" compatLnSpc="1"/>
          <a:lstStyle>
            <a:lvl1pPr algn="r">
              <a:defRPr sz="1100"/>
            </a:lvl1pPr>
          </a:lstStyle>
          <a:p>
            <a:fld id="{A9A0EA98-5831-4853-B862-C702E6EB345C}" type="slidenum">
              <a:rPr lang="en-US"/>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幻灯片图像占位符 1"/>
          <p:cNvSpPr>
            <a:spLocks noGrp="1" noRot="1" noChangeAspect="1"/>
          </p:cNvSpPr>
          <p:nvPr>
            <p:ph type="sldImg"/>
          </p:nvPr>
        </p:nvSpPr>
        <p:spPr>
          <a:xfrm>
            <a:off x="138113" y="766763"/>
            <a:ext cx="6823075" cy="3838575"/>
          </a:xfrm>
        </p:spPr>
      </p:sp>
      <p:sp>
        <p:nvSpPr>
          <p:cNvPr id="95234" name="备注占位符 2"/>
          <p:cNvSpPr>
            <a:spLocks noGrp="1"/>
          </p:cNvSpPr>
          <p:nvPr>
            <p:ph type="body"/>
          </p:nvPr>
        </p:nvSpPr>
        <p:spPr/>
        <p:txBody>
          <a:bodyPr lIns="91440" tIns="45720" rIns="91440" bIns="45720" anchor="t"/>
          <a:lstStyle/>
          <a:p>
            <a:pPr lvl="0"/>
            <a:endParaRPr lang="zh-CN" altLang="en-US"/>
          </a:p>
        </p:txBody>
      </p:sp>
      <p:sp>
        <p:nvSpPr>
          <p:cNvPr id="9523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algn="r"/>
            <a:fld id="{9A0DB2DC-4C9A-4742-B13C-FB6460FD3503}" type="slidenum">
              <a:rPr lang="zh-CN" altLang="en-US" sz="1200">
                <a:latin typeface="Arial" panose="020B0604020202020204" pitchFamily="34" charset="0"/>
                <a:ea typeface="黑体" panose="02010609060101010101" charset="-122"/>
              </a:rPr>
            </a:fld>
            <a:endParaRPr lang="zh-CN" altLang="en-US" sz="1200">
              <a:latin typeface="Arial" panose="020B0604020202020204" pitchFamily="34" charset="0"/>
              <a:ea typeface="黑体" panose="02010609060101010101"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69" name="幻灯片图像占位符 1"/>
          <p:cNvSpPr>
            <a:spLocks noGrp="1" noRot="1" noChangeAspect="1"/>
          </p:cNvSpPr>
          <p:nvPr>
            <p:ph type="sldImg"/>
          </p:nvPr>
        </p:nvSpPr>
        <p:spPr/>
      </p:sp>
      <p:sp>
        <p:nvSpPr>
          <p:cNvPr id="1048870" name="备注占位符 2"/>
          <p:cNvSpPr>
            <a:spLocks noGrp="1"/>
          </p:cNvSpPr>
          <p:nvPr>
            <p:ph type="body"/>
          </p:nvPr>
        </p:nvSpPr>
        <p:spPr/>
        <p:txBody>
          <a:bodyPr lIns="91440" tIns="45720" rIns="91440" bIns="45720" anchor="t"/>
          <a:lstStyle/>
          <a:p>
            <a:pPr lvl="0"/>
            <a:endParaRPr lang="zh-CN" altLang="en-US" dirty="0"/>
          </a:p>
        </p:txBody>
      </p:sp>
      <p:sp>
        <p:nvSpPr>
          <p:cNvPr id="104887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algn="r"/>
            <a:fld id="{9A0DB2DC-4C9A-4742-B13C-FB6460FD3503}" type="slidenum">
              <a:rPr lang="zh-CN" altLang="en-US" sz="1200">
                <a:latin typeface="Arial" panose="020B0604020202020204" pitchFamily="34" charset="0"/>
                <a:ea typeface="黑体" panose="02010609060101010101" charset="-122"/>
              </a:rPr>
            </a:fld>
            <a:endParaRPr lang="zh-CN" altLang="en-US" sz="1200">
              <a:latin typeface="Arial" panose="020B0604020202020204" pitchFamily="34" charset="0"/>
              <a:ea typeface="黑体" panose="02010609060101010101"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2.xml"/><Relationship Id="rId4" Type="http://schemas.openxmlformats.org/officeDocument/2006/relationships/image" Target="../media/image4.png"/><Relationship Id="rId3" Type="http://schemas.openxmlformats.org/officeDocument/2006/relationships/tags" Target="../tags/tag1.xm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4.xml"/><Relationship Id="rId4" Type="http://schemas.openxmlformats.org/officeDocument/2006/relationships/image" Target="../media/image4.png"/><Relationship Id="rId3" Type="http://schemas.openxmlformats.org/officeDocument/2006/relationships/tags" Target="../tags/tag3.xm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image" Target="../media/image9.png"/><Relationship Id="rId5" Type="http://schemas.openxmlformats.org/officeDocument/2006/relationships/tags" Target="../tags/tag6.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5.xml"/><Relationship Id="rId10" Type="http://schemas.openxmlformats.org/officeDocument/2006/relationships/tags" Target="../tags/tag10.xml"/><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5.xml"/><Relationship Id="rId8" Type="http://schemas.openxmlformats.org/officeDocument/2006/relationships/tags" Target="../tags/tag14.xml"/><Relationship Id="rId7" Type="http://schemas.openxmlformats.org/officeDocument/2006/relationships/tags" Target="../tags/tag13.xml"/><Relationship Id="rId6" Type="http://schemas.openxmlformats.org/officeDocument/2006/relationships/image" Target="../media/image10.png"/><Relationship Id="rId5" Type="http://schemas.openxmlformats.org/officeDocument/2006/relationships/tags" Target="../tags/tag12.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11.xml"/><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7" Type="http://schemas.openxmlformats.org/officeDocument/2006/relationships/tags" Target="../tags/tag19.xml"/><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image" Target="NULL" TargetMode="External"/><Relationship Id="rId3" Type="http://schemas.openxmlformats.org/officeDocument/2006/relationships/image" Target="../media/image11.png"/><Relationship Id="rId2" Type="http://schemas.openxmlformats.org/officeDocument/2006/relationships/tags" Target="../tags/tag16.xml"/><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image" Target="../media/image10.png"/><Relationship Id="rId5" Type="http://schemas.openxmlformats.org/officeDocument/2006/relationships/tags" Target="../tags/tag21.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0.xml"/><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image" Target="../media/image10.png"/><Relationship Id="rId5" Type="http://schemas.openxmlformats.org/officeDocument/2006/relationships/tags" Target="../tags/tag26.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5.xml"/><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8" Type="http://schemas.openxmlformats.org/officeDocument/2006/relationships/tags" Target="../tags/tag34.xml"/><Relationship Id="rId7" Type="http://schemas.openxmlformats.org/officeDocument/2006/relationships/tags" Target="../tags/tag33.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30.xml"/><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4" Type="http://schemas.openxmlformats.org/officeDocument/2006/relationships/tags" Target="../tags/tag37.xml"/><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42.xml"/><Relationship Id="rId8" Type="http://schemas.openxmlformats.org/officeDocument/2006/relationships/tags" Target="../tags/tag41.xml"/><Relationship Id="rId7" Type="http://schemas.openxmlformats.org/officeDocument/2006/relationships/tags" Target="../tags/tag40.xml"/><Relationship Id="rId6" Type="http://schemas.openxmlformats.org/officeDocument/2006/relationships/image" Target="../media/image10.png"/><Relationship Id="rId5" Type="http://schemas.openxmlformats.org/officeDocument/2006/relationships/tags" Target="../tags/tag39.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38.xml"/><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47.xml"/><Relationship Id="rId8" Type="http://schemas.openxmlformats.org/officeDocument/2006/relationships/tags" Target="../tags/tag46.xml"/><Relationship Id="rId7" Type="http://schemas.openxmlformats.org/officeDocument/2006/relationships/tags" Target="../tags/tag45.xml"/><Relationship Id="rId6" Type="http://schemas.openxmlformats.org/officeDocument/2006/relationships/image" Target="../media/image10.png"/><Relationship Id="rId5" Type="http://schemas.openxmlformats.org/officeDocument/2006/relationships/tags" Target="../tags/tag44.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43.xml"/><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9" Type="http://schemas.openxmlformats.org/officeDocument/2006/relationships/tags" Target="../tags/tag52.xml"/><Relationship Id="rId8" Type="http://schemas.openxmlformats.org/officeDocument/2006/relationships/tags" Target="../tags/tag51.xml"/><Relationship Id="rId7" Type="http://schemas.openxmlformats.org/officeDocument/2006/relationships/tags" Target="../tags/tag50.xml"/><Relationship Id="rId6" Type="http://schemas.openxmlformats.org/officeDocument/2006/relationships/image" Target="../media/image10.png"/><Relationship Id="rId5" Type="http://schemas.openxmlformats.org/officeDocument/2006/relationships/tags" Target="../tags/tag49.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48.xml"/><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tags" Target="../tags/tag55.xml"/><Relationship Id="rId6" Type="http://schemas.openxmlformats.org/officeDocument/2006/relationships/image" Target="../media/image9.png"/><Relationship Id="rId5" Type="http://schemas.openxmlformats.org/officeDocument/2006/relationships/tags" Target="../tags/tag54.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53.xml"/><Relationship Id="rId10" Type="http://schemas.openxmlformats.org/officeDocument/2006/relationships/tags" Target="../tags/tag58.xml"/><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9" Type="http://schemas.openxmlformats.org/officeDocument/2006/relationships/tags" Target="../tags/tag63.xml"/><Relationship Id="rId8" Type="http://schemas.openxmlformats.org/officeDocument/2006/relationships/tags" Target="../tags/tag62.xml"/><Relationship Id="rId7" Type="http://schemas.openxmlformats.org/officeDocument/2006/relationships/tags" Target="../tags/tag61.xml"/><Relationship Id="rId6" Type="http://schemas.openxmlformats.org/officeDocument/2006/relationships/image" Target="../media/image10.png"/><Relationship Id="rId5" Type="http://schemas.openxmlformats.org/officeDocument/2006/relationships/tags" Target="../tags/tag60.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59.xml"/><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9" Type="http://schemas.openxmlformats.org/officeDocument/2006/relationships/tags" Target="../tags/tag68.xml"/><Relationship Id="rId8" Type="http://schemas.openxmlformats.org/officeDocument/2006/relationships/tags" Target="../tags/tag67.xml"/><Relationship Id="rId7" Type="http://schemas.openxmlformats.org/officeDocument/2006/relationships/image" Target="../media/image10.png"/><Relationship Id="rId6" Type="http://schemas.openxmlformats.org/officeDocument/2006/relationships/tags" Target="../tags/tag66.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65.xml"/><Relationship Id="rId2" Type="http://schemas.openxmlformats.org/officeDocument/2006/relationships/tags" Target="../tags/tag64.xml"/><Relationship Id="rId10" Type="http://schemas.openxmlformats.org/officeDocument/2006/relationships/tags" Target="../tags/tag69.xml"/><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8" Type="http://schemas.openxmlformats.org/officeDocument/2006/relationships/tags" Target="../tags/tag74.xml"/><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9" Type="http://schemas.openxmlformats.org/officeDocument/2006/relationships/tags" Target="../tags/tag79.xml"/><Relationship Id="rId8" Type="http://schemas.openxmlformats.org/officeDocument/2006/relationships/tags" Target="../tags/tag78.xml"/><Relationship Id="rId7" Type="http://schemas.openxmlformats.org/officeDocument/2006/relationships/image" Target="../media/image10.png"/><Relationship Id="rId6" Type="http://schemas.openxmlformats.org/officeDocument/2006/relationships/tags" Target="../tags/tag77.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76.xml"/><Relationship Id="rId2" Type="http://schemas.openxmlformats.org/officeDocument/2006/relationships/tags" Target="../tags/tag75.xml"/><Relationship Id="rId10" Type="http://schemas.openxmlformats.org/officeDocument/2006/relationships/tags" Target="../tags/tag80.xml"/><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9" Type="http://schemas.openxmlformats.org/officeDocument/2006/relationships/tags" Target="../tags/tag85.xml"/><Relationship Id="rId8" Type="http://schemas.openxmlformats.org/officeDocument/2006/relationships/tags" Target="../tags/tag84.xml"/><Relationship Id="rId7" Type="http://schemas.openxmlformats.org/officeDocument/2006/relationships/image" Target="../media/image10.png"/><Relationship Id="rId6" Type="http://schemas.openxmlformats.org/officeDocument/2006/relationships/tags" Target="../tags/tag83.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82.xml"/><Relationship Id="rId2" Type="http://schemas.openxmlformats.org/officeDocument/2006/relationships/tags" Target="../tags/tag81.xml"/><Relationship Id="rId10" Type="http://schemas.openxmlformats.org/officeDocument/2006/relationships/tags" Target="../tags/tag86.xml"/><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9" Type="http://schemas.openxmlformats.org/officeDocument/2006/relationships/tags" Target="../tags/tag91.xml"/><Relationship Id="rId8" Type="http://schemas.openxmlformats.org/officeDocument/2006/relationships/tags" Target="../tags/tag90.xml"/><Relationship Id="rId7" Type="http://schemas.openxmlformats.org/officeDocument/2006/relationships/image" Target="../media/image10.png"/><Relationship Id="rId6" Type="http://schemas.openxmlformats.org/officeDocument/2006/relationships/tags" Target="../tags/tag89.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88.xml"/><Relationship Id="rId2" Type="http://schemas.openxmlformats.org/officeDocument/2006/relationships/tags" Target="../tags/tag87.xml"/><Relationship Id="rId10" Type="http://schemas.openxmlformats.org/officeDocument/2006/relationships/tags" Target="../tags/tag92.xml"/><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9" Type="http://schemas.openxmlformats.org/officeDocument/2006/relationships/tags" Target="../tags/tag97.xml"/><Relationship Id="rId8" Type="http://schemas.openxmlformats.org/officeDocument/2006/relationships/tags" Target="../tags/tag96.xml"/><Relationship Id="rId7" Type="http://schemas.openxmlformats.org/officeDocument/2006/relationships/image" Target="../media/image13.png"/><Relationship Id="rId6" Type="http://schemas.openxmlformats.org/officeDocument/2006/relationships/tags" Target="../tags/tag95.xml"/><Relationship Id="rId5" Type="http://schemas.openxmlformats.org/officeDocument/2006/relationships/image" Target="NULL" TargetMode="External"/><Relationship Id="rId4" Type="http://schemas.openxmlformats.org/officeDocument/2006/relationships/image" Target="../media/image12.png"/><Relationship Id="rId3" Type="http://schemas.openxmlformats.org/officeDocument/2006/relationships/tags" Target="../tags/tag94.xml"/><Relationship Id="rId2" Type="http://schemas.openxmlformats.org/officeDocument/2006/relationships/tags" Target="../tags/tag93.xml"/><Relationship Id="rId10" Type="http://schemas.openxmlformats.org/officeDocument/2006/relationships/tags" Target="../tags/tag98.xml"/><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9" Type="http://schemas.openxmlformats.org/officeDocument/2006/relationships/tags" Target="../tags/tag111.xml"/><Relationship Id="rId8" Type="http://schemas.openxmlformats.org/officeDocument/2006/relationships/tags" Target="../tags/tag110.xml"/><Relationship Id="rId7" Type="http://schemas.openxmlformats.org/officeDocument/2006/relationships/tags" Target="../tags/tag109.xml"/><Relationship Id="rId6" Type="http://schemas.openxmlformats.org/officeDocument/2006/relationships/tags" Target="../tags/tag108.xml"/><Relationship Id="rId5" Type="http://schemas.openxmlformats.org/officeDocument/2006/relationships/tags" Target="../tags/tag107.xml"/><Relationship Id="rId4" Type="http://schemas.openxmlformats.org/officeDocument/2006/relationships/tags" Target="../tags/tag106.xml"/><Relationship Id="rId3" Type="http://schemas.openxmlformats.org/officeDocument/2006/relationships/image" Target="../media/image14.jpeg"/><Relationship Id="rId2" Type="http://schemas.openxmlformats.org/officeDocument/2006/relationships/tags" Target="../tags/tag105.xml"/><Relationship Id="rId11" Type="http://schemas.openxmlformats.org/officeDocument/2006/relationships/tags" Target="../tags/tag113.xml"/><Relationship Id="rId10" Type="http://schemas.openxmlformats.org/officeDocument/2006/relationships/tags" Target="../tags/tag112.xml"/><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4" Type="http://schemas.openxmlformats.org/officeDocument/2006/relationships/tags" Target="../tags/tag116.xml"/><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6" Type="http://schemas.openxmlformats.org/officeDocument/2006/relationships/tags" Target="../tags/tag120.xml"/><Relationship Id="rId5" Type="http://schemas.openxmlformats.org/officeDocument/2006/relationships/tags" Target="../tags/tag119.xml"/><Relationship Id="rId4" Type="http://schemas.openxmlformats.org/officeDocument/2006/relationships/tags" Target="../tags/tag118.xml"/><Relationship Id="rId3" Type="http://schemas.openxmlformats.org/officeDocument/2006/relationships/image" Target="../media/image15.jpeg"/><Relationship Id="rId2" Type="http://schemas.openxmlformats.org/officeDocument/2006/relationships/tags" Target="../tags/tag117.xm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4" Type="http://schemas.openxmlformats.org/officeDocument/2006/relationships/tags" Target="../tags/tag123.xml"/><Relationship Id="rId3" Type="http://schemas.openxmlformats.org/officeDocument/2006/relationships/tags" Target="../tags/tag122.xml"/><Relationship Id="rId2" Type="http://schemas.openxmlformats.org/officeDocument/2006/relationships/tags" Target="../tags/tag121.xml"/><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6" Type="http://schemas.openxmlformats.org/officeDocument/2006/relationships/tags" Target="../tags/tag130.xml"/><Relationship Id="rId5" Type="http://schemas.openxmlformats.org/officeDocument/2006/relationships/tags" Target="../tags/tag129.xml"/><Relationship Id="rId4" Type="http://schemas.openxmlformats.org/officeDocument/2006/relationships/tags" Target="../tags/tag128.xml"/><Relationship Id="rId3" Type="http://schemas.openxmlformats.org/officeDocument/2006/relationships/image" Target="../media/image14.jpeg"/><Relationship Id="rId2" Type="http://schemas.openxmlformats.org/officeDocument/2006/relationships/tags" Target="../tags/tag127.xml"/><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4" Type="http://schemas.openxmlformats.org/officeDocument/2006/relationships/tags" Target="../tags/tag133.xml"/><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4" Type="http://schemas.openxmlformats.org/officeDocument/2006/relationships/tags" Target="../tags/tag139.xml"/><Relationship Id="rId3" Type="http://schemas.openxmlformats.org/officeDocument/2006/relationships/tags" Target="../tags/tag138.xml"/><Relationship Id="rId2" Type="http://schemas.openxmlformats.org/officeDocument/2006/relationships/tags" Target="../tags/tag137.xml"/><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9" Type="http://schemas.openxmlformats.org/officeDocument/2006/relationships/tags" Target="../tags/tag149.xml"/><Relationship Id="rId8" Type="http://schemas.openxmlformats.org/officeDocument/2006/relationships/tags" Target="../tags/tag148.xml"/><Relationship Id="rId7" Type="http://schemas.openxmlformats.org/officeDocument/2006/relationships/tags" Target="../tags/tag147.xml"/><Relationship Id="rId6" Type="http://schemas.openxmlformats.org/officeDocument/2006/relationships/tags" Target="../tags/tag146.xml"/><Relationship Id="rId5" Type="http://schemas.openxmlformats.org/officeDocument/2006/relationships/tags" Target="../tags/tag145.xml"/><Relationship Id="rId4" Type="http://schemas.openxmlformats.org/officeDocument/2006/relationships/tags" Target="../tags/tag144.xml"/><Relationship Id="rId3" Type="http://schemas.openxmlformats.org/officeDocument/2006/relationships/image" Target="../media/image14.jpeg"/><Relationship Id="rId2" Type="http://schemas.openxmlformats.org/officeDocument/2006/relationships/tags" Target="../tags/tag143.xml"/><Relationship Id="rId11" Type="http://schemas.openxmlformats.org/officeDocument/2006/relationships/tags" Target="../tags/tag151.xml"/><Relationship Id="rId10" Type="http://schemas.openxmlformats.org/officeDocument/2006/relationships/tags" Target="../tags/tag150.xml"/><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6" Type="http://schemas.openxmlformats.org/officeDocument/2006/relationships/tags" Target="../tags/tag155.xml"/><Relationship Id="rId5" Type="http://schemas.openxmlformats.org/officeDocument/2006/relationships/tags" Target="../tags/tag154.xml"/><Relationship Id="rId4" Type="http://schemas.openxmlformats.org/officeDocument/2006/relationships/tags" Target="../tags/tag153.xml"/><Relationship Id="rId3" Type="http://schemas.openxmlformats.org/officeDocument/2006/relationships/image" Target="../media/image16.png"/><Relationship Id="rId2" Type="http://schemas.openxmlformats.org/officeDocument/2006/relationships/tags" Target="../tags/tag152.xml"/><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7" Type="http://schemas.openxmlformats.org/officeDocument/2006/relationships/tags" Target="../tags/tag160.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image" Target="../media/image17.png"/><Relationship Id="rId3" Type="http://schemas.openxmlformats.org/officeDocument/2006/relationships/tags" Target="../tags/tag157.xml"/><Relationship Id="rId2" Type="http://schemas.openxmlformats.org/officeDocument/2006/relationships/tags" Target="../tags/tag156.xml"/><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7" Type="http://schemas.openxmlformats.org/officeDocument/2006/relationships/tags" Target="../tags/tag165.xml"/><Relationship Id="rId6" Type="http://schemas.openxmlformats.org/officeDocument/2006/relationships/tags" Target="../tags/tag164.xml"/><Relationship Id="rId5" Type="http://schemas.openxmlformats.org/officeDocument/2006/relationships/tags" Target="../tags/tag163.xml"/><Relationship Id="rId4" Type="http://schemas.openxmlformats.org/officeDocument/2006/relationships/image" Target="../media/image18.png"/><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7" Type="http://schemas.openxmlformats.org/officeDocument/2006/relationships/tags" Target="../tags/tag170.xml"/><Relationship Id="rId6" Type="http://schemas.openxmlformats.org/officeDocument/2006/relationships/tags" Target="../tags/tag169.xml"/><Relationship Id="rId5" Type="http://schemas.openxmlformats.org/officeDocument/2006/relationships/tags" Target="../tags/tag168.xml"/><Relationship Id="rId4" Type="http://schemas.openxmlformats.org/officeDocument/2006/relationships/image" Target="../media/image19.png"/><Relationship Id="rId3" Type="http://schemas.openxmlformats.org/officeDocument/2006/relationships/tags" Target="../tags/tag167.xml"/><Relationship Id="rId2" Type="http://schemas.openxmlformats.org/officeDocument/2006/relationships/tags" Target="../tags/tag166.xml"/><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7" Type="http://schemas.openxmlformats.org/officeDocument/2006/relationships/tags" Target="../tags/tag175.xml"/><Relationship Id="rId6" Type="http://schemas.openxmlformats.org/officeDocument/2006/relationships/tags" Target="../tags/tag174.xml"/><Relationship Id="rId5" Type="http://schemas.openxmlformats.org/officeDocument/2006/relationships/tags" Target="../tags/tag173.xml"/><Relationship Id="rId4" Type="http://schemas.openxmlformats.org/officeDocument/2006/relationships/image" Target="../media/image16.png"/><Relationship Id="rId3" Type="http://schemas.openxmlformats.org/officeDocument/2006/relationships/tags" Target="../tags/tag172.xml"/><Relationship Id="rId2" Type="http://schemas.openxmlformats.org/officeDocument/2006/relationships/tags" Target="../tags/tag171.xml"/><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7" Type="http://schemas.openxmlformats.org/officeDocument/2006/relationships/tags" Target="../tags/tag180.xml"/><Relationship Id="rId6" Type="http://schemas.openxmlformats.org/officeDocument/2006/relationships/tags" Target="../tags/tag179.xml"/><Relationship Id="rId5" Type="http://schemas.openxmlformats.org/officeDocument/2006/relationships/tags" Target="../tags/tag178.xml"/><Relationship Id="rId4" Type="http://schemas.openxmlformats.org/officeDocument/2006/relationships/image" Target="../media/image20.png"/><Relationship Id="rId3" Type="http://schemas.openxmlformats.org/officeDocument/2006/relationships/tags" Target="../tags/tag177.xml"/><Relationship Id="rId2" Type="http://schemas.openxmlformats.org/officeDocument/2006/relationships/tags" Target="../tags/tag176.xml"/><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8" Type="http://schemas.openxmlformats.org/officeDocument/2006/relationships/tags" Target="../tags/tag186.xml"/><Relationship Id="rId7" Type="http://schemas.openxmlformats.org/officeDocument/2006/relationships/tags" Target="../tags/tag185.xml"/><Relationship Id="rId6" Type="http://schemas.openxmlformats.org/officeDocument/2006/relationships/tags" Target="../tags/tag184.xml"/><Relationship Id="rId5" Type="http://schemas.openxmlformats.org/officeDocument/2006/relationships/tags" Target="../tags/tag183.xml"/><Relationship Id="rId4" Type="http://schemas.openxmlformats.org/officeDocument/2006/relationships/image" Target="../media/image21.png"/><Relationship Id="rId3" Type="http://schemas.openxmlformats.org/officeDocument/2006/relationships/tags" Target="../tags/tag182.xml"/><Relationship Id="rId2" Type="http://schemas.openxmlformats.org/officeDocument/2006/relationships/tags" Target="../tags/tag181.xml"/><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tags" Target="../tags/tag193.xml"/><Relationship Id="rId2" Type="http://schemas.openxmlformats.org/officeDocument/2006/relationships/image" Target="../media/image22.jpe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tags" Target="../tags/tag194.xml"/><Relationship Id="rId2" Type="http://schemas.openxmlformats.org/officeDocument/2006/relationships/image" Target="../media/image22.jpe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9" Type="http://schemas.openxmlformats.org/officeDocument/2006/relationships/tags" Target="../tags/tag204.xml"/><Relationship Id="rId8" Type="http://schemas.openxmlformats.org/officeDocument/2006/relationships/tags" Target="../tags/tag203.xml"/><Relationship Id="rId7" Type="http://schemas.openxmlformats.org/officeDocument/2006/relationships/tags" Target="../tags/tag202.xml"/><Relationship Id="rId6" Type="http://schemas.openxmlformats.org/officeDocument/2006/relationships/image" Target="../media/image24.png"/><Relationship Id="rId5" Type="http://schemas.openxmlformats.org/officeDocument/2006/relationships/tags" Target="../tags/tag201.xml"/><Relationship Id="rId4" Type="http://schemas.openxmlformats.org/officeDocument/2006/relationships/tags" Target="../tags/tag200.xml"/><Relationship Id="rId3" Type="http://schemas.openxmlformats.org/officeDocument/2006/relationships/tags" Target="../tags/tag199.xml"/><Relationship Id="rId2" Type="http://schemas.openxmlformats.org/officeDocument/2006/relationships/tags" Target="../tags/tag198.xml"/><Relationship Id="rId10" Type="http://schemas.openxmlformats.org/officeDocument/2006/relationships/tags" Target="../tags/tag205.xml"/><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4" Type="http://schemas.openxmlformats.org/officeDocument/2006/relationships/tags" Target="../tags/tag208.xml"/><Relationship Id="rId3" Type="http://schemas.openxmlformats.org/officeDocument/2006/relationships/tags" Target="../tags/tag207.xml"/><Relationship Id="rId2" Type="http://schemas.openxmlformats.org/officeDocument/2006/relationships/tags" Target="../tags/tag206.xml"/><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6" Type="http://schemas.openxmlformats.org/officeDocument/2006/relationships/tags" Target="../tags/tag212.xml"/><Relationship Id="rId5" Type="http://schemas.openxmlformats.org/officeDocument/2006/relationships/tags" Target="../tags/tag211.xml"/><Relationship Id="rId4" Type="http://schemas.openxmlformats.org/officeDocument/2006/relationships/tags" Target="../tags/tag210.xml"/><Relationship Id="rId3" Type="http://schemas.openxmlformats.org/officeDocument/2006/relationships/image" Target="../media/image25.png"/><Relationship Id="rId2" Type="http://schemas.openxmlformats.org/officeDocument/2006/relationships/tags" Target="../tags/tag209.xml"/><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4" Type="http://schemas.openxmlformats.org/officeDocument/2006/relationships/tags" Target="../tags/tag218.xml"/><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4" Type="http://schemas.openxmlformats.org/officeDocument/2006/relationships/tags" Target="../tags/tag221.xml"/><Relationship Id="rId3" Type="http://schemas.openxmlformats.org/officeDocument/2006/relationships/tags" Target="../tags/tag220.xml"/><Relationship Id="rId2" Type="http://schemas.openxmlformats.org/officeDocument/2006/relationships/tags" Target="../tags/tag219.xml"/><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tags" Target="../tags/tag222.xml"/><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9" Type="http://schemas.openxmlformats.org/officeDocument/2006/relationships/tags" Target="../tags/tag231.xml"/><Relationship Id="rId8" Type="http://schemas.openxmlformats.org/officeDocument/2006/relationships/tags" Target="../tags/tag230.xml"/><Relationship Id="rId7" Type="http://schemas.openxmlformats.org/officeDocument/2006/relationships/tags" Target="../tags/tag229.xml"/><Relationship Id="rId6" Type="http://schemas.openxmlformats.org/officeDocument/2006/relationships/image" Target="../media/image24.png"/><Relationship Id="rId5" Type="http://schemas.openxmlformats.org/officeDocument/2006/relationships/tags" Target="../tags/tag228.xml"/><Relationship Id="rId4" Type="http://schemas.openxmlformats.org/officeDocument/2006/relationships/tags" Target="../tags/tag227.xml"/><Relationship Id="rId3" Type="http://schemas.openxmlformats.org/officeDocument/2006/relationships/tags" Target="../tags/tag226.xml"/><Relationship Id="rId2" Type="http://schemas.openxmlformats.org/officeDocument/2006/relationships/tags" Target="../tags/tag225.xml"/><Relationship Id="rId10" Type="http://schemas.openxmlformats.org/officeDocument/2006/relationships/tags" Target="../tags/tag232.xml"/><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240.xml"/><Relationship Id="rId4" Type="http://schemas.openxmlformats.org/officeDocument/2006/relationships/image" Target="../media/image4.png"/><Relationship Id="rId3" Type="http://schemas.openxmlformats.org/officeDocument/2006/relationships/tags" Target="../tags/tag239.xml"/><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242.xml"/><Relationship Id="rId4" Type="http://schemas.openxmlformats.org/officeDocument/2006/relationships/image" Target="../media/image4.png"/><Relationship Id="rId3" Type="http://schemas.openxmlformats.org/officeDocument/2006/relationships/tags" Target="../tags/tag241.xml"/><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244.xml"/><Relationship Id="rId4" Type="http://schemas.openxmlformats.org/officeDocument/2006/relationships/image" Target="../media/image4.png"/><Relationship Id="rId3" Type="http://schemas.openxmlformats.org/officeDocument/2006/relationships/tags" Target="../tags/tag243.xml"/><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9" Type="http://schemas.openxmlformats.org/officeDocument/2006/relationships/tags" Target="../tags/tag249.xml"/><Relationship Id="rId8" Type="http://schemas.openxmlformats.org/officeDocument/2006/relationships/tags" Target="../tags/tag248.xml"/><Relationship Id="rId7" Type="http://schemas.openxmlformats.org/officeDocument/2006/relationships/tags" Target="../tags/tag247.xml"/><Relationship Id="rId6" Type="http://schemas.openxmlformats.org/officeDocument/2006/relationships/image" Target="../media/image9.png"/><Relationship Id="rId5" Type="http://schemas.openxmlformats.org/officeDocument/2006/relationships/tags" Target="../tags/tag246.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245.xml"/><Relationship Id="rId10" Type="http://schemas.openxmlformats.org/officeDocument/2006/relationships/tags" Target="../tags/tag250.xml"/><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9" Type="http://schemas.openxmlformats.org/officeDocument/2006/relationships/tags" Target="../tags/tag255.xml"/><Relationship Id="rId8" Type="http://schemas.openxmlformats.org/officeDocument/2006/relationships/tags" Target="../tags/tag254.xml"/><Relationship Id="rId7" Type="http://schemas.openxmlformats.org/officeDocument/2006/relationships/tags" Target="../tags/tag253.xml"/><Relationship Id="rId6" Type="http://schemas.openxmlformats.org/officeDocument/2006/relationships/image" Target="../media/image10.png"/><Relationship Id="rId5" Type="http://schemas.openxmlformats.org/officeDocument/2006/relationships/tags" Target="../tags/tag252.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51.xml"/><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7" Type="http://schemas.openxmlformats.org/officeDocument/2006/relationships/tags" Target="../tags/tag259.xml"/><Relationship Id="rId6" Type="http://schemas.openxmlformats.org/officeDocument/2006/relationships/tags" Target="../tags/tag258.xml"/><Relationship Id="rId5" Type="http://schemas.openxmlformats.org/officeDocument/2006/relationships/tags" Target="../tags/tag257.xml"/><Relationship Id="rId4" Type="http://schemas.openxmlformats.org/officeDocument/2006/relationships/image" Target="NULL" TargetMode="External"/><Relationship Id="rId3" Type="http://schemas.openxmlformats.org/officeDocument/2006/relationships/image" Target="../media/image11.png"/><Relationship Id="rId2" Type="http://schemas.openxmlformats.org/officeDocument/2006/relationships/tags" Target="../tags/tag256.xml"/><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9" Type="http://schemas.openxmlformats.org/officeDocument/2006/relationships/tags" Target="../tags/tag264.xml"/><Relationship Id="rId8" Type="http://schemas.openxmlformats.org/officeDocument/2006/relationships/tags" Target="../tags/tag263.xml"/><Relationship Id="rId7" Type="http://schemas.openxmlformats.org/officeDocument/2006/relationships/tags" Target="../tags/tag262.xml"/><Relationship Id="rId6" Type="http://schemas.openxmlformats.org/officeDocument/2006/relationships/image" Target="../media/image10.png"/><Relationship Id="rId5" Type="http://schemas.openxmlformats.org/officeDocument/2006/relationships/tags" Target="../tags/tag261.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60.xml"/><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9" Type="http://schemas.openxmlformats.org/officeDocument/2006/relationships/tags" Target="../tags/tag269.xml"/><Relationship Id="rId8" Type="http://schemas.openxmlformats.org/officeDocument/2006/relationships/tags" Target="../tags/tag268.xml"/><Relationship Id="rId7" Type="http://schemas.openxmlformats.org/officeDocument/2006/relationships/tags" Target="../tags/tag267.xml"/><Relationship Id="rId6" Type="http://schemas.openxmlformats.org/officeDocument/2006/relationships/image" Target="../media/image10.png"/><Relationship Id="rId5" Type="http://schemas.openxmlformats.org/officeDocument/2006/relationships/tags" Target="../tags/tag266.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65.xml"/><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8" Type="http://schemas.openxmlformats.org/officeDocument/2006/relationships/tags" Target="../tags/tag274.xml"/><Relationship Id="rId7" Type="http://schemas.openxmlformats.org/officeDocument/2006/relationships/tags" Target="../tags/tag273.xml"/><Relationship Id="rId6" Type="http://schemas.openxmlformats.org/officeDocument/2006/relationships/tags" Target="../tags/tag272.xml"/><Relationship Id="rId5" Type="http://schemas.openxmlformats.org/officeDocument/2006/relationships/tags" Target="../tags/tag271.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270.xml"/><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4" Type="http://schemas.openxmlformats.org/officeDocument/2006/relationships/tags" Target="../tags/tag277.xml"/><Relationship Id="rId3" Type="http://schemas.openxmlformats.org/officeDocument/2006/relationships/tags" Target="../tags/tag276.xml"/><Relationship Id="rId2" Type="http://schemas.openxmlformats.org/officeDocument/2006/relationships/tags" Target="../tags/tag275.xml"/><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9" Type="http://schemas.openxmlformats.org/officeDocument/2006/relationships/tags" Target="../tags/tag282.xml"/><Relationship Id="rId8" Type="http://schemas.openxmlformats.org/officeDocument/2006/relationships/tags" Target="../tags/tag281.xml"/><Relationship Id="rId7" Type="http://schemas.openxmlformats.org/officeDocument/2006/relationships/tags" Target="../tags/tag280.xml"/><Relationship Id="rId6" Type="http://schemas.openxmlformats.org/officeDocument/2006/relationships/image" Target="../media/image10.png"/><Relationship Id="rId5" Type="http://schemas.openxmlformats.org/officeDocument/2006/relationships/tags" Target="../tags/tag279.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78.xml"/><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9" Type="http://schemas.openxmlformats.org/officeDocument/2006/relationships/tags" Target="../tags/tag287.xml"/><Relationship Id="rId8" Type="http://schemas.openxmlformats.org/officeDocument/2006/relationships/tags" Target="../tags/tag286.xml"/><Relationship Id="rId7" Type="http://schemas.openxmlformats.org/officeDocument/2006/relationships/tags" Target="../tags/tag285.xml"/><Relationship Id="rId6" Type="http://schemas.openxmlformats.org/officeDocument/2006/relationships/image" Target="../media/image10.png"/><Relationship Id="rId5" Type="http://schemas.openxmlformats.org/officeDocument/2006/relationships/tags" Target="../tags/tag284.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83.xml"/><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9" Type="http://schemas.openxmlformats.org/officeDocument/2006/relationships/tags" Target="../tags/tag292.xml"/><Relationship Id="rId8" Type="http://schemas.openxmlformats.org/officeDocument/2006/relationships/tags" Target="../tags/tag291.xml"/><Relationship Id="rId7" Type="http://schemas.openxmlformats.org/officeDocument/2006/relationships/tags" Target="../tags/tag290.xml"/><Relationship Id="rId6" Type="http://schemas.openxmlformats.org/officeDocument/2006/relationships/image" Target="../media/image10.png"/><Relationship Id="rId5" Type="http://schemas.openxmlformats.org/officeDocument/2006/relationships/tags" Target="../tags/tag289.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88.xml"/><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9" Type="http://schemas.openxmlformats.org/officeDocument/2006/relationships/tags" Target="../tags/tag297.xml"/><Relationship Id="rId8" Type="http://schemas.openxmlformats.org/officeDocument/2006/relationships/tags" Target="../tags/tag296.xml"/><Relationship Id="rId7" Type="http://schemas.openxmlformats.org/officeDocument/2006/relationships/tags" Target="../tags/tag295.xml"/><Relationship Id="rId6" Type="http://schemas.openxmlformats.org/officeDocument/2006/relationships/image" Target="../media/image9.png"/><Relationship Id="rId5" Type="http://schemas.openxmlformats.org/officeDocument/2006/relationships/tags" Target="../tags/tag294.xml"/><Relationship Id="rId4" Type="http://schemas.openxmlformats.org/officeDocument/2006/relationships/image" Target="NULL" TargetMode="External"/><Relationship Id="rId3" Type="http://schemas.openxmlformats.org/officeDocument/2006/relationships/image" Target="../media/image8.png"/><Relationship Id="rId2" Type="http://schemas.openxmlformats.org/officeDocument/2006/relationships/tags" Target="../tags/tag293.xml"/><Relationship Id="rId10" Type="http://schemas.openxmlformats.org/officeDocument/2006/relationships/tags" Target="../tags/tag298.xml"/><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9" Type="http://schemas.openxmlformats.org/officeDocument/2006/relationships/tags" Target="../tags/tag303.xml"/><Relationship Id="rId8" Type="http://schemas.openxmlformats.org/officeDocument/2006/relationships/tags" Target="../tags/tag302.xml"/><Relationship Id="rId7" Type="http://schemas.openxmlformats.org/officeDocument/2006/relationships/tags" Target="../tags/tag301.xml"/><Relationship Id="rId6" Type="http://schemas.openxmlformats.org/officeDocument/2006/relationships/image" Target="../media/image10.png"/><Relationship Id="rId5" Type="http://schemas.openxmlformats.org/officeDocument/2006/relationships/tags" Target="../tags/tag300.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299.xml"/><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9" Type="http://schemas.openxmlformats.org/officeDocument/2006/relationships/tags" Target="../tags/tag308.xml"/><Relationship Id="rId8" Type="http://schemas.openxmlformats.org/officeDocument/2006/relationships/tags" Target="../tags/tag307.xml"/><Relationship Id="rId7" Type="http://schemas.openxmlformats.org/officeDocument/2006/relationships/image" Target="../media/image10.png"/><Relationship Id="rId6" Type="http://schemas.openxmlformats.org/officeDocument/2006/relationships/tags" Target="../tags/tag306.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305.xml"/><Relationship Id="rId2" Type="http://schemas.openxmlformats.org/officeDocument/2006/relationships/tags" Target="../tags/tag304.xml"/><Relationship Id="rId10" Type="http://schemas.openxmlformats.org/officeDocument/2006/relationships/tags" Target="../tags/tag309.xml"/><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8" Type="http://schemas.openxmlformats.org/officeDocument/2006/relationships/tags" Target="../tags/tag314.xml"/><Relationship Id="rId7" Type="http://schemas.openxmlformats.org/officeDocument/2006/relationships/tags" Target="../tags/tag313.xml"/><Relationship Id="rId6" Type="http://schemas.openxmlformats.org/officeDocument/2006/relationships/tags" Target="../tags/tag312.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311.xml"/><Relationship Id="rId2" Type="http://schemas.openxmlformats.org/officeDocument/2006/relationships/tags" Target="../tags/tag310.xml"/><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9" Type="http://schemas.openxmlformats.org/officeDocument/2006/relationships/tags" Target="../tags/tag319.xml"/><Relationship Id="rId8" Type="http://schemas.openxmlformats.org/officeDocument/2006/relationships/tags" Target="../tags/tag318.xml"/><Relationship Id="rId7" Type="http://schemas.openxmlformats.org/officeDocument/2006/relationships/image" Target="../media/image10.png"/><Relationship Id="rId6" Type="http://schemas.openxmlformats.org/officeDocument/2006/relationships/tags" Target="../tags/tag317.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316.xml"/><Relationship Id="rId2" Type="http://schemas.openxmlformats.org/officeDocument/2006/relationships/tags" Target="../tags/tag315.xml"/><Relationship Id="rId10" Type="http://schemas.openxmlformats.org/officeDocument/2006/relationships/tags" Target="../tags/tag320.xml"/><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9" Type="http://schemas.openxmlformats.org/officeDocument/2006/relationships/tags" Target="../tags/tag325.xml"/><Relationship Id="rId8" Type="http://schemas.openxmlformats.org/officeDocument/2006/relationships/tags" Target="../tags/tag324.xml"/><Relationship Id="rId7" Type="http://schemas.openxmlformats.org/officeDocument/2006/relationships/image" Target="../media/image10.png"/><Relationship Id="rId6" Type="http://schemas.openxmlformats.org/officeDocument/2006/relationships/tags" Target="../tags/tag323.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322.xml"/><Relationship Id="rId2" Type="http://schemas.openxmlformats.org/officeDocument/2006/relationships/tags" Target="../tags/tag321.xml"/><Relationship Id="rId10" Type="http://schemas.openxmlformats.org/officeDocument/2006/relationships/tags" Target="../tags/tag326.xml"/><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9" Type="http://schemas.openxmlformats.org/officeDocument/2006/relationships/tags" Target="../tags/tag331.xml"/><Relationship Id="rId8" Type="http://schemas.openxmlformats.org/officeDocument/2006/relationships/tags" Target="../tags/tag330.xml"/><Relationship Id="rId7" Type="http://schemas.openxmlformats.org/officeDocument/2006/relationships/image" Target="../media/image10.png"/><Relationship Id="rId6" Type="http://schemas.openxmlformats.org/officeDocument/2006/relationships/tags" Target="../tags/tag329.xml"/><Relationship Id="rId5" Type="http://schemas.openxmlformats.org/officeDocument/2006/relationships/image" Target="NULL" TargetMode="External"/><Relationship Id="rId4" Type="http://schemas.openxmlformats.org/officeDocument/2006/relationships/image" Target="../media/image9.png"/><Relationship Id="rId3" Type="http://schemas.openxmlformats.org/officeDocument/2006/relationships/tags" Target="../tags/tag328.xml"/><Relationship Id="rId2" Type="http://schemas.openxmlformats.org/officeDocument/2006/relationships/tags" Target="../tags/tag327.xml"/><Relationship Id="rId10" Type="http://schemas.openxmlformats.org/officeDocument/2006/relationships/tags" Target="../tags/tag332.xml"/><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9" Type="http://schemas.openxmlformats.org/officeDocument/2006/relationships/tags" Target="../tags/tag337.xml"/><Relationship Id="rId8" Type="http://schemas.openxmlformats.org/officeDocument/2006/relationships/tags" Target="../tags/tag336.xml"/><Relationship Id="rId7" Type="http://schemas.openxmlformats.org/officeDocument/2006/relationships/image" Target="../media/image13.png"/><Relationship Id="rId6" Type="http://schemas.openxmlformats.org/officeDocument/2006/relationships/tags" Target="../tags/tag335.xml"/><Relationship Id="rId5" Type="http://schemas.openxmlformats.org/officeDocument/2006/relationships/image" Target="NULL" TargetMode="External"/><Relationship Id="rId4" Type="http://schemas.openxmlformats.org/officeDocument/2006/relationships/image" Target="../media/image12.png"/><Relationship Id="rId3" Type="http://schemas.openxmlformats.org/officeDocument/2006/relationships/tags" Target="../tags/tag334.xml"/><Relationship Id="rId2" Type="http://schemas.openxmlformats.org/officeDocument/2006/relationships/tags" Target="../tags/tag333.xml"/><Relationship Id="rId10" Type="http://schemas.openxmlformats.org/officeDocument/2006/relationships/tags" Target="../tags/tag338.xml"/><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9" Type="http://schemas.openxmlformats.org/officeDocument/2006/relationships/tags" Target="../tags/tag351.xml"/><Relationship Id="rId8" Type="http://schemas.openxmlformats.org/officeDocument/2006/relationships/tags" Target="../tags/tag350.xml"/><Relationship Id="rId7" Type="http://schemas.openxmlformats.org/officeDocument/2006/relationships/tags" Target="../tags/tag349.xml"/><Relationship Id="rId6" Type="http://schemas.openxmlformats.org/officeDocument/2006/relationships/tags" Target="../tags/tag348.xml"/><Relationship Id="rId5" Type="http://schemas.openxmlformats.org/officeDocument/2006/relationships/tags" Target="../tags/tag347.xml"/><Relationship Id="rId4" Type="http://schemas.openxmlformats.org/officeDocument/2006/relationships/tags" Target="../tags/tag346.xml"/><Relationship Id="rId3" Type="http://schemas.openxmlformats.org/officeDocument/2006/relationships/image" Target="../media/image14.jpeg"/><Relationship Id="rId2" Type="http://schemas.openxmlformats.org/officeDocument/2006/relationships/tags" Target="../tags/tag345.xml"/><Relationship Id="rId11" Type="http://schemas.openxmlformats.org/officeDocument/2006/relationships/tags" Target="../tags/tag353.xml"/><Relationship Id="rId10" Type="http://schemas.openxmlformats.org/officeDocument/2006/relationships/tags" Target="../tags/tag352.xml"/><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4" Type="http://schemas.openxmlformats.org/officeDocument/2006/relationships/tags" Target="../tags/tag356.xml"/><Relationship Id="rId3" Type="http://schemas.openxmlformats.org/officeDocument/2006/relationships/tags" Target="../tags/tag355.xml"/><Relationship Id="rId2" Type="http://schemas.openxmlformats.org/officeDocument/2006/relationships/tags" Target="../tags/tag354.xml"/><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6" Type="http://schemas.openxmlformats.org/officeDocument/2006/relationships/tags" Target="../tags/tag360.xml"/><Relationship Id="rId5" Type="http://schemas.openxmlformats.org/officeDocument/2006/relationships/tags" Target="../tags/tag359.xml"/><Relationship Id="rId4" Type="http://schemas.openxmlformats.org/officeDocument/2006/relationships/tags" Target="../tags/tag358.xml"/><Relationship Id="rId3" Type="http://schemas.openxmlformats.org/officeDocument/2006/relationships/image" Target="../media/image15.jpeg"/><Relationship Id="rId2" Type="http://schemas.openxmlformats.org/officeDocument/2006/relationships/tags" Target="../tags/tag357.xml"/><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4" Type="http://schemas.openxmlformats.org/officeDocument/2006/relationships/tags" Target="../tags/tag363.xml"/><Relationship Id="rId3" Type="http://schemas.openxmlformats.org/officeDocument/2006/relationships/tags" Target="../tags/tag362.xml"/><Relationship Id="rId2" Type="http://schemas.openxmlformats.org/officeDocument/2006/relationships/tags" Target="../tags/tag361.xml"/><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4" Type="http://schemas.openxmlformats.org/officeDocument/2006/relationships/tags" Target="../tags/tag366.xml"/><Relationship Id="rId3" Type="http://schemas.openxmlformats.org/officeDocument/2006/relationships/tags" Target="../tags/tag365.xml"/><Relationship Id="rId2" Type="http://schemas.openxmlformats.org/officeDocument/2006/relationships/tags" Target="../tags/tag364.xml"/><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6" Type="http://schemas.openxmlformats.org/officeDocument/2006/relationships/tags" Target="../tags/tag370.xml"/><Relationship Id="rId5" Type="http://schemas.openxmlformats.org/officeDocument/2006/relationships/tags" Target="../tags/tag369.xml"/><Relationship Id="rId4" Type="http://schemas.openxmlformats.org/officeDocument/2006/relationships/tags" Target="../tags/tag368.xml"/><Relationship Id="rId3" Type="http://schemas.openxmlformats.org/officeDocument/2006/relationships/image" Target="../media/image14.jpeg"/><Relationship Id="rId2" Type="http://schemas.openxmlformats.org/officeDocument/2006/relationships/tags" Target="../tags/tag367.xml"/><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4" Type="http://schemas.openxmlformats.org/officeDocument/2006/relationships/tags" Target="../tags/tag373.xml"/><Relationship Id="rId3" Type="http://schemas.openxmlformats.org/officeDocument/2006/relationships/tags" Target="../tags/tag372.xml"/><Relationship Id="rId2" Type="http://schemas.openxmlformats.org/officeDocument/2006/relationships/tags" Target="../tags/tag371.xml"/><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4" Type="http://schemas.openxmlformats.org/officeDocument/2006/relationships/tags" Target="../tags/tag376.xml"/><Relationship Id="rId3" Type="http://schemas.openxmlformats.org/officeDocument/2006/relationships/tags" Target="../tags/tag375.xml"/><Relationship Id="rId2" Type="http://schemas.openxmlformats.org/officeDocument/2006/relationships/tags" Target="../tags/tag374.xml"/><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4" Type="http://schemas.openxmlformats.org/officeDocument/2006/relationships/tags" Target="../tags/tag379.xml"/><Relationship Id="rId3" Type="http://schemas.openxmlformats.org/officeDocument/2006/relationships/tags" Target="../tags/tag378.xml"/><Relationship Id="rId2" Type="http://schemas.openxmlformats.org/officeDocument/2006/relationships/tags" Target="../tags/tag377.xml"/><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4" Type="http://schemas.openxmlformats.org/officeDocument/2006/relationships/tags" Target="../tags/tag382.xml"/><Relationship Id="rId3" Type="http://schemas.openxmlformats.org/officeDocument/2006/relationships/tags" Target="../tags/tag381.xml"/><Relationship Id="rId2" Type="http://schemas.openxmlformats.org/officeDocument/2006/relationships/tags" Target="../tags/tag380.xml"/><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9" Type="http://schemas.openxmlformats.org/officeDocument/2006/relationships/tags" Target="../tags/tag389.xml"/><Relationship Id="rId8" Type="http://schemas.openxmlformats.org/officeDocument/2006/relationships/tags" Target="../tags/tag388.xml"/><Relationship Id="rId7" Type="http://schemas.openxmlformats.org/officeDocument/2006/relationships/tags" Target="../tags/tag387.xml"/><Relationship Id="rId6" Type="http://schemas.openxmlformats.org/officeDocument/2006/relationships/tags" Target="../tags/tag386.xml"/><Relationship Id="rId5" Type="http://schemas.openxmlformats.org/officeDocument/2006/relationships/tags" Target="../tags/tag385.xml"/><Relationship Id="rId4" Type="http://schemas.openxmlformats.org/officeDocument/2006/relationships/tags" Target="../tags/tag384.xml"/><Relationship Id="rId3" Type="http://schemas.openxmlformats.org/officeDocument/2006/relationships/image" Target="../media/image14.jpeg"/><Relationship Id="rId2" Type="http://schemas.openxmlformats.org/officeDocument/2006/relationships/tags" Target="../tags/tag383.xml"/><Relationship Id="rId11" Type="http://schemas.openxmlformats.org/officeDocument/2006/relationships/tags" Target="../tags/tag391.xml"/><Relationship Id="rId10" Type="http://schemas.openxmlformats.org/officeDocument/2006/relationships/tags" Target="../tags/tag390.xml"/><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6" Type="http://schemas.openxmlformats.org/officeDocument/2006/relationships/tags" Target="../tags/tag395.xml"/><Relationship Id="rId5" Type="http://schemas.openxmlformats.org/officeDocument/2006/relationships/tags" Target="../tags/tag394.xml"/><Relationship Id="rId4" Type="http://schemas.openxmlformats.org/officeDocument/2006/relationships/tags" Target="../tags/tag393.xml"/><Relationship Id="rId3" Type="http://schemas.openxmlformats.org/officeDocument/2006/relationships/image" Target="../media/image16.png"/><Relationship Id="rId2" Type="http://schemas.openxmlformats.org/officeDocument/2006/relationships/tags" Target="../tags/tag392.xml"/><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7" Type="http://schemas.openxmlformats.org/officeDocument/2006/relationships/tags" Target="../tags/tag400.xml"/><Relationship Id="rId6" Type="http://schemas.openxmlformats.org/officeDocument/2006/relationships/tags" Target="../tags/tag399.xml"/><Relationship Id="rId5" Type="http://schemas.openxmlformats.org/officeDocument/2006/relationships/tags" Target="../tags/tag398.xml"/><Relationship Id="rId4" Type="http://schemas.openxmlformats.org/officeDocument/2006/relationships/image" Target="../media/image17.png"/><Relationship Id="rId3" Type="http://schemas.openxmlformats.org/officeDocument/2006/relationships/tags" Target="../tags/tag397.xml"/><Relationship Id="rId2" Type="http://schemas.openxmlformats.org/officeDocument/2006/relationships/tags" Target="../tags/tag396.xml"/><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7" Type="http://schemas.openxmlformats.org/officeDocument/2006/relationships/tags" Target="../tags/tag405.xml"/><Relationship Id="rId6" Type="http://schemas.openxmlformats.org/officeDocument/2006/relationships/tags" Target="../tags/tag404.xml"/><Relationship Id="rId5" Type="http://schemas.openxmlformats.org/officeDocument/2006/relationships/tags" Target="../tags/tag403.xml"/><Relationship Id="rId4" Type="http://schemas.openxmlformats.org/officeDocument/2006/relationships/image" Target="../media/image18.png"/><Relationship Id="rId3" Type="http://schemas.openxmlformats.org/officeDocument/2006/relationships/tags" Target="../tags/tag402.xml"/><Relationship Id="rId2" Type="http://schemas.openxmlformats.org/officeDocument/2006/relationships/tags" Target="../tags/tag401.xml"/><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7" Type="http://schemas.openxmlformats.org/officeDocument/2006/relationships/tags" Target="../tags/tag410.xml"/><Relationship Id="rId6" Type="http://schemas.openxmlformats.org/officeDocument/2006/relationships/tags" Target="../tags/tag409.xml"/><Relationship Id="rId5" Type="http://schemas.openxmlformats.org/officeDocument/2006/relationships/tags" Target="../tags/tag408.xml"/><Relationship Id="rId4" Type="http://schemas.openxmlformats.org/officeDocument/2006/relationships/image" Target="../media/image19.png"/><Relationship Id="rId3" Type="http://schemas.openxmlformats.org/officeDocument/2006/relationships/tags" Target="../tags/tag407.xml"/><Relationship Id="rId2" Type="http://schemas.openxmlformats.org/officeDocument/2006/relationships/tags" Target="../tags/tag406.xml"/><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7" Type="http://schemas.openxmlformats.org/officeDocument/2006/relationships/tags" Target="../tags/tag415.xml"/><Relationship Id="rId6" Type="http://schemas.openxmlformats.org/officeDocument/2006/relationships/tags" Target="../tags/tag414.xml"/><Relationship Id="rId5" Type="http://schemas.openxmlformats.org/officeDocument/2006/relationships/tags" Target="../tags/tag413.xml"/><Relationship Id="rId4" Type="http://schemas.openxmlformats.org/officeDocument/2006/relationships/image" Target="../media/image16.png"/><Relationship Id="rId3" Type="http://schemas.openxmlformats.org/officeDocument/2006/relationships/tags" Target="../tags/tag412.xml"/><Relationship Id="rId2" Type="http://schemas.openxmlformats.org/officeDocument/2006/relationships/tags" Target="../tags/tag411.xml"/><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7" Type="http://schemas.openxmlformats.org/officeDocument/2006/relationships/tags" Target="../tags/tag420.xml"/><Relationship Id="rId6" Type="http://schemas.openxmlformats.org/officeDocument/2006/relationships/tags" Target="../tags/tag419.xml"/><Relationship Id="rId5" Type="http://schemas.openxmlformats.org/officeDocument/2006/relationships/tags" Target="../tags/tag418.xml"/><Relationship Id="rId4" Type="http://schemas.openxmlformats.org/officeDocument/2006/relationships/image" Target="../media/image20.png"/><Relationship Id="rId3" Type="http://schemas.openxmlformats.org/officeDocument/2006/relationships/tags" Target="../tags/tag417.xml"/><Relationship Id="rId2" Type="http://schemas.openxmlformats.org/officeDocument/2006/relationships/tags" Target="../tags/tag416.xml"/><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8" Type="http://schemas.openxmlformats.org/officeDocument/2006/relationships/tags" Target="../tags/tag426.xml"/><Relationship Id="rId7" Type="http://schemas.openxmlformats.org/officeDocument/2006/relationships/tags" Target="../tags/tag425.xml"/><Relationship Id="rId6" Type="http://schemas.openxmlformats.org/officeDocument/2006/relationships/tags" Target="../tags/tag424.xml"/><Relationship Id="rId5" Type="http://schemas.openxmlformats.org/officeDocument/2006/relationships/tags" Target="../tags/tag423.xml"/><Relationship Id="rId4" Type="http://schemas.openxmlformats.org/officeDocument/2006/relationships/image" Target="../media/image21.png"/><Relationship Id="rId3" Type="http://schemas.openxmlformats.org/officeDocument/2006/relationships/tags" Target="../tags/tag422.xml"/><Relationship Id="rId2" Type="http://schemas.openxmlformats.org/officeDocument/2006/relationships/tags" Target="../tags/tag421.xml"/><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tags" Target="../tags/tag434.xml"/><Relationship Id="rId4" Type="http://schemas.openxmlformats.org/officeDocument/2006/relationships/image" Target="../media/image4.png"/><Relationship Id="rId3" Type="http://schemas.openxmlformats.org/officeDocument/2006/relationships/tags" Target="../tags/tag433.xml"/><Relationship Id="rId2" Type="http://schemas.openxmlformats.org/officeDocument/2006/relationships/image" Target="../media/image1.png"/><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5.xml.rels><?xml version="1.0" encoding="UTF-8" standalone="yes"?>
<Relationships xmlns="http://schemas.openxmlformats.org/package/2006/relationships"><Relationship Id="rId9" Type="http://schemas.openxmlformats.org/officeDocument/2006/relationships/tags" Target="../tags/tag441.xml"/><Relationship Id="rId8" Type="http://schemas.openxmlformats.org/officeDocument/2006/relationships/tags" Target="../tags/tag440.xml"/><Relationship Id="rId7" Type="http://schemas.openxmlformats.org/officeDocument/2006/relationships/tags" Target="../tags/tag439.xml"/><Relationship Id="rId6" Type="http://schemas.openxmlformats.org/officeDocument/2006/relationships/tags" Target="../tags/tag438.xml"/><Relationship Id="rId5" Type="http://schemas.openxmlformats.org/officeDocument/2006/relationships/tags" Target="../tags/tag437.xml"/><Relationship Id="rId4" Type="http://schemas.openxmlformats.org/officeDocument/2006/relationships/tags" Target="../tags/tag436.xml"/><Relationship Id="rId3" Type="http://schemas.openxmlformats.org/officeDocument/2006/relationships/image" Target="../media/image26.png"/><Relationship Id="rId2" Type="http://schemas.openxmlformats.org/officeDocument/2006/relationships/tags" Target="../tags/tag435.xml"/><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6" Type="http://schemas.openxmlformats.org/officeDocument/2006/relationships/tags" Target="../tags/tag446.xml"/><Relationship Id="rId5" Type="http://schemas.openxmlformats.org/officeDocument/2006/relationships/tags" Target="../tags/tag445.xml"/><Relationship Id="rId4" Type="http://schemas.openxmlformats.org/officeDocument/2006/relationships/tags" Target="../tags/tag444.xml"/><Relationship Id="rId3" Type="http://schemas.openxmlformats.org/officeDocument/2006/relationships/tags" Target="../tags/tag443.xml"/><Relationship Id="rId2" Type="http://schemas.openxmlformats.org/officeDocument/2006/relationships/tags" Target="../tags/tag442.xml"/><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9" Type="http://schemas.openxmlformats.org/officeDocument/2006/relationships/tags" Target="../tags/tag454.xml"/><Relationship Id="rId8" Type="http://schemas.openxmlformats.org/officeDocument/2006/relationships/tags" Target="../tags/tag453.xml"/><Relationship Id="rId7" Type="http://schemas.openxmlformats.org/officeDocument/2006/relationships/tags" Target="../tags/tag452.xml"/><Relationship Id="rId6" Type="http://schemas.openxmlformats.org/officeDocument/2006/relationships/tags" Target="../tags/tag451.xml"/><Relationship Id="rId5" Type="http://schemas.openxmlformats.org/officeDocument/2006/relationships/tags" Target="../tags/tag450.xml"/><Relationship Id="rId4" Type="http://schemas.openxmlformats.org/officeDocument/2006/relationships/tags" Target="../tags/tag449.xml"/><Relationship Id="rId3" Type="http://schemas.openxmlformats.org/officeDocument/2006/relationships/tags" Target="../tags/tag448.xml"/><Relationship Id="rId2" Type="http://schemas.openxmlformats.org/officeDocument/2006/relationships/tags" Target="../tags/tag447.xml"/><Relationship Id="rId11" Type="http://schemas.openxmlformats.org/officeDocument/2006/relationships/tags" Target="../tags/tag456.xml"/><Relationship Id="rId10" Type="http://schemas.openxmlformats.org/officeDocument/2006/relationships/tags" Target="../tags/tag455.xml"/><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7" Type="http://schemas.openxmlformats.org/officeDocument/2006/relationships/tags" Target="../tags/tag462.xml"/><Relationship Id="rId6" Type="http://schemas.openxmlformats.org/officeDocument/2006/relationships/tags" Target="../tags/tag461.xml"/><Relationship Id="rId5" Type="http://schemas.openxmlformats.org/officeDocument/2006/relationships/tags" Target="../tags/tag460.xml"/><Relationship Id="rId4" Type="http://schemas.openxmlformats.org/officeDocument/2006/relationships/tags" Target="../tags/tag459.xml"/><Relationship Id="rId3" Type="http://schemas.openxmlformats.org/officeDocument/2006/relationships/tags" Target="../tags/tag458.xml"/><Relationship Id="rId2" Type="http://schemas.openxmlformats.org/officeDocument/2006/relationships/tags" Target="../tags/tag457.xml"/><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9" Type="http://schemas.openxmlformats.org/officeDocument/2006/relationships/tags" Target="../tags/tag470.xml"/><Relationship Id="rId8" Type="http://schemas.openxmlformats.org/officeDocument/2006/relationships/tags" Target="../tags/tag469.xml"/><Relationship Id="rId7" Type="http://schemas.openxmlformats.org/officeDocument/2006/relationships/tags" Target="../tags/tag468.xml"/><Relationship Id="rId6" Type="http://schemas.openxmlformats.org/officeDocument/2006/relationships/tags" Target="../tags/tag467.xml"/><Relationship Id="rId5" Type="http://schemas.openxmlformats.org/officeDocument/2006/relationships/tags" Target="../tags/tag466.xml"/><Relationship Id="rId4" Type="http://schemas.openxmlformats.org/officeDocument/2006/relationships/tags" Target="../tags/tag465.xml"/><Relationship Id="rId3" Type="http://schemas.openxmlformats.org/officeDocument/2006/relationships/tags" Target="../tags/tag464.xml"/><Relationship Id="rId2" Type="http://schemas.openxmlformats.org/officeDocument/2006/relationships/tags" Target="../tags/tag463.xml"/><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5" Type="http://schemas.openxmlformats.org/officeDocument/2006/relationships/tags" Target="../tags/tag474.xml"/><Relationship Id="rId4" Type="http://schemas.openxmlformats.org/officeDocument/2006/relationships/tags" Target="../tags/tag473.xml"/><Relationship Id="rId3" Type="http://schemas.openxmlformats.org/officeDocument/2006/relationships/tags" Target="../tags/tag472.xml"/><Relationship Id="rId2" Type="http://schemas.openxmlformats.org/officeDocument/2006/relationships/tags" Target="../tags/tag471.xml"/><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4" Type="http://schemas.openxmlformats.org/officeDocument/2006/relationships/tags" Target="../tags/tag477.xml"/><Relationship Id="rId3" Type="http://schemas.openxmlformats.org/officeDocument/2006/relationships/tags" Target="../tags/tag476.xml"/><Relationship Id="rId2" Type="http://schemas.openxmlformats.org/officeDocument/2006/relationships/tags" Target="../tags/tag475.xml"/><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7" Type="http://schemas.openxmlformats.org/officeDocument/2006/relationships/tags" Target="../tags/tag483.xml"/><Relationship Id="rId6" Type="http://schemas.openxmlformats.org/officeDocument/2006/relationships/tags" Target="../tags/tag482.xml"/><Relationship Id="rId5" Type="http://schemas.openxmlformats.org/officeDocument/2006/relationships/tags" Target="../tags/tag481.xml"/><Relationship Id="rId4" Type="http://schemas.openxmlformats.org/officeDocument/2006/relationships/tags" Target="../tags/tag480.xml"/><Relationship Id="rId3" Type="http://schemas.openxmlformats.org/officeDocument/2006/relationships/tags" Target="../tags/tag479.xml"/><Relationship Id="rId2" Type="http://schemas.openxmlformats.org/officeDocument/2006/relationships/tags" Target="../tags/tag478.xml"/><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6" Type="http://schemas.openxmlformats.org/officeDocument/2006/relationships/tags" Target="../tags/tag488.xml"/><Relationship Id="rId5" Type="http://schemas.openxmlformats.org/officeDocument/2006/relationships/tags" Target="../tags/tag487.xml"/><Relationship Id="rId4" Type="http://schemas.openxmlformats.org/officeDocument/2006/relationships/tags" Target="../tags/tag486.xml"/><Relationship Id="rId3" Type="http://schemas.openxmlformats.org/officeDocument/2006/relationships/tags" Target="../tags/tag485.xml"/><Relationship Id="rId2" Type="http://schemas.openxmlformats.org/officeDocument/2006/relationships/tags" Target="../tags/tag484.xml"/><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5" Type="http://schemas.openxmlformats.org/officeDocument/2006/relationships/tags" Target="../tags/tag492.xml"/><Relationship Id="rId4" Type="http://schemas.openxmlformats.org/officeDocument/2006/relationships/tags" Target="../tags/tag491.xml"/><Relationship Id="rId3" Type="http://schemas.openxmlformats.org/officeDocument/2006/relationships/tags" Target="../tags/tag490.xml"/><Relationship Id="rId2" Type="http://schemas.openxmlformats.org/officeDocument/2006/relationships/tags" Target="../tags/tag489.xml"/><Relationship Id="rId1" Type="http://schemas.openxmlformats.org/officeDocument/2006/relationships/slideMaster" Target="../slideMasters/slideMaster14.xml"/></Relationships>
</file>

<file path=ppt/slideLayouts/_rels/slideLayout175.xml.rels><?xml version="1.0" encoding="UTF-8" standalone="yes"?>
<Relationships xmlns="http://schemas.openxmlformats.org/package/2006/relationships"><Relationship Id="rId9" Type="http://schemas.openxmlformats.org/officeDocument/2006/relationships/tags" Target="../tags/tag499.xml"/><Relationship Id="rId8" Type="http://schemas.openxmlformats.org/officeDocument/2006/relationships/tags" Target="../tags/tag498.xml"/><Relationship Id="rId7" Type="http://schemas.openxmlformats.org/officeDocument/2006/relationships/tags" Target="../tags/tag497.xml"/><Relationship Id="rId6" Type="http://schemas.openxmlformats.org/officeDocument/2006/relationships/tags" Target="../tags/tag496.xml"/><Relationship Id="rId5" Type="http://schemas.openxmlformats.org/officeDocument/2006/relationships/tags" Target="../tags/tag495.xml"/><Relationship Id="rId4" Type="http://schemas.openxmlformats.org/officeDocument/2006/relationships/tags" Target="../tags/tag494.xml"/><Relationship Id="rId3" Type="http://schemas.openxmlformats.org/officeDocument/2006/relationships/image" Target="../media/image26.png"/><Relationship Id="rId2" Type="http://schemas.openxmlformats.org/officeDocument/2006/relationships/tags" Target="../tags/tag493.xml"/><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789"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a:latin typeface="Arial" panose="020B0604020202020204" pitchFamily="34" charset="0"/>
              <a:ea typeface="黑体" panose="02010609060101010101" charset="-122"/>
            </a:endParaRPr>
          </a:p>
        </p:txBody>
      </p:sp>
      <p:pic>
        <p:nvPicPr>
          <p:cNvPr id="2097251"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252"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9790"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9791"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9792"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93"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794"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50"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8651"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8652"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653" name="页脚占位符 4"/>
          <p:cNvSpPr>
            <a:spLocks noGrp="1"/>
          </p:cNvSpPr>
          <p:nvPr>
            <p:ph type="ftr" sz="quarter" idx="11"/>
          </p:nvPr>
        </p:nvSpPr>
        <p:spPr/>
        <p:txBody>
          <a:bodyPr/>
          <a:lstStyle/>
          <a:p>
            <a:pPr fontAlgn="auto"/>
            <a:endParaRPr lang="zh-CN" altLang="en-US" strike="noStrike" noProof="1"/>
          </a:p>
        </p:txBody>
      </p:sp>
      <p:sp>
        <p:nvSpPr>
          <p:cNvPr id="1048654"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253"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254"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807"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808"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09"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810"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811"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812"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13"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14"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15" name="页脚占位符 5"/>
          <p:cNvSpPr>
            <a:spLocks noGrp="1"/>
          </p:cNvSpPr>
          <p:nvPr>
            <p:ph type="ftr" sz="quarter" idx="11"/>
          </p:nvPr>
        </p:nvSpPr>
        <p:spPr/>
        <p:txBody>
          <a:bodyPr/>
          <a:lstStyle/>
          <a:p>
            <a:pPr fontAlgn="auto"/>
            <a:endParaRPr lang="zh-CN" altLang="en-US" strike="noStrike" noProof="1"/>
          </a:p>
        </p:txBody>
      </p:sp>
      <p:sp>
        <p:nvSpPr>
          <p:cNvPr id="1049816"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817"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818"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819"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20"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821"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22"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23" name="页脚占位符 7"/>
          <p:cNvSpPr>
            <a:spLocks noGrp="1"/>
          </p:cNvSpPr>
          <p:nvPr>
            <p:ph type="ftr" sz="quarter" idx="11"/>
          </p:nvPr>
        </p:nvSpPr>
        <p:spPr/>
        <p:txBody>
          <a:bodyPr/>
          <a:lstStyle/>
          <a:p>
            <a:pPr fontAlgn="auto"/>
            <a:endParaRPr lang="zh-CN" altLang="en-US" strike="noStrike" noProof="1"/>
          </a:p>
        </p:txBody>
      </p:sp>
      <p:sp>
        <p:nvSpPr>
          <p:cNvPr id="1049824"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9795"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96" name="页脚占位符 2"/>
          <p:cNvSpPr>
            <a:spLocks noGrp="1"/>
          </p:cNvSpPr>
          <p:nvPr>
            <p:ph type="ftr" sz="quarter" idx="11"/>
          </p:nvPr>
        </p:nvSpPr>
        <p:spPr/>
        <p:txBody>
          <a:bodyPr/>
          <a:lstStyle/>
          <a:p>
            <a:pPr fontAlgn="auto"/>
            <a:endParaRPr lang="zh-CN" altLang="en-US" strike="noStrike" noProof="1"/>
          </a:p>
        </p:txBody>
      </p:sp>
      <p:sp>
        <p:nvSpPr>
          <p:cNvPr id="1049797"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825"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26" name="页脚占位符 2"/>
          <p:cNvSpPr>
            <a:spLocks noGrp="1"/>
          </p:cNvSpPr>
          <p:nvPr>
            <p:ph type="ftr" sz="quarter" idx="11"/>
          </p:nvPr>
        </p:nvSpPr>
        <p:spPr/>
        <p:txBody>
          <a:bodyPr/>
          <a:lstStyle/>
          <a:p>
            <a:pPr fontAlgn="auto"/>
            <a:endParaRPr lang="zh-CN" altLang="en-US" strike="noStrike" noProof="1"/>
          </a:p>
        </p:txBody>
      </p:sp>
      <p:sp>
        <p:nvSpPr>
          <p:cNvPr id="1049827"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828"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829"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830"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831"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32" name="页脚占位符 4"/>
          <p:cNvSpPr>
            <a:spLocks noGrp="1"/>
          </p:cNvSpPr>
          <p:nvPr>
            <p:ph type="ftr" sz="quarter" idx="11"/>
          </p:nvPr>
        </p:nvSpPr>
        <p:spPr/>
        <p:txBody>
          <a:bodyPr/>
          <a:lstStyle/>
          <a:p>
            <a:pPr fontAlgn="auto"/>
            <a:endParaRPr lang="zh-CN" altLang="en-US" strike="noStrike" noProof="1"/>
          </a:p>
        </p:txBody>
      </p:sp>
      <p:sp>
        <p:nvSpPr>
          <p:cNvPr id="1049833"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798"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799"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00"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01" name="页脚占位符 4"/>
          <p:cNvSpPr>
            <a:spLocks noGrp="1"/>
          </p:cNvSpPr>
          <p:nvPr>
            <p:ph type="ftr" sz="quarter" idx="11"/>
          </p:nvPr>
        </p:nvSpPr>
        <p:spPr/>
        <p:txBody>
          <a:bodyPr/>
          <a:lstStyle/>
          <a:p>
            <a:pPr fontAlgn="auto"/>
            <a:endParaRPr lang="zh-CN" altLang="en-US" strike="noStrike" noProof="1"/>
          </a:p>
        </p:txBody>
      </p:sp>
      <p:sp>
        <p:nvSpPr>
          <p:cNvPr id="1049802"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803"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804"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805" name="页脚占位符 2"/>
          <p:cNvSpPr>
            <a:spLocks noGrp="1"/>
          </p:cNvSpPr>
          <p:nvPr>
            <p:ph type="ftr" sz="quarter" idx="15"/>
          </p:nvPr>
        </p:nvSpPr>
        <p:spPr/>
        <p:txBody>
          <a:bodyPr/>
          <a:lstStyle/>
          <a:p>
            <a:pPr fontAlgn="auto"/>
            <a:endParaRPr lang="zh-CN" altLang="en-US" strike="noStrike" noProof="1"/>
          </a:p>
        </p:txBody>
      </p:sp>
      <p:sp>
        <p:nvSpPr>
          <p:cNvPr id="1049806"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276"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sz="1800">
              <a:latin typeface="Arial" panose="020B0604020202020204" pitchFamily="34" charset="0"/>
              <a:ea typeface="黑体" panose="02010609060101010101" charset="-122"/>
            </a:endParaRPr>
          </a:p>
        </p:txBody>
      </p:sp>
      <p:pic>
        <p:nvPicPr>
          <p:cNvPr id="2097189"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190"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9277"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9278"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9279"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80"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281"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271"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9272"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73"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74" name="页脚占位符 4"/>
          <p:cNvSpPr>
            <a:spLocks noGrp="1"/>
          </p:cNvSpPr>
          <p:nvPr>
            <p:ph type="ftr" sz="quarter" idx="11"/>
          </p:nvPr>
        </p:nvSpPr>
        <p:spPr/>
        <p:txBody>
          <a:bodyPr/>
          <a:lstStyle/>
          <a:p>
            <a:pPr fontAlgn="auto"/>
            <a:endParaRPr lang="zh-CN" altLang="en-US" strike="noStrike" noProof="1"/>
          </a:p>
        </p:txBody>
      </p:sp>
      <p:sp>
        <p:nvSpPr>
          <p:cNvPr id="1049275"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187"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188"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267"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268"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69"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270"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294"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295"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96"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97"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98" name="页脚占位符 5"/>
          <p:cNvSpPr>
            <a:spLocks noGrp="1"/>
          </p:cNvSpPr>
          <p:nvPr>
            <p:ph type="ftr" sz="quarter" idx="11"/>
          </p:nvPr>
        </p:nvSpPr>
        <p:spPr/>
        <p:txBody>
          <a:bodyPr/>
          <a:lstStyle/>
          <a:p>
            <a:pPr fontAlgn="auto"/>
            <a:endParaRPr lang="zh-CN" altLang="en-US" strike="noStrike" noProof="1"/>
          </a:p>
        </p:txBody>
      </p:sp>
      <p:sp>
        <p:nvSpPr>
          <p:cNvPr id="1049299"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286"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287"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288"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89"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290"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91"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92" name="页脚占位符 7"/>
          <p:cNvSpPr>
            <a:spLocks noGrp="1"/>
          </p:cNvSpPr>
          <p:nvPr>
            <p:ph type="ftr" sz="quarter" idx="11"/>
          </p:nvPr>
        </p:nvSpPr>
        <p:spPr/>
        <p:txBody>
          <a:bodyPr/>
          <a:lstStyle/>
          <a:p>
            <a:pPr fontAlgn="auto"/>
            <a:endParaRPr lang="zh-CN" altLang="en-US" strike="noStrike" noProof="1"/>
          </a:p>
        </p:txBody>
      </p:sp>
      <p:sp>
        <p:nvSpPr>
          <p:cNvPr id="1049293"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9308"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09" name="页脚占位符 2"/>
          <p:cNvSpPr>
            <a:spLocks noGrp="1"/>
          </p:cNvSpPr>
          <p:nvPr>
            <p:ph type="ftr" sz="quarter" idx="11"/>
          </p:nvPr>
        </p:nvSpPr>
        <p:spPr/>
        <p:txBody>
          <a:bodyPr/>
          <a:lstStyle/>
          <a:p>
            <a:pPr fontAlgn="auto"/>
            <a:endParaRPr lang="zh-CN" altLang="en-US" strike="noStrike" noProof="1"/>
          </a:p>
        </p:txBody>
      </p:sp>
      <p:sp>
        <p:nvSpPr>
          <p:cNvPr id="1049310"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305"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06" name="页脚占位符 2"/>
          <p:cNvSpPr>
            <a:spLocks noGrp="1"/>
          </p:cNvSpPr>
          <p:nvPr>
            <p:ph type="ftr" sz="quarter" idx="11"/>
          </p:nvPr>
        </p:nvSpPr>
        <p:spPr/>
        <p:txBody>
          <a:bodyPr/>
          <a:lstStyle/>
          <a:p>
            <a:pPr fontAlgn="auto"/>
            <a:endParaRPr lang="zh-CN" altLang="en-US" strike="noStrike" noProof="1"/>
          </a:p>
        </p:txBody>
      </p:sp>
      <p:sp>
        <p:nvSpPr>
          <p:cNvPr id="1049307"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261"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262"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263"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264"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65" name="页脚占位符 4"/>
          <p:cNvSpPr>
            <a:spLocks noGrp="1"/>
          </p:cNvSpPr>
          <p:nvPr>
            <p:ph type="ftr" sz="quarter" idx="11"/>
          </p:nvPr>
        </p:nvSpPr>
        <p:spPr/>
        <p:txBody>
          <a:bodyPr/>
          <a:lstStyle/>
          <a:p>
            <a:pPr fontAlgn="auto"/>
            <a:endParaRPr lang="zh-CN" altLang="en-US" strike="noStrike" noProof="1"/>
          </a:p>
        </p:txBody>
      </p:sp>
      <p:sp>
        <p:nvSpPr>
          <p:cNvPr id="1049266"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300"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301"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02"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03" name="页脚占位符 4"/>
          <p:cNvSpPr>
            <a:spLocks noGrp="1"/>
          </p:cNvSpPr>
          <p:nvPr>
            <p:ph type="ftr" sz="quarter" idx="11"/>
          </p:nvPr>
        </p:nvSpPr>
        <p:spPr/>
        <p:txBody>
          <a:bodyPr/>
          <a:lstStyle/>
          <a:p>
            <a:pPr fontAlgn="auto"/>
            <a:endParaRPr lang="zh-CN" altLang="en-US" strike="noStrike" noProof="1"/>
          </a:p>
        </p:txBody>
      </p:sp>
      <p:sp>
        <p:nvSpPr>
          <p:cNvPr id="1049304"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282"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283"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84" name="页脚占位符 2"/>
          <p:cNvSpPr>
            <a:spLocks noGrp="1"/>
          </p:cNvSpPr>
          <p:nvPr>
            <p:ph type="ftr" sz="quarter" idx="15"/>
          </p:nvPr>
        </p:nvSpPr>
        <p:spPr/>
        <p:txBody>
          <a:bodyPr/>
          <a:lstStyle/>
          <a:p>
            <a:pPr fontAlgn="auto"/>
            <a:endParaRPr lang="zh-CN" altLang="en-US" strike="noStrike" noProof="1"/>
          </a:p>
        </p:txBody>
      </p:sp>
      <p:sp>
        <p:nvSpPr>
          <p:cNvPr id="1049285"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2097261" name="图片 5"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6096000" y="685800"/>
            <a:ext cx="5486400" cy="5486400"/>
          </a:xfrm>
          <a:prstGeom prst="rect">
            <a:avLst/>
          </a:prstGeom>
          <a:noFill/>
          <a:ln w="9525">
            <a:noFill/>
          </a:ln>
        </p:spPr>
      </p:pic>
      <p:pic>
        <p:nvPicPr>
          <p:cNvPr id="2097262" name="图片 4" descr="C:/Users/1V994W2/PycharmProjects/PPT_Background_Generation/pic_temp/0_pic_quater_right_down.png"/>
          <p:cNvPicPr/>
          <p:nvPr userDrawn="1">
            <p:custDataLst>
              <p:tags r:id="rId5"/>
            </p:custDataLst>
          </p:nvPr>
        </p:nvPicPr>
        <p:blipFill>
          <a:blip r:embed="rId6" r:link="rId4"/>
          <a:stretch>
            <a:fillRect/>
          </a:stretch>
        </p:blipFill>
        <p:spPr>
          <a:xfrm>
            <a:off x="0" y="0"/>
            <a:ext cx="720725" cy="720725"/>
          </a:xfrm>
          <a:prstGeom prst="rect">
            <a:avLst/>
          </a:prstGeom>
          <a:noFill/>
          <a:ln w="9525">
            <a:noFill/>
          </a:ln>
        </p:spPr>
      </p:pic>
      <p:cxnSp>
        <p:nvCxnSpPr>
          <p:cNvPr id="3145764" name="直接连接符 10"/>
          <p:cNvCxnSpPr/>
          <p:nvPr userDrawn="1">
            <p:custDataLst>
              <p:tags r:id="rId7"/>
            </p:custDataLst>
          </p:nvPr>
        </p:nvCxnSpPr>
        <p:spPr>
          <a:xfrm>
            <a:off x="3913188" y="1106488"/>
            <a:ext cx="0" cy="46434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49895" name="副标题 1"/>
          <p:cNvSpPr>
            <a:spLocks noGrp="1"/>
          </p:cNvSpPr>
          <p:nvPr>
            <p:ph type="subTitle" idx="13" hasCustomPrompt="1"/>
          </p:nvPr>
        </p:nvSpPr>
        <p:spPr>
          <a:xfrm>
            <a:off x="4116000" y="1106805"/>
            <a:ext cx="388622" cy="4644390"/>
          </a:xfrm>
          <a:noFill/>
        </p:spPr>
        <p:txBody>
          <a:bodyPr vert="eaVert" wrap="square" lIns="0" tIns="0" rIns="0" bIns="0" rtlCol="0" anchor="t" anchorCtr="0">
            <a:normAutofit/>
          </a:bodyPr>
          <a:lstStyle>
            <a:lvl1pPr marL="0" indent="0" algn="dist">
              <a:buNone/>
              <a:defRPr lang="zh-CN" altLang="en-US" spc="400">
                <a:solidFill>
                  <a:schemeClr val="tx1">
                    <a:lumMod val="65000"/>
                    <a:lumOff val="35000"/>
                  </a:schemeClr>
                </a:solidFill>
                <a:latin typeface="Arial" panose="020B0604020202020204" pitchFamily="34" charset="0"/>
                <a:ea typeface="微软雅黑" panose="020B0503020204020204" pitchFamily="34" charset="-122"/>
              </a:defRPr>
            </a:lvl1pPr>
          </a:lstStyle>
          <a:p>
            <a:pPr marL="0" lvl="0" fontAlgn="auto"/>
            <a:r>
              <a:rPr lang="zh-CN" altLang="en-US" strike="noStrike" noProof="1"/>
              <a:t>单击此处编辑副标题</a:t>
            </a:r>
            <a:endParaRPr lang="zh-CN" altLang="en-US" strike="noStrike" noProof="1"/>
          </a:p>
        </p:txBody>
      </p:sp>
      <p:sp>
        <p:nvSpPr>
          <p:cNvPr id="1049896" name="竖排文字占位符 6"/>
          <p:cNvSpPr>
            <a:spLocks noGrp="1"/>
          </p:cNvSpPr>
          <p:nvPr>
            <p:ph type="body" orient="vert" sz="quarter" idx="15" hasCustomPrompt="1"/>
          </p:nvPr>
        </p:nvSpPr>
        <p:spPr>
          <a:xfrm>
            <a:off x="2267867" y="1106488"/>
            <a:ext cx="461835" cy="1959609"/>
          </a:xfrm>
        </p:spPr>
        <p:txBody>
          <a:bodyPr vert="eaVert" anchor="ctr">
            <a:normAutofit/>
          </a:bodyPr>
          <a:lstStyle>
            <a:lvl1pPr marL="0" indent="0" algn="l">
              <a:buFont typeface="Arial" panose="020B0604020202020204" pitchFamily="34" charset="0"/>
              <a:buNone/>
              <a:defRPr sz="1400" spc="800" baseline="0">
                <a:solidFill>
                  <a:schemeClr val="tx1">
                    <a:lumMod val="75000"/>
                    <a:lumOff val="25000"/>
                  </a:schemeClr>
                </a:solidFill>
              </a:defRPr>
            </a:lvl1pPr>
          </a:lstStyle>
          <a:p>
            <a:pPr lvl="0" fontAlgn="auto"/>
            <a:r>
              <a:rPr lang="zh-CN" altLang="en-US" strike="noStrike" noProof="1"/>
              <a:t>编辑文本</a:t>
            </a:r>
            <a:endParaRPr lang="zh-CN" altLang="en-US" strike="noStrike" noProof="1"/>
          </a:p>
        </p:txBody>
      </p:sp>
      <p:sp>
        <p:nvSpPr>
          <p:cNvPr id="1049897" name="竖排文字占位符 6"/>
          <p:cNvSpPr>
            <a:spLocks noGrp="1"/>
          </p:cNvSpPr>
          <p:nvPr>
            <p:ph type="body" orient="vert" sz="quarter" idx="16" hasCustomPrompt="1"/>
          </p:nvPr>
        </p:nvSpPr>
        <p:spPr>
          <a:xfrm>
            <a:off x="2267867" y="3790950"/>
            <a:ext cx="461835" cy="1959609"/>
          </a:xfrm>
        </p:spPr>
        <p:txBody>
          <a:bodyPr vert="eaVert" anchor="ctr">
            <a:normAutofit/>
          </a:bodyPr>
          <a:lstStyle>
            <a:lvl1pPr marL="0" indent="0" algn="l">
              <a:buFont typeface="Arial" panose="020B0604020202020204" pitchFamily="34" charset="0"/>
              <a:buNone/>
              <a:defRPr sz="1400" spc="800" baseline="0">
                <a:solidFill>
                  <a:schemeClr val="tx1">
                    <a:lumMod val="75000"/>
                    <a:lumOff val="25000"/>
                  </a:schemeClr>
                </a:solidFill>
              </a:defRPr>
            </a:lvl1pPr>
          </a:lstStyle>
          <a:p>
            <a:pPr lvl="0" fontAlgn="auto"/>
            <a:r>
              <a:rPr lang="zh-CN" altLang="en-US" strike="noStrike" noProof="1"/>
              <a:t>编辑文本</a:t>
            </a:r>
            <a:endParaRPr lang="zh-CN" altLang="en-US" strike="noStrike" noProof="1"/>
          </a:p>
        </p:txBody>
      </p:sp>
      <p:sp>
        <p:nvSpPr>
          <p:cNvPr id="1049898" name="标题 3"/>
          <p:cNvSpPr>
            <a:spLocks noGrp="1"/>
          </p:cNvSpPr>
          <p:nvPr>
            <p:ph type="title" hasCustomPrompt="1"/>
          </p:nvPr>
        </p:nvSpPr>
        <p:spPr>
          <a:xfrm>
            <a:off x="2804162" y="1106488"/>
            <a:ext cx="1021617" cy="4643755"/>
          </a:xfrm>
        </p:spPr>
        <p:txBody>
          <a:bodyPr vert="eaVert"/>
          <a:lstStyle>
            <a:lvl1pPr algn="dist">
              <a:defRPr sz="4800" baseline="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1049899" name="日期占位符 15"/>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00" name="页脚占位符 16"/>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01" name="灯片编号占位符 17"/>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88" name="组合 8"/>
          <p:cNvGrpSpPr/>
          <p:nvPr userDrawn="1"/>
        </p:nvGrpSpPr>
        <p:grpSpPr>
          <a:xfrm>
            <a:off x="0" y="0"/>
            <a:ext cx="12192000" cy="720725"/>
            <a:chOff x="0" y="0"/>
            <a:chExt cx="12192000" cy="720090"/>
          </a:xfrm>
        </p:grpSpPr>
        <p:pic>
          <p:nvPicPr>
            <p:cNvPr id="2097265"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66" name="图片 6"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911"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912"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913" name="日期占位符 3"/>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14" name="页脚占位符 4"/>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15" name="灯片编号占位符 5"/>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2097277" name="图片 6" descr="C:/Users/1V994W2/PycharmProjects/PPT_Background_Generation/pic_temp/pic_half_top.png"/>
          <p:cNvPicPr/>
          <p:nvPr userDrawn="1">
            <p:custDataLst>
              <p:tags r:id="rId2"/>
            </p:custDataLst>
          </p:nvPr>
        </p:nvPicPr>
        <p:blipFill>
          <a:blip r:embed="rId3" r:link="rId4"/>
          <a:stretch>
            <a:fillRect/>
          </a:stretch>
        </p:blipFill>
        <p:spPr>
          <a:xfrm>
            <a:off x="4064000" y="4826000"/>
            <a:ext cx="4064000" cy="2032000"/>
          </a:xfrm>
          <a:prstGeom prst="rect">
            <a:avLst/>
          </a:prstGeom>
          <a:noFill/>
          <a:ln w="9525">
            <a:noFill/>
          </a:ln>
        </p:spPr>
      </p:pic>
      <p:sp>
        <p:nvSpPr>
          <p:cNvPr id="1049951" name="标题 1"/>
          <p:cNvSpPr>
            <a:spLocks noGrp="1"/>
          </p:cNvSpPr>
          <p:nvPr>
            <p:ph type="title" hasCustomPrompt="1"/>
          </p:nvPr>
        </p:nvSpPr>
        <p:spPr>
          <a:xfrm>
            <a:off x="3579742" y="1439240"/>
            <a:ext cx="2194560" cy="3979520"/>
          </a:xfrm>
        </p:spPr>
        <p:txBody>
          <a:bodyPr vert="eaVert" lIns="101600" tIns="38100" rIns="63500" bIns="38100" anchor="t" anchorCtr="0">
            <a:noAutofit/>
          </a:bodyPr>
          <a:lstStyle>
            <a:lvl1pPr algn="l">
              <a:defRPr sz="2800" b="0" u="none" strike="noStrike" kern="1200" cap="none" spc="300" normalizeH="0" baseline="0">
                <a:solidFill>
                  <a:schemeClr val="tx1"/>
                </a:solidFill>
                <a:latin typeface="Arial" panose="020B0604020202020204" pitchFamily="34" charset="0"/>
                <a:ea typeface="汉仪旗黑-85S" panose="00020600040101010101" pitchFamily="18" charset="-122"/>
              </a:defRPr>
            </a:lvl1pPr>
          </a:lstStyle>
          <a:p>
            <a:pPr fontAlgn="auto"/>
            <a:r>
              <a:rPr lang="zh-CN" altLang="en-US" strike="noStrike" noProof="1"/>
              <a:t>单击此处编辑标题</a:t>
            </a:r>
            <a:endParaRPr lang="zh-CN" altLang="en-US" strike="noStrike" noProof="1"/>
          </a:p>
        </p:txBody>
      </p:sp>
      <p:sp>
        <p:nvSpPr>
          <p:cNvPr id="1049952" name="日期占位符 3"/>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53" name="页脚占位符 4"/>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954" name="灯片编号占位符 5"/>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479" name="组合 9"/>
          <p:cNvGrpSpPr/>
          <p:nvPr userDrawn="1"/>
        </p:nvGrpSpPr>
        <p:grpSpPr>
          <a:xfrm>
            <a:off x="0" y="0"/>
            <a:ext cx="12192000" cy="720725"/>
            <a:chOff x="0" y="0"/>
            <a:chExt cx="12192000" cy="720090"/>
          </a:xfrm>
        </p:grpSpPr>
        <p:pic>
          <p:nvPicPr>
            <p:cNvPr id="2097255" name="图片 8"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56" name="图片 7"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878"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879"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880"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pitchFamily="34" charset="-122"/>
              </a:defRPr>
            </a:lvl1pPr>
            <a:lvl2pPr eaLnBrk="1" fontAlgn="auto" latinLnBrk="0" hangingPunct="1">
              <a:defRPr sz="1600">
                <a:solidFill>
                  <a:schemeClr val="tx1"/>
                </a:solidFill>
                <a:latin typeface="Arial" panose="020B0604020202020204" pitchFamily="34" charset="0"/>
                <a:ea typeface="微软雅黑" panose="020B0503020204020204" pitchFamily="34" charset="-122"/>
              </a:defRPr>
            </a:lvl2pPr>
            <a:lvl3pPr eaLnBrk="1" fontAlgn="auto" latinLnBrk="0" hangingPunct="1">
              <a:defRPr sz="1600">
                <a:solidFill>
                  <a:schemeClr val="tx1"/>
                </a:solidFill>
                <a:latin typeface="Arial" panose="020B0604020202020204" pitchFamily="34" charset="0"/>
                <a:ea typeface="微软雅黑" panose="020B0503020204020204" pitchFamily="34" charset="-122"/>
              </a:defRPr>
            </a:lvl3pPr>
            <a:lvl4pPr eaLnBrk="1" fontAlgn="auto" latinLnBrk="0" hangingPunct="1">
              <a:defRPr sz="1600">
                <a:solidFill>
                  <a:schemeClr val="tx1"/>
                </a:solidFill>
                <a:latin typeface="Arial" panose="020B0604020202020204" pitchFamily="34" charset="0"/>
                <a:ea typeface="微软雅黑" panose="020B0503020204020204" pitchFamily="34" charset="-122"/>
              </a:defRPr>
            </a:lvl4pPr>
            <a:lvl5pPr eaLnBrk="1" fontAlgn="auto" latinLnBrk="0" hangingPunct="1">
              <a:defRPr sz="160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881" name="日期占位符 4"/>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882" name="页脚占位符 5"/>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883" name="灯片编号占位符 6"/>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497" name="组合 11"/>
          <p:cNvGrpSpPr/>
          <p:nvPr userDrawn="1"/>
        </p:nvGrpSpPr>
        <p:grpSpPr>
          <a:xfrm>
            <a:off x="0" y="0"/>
            <a:ext cx="12192000" cy="720725"/>
            <a:chOff x="0" y="0"/>
            <a:chExt cx="12192000" cy="720090"/>
          </a:xfrm>
        </p:grpSpPr>
        <p:pic>
          <p:nvPicPr>
            <p:cNvPr id="2097275" name="图片 10"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76" name="图片 9"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943"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944"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1049945"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946"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1049947"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948" name="日期占位符 6"/>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49" name="页脚占位符 7"/>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50" name="灯片编号占位符 8"/>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2097268" name="图片 6"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7497763" y="1235075"/>
            <a:ext cx="4389437" cy="4387850"/>
          </a:xfrm>
          <a:prstGeom prst="rect">
            <a:avLst/>
          </a:prstGeom>
          <a:noFill/>
          <a:ln w="9525">
            <a:noFill/>
          </a:ln>
        </p:spPr>
      </p:pic>
      <p:sp>
        <p:nvSpPr>
          <p:cNvPr id="1049923" name="矩形 5"/>
          <p:cNvSpPr/>
          <p:nvPr userDrawn="1">
            <p:custDataLst>
              <p:tags r:id="rId5"/>
            </p:custDataLst>
          </p:nvPr>
        </p:nvSpPr>
        <p:spPr>
          <a:xfrm>
            <a:off x="0" y="0"/>
            <a:ext cx="7315200"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9924"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925"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26"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27"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1049968" name="日期占位符 1"/>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69" name="页脚占位符 2"/>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70" name="灯片编号占位符 3"/>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492" name="组合 9"/>
          <p:cNvGrpSpPr/>
          <p:nvPr userDrawn="1"/>
        </p:nvGrpSpPr>
        <p:grpSpPr>
          <a:xfrm>
            <a:off x="0" y="0"/>
            <a:ext cx="12192000" cy="720725"/>
            <a:chOff x="0" y="0"/>
            <a:chExt cx="12192000" cy="720090"/>
          </a:xfrm>
        </p:grpSpPr>
        <p:pic>
          <p:nvPicPr>
            <p:cNvPr id="2097269" name="图片 8"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70" name="图片 7"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928"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929"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fontAlgn="auto"/>
            <a:endParaRPr strike="noStrike" noProof="1">
              <a:sym typeface="+mn-ea"/>
            </a:endParaRPr>
          </a:p>
        </p:txBody>
      </p:sp>
      <p:sp>
        <p:nvSpPr>
          <p:cNvPr id="1049930"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1049931" name="日期占位符 4"/>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9EFD9D74-47D9-4702-A33C-335B63B48DBF}"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32" name="页脚占位符 5"/>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33" name="灯片编号占位符 6"/>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FABC47A4-756D-490B-A52F-7D9E2C9FC05F}"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507" name="组合 8"/>
          <p:cNvGrpSpPr/>
          <p:nvPr userDrawn="1"/>
        </p:nvGrpSpPr>
        <p:grpSpPr>
          <a:xfrm>
            <a:off x="0" y="0"/>
            <a:ext cx="12192000" cy="720725"/>
            <a:chOff x="0" y="0"/>
            <a:chExt cx="12192000" cy="720090"/>
          </a:xfrm>
        </p:grpSpPr>
        <p:pic>
          <p:nvPicPr>
            <p:cNvPr id="2097284"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85" name="图片 6"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977"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ts val="0"/>
              </a:spcAft>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978"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微软雅黑" panose="020B0503020204020204" pitchFamily="34" charset="-122"/>
              </a:defRPr>
            </a:lvl1pPr>
            <a:lvl2pPr indent="0" eaLnBrk="1" fontAlgn="auto" latinLnBrk="0" hangingPunct="1">
              <a:defRPr>
                <a:solidFill>
                  <a:schemeClr val="tx1"/>
                </a:solidFill>
                <a:latin typeface="Arial" panose="020B0604020202020204" pitchFamily="34" charset="0"/>
                <a:ea typeface="微软雅黑" panose="020B0503020204020204" pitchFamily="34" charset="-122"/>
              </a:defRPr>
            </a:lvl2pPr>
            <a:lvl3pPr indent="0" eaLnBrk="1" fontAlgn="auto" latinLnBrk="0" hangingPunct="1">
              <a:defRPr>
                <a:solidFill>
                  <a:schemeClr val="tx1"/>
                </a:solidFill>
                <a:latin typeface="Arial" panose="020B0604020202020204" pitchFamily="34" charset="0"/>
                <a:ea typeface="微软雅黑" panose="020B0503020204020204" pitchFamily="34" charset="-122"/>
              </a:defRPr>
            </a:lvl3pPr>
            <a:lvl4pPr indent="0" eaLnBrk="1" fontAlgn="auto" latinLnBrk="0" hangingPunct="1">
              <a:defRPr>
                <a:solidFill>
                  <a:schemeClr val="tx1"/>
                </a:solidFill>
                <a:latin typeface="Arial" panose="020B0604020202020204" pitchFamily="34" charset="0"/>
                <a:ea typeface="微软雅黑" panose="020B0503020204020204" pitchFamily="34" charset="-122"/>
              </a:defRPr>
            </a:lvl4pPr>
            <a:lvl5pPr indent="0" eaLnBrk="1" fontAlgn="auto" latinLnBrk="0" hangingPunct="1">
              <a:defRPr>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79" name="日期占位符 3"/>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80" name="页脚占位符 4"/>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81" name="灯片编号占位符 5"/>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494" name="组合 1"/>
          <p:cNvGrpSpPr/>
          <p:nvPr userDrawn="1"/>
        </p:nvGrpSpPr>
        <p:grpSpPr>
          <a:xfrm>
            <a:off x="0" y="0"/>
            <a:ext cx="12192000" cy="720725"/>
            <a:chOff x="0" y="0"/>
            <a:chExt cx="12192000" cy="720090"/>
          </a:xfrm>
        </p:grpSpPr>
        <p:pic>
          <p:nvPicPr>
            <p:cNvPr id="2097271"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72" name="图片 5"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934"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微软雅黑" panose="020B0503020204020204" pitchFamily="34" charset="-122"/>
              </a:defRPr>
            </a:lvl1pPr>
            <a:lvl2pPr>
              <a:defRPr>
                <a:solidFill>
                  <a:schemeClr val="tx1"/>
                </a:solidFill>
                <a:latin typeface="Arial" panose="020B0604020202020204" pitchFamily="34" charset="0"/>
                <a:ea typeface="微软雅黑" panose="020B0503020204020204" pitchFamily="34" charset="-122"/>
              </a:defRPr>
            </a:lvl2pPr>
            <a:lvl3pPr>
              <a:defRPr>
                <a:solidFill>
                  <a:schemeClr val="tx1"/>
                </a:solidFill>
                <a:latin typeface="Arial" panose="020B0604020202020204" pitchFamily="34" charset="0"/>
                <a:ea typeface="微软雅黑" panose="020B0503020204020204" pitchFamily="34" charset="-122"/>
              </a:defRPr>
            </a:lvl3pPr>
            <a:lvl4pPr>
              <a:defRPr>
                <a:solidFill>
                  <a:schemeClr val="tx1"/>
                </a:solidFill>
                <a:latin typeface="Arial" panose="020B0604020202020204" pitchFamily="34" charset="0"/>
                <a:ea typeface="微软雅黑" panose="020B0503020204020204" pitchFamily="34" charset="-122"/>
              </a:defRPr>
            </a:lvl4pPr>
            <a:lvl5pPr>
              <a:defRPr>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35" name="日期占位符 2"/>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36" name="页脚占位符 3"/>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37" name="灯片编号占位符 4"/>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2097273" name="图片 6"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609600" y="685800"/>
            <a:ext cx="5486400" cy="5486400"/>
          </a:xfrm>
          <a:prstGeom prst="rect">
            <a:avLst/>
          </a:prstGeom>
          <a:noFill/>
          <a:ln w="9525">
            <a:noFill/>
          </a:ln>
        </p:spPr>
      </p:pic>
      <p:pic>
        <p:nvPicPr>
          <p:cNvPr id="2097274" name="图片 5" descr="C:/Users/1V994W2/PycharmProjects/PPT_Background_Generation/pic_temp/0_pic_quater_right_down.png"/>
          <p:cNvPicPr/>
          <p:nvPr userDrawn="1">
            <p:custDataLst>
              <p:tags r:id="rId5"/>
            </p:custDataLst>
          </p:nvPr>
        </p:nvPicPr>
        <p:blipFill>
          <a:blip r:embed="rId6" r:link="rId4"/>
          <a:stretch>
            <a:fillRect/>
          </a:stretch>
        </p:blipFill>
        <p:spPr>
          <a:xfrm>
            <a:off x="11471275" y="0"/>
            <a:ext cx="720725" cy="720725"/>
          </a:xfrm>
          <a:prstGeom prst="rect">
            <a:avLst/>
          </a:prstGeom>
          <a:noFill/>
          <a:ln w="9525">
            <a:noFill/>
          </a:ln>
        </p:spPr>
      </p:pic>
      <p:cxnSp>
        <p:nvCxnSpPr>
          <p:cNvPr id="3145765" name="直接连接符 7"/>
          <p:cNvCxnSpPr/>
          <p:nvPr userDrawn="1">
            <p:custDataLst>
              <p:tags r:id="rId7"/>
            </p:custDataLst>
          </p:nvPr>
        </p:nvCxnSpPr>
        <p:spPr>
          <a:xfrm>
            <a:off x="9574213" y="1239838"/>
            <a:ext cx="0" cy="43783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49938" name="文本占位符 1"/>
          <p:cNvSpPr>
            <a:spLocks noGrp="1"/>
          </p:cNvSpPr>
          <p:nvPr>
            <p:ph type="body" idx="13" hasCustomPrompt="1"/>
          </p:nvPr>
        </p:nvSpPr>
        <p:spPr>
          <a:xfrm>
            <a:off x="9777095" y="1239202"/>
            <a:ext cx="394514" cy="4380230"/>
          </a:xfrm>
          <a:noFill/>
        </p:spPr>
        <p:txBody>
          <a:bodyPr vert="eaVert" wrap="square" lIns="0" tIns="0" rIns="0" bIns="0" rtlCol="0" anchor="t" anchorCtr="0">
            <a:normAutofit/>
          </a:bodyPr>
          <a:lstStyle>
            <a:lvl1pPr marL="0" indent="0" algn="dist">
              <a:buNone/>
              <a:defRPr lang="zh-CN" altLang="en-US" spc="400">
                <a:solidFill>
                  <a:schemeClr val="tx1">
                    <a:lumMod val="65000"/>
                    <a:lumOff val="35000"/>
                  </a:schemeClr>
                </a:solidFill>
                <a:latin typeface="Arial" panose="020B0604020202020204" pitchFamily="34" charset="0"/>
                <a:ea typeface="微软雅黑" panose="020B0503020204020204" pitchFamily="34" charset="-122"/>
              </a:defRPr>
            </a:lvl1pPr>
          </a:lstStyle>
          <a:p>
            <a:pPr marL="0" lvl="0" fontAlgn="auto"/>
            <a:r>
              <a:rPr lang="zh-CN" altLang="en-US" strike="noStrike" noProof="1"/>
              <a:t>单击此处编辑副标题</a:t>
            </a:r>
            <a:endParaRPr lang="zh-CN" altLang="en-US" strike="noStrike" noProof="1"/>
          </a:p>
        </p:txBody>
      </p:sp>
      <p:sp>
        <p:nvSpPr>
          <p:cNvPr id="1049939" name="标题 8"/>
          <p:cNvSpPr>
            <a:spLocks noGrp="1"/>
          </p:cNvSpPr>
          <p:nvPr>
            <p:ph type="title" idx="14" hasCustomPrompt="1"/>
          </p:nvPr>
        </p:nvSpPr>
        <p:spPr>
          <a:xfrm>
            <a:off x="7966710" y="1238567"/>
            <a:ext cx="1403985" cy="4380230"/>
          </a:xfrm>
          <a:noFill/>
        </p:spPr>
        <p:txBody>
          <a:bodyPr vert="eaVert" wrap="square" lIns="0" tIns="0" rIns="0" bIns="0" rtlCol="0" anchor="t" anchorCtr="0">
            <a:normAutofit/>
          </a:bodyPr>
          <a:lstStyle>
            <a:lvl1pPr algn="l">
              <a:defRPr lang="zh-CN" altLang="en-US" sz="6600" b="0" spc="1400">
                <a:solidFill>
                  <a:schemeClr val="tx1">
                    <a:lumMod val="85000"/>
                    <a:lumOff val="15000"/>
                  </a:schemeClr>
                </a:solidFill>
                <a:latin typeface="Arial" panose="020B0604020202020204" pitchFamily="34" charset="0"/>
                <a:ea typeface="汉仪旗黑-85S" panose="00020600040101010101" pitchFamily="18" charset="-122"/>
                <a:cs typeface="+mn-cs"/>
              </a:defRPr>
            </a:lvl1pPr>
          </a:lstStyle>
          <a:p>
            <a:pPr marL="0" lvl="0" fontAlgn="auto"/>
            <a:r>
              <a:rPr lang="zh-CN" altLang="en-US" strike="noStrike" noProof="1"/>
              <a:t>编辑标题</a:t>
            </a:r>
            <a:endParaRPr lang="zh-CN" altLang="en-US" strike="noStrike" noProof="1"/>
          </a:p>
        </p:txBody>
      </p:sp>
      <p:sp>
        <p:nvSpPr>
          <p:cNvPr id="1049940"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41"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42"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481" name="组合 7"/>
          <p:cNvGrpSpPr/>
          <p:nvPr userDrawn="1"/>
        </p:nvGrpSpPr>
        <p:grpSpPr>
          <a:xfrm>
            <a:off x="0" y="0"/>
            <a:ext cx="12192000" cy="720725"/>
            <a:chOff x="0" y="0"/>
            <a:chExt cx="12192000" cy="720090"/>
          </a:xfrm>
        </p:grpSpPr>
        <p:pic>
          <p:nvPicPr>
            <p:cNvPr id="2097257" name="图片 6"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58" name="图片 5"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884" name="标题 1"/>
          <p:cNvSpPr>
            <a:spLocks noGrp="1"/>
          </p:cNvSpPr>
          <p:nvPr>
            <p:ph type="title"/>
          </p:nvPr>
        </p:nvSpPr>
        <p:spPr/>
        <p:txBody>
          <a:bodyPr/>
          <a:lstStyle>
            <a:lvl1pPr>
              <a:defRPr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885" name="日期占位符 2"/>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886" name="页脚占位符 3"/>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887" name="灯片编号占位符 4"/>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49971" name="矩形 9"/>
          <p:cNvSpPr/>
          <p:nvPr userDrawn="1">
            <p:custDataLst>
              <p:tags r:id="rId2"/>
            </p:custDataLst>
          </p:nvPr>
        </p:nvSpPr>
        <p:spPr>
          <a:xfrm>
            <a:off x="292100" y="303213"/>
            <a:ext cx="11607800" cy="625157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505" name="组合 5"/>
          <p:cNvGrpSpPr/>
          <p:nvPr userDrawn="1"/>
        </p:nvGrpSpPr>
        <p:grpSpPr>
          <a:xfrm>
            <a:off x="0" y="0"/>
            <a:ext cx="12192000" cy="720725"/>
            <a:chOff x="0" y="0"/>
            <a:chExt cx="12192000" cy="720090"/>
          </a:xfrm>
        </p:grpSpPr>
        <p:pic>
          <p:nvPicPr>
            <p:cNvPr id="2097282" name="图片 8"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83"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972" name="标题 1"/>
          <p:cNvSpPr>
            <a:spLocks noGrp="1"/>
          </p:cNvSpPr>
          <p:nvPr>
            <p:ph type="title" hasCustomPrompt="1"/>
          </p:nvPr>
        </p:nvSpPr>
        <p:spPr>
          <a:xfrm>
            <a:off x="1281600" y="1249200"/>
            <a:ext cx="9626400" cy="723600"/>
          </a:xfrm>
        </p:spPr>
        <p:txBody>
          <a:bodyPr anchor="ctr"/>
          <a:lstStyle>
            <a:lvl1pPr>
              <a:defRPr sz="32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973" name="内容占位符 6"/>
          <p:cNvSpPr>
            <a:spLocks noGrp="1"/>
          </p:cNvSpPr>
          <p:nvPr>
            <p:ph sz="quarter" idx="13"/>
          </p:nvPr>
        </p:nvSpPr>
        <p:spPr>
          <a:xfrm>
            <a:off x="1281113" y="2163600"/>
            <a:ext cx="9626600" cy="3445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74"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75"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76"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49916" name="矩形 9"/>
          <p:cNvSpPr/>
          <p:nvPr userDrawn="1">
            <p:custDataLst>
              <p:tags r:id="rId2"/>
            </p:custDataLst>
          </p:nvPr>
        </p:nvSpPr>
        <p:spPr>
          <a:xfrm>
            <a:off x="0" y="0"/>
            <a:ext cx="482441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pic>
        <p:nvPicPr>
          <p:cNvPr id="2097267" name="图片 7" descr="C:/Users/1V994W2/PycharmProjects/PPT_Background_Generation/pic_temp/0_pic_quater_right_down.png"/>
          <p:cNvPicPr/>
          <p:nvPr userDrawn="1">
            <p:custDataLst>
              <p:tags r:id="rId3"/>
            </p:custDataLst>
          </p:nvPr>
        </p:nvPicPr>
        <p:blipFill>
          <a:blip r:embed="rId4" r:link="rId5"/>
          <a:stretch>
            <a:fillRect/>
          </a:stretch>
        </p:blipFill>
        <p:spPr>
          <a:xfrm>
            <a:off x="11471275" y="0"/>
            <a:ext cx="720725" cy="720725"/>
          </a:xfrm>
          <a:prstGeom prst="rect">
            <a:avLst/>
          </a:prstGeom>
          <a:noFill/>
          <a:ln w="9525">
            <a:noFill/>
          </a:ln>
        </p:spPr>
      </p:pic>
      <p:sp>
        <p:nvSpPr>
          <p:cNvPr id="1049917" name="标题 1"/>
          <p:cNvSpPr>
            <a:spLocks noGrp="1"/>
          </p:cNvSpPr>
          <p:nvPr>
            <p:ph type="title" hasCustomPrompt="1"/>
          </p:nvPr>
        </p:nvSpPr>
        <p:spPr>
          <a:xfrm>
            <a:off x="583200" y="770400"/>
            <a:ext cx="3960000" cy="882000"/>
          </a:xfrm>
        </p:spPr>
        <p:txBody>
          <a:bodyPr anchor="ctr" anchorCtr="0"/>
          <a:lstStyle>
            <a:lvl1pPr>
              <a:defRPr sz="36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单击编辑标题</a:t>
            </a:r>
            <a:endParaRPr lang="zh-CN" altLang="en-US" strike="noStrike" noProof="1"/>
          </a:p>
        </p:txBody>
      </p:sp>
      <p:sp>
        <p:nvSpPr>
          <p:cNvPr id="1049918" name="文本占位符 6"/>
          <p:cNvSpPr>
            <a:spLocks noGrp="1"/>
          </p:cNvSpPr>
          <p:nvPr>
            <p:ph type="body" sz="quarter" idx="13"/>
          </p:nvPr>
        </p:nvSpPr>
        <p:spPr>
          <a:xfrm>
            <a:off x="586800" y="1764000"/>
            <a:ext cx="3956400" cy="4093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19" name="内容占位符 8"/>
          <p:cNvSpPr>
            <a:spLocks noGrp="1"/>
          </p:cNvSpPr>
          <p:nvPr>
            <p:ph sz="quarter" idx="14"/>
          </p:nvPr>
        </p:nvSpPr>
        <p:spPr>
          <a:xfrm>
            <a:off x="5101200" y="769938"/>
            <a:ext cx="6480000" cy="5087937"/>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20"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21"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22"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49888" name="矩形 10"/>
          <p:cNvSpPr/>
          <p:nvPr userDrawn="1">
            <p:custDataLst>
              <p:tags r:id="rId2"/>
            </p:custDataLst>
          </p:nvPr>
        </p:nvSpPr>
        <p:spPr>
          <a:xfrm>
            <a:off x="0" y="0"/>
            <a:ext cx="12192000" cy="266382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483" name="组合 5"/>
          <p:cNvGrpSpPr/>
          <p:nvPr userDrawn="1"/>
        </p:nvGrpSpPr>
        <p:grpSpPr>
          <a:xfrm>
            <a:off x="0" y="0"/>
            <a:ext cx="12192000" cy="720725"/>
            <a:chOff x="0" y="0"/>
            <a:chExt cx="12192000" cy="720090"/>
          </a:xfrm>
        </p:grpSpPr>
        <p:pic>
          <p:nvPicPr>
            <p:cNvPr id="2097259" name="图片 9"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60"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889" name="标题 1"/>
          <p:cNvSpPr>
            <a:spLocks noGrp="1"/>
          </p:cNvSpPr>
          <p:nvPr>
            <p:ph type="title"/>
          </p:nvPr>
        </p:nvSpPr>
        <p:spPr>
          <a:xfrm>
            <a:off x="612000" y="781200"/>
            <a:ext cx="10976400" cy="626400"/>
          </a:xfrm>
        </p:spPr>
        <p:txBody>
          <a:bodyPr anchor="ctr"/>
          <a:lstStyle>
            <a:lvl1pPr algn="ctr">
              <a:defRPr sz="36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890" name="文本占位符 6"/>
          <p:cNvSpPr>
            <a:spLocks noGrp="1"/>
          </p:cNvSpPr>
          <p:nvPr>
            <p:ph type="body" sz="quarter" idx="13"/>
          </p:nvPr>
        </p:nvSpPr>
        <p:spPr>
          <a:xfrm>
            <a:off x="612000" y="1659600"/>
            <a:ext cx="10975975" cy="828000"/>
          </a:xfrm>
        </p:spPr>
        <p:txBody>
          <a:bodyPr/>
          <a:lstStyle>
            <a:lvl1pPr algn="ct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891" name="内容占位符 8"/>
          <p:cNvSpPr>
            <a:spLocks noGrp="1"/>
          </p:cNvSpPr>
          <p:nvPr>
            <p:ph sz="quarter" idx="14"/>
          </p:nvPr>
        </p:nvSpPr>
        <p:spPr>
          <a:xfrm>
            <a:off x="612775" y="2808000"/>
            <a:ext cx="10965600" cy="34308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892"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893"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894"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49961" name="矩形 10"/>
          <p:cNvSpPr/>
          <p:nvPr userDrawn="1">
            <p:custDataLst>
              <p:tags r:id="rId2"/>
            </p:custDataLst>
          </p:nvPr>
        </p:nvSpPr>
        <p:spPr>
          <a:xfrm>
            <a:off x="0" y="5029200"/>
            <a:ext cx="12192000" cy="18288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502" name="组合 5"/>
          <p:cNvGrpSpPr/>
          <p:nvPr userDrawn="1"/>
        </p:nvGrpSpPr>
        <p:grpSpPr>
          <a:xfrm>
            <a:off x="0" y="0"/>
            <a:ext cx="12192000" cy="720725"/>
            <a:chOff x="0" y="0"/>
            <a:chExt cx="12192000" cy="720090"/>
          </a:xfrm>
        </p:grpSpPr>
        <p:pic>
          <p:nvPicPr>
            <p:cNvPr id="2097280" name="图片 9"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81"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962" name="标题 1"/>
          <p:cNvSpPr>
            <a:spLocks noGrp="1"/>
          </p:cNvSpPr>
          <p:nvPr>
            <p:ph type="title"/>
          </p:nvPr>
        </p:nvSpPr>
        <p:spPr>
          <a:xfrm>
            <a:off x="604800" y="669600"/>
            <a:ext cx="10976400" cy="565200"/>
          </a:xfrm>
        </p:spPr>
        <p:txBody>
          <a:bodyPr anchor="ctr" anchorCtr="0"/>
          <a:lstStyle>
            <a:lvl1pPr algn="ctr">
              <a:defRPr sz="32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963" name="内容占位符 6"/>
          <p:cNvSpPr>
            <a:spLocks noGrp="1"/>
          </p:cNvSpPr>
          <p:nvPr>
            <p:ph sz="quarter" idx="13"/>
          </p:nvPr>
        </p:nvSpPr>
        <p:spPr>
          <a:xfrm>
            <a:off x="604837" y="1681200"/>
            <a:ext cx="10990800" cy="3211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64" name="文本占位符 8"/>
          <p:cNvSpPr>
            <a:spLocks noGrp="1"/>
          </p:cNvSpPr>
          <p:nvPr>
            <p:ph type="body" sz="quarter" idx="14"/>
          </p:nvPr>
        </p:nvSpPr>
        <p:spPr>
          <a:xfrm>
            <a:off x="594000" y="5180400"/>
            <a:ext cx="11001600" cy="10116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965"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66"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67"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49902" name="矩形 13"/>
          <p:cNvSpPr/>
          <p:nvPr userDrawn="1">
            <p:custDataLst>
              <p:tags r:id="rId2"/>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486" name="组合 5"/>
          <p:cNvGrpSpPr/>
          <p:nvPr userDrawn="1"/>
        </p:nvGrpSpPr>
        <p:grpSpPr>
          <a:xfrm>
            <a:off x="0" y="6137275"/>
            <a:ext cx="12192000" cy="720725"/>
            <a:chOff x="0" y="6137910"/>
            <a:chExt cx="12192000" cy="720090"/>
          </a:xfrm>
        </p:grpSpPr>
        <p:pic>
          <p:nvPicPr>
            <p:cNvPr id="2097263" name="图片 11" descr="C:/Users/1V994W2/PycharmProjects/PPT_Background_Generation/pic_temp/0_pic_quater_right_down.png"/>
            <p:cNvPicPr/>
            <p:nvPr userDrawn="1">
              <p:custDataLst>
                <p:tags r:id="rId3"/>
              </p:custDataLst>
            </p:nvPr>
          </p:nvPicPr>
          <p:blipFill>
            <a:blip r:embed="rId4" r:link="rId5"/>
            <a:stretch>
              <a:fillRect/>
            </a:stretch>
          </p:blipFill>
          <p:spPr>
            <a:xfrm>
              <a:off x="11471910" y="6137910"/>
              <a:ext cx="720090" cy="720090"/>
            </a:xfrm>
            <a:prstGeom prst="rect">
              <a:avLst/>
            </a:prstGeom>
            <a:noFill/>
            <a:ln w="9525">
              <a:noFill/>
            </a:ln>
          </p:spPr>
        </p:pic>
        <p:pic>
          <p:nvPicPr>
            <p:cNvPr id="2097264" name="图片 9" descr="C:/Users/1V994W2/PycharmProjects/PPT_Background_Generation/pic_temp/1_pic_quater_left_down.png"/>
            <p:cNvPicPr/>
            <p:nvPr userDrawn="1">
              <p:custDataLst>
                <p:tags r:id="rId6"/>
              </p:custDataLst>
            </p:nvPr>
          </p:nvPicPr>
          <p:blipFill>
            <a:blip r:embed="rId7" r:link="rId5"/>
            <a:stretch>
              <a:fillRect/>
            </a:stretch>
          </p:blipFill>
          <p:spPr>
            <a:xfrm>
              <a:off x="0" y="6137910"/>
              <a:ext cx="720090" cy="720090"/>
            </a:xfrm>
            <a:prstGeom prst="rect">
              <a:avLst/>
            </a:prstGeom>
            <a:noFill/>
            <a:ln w="9525">
              <a:noFill/>
            </a:ln>
          </p:spPr>
        </p:pic>
      </p:grpSp>
      <p:sp>
        <p:nvSpPr>
          <p:cNvPr id="1049903" name="标题 1"/>
          <p:cNvSpPr>
            <a:spLocks noGrp="1"/>
          </p:cNvSpPr>
          <p:nvPr>
            <p:ph type="title"/>
          </p:nvPr>
        </p:nvSpPr>
        <p:spPr>
          <a:xfrm>
            <a:off x="579600" y="237600"/>
            <a:ext cx="11037600" cy="441964"/>
          </a:xfrm>
        </p:spPr>
        <p:txBody>
          <a:bodyPr/>
          <a:lstStyle>
            <a:lvl1pPr>
              <a:defRPr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904" name="内容占位符 6"/>
          <p:cNvSpPr>
            <a:spLocks noGrp="1"/>
          </p:cNvSpPr>
          <p:nvPr>
            <p:ph sz="quarter" idx="13"/>
          </p:nvPr>
        </p:nvSpPr>
        <p:spPr>
          <a:xfrm>
            <a:off x="579600" y="1663200"/>
            <a:ext cx="5342400" cy="28944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05" name="内容占位符 8"/>
          <p:cNvSpPr>
            <a:spLocks noGrp="1"/>
          </p:cNvSpPr>
          <p:nvPr>
            <p:ph sz="quarter" idx="14"/>
          </p:nvPr>
        </p:nvSpPr>
        <p:spPr>
          <a:xfrm>
            <a:off x="6242400" y="1663200"/>
            <a:ext cx="5367600" cy="28944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906" name="文本占位符 10"/>
          <p:cNvSpPr>
            <a:spLocks noGrp="1"/>
          </p:cNvSpPr>
          <p:nvPr>
            <p:ph type="body" sz="quarter" idx="15"/>
          </p:nvPr>
        </p:nvSpPr>
        <p:spPr>
          <a:xfrm>
            <a:off x="572400" y="4816800"/>
            <a:ext cx="5342400" cy="7812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907" name="文本占位符 12"/>
          <p:cNvSpPr>
            <a:spLocks noGrp="1"/>
          </p:cNvSpPr>
          <p:nvPr>
            <p:ph type="body" sz="quarter" idx="16"/>
          </p:nvPr>
        </p:nvSpPr>
        <p:spPr>
          <a:xfrm>
            <a:off x="6253200" y="4813200"/>
            <a:ext cx="5367600" cy="7812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908"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09"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10"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49955" name="矩形 9"/>
          <p:cNvSpPr/>
          <p:nvPr userDrawn="1">
            <p:custDataLst>
              <p:tags r:id="rId2"/>
            </p:custDataLst>
          </p:nvPr>
        </p:nvSpPr>
        <p:spPr>
          <a:xfrm>
            <a:off x="0" y="954088"/>
            <a:ext cx="12192000" cy="494982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500" name="组合 5"/>
          <p:cNvGrpSpPr/>
          <p:nvPr userDrawn="1"/>
        </p:nvGrpSpPr>
        <p:grpSpPr>
          <a:xfrm>
            <a:off x="0" y="5237163"/>
            <a:ext cx="12192000" cy="1620837"/>
            <a:chOff x="0" y="5237797"/>
            <a:chExt cx="12191999" cy="1620202"/>
          </a:xfrm>
        </p:grpSpPr>
        <p:pic>
          <p:nvPicPr>
            <p:cNvPr id="2097278" name="图片 8" descr="C:/Users/1V994W2/PycharmProjects/PPT_Background_Generation/pic_temp/0_pic_quater_right_down.png"/>
            <p:cNvPicPr/>
            <p:nvPr userDrawn="1">
              <p:custDataLst>
                <p:tags r:id="rId3"/>
              </p:custDataLst>
            </p:nvPr>
          </p:nvPicPr>
          <p:blipFill>
            <a:blip r:embed="rId4" r:link="rId5"/>
            <a:stretch>
              <a:fillRect/>
            </a:stretch>
          </p:blipFill>
          <p:spPr>
            <a:xfrm>
              <a:off x="10571797" y="5237797"/>
              <a:ext cx="1620202" cy="1620202"/>
            </a:xfrm>
            <a:prstGeom prst="rect">
              <a:avLst/>
            </a:prstGeom>
            <a:noFill/>
            <a:ln w="9525">
              <a:noFill/>
            </a:ln>
          </p:spPr>
        </p:pic>
        <p:pic>
          <p:nvPicPr>
            <p:cNvPr id="2097279"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0" y="5237797"/>
              <a:ext cx="1620202" cy="1620202"/>
            </a:xfrm>
            <a:prstGeom prst="rect">
              <a:avLst/>
            </a:prstGeom>
            <a:noFill/>
            <a:ln w="9525">
              <a:noFill/>
            </a:ln>
          </p:spPr>
        </p:pic>
      </p:grpSp>
      <p:sp>
        <p:nvSpPr>
          <p:cNvPr id="1049956" name="标题 1"/>
          <p:cNvSpPr>
            <a:spLocks noGrp="1"/>
          </p:cNvSpPr>
          <p:nvPr>
            <p:ph type="title" hasCustomPrompt="1"/>
          </p:nvPr>
        </p:nvSpPr>
        <p:spPr>
          <a:xfrm>
            <a:off x="1522800" y="1339200"/>
            <a:ext cx="9144000" cy="2386800"/>
          </a:xfrm>
        </p:spPr>
        <p:txBody>
          <a:bodyPr anchor="b"/>
          <a:lstStyle>
            <a:lvl1pPr algn="ctr">
              <a:defRPr sz="60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957" name="文本占位符 6"/>
          <p:cNvSpPr>
            <a:spLocks noGrp="1"/>
          </p:cNvSpPr>
          <p:nvPr>
            <p:ph type="body" sz="quarter" idx="13"/>
          </p:nvPr>
        </p:nvSpPr>
        <p:spPr>
          <a:xfrm>
            <a:off x="1522413" y="3862800"/>
            <a:ext cx="9144000" cy="1656000"/>
          </a:xfrm>
        </p:spPr>
        <p:txBody>
          <a:bodyPr/>
          <a:lstStyle>
            <a:lvl1pPr algn="ct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958"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959"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960"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pic>
        <p:nvPicPr>
          <p:cNvPr id="2097196" name="图片 6" descr="PPT 副本"/>
          <p:cNvPicPr>
            <a:picLocks noChangeAspect="1"/>
          </p:cNvPicPr>
          <p:nvPr userDrawn="1">
            <p:custDataLst>
              <p:tags r:id="rId2"/>
            </p:custDataLst>
          </p:nvPr>
        </p:nvPicPr>
        <p:blipFill>
          <a:blip r:embed="rId3"/>
          <a:stretch>
            <a:fillRect/>
          </a:stretch>
        </p:blipFill>
        <p:spPr>
          <a:xfrm>
            <a:off x="-15875" y="-23812"/>
            <a:ext cx="12241213" cy="6900862"/>
          </a:xfrm>
          <a:prstGeom prst="rect">
            <a:avLst/>
          </a:prstGeom>
          <a:noFill/>
          <a:ln w="9525">
            <a:noFill/>
          </a:ln>
        </p:spPr>
      </p:pic>
      <p:grpSp>
        <p:nvGrpSpPr>
          <p:cNvPr id="357" name="组合 7"/>
          <p:cNvGrpSpPr/>
          <p:nvPr userDrawn="1"/>
        </p:nvGrpSpPr>
        <p:grpSpPr>
          <a:xfrm>
            <a:off x="7038975" y="2166938"/>
            <a:ext cx="584200" cy="492125"/>
            <a:chOff x="7645" y="2294"/>
            <a:chExt cx="918" cy="774"/>
          </a:xfrm>
        </p:grpSpPr>
        <p:grpSp>
          <p:nvGrpSpPr>
            <p:cNvPr id="358" name="组合 8"/>
            <p:cNvGrpSpPr/>
            <p:nvPr/>
          </p:nvGrpSpPr>
          <p:grpSpPr>
            <a:xfrm>
              <a:off x="7645" y="2294"/>
              <a:ext cx="918" cy="773"/>
              <a:chOff x="7645" y="2294"/>
              <a:chExt cx="918" cy="773"/>
            </a:xfrm>
          </p:grpSpPr>
          <p:sp>
            <p:nvSpPr>
              <p:cNvPr id="1049446" name="Freeform 117"/>
              <p:cNvSpPr/>
              <p:nvPr>
                <p:custDataLst>
                  <p:tags r:id="rId4"/>
                </p:custDataLst>
              </p:nvPr>
            </p:nvSpPr>
            <p:spPr bwMode="auto">
              <a:xfrm>
                <a:off x="8005" y="2853"/>
                <a:ext cx="57" cy="215"/>
              </a:xfrm>
              <a:custGeom>
                <a:avLst/>
                <a:gdLst>
                  <a:gd name="T0" fmla="*/ 0 w 30"/>
                  <a:gd name="T1" fmla="*/ 107 h 112"/>
                  <a:gd name="T2" fmla="*/ 15 w 30"/>
                  <a:gd name="T3" fmla="*/ 91 h 112"/>
                  <a:gd name="T4" fmla="*/ 5 w 30"/>
                  <a:gd name="T5" fmla="*/ 0 h 112"/>
                  <a:gd name="T6" fmla="*/ 15 w 30"/>
                  <a:gd name="T7" fmla="*/ 0 h 112"/>
                  <a:gd name="T8" fmla="*/ 30 w 30"/>
                  <a:gd name="T9" fmla="*/ 97 h 112"/>
                  <a:gd name="T10" fmla="*/ 5 w 30"/>
                  <a:gd name="T11" fmla="*/ 112 h 112"/>
                  <a:gd name="T12" fmla="*/ 0 w 30"/>
                  <a:gd name="T13" fmla="*/ 107 h 112"/>
                </a:gdLst>
                <a:ahLst/>
                <a:cxnLst>
                  <a:cxn ang="0">
                    <a:pos x="T0" y="T1"/>
                  </a:cxn>
                  <a:cxn ang="0">
                    <a:pos x="T2" y="T3"/>
                  </a:cxn>
                  <a:cxn ang="0">
                    <a:pos x="T4" y="T5"/>
                  </a:cxn>
                  <a:cxn ang="0">
                    <a:pos x="T6" y="T7"/>
                  </a:cxn>
                  <a:cxn ang="0">
                    <a:pos x="T8" y="T9"/>
                  </a:cxn>
                  <a:cxn ang="0">
                    <a:pos x="T10" y="T11"/>
                  </a:cxn>
                  <a:cxn ang="0">
                    <a:pos x="T12" y="T13"/>
                  </a:cxn>
                </a:cxnLst>
                <a:rect l="0" t="0" r="r" b="b"/>
                <a:pathLst>
                  <a:path w="30" h="112">
                    <a:moveTo>
                      <a:pt x="0" y="107"/>
                    </a:moveTo>
                    <a:lnTo>
                      <a:pt x="15" y="91"/>
                    </a:lnTo>
                    <a:lnTo>
                      <a:pt x="5" y="0"/>
                    </a:lnTo>
                    <a:lnTo>
                      <a:pt x="15" y="0"/>
                    </a:lnTo>
                    <a:lnTo>
                      <a:pt x="30" y="97"/>
                    </a:lnTo>
                    <a:lnTo>
                      <a:pt x="5" y="112"/>
                    </a:lnTo>
                    <a:lnTo>
                      <a:pt x="0" y="107"/>
                    </a:lnTo>
                    <a:close/>
                  </a:path>
                </a:pathLst>
              </a:custGeom>
              <a:solidFill>
                <a:schemeClr val="accent2">
                  <a:lumMod val="50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sp>
            <p:nvSpPr>
              <p:cNvPr id="1049447" name="任意多边形 173"/>
              <p:cNvSpPr/>
              <p:nvPr>
                <p:custDataLst>
                  <p:tags r:id="rId5"/>
                </p:custDataLst>
              </p:nvPr>
            </p:nvSpPr>
            <p:spPr>
              <a:xfrm>
                <a:off x="7645" y="2294"/>
                <a:ext cx="918" cy="590"/>
              </a:xfrm>
              <a:custGeom>
                <a:avLst/>
                <a:gdLst/>
                <a:ahLst/>
                <a:cxnLst>
                  <a:cxn ang="0">
                    <a:pos x="639819" y="161558"/>
                  </a:cxn>
                  <a:cxn ang="0">
                    <a:pos x="677349" y="213760"/>
                  </a:cxn>
                  <a:cxn ang="0">
                    <a:pos x="750137" y="205690"/>
                  </a:cxn>
                  <a:cxn ang="0">
                    <a:pos x="733961" y="278321"/>
                  </a:cxn>
                  <a:cxn ang="0">
                    <a:pos x="661175" y="318669"/>
                  </a:cxn>
                  <a:cxn ang="0">
                    <a:pos x="604563" y="237971"/>
                  </a:cxn>
                  <a:cxn ang="0">
                    <a:pos x="620739" y="165341"/>
                  </a:cxn>
                  <a:cxn ang="0">
                    <a:pos x="639819" y="161558"/>
                  </a:cxn>
                  <a:cxn ang="0">
                    <a:pos x="170896" y="515"/>
                  </a:cxn>
                  <a:cxn ang="0">
                    <a:pos x="379062" y="158538"/>
                  </a:cxn>
                  <a:cxn ang="0">
                    <a:pos x="669407" y="319231"/>
                  </a:cxn>
                  <a:cxn ang="0">
                    <a:pos x="16130" y="126400"/>
                  </a:cxn>
                  <a:cxn ang="0">
                    <a:pos x="0" y="70158"/>
                  </a:cxn>
                  <a:cxn ang="0">
                    <a:pos x="40325" y="78192"/>
                  </a:cxn>
                  <a:cxn ang="0">
                    <a:pos x="170896" y="515"/>
                  </a:cxn>
                </a:cxnLst>
                <a:rect l="0" t="0" r="r" b="b"/>
                <a:pathLst>
                  <a:path w="760238" h="489328">
                    <a:moveTo>
                      <a:pt x="639381" y="161933"/>
                    </a:moveTo>
                    <a:cubicBezTo>
                      <a:pt x="658701" y="165725"/>
                      <a:pt x="676885" y="189991"/>
                      <a:pt x="676885" y="214257"/>
                    </a:cubicBezTo>
                    <a:cubicBezTo>
                      <a:pt x="684967" y="181902"/>
                      <a:pt x="725376" y="181902"/>
                      <a:pt x="749622" y="206168"/>
                    </a:cubicBezTo>
                    <a:cubicBezTo>
                      <a:pt x="765785" y="230434"/>
                      <a:pt x="765785" y="262789"/>
                      <a:pt x="733458" y="278967"/>
                    </a:cubicBezTo>
                    <a:cubicBezTo>
                      <a:pt x="709213" y="295144"/>
                      <a:pt x="684967" y="295144"/>
                      <a:pt x="660722" y="319410"/>
                    </a:cubicBezTo>
                    <a:cubicBezTo>
                      <a:pt x="644558" y="287055"/>
                      <a:pt x="620313" y="270878"/>
                      <a:pt x="604149" y="238523"/>
                    </a:cubicBezTo>
                    <a:cubicBezTo>
                      <a:pt x="587985" y="206168"/>
                      <a:pt x="596067" y="173813"/>
                      <a:pt x="620313" y="165725"/>
                    </a:cubicBezTo>
                    <a:cubicBezTo>
                      <a:pt x="626374" y="161680"/>
                      <a:pt x="632940" y="160669"/>
                      <a:pt x="639381" y="161933"/>
                    </a:cubicBezTo>
                    <a:close/>
                    <a:moveTo>
                      <a:pt x="170779" y="516"/>
                    </a:moveTo>
                    <a:cubicBezTo>
                      <a:pt x="250352" y="-5933"/>
                      <a:pt x="333467" y="48174"/>
                      <a:pt x="378802" y="158907"/>
                    </a:cubicBezTo>
                    <a:cubicBezTo>
                      <a:pt x="451339" y="344132"/>
                      <a:pt x="668948" y="319972"/>
                      <a:pt x="668948" y="319972"/>
                    </a:cubicBezTo>
                    <a:cubicBezTo>
                      <a:pt x="217610" y="722635"/>
                      <a:pt x="-64477" y="303866"/>
                      <a:pt x="16119" y="126694"/>
                    </a:cubicBezTo>
                    <a:cubicBezTo>
                      <a:pt x="8060" y="110587"/>
                      <a:pt x="8060" y="78374"/>
                      <a:pt x="0" y="70321"/>
                    </a:cubicBezTo>
                    <a:cubicBezTo>
                      <a:pt x="16119" y="70321"/>
                      <a:pt x="32239" y="78374"/>
                      <a:pt x="40298" y="78374"/>
                    </a:cubicBezTo>
                    <a:cubicBezTo>
                      <a:pt x="76567" y="30055"/>
                      <a:pt x="123035" y="4385"/>
                      <a:pt x="170779" y="516"/>
                    </a:cubicBezTo>
                    <a:close/>
                  </a:path>
                </a:pathLst>
              </a:custGeom>
              <a:solidFill>
                <a:srgbClr val="82B5A5"/>
              </a:solidFill>
              <a:ln w="9525">
                <a:noFill/>
              </a:ln>
            </p:spPr>
            <p:txBody>
              <a:bodyPr/>
              <a:lstStyle/>
              <a:p>
                <a:endParaRPr lang="zh-CN" altLang="en-US"/>
              </a:p>
            </p:txBody>
          </p:sp>
          <p:sp>
            <p:nvSpPr>
              <p:cNvPr id="1049448" name="Freeform 121"/>
              <p:cNvSpPr/>
              <p:nvPr>
                <p:custDataLst>
                  <p:tags r:id="rId6"/>
                </p:custDataLst>
              </p:nvPr>
            </p:nvSpPr>
            <p:spPr bwMode="auto">
              <a:xfrm>
                <a:off x="7772" y="2455"/>
                <a:ext cx="370" cy="291"/>
              </a:xfrm>
              <a:custGeom>
                <a:avLst/>
                <a:gdLst>
                  <a:gd name="T0" fmla="*/ 2147483647 w 38"/>
                  <a:gd name="T1" fmla="*/ 2147483647 h 30"/>
                  <a:gd name="T2" fmla="*/ 2147483647 w 38"/>
                  <a:gd name="T3" fmla="*/ 2147483647 h 30"/>
                  <a:gd name="T4" fmla="*/ 2147483647 w 38"/>
                  <a:gd name="T5" fmla="*/ 2147483647 h 30"/>
                  <a:gd name="T6" fmla="*/ 0 60000 65536"/>
                  <a:gd name="T7" fmla="*/ 0 60000 65536"/>
                  <a:gd name="T8" fmla="*/ 0 60000 65536"/>
                  <a:gd name="T9" fmla="*/ 0 w 38"/>
                  <a:gd name="T10" fmla="*/ 0 h 30"/>
                  <a:gd name="T11" fmla="*/ 38 w 38"/>
                  <a:gd name="T12" fmla="*/ 30 h 30"/>
                </a:gdLst>
                <a:ahLst/>
                <a:cxnLst>
                  <a:cxn ang="T6">
                    <a:pos x="T0" y="T1"/>
                  </a:cxn>
                  <a:cxn ang="T7">
                    <a:pos x="T2" y="T3"/>
                  </a:cxn>
                  <a:cxn ang="T8">
                    <a:pos x="T4" y="T5"/>
                  </a:cxn>
                </a:cxnLst>
                <a:rect l="T9" t="T10" r="T11" b="T12"/>
                <a:pathLst>
                  <a:path w="38" h="30">
                    <a:moveTo>
                      <a:pt x="38" y="25"/>
                    </a:moveTo>
                    <a:cubicBezTo>
                      <a:pt x="38" y="25"/>
                      <a:pt x="25" y="22"/>
                      <a:pt x="21" y="11"/>
                    </a:cubicBezTo>
                    <a:cubicBezTo>
                      <a:pt x="17" y="0"/>
                      <a:pt x="0" y="30"/>
                      <a:pt x="38" y="25"/>
                    </a:cubicBezTo>
                    <a:close/>
                  </a:path>
                </a:pathLst>
              </a:custGeom>
              <a:solidFill>
                <a:srgbClr val="FFFFFF"/>
              </a:solidFill>
              <a:ln w="9525">
                <a:noFill/>
                <a:round/>
              </a:ln>
            </p:spPr>
            <p:txBody>
              <a:bodyPr>
                <a:normAutofit fontScale="40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sp>
            <p:nvSpPr>
              <p:cNvPr id="1049449" name="Freeform 122"/>
              <p:cNvSpPr/>
              <p:nvPr>
                <p:custDataLst>
                  <p:tags r:id="rId7"/>
                </p:custDataLst>
              </p:nvPr>
            </p:nvSpPr>
            <p:spPr bwMode="auto">
              <a:xfrm>
                <a:off x="7791" y="2407"/>
                <a:ext cx="136" cy="77"/>
              </a:xfrm>
              <a:custGeom>
                <a:avLst/>
                <a:gdLst>
                  <a:gd name="T0" fmla="*/ 0 w 14"/>
                  <a:gd name="T1" fmla="*/ 0 h 8"/>
                  <a:gd name="T2" fmla="*/ 2147483647 w 14"/>
                  <a:gd name="T3" fmla="*/ 2147483647 h 8"/>
                  <a:gd name="T4" fmla="*/ 2147483647 w 14"/>
                  <a:gd name="T5" fmla="*/ 2147483647 h 8"/>
                  <a:gd name="T6" fmla="*/ 0 w 14"/>
                  <a:gd name="T7" fmla="*/ 0 h 8"/>
                  <a:gd name="T8" fmla="*/ 0 60000 65536"/>
                  <a:gd name="T9" fmla="*/ 0 60000 65536"/>
                  <a:gd name="T10" fmla="*/ 0 60000 65536"/>
                  <a:gd name="T11" fmla="*/ 0 60000 65536"/>
                  <a:gd name="T12" fmla="*/ 0 w 14"/>
                  <a:gd name="T13" fmla="*/ 0 h 8"/>
                  <a:gd name="T14" fmla="*/ 14 w 14"/>
                  <a:gd name="T15" fmla="*/ 8 h 8"/>
                </a:gdLst>
                <a:ahLst/>
                <a:cxnLst>
                  <a:cxn ang="T8">
                    <a:pos x="T0" y="T1"/>
                  </a:cxn>
                  <a:cxn ang="T9">
                    <a:pos x="T2" y="T3"/>
                  </a:cxn>
                  <a:cxn ang="T10">
                    <a:pos x="T4" y="T5"/>
                  </a:cxn>
                  <a:cxn ang="T11">
                    <a:pos x="T6" y="T7"/>
                  </a:cxn>
                </a:cxnLst>
                <a:rect l="T12" t="T13" r="T14" b="T15"/>
                <a:pathLst>
                  <a:path w="14" h="8">
                    <a:moveTo>
                      <a:pt x="0" y="0"/>
                    </a:moveTo>
                    <a:cubicBezTo>
                      <a:pt x="0" y="0"/>
                      <a:pt x="5" y="8"/>
                      <a:pt x="14" y="2"/>
                    </a:cubicBezTo>
                    <a:cubicBezTo>
                      <a:pt x="14" y="2"/>
                      <a:pt x="12" y="7"/>
                      <a:pt x="6" y="6"/>
                    </a:cubicBezTo>
                    <a:cubicBezTo>
                      <a:pt x="2" y="5"/>
                      <a:pt x="1" y="3"/>
                      <a:pt x="0" y="0"/>
                    </a:cubicBezTo>
                    <a:close/>
                  </a:path>
                </a:pathLst>
              </a:custGeom>
              <a:solidFill>
                <a:srgbClr val="673711"/>
              </a:solidFill>
              <a:ln w="9525">
                <a:noFill/>
                <a:round/>
              </a:ln>
            </p:spPr>
            <p:txBody>
              <a:bodyPr>
                <a:normAutofit fontScale="25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grpSp>
        <p:sp>
          <p:nvSpPr>
            <p:cNvPr id="1049450" name="Freeform 116"/>
            <p:cNvSpPr/>
            <p:nvPr>
              <p:custDataLst>
                <p:tags r:id="rId8"/>
              </p:custDataLst>
            </p:nvPr>
          </p:nvSpPr>
          <p:spPr bwMode="auto">
            <a:xfrm>
              <a:off x="8092" y="2874"/>
              <a:ext cx="88" cy="195"/>
            </a:xfrm>
            <a:custGeom>
              <a:avLst/>
              <a:gdLst>
                <a:gd name="T0" fmla="*/ 0 w 46"/>
                <a:gd name="T1" fmla="*/ 5 h 102"/>
                <a:gd name="T2" fmla="*/ 11 w 46"/>
                <a:gd name="T3" fmla="*/ 0 h 102"/>
                <a:gd name="T4" fmla="*/ 46 w 46"/>
                <a:gd name="T5" fmla="*/ 96 h 102"/>
                <a:gd name="T6" fmla="*/ 36 w 46"/>
                <a:gd name="T7" fmla="*/ 102 h 102"/>
                <a:gd name="T8" fmla="*/ 0 w 46"/>
                <a:gd name="T9" fmla="*/ 5 h 102"/>
              </a:gdLst>
              <a:ahLst/>
              <a:cxnLst>
                <a:cxn ang="0">
                  <a:pos x="T0" y="T1"/>
                </a:cxn>
                <a:cxn ang="0">
                  <a:pos x="T2" y="T3"/>
                </a:cxn>
                <a:cxn ang="0">
                  <a:pos x="T4" y="T5"/>
                </a:cxn>
                <a:cxn ang="0">
                  <a:pos x="T6" y="T7"/>
                </a:cxn>
                <a:cxn ang="0">
                  <a:pos x="T8" y="T9"/>
                </a:cxn>
              </a:cxnLst>
              <a:rect l="0" t="0" r="r" b="b"/>
              <a:pathLst>
                <a:path w="46" h="102">
                  <a:moveTo>
                    <a:pt x="0" y="5"/>
                  </a:moveTo>
                  <a:lnTo>
                    <a:pt x="11" y="0"/>
                  </a:lnTo>
                  <a:lnTo>
                    <a:pt x="46" y="96"/>
                  </a:lnTo>
                  <a:lnTo>
                    <a:pt x="36" y="102"/>
                  </a:lnTo>
                  <a:lnTo>
                    <a:pt x="0" y="5"/>
                  </a:lnTo>
                  <a:close/>
                </a:path>
              </a:pathLst>
            </a:custGeom>
            <a:solidFill>
              <a:schemeClr val="accent2">
                <a:lumMod val="50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grpSp>
      <p:sp>
        <p:nvSpPr>
          <p:cNvPr id="1049451" name="标题 1"/>
          <p:cNvSpPr>
            <a:spLocks noGrp="1"/>
          </p:cNvSpPr>
          <p:nvPr>
            <p:ph type="ctrTitle" hasCustomPrompt="1"/>
          </p:nvPr>
        </p:nvSpPr>
        <p:spPr>
          <a:xfrm>
            <a:off x="1480457" y="2572385"/>
            <a:ext cx="7489372" cy="1054100"/>
          </a:xfrm>
        </p:spPr>
        <p:txBody>
          <a:bodyPr lIns="90000" tIns="46800" rIns="90000" bIns="0" anchor="b" anchorCtr="0">
            <a:normAutofit/>
          </a:bodyPr>
          <a:lstStyle>
            <a:lvl1pPr algn="ctr">
              <a:defRPr sz="6000" spc="600" baseline="0">
                <a:solidFill>
                  <a:schemeClr val="accent1"/>
                </a:solidFill>
                <a:latin typeface="Arial" panose="020B0604020202020204" pitchFamily="34" charset="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1049452" name="副标题 2"/>
          <p:cNvSpPr>
            <a:spLocks noGrp="1"/>
          </p:cNvSpPr>
          <p:nvPr>
            <p:ph type="subTitle" idx="1" hasCustomPrompt="1"/>
          </p:nvPr>
        </p:nvSpPr>
        <p:spPr>
          <a:xfrm>
            <a:off x="1480456" y="3693160"/>
            <a:ext cx="7489371" cy="599440"/>
          </a:xfrm>
        </p:spPr>
        <p:txBody>
          <a:bodyPr lIns="101600" tIns="38100" rIns="76200" bIns="38100">
            <a:normAutofit/>
          </a:bodyPr>
          <a:lstStyle>
            <a:lvl1pPr marL="0" indent="0" algn="ctr" eaLnBrk="1" fontAlgn="auto" latinLnBrk="0" hangingPunct="1">
              <a:lnSpc>
                <a:spcPct val="100000"/>
              </a:lnSpc>
              <a:buNone/>
              <a:defRPr sz="2800" u="none" strike="noStrike" kern="1200" cap="none" spc="200" normalizeH="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单击此处编辑副标题</a:t>
            </a:r>
            <a:endParaRPr lang="zh-CN" altLang="en-US" strike="noStrike" noProof="1"/>
          </a:p>
        </p:txBody>
      </p:sp>
      <p:sp>
        <p:nvSpPr>
          <p:cNvPr id="1049453" name="日期占位符 15"/>
          <p:cNvSpPr>
            <a:spLocks noGrp="1"/>
          </p:cNvSpPr>
          <p:nvPr>
            <p:ph type="dt" sz="half" idx="10"/>
            <p:custDataLst>
              <p:tags r:id="rId9"/>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54" name="页脚占位符 16"/>
          <p:cNvSpPr>
            <a:spLocks noGrp="1"/>
          </p:cNvSpPr>
          <p:nvPr>
            <p:ph type="ftr" sz="quarter" idx="11"/>
            <p:custDataLst>
              <p:tags r:id="rId10"/>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55" name="灯片编号占位符 17"/>
          <p:cNvSpPr>
            <a:spLocks noGrp="1"/>
          </p:cNvSpPr>
          <p:nvPr>
            <p:ph type="sldNum" sz="quarter" idx="12"/>
            <p:custDataLst>
              <p:tags r:id="rId11"/>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1049512"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13" name="内容占位符 2"/>
          <p:cNvSpPr>
            <a:spLocks noGrp="1"/>
          </p:cNvSpPr>
          <p:nvPr>
            <p:ph idx="1"/>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514"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15"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16"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pic>
        <p:nvPicPr>
          <p:cNvPr id="2097199" name="图片 6" descr="PPT 副本"/>
          <p:cNvPicPr>
            <a:picLocks noChangeAspect="1"/>
          </p:cNvPicPr>
          <p:nvPr userDrawn="1">
            <p:custDataLst>
              <p:tags r:id="rId2"/>
            </p:custDataLst>
          </p:nvPr>
        </p:nvPicPr>
        <p:blipFill>
          <a:blip r:embed="rId3"/>
          <a:stretch>
            <a:fillRect/>
          </a:stretch>
        </p:blipFill>
        <p:spPr>
          <a:xfrm>
            <a:off x="-15875" y="-41275"/>
            <a:ext cx="12265025" cy="6915150"/>
          </a:xfrm>
          <a:prstGeom prst="rect">
            <a:avLst/>
          </a:prstGeom>
          <a:noFill/>
          <a:ln w="9525">
            <a:noFill/>
          </a:ln>
        </p:spPr>
      </p:pic>
      <p:sp>
        <p:nvSpPr>
          <p:cNvPr id="1049473" name="标题 1"/>
          <p:cNvSpPr>
            <a:spLocks noGrp="1"/>
          </p:cNvSpPr>
          <p:nvPr>
            <p:ph type="title" hasCustomPrompt="1"/>
          </p:nvPr>
        </p:nvSpPr>
        <p:spPr>
          <a:xfrm>
            <a:off x="4991101" y="3136900"/>
            <a:ext cx="4660899" cy="712475"/>
          </a:xfrm>
        </p:spPr>
        <p:txBody>
          <a:bodyPr lIns="101600" tIns="38100" rIns="63500" bIns="38100" anchor="b" anchorCtr="0">
            <a:noAutofit/>
          </a:bodyPr>
          <a:lstStyle>
            <a:lvl1pPr>
              <a:defRPr sz="4000" u="none" strike="noStrike" kern="1200" cap="none" spc="300" normalizeH="0" baseline="0">
                <a:solidFill>
                  <a:schemeClr val="accent1"/>
                </a:solidFill>
                <a:latin typeface="Arial" panose="020B0604020202020204" pitchFamily="34" charset="0"/>
                <a:ea typeface="汉仪旗黑-85S" panose="00020600040101010101" pitchFamily="18" charset="-122"/>
              </a:defRPr>
            </a:lvl1pPr>
          </a:lstStyle>
          <a:p>
            <a:pPr fontAlgn="auto"/>
            <a:r>
              <a:rPr lang="zh-CN" altLang="en-US" strike="noStrike" noProof="1"/>
              <a:t>单击此处编辑标题</a:t>
            </a:r>
            <a:endParaRPr lang="zh-CN" altLang="en-US" strike="noStrike" noProof="1"/>
          </a:p>
        </p:txBody>
      </p:sp>
      <p:sp>
        <p:nvSpPr>
          <p:cNvPr id="1049474" name="文本占位符 2"/>
          <p:cNvSpPr>
            <a:spLocks noGrp="1"/>
          </p:cNvSpPr>
          <p:nvPr>
            <p:ph type="body" idx="1"/>
          </p:nvPr>
        </p:nvSpPr>
        <p:spPr>
          <a:xfrm>
            <a:off x="4991096" y="3914775"/>
            <a:ext cx="4660899" cy="1077985"/>
          </a:xfrm>
        </p:spPr>
        <p:txBody>
          <a:bodyPr lIns="101600" tIns="38100" rIns="76200" bIns="38100">
            <a:noAutofit/>
          </a:bodyPr>
          <a:lstStyle>
            <a:lvl1pPr marL="0" indent="0" eaLnBrk="1" fontAlgn="auto" latinLnBrk="0" hangingPunct="1">
              <a:buNone/>
              <a:defRPr kumimoji="0" lang="zh-CN" altLang="en-US" sz="1800" b="0" i="0" u="none" strike="noStrike" kern="1200" cap="none" spc="150" normalizeH="0" baseline="0" noProof="1">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单击此处编辑母版文本样式</a:t>
            </a:r>
            <a:endParaRPr lang="zh-CN" altLang="en-US" strike="noStrike" noProof="1"/>
          </a:p>
        </p:txBody>
      </p:sp>
      <p:sp>
        <p:nvSpPr>
          <p:cNvPr id="1049475" name="日期占位符 3"/>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76" name="页脚占位符 4"/>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77" name="灯片编号占位符 5"/>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1049540"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41" name="内容占位符 2"/>
          <p:cNvSpPr>
            <a:spLocks noGrp="1"/>
          </p:cNvSpPr>
          <p:nvPr>
            <p:ph sz="half" idx="1"/>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542" name="内容占位符 3"/>
          <p:cNvSpPr>
            <a:spLocks noGrp="1"/>
          </p:cNvSpPr>
          <p:nvPr>
            <p:ph sz="half" idx="2"/>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sz="1600" baseline="0">
                <a:solidFill>
                  <a:schemeClr val="tx1">
                    <a:lumMod val="85000"/>
                    <a:lumOff val="15000"/>
                  </a:schemeClr>
                </a:solidFill>
                <a:latin typeface="Arial" panose="020B0604020202020204" pitchFamily="34" charset="0"/>
                <a:ea typeface="微软雅黑" panose="020B0503020204020204" pitchFamily="34" charset="-122"/>
              </a:defRPr>
            </a:lvl2pPr>
            <a:lvl3pPr>
              <a:defRPr sz="1600" baseline="0">
                <a:solidFill>
                  <a:schemeClr val="tx1">
                    <a:lumMod val="85000"/>
                    <a:lumOff val="15000"/>
                  </a:schemeClr>
                </a:solidFill>
                <a:latin typeface="Arial" panose="020B0604020202020204" pitchFamily="34" charset="0"/>
                <a:ea typeface="微软雅黑" panose="020B0503020204020204" pitchFamily="34" charset="-122"/>
              </a:defRPr>
            </a:lvl3pPr>
            <a:lvl4pPr>
              <a:defRPr sz="1600" baseline="0">
                <a:solidFill>
                  <a:schemeClr val="tx1">
                    <a:lumMod val="85000"/>
                    <a:lumOff val="15000"/>
                  </a:schemeClr>
                </a:solidFill>
                <a:latin typeface="Arial" panose="020B0604020202020204" pitchFamily="34" charset="0"/>
                <a:ea typeface="微软雅黑" panose="020B0503020204020204" pitchFamily="34" charset="-122"/>
              </a:defRPr>
            </a:lvl4pPr>
            <a:lvl5pPr>
              <a:defRPr sz="160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543"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44"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45"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1049434"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435" name="文本占位符 2"/>
          <p:cNvSpPr>
            <a:spLocks noGrp="1"/>
          </p:cNvSpPr>
          <p:nvPr>
            <p:ph type="body" idx="1" hasCustomPrompt="1"/>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1049436" name="内容占位符 3"/>
          <p:cNvSpPr>
            <a:spLocks noGrp="1"/>
          </p:cNvSpPr>
          <p:nvPr>
            <p:ph sz="half" idx="2"/>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37" name="文本占位符 4"/>
          <p:cNvSpPr>
            <a:spLocks noGrp="1"/>
          </p:cNvSpPr>
          <p:nvPr>
            <p:ph type="body" sz="quarter" idx="3" hasCustomPrompt="1"/>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1049438" name="内容占位符 5"/>
          <p:cNvSpPr>
            <a:spLocks noGrp="1"/>
          </p:cNvSpPr>
          <p:nvPr>
            <p:ph sz="quarter" idx="4"/>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39" name="日期占位符 6"/>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40" name="页脚占位符 7"/>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41" name="灯片编号占位符 8"/>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2097207" name="图片 5" descr="PPT 副本"/>
          <p:cNvPicPr>
            <a:picLocks noChangeAspect="1"/>
          </p:cNvPicPr>
          <p:nvPr userDrawn="1">
            <p:custDataLst>
              <p:tags r:id="rId2"/>
            </p:custDataLst>
          </p:nvPr>
        </p:nvPicPr>
        <p:blipFill>
          <a:blip r:embed="rId3"/>
          <a:stretch>
            <a:fillRect/>
          </a:stretch>
        </p:blipFill>
        <p:spPr>
          <a:xfrm>
            <a:off x="-15875" y="3175"/>
            <a:ext cx="12241213" cy="6873875"/>
          </a:xfrm>
          <a:prstGeom prst="rect">
            <a:avLst/>
          </a:prstGeom>
          <a:noFill/>
          <a:ln w="9525">
            <a:noFill/>
          </a:ln>
        </p:spPr>
      </p:pic>
      <p:sp>
        <p:nvSpPr>
          <p:cNvPr id="1049536"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37" name="日期占位符 2"/>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38" name="页脚占位符 3"/>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39"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1049463" name="日期占位符 1"/>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64" name="页脚占位符 2"/>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65" name="灯片编号占位符 3"/>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1049524" name="标题 1"/>
          <p:cNvSpPr>
            <a:spLocks noGrp="1"/>
          </p:cNvSpPr>
          <p:nvPr>
            <p:ph type="title"/>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25" name="图片占位符 2"/>
          <p:cNvSpPr>
            <a:spLocks noGrp="1"/>
          </p:cNvSpPr>
          <p:nvPr>
            <p:ph type="pic" idx="1"/>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fontAlgn="auto"/>
            <a:endParaRPr strike="noStrike" noProof="1">
              <a:sym typeface="+mn-ea"/>
            </a:endParaRPr>
          </a:p>
        </p:txBody>
      </p:sp>
      <p:sp>
        <p:nvSpPr>
          <p:cNvPr id="1049526" name="文本占位符 3"/>
          <p:cNvSpPr>
            <a:spLocks noGrp="1"/>
          </p:cNvSpPr>
          <p:nvPr>
            <p:ph type="body" sz="half" idx="2"/>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1049527"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28"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29"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1049497" name="竖排标题 1"/>
          <p:cNvSpPr>
            <a:spLocks noGrp="1"/>
          </p:cNvSpPr>
          <p:nvPr>
            <p:ph type="title" orient="ver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498"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99"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00"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01"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1049442" name="内容占位符 6"/>
          <p:cNvSpPr>
            <a:spLocks noGrp="1"/>
          </p:cNvSpPr>
          <p:nvPr>
            <p:ph sz="quarter" idx="13"/>
          </p:nvPr>
        </p:nvSpPr>
        <p:spPr>
          <a:xfrm>
            <a:off x="669930" y="952508"/>
            <a:ext cx="10852237" cy="5388907"/>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43" name="日期占位符 2"/>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44" name="页脚占位符 3"/>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45" name="灯片编号占位符 4"/>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2097204" name="图片 5" descr="PPT 副本"/>
          <p:cNvPicPr>
            <a:picLocks noChangeAspect="1"/>
          </p:cNvPicPr>
          <p:nvPr userDrawn="1">
            <p:custDataLst>
              <p:tags r:id="rId2"/>
            </p:custDataLst>
          </p:nvPr>
        </p:nvPicPr>
        <p:blipFill>
          <a:blip r:embed="rId3"/>
          <a:stretch>
            <a:fillRect/>
          </a:stretch>
        </p:blipFill>
        <p:spPr>
          <a:xfrm>
            <a:off x="-15875" y="-23812"/>
            <a:ext cx="12241213" cy="6900862"/>
          </a:xfrm>
          <a:prstGeom prst="rect">
            <a:avLst/>
          </a:prstGeom>
          <a:noFill/>
          <a:ln w="9525">
            <a:noFill/>
          </a:ln>
        </p:spPr>
      </p:pic>
      <p:grpSp>
        <p:nvGrpSpPr>
          <p:cNvPr id="368" name="组合 14"/>
          <p:cNvGrpSpPr/>
          <p:nvPr userDrawn="1"/>
        </p:nvGrpSpPr>
        <p:grpSpPr>
          <a:xfrm>
            <a:off x="7239000" y="2317750"/>
            <a:ext cx="582613" cy="490538"/>
            <a:chOff x="7645" y="2294"/>
            <a:chExt cx="918" cy="774"/>
          </a:xfrm>
        </p:grpSpPr>
        <p:grpSp>
          <p:nvGrpSpPr>
            <p:cNvPr id="369" name="组合 15"/>
            <p:cNvGrpSpPr/>
            <p:nvPr/>
          </p:nvGrpSpPr>
          <p:grpSpPr>
            <a:xfrm>
              <a:off x="7645" y="2294"/>
              <a:ext cx="918" cy="773"/>
              <a:chOff x="7645" y="2294"/>
              <a:chExt cx="918" cy="773"/>
            </a:xfrm>
          </p:grpSpPr>
          <p:sp>
            <p:nvSpPr>
              <p:cNvPr id="1049502" name="Freeform 117"/>
              <p:cNvSpPr/>
              <p:nvPr>
                <p:custDataLst>
                  <p:tags r:id="rId4"/>
                </p:custDataLst>
              </p:nvPr>
            </p:nvSpPr>
            <p:spPr bwMode="auto">
              <a:xfrm>
                <a:off x="8005" y="2853"/>
                <a:ext cx="57" cy="215"/>
              </a:xfrm>
              <a:custGeom>
                <a:avLst/>
                <a:gdLst>
                  <a:gd name="T0" fmla="*/ 0 w 30"/>
                  <a:gd name="T1" fmla="*/ 107 h 112"/>
                  <a:gd name="T2" fmla="*/ 15 w 30"/>
                  <a:gd name="T3" fmla="*/ 91 h 112"/>
                  <a:gd name="T4" fmla="*/ 5 w 30"/>
                  <a:gd name="T5" fmla="*/ 0 h 112"/>
                  <a:gd name="T6" fmla="*/ 15 w 30"/>
                  <a:gd name="T7" fmla="*/ 0 h 112"/>
                  <a:gd name="T8" fmla="*/ 30 w 30"/>
                  <a:gd name="T9" fmla="*/ 97 h 112"/>
                  <a:gd name="T10" fmla="*/ 5 w 30"/>
                  <a:gd name="T11" fmla="*/ 112 h 112"/>
                  <a:gd name="T12" fmla="*/ 0 w 30"/>
                  <a:gd name="T13" fmla="*/ 107 h 112"/>
                </a:gdLst>
                <a:ahLst/>
                <a:cxnLst>
                  <a:cxn ang="0">
                    <a:pos x="T0" y="T1"/>
                  </a:cxn>
                  <a:cxn ang="0">
                    <a:pos x="T2" y="T3"/>
                  </a:cxn>
                  <a:cxn ang="0">
                    <a:pos x="T4" y="T5"/>
                  </a:cxn>
                  <a:cxn ang="0">
                    <a:pos x="T6" y="T7"/>
                  </a:cxn>
                  <a:cxn ang="0">
                    <a:pos x="T8" y="T9"/>
                  </a:cxn>
                  <a:cxn ang="0">
                    <a:pos x="T10" y="T11"/>
                  </a:cxn>
                  <a:cxn ang="0">
                    <a:pos x="T12" y="T13"/>
                  </a:cxn>
                </a:cxnLst>
                <a:rect l="0" t="0" r="r" b="b"/>
                <a:pathLst>
                  <a:path w="30" h="112">
                    <a:moveTo>
                      <a:pt x="0" y="107"/>
                    </a:moveTo>
                    <a:lnTo>
                      <a:pt x="15" y="91"/>
                    </a:lnTo>
                    <a:lnTo>
                      <a:pt x="5" y="0"/>
                    </a:lnTo>
                    <a:lnTo>
                      <a:pt x="15" y="0"/>
                    </a:lnTo>
                    <a:lnTo>
                      <a:pt x="30" y="97"/>
                    </a:lnTo>
                    <a:lnTo>
                      <a:pt x="5" y="112"/>
                    </a:lnTo>
                    <a:lnTo>
                      <a:pt x="0" y="107"/>
                    </a:lnTo>
                    <a:close/>
                  </a:path>
                </a:pathLst>
              </a:custGeom>
              <a:solidFill>
                <a:schemeClr val="tx1">
                  <a:lumMod val="85000"/>
                  <a:lumOff val="15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sp>
            <p:nvSpPr>
              <p:cNvPr id="1049503" name="任意多边形 173"/>
              <p:cNvSpPr/>
              <p:nvPr>
                <p:custDataLst>
                  <p:tags r:id="rId5"/>
                </p:custDataLst>
              </p:nvPr>
            </p:nvSpPr>
            <p:spPr>
              <a:xfrm>
                <a:off x="7645" y="2294"/>
                <a:ext cx="918" cy="590"/>
              </a:xfrm>
              <a:custGeom>
                <a:avLst/>
                <a:gdLst/>
                <a:ahLst/>
                <a:cxnLst>
                  <a:cxn ang="0">
                    <a:pos x="639819" y="161558"/>
                  </a:cxn>
                  <a:cxn ang="0">
                    <a:pos x="677349" y="213760"/>
                  </a:cxn>
                  <a:cxn ang="0">
                    <a:pos x="750137" y="205690"/>
                  </a:cxn>
                  <a:cxn ang="0">
                    <a:pos x="733961" y="278321"/>
                  </a:cxn>
                  <a:cxn ang="0">
                    <a:pos x="661175" y="318669"/>
                  </a:cxn>
                  <a:cxn ang="0">
                    <a:pos x="604563" y="237971"/>
                  </a:cxn>
                  <a:cxn ang="0">
                    <a:pos x="620739" y="165341"/>
                  </a:cxn>
                  <a:cxn ang="0">
                    <a:pos x="639819" y="161558"/>
                  </a:cxn>
                  <a:cxn ang="0">
                    <a:pos x="170896" y="515"/>
                  </a:cxn>
                  <a:cxn ang="0">
                    <a:pos x="379062" y="158538"/>
                  </a:cxn>
                  <a:cxn ang="0">
                    <a:pos x="669407" y="319231"/>
                  </a:cxn>
                  <a:cxn ang="0">
                    <a:pos x="16130" y="126400"/>
                  </a:cxn>
                  <a:cxn ang="0">
                    <a:pos x="0" y="70158"/>
                  </a:cxn>
                  <a:cxn ang="0">
                    <a:pos x="40325" y="78192"/>
                  </a:cxn>
                  <a:cxn ang="0">
                    <a:pos x="170896" y="515"/>
                  </a:cxn>
                </a:cxnLst>
                <a:rect l="0" t="0" r="r" b="b"/>
                <a:pathLst>
                  <a:path w="760238" h="489328">
                    <a:moveTo>
                      <a:pt x="639381" y="161933"/>
                    </a:moveTo>
                    <a:cubicBezTo>
                      <a:pt x="658701" y="165725"/>
                      <a:pt x="676885" y="189991"/>
                      <a:pt x="676885" y="214257"/>
                    </a:cubicBezTo>
                    <a:cubicBezTo>
                      <a:pt x="684967" y="181902"/>
                      <a:pt x="725376" y="181902"/>
                      <a:pt x="749622" y="206168"/>
                    </a:cubicBezTo>
                    <a:cubicBezTo>
                      <a:pt x="765785" y="230434"/>
                      <a:pt x="765785" y="262789"/>
                      <a:pt x="733458" y="278967"/>
                    </a:cubicBezTo>
                    <a:cubicBezTo>
                      <a:pt x="709213" y="295144"/>
                      <a:pt x="684967" y="295144"/>
                      <a:pt x="660722" y="319410"/>
                    </a:cubicBezTo>
                    <a:cubicBezTo>
                      <a:pt x="644558" y="287055"/>
                      <a:pt x="620313" y="270878"/>
                      <a:pt x="604149" y="238523"/>
                    </a:cubicBezTo>
                    <a:cubicBezTo>
                      <a:pt x="587985" y="206168"/>
                      <a:pt x="596067" y="173813"/>
                      <a:pt x="620313" y="165725"/>
                    </a:cubicBezTo>
                    <a:cubicBezTo>
                      <a:pt x="626374" y="161680"/>
                      <a:pt x="632940" y="160669"/>
                      <a:pt x="639381" y="161933"/>
                    </a:cubicBezTo>
                    <a:close/>
                    <a:moveTo>
                      <a:pt x="170779" y="516"/>
                    </a:moveTo>
                    <a:cubicBezTo>
                      <a:pt x="250352" y="-5933"/>
                      <a:pt x="333467" y="48174"/>
                      <a:pt x="378802" y="158907"/>
                    </a:cubicBezTo>
                    <a:cubicBezTo>
                      <a:pt x="451339" y="344132"/>
                      <a:pt x="668948" y="319972"/>
                      <a:pt x="668948" y="319972"/>
                    </a:cubicBezTo>
                    <a:cubicBezTo>
                      <a:pt x="217610" y="722635"/>
                      <a:pt x="-64477" y="303866"/>
                      <a:pt x="16119" y="126694"/>
                    </a:cubicBezTo>
                    <a:cubicBezTo>
                      <a:pt x="8060" y="110587"/>
                      <a:pt x="8060" y="78374"/>
                      <a:pt x="0" y="70321"/>
                    </a:cubicBezTo>
                    <a:cubicBezTo>
                      <a:pt x="16119" y="70321"/>
                      <a:pt x="32239" y="78374"/>
                      <a:pt x="40298" y="78374"/>
                    </a:cubicBezTo>
                    <a:cubicBezTo>
                      <a:pt x="76567" y="30055"/>
                      <a:pt x="123035" y="4385"/>
                      <a:pt x="170779" y="516"/>
                    </a:cubicBezTo>
                    <a:close/>
                  </a:path>
                </a:pathLst>
              </a:custGeom>
              <a:solidFill>
                <a:schemeClr val="accent1"/>
              </a:solidFill>
              <a:ln w="9525">
                <a:noFill/>
              </a:ln>
            </p:spPr>
            <p:txBody>
              <a:bodyPr/>
              <a:lstStyle/>
              <a:p>
                <a:endParaRPr lang="zh-CN" altLang="en-US"/>
              </a:p>
            </p:txBody>
          </p:sp>
          <p:sp>
            <p:nvSpPr>
              <p:cNvPr id="1049504" name="Freeform 121"/>
              <p:cNvSpPr/>
              <p:nvPr>
                <p:custDataLst>
                  <p:tags r:id="rId6"/>
                </p:custDataLst>
              </p:nvPr>
            </p:nvSpPr>
            <p:spPr bwMode="auto">
              <a:xfrm>
                <a:off x="7772" y="2455"/>
                <a:ext cx="370" cy="291"/>
              </a:xfrm>
              <a:custGeom>
                <a:avLst/>
                <a:gdLst>
                  <a:gd name="T0" fmla="*/ 2147483647 w 38"/>
                  <a:gd name="T1" fmla="*/ 2147483647 h 30"/>
                  <a:gd name="T2" fmla="*/ 2147483647 w 38"/>
                  <a:gd name="T3" fmla="*/ 2147483647 h 30"/>
                  <a:gd name="T4" fmla="*/ 2147483647 w 38"/>
                  <a:gd name="T5" fmla="*/ 2147483647 h 30"/>
                  <a:gd name="T6" fmla="*/ 0 60000 65536"/>
                  <a:gd name="T7" fmla="*/ 0 60000 65536"/>
                  <a:gd name="T8" fmla="*/ 0 60000 65536"/>
                  <a:gd name="T9" fmla="*/ 0 w 38"/>
                  <a:gd name="T10" fmla="*/ 0 h 30"/>
                  <a:gd name="T11" fmla="*/ 38 w 38"/>
                  <a:gd name="T12" fmla="*/ 30 h 30"/>
                </a:gdLst>
                <a:ahLst/>
                <a:cxnLst>
                  <a:cxn ang="T6">
                    <a:pos x="T0" y="T1"/>
                  </a:cxn>
                  <a:cxn ang="T7">
                    <a:pos x="T2" y="T3"/>
                  </a:cxn>
                  <a:cxn ang="T8">
                    <a:pos x="T4" y="T5"/>
                  </a:cxn>
                </a:cxnLst>
                <a:rect l="T9" t="T10" r="T11" b="T12"/>
                <a:pathLst>
                  <a:path w="38" h="30">
                    <a:moveTo>
                      <a:pt x="38" y="25"/>
                    </a:moveTo>
                    <a:cubicBezTo>
                      <a:pt x="38" y="25"/>
                      <a:pt x="25" y="22"/>
                      <a:pt x="21" y="11"/>
                    </a:cubicBezTo>
                    <a:cubicBezTo>
                      <a:pt x="17" y="0"/>
                      <a:pt x="0" y="30"/>
                      <a:pt x="38" y="25"/>
                    </a:cubicBezTo>
                    <a:close/>
                  </a:path>
                </a:pathLst>
              </a:custGeom>
              <a:solidFill>
                <a:schemeClr val="bg1"/>
              </a:solidFill>
              <a:ln w="9525">
                <a:noFill/>
                <a:round/>
              </a:ln>
            </p:spPr>
            <p:txBody>
              <a:bodyPr>
                <a:normAutofit fontScale="40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sp>
            <p:nvSpPr>
              <p:cNvPr id="1049505" name="Freeform 122"/>
              <p:cNvSpPr/>
              <p:nvPr>
                <p:custDataLst>
                  <p:tags r:id="rId7"/>
                </p:custDataLst>
              </p:nvPr>
            </p:nvSpPr>
            <p:spPr bwMode="auto">
              <a:xfrm>
                <a:off x="7791" y="2407"/>
                <a:ext cx="136" cy="77"/>
              </a:xfrm>
              <a:custGeom>
                <a:avLst/>
                <a:gdLst>
                  <a:gd name="T0" fmla="*/ 0 w 14"/>
                  <a:gd name="T1" fmla="*/ 0 h 8"/>
                  <a:gd name="T2" fmla="*/ 2147483647 w 14"/>
                  <a:gd name="T3" fmla="*/ 2147483647 h 8"/>
                  <a:gd name="T4" fmla="*/ 2147483647 w 14"/>
                  <a:gd name="T5" fmla="*/ 2147483647 h 8"/>
                  <a:gd name="T6" fmla="*/ 0 w 14"/>
                  <a:gd name="T7" fmla="*/ 0 h 8"/>
                  <a:gd name="T8" fmla="*/ 0 60000 65536"/>
                  <a:gd name="T9" fmla="*/ 0 60000 65536"/>
                  <a:gd name="T10" fmla="*/ 0 60000 65536"/>
                  <a:gd name="T11" fmla="*/ 0 60000 65536"/>
                  <a:gd name="T12" fmla="*/ 0 w 14"/>
                  <a:gd name="T13" fmla="*/ 0 h 8"/>
                  <a:gd name="T14" fmla="*/ 14 w 14"/>
                  <a:gd name="T15" fmla="*/ 8 h 8"/>
                </a:gdLst>
                <a:ahLst/>
                <a:cxnLst>
                  <a:cxn ang="T8">
                    <a:pos x="T0" y="T1"/>
                  </a:cxn>
                  <a:cxn ang="T9">
                    <a:pos x="T2" y="T3"/>
                  </a:cxn>
                  <a:cxn ang="T10">
                    <a:pos x="T4" y="T5"/>
                  </a:cxn>
                  <a:cxn ang="T11">
                    <a:pos x="T6" y="T7"/>
                  </a:cxn>
                </a:cxnLst>
                <a:rect l="T12" t="T13" r="T14" b="T15"/>
                <a:pathLst>
                  <a:path w="14" h="8">
                    <a:moveTo>
                      <a:pt x="0" y="0"/>
                    </a:moveTo>
                    <a:cubicBezTo>
                      <a:pt x="0" y="0"/>
                      <a:pt x="5" y="8"/>
                      <a:pt x="14" y="2"/>
                    </a:cubicBezTo>
                    <a:cubicBezTo>
                      <a:pt x="14" y="2"/>
                      <a:pt x="12" y="7"/>
                      <a:pt x="6" y="6"/>
                    </a:cubicBezTo>
                    <a:cubicBezTo>
                      <a:pt x="2" y="5"/>
                      <a:pt x="1" y="3"/>
                      <a:pt x="0" y="0"/>
                    </a:cubicBezTo>
                    <a:close/>
                  </a:path>
                </a:pathLst>
              </a:custGeom>
              <a:solidFill>
                <a:schemeClr val="tx1">
                  <a:lumMod val="85000"/>
                  <a:lumOff val="15000"/>
                </a:schemeClr>
              </a:solidFill>
              <a:ln w="9525">
                <a:noFill/>
                <a:round/>
              </a:ln>
            </p:spPr>
            <p:txBody>
              <a:bodyPr>
                <a:normAutofit fontScale="25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grpSp>
        <p:sp>
          <p:nvSpPr>
            <p:cNvPr id="1049506" name="Freeform 116"/>
            <p:cNvSpPr/>
            <p:nvPr>
              <p:custDataLst>
                <p:tags r:id="rId8"/>
              </p:custDataLst>
            </p:nvPr>
          </p:nvSpPr>
          <p:spPr bwMode="auto">
            <a:xfrm>
              <a:off x="8092" y="2874"/>
              <a:ext cx="88" cy="195"/>
            </a:xfrm>
            <a:custGeom>
              <a:avLst/>
              <a:gdLst>
                <a:gd name="T0" fmla="*/ 0 w 46"/>
                <a:gd name="T1" fmla="*/ 5 h 102"/>
                <a:gd name="T2" fmla="*/ 11 w 46"/>
                <a:gd name="T3" fmla="*/ 0 h 102"/>
                <a:gd name="T4" fmla="*/ 46 w 46"/>
                <a:gd name="T5" fmla="*/ 96 h 102"/>
                <a:gd name="T6" fmla="*/ 36 w 46"/>
                <a:gd name="T7" fmla="*/ 102 h 102"/>
                <a:gd name="T8" fmla="*/ 0 w 46"/>
                <a:gd name="T9" fmla="*/ 5 h 102"/>
              </a:gdLst>
              <a:ahLst/>
              <a:cxnLst>
                <a:cxn ang="0">
                  <a:pos x="T0" y="T1"/>
                </a:cxn>
                <a:cxn ang="0">
                  <a:pos x="T2" y="T3"/>
                </a:cxn>
                <a:cxn ang="0">
                  <a:pos x="T4" y="T5"/>
                </a:cxn>
                <a:cxn ang="0">
                  <a:pos x="T6" y="T7"/>
                </a:cxn>
                <a:cxn ang="0">
                  <a:pos x="T8" y="T9"/>
                </a:cxn>
              </a:cxnLst>
              <a:rect l="0" t="0" r="r" b="b"/>
              <a:pathLst>
                <a:path w="46" h="102">
                  <a:moveTo>
                    <a:pt x="0" y="5"/>
                  </a:moveTo>
                  <a:lnTo>
                    <a:pt x="11" y="0"/>
                  </a:lnTo>
                  <a:lnTo>
                    <a:pt x="46" y="96"/>
                  </a:lnTo>
                  <a:lnTo>
                    <a:pt x="36" y="102"/>
                  </a:lnTo>
                  <a:lnTo>
                    <a:pt x="0" y="5"/>
                  </a:lnTo>
                  <a:close/>
                </a:path>
              </a:pathLst>
            </a:custGeom>
            <a:solidFill>
              <a:schemeClr val="tx1">
                <a:lumMod val="85000"/>
                <a:lumOff val="15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grpSp>
      <p:sp>
        <p:nvSpPr>
          <p:cNvPr id="1049507" name="标题 1"/>
          <p:cNvSpPr>
            <a:spLocks noGrp="1"/>
          </p:cNvSpPr>
          <p:nvPr>
            <p:ph type="title" hasCustomPrompt="1"/>
          </p:nvPr>
        </p:nvSpPr>
        <p:spPr>
          <a:xfrm>
            <a:off x="2514599" y="2626381"/>
            <a:ext cx="6680201" cy="1056619"/>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6000" b="1" i="0" u="none" strike="noStrike" kern="1200" cap="none" spc="600" normalizeH="0" baseline="0" noProof="1" dirty="0">
                <a:solidFill>
                  <a:schemeClr val="accent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编辑标题</a:t>
            </a:r>
            <a:endParaRPr strike="noStrike" noProof="1">
              <a:sym typeface="+mn-ea"/>
            </a:endParaRPr>
          </a:p>
        </p:txBody>
      </p:sp>
      <p:sp>
        <p:nvSpPr>
          <p:cNvPr id="1049508" name="文本占位符 16"/>
          <p:cNvSpPr>
            <a:spLocks noGrp="1"/>
          </p:cNvSpPr>
          <p:nvPr>
            <p:ph type="body" sz="quarter" idx="13"/>
          </p:nvPr>
        </p:nvSpPr>
        <p:spPr>
          <a:xfrm>
            <a:off x="2514599" y="3746500"/>
            <a:ext cx="6680201" cy="736600"/>
          </a:xfrm>
        </p:spPr>
        <p:txBody>
          <a:bodyPr>
            <a:normAutofit/>
          </a:bodyPr>
          <a:lstStyle>
            <a:lvl1pPr marL="0" indent="0" algn="ctr">
              <a:buNone/>
              <a:defRPr sz="3200"/>
            </a:lvl1pPr>
            <a:lvl2pPr marL="457200" indent="0">
              <a:buNone/>
            </a:lvl2pPr>
            <a:lvl3pPr marL="914400" indent="0">
              <a:buNone/>
            </a:lvl3pPr>
            <a:lvl4pPr marL="1371600" indent="0">
              <a:buNone/>
            </a:lvl4pPr>
            <a:lvl5pPr marL="1828800" indent="0">
              <a:buNone/>
            </a:lvl5pPr>
          </a:lstStyle>
          <a:p>
            <a:pPr lvl="0" fontAlgn="auto"/>
            <a:r>
              <a:rPr lang="zh-CN" altLang="en-US" strike="noStrike" noProof="1"/>
              <a:t>单击此处编辑母版文本样式</a:t>
            </a:r>
            <a:endParaRPr lang="zh-CN" altLang="en-US" strike="noStrike" noProof="1"/>
          </a:p>
        </p:txBody>
      </p:sp>
      <p:sp>
        <p:nvSpPr>
          <p:cNvPr id="1049509" name="日期占位符 2"/>
          <p:cNvSpPr>
            <a:spLocks noGrp="1"/>
          </p:cNvSpPr>
          <p:nvPr>
            <p:ph type="dt" sz="half" idx="10"/>
            <p:custDataLst>
              <p:tags r:id="rId9"/>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10" name="页脚占位符 3"/>
          <p:cNvSpPr>
            <a:spLocks noGrp="1"/>
          </p:cNvSpPr>
          <p:nvPr>
            <p:ph type="ftr" sz="quarter" idx="11"/>
            <p:custDataLst>
              <p:tags r:id="rId10"/>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11" name="灯片编号占位符 4"/>
          <p:cNvSpPr>
            <a:spLocks noGrp="1"/>
          </p:cNvSpPr>
          <p:nvPr>
            <p:ph type="sldNum" sz="quarter" idx="12"/>
            <p:custDataLst>
              <p:tags r:id="rId11"/>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2097203" name="图片 5" descr="3"/>
          <p:cNvPicPr>
            <a:picLocks noChangeAspect="1"/>
          </p:cNvPicPr>
          <p:nvPr userDrawn="1">
            <p:custDataLst>
              <p:tags r:id="rId2"/>
            </p:custDataLst>
          </p:nvPr>
        </p:nvPicPr>
        <p:blipFill>
          <a:blip r:embed="rId3"/>
          <a:stretch>
            <a:fillRect/>
          </a:stretch>
        </p:blipFill>
        <p:spPr>
          <a:xfrm rot="-5400000">
            <a:off x="10825163" y="5491163"/>
            <a:ext cx="989012" cy="1744662"/>
          </a:xfrm>
          <a:prstGeom prst="rect">
            <a:avLst/>
          </a:prstGeom>
          <a:noFill/>
          <a:ln w="9525">
            <a:noFill/>
          </a:ln>
        </p:spPr>
      </p:pic>
      <p:sp>
        <p:nvSpPr>
          <p:cNvPr id="1049493" name="标题 1"/>
          <p:cNvSpPr>
            <a:spLocks noGrp="1"/>
          </p:cNvSpPr>
          <p:nvPr>
            <p:ph type="title"/>
          </p:nvPr>
        </p:nvSpPr>
        <p:spPr/>
        <p:txBody>
          <a:bodyPr/>
          <a:lstStyle>
            <a:lvl1pPr>
              <a:defRPr baseline="0">
                <a:latin typeface="微软雅黑" panose="020B0503020204020204" pitchFamily="34" charset="-122"/>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494" name="日期占位符 2"/>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95" name="页脚占位符 3"/>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96"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049530" name="矩形 7"/>
          <p:cNvSpPr/>
          <p:nvPr userDrawn="1">
            <p:custDataLst>
              <p:tags r:id="rId2"/>
            </p:custDataLst>
          </p:nvPr>
        </p:nvSpPr>
        <p:spPr>
          <a:xfrm>
            <a:off x="292100" y="304800"/>
            <a:ext cx="11607800" cy="6248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pic>
        <p:nvPicPr>
          <p:cNvPr id="2097206" name="图片 5" descr="1"/>
          <p:cNvPicPr>
            <a:picLocks noChangeAspect="1"/>
          </p:cNvPicPr>
          <p:nvPr userDrawn="1">
            <p:custDataLst>
              <p:tags r:id="rId3"/>
            </p:custDataLst>
          </p:nvPr>
        </p:nvPicPr>
        <p:blipFill>
          <a:blip r:embed="rId4"/>
          <a:stretch>
            <a:fillRect/>
          </a:stretch>
        </p:blipFill>
        <p:spPr>
          <a:xfrm>
            <a:off x="10877550" y="3940175"/>
            <a:ext cx="925513" cy="2613025"/>
          </a:xfrm>
          <a:prstGeom prst="rect">
            <a:avLst/>
          </a:prstGeom>
          <a:noFill/>
          <a:ln w="9525">
            <a:noFill/>
          </a:ln>
        </p:spPr>
      </p:pic>
      <p:sp>
        <p:nvSpPr>
          <p:cNvPr id="1049531" name="标题 1"/>
          <p:cNvSpPr>
            <a:spLocks noGrp="1"/>
          </p:cNvSpPr>
          <p:nvPr>
            <p:ph type="title" hasCustomPrompt="1"/>
          </p:nvPr>
        </p:nvSpPr>
        <p:spPr>
          <a:xfrm>
            <a:off x="1281600" y="1249200"/>
            <a:ext cx="9626400" cy="723600"/>
          </a:xfrm>
        </p:spPr>
        <p:txBody>
          <a:bodyPr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532" name="内容占位符 6"/>
          <p:cNvSpPr>
            <a:spLocks noGrp="1"/>
          </p:cNvSpPr>
          <p:nvPr>
            <p:ph sz="quarter" idx="13"/>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533"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34"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35"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49456" name="矩形 7"/>
          <p:cNvSpPr/>
          <p:nvPr userDrawn="1">
            <p:custDataLst>
              <p:tags r:id="rId2"/>
            </p:custDataLst>
          </p:nvPr>
        </p:nvSpPr>
        <p:spPr>
          <a:xfrm>
            <a:off x="0" y="0"/>
            <a:ext cx="4822825" cy="6865938"/>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97" name="图片 11" descr="1"/>
          <p:cNvPicPr>
            <a:picLocks noChangeAspect="1"/>
          </p:cNvPicPr>
          <p:nvPr userDrawn="1">
            <p:custDataLst>
              <p:tags r:id="rId3"/>
            </p:custDataLst>
          </p:nvPr>
        </p:nvPicPr>
        <p:blipFill>
          <a:blip r:embed="rId4"/>
          <a:stretch>
            <a:fillRect/>
          </a:stretch>
        </p:blipFill>
        <p:spPr>
          <a:xfrm flipH="1">
            <a:off x="288925" y="4562475"/>
            <a:ext cx="814388" cy="2303463"/>
          </a:xfrm>
          <a:prstGeom prst="rect">
            <a:avLst/>
          </a:prstGeom>
          <a:noFill/>
          <a:ln w="9525">
            <a:noFill/>
          </a:ln>
        </p:spPr>
      </p:pic>
      <p:sp>
        <p:nvSpPr>
          <p:cNvPr id="1049457" name="标题 1"/>
          <p:cNvSpPr>
            <a:spLocks noGrp="1"/>
          </p:cNvSpPr>
          <p:nvPr>
            <p:ph type="title" hasCustomPrompt="1"/>
          </p:nvPr>
        </p:nvSpPr>
        <p:spPr>
          <a:xfrm>
            <a:off x="583200" y="770400"/>
            <a:ext cx="3960000" cy="882000"/>
          </a:xfrm>
        </p:spPr>
        <p:txBody>
          <a:bodyPr anchor="ctr">
            <a:normAutofit/>
          </a:bodyPr>
          <a:lstStyle>
            <a:lvl1pPr>
              <a:defRPr sz="36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单击编辑标题</a:t>
            </a:r>
            <a:endParaRPr lang="zh-CN" altLang="en-US" strike="noStrike" noProof="1"/>
          </a:p>
        </p:txBody>
      </p:sp>
      <p:sp>
        <p:nvSpPr>
          <p:cNvPr id="1049458" name="文本占位符 6"/>
          <p:cNvSpPr>
            <a:spLocks noGrp="1"/>
          </p:cNvSpPr>
          <p:nvPr>
            <p:ph type="body" sz="quarter" idx="13"/>
          </p:nvPr>
        </p:nvSpPr>
        <p:spPr>
          <a:xfrm>
            <a:off x="586800" y="1764000"/>
            <a:ext cx="3956400" cy="4093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59" name="内容占位符 8"/>
          <p:cNvSpPr>
            <a:spLocks noGrp="1"/>
          </p:cNvSpPr>
          <p:nvPr>
            <p:ph sz="quarter" idx="14"/>
          </p:nvPr>
        </p:nvSpPr>
        <p:spPr>
          <a:xfrm>
            <a:off x="5101200" y="769938"/>
            <a:ext cx="6480000" cy="5087937"/>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60"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61"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62"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49517" name="矩形 9"/>
          <p:cNvSpPr/>
          <p:nvPr userDrawn="1">
            <p:custDataLst>
              <p:tags r:id="rId2"/>
            </p:custDataLst>
          </p:nvPr>
        </p:nvSpPr>
        <p:spPr>
          <a:xfrm>
            <a:off x="0" y="0"/>
            <a:ext cx="12192000" cy="266382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205" name="图片 5" descr="1"/>
          <p:cNvPicPr>
            <a:picLocks noChangeAspect="1"/>
          </p:cNvPicPr>
          <p:nvPr userDrawn="1">
            <p:custDataLst>
              <p:tags r:id="rId3"/>
            </p:custDataLst>
          </p:nvPr>
        </p:nvPicPr>
        <p:blipFill>
          <a:blip r:embed="rId4"/>
          <a:stretch>
            <a:fillRect/>
          </a:stretch>
        </p:blipFill>
        <p:spPr>
          <a:xfrm>
            <a:off x="10845800" y="561975"/>
            <a:ext cx="742950" cy="2101850"/>
          </a:xfrm>
          <a:prstGeom prst="rect">
            <a:avLst/>
          </a:prstGeom>
          <a:noFill/>
          <a:ln w="9525">
            <a:noFill/>
          </a:ln>
        </p:spPr>
      </p:pic>
      <p:sp>
        <p:nvSpPr>
          <p:cNvPr id="1049518" name="标题 1"/>
          <p:cNvSpPr>
            <a:spLocks noGrp="1"/>
          </p:cNvSpPr>
          <p:nvPr>
            <p:ph type="title"/>
          </p:nvPr>
        </p:nvSpPr>
        <p:spPr>
          <a:xfrm>
            <a:off x="612000" y="781200"/>
            <a:ext cx="10976400" cy="626400"/>
          </a:xfrm>
        </p:spPr>
        <p:txBody>
          <a:bodyPr anchor="ctr">
            <a:normAutofit/>
          </a:bodyPr>
          <a:lstStyle>
            <a:lvl1pPr algn="ctr">
              <a:defRPr sz="360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519" name="文本占位符 6"/>
          <p:cNvSpPr>
            <a:spLocks noGrp="1"/>
          </p:cNvSpPr>
          <p:nvPr>
            <p:ph type="body" sz="quarter" idx="13"/>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520" name="内容占位符 8"/>
          <p:cNvSpPr>
            <a:spLocks noGrp="1"/>
          </p:cNvSpPr>
          <p:nvPr>
            <p:ph sz="quarter" idx="14"/>
          </p:nvPr>
        </p:nvSpPr>
        <p:spPr>
          <a:xfrm>
            <a:off x="612775" y="2808000"/>
            <a:ext cx="10965600" cy="34308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521"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522"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523"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49466" name="矩形 7"/>
          <p:cNvSpPr/>
          <p:nvPr userDrawn="1">
            <p:custDataLst>
              <p:tags r:id="rId2"/>
            </p:custDataLst>
          </p:nvPr>
        </p:nvSpPr>
        <p:spPr>
          <a:xfrm>
            <a:off x="0" y="5029200"/>
            <a:ext cx="12192000" cy="18288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98" name="图片 5" descr="3"/>
          <p:cNvPicPr>
            <a:picLocks noChangeAspect="1"/>
          </p:cNvPicPr>
          <p:nvPr userDrawn="1">
            <p:custDataLst>
              <p:tags r:id="rId3"/>
            </p:custDataLst>
          </p:nvPr>
        </p:nvPicPr>
        <p:blipFill>
          <a:blip r:embed="rId4"/>
          <a:stretch>
            <a:fillRect/>
          </a:stretch>
        </p:blipFill>
        <p:spPr>
          <a:xfrm rot="5400000" flipV="1">
            <a:off x="10720388" y="-403225"/>
            <a:ext cx="1057275" cy="1865313"/>
          </a:xfrm>
          <a:prstGeom prst="rect">
            <a:avLst/>
          </a:prstGeom>
          <a:noFill/>
          <a:ln w="9525">
            <a:noFill/>
          </a:ln>
        </p:spPr>
      </p:pic>
      <p:sp>
        <p:nvSpPr>
          <p:cNvPr id="1049467" name="标题 1"/>
          <p:cNvSpPr>
            <a:spLocks noGrp="1"/>
          </p:cNvSpPr>
          <p:nvPr>
            <p:ph type="title"/>
          </p:nvPr>
        </p:nvSpPr>
        <p:spPr>
          <a:xfrm>
            <a:off x="604800" y="669600"/>
            <a:ext cx="10976400" cy="565200"/>
          </a:xfrm>
        </p:spPr>
        <p:txBody>
          <a:bodyPr anchor="ctr">
            <a:normAutofit/>
          </a:bodyPr>
          <a:lstStyle>
            <a:lvl1pPr algn="ct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468" name="内容占位符 6"/>
          <p:cNvSpPr>
            <a:spLocks noGrp="1"/>
          </p:cNvSpPr>
          <p:nvPr>
            <p:ph sz="quarter" idx="13"/>
          </p:nvPr>
        </p:nvSpPr>
        <p:spPr>
          <a:xfrm>
            <a:off x="604837" y="1681200"/>
            <a:ext cx="10990800" cy="321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69" name="文本占位符 8"/>
          <p:cNvSpPr>
            <a:spLocks noGrp="1"/>
          </p:cNvSpPr>
          <p:nvPr>
            <p:ph type="body" sz="quarter" idx="14"/>
          </p:nvPr>
        </p:nvSpPr>
        <p:spPr>
          <a:xfrm>
            <a:off x="594000" y="5180400"/>
            <a:ext cx="11001600" cy="10116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470"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71"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72"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49484" name="矩形 9"/>
          <p:cNvSpPr/>
          <p:nvPr userDrawn="1">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202" name="图片 7" descr="2"/>
          <p:cNvPicPr>
            <a:picLocks noChangeAspect="1"/>
          </p:cNvPicPr>
          <p:nvPr userDrawn="1">
            <p:custDataLst>
              <p:tags r:id="rId3"/>
            </p:custDataLst>
          </p:nvPr>
        </p:nvPicPr>
        <p:blipFill>
          <a:blip r:embed="rId4"/>
          <a:stretch>
            <a:fillRect/>
          </a:stretch>
        </p:blipFill>
        <p:spPr>
          <a:xfrm flipV="1">
            <a:off x="10133013" y="6103938"/>
            <a:ext cx="2058987" cy="774700"/>
          </a:xfrm>
          <a:prstGeom prst="rect">
            <a:avLst/>
          </a:prstGeom>
          <a:noFill/>
          <a:ln w="9525">
            <a:noFill/>
          </a:ln>
        </p:spPr>
      </p:pic>
      <p:sp>
        <p:nvSpPr>
          <p:cNvPr id="1049485" name="标题 1"/>
          <p:cNvSpPr>
            <a:spLocks noGrp="1"/>
          </p:cNvSpPr>
          <p:nvPr>
            <p:ph type="title"/>
          </p:nvPr>
        </p:nvSpPr>
        <p:spPr>
          <a:xfrm>
            <a:off x="579600" y="237600"/>
            <a:ext cx="11037600" cy="441964"/>
          </a:xfrm>
        </p:spPr>
        <p:txBody>
          <a:bodyPr>
            <a:normAutofit/>
          </a:bodyPr>
          <a:lstStyle>
            <a:lvl1pPr>
              <a:defRPr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486" name="内容占位符 6"/>
          <p:cNvSpPr>
            <a:spLocks noGrp="1"/>
          </p:cNvSpPr>
          <p:nvPr>
            <p:ph sz="quarter" idx="13"/>
          </p:nvPr>
        </p:nvSpPr>
        <p:spPr>
          <a:xfrm>
            <a:off x="579600" y="1663200"/>
            <a:ext cx="53424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87" name="内容占位符 8"/>
          <p:cNvSpPr>
            <a:spLocks noGrp="1"/>
          </p:cNvSpPr>
          <p:nvPr>
            <p:ph sz="quarter" idx="14"/>
          </p:nvPr>
        </p:nvSpPr>
        <p:spPr>
          <a:xfrm>
            <a:off x="6242400" y="1663200"/>
            <a:ext cx="53676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88" name="文本占位符 10"/>
          <p:cNvSpPr>
            <a:spLocks noGrp="1"/>
          </p:cNvSpPr>
          <p:nvPr>
            <p:ph type="body" sz="quarter" idx="15"/>
          </p:nvPr>
        </p:nvSpPr>
        <p:spPr>
          <a:xfrm>
            <a:off x="572400" y="4816800"/>
            <a:ext cx="53424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489" name="文本占位符 12"/>
          <p:cNvSpPr>
            <a:spLocks noGrp="1"/>
          </p:cNvSpPr>
          <p:nvPr>
            <p:ph type="body" sz="quarter" idx="16"/>
          </p:nvPr>
        </p:nvSpPr>
        <p:spPr>
          <a:xfrm>
            <a:off x="6253200" y="4813200"/>
            <a:ext cx="53676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490"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91"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92"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49478" name="矩形 9"/>
          <p:cNvSpPr/>
          <p:nvPr userDrawn="1">
            <p:custDataLst>
              <p:tags r:id="rId2"/>
            </p:custDataLst>
          </p:nvPr>
        </p:nvSpPr>
        <p:spPr>
          <a:xfrm>
            <a:off x="0" y="958850"/>
            <a:ext cx="12192000" cy="49403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200" name="图片 5" descr="1"/>
          <p:cNvPicPr>
            <a:picLocks noChangeAspect="1"/>
          </p:cNvPicPr>
          <p:nvPr userDrawn="1">
            <p:custDataLst>
              <p:tags r:id="rId3"/>
            </p:custDataLst>
          </p:nvPr>
        </p:nvPicPr>
        <p:blipFill>
          <a:blip r:embed="rId4"/>
          <a:stretch>
            <a:fillRect/>
          </a:stretch>
        </p:blipFill>
        <p:spPr>
          <a:xfrm>
            <a:off x="10858500" y="3089275"/>
            <a:ext cx="1333500" cy="3768725"/>
          </a:xfrm>
          <a:prstGeom prst="rect">
            <a:avLst/>
          </a:prstGeom>
          <a:noFill/>
          <a:ln w="9525">
            <a:noFill/>
          </a:ln>
        </p:spPr>
      </p:pic>
      <p:pic>
        <p:nvPicPr>
          <p:cNvPr id="2097201" name="图片 11" descr="1"/>
          <p:cNvPicPr>
            <a:picLocks noChangeAspect="1"/>
          </p:cNvPicPr>
          <p:nvPr userDrawn="1">
            <p:custDataLst>
              <p:tags r:id="rId5"/>
            </p:custDataLst>
          </p:nvPr>
        </p:nvPicPr>
        <p:blipFill>
          <a:blip r:embed="rId4"/>
          <a:stretch>
            <a:fillRect/>
          </a:stretch>
        </p:blipFill>
        <p:spPr>
          <a:xfrm flipH="1">
            <a:off x="0" y="3089275"/>
            <a:ext cx="1333500" cy="3768725"/>
          </a:xfrm>
          <a:prstGeom prst="rect">
            <a:avLst/>
          </a:prstGeom>
          <a:noFill/>
          <a:ln w="9525">
            <a:noFill/>
          </a:ln>
        </p:spPr>
      </p:pic>
      <p:sp>
        <p:nvSpPr>
          <p:cNvPr id="1049479" name="标题 1"/>
          <p:cNvSpPr>
            <a:spLocks noGrp="1"/>
          </p:cNvSpPr>
          <p:nvPr>
            <p:ph type="title" hasCustomPrompt="1"/>
          </p:nvPr>
        </p:nvSpPr>
        <p:spPr>
          <a:xfrm>
            <a:off x="1522800" y="1339200"/>
            <a:ext cx="9144000" cy="2386800"/>
          </a:xfrm>
        </p:spPr>
        <p:txBody>
          <a:bodyPr anchor="b">
            <a:normAutofit/>
          </a:bodyPr>
          <a:lstStyle>
            <a:lvl1pPr algn="ctr">
              <a:defRPr sz="600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480" name="文本占位符 6"/>
          <p:cNvSpPr>
            <a:spLocks noGrp="1"/>
          </p:cNvSpPr>
          <p:nvPr>
            <p:ph type="body" sz="quarter" idx="13"/>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481"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82"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83"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showMasterSp="0"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cxnSp>
        <p:nvCxnSpPr>
          <p:cNvPr id="3145761" name="PA_直接连接符 2"/>
          <p:cNvCxnSpPr/>
          <p:nvPr>
            <p:custDataLst>
              <p:tags r:id="rId3"/>
            </p:custDataLst>
          </p:nvPr>
        </p:nvCxnSpPr>
        <p:spPr>
          <a:xfrm>
            <a:off x="3794125" y="3551238"/>
            <a:ext cx="7351713" cy="0"/>
          </a:xfrm>
          <a:prstGeom prst="line">
            <a:avLst/>
          </a:prstGeom>
          <a:ln w="9525">
            <a:solidFill>
              <a:schemeClr val="accent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49079" name="副标题 2"/>
          <p:cNvSpPr>
            <a:spLocks noGrp="1"/>
          </p:cNvSpPr>
          <p:nvPr>
            <p:ph type="subTitle" idx="1"/>
          </p:nvPr>
        </p:nvSpPr>
        <p:spPr>
          <a:xfrm>
            <a:off x="3556201" y="3592284"/>
            <a:ext cx="7825731" cy="535531"/>
          </a:xfrm>
        </p:spPr>
        <p:txBody>
          <a:bodyPr>
            <a:normAutofit fontScale="95833" lnSpcReduction="20000"/>
          </a:bodyPr>
          <a:lstStyle>
            <a:lvl1pPr marL="0" indent="0" algn="ctr">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单击此处编辑母版副标题样式</a:t>
            </a:r>
            <a:endParaRPr lang="zh-CN" altLang="en-US" strike="noStrike" noProof="1"/>
          </a:p>
        </p:txBody>
      </p:sp>
      <p:sp>
        <p:nvSpPr>
          <p:cNvPr id="1049080" name="标题 1"/>
          <p:cNvSpPr>
            <a:spLocks noGrp="1"/>
          </p:cNvSpPr>
          <p:nvPr>
            <p:ph type="ctrTitle" hasCustomPrompt="1"/>
          </p:nvPr>
        </p:nvSpPr>
        <p:spPr>
          <a:xfrm>
            <a:off x="3556202" y="2309634"/>
            <a:ext cx="7825731" cy="1200329"/>
          </a:xfrm>
        </p:spPr>
        <p:txBody>
          <a:bodyPr anchor="b">
            <a:normAutofit/>
          </a:bodyPr>
          <a:lstStyle>
            <a:lvl1pPr algn="ctr">
              <a:defRPr sz="5400" b="1">
                <a:solidFill>
                  <a:schemeClr val="bg2"/>
                </a:solidFill>
              </a:defRPr>
            </a:lvl1pPr>
          </a:lstStyle>
          <a:p>
            <a:pPr fontAlgn="auto"/>
            <a:r>
              <a:rPr lang="zh-CN" altLang="en-US" strike="noStrike" noProof="1"/>
              <a:t>单击此处编辑标题</a:t>
            </a:r>
            <a:endParaRPr lang="zh-CN" altLang="en-US" strike="noStrike" noProof="1"/>
          </a:p>
        </p:txBody>
      </p:sp>
      <p:sp>
        <p:nvSpPr>
          <p:cNvPr id="1049081" name="日期占位符 3"/>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82" name="页脚占位符 4"/>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083" name="灯片编号占位符 5"/>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45761"/>
                                        </p:tgtEl>
                                        <p:attrNameLst>
                                          <p:attrName>style.visibility</p:attrName>
                                        </p:attrNameLst>
                                      </p:cBhvr>
                                      <p:to>
                                        <p:strVal val="visible"/>
                                      </p:to>
                                    </p:set>
                                    <p:animEffect transition="in" filter="wipe(left)">
                                      <p:cBhvr>
                                        <p:cTn id="7" dur="500"/>
                                        <p:tgtEl>
                                          <p:spTgt spid="31457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063"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1049064" name="内容占位符 2"/>
          <p:cNvSpPr>
            <a:spLocks noGrp="1"/>
          </p:cNvSpPr>
          <p:nvPr>
            <p:ph idx="1"/>
          </p:nvPr>
        </p:nvSpPr>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65" name="日期占位符 3"/>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66" name="页脚占位符 4"/>
          <p:cNvSpPr>
            <a:spLocks noGrp="1"/>
          </p:cNvSpPr>
          <p:nvPr>
            <p:ph type="ftr" sz="quarter" idx="11"/>
          </p:nvPr>
        </p:nvSpPr>
        <p:spPr/>
        <p:txBody>
          <a:bodyPr/>
          <a:lstStyle/>
          <a:p>
            <a:pPr fontAlgn="base"/>
            <a:endParaRPr lang="zh-CN" altLang="en-US" strike="noStrike" noProof="1"/>
          </a:p>
        </p:txBody>
      </p:sp>
      <p:sp>
        <p:nvSpPr>
          <p:cNvPr id="1049067" name="灯片编号占位符 5"/>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showMasterSp="0"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073" name="Freeform 19"/>
          <p:cNvSpPr/>
          <p:nvPr/>
        </p:nvSpPr>
        <p:spPr bwMode="auto">
          <a:xfrm>
            <a:off x="3829050" y="1520825"/>
            <a:ext cx="2576513" cy="2889250"/>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9074" name="Freeform 19"/>
          <p:cNvSpPr/>
          <p:nvPr/>
        </p:nvSpPr>
        <p:spPr bwMode="auto">
          <a:xfrm>
            <a:off x="4017963" y="1735138"/>
            <a:ext cx="2197100" cy="2460625"/>
          </a:xfrm>
          <a:custGeom>
            <a:avLst/>
            <a:gdLst>
              <a:gd name="T0" fmla="*/ 772 w 772"/>
              <a:gd name="T1" fmla="*/ 596 h 865"/>
              <a:gd name="T2" fmla="*/ 721 w 772"/>
              <a:gd name="T3" fmla="*/ 685 h 865"/>
              <a:gd name="T4" fmla="*/ 437 w 772"/>
              <a:gd name="T5" fmla="*/ 849 h 865"/>
              <a:gd name="T6" fmla="*/ 335 w 772"/>
              <a:gd name="T7" fmla="*/ 849 h 865"/>
              <a:gd name="T8" fmla="*/ 51 w 772"/>
              <a:gd name="T9" fmla="*/ 685 h 865"/>
              <a:gd name="T10" fmla="*/ 0 w 772"/>
              <a:gd name="T11" fmla="*/ 596 h 865"/>
              <a:gd name="T12" fmla="*/ 0 w 772"/>
              <a:gd name="T13" fmla="*/ 268 h 865"/>
              <a:gd name="T14" fmla="*/ 51 w 772"/>
              <a:gd name="T15" fmla="*/ 180 h 865"/>
              <a:gd name="T16" fmla="*/ 335 w 772"/>
              <a:gd name="T17" fmla="*/ 16 h 865"/>
              <a:gd name="T18" fmla="*/ 437 w 772"/>
              <a:gd name="T19" fmla="*/ 16 h 865"/>
              <a:gd name="T20" fmla="*/ 721 w 772"/>
              <a:gd name="T21" fmla="*/ 180 h 865"/>
              <a:gd name="T22" fmla="*/ 772 w 772"/>
              <a:gd name="T23" fmla="*/ 268 h 865"/>
              <a:gd name="T24" fmla="*/ 772 w 772"/>
              <a:gd name="T25" fmla="*/ 596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2" h="865">
                <a:moveTo>
                  <a:pt x="772" y="596"/>
                </a:moveTo>
                <a:cubicBezTo>
                  <a:pt x="772" y="629"/>
                  <a:pt x="749" y="668"/>
                  <a:pt x="721" y="685"/>
                </a:cubicBezTo>
                <a:cubicBezTo>
                  <a:pt x="437" y="849"/>
                  <a:pt x="437" y="849"/>
                  <a:pt x="437" y="849"/>
                </a:cubicBezTo>
                <a:cubicBezTo>
                  <a:pt x="409" y="865"/>
                  <a:pt x="363" y="865"/>
                  <a:pt x="335" y="849"/>
                </a:cubicBezTo>
                <a:cubicBezTo>
                  <a:pt x="51" y="685"/>
                  <a:pt x="51" y="685"/>
                  <a:pt x="51" y="685"/>
                </a:cubicBezTo>
                <a:cubicBezTo>
                  <a:pt x="23" y="668"/>
                  <a:pt x="0" y="629"/>
                  <a:pt x="0" y="596"/>
                </a:cubicBezTo>
                <a:cubicBezTo>
                  <a:pt x="0" y="268"/>
                  <a:pt x="0" y="268"/>
                  <a:pt x="0" y="268"/>
                </a:cubicBezTo>
                <a:cubicBezTo>
                  <a:pt x="0" y="236"/>
                  <a:pt x="23" y="196"/>
                  <a:pt x="51" y="180"/>
                </a:cubicBezTo>
                <a:cubicBezTo>
                  <a:pt x="335" y="16"/>
                  <a:pt x="335" y="16"/>
                  <a:pt x="335" y="16"/>
                </a:cubicBezTo>
                <a:cubicBezTo>
                  <a:pt x="363" y="0"/>
                  <a:pt x="409" y="0"/>
                  <a:pt x="437" y="16"/>
                </a:cubicBezTo>
                <a:cubicBezTo>
                  <a:pt x="721" y="180"/>
                  <a:pt x="721" y="180"/>
                  <a:pt x="721" y="180"/>
                </a:cubicBezTo>
                <a:cubicBezTo>
                  <a:pt x="749" y="196"/>
                  <a:pt x="772" y="236"/>
                  <a:pt x="772" y="268"/>
                </a:cubicBezTo>
                <a:lnTo>
                  <a:pt x="772" y="59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9075" name="标题 1"/>
          <p:cNvSpPr>
            <a:spLocks noGrp="1"/>
          </p:cNvSpPr>
          <p:nvPr>
            <p:ph type="title" hasCustomPrompt="1"/>
          </p:nvPr>
        </p:nvSpPr>
        <p:spPr>
          <a:xfrm>
            <a:off x="6469764" y="2486425"/>
            <a:ext cx="5517644" cy="978729"/>
          </a:xfrm>
        </p:spPr>
        <p:txBody>
          <a:bodyPr anchor="ctr">
            <a:normAutofit/>
          </a:bodyPr>
          <a:lstStyle>
            <a:lvl1pPr>
              <a:defRPr sz="4400" b="1">
                <a:solidFill>
                  <a:schemeClr val="bg2"/>
                </a:solidFill>
              </a:defRPr>
            </a:lvl1pPr>
          </a:lstStyle>
          <a:p>
            <a:pPr fontAlgn="auto"/>
            <a:r>
              <a:rPr lang="zh-CN" altLang="en-US" strike="noStrike" noProof="1"/>
              <a:t>单击编辑标题</a:t>
            </a:r>
            <a:endParaRPr lang="zh-CN" altLang="en-US" strike="noStrike" noProof="1"/>
          </a:p>
        </p:txBody>
      </p:sp>
      <p:sp>
        <p:nvSpPr>
          <p:cNvPr id="1049076" name="日期占位符 3"/>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77" name="页脚占位符 4"/>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078" name="灯片编号占位符 5"/>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49073"/>
                                        </p:tgtEl>
                                        <p:attrNameLst>
                                          <p:attrName>style.visibility</p:attrName>
                                        </p:attrNameLst>
                                      </p:cBhvr>
                                      <p:to>
                                        <p:strVal val="visible"/>
                                      </p:to>
                                    </p:set>
                                    <p:animEffect transition="in" filter="wheel(1)">
                                      <p:cBhvr>
                                        <p:cTn id="7" dur="1250"/>
                                        <p:tgtEl>
                                          <p:spTgt spid="10490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9073" grpId="0" bldLvl="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035" name="标题 1"/>
          <p:cNvSpPr>
            <a:spLocks noGrp="1"/>
          </p:cNvSpPr>
          <p:nvPr>
            <p:ph type="title"/>
          </p:nvPr>
        </p:nvSpPr>
        <p:spPr/>
        <p:txBody>
          <a:bodyPr/>
          <a:lstStyle/>
          <a:p>
            <a:pPr fontAlgn="auto"/>
            <a:r>
              <a:rPr lang="zh-CN" altLang="en-US" strike="noStrike" noProof="1"/>
              <a:t>单击此处编辑母版标题样式</a:t>
            </a:r>
            <a:endParaRPr lang="zh-CN" altLang="en-US" strike="noStrike" noProof="1"/>
          </a:p>
        </p:txBody>
      </p:sp>
      <p:sp>
        <p:nvSpPr>
          <p:cNvPr id="1049036" name="内容占位符 2"/>
          <p:cNvSpPr>
            <a:spLocks noGrp="1"/>
          </p:cNvSpPr>
          <p:nvPr>
            <p:ph sz="half" idx="1"/>
          </p:nvPr>
        </p:nvSpPr>
        <p:spPr>
          <a:xfrm>
            <a:off x="838200" y="1825625"/>
            <a:ext cx="51816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37" name="内容占位符 3"/>
          <p:cNvSpPr>
            <a:spLocks noGrp="1"/>
          </p:cNvSpPr>
          <p:nvPr>
            <p:ph sz="half" idx="2"/>
          </p:nvPr>
        </p:nvSpPr>
        <p:spPr>
          <a:xfrm>
            <a:off x="6172200" y="1825625"/>
            <a:ext cx="51816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38" name="日期占位符 4"/>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39" name="页脚占位符 5"/>
          <p:cNvSpPr>
            <a:spLocks noGrp="1"/>
          </p:cNvSpPr>
          <p:nvPr>
            <p:ph type="ftr" sz="quarter" idx="11"/>
          </p:nvPr>
        </p:nvSpPr>
        <p:spPr/>
        <p:txBody>
          <a:bodyPr/>
          <a:lstStyle/>
          <a:p>
            <a:pPr fontAlgn="base"/>
            <a:endParaRPr lang="zh-CN" altLang="en-US" strike="noStrike" noProof="1"/>
          </a:p>
        </p:txBody>
      </p:sp>
      <p:sp>
        <p:nvSpPr>
          <p:cNvPr id="1049040" name="灯片编号占位符 6"/>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049" name="标题 1"/>
          <p:cNvSpPr>
            <a:spLocks noGrp="1"/>
          </p:cNvSpPr>
          <p:nvPr>
            <p:ph type="title"/>
          </p:nvPr>
        </p:nvSpPr>
        <p:spPr>
          <a:xfrm>
            <a:off x="839788" y="345669"/>
            <a:ext cx="10515600" cy="1325563"/>
          </a:xfrm>
        </p:spPr>
        <p:txBody>
          <a:bodyPr/>
          <a:lstStyle/>
          <a:p>
            <a:pPr fontAlgn="auto"/>
            <a:r>
              <a:rPr lang="zh-CN" altLang="en-US" strike="noStrike" noProof="1"/>
              <a:t>单击此处编辑母版标题样式</a:t>
            </a:r>
            <a:endParaRPr lang="zh-CN" altLang="en-US" strike="noStrike" noProof="1"/>
          </a:p>
        </p:txBody>
      </p:sp>
      <p:sp>
        <p:nvSpPr>
          <p:cNvPr id="1049050" name="文本占位符 2"/>
          <p:cNvSpPr>
            <a:spLocks noGrp="1"/>
          </p:cNvSpPr>
          <p:nvPr>
            <p:ph type="body" idx="1"/>
          </p:nvPr>
        </p:nvSpPr>
        <p:spPr>
          <a:xfrm>
            <a:off x="839788" y="1783873"/>
            <a:ext cx="5157787" cy="823912"/>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1049051" name="内容占位符 3"/>
          <p:cNvSpPr>
            <a:spLocks noGrp="1"/>
          </p:cNvSpPr>
          <p:nvPr>
            <p:ph sz="half" idx="2"/>
          </p:nvPr>
        </p:nvSpPr>
        <p:spPr>
          <a:xfrm>
            <a:off x="839788" y="2615609"/>
            <a:ext cx="5157787"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52" name="文本占位符 4"/>
          <p:cNvSpPr>
            <a:spLocks noGrp="1"/>
          </p:cNvSpPr>
          <p:nvPr>
            <p:ph type="body" sz="quarter" idx="3"/>
          </p:nvPr>
        </p:nvSpPr>
        <p:spPr>
          <a:xfrm>
            <a:off x="6172200" y="1783873"/>
            <a:ext cx="5183188" cy="823912"/>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1049053" name="内容占位符 5"/>
          <p:cNvSpPr>
            <a:spLocks noGrp="1"/>
          </p:cNvSpPr>
          <p:nvPr>
            <p:ph sz="quarter" idx="4"/>
          </p:nvPr>
        </p:nvSpPr>
        <p:spPr>
          <a:xfrm>
            <a:off x="6172200" y="2615609"/>
            <a:ext cx="5183188"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54" name="日期占位符 6"/>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55" name="页脚占位符 7"/>
          <p:cNvSpPr>
            <a:spLocks noGrp="1"/>
          </p:cNvSpPr>
          <p:nvPr>
            <p:ph type="ftr" sz="quarter" idx="11"/>
          </p:nvPr>
        </p:nvSpPr>
        <p:spPr/>
        <p:txBody>
          <a:bodyPr/>
          <a:lstStyle/>
          <a:p>
            <a:pPr fontAlgn="base"/>
            <a:endParaRPr lang="zh-CN" altLang="en-US" strike="noStrike" noProof="1"/>
          </a:p>
        </p:txBody>
      </p:sp>
      <p:sp>
        <p:nvSpPr>
          <p:cNvPr id="1049056" name="灯片编号占位符 8"/>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showMasterSp="0"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cxnSp>
        <p:nvCxnSpPr>
          <p:cNvPr id="3145760" name="PA_直接连接符 2"/>
          <p:cNvCxnSpPr/>
          <p:nvPr>
            <p:custDataLst>
              <p:tags r:id="rId3"/>
            </p:custDataLst>
          </p:nvPr>
        </p:nvCxnSpPr>
        <p:spPr>
          <a:xfrm>
            <a:off x="3794125" y="3551238"/>
            <a:ext cx="7351713" cy="0"/>
          </a:xfrm>
          <a:prstGeom prst="line">
            <a:avLst/>
          </a:prstGeom>
          <a:ln w="9525">
            <a:solidFill>
              <a:schemeClr val="accent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49044" name="标题 1"/>
          <p:cNvSpPr>
            <a:spLocks noGrp="1"/>
          </p:cNvSpPr>
          <p:nvPr>
            <p:ph type="title" hasCustomPrompt="1"/>
          </p:nvPr>
        </p:nvSpPr>
        <p:spPr>
          <a:xfrm>
            <a:off x="3581252" y="2309633"/>
            <a:ext cx="7825731" cy="1200329"/>
          </a:xfrm>
        </p:spPr>
        <p:txBody>
          <a:bodyPr anchor="b">
            <a:normAutofit/>
          </a:bodyPr>
          <a:lstStyle>
            <a:lvl1pPr algn="ctr">
              <a:defRPr sz="5400" b="1">
                <a:solidFill>
                  <a:schemeClr val="bg2"/>
                </a:solidFill>
              </a:defRPr>
            </a:lvl1pPr>
          </a:lstStyle>
          <a:p>
            <a:pPr fontAlgn="auto"/>
            <a:r>
              <a:rPr lang="zh-CN" altLang="en-US" strike="noStrike" noProof="1"/>
              <a:t>单击此处编辑标题</a:t>
            </a:r>
            <a:endParaRPr lang="zh-CN" altLang="en-US" strike="noStrike" noProof="1"/>
          </a:p>
        </p:txBody>
      </p:sp>
      <p:sp>
        <p:nvSpPr>
          <p:cNvPr id="1049045" name="文本占位符 9"/>
          <p:cNvSpPr>
            <a:spLocks noGrp="1"/>
          </p:cNvSpPr>
          <p:nvPr>
            <p:ph type="body" sz="quarter" idx="13"/>
          </p:nvPr>
        </p:nvSpPr>
        <p:spPr>
          <a:xfrm>
            <a:off x="3581183" y="3592513"/>
            <a:ext cx="7826375" cy="534987"/>
          </a:xfrm>
        </p:spPr>
        <p:txBody>
          <a:bodyPr/>
          <a:lstStyle>
            <a:lvl1pPr marL="0" indent="0" algn="ctr">
              <a:buNone/>
              <a:defRPr>
                <a:solidFill>
                  <a:schemeClr val="bg2"/>
                </a:solidFill>
              </a:defRPr>
            </a:lvl1pPr>
          </a:lstStyle>
          <a:p>
            <a:pPr lvl="0" fontAlgn="auto"/>
            <a:r>
              <a:rPr lang="zh-CN" altLang="en-US" strike="noStrike" noProof="1"/>
              <a:t>单击此处编辑母版文本样式</a:t>
            </a:r>
            <a:endParaRPr lang="zh-CN" altLang="en-US" strike="noStrike" noProof="1"/>
          </a:p>
        </p:txBody>
      </p:sp>
      <p:sp>
        <p:nvSpPr>
          <p:cNvPr id="1049046" name="日期占位符 2"/>
          <p:cNvSpPr>
            <a:spLocks noGrp="1"/>
          </p:cNvSpPr>
          <p:nvPr>
            <p:ph type="dt" sz="half" idx="10"/>
          </p:nvPr>
        </p:nvSpPr>
        <p:spPr>
          <a:xfrm>
            <a:off x="838200" y="6356350"/>
            <a:ext cx="2743200" cy="365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47" name="页脚占位符 3"/>
          <p:cNvSpPr>
            <a:spLocks noGrp="1"/>
          </p:cNvSpPr>
          <p:nvPr>
            <p:ph type="ftr" sz="quarter" idx="11"/>
          </p:nvPr>
        </p:nvSpPr>
        <p:spPr>
          <a:xfrm>
            <a:off x="4038600" y="6356350"/>
            <a:ext cx="4114800" cy="365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048" name="灯片编号占位符 4"/>
          <p:cNvSpPr>
            <a:spLocks noGrp="1"/>
          </p:cNvSpPr>
          <p:nvPr>
            <p:ph type="sldNum" sz="quarter" idx="12"/>
          </p:nvPr>
        </p:nvSpPr>
        <p:spPr>
          <a:xfrm>
            <a:off x="8610600" y="6356350"/>
            <a:ext cx="2743200" cy="365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145760"/>
                                        </p:tgtEl>
                                        <p:attrNameLst>
                                          <p:attrName>style.visibility</p:attrName>
                                        </p:attrNameLst>
                                      </p:cBhvr>
                                      <p:to>
                                        <p:strVal val="visible"/>
                                      </p:to>
                                    </p:set>
                                    <p:animEffect transition="in" filter="wipe(left)">
                                      <p:cBhvr>
                                        <p:cTn id="7" dur="500"/>
                                        <p:tgtEl>
                                          <p:spTgt spid="31457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041" name="日期占位符 1"/>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42" name="页脚占位符 2"/>
          <p:cNvSpPr>
            <a:spLocks noGrp="1"/>
          </p:cNvSpPr>
          <p:nvPr>
            <p:ph type="ftr" sz="quarter" idx="11"/>
          </p:nvPr>
        </p:nvSpPr>
        <p:spPr/>
        <p:txBody>
          <a:bodyPr/>
          <a:lstStyle/>
          <a:p>
            <a:pPr fontAlgn="base"/>
            <a:endParaRPr lang="zh-CN" altLang="en-US" strike="noStrike" noProof="1"/>
          </a:p>
        </p:txBody>
      </p:sp>
      <p:sp>
        <p:nvSpPr>
          <p:cNvPr id="1049043" name="灯片编号占位符 3"/>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9057" name="标题 1"/>
          <p:cNvSpPr>
            <a:spLocks noGrp="1"/>
          </p:cNvSpPr>
          <p:nvPr>
            <p:ph type="title"/>
          </p:nvPr>
        </p:nvSpPr>
        <p:spPr>
          <a:xfrm>
            <a:off x="839787" y="457200"/>
            <a:ext cx="4165200" cy="1600200"/>
          </a:xfrm>
        </p:spPr>
        <p:txBody>
          <a:bodyPr anchor="t" anchorCtr="0">
            <a:normAutofit/>
          </a:bodyPr>
          <a:lstStyle>
            <a:lvl1pPr>
              <a:defRPr sz="3600"/>
            </a:lvl1pPr>
          </a:lstStyle>
          <a:p>
            <a:pPr fontAlgn="auto"/>
            <a:r>
              <a:rPr lang="zh-CN" altLang="en-US" strike="noStrike" noProof="1"/>
              <a:t>单击此处编辑母版标题样式</a:t>
            </a:r>
            <a:endParaRPr lang="zh-CN" altLang="en-US" strike="noStrike" noProof="1"/>
          </a:p>
        </p:txBody>
      </p:sp>
      <p:sp>
        <p:nvSpPr>
          <p:cNvPr id="1049058" name="图片占位符 2"/>
          <p:cNvSpPr>
            <a:spLocks noGrp="1" noChangeAspect="1"/>
          </p:cNvSpPr>
          <p:nvPr>
            <p:ph type="pic" idx="1"/>
          </p:nvPr>
        </p:nvSpPr>
        <p:spPr>
          <a:xfrm>
            <a:off x="5184000" y="457200"/>
            <a:ext cx="6170400"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1049059" name="文本占位符 3"/>
          <p:cNvSpPr>
            <a:spLocks noGrp="1"/>
          </p:cNvSpPr>
          <p:nvPr>
            <p:ph type="body" sz="half" idx="2"/>
          </p:nvPr>
        </p:nvSpPr>
        <p:spPr>
          <a:xfrm>
            <a:off x="839787" y="20574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单击此处编辑母版文本样式</a:t>
            </a:r>
            <a:endParaRPr lang="zh-CN" altLang="en-US" strike="noStrike" noProof="1"/>
          </a:p>
        </p:txBody>
      </p:sp>
      <p:sp>
        <p:nvSpPr>
          <p:cNvPr id="1049060" name="日期占位符 4"/>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61" name="页脚占位符 5"/>
          <p:cNvSpPr>
            <a:spLocks noGrp="1"/>
          </p:cNvSpPr>
          <p:nvPr>
            <p:ph type="ftr" sz="quarter" idx="11"/>
          </p:nvPr>
        </p:nvSpPr>
        <p:spPr/>
        <p:txBody>
          <a:bodyPr/>
          <a:lstStyle/>
          <a:p>
            <a:pPr fontAlgn="base"/>
            <a:endParaRPr lang="zh-CN" altLang="en-US" strike="noStrike" noProof="1"/>
          </a:p>
        </p:txBody>
      </p:sp>
      <p:sp>
        <p:nvSpPr>
          <p:cNvPr id="1049062" name="灯片编号占位符 6"/>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1049068" name="竖排标题 1"/>
          <p:cNvSpPr>
            <a:spLocks noGrp="1"/>
          </p:cNvSpPr>
          <p:nvPr>
            <p:ph type="title" orient="vert"/>
          </p:nvPr>
        </p:nvSpPr>
        <p:spPr>
          <a:xfrm>
            <a:off x="9824484" y="365125"/>
            <a:ext cx="1529316" cy="5811838"/>
          </a:xfrm>
        </p:spPr>
        <p:txBody>
          <a:bodyPr vert="eaVert">
            <a:normAutofit/>
          </a:bodyPr>
          <a:lstStyle>
            <a:lvl1pPr>
              <a:defRPr sz="3600"/>
            </a:lvl1pPr>
          </a:lstStyle>
          <a:p>
            <a:pPr fontAlgn="auto"/>
            <a:r>
              <a:rPr lang="zh-CN" altLang="en-US" strike="noStrike" noProof="1"/>
              <a:t>单击此处编辑母版标题样式</a:t>
            </a:r>
            <a:endParaRPr lang="zh-CN" altLang="en-US" strike="noStrike" noProof="1"/>
          </a:p>
        </p:txBody>
      </p:sp>
      <p:sp>
        <p:nvSpPr>
          <p:cNvPr id="1049069" name="竖排文字占位符 2"/>
          <p:cNvSpPr>
            <a:spLocks noGrp="1"/>
          </p:cNvSpPr>
          <p:nvPr>
            <p:ph type="body" orient="vert" idx="1"/>
          </p:nvPr>
        </p:nvSpPr>
        <p:spPr>
          <a:xfrm>
            <a:off x="838200" y="365125"/>
            <a:ext cx="8879958" cy="5811838"/>
          </a:xfrm>
        </p:spPr>
        <p:txBody>
          <a:bodyPr vert="eaVert"/>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70" name="日期占位符 3"/>
          <p:cNvSpPr>
            <a:spLocks noGrp="1"/>
          </p:cNvSpPr>
          <p:nvPr>
            <p:ph type="dt" sz="half" idx="10"/>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71" name="页脚占位符 4"/>
          <p:cNvSpPr>
            <a:spLocks noGrp="1"/>
          </p:cNvSpPr>
          <p:nvPr>
            <p:ph type="ftr" sz="quarter" idx="11"/>
          </p:nvPr>
        </p:nvSpPr>
        <p:spPr/>
        <p:txBody>
          <a:bodyPr/>
          <a:lstStyle/>
          <a:p>
            <a:pPr fontAlgn="base"/>
            <a:endParaRPr lang="zh-CN" altLang="en-US" strike="noStrike" noProof="1"/>
          </a:p>
        </p:txBody>
      </p:sp>
      <p:sp>
        <p:nvSpPr>
          <p:cNvPr id="1049072" name="灯片编号占位符 5"/>
          <p:cNvSpPr>
            <a:spLocks noGrp="1"/>
          </p:cNvSpPr>
          <p:nvPr>
            <p:ph type="sldNum" sz="quarter" idx="12"/>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031" name="内容占位符 6"/>
          <p:cNvSpPr>
            <a:spLocks noGrp="1"/>
          </p:cNvSpPr>
          <p:nvPr>
            <p:ph sz="quarter" idx="13"/>
          </p:nvPr>
        </p:nvSpPr>
        <p:spPr>
          <a:xfrm>
            <a:off x="838200" y="551543"/>
            <a:ext cx="10515600" cy="5558971"/>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032" name="日期占位符 1"/>
          <p:cNvSpPr>
            <a:spLocks noGrp="1"/>
          </p:cNvSpPr>
          <p:nvPr>
            <p:ph type="dt" sz="half" idx="14"/>
          </p:nvPr>
        </p:nvSpPr>
        <p:spPr/>
        <p:txBody>
          <a:body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33" name="页脚占位符 2"/>
          <p:cNvSpPr>
            <a:spLocks noGrp="1"/>
          </p:cNvSpPr>
          <p:nvPr>
            <p:ph type="ftr" sz="quarter" idx="15"/>
          </p:nvPr>
        </p:nvSpPr>
        <p:spPr/>
        <p:txBody>
          <a:bodyPr/>
          <a:lstStyle/>
          <a:p>
            <a:pPr fontAlgn="base"/>
            <a:endParaRPr lang="zh-CN" altLang="en-US" strike="noStrike" noProof="1"/>
          </a:p>
        </p:txBody>
      </p:sp>
      <p:sp>
        <p:nvSpPr>
          <p:cNvPr id="1049034" name="灯片编号占位符 3"/>
          <p:cNvSpPr>
            <a:spLocks noGrp="1"/>
          </p:cNvSpPr>
          <p:nvPr>
            <p:ph type="sldNum" sz="quarter" idx="16"/>
          </p:nvPr>
        </p:nvSpPr>
        <p:spPr/>
        <p:txBody>
          <a:body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
        <p:nvSpPr>
          <p:cNvPr id="1049358" name="Freeform 348"/>
          <p:cNvSpPr/>
          <p:nvPr>
            <p:custDataLst>
              <p:tags r:id="rId2"/>
            </p:custDataLst>
          </p:nvPr>
        </p:nvSpPr>
        <p:spPr bwMode="auto">
          <a:xfrm>
            <a:off x="8802688" y="4367213"/>
            <a:ext cx="3389313" cy="2328863"/>
          </a:xfrm>
          <a:custGeom>
            <a:avLst/>
            <a:gdLst>
              <a:gd name="T0" fmla="*/ 159 w 613"/>
              <a:gd name="T1" fmla="*/ 254 h 316"/>
              <a:gd name="T2" fmla="*/ 203 w 613"/>
              <a:gd name="T3" fmla="*/ 148 h 316"/>
              <a:gd name="T4" fmla="*/ 222 w 613"/>
              <a:gd name="T5" fmla="*/ 136 h 316"/>
              <a:gd name="T6" fmla="*/ 240 w 613"/>
              <a:gd name="T7" fmla="*/ 149 h 316"/>
              <a:gd name="T8" fmla="*/ 306 w 613"/>
              <a:gd name="T9" fmla="*/ 316 h 316"/>
              <a:gd name="T10" fmla="*/ 372 w 613"/>
              <a:gd name="T11" fmla="*/ 149 h 316"/>
              <a:gd name="T12" fmla="*/ 391 w 613"/>
              <a:gd name="T13" fmla="*/ 136 h 316"/>
              <a:gd name="T14" fmla="*/ 391 w 613"/>
              <a:gd name="T15" fmla="*/ 136 h 316"/>
              <a:gd name="T16" fmla="*/ 409 w 613"/>
              <a:gd name="T17" fmla="*/ 148 h 316"/>
              <a:gd name="T18" fmla="*/ 452 w 613"/>
              <a:gd name="T19" fmla="*/ 254 h 316"/>
              <a:gd name="T20" fmla="*/ 583 w 613"/>
              <a:gd name="T21" fmla="*/ 254 h 316"/>
              <a:gd name="T22" fmla="*/ 613 w 613"/>
              <a:gd name="T23" fmla="*/ 161 h 316"/>
              <a:gd name="T24" fmla="*/ 566 w 613"/>
              <a:gd name="T25" fmla="*/ 47 h 316"/>
              <a:gd name="T26" fmla="*/ 453 w 613"/>
              <a:gd name="T27" fmla="*/ 0 h 316"/>
              <a:gd name="T28" fmla="*/ 339 w 613"/>
              <a:gd name="T29" fmla="*/ 47 h 316"/>
              <a:gd name="T30" fmla="*/ 307 w 613"/>
              <a:gd name="T31" fmla="*/ 80 h 316"/>
              <a:gd name="T32" fmla="*/ 273 w 613"/>
              <a:gd name="T33" fmla="*/ 46 h 316"/>
              <a:gd name="T34" fmla="*/ 160 w 613"/>
              <a:gd name="T35" fmla="*/ 0 h 316"/>
              <a:gd name="T36" fmla="*/ 47 w 613"/>
              <a:gd name="T37" fmla="*/ 47 h 316"/>
              <a:gd name="T38" fmla="*/ 0 w 613"/>
              <a:gd name="T39" fmla="*/ 160 h 316"/>
              <a:gd name="T40" fmla="*/ 30 w 613"/>
              <a:gd name="T41" fmla="*/ 254 h 316"/>
              <a:gd name="T42" fmla="*/ 159 w 613"/>
              <a:gd name="T43" fmla="*/ 25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03" h="2750">
                <a:moveTo>
                  <a:pt x="1312" y="0"/>
                </a:moveTo>
                <a:cubicBezTo>
                  <a:pt x="1664" y="0"/>
                  <a:pt x="1992" y="139"/>
                  <a:pt x="2238" y="400"/>
                </a:cubicBezTo>
                <a:cubicBezTo>
                  <a:pt x="2238" y="400"/>
                  <a:pt x="2238" y="400"/>
                  <a:pt x="2517" y="696"/>
                </a:cubicBezTo>
                <a:cubicBezTo>
                  <a:pt x="2517" y="696"/>
                  <a:pt x="2517" y="696"/>
                  <a:pt x="2779" y="409"/>
                </a:cubicBezTo>
                <a:cubicBezTo>
                  <a:pt x="3033" y="148"/>
                  <a:pt x="3361" y="0"/>
                  <a:pt x="3713" y="0"/>
                </a:cubicBezTo>
                <a:cubicBezTo>
                  <a:pt x="3810" y="0"/>
                  <a:pt x="3906" y="12"/>
                  <a:pt x="4000" y="34"/>
                </a:cubicBezTo>
                <a:lnTo>
                  <a:pt x="4003" y="35"/>
                </a:lnTo>
                <a:lnTo>
                  <a:pt x="4003" y="2210"/>
                </a:lnTo>
                <a:lnTo>
                  <a:pt x="3980" y="2210"/>
                </a:lnTo>
                <a:cubicBezTo>
                  <a:pt x="3897" y="2210"/>
                  <a:pt x="3806" y="2210"/>
                  <a:pt x="3705" y="2210"/>
                </a:cubicBezTo>
                <a:cubicBezTo>
                  <a:pt x="3705" y="2210"/>
                  <a:pt x="3705" y="2210"/>
                  <a:pt x="3353" y="1288"/>
                </a:cubicBezTo>
                <a:cubicBezTo>
                  <a:pt x="3328" y="1227"/>
                  <a:pt x="3271" y="1184"/>
                  <a:pt x="3205" y="1184"/>
                </a:cubicBezTo>
                <a:cubicBezTo>
                  <a:pt x="3131" y="1184"/>
                  <a:pt x="3074" y="1227"/>
                  <a:pt x="3049" y="1297"/>
                </a:cubicBezTo>
                <a:cubicBezTo>
                  <a:pt x="3049" y="1297"/>
                  <a:pt x="3049" y="1297"/>
                  <a:pt x="2508" y="2750"/>
                </a:cubicBezTo>
                <a:cubicBezTo>
                  <a:pt x="2508" y="2750"/>
                  <a:pt x="2508" y="2750"/>
                  <a:pt x="1967" y="1297"/>
                </a:cubicBezTo>
                <a:cubicBezTo>
                  <a:pt x="1943" y="1227"/>
                  <a:pt x="1885" y="1184"/>
                  <a:pt x="1820" y="1184"/>
                </a:cubicBezTo>
                <a:cubicBezTo>
                  <a:pt x="1754" y="1184"/>
                  <a:pt x="1697" y="1227"/>
                  <a:pt x="1664" y="1288"/>
                </a:cubicBezTo>
                <a:cubicBezTo>
                  <a:pt x="1664" y="1288"/>
                  <a:pt x="1664" y="1288"/>
                  <a:pt x="1303" y="2210"/>
                </a:cubicBezTo>
                <a:lnTo>
                  <a:pt x="246" y="2210"/>
                </a:lnTo>
                <a:cubicBezTo>
                  <a:pt x="82" y="1975"/>
                  <a:pt x="0" y="1688"/>
                  <a:pt x="0" y="1392"/>
                </a:cubicBezTo>
                <a:cubicBezTo>
                  <a:pt x="0" y="1018"/>
                  <a:pt x="131" y="670"/>
                  <a:pt x="385" y="409"/>
                </a:cubicBezTo>
                <a:cubicBezTo>
                  <a:pt x="631" y="139"/>
                  <a:pt x="959" y="0"/>
                  <a:pt x="1312"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59" name="Freeform 349"/>
          <p:cNvSpPr/>
          <p:nvPr>
            <p:custDataLst>
              <p:tags r:id="rId3"/>
            </p:custDataLst>
          </p:nvPr>
        </p:nvSpPr>
        <p:spPr bwMode="auto">
          <a:xfrm>
            <a:off x="9272588" y="5903913"/>
            <a:ext cx="2919413" cy="954088"/>
          </a:xfrm>
          <a:custGeom>
            <a:avLst/>
            <a:gdLst>
              <a:gd name="T0" fmla="*/ 372 w 479"/>
              <a:gd name="T1" fmla="*/ 85 h 312"/>
              <a:gd name="T2" fmla="*/ 353 w 479"/>
              <a:gd name="T3" fmla="*/ 72 h 312"/>
              <a:gd name="T4" fmla="*/ 324 w 479"/>
              <a:gd name="T5" fmla="*/ 1 h 312"/>
              <a:gd name="T6" fmla="*/ 258 w 479"/>
              <a:gd name="T7" fmla="*/ 169 h 312"/>
              <a:gd name="T8" fmla="*/ 239 w 479"/>
              <a:gd name="T9" fmla="*/ 182 h 312"/>
              <a:gd name="T10" fmla="*/ 221 w 479"/>
              <a:gd name="T11" fmla="*/ 169 h 312"/>
              <a:gd name="T12" fmla="*/ 154 w 479"/>
              <a:gd name="T13" fmla="*/ 0 h 312"/>
              <a:gd name="T14" fmla="*/ 123 w 479"/>
              <a:gd name="T15" fmla="*/ 72 h 312"/>
              <a:gd name="T16" fmla="*/ 105 w 479"/>
              <a:gd name="T17" fmla="*/ 85 h 312"/>
              <a:gd name="T18" fmla="*/ 0 w 479"/>
              <a:gd name="T19" fmla="*/ 85 h 312"/>
              <a:gd name="T20" fmla="*/ 220 w 479"/>
              <a:gd name="T21" fmla="*/ 303 h 312"/>
              <a:gd name="T22" fmla="*/ 241 w 479"/>
              <a:gd name="T23" fmla="*/ 312 h 312"/>
              <a:gd name="T24" fmla="*/ 241 w 479"/>
              <a:gd name="T25" fmla="*/ 312 h 312"/>
              <a:gd name="T26" fmla="*/ 262 w 479"/>
              <a:gd name="T27" fmla="*/ 303 h 312"/>
              <a:gd name="T28" fmla="*/ 479 w 479"/>
              <a:gd name="T29" fmla="*/ 85 h 312"/>
              <a:gd name="T30" fmla="*/ 372 w 479"/>
              <a:gd name="T31" fmla="*/ 8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49" h="1127">
                <a:moveTo>
                  <a:pt x="2649" y="9"/>
                </a:moveTo>
                <a:cubicBezTo>
                  <a:pt x="2649" y="9"/>
                  <a:pt x="2649" y="9"/>
                  <a:pt x="2886" y="626"/>
                </a:cubicBezTo>
                <a:cubicBezTo>
                  <a:pt x="2910" y="696"/>
                  <a:pt x="2976" y="739"/>
                  <a:pt x="3041" y="739"/>
                </a:cubicBezTo>
                <a:lnTo>
                  <a:pt x="3449" y="739"/>
                </a:lnTo>
                <a:lnTo>
                  <a:pt x="3449" y="1127"/>
                </a:lnTo>
                <a:lnTo>
                  <a:pt x="2236" y="1127"/>
                </a:lnTo>
                <a:lnTo>
                  <a:pt x="2241" y="1113"/>
                </a:lnTo>
                <a:cubicBezTo>
                  <a:pt x="2320" y="899"/>
                  <a:pt x="2446" y="557"/>
                  <a:pt x="2649" y="9"/>
                </a:cubicBezTo>
                <a:close/>
                <a:moveTo>
                  <a:pt x="1259" y="0"/>
                </a:moveTo>
                <a:cubicBezTo>
                  <a:pt x="1259" y="0"/>
                  <a:pt x="1259" y="0"/>
                  <a:pt x="1677" y="1122"/>
                </a:cubicBezTo>
                <a:lnTo>
                  <a:pt x="1679" y="1127"/>
                </a:lnTo>
                <a:lnTo>
                  <a:pt x="368" y="1127"/>
                </a:lnTo>
                <a:lnTo>
                  <a:pt x="353" y="1112"/>
                </a:lnTo>
                <a:cubicBezTo>
                  <a:pt x="244" y="996"/>
                  <a:pt x="126" y="872"/>
                  <a:pt x="0" y="739"/>
                </a:cubicBezTo>
                <a:cubicBezTo>
                  <a:pt x="0" y="739"/>
                  <a:pt x="0" y="739"/>
                  <a:pt x="858" y="739"/>
                </a:cubicBezTo>
                <a:cubicBezTo>
                  <a:pt x="924" y="739"/>
                  <a:pt x="981" y="696"/>
                  <a:pt x="1006" y="626"/>
                </a:cubicBezTo>
                <a:cubicBezTo>
                  <a:pt x="1006" y="626"/>
                  <a:pt x="1006" y="626"/>
                  <a:pt x="1259"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60" name="Freeform 19"/>
          <p:cNvSpPr/>
          <p:nvPr userDrawn="1">
            <p:custDataLst>
              <p:tags r:id="rId4"/>
            </p:custDataLst>
          </p:nvPr>
        </p:nvSpPr>
        <p:spPr bwMode="auto">
          <a:xfrm>
            <a:off x="1285875" y="1830388"/>
            <a:ext cx="1946275" cy="3579813"/>
          </a:xfrm>
          <a:custGeom>
            <a:avLst/>
            <a:gdLst>
              <a:gd name="T0" fmla="*/ 426 w 852"/>
              <a:gd name="T1" fmla="*/ 0 h 1568"/>
              <a:gd name="T2" fmla="*/ 426 w 852"/>
              <a:gd name="T3" fmla="*/ 0 h 1568"/>
              <a:gd name="T4" fmla="*/ 426 w 852"/>
              <a:gd name="T5" fmla="*/ 0 h 1568"/>
              <a:gd name="T6" fmla="*/ 0 w 852"/>
              <a:gd name="T7" fmla="*/ 426 h 1568"/>
              <a:gd name="T8" fmla="*/ 237 w 852"/>
              <a:gd name="T9" fmla="*/ 808 h 1568"/>
              <a:gd name="T10" fmla="*/ 343 w 852"/>
              <a:gd name="T11" fmla="*/ 1035 h 1568"/>
              <a:gd name="T12" fmla="*/ 201 w 852"/>
              <a:gd name="T13" fmla="*/ 1343 h 1568"/>
              <a:gd name="T14" fmla="*/ 426 w 852"/>
              <a:gd name="T15" fmla="*/ 1568 h 1568"/>
              <a:gd name="T16" fmla="*/ 426 w 852"/>
              <a:gd name="T17" fmla="*/ 1568 h 1568"/>
              <a:gd name="T18" fmla="*/ 426 w 852"/>
              <a:gd name="T19" fmla="*/ 1568 h 1568"/>
              <a:gd name="T20" fmla="*/ 426 w 852"/>
              <a:gd name="T21" fmla="*/ 1568 h 1568"/>
              <a:gd name="T22" fmla="*/ 426 w 852"/>
              <a:gd name="T23" fmla="*/ 1568 h 1568"/>
              <a:gd name="T24" fmla="*/ 651 w 852"/>
              <a:gd name="T25" fmla="*/ 1343 h 1568"/>
              <a:gd name="T26" fmla="*/ 509 w 852"/>
              <a:gd name="T27" fmla="*/ 1035 h 1568"/>
              <a:gd name="T28" fmla="*/ 615 w 852"/>
              <a:gd name="T29" fmla="*/ 808 h 1568"/>
              <a:gd name="T30" fmla="*/ 852 w 852"/>
              <a:gd name="T31" fmla="*/ 426 h 1568"/>
              <a:gd name="T32" fmla="*/ 426 w 852"/>
              <a:gd name="T33" fmla="*/ 0 h 1568"/>
              <a:gd name="T34" fmla="*/ 426 w 852"/>
              <a:gd name="T35" fmla="*/ 0 h 1568"/>
              <a:gd name="T36" fmla="*/ 426 w 852"/>
              <a:gd name="T37" fmla="*/ 0 h 1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2" h="1568">
                <a:moveTo>
                  <a:pt x="426" y="0"/>
                </a:moveTo>
                <a:cubicBezTo>
                  <a:pt x="426" y="0"/>
                  <a:pt x="426" y="0"/>
                  <a:pt x="426" y="0"/>
                </a:cubicBezTo>
                <a:cubicBezTo>
                  <a:pt x="426" y="0"/>
                  <a:pt x="426" y="0"/>
                  <a:pt x="426" y="0"/>
                </a:cubicBezTo>
                <a:cubicBezTo>
                  <a:pt x="191" y="0"/>
                  <a:pt x="0" y="191"/>
                  <a:pt x="0" y="426"/>
                </a:cubicBezTo>
                <a:cubicBezTo>
                  <a:pt x="0" y="593"/>
                  <a:pt x="108" y="719"/>
                  <a:pt x="237" y="808"/>
                </a:cubicBezTo>
                <a:cubicBezTo>
                  <a:pt x="325" y="868"/>
                  <a:pt x="357" y="970"/>
                  <a:pt x="343" y="1035"/>
                </a:cubicBezTo>
                <a:cubicBezTo>
                  <a:pt x="319" y="1149"/>
                  <a:pt x="197" y="1202"/>
                  <a:pt x="201" y="1343"/>
                </a:cubicBezTo>
                <a:cubicBezTo>
                  <a:pt x="205" y="1467"/>
                  <a:pt x="302" y="1568"/>
                  <a:pt x="426" y="1568"/>
                </a:cubicBezTo>
                <a:cubicBezTo>
                  <a:pt x="426" y="1568"/>
                  <a:pt x="426" y="1568"/>
                  <a:pt x="426" y="1568"/>
                </a:cubicBezTo>
                <a:cubicBezTo>
                  <a:pt x="426" y="1568"/>
                  <a:pt x="426" y="1568"/>
                  <a:pt x="426" y="1568"/>
                </a:cubicBezTo>
                <a:cubicBezTo>
                  <a:pt x="426" y="1568"/>
                  <a:pt x="426" y="1568"/>
                  <a:pt x="426" y="1568"/>
                </a:cubicBezTo>
                <a:cubicBezTo>
                  <a:pt x="426" y="1568"/>
                  <a:pt x="426" y="1568"/>
                  <a:pt x="426" y="1568"/>
                </a:cubicBezTo>
                <a:cubicBezTo>
                  <a:pt x="550" y="1568"/>
                  <a:pt x="647" y="1467"/>
                  <a:pt x="651" y="1343"/>
                </a:cubicBezTo>
                <a:cubicBezTo>
                  <a:pt x="655" y="1202"/>
                  <a:pt x="532" y="1149"/>
                  <a:pt x="509" y="1035"/>
                </a:cubicBezTo>
                <a:cubicBezTo>
                  <a:pt x="495" y="970"/>
                  <a:pt x="527" y="868"/>
                  <a:pt x="615" y="808"/>
                </a:cubicBezTo>
                <a:cubicBezTo>
                  <a:pt x="744" y="719"/>
                  <a:pt x="852" y="593"/>
                  <a:pt x="852" y="426"/>
                </a:cubicBezTo>
                <a:cubicBezTo>
                  <a:pt x="852" y="191"/>
                  <a:pt x="661" y="0"/>
                  <a:pt x="426" y="0"/>
                </a:cubicBezTo>
                <a:cubicBezTo>
                  <a:pt x="426" y="0"/>
                  <a:pt x="426" y="0"/>
                  <a:pt x="426" y="0"/>
                </a:cubicBezTo>
                <a:cubicBezTo>
                  <a:pt x="426" y="0"/>
                  <a:pt x="426" y="0"/>
                  <a:pt x="426" y="0"/>
                </a:cubicBezTo>
                <a:close/>
              </a:path>
            </a:pathLst>
          </a:custGeom>
          <a:solidFill>
            <a:schemeClr val="accent1">
              <a:lumMod val="75000"/>
            </a:schemeClr>
          </a:solidFill>
          <a:ln>
            <a:noFill/>
          </a:ln>
        </p:spPr>
        <p:txBody>
          <a:bodyPr vert="horz" wrap="square" lIns="91440" tIns="45720" rIns="91440" bIns="45720" numCol="1" anchor="t" anchorCtr="0" compatLnSpc="1"/>
          <a:lstStyle/>
          <a:p>
            <a:pPr fontAlgn="base"/>
            <a:endParaRPr lang="zh-CN" altLang="en-US" sz="1350" strike="noStrike" noProof="1"/>
          </a:p>
        </p:txBody>
      </p:sp>
      <p:pic>
        <p:nvPicPr>
          <p:cNvPr id="2097193" name="图片 10" descr="D:\任务\素材\心脏\3.png3"/>
          <p:cNvPicPr>
            <a:picLocks noChangeAspect="1"/>
          </p:cNvPicPr>
          <p:nvPr userDrawn="1">
            <p:custDataLst>
              <p:tags r:id="rId5"/>
            </p:custDataLst>
          </p:nvPr>
        </p:nvPicPr>
        <p:blipFill>
          <a:blip r:embed="rId6"/>
          <a:stretch>
            <a:fillRect/>
          </a:stretch>
        </p:blipFill>
        <p:spPr>
          <a:xfrm>
            <a:off x="1360488" y="1997075"/>
            <a:ext cx="1797050" cy="1798638"/>
          </a:xfrm>
          <a:prstGeom prst="rect">
            <a:avLst/>
          </a:prstGeom>
          <a:noFill/>
          <a:ln w="9525">
            <a:noFill/>
          </a:ln>
        </p:spPr>
      </p:pic>
      <p:sp>
        <p:nvSpPr>
          <p:cNvPr id="1049361" name="标题 1"/>
          <p:cNvSpPr>
            <a:spLocks noGrp="1"/>
          </p:cNvSpPr>
          <p:nvPr userDrawn="1">
            <p:ph type="ctrTitle" hasCustomPrompt="1"/>
          </p:nvPr>
        </p:nvSpPr>
        <p:spPr>
          <a:xfrm>
            <a:off x="3973488" y="1830460"/>
            <a:ext cx="7811201" cy="1092823"/>
          </a:xfrm>
        </p:spPr>
        <p:txBody>
          <a:bodyPr lIns="90000" tIns="46800" rIns="90000" bIns="46800" anchor="b" anchorCtr="0">
            <a:normAutofit/>
          </a:bodyPr>
          <a:lstStyle>
            <a:lvl1pPr algn="l">
              <a:defRPr sz="5865" spc="450">
                <a:solidFill>
                  <a:schemeClr val="bg2">
                    <a:lumMod val="75000"/>
                  </a:schemeClr>
                </a:solidFill>
              </a:defRPr>
            </a:lvl1pPr>
          </a:lstStyle>
          <a:p>
            <a:pPr fontAlgn="auto"/>
            <a:r>
              <a:rPr lang="zh-CN" altLang="en-US" sz="5865" strike="noStrike" noProof="1"/>
              <a:t>单击此处编辑标题</a:t>
            </a:r>
            <a:endParaRPr lang="zh-CN" altLang="en-US" strike="noStrike" noProof="1"/>
          </a:p>
        </p:txBody>
      </p:sp>
      <p:sp>
        <p:nvSpPr>
          <p:cNvPr id="1049362" name="副标题 2"/>
          <p:cNvSpPr>
            <a:spLocks noGrp="1"/>
          </p:cNvSpPr>
          <p:nvPr userDrawn="1">
            <p:ph type="subTitle" idx="1" hasCustomPrompt="1"/>
          </p:nvPr>
        </p:nvSpPr>
        <p:spPr>
          <a:xfrm>
            <a:off x="3973488" y="3025579"/>
            <a:ext cx="7811201" cy="682979"/>
          </a:xfrm>
        </p:spPr>
        <p:txBody>
          <a:bodyPr lIns="90000" tIns="46800" rIns="90000" bIns="46800">
            <a:normAutofit/>
          </a:bodyPr>
          <a:lstStyle>
            <a:lvl1pPr marL="0" indent="0" algn="l" eaLnBrk="1" fontAlgn="auto" latinLnBrk="0" hangingPunct="1">
              <a:lnSpc>
                <a:spcPct val="100000"/>
              </a:lnSpc>
              <a:buNone/>
              <a:defRPr sz="3200" u="none" strike="noStrike" kern="1200" cap="none" spc="150" normalizeH="0" baseline="0">
                <a:solidFill>
                  <a:schemeClr val="bg2">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单击此处编辑副标题</a:t>
            </a:r>
            <a:endParaRPr lang="zh-CN" altLang="en-US" strike="noStrike" noProof="1"/>
          </a:p>
        </p:txBody>
      </p:sp>
      <p:sp>
        <p:nvSpPr>
          <p:cNvPr id="1049363" name="文本占位符 4"/>
          <p:cNvSpPr>
            <a:spLocks noGrp="1"/>
          </p:cNvSpPr>
          <p:nvPr userDrawn="1">
            <p:ph type="body" sz="quarter" idx="13" hasCustomPrompt="1"/>
          </p:nvPr>
        </p:nvSpPr>
        <p:spPr>
          <a:xfrm>
            <a:off x="3973488" y="3784976"/>
            <a:ext cx="7809883" cy="528000"/>
          </a:xfrm>
        </p:spPr>
        <p:txBody>
          <a:bodyPr lIns="90000" tIns="46800" rIns="90000" bIns="46800" anchor="ctr">
            <a:normAutofit/>
          </a:bodyPr>
          <a:lstStyle>
            <a:lvl1pPr marL="0" indent="0" algn="l">
              <a:buNone/>
              <a:defRPr sz="2135">
                <a:solidFill>
                  <a:schemeClr val="tx1">
                    <a:lumMod val="65000"/>
                    <a:lumOff val="35000"/>
                  </a:schemeClr>
                </a:solidFill>
              </a:defRPr>
            </a:lvl1pPr>
          </a:lstStyle>
          <a:p>
            <a:pPr lvl="0" fontAlgn="auto"/>
            <a:r>
              <a:rPr lang="zh-CN" altLang="en-US" sz="2135" strike="noStrike" noProof="1"/>
              <a:t>单击此处添加文本</a:t>
            </a:r>
            <a:endParaRPr lang="zh-CN" altLang="en-US" strike="noStrike" noProof="1"/>
          </a:p>
        </p:txBody>
      </p:sp>
      <p:sp>
        <p:nvSpPr>
          <p:cNvPr id="1049364" name="文本占位符 14"/>
          <p:cNvSpPr>
            <a:spLocks noGrp="1"/>
          </p:cNvSpPr>
          <p:nvPr userDrawn="1">
            <p:ph type="body" sz="quarter" idx="14" hasCustomPrompt="1"/>
          </p:nvPr>
        </p:nvSpPr>
        <p:spPr>
          <a:xfrm>
            <a:off x="3973488" y="4369148"/>
            <a:ext cx="7809881" cy="528000"/>
          </a:xfrm>
        </p:spPr>
        <p:txBody>
          <a:bodyPr lIns="90000" tIns="46800" rIns="90000" bIns="46800" anchor="ctr">
            <a:normAutofit/>
          </a:bodyPr>
          <a:lstStyle>
            <a:lvl1pPr marL="0" indent="0" algn="l">
              <a:buNone/>
              <a:defRPr sz="2135">
                <a:solidFill>
                  <a:schemeClr val="tx1">
                    <a:lumMod val="65000"/>
                    <a:lumOff val="35000"/>
                  </a:schemeClr>
                </a:solidFill>
              </a:defRPr>
            </a:lvl1pPr>
          </a:lstStyle>
          <a:p>
            <a:pPr lvl="0" fontAlgn="auto"/>
            <a:r>
              <a:rPr lang="zh-CN" altLang="en-US" sz="2135" strike="noStrike" noProof="1"/>
              <a:t>单击此处添加文本</a:t>
            </a:r>
            <a:endParaRPr lang="zh-CN" altLang="en-US" strike="noStrike" noProof="1"/>
          </a:p>
        </p:txBody>
      </p:sp>
      <p:sp>
        <p:nvSpPr>
          <p:cNvPr id="1049365" name="文本占位符 19"/>
          <p:cNvSpPr>
            <a:spLocks noGrp="1"/>
          </p:cNvSpPr>
          <p:nvPr userDrawn="1">
            <p:ph type="body" sz="quarter" idx="15" hasCustomPrompt="1"/>
          </p:nvPr>
        </p:nvSpPr>
        <p:spPr>
          <a:xfrm>
            <a:off x="3973488" y="4960877"/>
            <a:ext cx="7809881" cy="528000"/>
          </a:xfrm>
        </p:spPr>
        <p:txBody>
          <a:bodyPr lIns="90000" tIns="46800" rIns="90000" bIns="46800" anchor="ctr">
            <a:normAutofit/>
          </a:bodyPr>
          <a:lstStyle>
            <a:lvl1pPr marL="0" indent="0" algn="l">
              <a:buNone/>
              <a:defRPr sz="2135">
                <a:solidFill>
                  <a:schemeClr val="tx1">
                    <a:lumMod val="65000"/>
                    <a:lumOff val="35000"/>
                  </a:schemeClr>
                </a:solidFill>
              </a:defRPr>
            </a:lvl1pPr>
          </a:lstStyle>
          <a:p>
            <a:pPr lvl="0" fontAlgn="auto"/>
            <a:r>
              <a:rPr lang="zh-CN" altLang="en-US" sz="2135" strike="noStrike" noProof="1"/>
              <a:t>单击此处添加文本</a:t>
            </a:r>
            <a:endParaRPr lang="zh-CN" altLang="en-US" strike="noStrike" noProof="1"/>
          </a:p>
        </p:txBody>
      </p:sp>
      <p:grpSp>
        <p:nvGrpSpPr>
          <p:cNvPr id="323" name="Group 195"/>
          <p:cNvGrpSpPr/>
          <p:nvPr userDrawn="1">
            <p:custDataLst>
              <p:tags r:id="rId7"/>
            </p:custDataLst>
          </p:nvPr>
        </p:nvGrpSpPr>
        <p:grpSpPr>
          <a:xfrm>
            <a:off x="2018157" y="4613679"/>
            <a:ext cx="480484" cy="491060"/>
            <a:chOff x="5846763" y="3030538"/>
            <a:chExt cx="360363" cy="368300"/>
          </a:xfrm>
          <a:solidFill>
            <a:srgbClr val="CFF0FF"/>
          </a:solidFill>
        </p:grpSpPr>
        <p:sp>
          <p:nvSpPr>
            <p:cNvPr id="1049366" name="Freeform 304"/>
            <p:cNvSpPr/>
            <p:nvPr/>
          </p:nvSpPr>
          <p:spPr bwMode="auto">
            <a:xfrm>
              <a:off x="5922963" y="3030538"/>
              <a:ext cx="207963" cy="88900"/>
            </a:xfrm>
            <a:custGeom>
              <a:avLst/>
              <a:gdLst>
                <a:gd name="T0" fmla="*/ 45 w 276"/>
                <a:gd name="T1" fmla="*/ 117 h 117"/>
                <a:gd name="T2" fmla="*/ 45 w 276"/>
                <a:gd name="T3" fmla="*/ 61 h 117"/>
                <a:gd name="T4" fmla="*/ 65 w 276"/>
                <a:gd name="T5" fmla="*/ 41 h 117"/>
                <a:gd name="T6" fmla="*/ 211 w 276"/>
                <a:gd name="T7" fmla="*/ 41 h 117"/>
                <a:gd name="T8" fmla="*/ 231 w 276"/>
                <a:gd name="T9" fmla="*/ 61 h 117"/>
                <a:gd name="T10" fmla="*/ 231 w 276"/>
                <a:gd name="T11" fmla="*/ 117 h 117"/>
                <a:gd name="T12" fmla="*/ 276 w 276"/>
                <a:gd name="T13" fmla="*/ 117 h 117"/>
                <a:gd name="T14" fmla="*/ 276 w 276"/>
                <a:gd name="T15" fmla="*/ 42 h 117"/>
                <a:gd name="T16" fmla="*/ 235 w 276"/>
                <a:gd name="T17" fmla="*/ 0 h 117"/>
                <a:gd name="T18" fmla="*/ 41 w 276"/>
                <a:gd name="T19" fmla="*/ 0 h 117"/>
                <a:gd name="T20" fmla="*/ 0 w 276"/>
                <a:gd name="T21" fmla="*/ 42 h 117"/>
                <a:gd name="T22" fmla="*/ 0 w 276"/>
                <a:gd name="T23" fmla="*/ 117 h 117"/>
                <a:gd name="T24" fmla="*/ 45 w 276"/>
                <a:gd name="T25"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6" h="117">
                  <a:moveTo>
                    <a:pt x="45" y="117"/>
                  </a:moveTo>
                  <a:cubicBezTo>
                    <a:pt x="45" y="61"/>
                    <a:pt x="45" y="61"/>
                    <a:pt x="45" y="61"/>
                  </a:cubicBezTo>
                  <a:cubicBezTo>
                    <a:pt x="45" y="50"/>
                    <a:pt x="54" y="41"/>
                    <a:pt x="65" y="41"/>
                  </a:cubicBezTo>
                  <a:cubicBezTo>
                    <a:pt x="211" y="41"/>
                    <a:pt x="211" y="41"/>
                    <a:pt x="211" y="41"/>
                  </a:cubicBezTo>
                  <a:cubicBezTo>
                    <a:pt x="222" y="41"/>
                    <a:pt x="231" y="50"/>
                    <a:pt x="231" y="61"/>
                  </a:cubicBezTo>
                  <a:cubicBezTo>
                    <a:pt x="231" y="117"/>
                    <a:pt x="231" y="117"/>
                    <a:pt x="231" y="117"/>
                  </a:cubicBezTo>
                  <a:cubicBezTo>
                    <a:pt x="276" y="117"/>
                    <a:pt x="276" y="117"/>
                    <a:pt x="276" y="117"/>
                  </a:cubicBezTo>
                  <a:cubicBezTo>
                    <a:pt x="276" y="42"/>
                    <a:pt x="276" y="42"/>
                    <a:pt x="276" y="42"/>
                  </a:cubicBezTo>
                  <a:cubicBezTo>
                    <a:pt x="276" y="19"/>
                    <a:pt x="257" y="0"/>
                    <a:pt x="235" y="0"/>
                  </a:cubicBezTo>
                  <a:cubicBezTo>
                    <a:pt x="41" y="0"/>
                    <a:pt x="41" y="0"/>
                    <a:pt x="41" y="0"/>
                  </a:cubicBezTo>
                  <a:cubicBezTo>
                    <a:pt x="19" y="0"/>
                    <a:pt x="0" y="19"/>
                    <a:pt x="0" y="42"/>
                  </a:cubicBezTo>
                  <a:cubicBezTo>
                    <a:pt x="0" y="117"/>
                    <a:pt x="0" y="117"/>
                    <a:pt x="0" y="117"/>
                  </a:cubicBezTo>
                  <a:lnTo>
                    <a:pt x="45" y="117"/>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67" name="Freeform 305"/>
            <p:cNvSpPr>
              <a:spLocks noEditPoints="1"/>
            </p:cNvSpPr>
            <p:nvPr/>
          </p:nvSpPr>
          <p:spPr bwMode="auto">
            <a:xfrm>
              <a:off x="5846763" y="3119438"/>
              <a:ext cx="360363" cy="279400"/>
            </a:xfrm>
            <a:custGeom>
              <a:avLst/>
              <a:gdLst>
                <a:gd name="T0" fmla="*/ 441 w 478"/>
                <a:gd name="T1" fmla="*/ 0 h 373"/>
                <a:gd name="T2" fmla="*/ 37 w 478"/>
                <a:gd name="T3" fmla="*/ 0 h 373"/>
                <a:gd name="T4" fmla="*/ 0 w 478"/>
                <a:gd name="T5" fmla="*/ 37 h 373"/>
                <a:gd name="T6" fmla="*/ 0 w 478"/>
                <a:gd name="T7" fmla="*/ 336 h 373"/>
                <a:gd name="T8" fmla="*/ 37 w 478"/>
                <a:gd name="T9" fmla="*/ 373 h 373"/>
                <a:gd name="T10" fmla="*/ 441 w 478"/>
                <a:gd name="T11" fmla="*/ 373 h 373"/>
                <a:gd name="T12" fmla="*/ 478 w 478"/>
                <a:gd name="T13" fmla="*/ 336 h 373"/>
                <a:gd name="T14" fmla="*/ 478 w 478"/>
                <a:gd name="T15" fmla="*/ 37 h 373"/>
                <a:gd name="T16" fmla="*/ 441 w 478"/>
                <a:gd name="T17" fmla="*/ 0 h 373"/>
                <a:gd name="T18" fmla="*/ 378 w 478"/>
                <a:gd name="T19" fmla="*/ 204 h 373"/>
                <a:gd name="T20" fmla="*/ 356 w 478"/>
                <a:gd name="T21" fmla="*/ 226 h 373"/>
                <a:gd name="T22" fmla="*/ 279 w 478"/>
                <a:gd name="T23" fmla="*/ 226 h 373"/>
                <a:gd name="T24" fmla="*/ 279 w 478"/>
                <a:gd name="T25" fmla="*/ 303 h 373"/>
                <a:gd name="T26" fmla="*/ 257 w 478"/>
                <a:gd name="T27" fmla="*/ 325 h 373"/>
                <a:gd name="T28" fmla="*/ 221 w 478"/>
                <a:gd name="T29" fmla="*/ 325 h 373"/>
                <a:gd name="T30" fmla="*/ 199 w 478"/>
                <a:gd name="T31" fmla="*/ 303 h 373"/>
                <a:gd name="T32" fmla="*/ 199 w 478"/>
                <a:gd name="T33" fmla="*/ 226 h 373"/>
                <a:gd name="T34" fmla="*/ 122 w 478"/>
                <a:gd name="T35" fmla="*/ 226 h 373"/>
                <a:gd name="T36" fmla="*/ 100 w 478"/>
                <a:gd name="T37" fmla="*/ 204 h 373"/>
                <a:gd name="T38" fmla="*/ 100 w 478"/>
                <a:gd name="T39" fmla="*/ 168 h 373"/>
                <a:gd name="T40" fmla="*/ 122 w 478"/>
                <a:gd name="T41" fmla="*/ 146 h 373"/>
                <a:gd name="T42" fmla="*/ 199 w 478"/>
                <a:gd name="T43" fmla="*/ 146 h 373"/>
                <a:gd name="T44" fmla="*/ 199 w 478"/>
                <a:gd name="T45" fmla="*/ 69 h 373"/>
                <a:gd name="T46" fmla="*/ 221 w 478"/>
                <a:gd name="T47" fmla="*/ 47 h 373"/>
                <a:gd name="T48" fmla="*/ 257 w 478"/>
                <a:gd name="T49" fmla="*/ 47 h 373"/>
                <a:gd name="T50" fmla="*/ 279 w 478"/>
                <a:gd name="T51" fmla="*/ 69 h 373"/>
                <a:gd name="T52" fmla="*/ 279 w 478"/>
                <a:gd name="T53" fmla="*/ 146 h 373"/>
                <a:gd name="T54" fmla="*/ 356 w 478"/>
                <a:gd name="T55" fmla="*/ 146 h 373"/>
                <a:gd name="T56" fmla="*/ 378 w 478"/>
                <a:gd name="T57" fmla="*/ 168 h 373"/>
                <a:gd name="T58" fmla="*/ 378 w 478"/>
                <a:gd name="T59" fmla="*/ 20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78" h="373">
                  <a:moveTo>
                    <a:pt x="441" y="0"/>
                  </a:moveTo>
                  <a:cubicBezTo>
                    <a:pt x="37" y="0"/>
                    <a:pt x="37" y="0"/>
                    <a:pt x="37" y="0"/>
                  </a:cubicBezTo>
                  <a:cubicBezTo>
                    <a:pt x="16" y="0"/>
                    <a:pt x="0" y="16"/>
                    <a:pt x="0" y="37"/>
                  </a:cubicBezTo>
                  <a:cubicBezTo>
                    <a:pt x="0" y="336"/>
                    <a:pt x="0" y="336"/>
                    <a:pt x="0" y="336"/>
                  </a:cubicBezTo>
                  <a:cubicBezTo>
                    <a:pt x="0" y="356"/>
                    <a:pt x="16" y="373"/>
                    <a:pt x="37" y="373"/>
                  </a:cubicBezTo>
                  <a:cubicBezTo>
                    <a:pt x="441" y="373"/>
                    <a:pt x="441" y="373"/>
                    <a:pt x="441" y="373"/>
                  </a:cubicBezTo>
                  <a:cubicBezTo>
                    <a:pt x="462" y="373"/>
                    <a:pt x="478" y="356"/>
                    <a:pt x="478" y="336"/>
                  </a:cubicBezTo>
                  <a:cubicBezTo>
                    <a:pt x="478" y="37"/>
                    <a:pt x="478" y="37"/>
                    <a:pt x="478" y="37"/>
                  </a:cubicBezTo>
                  <a:cubicBezTo>
                    <a:pt x="478" y="16"/>
                    <a:pt x="462" y="0"/>
                    <a:pt x="441" y="0"/>
                  </a:cubicBezTo>
                  <a:close/>
                  <a:moveTo>
                    <a:pt x="378" y="204"/>
                  </a:moveTo>
                  <a:cubicBezTo>
                    <a:pt x="378" y="216"/>
                    <a:pt x="368" y="226"/>
                    <a:pt x="356" y="226"/>
                  </a:cubicBezTo>
                  <a:cubicBezTo>
                    <a:pt x="279" y="226"/>
                    <a:pt x="279" y="226"/>
                    <a:pt x="279" y="226"/>
                  </a:cubicBezTo>
                  <a:cubicBezTo>
                    <a:pt x="279" y="303"/>
                    <a:pt x="279" y="303"/>
                    <a:pt x="279" y="303"/>
                  </a:cubicBezTo>
                  <a:cubicBezTo>
                    <a:pt x="279" y="316"/>
                    <a:pt x="269" y="325"/>
                    <a:pt x="257" y="325"/>
                  </a:cubicBezTo>
                  <a:cubicBezTo>
                    <a:pt x="221" y="325"/>
                    <a:pt x="221" y="325"/>
                    <a:pt x="221" y="325"/>
                  </a:cubicBezTo>
                  <a:cubicBezTo>
                    <a:pt x="209" y="325"/>
                    <a:pt x="199" y="316"/>
                    <a:pt x="199" y="303"/>
                  </a:cubicBezTo>
                  <a:cubicBezTo>
                    <a:pt x="199" y="226"/>
                    <a:pt x="199" y="226"/>
                    <a:pt x="199" y="226"/>
                  </a:cubicBezTo>
                  <a:cubicBezTo>
                    <a:pt x="122" y="226"/>
                    <a:pt x="122" y="226"/>
                    <a:pt x="122" y="226"/>
                  </a:cubicBezTo>
                  <a:cubicBezTo>
                    <a:pt x="110" y="226"/>
                    <a:pt x="100" y="216"/>
                    <a:pt x="100" y="204"/>
                  </a:cubicBezTo>
                  <a:cubicBezTo>
                    <a:pt x="100" y="168"/>
                    <a:pt x="100" y="168"/>
                    <a:pt x="100" y="168"/>
                  </a:cubicBezTo>
                  <a:cubicBezTo>
                    <a:pt x="100" y="156"/>
                    <a:pt x="110" y="146"/>
                    <a:pt x="122" y="146"/>
                  </a:cubicBezTo>
                  <a:cubicBezTo>
                    <a:pt x="199" y="146"/>
                    <a:pt x="199" y="146"/>
                    <a:pt x="199" y="146"/>
                  </a:cubicBezTo>
                  <a:cubicBezTo>
                    <a:pt x="199" y="69"/>
                    <a:pt x="199" y="69"/>
                    <a:pt x="199" y="69"/>
                  </a:cubicBezTo>
                  <a:cubicBezTo>
                    <a:pt x="199" y="57"/>
                    <a:pt x="209" y="47"/>
                    <a:pt x="221" y="47"/>
                  </a:cubicBezTo>
                  <a:cubicBezTo>
                    <a:pt x="257" y="47"/>
                    <a:pt x="257" y="47"/>
                    <a:pt x="257" y="47"/>
                  </a:cubicBezTo>
                  <a:cubicBezTo>
                    <a:pt x="269" y="47"/>
                    <a:pt x="279" y="57"/>
                    <a:pt x="279" y="69"/>
                  </a:cubicBezTo>
                  <a:cubicBezTo>
                    <a:pt x="279" y="146"/>
                    <a:pt x="279" y="146"/>
                    <a:pt x="279" y="146"/>
                  </a:cubicBezTo>
                  <a:cubicBezTo>
                    <a:pt x="356" y="146"/>
                    <a:pt x="356" y="146"/>
                    <a:pt x="356" y="146"/>
                  </a:cubicBezTo>
                  <a:cubicBezTo>
                    <a:pt x="368" y="146"/>
                    <a:pt x="378" y="156"/>
                    <a:pt x="378" y="168"/>
                  </a:cubicBezTo>
                  <a:lnTo>
                    <a:pt x="378" y="204"/>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grpSp>
      <p:sp>
        <p:nvSpPr>
          <p:cNvPr id="1049368" name="日期占位符 15"/>
          <p:cNvSpPr>
            <a:spLocks noGrp="1"/>
          </p:cNvSpPr>
          <p:nvPr userDrawn="1">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69" name="页脚占位符 16"/>
          <p:cNvSpPr>
            <a:spLocks noGrp="1"/>
          </p:cNvSpPr>
          <p:nvPr userDrawn="1">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370" name="灯片编号占位符 17"/>
          <p:cNvSpPr>
            <a:spLocks noGrp="1"/>
          </p:cNvSpPr>
          <p:nvPr userDrawn="1">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1"/>
        </a:solidFill>
        <a:effectLst/>
      </p:bgPr>
    </p:bg>
    <p:spTree>
      <p:nvGrpSpPr>
        <p:cNvPr id="1" name=""/>
        <p:cNvGrpSpPr/>
        <p:nvPr/>
      </p:nvGrpSpPr>
      <p:grpSpPr>
        <a:xfrm>
          <a:off x="0" y="0"/>
          <a:ext cx="0" cy="0"/>
          <a:chOff x="0" y="0"/>
          <a:chExt cx="0" cy="0"/>
        </a:xfrm>
      </p:grpSpPr>
      <p:sp>
        <p:nvSpPr>
          <p:cNvPr id="1049418" name="标题 1"/>
          <p:cNvSpPr>
            <a:spLocks noGrp="1"/>
          </p:cNvSpPr>
          <p:nvPr>
            <p:ph type="title"/>
          </p:nvPr>
        </p:nvSpPr>
        <p:spPr>
          <a:xfrm>
            <a:off x="669883" y="443235"/>
            <a:ext cx="10852237" cy="441964"/>
          </a:xfrm>
        </p:spPr>
        <p:txBody>
          <a:bodyPr vert="horz" lIns="101600" tIns="38100" rIns="76200" bIns="38100" rtlCol="0" anchor="t" anchorCtr="0">
            <a:noAutofit/>
          </a:bodyPr>
          <a:lstStyle>
            <a:lvl1pPr marL="0" marR="0" algn="l" defTabSz="685800" rtl="0" eaLnBrk="1" fontAlgn="auto" latinLnBrk="0" hangingPunct="1">
              <a:lnSpc>
                <a:spcPct val="100000"/>
              </a:lnSpc>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419" name="内容占位符 2"/>
          <p:cNvSpPr>
            <a:spLocks noGrp="1"/>
          </p:cNvSpPr>
          <p:nvPr>
            <p:ph idx="1"/>
          </p:nvPr>
        </p:nvSpPr>
        <p:spPr>
          <a:xfrm>
            <a:off x="669883" y="952509"/>
            <a:ext cx="10852237" cy="5388907"/>
          </a:xfrm>
        </p:spPr>
        <p:txBody>
          <a:bodyPr vert="horz" lIns="101600" tIns="0" rIns="82550" bIns="0" rtlCol="0">
            <a:normAutofit/>
          </a:bodyPr>
          <a:lstStyle>
            <a:lvl1pPr marL="228600" marR="0" lvl="0"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685800" rtl="0" eaLnBrk="1" fontAlgn="auto" latinLnBrk="0" hangingPunct="1">
              <a:lnSpc>
                <a:spcPct val="130000"/>
              </a:lnSpc>
              <a:spcBef>
                <a:spcPts val="0"/>
              </a:spcBef>
              <a:spcAft>
                <a:spcPts val="750"/>
              </a:spcAft>
              <a:buFont typeface="Arial" panose="020B0604020202020204" pitchFamily="34" charset="0"/>
              <a:buChar char="•"/>
              <a:tabLst>
                <a:tab pos="1207135" algn="l"/>
              </a:tabLst>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20"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21"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lnSpc>
                <a:spcPct val="120000"/>
              </a:lnSpc>
            </a:lvl1pPr>
          </a:lstStyle>
          <a:p>
            <a:pPr fontAlgn="base"/>
            <a:endParaRPr lang="zh-CN" altLang="en-US" strike="noStrike" noProof="1"/>
          </a:p>
        </p:txBody>
      </p:sp>
      <p:sp>
        <p:nvSpPr>
          <p:cNvPr id="1049422"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1"/>
        </a:solidFill>
        <a:effectLst/>
      </p:bgPr>
    </p:bg>
    <p:spTree>
      <p:nvGrpSpPr>
        <p:cNvPr id="1" name=""/>
        <p:cNvGrpSpPr/>
        <p:nvPr/>
      </p:nvGrpSpPr>
      <p:grpSpPr>
        <a:xfrm>
          <a:off x="0" y="0"/>
          <a:ext cx="0" cy="0"/>
          <a:chOff x="0" y="0"/>
          <a:chExt cx="0" cy="0"/>
        </a:xfrm>
      </p:grpSpPr>
      <p:pic>
        <p:nvPicPr>
          <p:cNvPr id="2097195" name="图片 6" descr="D:\任务\素材\心脏\hamnatodynamometer-2.pnghamnatodynamometer-2"/>
          <p:cNvPicPr>
            <a:picLocks noChangeAspect="1"/>
          </p:cNvPicPr>
          <p:nvPr userDrawn="1">
            <p:custDataLst>
              <p:tags r:id="rId2"/>
            </p:custDataLst>
          </p:nvPr>
        </p:nvPicPr>
        <p:blipFill>
          <a:blip r:embed="rId3"/>
          <a:stretch>
            <a:fillRect/>
          </a:stretch>
        </p:blipFill>
        <p:spPr>
          <a:xfrm>
            <a:off x="1285875" y="1744663"/>
            <a:ext cx="3386138" cy="3352800"/>
          </a:xfrm>
          <a:prstGeom prst="rect">
            <a:avLst/>
          </a:prstGeom>
          <a:noFill/>
          <a:ln w="9525">
            <a:noFill/>
          </a:ln>
        </p:spPr>
      </p:pic>
      <p:sp>
        <p:nvSpPr>
          <p:cNvPr id="1049423" name="标题 1"/>
          <p:cNvSpPr>
            <a:spLocks noGrp="1"/>
          </p:cNvSpPr>
          <p:nvPr>
            <p:ph type="title" hasCustomPrompt="1"/>
          </p:nvPr>
        </p:nvSpPr>
        <p:spPr>
          <a:xfrm>
            <a:off x="5196840" y="3021643"/>
            <a:ext cx="6113760" cy="944032"/>
          </a:xfrm>
        </p:spPr>
        <p:txBody>
          <a:bodyPr lIns="90000" tIns="46800" rIns="90000" bIns="46800" anchor="b" anchorCtr="0">
            <a:normAutofit/>
          </a:bodyPr>
          <a:lstStyle>
            <a:lvl1pPr>
              <a:defRPr sz="4800" b="1" u="none" strike="noStrike" kern="1200" cap="none" spc="225" normalizeH="0" baseline="0">
                <a:solidFill>
                  <a:schemeClr val="bg2">
                    <a:lumMod val="7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424" name="文本占位符 2"/>
          <p:cNvSpPr>
            <a:spLocks noGrp="1"/>
          </p:cNvSpPr>
          <p:nvPr>
            <p:ph type="body" idx="1"/>
          </p:nvPr>
        </p:nvSpPr>
        <p:spPr>
          <a:xfrm>
            <a:off x="5196840" y="4019795"/>
            <a:ext cx="6113760" cy="1077985"/>
          </a:xfrm>
        </p:spPr>
        <p:txBody>
          <a:bodyPr lIns="90000" tIns="46800" rIns="90000" bIns="46800">
            <a:normAutofit/>
          </a:bodyPr>
          <a:lstStyle>
            <a:lvl1pPr marL="0" indent="0" eaLnBrk="1" fontAlgn="auto" latinLnBrk="0" hangingPunct="1">
              <a:buNone/>
              <a:defRPr kumimoji="0" lang="zh-CN" altLang="en-US" sz="1600" b="0" i="0" u="none" strike="noStrike" kern="1200" cap="none" spc="113" normalizeH="0" baseline="0" noProof="1">
                <a:solidFill>
                  <a:schemeClr val="tx1">
                    <a:lumMod val="65000"/>
                    <a:lumOff val="35000"/>
                  </a:schemeClr>
                </a:solidFill>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单击此处编辑母版文本样式</a:t>
            </a:r>
            <a:endParaRPr lang="zh-CN" altLang="en-US" strike="noStrike" noProof="1"/>
          </a:p>
        </p:txBody>
      </p:sp>
      <p:sp>
        <p:nvSpPr>
          <p:cNvPr id="1049425" name="日期占位符 3"/>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26" name="页脚占位符 4"/>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427" name="灯片编号占位符 5"/>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1"/>
        </a:solidFill>
        <a:effectLst/>
      </p:bgPr>
    </p:bg>
    <p:spTree>
      <p:nvGrpSpPr>
        <p:cNvPr id="1" name=""/>
        <p:cNvGrpSpPr/>
        <p:nvPr/>
      </p:nvGrpSpPr>
      <p:grpSpPr>
        <a:xfrm>
          <a:off x="0" y="0"/>
          <a:ext cx="0" cy="0"/>
          <a:chOff x="0" y="0"/>
          <a:chExt cx="0" cy="0"/>
        </a:xfrm>
      </p:grpSpPr>
      <p:sp>
        <p:nvSpPr>
          <p:cNvPr id="1049404" name="标题 1"/>
          <p:cNvSpPr>
            <a:spLocks noGrp="1"/>
          </p:cNvSpPr>
          <p:nvPr>
            <p:ph type="title"/>
          </p:nvPr>
        </p:nvSpPr>
        <p:spPr>
          <a:xfrm>
            <a:off x="669883" y="443235"/>
            <a:ext cx="10852237" cy="441964"/>
          </a:xfrm>
        </p:spPr>
        <p:txBody>
          <a:bodyPr vert="horz" lIns="101600" tIns="38100" rIns="76200" bIns="38100" rtlCol="0" anchor="t" anchorCtr="0">
            <a:noAutofit/>
          </a:bodyPr>
          <a:lstStyle>
            <a:lvl1pPr marL="0" marR="0" lvl="0" algn="l" defTabSz="685800" rtl="0" eaLnBrk="1" fontAlgn="auto" latinLnBrk="0" hangingPunct="1">
              <a:lnSpc>
                <a:spcPct val="100000"/>
              </a:lnSpc>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405" name="内容占位符 2"/>
          <p:cNvSpPr>
            <a:spLocks noGrp="1"/>
          </p:cNvSpPr>
          <p:nvPr>
            <p:ph sz="half" idx="1"/>
          </p:nvPr>
        </p:nvSpPr>
        <p:spPr>
          <a:xfrm>
            <a:off x="669929" y="952509"/>
            <a:ext cx="5283243" cy="5388907"/>
          </a:xfrm>
        </p:spPr>
        <p:txBody>
          <a:bodyPr vert="horz" lIns="101600" tIns="0" rIns="82550" bIns="0" rtlCol="0">
            <a:normAutofit/>
          </a:bodyPr>
          <a:lstStyle>
            <a:lvl1pPr marL="228600" marR="0" lvl="0"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685800" rtl="0" eaLnBrk="1" fontAlgn="auto" latinLnBrk="0" hangingPunct="1">
              <a:lnSpc>
                <a:spcPct val="130000"/>
              </a:lnSpc>
              <a:spcBef>
                <a:spcPts val="0"/>
              </a:spcBef>
              <a:spcAft>
                <a:spcPts val="750"/>
              </a:spcAft>
              <a:buFont typeface="Arial" panose="020B0604020202020204" pitchFamily="34" charset="0"/>
              <a:buChar char="•"/>
              <a:tabLst>
                <a:tab pos="1207135" algn="l"/>
              </a:tabLst>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06" name="内容占位符 3"/>
          <p:cNvSpPr>
            <a:spLocks noGrp="1"/>
          </p:cNvSpPr>
          <p:nvPr>
            <p:ph sz="half" idx="2"/>
          </p:nvPr>
        </p:nvSpPr>
        <p:spPr>
          <a:xfrm>
            <a:off x="6238877" y="952509"/>
            <a:ext cx="5283243" cy="5388907"/>
          </a:xfrm>
        </p:spPr>
        <p:txBody>
          <a:bodyPr>
            <a:normAutofit/>
          </a:bodyPr>
          <a:lstStyle>
            <a:lvl1pPr>
              <a:lnSpc>
                <a:spcPct val="130000"/>
              </a:lnSpc>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lnSpc>
                <a:spcPct val="130000"/>
              </a:lnSpc>
              <a:defRPr sz="1600" baseline="0">
                <a:solidFill>
                  <a:schemeClr val="tx1">
                    <a:lumMod val="85000"/>
                    <a:lumOff val="15000"/>
                  </a:schemeClr>
                </a:solidFill>
                <a:latin typeface="Arial" panose="020B0604020202020204" pitchFamily="34" charset="0"/>
                <a:ea typeface="微软雅黑" panose="020B0503020204020204" pitchFamily="34" charset="-122"/>
              </a:defRPr>
            </a:lvl2pPr>
            <a:lvl3pPr>
              <a:lnSpc>
                <a:spcPct val="130000"/>
              </a:lnSpc>
              <a:defRPr sz="1600" baseline="0">
                <a:solidFill>
                  <a:schemeClr val="tx1">
                    <a:lumMod val="85000"/>
                    <a:lumOff val="15000"/>
                  </a:schemeClr>
                </a:solidFill>
                <a:latin typeface="Arial" panose="020B0604020202020204" pitchFamily="34" charset="0"/>
                <a:ea typeface="微软雅黑" panose="020B0503020204020204" pitchFamily="34" charset="-122"/>
              </a:defRPr>
            </a:lvl3pPr>
            <a:lvl4pPr>
              <a:lnSpc>
                <a:spcPct val="130000"/>
              </a:lnSpc>
              <a:defRPr sz="1600" baseline="0">
                <a:solidFill>
                  <a:schemeClr val="tx1">
                    <a:lumMod val="85000"/>
                    <a:lumOff val="15000"/>
                  </a:schemeClr>
                </a:solidFill>
                <a:latin typeface="Arial" panose="020B0604020202020204" pitchFamily="34" charset="0"/>
                <a:ea typeface="微软雅黑" panose="020B0503020204020204" pitchFamily="34" charset="-122"/>
              </a:defRPr>
            </a:lvl4pPr>
            <a:lvl5pPr>
              <a:lnSpc>
                <a:spcPct val="130000"/>
              </a:lnSpc>
              <a:defRPr sz="160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07"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08"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lnSpc>
                <a:spcPct val="120000"/>
              </a:lnSpc>
            </a:lvl1pPr>
          </a:lstStyle>
          <a:p>
            <a:pPr fontAlgn="base"/>
            <a:endParaRPr lang="zh-CN" altLang="en-US" strike="noStrike" noProof="1"/>
          </a:p>
        </p:txBody>
      </p:sp>
      <p:sp>
        <p:nvSpPr>
          <p:cNvPr id="1049409"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1"/>
        </a:solidFill>
        <a:effectLst/>
      </p:bgPr>
    </p:bg>
    <p:spTree>
      <p:nvGrpSpPr>
        <p:cNvPr id="1" name=""/>
        <p:cNvGrpSpPr/>
        <p:nvPr/>
      </p:nvGrpSpPr>
      <p:grpSpPr>
        <a:xfrm>
          <a:off x="0" y="0"/>
          <a:ext cx="0" cy="0"/>
          <a:chOff x="0" y="0"/>
          <a:chExt cx="0" cy="0"/>
        </a:xfrm>
      </p:grpSpPr>
      <p:sp>
        <p:nvSpPr>
          <p:cNvPr id="1049410" name="标题 1"/>
          <p:cNvSpPr>
            <a:spLocks noGrp="1"/>
          </p:cNvSpPr>
          <p:nvPr>
            <p:ph type="title"/>
          </p:nvPr>
        </p:nvSpPr>
        <p:spPr>
          <a:xfrm>
            <a:off x="669883" y="443235"/>
            <a:ext cx="10852237" cy="441964"/>
          </a:xfrm>
        </p:spPr>
        <p:txBody>
          <a:bodyPr vert="horz" lIns="101600" tIns="38100" rIns="76200" bIns="38100" rtlCol="0" anchor="t" anchorCtr="0">
            <a:noAutofit/>
          </a:bodyPr>
          <a:lstStyle>
            <a:lvl1pPr marL="0" marR="0" lvl="0" algn="l" defTabSz="685800" rtl="0" eaLnBrk="1" fontAlgn="auto" latinLnBrk="0" hangingPunct="1">
              <a:lnSpc>
                <a:spcPct val="100000"/>
              </a:lnSpc>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411" name="文本占位符 2"/>
          <p:cNvSpPr>
            <a:spLocks noGrp="1"/>
          </p:cNvSpPr>
          <p:nvPr>
            <p:ph type="body" idx="1" hasCustomPrompt="1"/>
          </p:nvPr>
        </p:nvSpPr>
        <p:spPr>
          <a:xfrm>
            <a:off x="669929" y="952509"/>
            <a:ext cx="5283243" cy="381003"/>
          </a:xfrm>
        </p:spPr>
        <p:txBody>
          <a:bodyPr lIns="101600" tIns="38100" rIns="76200" bIns="38100" anchor="t" anchorCtr="0">
            <a:normAutofit/>
          </a:bodyPr>
          <a:lstStyle>
            <a:lvl1pPr marL="0" indent="0" eaLnBrk="1" fontAlgn="auto" latinLnBrk="0" hangingPunct="1">
              <a:lnSpc>
                <a:spcPct val="100000"/>
              </a:lnSpc>
              <a:spcAft>
                <a:spcPts val="0"/>
              </a:spcAft>
              <a:buNone/>
              <a:defRPr sz="2000" b="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1049412" name="内容占位符 3"/>
          <p:cNvSpPr>
            <a:spLocks noGrp="1"/>
          </p:cNvSpPr>
          <p:nvPr>
            <p:ph sz="half" idx="2"/>
          </p:nvPr>
        </p:nvSpPr>
        <p:spPr>
          <a:xfrm>
            <a:off x="669925" y="1406525"/>
            <a:ext cx="5283200" cy="4934752"/>
          </a:xfrm>
        </p:spPr>
        <p:txBody>
          <a:bodyPr vert="horz" lIns="101600" tIns="0" rIns="82550" bIns="0" rtlCol="0">
            <a:normAutofit/>
          </a:bodyPr>
          <a:lstStyle>
            <a:lvl1pPr marL="228600" marR="0" lvl="0"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685800" rtl="0" eaLnBrk="1" fontAlgn="auto" latinLnBrk="0" hangingPunct="1">
              <a:lnSpc>
                <a:spcPct val="130000"/>
              </a:lnSpc>
              <a:spcBef>
                <a:spcPts val="0"/>
              </a:spcBef>
              <a:spcAft>
                <a:spcPts val="750"/>
              </a:spcAft>
              <a:buFont typeface="Arial" panose="020B0604020202020204" pitchFamily="34" charset="0"/>
              <a:buChar char="•"/>
              <a:tabLst>
                <a:tab pos="1207135" algn="l"/>
              </a:tabLst>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13" name="文本占位符 4"/>
          <p:cNvSpPr>
            <a:spLocks noGrp="1"/>
          </p:cNvSpPr>
          <p:nvPr>
            <p:ph type="body" sz="quarter" idx="3" hasCustomPrompt="1"/>
          </p:nvPr>
        </p:nvSpPr>
        <p:spPr>
          <a:xfrm>
            <a:off x="6235749" y="952509"/>
            <a:ext cx="5283243" cy="381003"/>
          </a:xfrm>
        </p:spPr>
        <p:txBody>
          <a:bodyPr vert="horz" lIns="101600" tIns="38100" rIns="76200" bIns="38100" rtlCol="0" anchor="t" anchorCtr="0">
            <a:normAutofit/>
          </a:bodyPr>
          <a:lstStyle>
            <a:lvl1pPr marL="0" marR="0" lvl="0" indent="0" algn="l" defTabSz="6858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1049414" name="内容占位符 5"/>
          <p:cNvSpPr>
            <a:spLocks noGrp="1"/>
          </p:cNvSpPr>
          <p:nvPr>
            <p:ph sz="quarter" idx="4"/>
          </p:nvPr>
        </p:nvSpPr>
        <p:spPr>
          <a:xfrm>
            <a:off x="6235749" y="1406525"/>
            <a:ext cx="5283243" cy="4934752"/>
          </a:xfrm>
        </p:spPr>
        <p:txBody>
          <a:bodyPr vert="horz" lIns="101600" tIns="0" rIns="82550" bIns="0" rtlCol="0">
            <a:normAutofit/>
          </a:bodyPr>
          <a:lstStyle>
            <a:lvl1pPr marL="228600" marR="0" lvl="0"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685800" rtl="0" eaLnBrk="1" fontAlgn="auto" latinLnBrk="0" hangingPunct="1">
              <a:lnSpc>
                <a:spcPct val="130000"/>
              </a:lnSpc>
              <a:spcBef>
                <a:spcPts val="0"/>
              </a:spcBef>
              <a:spcAft>
                <a:spcPts val="750"/>
              </a:spcAft>
              <a:buFont typeface="Arial" panose="020B0604020202020204" pitchFamily="34" charset="0"/>
              <a:buChar char="•"/>
              <a:tabLst>
                <a:tab pos="1207135" algn="l"/>
              </a:tabLst>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415" name="日期占位符 6"/>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16" name="页脚占位符 7"/>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lnSpc>
                <a:spcPct val="120000"/>
              </a:lnSpc>
            </a:lvl1pPr>
          </a:lstStyle>
          <a:p>
            <a:pPr fontAlgn="base"/>
            <a:endParaRPr lang="zh-CN" altLang="en-US" strike="noStrike" noProof="1"/>
          </a:p>
        </p:txBody>
      </p:sp>
      <p:sp>
        <p:nvSpPr>
          <p:cNvPr id="1049417" name="灯片编号占位符 8"/>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9374" name="标题 1"/>
          <p:cNvSpPr>
            <a:spLocks noGrp="1"/>
          </p:cNvSpPr>
          <p:nvPr>
            <p:ph type="title"/>
          </p:nvPr>
        </p:nvSpPr>
        <p:spPr/>
        <p:txBody>
          <a:bodyPr vert="horz" lIns="101600" tIns="38100" rIns="76200" bIns="38100" rtlCol="0" anchor="t" anchorCtr="0">
            <a:noAutofit/>
          </a:bodyPr>
          <a:lstStyle>
            <a:lvl1pPr marL="0" marR="0" lvl="0" algn="l" defTabSz="685800" rtl="0" eaLnBrk="1" fontAlgn="auto" latinLnBrk="0" hangingPunct="1">
              <a:lnSpc>
                <a:spcPct val="100000"/>
              </a:lnSpc>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375" name="日期占位符 2"/>
          <p:cNvSpPr>
            <a:spLocks noGrp="1"/>
          </p:cNvSpPr>
          <p:nvPr>
            <p:ph type="dt" sz="half" idx="10"/>
          </p:nvPr>
        </p:nvSpPr>
        <p:spPr/>
        <p:txBody>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76" name="页脚占位符 3"/>
          <p:cNvSpPr>
            <a:spLocks noGrp="1"/>
          </p:cNvSpPr>
          <p:nvPr>
            <p:ph type="ftr" sz="quarter" idx="11"/>
          </p:nvPr>
        </p:nvSpPr>
        <p:spPr/>
        <p:txBody>
          <a:bodyPr/>
          <a:lstStyle/>
          <a:p>
            <a:pPr fontAlgn="base"/>
            <a:endParaRPr lang="zh-CN" altLang="en-US" strike="noStrike" noProof="1"/>
          </a:p>
        </p:txBody>
      </p:sp>
      <p:sp>
        <p:nvSpPr>
          <p:cNvPr id="1049377" name="灯片编号占位符 4"/>
          <p:cNvSpPr>
            <a:spLocks noGrp="1"/>
          </p:cNvSpPr>
          <p:nvPr>
            <p:ph type="sldNum" sz="quarter" idx="12"/>
          </p:nvPr>
        </p:nvSpPr>
        <p:spPr/>
        <p:txBody>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371" name="日期占位符 1"/>
          <p:cNvSpPr>
            <a:spLocks noGrp="1"/>
          </p:cNvSpPr>
          <p:nvPr>
            <p:ph type="dt" sz="half" idx="10"/>
          </p:nvPr>
        </p:nvSpPr>
        <p:spPr/>
        <p:txBody>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72" name="页脚占位符 2"/>
          <p:cNvSpPr>
            <a:spLocks noGrp="1"/>
          </p:cNvSpPr>
          <p:nvPr>
            <p:ph type="ftr" sz="quarter" idx="11"/>
          </p:nvPr>
        </p:nvSpPr>
        <p:spPr/>
        <p:txBody>
          <a:bodyPr/>
          <a:lstStyle/>
          <a:p>
            <a:pPr fontAlgn="base"/>
            <a:endParaRPr lang="zh-CN" altLang="en-US" strike="noStrike" noProof="1"/>
          </a:p>
        </p:txBody>
      </p:sp>
      <p:sp>
        <p:nvSpPr>
          <p:cNvPr id="1049373" name="灯片编号占位符 3"/>
          <p:cNvSpPr>
            <a:spLocks noGrp="1"/>
          </p:cNvSpPr>
          <p:nvPr>
            <p:ph type="sldNum" sz="quarter" idx="12"/>
          </p:nvPr>
        </p:nvSpPr>
        <p:spPr/>
        <p:txBody>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1"/>
        </a:solidFill>
        <a:effectLst/>
      </p:bgPr>
    </p:bg>
    <p:spTree>
      <p:nvGrpSpPr>
        <p:cNvPr id="1" name=""/>
        <p:cNvGrpSpPr/>
        <p:nvPr/>
      </p:nvGrpSpPr>
      <p:grpSpPr>
        <a:xfrm>
          <a:off x="0" y="0"/>
          <a:ext cx="0" cy="0"/>
          <a:chOff x="0" y="0"/>
          <a:chExt cx="0" cy="0"/>
        </a:xfrm>
      </p:grpSpPr>
      <p:sp>
        <p:nvSpPr>
          <p:cNvPr id="1049378" name="标题 1"/>
          <p:cNvSpPr>
            <a:spLocks noGrp="1"/>
          </p:cNvSpPr>
          <p:nvPr>
            <p:ph type="title"/>
          </p:nvPr>
        </p:nvSpPr>
        <p:spPr>
          <a:xfrm>
            <a:off x="669931" y="443235"/>
            <a:ext cx="10852237" cy="441964"/>
          </a:xfrm>
        </p:spPr>
        <p:txBody>
          <a:bodyPr vert="horz" lIns="101600" tIns="38100" rIns="76200" bIns="38100" rtlCol="0" anchor="t" anchorCtr="0">
            <a:noAutofit/>
          </a:bodyPr>
          <a:lstStyle>
            <a:lvl1pPr marL="0" marR="0" lvl="0" algn="l" defTabSz="685800" rtl="0" eaLnBrk="1" fontAlgn="auto" latinLnBrk="0" hangingPunct="1">
              <a:lnSpc>
                <a:spcPct val="100000"/>
              </a:lnSpc>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379" name="图片占位符 2"/>
          <p:cNvSpPr>
            <a:spLocks noGrp="1"/>
          </p:cNvSpPr>
          <p:nvPr>
            <p:ph type="pic" idx="1"/>
          </p:nvPr>
        </p:nvSpPr>
        <p:spPr>
          <a:xfrm>
            <a:off x="669929" y="952509"/>
            <a:ext cx="5283243" cy="5388907"/>
          </a:xfrm>
        </p:spPr>
        <p:txBody>
          <a:bodyPr vert="horz" lIns="101600" tIns="0" rIns="82550" bIns="0" rtlCol="0">
            <a:noAutofit/>
          </a:bodyPr>
          <a:lstStyle>
            <a:lvl1pPr marL="0" marR="0" lvl="0" indent="0" algn="l" defTabSz="685800" rtl="0" eaLnBrk="1" fontAlgn="auto" latinLnBrk="0" hangingPunct="1">
              <a:lnSpc>
                <a:spcPct val="100000"/>
              </a:lnSpc>
              <a:spcBef>
                <a:spcPts val="0"/>
              </a:spcBef>
              <a:spcAft>
                <a:spcPts val="750"/>
              </a:spcAft>
              <a:buFont typeface="Arial" panose="020B0604020202020204" pitchFamily="34" charset="0"/>
              <a:buNone/>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685800" rtl="0" eaLnBrk="1" fontAlgn="auto" latinLnBrk="0" hangingPunct="1">
              <a:lnSpc>
                <a:spcPct val="130000"/>
              </a:lnSpc>
              <a:spcBef>
                <a:spcPts val="0"/>
              </a:spcBef>
              <a:spcAft>
                <a:spcPts val="750"/>
              </a:spcAft>
              <a:buFont typeface="Arial" panose="020B0604020202020204" pitchFamily="34" charset="0"/>
              <a:buChar char="•"/>
              <a:tabLst>
                <a:tab pos="1207135" algn="l"/>
              </a:tabLst>
              <a:defRPr kumimoji="0" lang="zh-CN" altLang="en-US" sz="1600" b="0" i="0" u="none" strike="noStrike" kern="1200" cap="none" spc="113" normalizeH="0" baseline="0" noProof="1" dirty="0">
                <a:solidFill>
                  <a:schemeClr val="tx1"/>
                </a:solidFill>
                <a:latin typeface="+mn-lt"/>
                <a:ea typeface="+mn-ea"/>
                <a:cs typeface="+mn-cs"/>
                <a:sym typeface="+mn-ea"/>
              </a:defRPr>
            </a:lvl2pPr>
            <a:lvl3pPr marL="1143000" marR="0" lvl="2"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solidFill>
                <a:latin typeface="+mn-lt"/>
                <a:ea typeface="+mn-ea"/>
                <a:cs typeface="+mn-cs"/>
                <a:sym typeface="+mn-ea"/>
              </a:defRPr>
            </a:lvl3pPr>
            <a:lvl4pPr marL="1600200" marR="0" lvl="3"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solidFill>
                <a:latin typeface="+mn-lt"/>
                <a:ea typeface="+mn-ea"/>
                <a:cs typeface="+mn-cs"/>
                <a:sym typeface="+mn-ea"/>
              </a:defRPr>
            </a:lvl4pPr>
            <a:lvl5pPr marL="2057400" marR="0" lvl="4"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solidFill>
                <a:latin typeface="+mn-lt"/>
                <a:ea typeface="+mn-ea"/>
                <a:cs typeface="+mn-cs"/>
                <a:sym typeface="+mn-ea"/>
              </a:defRPr>
            </a:lvl5pPr>
          </a:lstStyle>
          <a:p>
            <a:pPr lvl="0" fontAlgn="auto"/>
            <a:endParaRPr strike="noStrike" noProof="1">
              <a:sym typeface="+mn-ea"/>
            </a:endParaRPr>
          </a:p>
        </p:txBody>
      </p:sp>
      <p:sp>
        <p:nvSpPr>
          <p:cNvPr id="1049380" name="文本占位符 3"/>
          <p:cNvSpPr>
            <a:spLocks noGrp="1"/>
          </p:cNvSpPr>
          <p:nvPr>
            <p:ph type="body" sz="half" idx="2"/>
          </p:nvPr>
        </p:nvSpPr>
        <p:spPr>
          <a:xfrm>
            <a:off x="6238925" y="952509"/>
            <a:ext cx="5283243" cy="5388907"/>
          </a:xfrm>
        </p:spPr>
        <p:txBody>
          <a:bodyPr vert="horz" lIns="101600" tIns="0" rIns="82550" bIns="0" rtlCol="0">
            <a:normAutofit/>
          </a:bodyPr>
          <a:lstStyle>
            <a:lvl1pPr marL="228600" marR="0" lvl="0" indent="-22860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600" b="0" i="0" u="none" strike="noStrike" kern="1200" cap="none" spc="113"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1049381"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9EFD9D74-47D9-4702-A33C-335B63B48DBF}"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82"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lnSpc>
                <a:spcPct val="120000"/>
              </a:lnSpc>
            </a:lvl1pPr>
          </a:lstStyle>
          <a:p>
            <a:pPr fontAlgn="base"/>
            <a:endParaRPr lang="zh-CN" altLang="en-US" strike="noStrike" noProof="1"/>
          </a:p>
        </p:txBody>
      </p:sp>
      <p:sp>
        <p:nvSpPr>
          <p:cNvPr id="1049383"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FABC47A4-756D-490B-A52F-7D9E2C9FC05F}"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1"/>
        </a:solidFill>
        <a:effectLst/>
      </p:bgPr>
    </p:bg>
    <p:spTree>
      <p:nvGrpSpPr>
        <p:cNvPr id="1" name=""/>
        <p:cNvGrpSpPr/>
        <p:nvPr/>
      </p:nvGrpSpPr>
      <p:grpSpPr>
        <a:xfrm>
          <a:off x="0" y="0"/>
          <a:ext cx="0" cy="0"/>
          <a:chOff x="0" y="0"/>
          <a:chExt cx="0" cy="0"/>
        </a:xfrm>
      </p:grpSpPr>
      <p:sp>
        <p:nvSpPr>
          <p:cNvPr id="1049395" name="竖排标题 1"/>
          <p:cNvSpPr>
            <a:spLocks noGrp="1"/>
          </p:cNvSpPr>
          <p:nvPr>
            <p:ph type="title" orient="vert"/>
          </p:nvPr>
        </p:nvSpPr>
        <p:spPr>
          <a:xfrm>
            <a:off x="10571135" y="952509"/>
            <a:ext cx="950984" cy="5388907"/>
          </a:xfrm>
        </p:spPr>
        <p:txBody>
          <a:bodyPr vert="eaVert" lIns="101600" tIns="38100" rIns="76200" bIns="38100" rtlCol="0" anchor="ctr" anchorCtr="0">
            <a:noAutofit/>
          </a:bodyPr>
          <a:lstStyle>
            <a:lvl1pPr marL="0" marR="0" lvl="0" algn="l" defTabSz="685800" rtl="0" eaLnBrk="1" fontAlgn="auto" latinLnBrk="0" hangingPunct="1">
              <a:lnSpc>
                <a:spcPct val="100000"/>
              </a:lnSpc>
              <a:spcAft>
                <a:spcPts val="0"/>
              </a:spcAft>
              <a:buNone/>
              <a:defRPr kumimoji="0" lang="zh-CN" altLang="en-US" sz="2400" b="1"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396" name="竖排文字占位符 2"/>
          <p:cNvSpPr>
            <a:spLocks noGrp="1"/>
          </p:cNvSpPr>
          <p:nvPr>
            <p:ph type="body" orient="vert" idx="1"/>
          </p:nvPr>
        </p:nvSpPr>
        <p:spPr>
          <a:xfrm>
            <a:off x="669925" y="952501"/>
            <a:ext cx="9828101" cy="5388907"/>
          </a:xfrm>
        </p:spPr>
        <p:txBody>
          <a:bodyPr vert="eaVert"/>
          <a:lstStyle>
            <a:lvl1pPr marL="514985" indent="-286385" eaLnBrk="1" fontAlgn="auto" latinLnBrk="0" hangingPunct="1">
              <a:lnSpc>
                <a:spcPct val="130000"/>
              </a:lnSpc>
              <a:buFont typeface="Arial" panose="020B0604020202020204" pitchFamily="34" charset="0"/>
              <a:buChar char="•"/>
              <a:defRPr baseline="0">
                <a:solidFill>
                  <a:schemeClr val="tx1">
                    <a:lumMod val="85000"/>
                    <a:lumOff val="15000"/>
                  </a:schemeClr>
                </a:solidFill>
                <a:latin typeface="Arial" panose="020B0604020202020204" pitchFamily="34" charset="0"/>
                <a:ea typeface="微软雅黑" panose="020B0503020204020204" pitchFamily="34" charset="-122"/>
              </a:defRPr>
            </a:lvl1pPr>
            <a:lvl2pPr marL="972185" indent="-286385" eaLnBrk="1" fontAlgn="auto" latinLnBrk="0" hangingPunct="1">
              <a:lnSpc>
                <a:spcPct val="130000"/>
              </a:lnSpc>
              <a:buFont typeface="Arial" panose="020B0604020202020204" pitchFamily="34" charset="0"/>
              <a:buChar char="•"/>
              <a:defRPr baseline="0">
                <a:solidFill>
                  <a:schemeClr val="tx1">
                    <a:lumMod val="85000"/>
                    <a:lumOff val="15000"/>
                  </a:schemeClr>
                </a:solidFill>
                <a:latin typeface="Arial" panose="020B0604020202020204" pitchFamily="34" charset="0"/>
                <a:ea typeface="微软雅黑" panose="020B0503020204020204" pitchFamily="34" charset="-122"/>
              </a:defRPr>
            </a:lvl2pPr>
            <a:lvl3pPr marL="1429385" indent="-286385" eaLnBrk="1" fontAlgn="auto" latinLnBrk="0" hangingPunct="1">
              <a:lnSpc>
                <a:spcPct val="130000"/>
              </a:lnSpc>
              <a:buFont typeface="Arial" panose="020B0604020202020204" pitchFamily="34" charset="0"/>
              <a:buChar char="•"/>
              <a:defRPr baseline="0">
                <a:solidFill>
                  <a:schemeClr val="tx1">
                    <a:lumMod val="85000"/>
                    <a:lumOff val="15000"/>
                  </a:schemeClr>
                </a:solidFill>
                <a:latin typeface="Arial" panose="020B0604020202020204" pitchFamily="34" charset="0"/>
                <a:ea typeface="微软雅黑" panose="020B0503020204020204" pitchFamily="34" charset="-122"/>
              </a:defRPr>
            </a:lvl3pPr>
            <a:lvl4pPr marL="1886585" indent="-286385" eaLnBrk="1" fontAlgn="auto" latinLnBrk="0" hangingPunct="1">
              <a:lnSpc>
                <a:spcPct val="130000"/>
              </a:lnSpc>
              <a:buFont typeface="Arial" panose="020B0604020202020204" pitchFamily="34" charset="0"/>
              <a:buChar char="•"/>
              <a:defRPr baseline="0">
                <a:solidFill>
                  <a:schemeClr val="tx1">
                    <a:lumMod val="85000"/>
                    <a:lumOff val="15000"/>
                  </a:schemeClr>
                </a:solidFill>
                <a:latin typeface="Arial" panose="020B0604020202020204" pitchFamily="34" charset="0"/>
                <a:ea typeface="微软雅黑" panose="020B0503020204020204" pitchFamily="34" charset="-122"/>
              </a:defRPr>
            </a:lvl4pPr>
            <a:lvl5pPr marL="2343785" indent="-286385" eaLnBrk="1" fontAlgn="auto" latinLnBrk="0" hangingPunct="1">
              <a:lnSpc>
                <a:spcPct val="130000"/>
              </a:lnSpc>
              <a:buFont typeface="Arial" panose="020B0604020202020204" pitchFamily="34" charset="0"/>
              <a:buChar cha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397"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98"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lnSpc>
                <a:spcPct val="120000"/>
              </a:lnSpc>
            </a:lvl1pPr>
          </a:lstStyle>
          <a:p>
            <a:pPr fontAlgn="base"/>
            <a:endParaRPr lang="zh-CN" altLang="en-US" strike="noStrike" noProof="1"/>
          </a:p>
        </p:txBody>
      </p:sp>
      <p:sp>
        <p:nvSpPr>
          <p:cNvPr id="1049399"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lnSpc>
                <a:spcPct val="120000"/>
              </a:lnSpc>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400" name="内容占位符 6"/>
          <p:cNvSpPr>
            <a:spLocks noGrp="1"/>
          </p:cNvSpPr>
          <p:nvPr>
            <p:ph sz="quarter" idx="13"/>
          </p:nvPr>
        </p:nvSpPr>
        <p:spPr>
          <a:xfrm>
            <a:off x="669931" y="952509"/>
            <a:ext cx="10852237" cy="5388907"/>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401" name="日期占位符 1"/>
          <p:cNvSpPr>
            <a:spLocks noGrp="1"/>
          </p:cNvSpPr>
          <p:nvPr>
            <p:ph type="dt" sz="half" idx="14"/>
          </p:nvPr>
        </p:nvSpPr>
        <p:spPr/>
        <p:txBody>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02" name="页脚占位符 2"/>
          <p:cNvSpPr>
            <a:spLocks noGrp="1"/>
          </p:cNvSpPr>
          <p:nvPr>
            <p:ph type="ftr" sz="quarter" idx="15"/>
          </p:nvPr>
        </p:nvSpPr>
        <p:spPr/>
        <p:txBody>
          <a:bodyPr/>
          <a:lstStyle/>
          <a:p>
            <a:pPr fontAlgn="base"/>
            <a:endParaRPr lang="zh-CN" altLang="en-US" strike="noStrike" noProof="1"/>
          </a:p>
        </p:txBody>
      </p:sp>
      <p:sp>
        <p:nvSpPr>
          <p:cNvPr id="1049403" name="灯片编号占位符 3"/>
          <p:cNvSpPr>
            <a:spLocks noGrp="1"/>
          </p:cNvSpPr>
          <p:nvPr>
            <p:ph type="sldNum" sz="quarter" idx="16"/>
          </p:nvPr>
        </p:nvSpPr>
        <p:spPr/>
        <p:txBody>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1"/>
        </a:solidFill>
        <a:effectLst/>
      </p:bgPr>
    </p:bg>
    <p:spTree>
      <p:nvGrpSpPr>
        <p:cNvPr id="1" name=""/>
        <p:cNvGrpSpPr/>
        <p:nvPr/>
      </p:nvGrpSpPr>
      <p:grpSpPr>
        <a:xfrm>
          <a:off x="0" y="0"/>
          <a:ext cx="0" cy="0"/>
          <a:chOff x="0" y="0"/>
          <a:chExt cx="0" cy="0"/>
        </a:xfrm>
      </p:grpSpPr>
      <p:sp>
        <p:nvSpPr>
          <p:cNvPr id="1049384" name="Freeform 348"/>
          <p:cNvSpPr/>
          <p:nvPr>
            <p:custDataLst>
              <p:tags r:id="rId2"/>
            </p:custDataLst>
          </p:nvPr>
        </p:nvSpPr>
        <p:spPr bwMode="auto">
          <a:xfrm>
            <a:off x="8802688" y="4367213"/>
            <a:ext cx="3389313" cy="2328863"/>
          </a:xfrm>
          <a:custGeom>
            <a:avLst/>
            <a:gdLst>
              <a:gd name="T0" fmla="*/ 159 w 613"/>
              <a:gd name="T1" fmla="*/ 254 h 316"/>
              <a:gd name="T2" fmla="*/ 203 w 613"/>
              <a:gd name="T3" fmla="*/ 148 h 316"/>
              <a:gd name="T4" fmla="*/ 222 w 613"/>
              <a:gd name="T5" fmla="*/ 136 h 316"/>
              <a:gd name="T6" fmla="*/ 240 w 613"/>
              <a:gd name="T7" fmla="*/ 149 h 316"/>
              <a:gd name="T8" fmla="*/ 306 w 613"/>
              <a:gd name="T9" fmla="*/ 316 h 316"/>
              <a:gd name="T10" fmla="*/ 372 w 613"/>
              <a:gd name="T11" fmla="*/ 149 h 316"/>
              <a:gd name="T12" fmla="*/ 391 w 613"/>
              <a:gd name="T13" fmla="*/ 136 h 316"/>
              <a:gd name="T14" fmla="*/ 391 w 613"/>
              <a:gd name="T15" fmla="*/ 136 h 316"/>
              <a:gd name="T16" fmla="*/ 409 w 613"/>
              <a:gd name="T17" fmla="*/ 148 h 316"/>
              <a:gd name="T18" fmla="*/ 452 w 613"/>
              <a:gd name="T19" fmla="*/ 254 h 316"/>
              <a:gd name="T20" fmla="*/ 583 w 613"/>
              <a:gd name="T21" fmla="*/ 254 h 316"/>
              <a:gd name="T22" fmla="*/ 613 w 613"/>
              <a:gd name="T23" fmla="*/ 161 h 316"/>
              <a:gd name="T24" fmla="*/ 566 w 613"/>
              <a:gd name="T25" fmla="*/ 47 h 316"/>
              <a:gd name="T26" fmla="*/ 453 w 613"/>
              <a:gd name="T27" fmla="*/ 0 h 316"/>
              <a:gd name="T28" fmla="*/ 339 w 613"/>
              <a:gd name="T29" fmla="*/ 47 h 316"/>
              <a:gd name="T30" fmla="*/ 307 w 613"/>
              <a:gd name="T31" fmla="*/ 80 h 316"/>
              <a:gd name="T32" fmla="*/ 273 w 613"/>
              <a:gd name="T33" fmla="*/ 46 h 316"/>
              <a:gd name="T34" fmla="*/ 160 w 613"/>
              <a:gd name="T35" fmla="*/ 0 h 316"/>
              <a:gd name="T36" fmla="*/ 47 w 613"/>
              <a:gd name="T37" fmla="*/ 47 h 316"/>
              <a:gd name="T38" fmla="*/ 0 w 613"/>
              <a:gd name="T39" fmla="*/ 160 h 316"/>
              <a:gd name="T40" fmla="*/ 30 w 613"/>
              <a:gd name="T41" fmla="*/ 254 h 316"/>
              <a:gd name="T42" fmla="*/ 159 w 613"/>
              <a:gd name="T43" fmla="*/ 25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03" h="2750">
                <a:moveTo>
                  <a:pt x="1312" y="0"/>
                </a:moveTo>
                <a:cubicBezTo>
                  <a:pt x="1664" y="0"/>
                  <a:pt x="1992" y="139"/>
                  <a:pt x="2238" y="400"/>
                </a:cubicBezTo>
                <a:cubicBezTo>
                  <a:pt x="2238" y="400"/>
                  <a:pt x="2238" y="400"/>
                  <a:pt x="2517" y="696"/>
                </a:cubicBezTo>
                <a:cubicBezTo>
                  <a:pt x="2517" y="696"/>
                  <a:pt x="2517" y="696"/>
                  <a:pt x="2779" y="409"/>
                </a:cubicBezTo>
                <a:cubicBezTo>
                  <a:pt x="3033" y="148"/>
                  <a:pt x="3361" y="0"/>
                  <a:pt x="3713" y="0"/>
                </a:cubicBezTo>
                <a:cubicBezTo>
                  <a:pt x="3810" y="0"/>
                  <a:pt x="3906" y="12"/>
                  <a:pt x="4000" y="34"/>
                </a:cubicBezTo>
                <a:lnTo>
                  <a:pt x="4003" y="35"/>
                </a:lnTo>
                <a:lnTo>
                  <a:pt x="4003" y="2210"/>
                </a:lnTo>
                <a:lnTo>
                  <a:pt x="3980" y="2210"/>
                </a:lnTo>
                <a:cubicBezTo>
                  <a:pt x="3897" y="2210"/>
                  <a:pt x="3806" y="2210"/>
                  <a:pt x="3705" y="2210"/>
                </a:cubicBezTo>
                <a:cubicBezTo>
                  <a:pt x="3705" y="2210"/>
                  <a:pt x="3705" y="2210"/>
                  <a:pt x="3353" y="1288"/>
                </a:cubicBezTo>
                <a:cubicBezTo>
                  <a:pt x="3328" y="1227"/>
                  <a:pt x="3271" y="1184"/>
                  <a:pt x="3205" y="1184"/>
                </a:cubicBezTo>
                <a:cubicBezTo>
                  <a:pt x="3131" y="1184"/>
                  <a:pt x="3074" y="1227"/>
                  <a:pt x="3049" y="1297"/>
                </a:cubicBezTo>
                <a:cubicBezTo>
                  <a:pt x="3049" y="1297"/>
                  <a:pt x="3049" y="1297"/>
                  <a:pt x="2508" y="2750"/>
                </a:cubicBezTo>
                <a:cubicBezTo>
                  <a:pt x="2508" y="2750"/>
                  <a:pt x="2508" y="2750"/>
                  <a:pt x="1967" y="1297"/>
                </a:cubicBezTo>
                <a:cubicBezTo>
                  <a:pt x="1943" y="1227"/>
                  <a:pt x="1885" y="1184"/>
                  <a:pt x="1820" y="1184"/>
                </a:cubicBezTo>
                <a:cubicBezTo>
                  <a:pt x="1754" y="1184"/>
                  <a:pt x="1697" y="1227"/>
                  <a:pt x="1664" y="1288"/>
                </a:cubicBezTo>
                <a:cubicBezTo>
                  <a:pt x="1664" y="1288"/>
                  <a:pt x="1664" y="1288"/>
                  <a:pt x="1303" y="2210"/>
                </a:cubicBezTo>
                <a:lnTo>
                  <a:pt x="246" y="2210"/>
                </a:lnTo>
                <a:cubicBezTo>
                  <a:pt x="82" y="1975"/>
                  <a:pt x="0" y="1688"/>
                  <a:pt x="0" y="1392"/>
                </a:cubicBezTo>
                <a:cubicBezTo>
                  <a:pt x="0" y="1018"/>
                  <a:pt x="131" y="670"/>
                  <a:pt x="385" y="409"/>
                </a:cubicBezTo>
                <a:cubicBezTo>
                  <a:pt x="631" y="139"/>
                  <a:pt x="959" y="0"/>
                  <a:pt x="1312"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85" name="Freeform 349"/>
          <p:cNvSpPr/>
          <p:nvPr>
            <p:custDataLst>
              <p:tags r:id="rId3"/>
            </p:custDataLst>
          </p:nvPr>
        </p:nvSpPr>
        <p:spPr bwMode="auto">
          <a:xfrm>
            <a:off x="9272588" y="5903913"/>
            <a:ext cx="2919413" cy="954088"/>
          </a:xfrm>
          <a:custGeom>
            <a:avLst/>
            <a:gdLst>
              <a:gd name="T0" fmla="*/ 372 w 479"/>
              <a:gd name="T1" fmla="*/ 85 h 312"/>
              <a:gd name="T2" fmla="*/ 353 w 479"/>
              <a:gd name="T3" fmla="*/ 72 h 312"/>
              <a:gd name="T4" fmla="*/ 324 w 479"/>
              <a:gd name="T5" fmla="*/ 1 h 312"/>
              <a:gd name="T6" fmla="*/ 258 w 479"/>
              <a:gd name="T7" fmla="*/ 169 h 312"/>
              <a:gd name="T8" fmla="*/ 239 w 479"/>
              <a:gd name="T9" fmla="*/ 182 h 312"/>
              <a:gd name="T10" fmla="*/ 221 w 479"/>
              <a:gd name="T11" fmla="*/ 169 h 312"/>
              <a:gd name="T12" fmla="*/ 154 w 479"/>
              <a:gd name="T13" fmla="*/ 0 h 312"/>
              <a:gd name="T14" fmla="*/ 123 w 479"/>
              <a:gd name="T15" fmla="*/ 72 h 312"/>
              <a:gd name="T16" fmla="*/ 105 w 479"/>
              <a:gd name="T17" fmla="*/ 85 h 312"/>
              <a:gd name="T18" fmla="*/ 0 w 479"/>
              <a:gd name="T19" fmla="*/ 85 h 312"/>
              <a:gd name="T20" fmla="*/ 220 w 479"/>
              <a:gd name="T21" fmla="*/ 303 h 312"/>
              <a:gd name="T22" fmla="*/ 241 w 479"/>
              <a:gd name="T23" fmla="*/ 312 h 312"/>
              <a:gd name="T24" fmla="*/ 241 w 479"/>
              <a:gd name="T25" fmla="*/ 312 h 312"/>
              <a:gd name="T26" fmla="*/ 262 w 479"/>
              <a:gd name="T27" fmla="*/ 303 h 312"/>
              <a:gd name="T28" fmla="*/ 479 w 479"/>
              <a:gd name="T29" fmla="*/ 85 h 312"/>
              <a:gd name="T30" fmla="*/ 372 w 479"/>
              <a:gd name="T31" fmla="*/ 8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49" h="1127">
                <a:moveTo>
                  <a:pt x="2649" y="9"/>
                </a:moveTo>
                <a:cubicBezTo>
                  <a:pt x="2649" y="9"/>
                  <a:pt x="2649" y="9"/>
                  <a:pt x="2886" y="626"/>
                </a:cubicBezTo>
                <a:cubicBezTo>
                  <a:pt x="2910" y="696"/>
                  <a:pt x="2976" y="739"/>
                  <a:pt x="3041" y="739"/>
                </a:cubicBezTo>
                <a:lnTo>
                  <a:pt x="3449" y="739"/>
                </a:lnTo>
                <a:lnTo>
                  <a:pt x="3449" y="1127"/>
                </a:lnTo>
                <a:lnTo>
                  <a:pt x="2236" y="1127"/>
                </a:lnTo>
                <a:lnTo>
                  <a:pt x="2241" y="1113"/>
                </a:lnTo>
                <a:cubicBezTo>
                  <a:pt x="2320" y="899"/>
                  <a:pt x="2446" y="557"/>
                  <a:pt x="2649" y="9"/>
                </a:cubicBezTo>
                <a:close/>
                <a:moveTo>
                  <a:pt x="1259" y="0"/>
                </a:moveTo>
                <a:cubicBezTo>
                  <a:pt x="1259" y="0"/>
                  <a:pt x="1259" y="0"/>
                  <a:pt x="1677" y="1122"/>
                </a:cubicBezTo>
                <a:lnTo>
                  <a:pt x="1679" y="1127"/>
                </a:lnTo>
                <a:lnTo>
                  <a:pt x="368" y="1127"/>
                </a:lnTo>
                <a:lnTo>
                  <a:pt x="353" y="1112"/>
                </a:lnTo>
                <a:cubicBezTo>
                  <a:pt x="244" y="996"/>
                  <a:pt x="126" y="872"/>
                  <a:pt x="0" y="739"/>
                </a:cubicBezTo>
                <a:cubicBezTo>
                  <a:pt x="0" y="739"/>
                  <a:pt x="0" y="739"/>
                  <a:pt x="858" y="739"/>
                </a:cubicBezTo>
                <a:cubicBezTo>
                  <a:pt x="924" y="739"/>
                  <a:pt x="981" y="696"/>
                  <a:pt x="1006" y="626"/>
                </a:cubicBezTo>
                <a:cubicBezTo>
                  <a:pt x="1006" y="626"/>
                  <a:pt x="1006" y="626"/>
                  <a:pt x="1259"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86" name="Freeform 19"/>
          <p:cNvSpPr/>
          <p:nvPr userDrawn="1">
            <p:custDataLst>
              <p:tags r:id="rId4"/>
            </p:custDataLst>
          </p:nvPr>
        </p:nvSpPr>
        <p:spPr bwMode="auto">
          <a:xfrm>
            <a:off x="1285875" y="1830388"/>
            <a:ext cx="1946275" cy="3579813"/>
          </a:xfrm>
          <a:custGeom>
            <a:avLst/>
            <a:gdLst>
              <a:gd name="T0" fmla="*/ 426 w 852"/>
              <a:gd name="T1" fmla="*/ 0 h 1568"/>
              <a:gd name="T2" fmla="*/ 426 w 852"/>
              <a:gd name="T3" fmla="*/ 0 h 1568"/>
              <a:gd name="T4" fmla="*/ 426 w 852"/>
              <a:gd name="T5" fmla="*/ 0 h 1568"/>
              <a:gd name="T6" fmla="*/ 0 w 852"/>
              <a:gd name="T7" fmla="*/ 426 h 1568"/>
              <a:gd name="T8" fmla="*/ 237 w 852"/>
              <a:gd name="T9" fmla="*/ 808 h 1568"/>
              <a:gd name="T10" fmla="*/ 343 w 852"/>
              <a:gd name="T11" fmla="*/ 1035 h 1568"/>
              <a:gd name="T12" fmla="*/ 201 w 852"/>
              <a:gd name="T13" fmla="*/ 1343 h 1568"/>
              <a:gd name="T14" fmla="*/ 426 w 852"/>
              <a:gd name="T15" fmla="*/ 1568 h 1568"/>
              <a:gd name="T16" fmla="*/ 426 w 852"/>
              <a:gd name="T17" fmla="*/ 1568 h 1568"/>
              <a:gd name="T18" fmla="*/ 426 w 852"/>
              <a:gd name="T19" fmla="*/ 1568 h 1568"/>
              <a:gd name="T20" fmla="*/ 426 w 852"/>
              <a:gd name="T21" fmla="*/ 1568 h 1568"/>
              <a:gd name="T22" fmla="*/ 426 w 852"/>
              <a:gd name="T23" fmla="*/ 1568 h 1568"/>
              <a:gd name="T24" fmla="*/ 651 w 852"/>
              <a:gd name="T25" fmla="*/ 1343 h 1568"/>
              <a:gd name="T26" fmla="*/ 509 w 852"/>
              <a:gd name="T27" fmla="*/ 1035 h 1568"/>
              <a:gd name="T28" fmla="*/ 615 w 852"/>
              <a:gd name="T29" fmla="*/ 808 h 1568"/>
              <a:gd name="T30" fmla="*/ 852 w 852"/>
              <a:gd name="T31" fmla="*/ 426 h 1568"/>
              <a:gd name="T32" fmla="*/ 426 w 852"/>
              <a:gd name="T33" fmla="*/ 0 h 1568"/>
              <a:gd name="T34" fmla="*/ 426 w 852"/>
              <a:gd name="T35" fmla="*/ 0 h 1568"/>
              <a:gd name="T36" fmla="*/ 426 w 852"/>
              <a:gd name="T37" fmla="*/ 0 h 1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52" h="1568">
                <a:moveTo>
                  <a:pt x="426" y="0"/>
                </a:moveTo>
                <a:cubicBezTo>
                  <a:pt x="426" y="0"/>
                  <a:pt x="426" y="0"/>
                  <a:pt x="426" y="0"/>
                </a:cubicBezTo>
                <a:cubicBezTo>
                  <a:pt x="426" y="0"/>
                  <a:pt x="426" y="0"/>
                  <a:pt x="426" y="0"/>
                </a:cubicBezTo>
                <a:cubicBezTo>
                  <a:pt x="191" y="0"/>
                  <a:pt x="0" y="191"/>
                  <a:pt x="0" y="426"/>
                </a:cubicBezTo>
                <a:cubicBezTo>
                  <a:pt x="0" y="593"/>
                  <a:pt x="108" y="719"/>
                  <a:pt x="237" y="808"/>
                </a:cubicBezTo>
                <a:cubicBezTo>
                  <a:pt x="325" y="868"/>
                  <a:pt x="357" y="970"/>
                  <a:pt x="343" y="1035"/>
                </a:cubicBezTo>
                <a:cubicBezTo>
                  <a:pt x="319" y="1149"/>
                  <a:pt x="197" y="1202"/>
                  <a:pt x="201" y="1343"/>
                </a:cubicBezTo>
                <a:cubicBezTo>
                  <a:pt x="205" y="1467"/>
                  <a:pt x="302" y="1568"/>
                  <a:pt x="426" y="1568"/>
                </a:cubicBezTo>
                <a:cubicBezTo>
                  <a:pt x="426" y="1568"/>
                  <a:pt x="426" y="1568"/>
                  <a:pt x="426" y="1568"/>
                </a:cubicBezTo>
                <a:cubicBezTo>
                  <a:pt x="426" y="1568"/>
                  <a:pt x="426" y="1568"/>
                  <a:pt x="426" y="1568"/>
                </a:cubicBezTo>
                <a:cubicBezTo>
                  <a:pt x="426" y="1568"/>
                  <a:pt x="426" y="1568"/>
                  <a:pt x="426" y="1568"/>
                </a:cubicBezTo>
                <a:cubicBezTo>
                  <a:pt x="426" y="1568"/>
                  <a:pt x="426" y="1568"/>
                  <a:pt x="426" y="1568"/>
                </a:cubicBezTo>
                <a:cubicBezTo>
                  <a:pt x="550" y="1568"/>
                  <a:pt x="647" y="1467"/>
                  <a:pt x="651" y="1343"/>
                </a:cubicBezTo>
                <a:cubicBezTo>
                  <a:pt x="655" y="1202"/>
                  <a:pt x="532" y="1149"/>
                  <a:pt x="509" y="1035"/>
                </a:cubicBezTo>
                <a:cubicBezTo>
                  <a:pt x="495" y="970"/>
                  <a:pt x="527" y="868"/>
                  <a:pt x="615" y="808"/>
                </a:cubicBezTo>
                <a:cubicBezTo>
                  <a:pt x="744" y="719"/>
                  <a:pt x="852" y="593"/>
                  <a:pt x="852" y="426"/>
                </a:cubicBezTo>
                <a:cubicBezTo>
                  <a:pt x="852" y="191"/>
                  <a:pt x="661" y="0"/>
                  <a:pt x="426" y="0"/>
                </a:cubicBezTo>
                <a:cubicBezTo>
                  <a:pt x="426" y="0"/>
                  <a:pt x="426" y="0"/>
                  <a:pt x="426" y="0"/>
                </a:cubicBezTo>
                <a:cubicBezTo>
                  <a:pt x="426" y="0"/>
                  <a:pt x="426" y="0"/>
                  <a:pt x="426" y="0"/>
                </a:cubicBezTo>
                <a:close/>
              </a:path>
            </a:pathLst>
          </a:custGeom>
          <a:solidFill>
            <a:schemeClr val="accent1">
              <a:lumMod val="75000"/>
            </a:schemeClr>
          </a:solidFill>
          <a:ln>
            <a:noFill/>
          </a:ln>
        </p:spPr>
        <p:txBody>
          <a:bodyPr vert="horz" wrap="square" lIns="91440" tIns="45720" rIns="91440" bIns="45720" numCol="1" anchor="t" anchorCtr="0" compatLnSpc="1"/>
          <a:lstStyle/>
          <a:p>
            <a:pPr fontAlgn="base"/>
            <a:endParaRPr lang="zh-CN" altLang="en-US" sz="1350" strike="noStrike" noProof="1"/>
          </a:p>
        </p:txBody>
      </p:sp>
      <p:pic>
        <p:nvPicPr>
          <p:cNvPr id="2097194" name="图片 9" descr="D:\任务\素材\心脏\3.png3"/>
          <p:cNvPicPr>
            <a:picLocks noChangeAspect="1"/>
          </p:cNvPicPr>
          <p:nvPr userDrawn="1">
            <p:custDataLst>
              <p:tags r:id="rId5"/>
            </p:custDataLst>
          </p:nvPr>
        </p:nvPicPr>
        <p:blipFill>
          <a:blip r:embed="rId6"/>
          <a:stretch>
            <a:fillRect/>
          </a:stretch>
        </p:blipFill>
        <p:spPr>
          <a:xfrm>
            <a:off x="1360488" y="1997075"/>
            <a:ext cx="1797050" cy="1798638"/>
          </a:xfrm>
          <a:prstGeom prst="rect">
            <a:avLst/>
          </a:prstGeom>
          <a:noFill/>
          <a:ln w="9525">
            <a:noFill/>
          </a:ln>
        </p:spPr>
      </p:pic>
      <p:sp>
        <p:nvSpPr>
          <p:cNvPr id="1049387" name="标题 1"/>
          <p:cNvSpPr>
            <a:spLocks noGrp="1"/>
          </p:cNvSpPr>
          <p:nvPr userDrawn="1">
            <p:ph type="title" hasCustomPrompt="1"/>
          </p:nvPr>
        </p:nvSpPr>
        <p:spPr>
          <a:xfrm>
            <a:off x="3906667" y="2385247"/>
            <a:ext cx="7281600" cy="1022400"/>
          </a:xfrm>
        </p:spPr>
        <p:txBody>
          <a:bodyPr vert="horz" lIns="90000" tIns="46800" rIns="90000" bIns="46800" rtlCol="0" anchor="b" anchorCtr="0">
            <a:normAutofit/>
          </a:bodyPr>
          <a:lstStyle>
            <a:lvl1pPr marL="0" marR="0" algn="l" defTabSz="685800" rtl="0" eaLnBrk="1" fontAlgn="auto" latinLnBrk="0" hangingPunct="1">
              <a:lnSpc>
                <a:spcPct val="100000"/>
              </a:lnSpc>
              <a:buNone/>
              <a:defRPr kumimoji="0" lang="zh-CN" altLang="en-US" sz="5400" b="1" i="0" u="none" strike="noStrike" kern="1200" cap="none" spc="450" normalizeH="0" baseline="0" noProof="1" dirty="0">
                <a:solidFill>
                  <a:schemeClr val="bg2">
                    <a:lumMod val="7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单击此处编辑标题</a:t>
            </a:r>
            <a:endParaRPr strike="noStrike" noProof="1">
              <a:sym typeface="+mn-ea"/>
            </a:endParaRPr>
          </a:p>
        </p:txBody>
      </p:sp>
      <p:sp>
        <p:nvSpPr>
          <p:cNvPr id="1049388" name="文本占位符 14"/>
          <p:cNvSpPr>
            <a:spLocks noGrp="1"/>
          </p:cNvSpPr>
          <p:nvPr userDrawn="1">
            <p:ph type="body" sz="quarter" idx="13" hasCustomPrompt="1"/>
          </p:nvPr>
        </p:nvSpPr>
        <p:spPr>
          <a:xfrm>
            <a:off x="3907367" y="3505600"/>
            <a:ext cx="7281333" cy="580800"/>
          </a:xfrm>
        </p:spPr>
        <p:txBody>
          <a:bodyPr lIns="90000" tIns="46800" rIns="90000" bIns="46800" anchor="ctr">
            <a:normAutofit/>
          </a:bodyPr>
          <a:lstStyle>
            <a:lvl1pPr marL="0" indent="0" algn="l">
              <a:buNone/>
              <a:defRPr sz="2400">
                <a:solidFill>
                  <a:schemeClr val="tx1">
                    <a:lumMod val="65000"/>
                    <a:lumOff val="35000"/>
                  </a:schemeClr>
                </a:solidFill>
              </a:defRPr>
            </a:lvl1pPr>
          </a:lstStyle>
          <a:p>
            <a:pPr lvl="0" fontAlgn="auto"/>
            <a:r>
              <a:rPr lang="zh-CN" altLang="en-US" strike="noStrike" noProof="1"/>
              <a:t>单击此处添加文本</a:t>
            </a:r>
            <a:endParaRPr lang="zh-CN" altLang="en-US" strike="noStrike" noProof="1"/>
          </a:p>
        </p:txBody>
      </p:sp>
      <p:sp>
        <p:nvSpPr>
          <p:cNvPr id="1049389" name="文本占位符 16"/>
          <p:cNvSpPr>
            <a:spLocks noGrp="1"/>
          </p:cNvSpPr>
          <p:nvPr userDrawn="1">
            <p:ph type="body" sz="quarter" idx="14" hasCustomPrompt="1"/>
          </p:nvPr>
        </p:nvSpPr>
        <p:spPr>
          <a:xfrm>
            <a:off x="3906933" y="4204547"/>
            <a:ext cx="7281333" cy="580800"/>
          </a:xfrm>
        </p:spPr>
        <p:txBody>
          <a:bodyPr lIns="90000" tIns="46800" rIns="90000" bIns="46800" anchor="ctr">
            <a:normAutofit/>
          </a:bodyPr>
          <a:lstStyle>
            <a:lvl1pPr marL="0" indent="0" algn="l">
              <a:buNone/>
              <a:defRPr sz="2400">
                <a:solidFill>
                  <a:schemeClr val="tx1">
                    <a:lumMod val="65000"/>
                    <a:lumOff val="35000"/>
                  </a:schemeClr>
                </a:solidFill>
              </a:defRPr>
            </a:lvl1pPr>
          </a:lstStyle>
          <a:p>
            <a:pPr lvl="0" fontAlgn="auto"/>
            <a:r>
              <a:rPr lang="zh-CN" altLang="en-US" strike="noStrike" noProof="1"/>
              <a:t>单击此处添加文本</a:t>
            </a:r>
            <a:endParaRPr lang="zh-CN" altLang="en-US" strike="noStrike" noProof="1"/>
          </a:p>
        </p:txBody>
      </p:sp>
      <p:grpSp>
        <p:nvGrpSpPr>
          <p:cNvPr id="328" name="Group 195"/>
          <p:cNvGrpSpPr/>
          <p:nvPr userDrawn="1">
            <p:custDataLst>
              <p:tags r:id="rId7"/>
            </p:custDataLst>
          </p:nvPr>
        </p:nvGrpSpPr>
        <p:grpSpPr>
          <a:xfrm>
            <a:off x="2018157" y="4613679"/>
            <a:ext cx="480484" cy="491060"/>
            <a:chOff x="5846763" y="3030538"/>
            <a:chExt cx="360363" cy="368300"/>
          </a:xfrm>
          <a:solidFill>
            <a:srgbClr val="CFF0FF"/>
          </a:solidFill>
        </p:grpSpPr>
        <p:sp>
          <p:nvSpPr>
            <p:cNvPr id="1049390" name="Freeform 304"/>
            <p:cNvSpPr/>
            <p:nvPr/>
          </p:nvSpPr>
          <p:spPr bwMode="auto">
            <a:xfrm>
              <a:off x="5922963" y="3030538"/>
              <a:ext cx="207963" cy="88900"/>
            </a:xfrm>
            <a:custGeom>
              <a:avLst/>
              <a:gdLst>
                <a:gd name="T0" fmla="*/ 45 w 276"/>
                <a:gd name="T1" fmla="*/ 117 h 117"/>
                <a:gd name="T2" fmla="*/ 45 w 276"/>
                <a:gd name="T3" fmla="*/ 61 h 117"/>
                <a:gd name="T4" fmla="*/ 65 w 276"/>
                <a:gd name="T5" fmla="*/ 41 h 117"/>
                <a:gd name="T6" fmla="*/ 211 w 276"/>
                <a:gd name="T7" fmla="*/ 41 h 117"/>
                <a:gd name="T8" fmla="*/ 231 w 276"/>
                <a:gd name="T9" fmla="*/ 61 h 117"/>
                <a:gd name="T10" fmla="*/ 231 w 276"/>
                <a:gd name="T11" fmla="*/ 117 h 117"/>
                <a:gd name="T12" fmla="*/ 276 w 276"/>
                <a:gd name="T13" fmla="*/ 117 h 117"/>
                <a:gd name="T14" fmla="*/ 276 w 276"/>
                <a:gd name="T15" fmla="*/ 42 h 117"/>
                <a:gd name="T16" fmla="*/ 235 w 276"/>
                <a:gd name="T17" fmla="*/ 0 h 117"/>
                <a:gd name="T18" fmla="*/ 41 w 276"/>
                <a:gd name="T19" fmla="*/ 0 h 117"/>
                <a:gd name="T20" fmla="*/ 0 w 276"/>
                <a:gd name="T21" fmla="*/ 42 h 117"/>
                <a:gd name="T22" fmla="*/ 0 w 276"/>
                <a:gd name="T23" fmla="*/ 117 h 117"/>
                <a:gd name="T24" fmla="*/ 45 w 276"/>
                <a:gd name="T25"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6" h="117">
                  <a:moveTo>
                    <a:pt x="45" y="117"/>
                  </a:moveTo>
                  <a:cubicBezTo>
                    <a:pt x="45" y="61"/>
                    <a:pt x="45" y="61"/>
                    <a:pt x="45" y="61"/>
                  </a:cubicBezTo>
                  <a:cubicBezTo>
                    <a:pt x="45" y="50"/>
                    <a:pt x="54" y="41"/>
                    <a:pt x="65" y="41"/>
                  </a:cubicBezTo>
                  <a:cubicBezTo>
                    <a:pt x="211" y="41"/>
                    <a:pt x="211" y="41"/>
                    <a:pt x="211" y="41"/>
                  </a:cubicBezTo>
                  <a:cubicBezTo>
                    <a:pt x="222" y="41"/>
                    <a:pt x="231" y="50"/>
                    <a:pt x="231" y="61"/>
                  </a:cubicBezTo>
                  <a:cubicBezTo>
                    <a:pt x="231" y="117"/>
                    <a:pt x="231" y="117"/>
                    <a:pt x="231" y="117"/>
                  </a:cubicBezTo>
                  <a:cubicBezTo>
                    <a:pt x="276" y="117"/>
                    <a:pt x="276" y="117"/>
                    <a:pt x="276" y="117"/>
                  </a:cubicBezTo>
                  <a:cubicBezTo>
                    <a:pt x="276" y="42"/>
                    <a:pt x="276" y="42"/>
                    <a:pt x="276" y="42"/>
                  </a:cubicBezTo>
                  <a:cubicBezTo>
                    <a:pt x="276" y="19"/>
                    <a:pt x="257" y="0"/>
                    <a:pt x="235" y="0"/>
                  </a:cubicBezTo>
                  <a:cubicBezTo>
                    <a:pt x="41" y="0"/>
                    <a:pt x="41" y="0"/>
                    <a:pt x="41" y="0"/>
                  </a:cubicBezTo>
                  <a:cubicBezTo>
                    <a:pt x="19" y="0"/>
                    <a:pt x="0" y="19"/>
                    <a:pt x="0" y="42"/>
                  </a:cubicBezTo>
                  <a:cubicBezTo>
                    <a:pt x="0" y="117"/>
                    <a:pt x="0" y="117"/>
                    <a:pt x="0" y="117"/>
                  </a:cubicBezTo>
                  <a:lnTo>
                    <a:pt x="45" y="117"/>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9391" name="Freeform 305"/>
            <p:cNvSpPr>
              <a:spLocks noEditPoints="1"/>
            </p:cNvSpPr>
            <p:nvPr/>
          </p:nvSpPr>
          <p:spPr bwMode="auto">
            <a:xfrm>
              <a:off x="5846763" y="3119438"/>
              <a:ext cx="360363" cy="279400"/>
            </a:xfrm>
            <a:custGeom>
              <a:avLst/>
              <a:gdLst>
                <a:gd name="T0" fmla="*/ 441 w 478"/>
                <a:gd name="T1" fmla="*/ 0 h 373"/>
                <a:gd name="T2" fmla="*/ 37 w 478"/>
                <a:gd name="T3" fmla="*/ 0 h 373"/>
                <a:gd name="T4" fmla="*/ 0 w 478"/>
                <a:gd name="T5" fmla="*/ 37 h 373"/>
                <a:gd name="T6" fmla="*/ 0 w 478"/>
                <a:gd name="T7" fmla="*/ 336 h 373"/>
                <a:gd name="T8" fmla="*/ 37 w 478"/>
                <a:gd name="T9" fmla="*/ 373 h 373"/>
                <a:gd name="T10" fmla="*/ 441 w 478"/>
                <a:gd name="T11" fmla="*/ 373 h 373"/>
                <a:gd name="T12" fmla="*/ 478 w 478"/>
                <a:gd name="T13" fmla="*/ 336 h 373"/>
                <a:gd name="T14" fmla="*/ 478 w 478"/>
                <a:gd name="T15" fmla="*/ 37 h 373"/>
                <a:gd name="T16" fmla="*/ 441 w 478"/>
                <a:gd name="T17" fmla="*/ 0 h 373"/>
                <a:gd name="T18" fmla="*/ 378 w 478"/>
                <a:gd name="T19" fmla="*/ 204 h 373"/>
                <a:gd name="T20" fmla="*/ 356 w 478"/>
                <a:gd name="T21" fmla="*/ 226 h 373"/>
                <a:gd name="T22" fmla="*/ 279 w 478"/>
                <a:gd name="T23" fmla="*/ 226 h 373"/>
                <a:gd name="T24" fmla="*/ 279 w 478"/>
                <a:gd name="T25" fmla="*/ 303 h 373"/>
                <a:gd name="T26" fmla="*/ 257 w 478"/>
                <a:gd name="T27" fmla="*/ 325 h 373"/>
                <a:gd name="T28" fmla="*/ 221 w 478"/>
                <a:gd name="T29" fmla="*/ 325 h 373"/>
                <a:gd name="T30" fmla="*/ 199 w 478"/>
                <a:gd name="T31" fmla="*/ 303 h 373"/>
                <a:gd name="T32" fmla="*/ 199 w 478"/>
                <a:gd name="T33" fmla="*/ 226 h 373"/>
                <a:gd name="T34" fmla="*/ 122 w 478"/>
                <a:gd name="T35" fmla="*/ 226 h 373"/>
                <a:gd name="T36" fmla="*/ 100 w 478"/>
                <a:gd name="T37" fmla="*/ 204 h 373"/>
                <a:gd name="T38" fmla="*/ 100 w 478"/>
                <a:gd name="T39" fmla="*/ 168 h 373"/>
                <a:gd name="T40" fmla="*/ 122 w 478"/>
                <a:gd name="T41" fmla="*/ 146 h 373"/>
                <a:gd name="T42" fmla="*/ 199 w 478"/>
                <a:gd name="T43" fmla="*/ 146 h 373"/>
                <a:gd name="T44" fmla="*/ 199 w 478"/>
                <a:gd name="T45" fmla="*/ 69 h 373"/>
                <a:gd name="T46" fmla="*/ 221 w 478"/>
                <a:gd name="T47" fmla="*/ 47 h 373"/>
                <a:gd name="T48" fmla="*/ 257 w 478"/>
                <a:gd name="T49" fmla="*/ 47 h 373"/>
                <a:gd name="T50" fmla="*/ 279 w 478"/>
                <a:gd name="T51" fmla="*/ 69 h 373"/>
                <a:gd name="T52" fmla="*/ 279 w 478"/>
                <a:gd name="T53" fmla="*/ 146 h 373"/>
                <a:gd name="T54" fmla="*/ 356 w 478"/>
                <a:gd name="T55" fmla="*/ 146 h 373"/>
                <a:gd name="T56" fmla="*/ 378 w 478"/>
                <a:gd name="T57" fmla="*/ 168 h 373"/>
                <a:gd name="T58" fmla="*/ 378 w 478"/>
                <a:gd name="T59" fmla="*/ 20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78" h="373">
                  <a:moveTo>
                    <a:pt x="441" y="0"/>
                  </a:moveTo>
                  <a:cubicBezTo>
                    <a:pt x="37" y="0"/>
                    <a:pt x="37" y="0"/>
                    <a:pt x="37" y="0"/>
                  </a:cubicBezTo>
                  <a:cubicBezTo>
                    <a:pt x="16" y="0"/>
                    <a:pt x="0" y="16"/>
                    <a:pt x="0" y="37"/>
                  </a:cubicBezTo>
                  <a:cubicBezTo>
                    <a:pt x="0" y="336"/>
                    <a:pt x="0" y="336"/>
                    <a:pt x="0" y="336"/>
                  </a:cubicBezTo>
                  <a:cubicBezTo>
                    <a:pt x="0" y="356"/>
                    <a:pt x="16" y="373"/>
                    <a:pt x="37" y="373"/>
                  </a:cubicBezTo>
                  <a:cubicBezTo>
                    <a:pt x="441" y="373"/>
                    <a:pt x="441" y="373"/>
                    <a:pt x="441" y="373"/>
                  </a:cubicBezTo>
                  <a:cubicBezTo>
                    <a:pt x="462" y="373"/>
                    <a:pt x="478" y="356"/>
                    <a:pt x="478" y="336"/>
                  </a:cubicBezTo>
                  <a:cubicBezTo>
                    <a:pt x="478" y="37"/>
                    <a:pt x="478" y="37"/>
                    <a:pt x="478" y="37"/>
                  </a:cubicBezTo>
                  <a:cubicBezTo>
                    <a:pt x="478" y="16"/>
                    <a:pt x="462" y="0"/>
                    <a:pt x="441" y="0"/>
                  </a:cubicBezTo>
                  <a:close/>
                  <a:moveTo>
                    <a:pt x="378" y="204"/>
                  </a:moveTo>
                  <a:cubicBezTo>
                    <a:pt x="378" y="216"/>
                    <a:pt x="368" y="226"/>
                    <a:pt x="356" y="226"/>
                  </a:cubicBezTo>
                  <a:cubicBezTo>
                    <a:pt x="279" y="226"/>
                    <a:pt x="279" y="226"/>
                    <a:pt x="279" y="226"/>
                  </a:cubicBezTo>
                  <a:cubicBezTo>
                    <a:pt x="279" y="303"/>
                    <a:pt x="279" y="303"/>
                    <a:pt x="279" y="303"/>
                  </a:cubicBezTo>
                  <a:cubicBezTo>
                    <a:pt x="279" y="316"/>
                    <a:pt x="269" y="325"/>
                    <a:pt x="257" y="325"/>
                  </a:cubicBezTo>
                  <a:cubicBezTo>
                    <a:pt x="221" y="325"/>
                    <a:pt x="221" y="325"/>
                    <a:pt x="221" y="325"/>
                  </a:cubicBezTo>
                  <a:cubicBezTo>
                    <a:pt x="209" y="325"/>
                    <a:pt x="199" y="316"/>
                    <a:pt x="199" y="303"/>
                  </a:cubicBezTo>
                  <a:cubicBezTo>
                    <a:pt x="199" y="226"/>
                    <a:pt x="199" y="226"/>
                    <a:pt x="199" y="226"/>
                  </a:cubicBezTo>
                  <a:cubicBezTo>
                    <a:pt x="122" y="226"/>
                    <a:pt x="122" y="226"/>
                    <a:pt x="122" y="226"/>
                  </a:cubicBezTo>
                  <a:cubicBezTo>
                    <a:pt x="110" y="226"/>
                    <a:pt x="100" y="216"/>
                    <a:pt x="100" y="204"/>
                  </a:cubicBezTo>
                  <a:cubicBezTo>
                    <a:pt x="100" y="168"/>
                    <a:pt x="100" y="168"/>
                    <a:pt x="100" y="168"/>
                  </a:cubicBezTo>
                  <a:cubicBezTo>
                    <a:pt x="100" y="156"/>
                    <a:pt x="110" y="146"/>
                    <a:pt x="122" y="146"/>
                  </a:cubicBezTo>
                  <a:cubicBezTo>
                    <a:pt x="199" y="146"/>
                    <a:pt x="199" y="146"/>
                    <a:pt x="199" y="146"/>
                  </a:cubicBezTo>
                  <a:cubicBezTo>
                    <a:pt x="199" y="69"/>
                    <a:pt x="199" y="69"/>
                    <a:pt x="199" y="69"/>
                  </a:cubicBezTo>
                  <a:cubicBezTo>
                    <a:pt x="199" y="57"/>
                    <a:pt x="209" y="47"/>
                    <a:pt x="221" y="47"/>
                  </a:cubicBezTo>
                  <a:cubicBezTo>
                    <a:pt x="257" y="47"/>
                    <a:pt x="257" y="47"/>
                    <a:pt x="257" y="47"/>
                  </a:cubicBezTo>
                  <a:cubicBezTo>
                    <a:pt x="269" y="47"/>
                    <a:pt x="279" y="57"/>
                    <a:pt x="279" y="69"/>
                  </a:cubicBezTo>
                  <a:cubicBezTo>
                    <a:pt x="279" y="146"/>
                    <a:pt x="279" y="146"/>
                    <a:pt x="279" y="146"/>
                  </a:cubicBezTo>
                  <a:cubicBezTo>
                    <a:pt x="356" y="146"/>
                    <a:pt x="356" y="146"/>
                    <a:pt x="356" y="146"/>
                  </a:cubicBezTo>
                  <a:cubicBezTo>
                    <a:pt x="368" y="146"/>
                    <a:pt x="378" y="156"/>
                    <a:pt x="378" y="168"/>
                  </a:cubicBezTo>
                  <a:lnTo>
                    <a:pt x="378" y="204"/>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grpSp>
      <p:sp>
        <p:nvSpPr>
          <p:cNvPr id="1049392" name="日期占位符 2"/>
          <p:cNvSpPr>
            <a:spLocks noGrp="1"/>
          </p:cNvSpPr>
          <p:nvPr userDrawn="1">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93" name="页脚占位符 3"/>
          <p:cNvSpPr>
            <a:spLocks noGrp="1"/>
          </p:cNvSpPr>
          <p:nvPr userDrawn="1">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394" name="灯片编号占位符 4"/>
          <p:cNvSpPr>
            <a:spLocks noGrp="1"/>
          </p:cNvSpPr>
          <p:nvPr userDrawn="1">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717"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sz="1800">
              <a:latin typeface="Arial" panose="020B0604020202020204" pitchFamily="34" charset="0"/>
              <a:ea typeface="黑体" panose="02010609060101010101" charset="-122"/>
            </a:endParaRPr>
          </a:p>
        </p:txBody>
      </p:sp>
      <p:pic>
        <p:nvPicPr>
          <p:cNvPr id="2097245"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246"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9718"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9719"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9720"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21"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722"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697"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9698"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699"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00" name="页脚占位符 4"/>
          <p:cNvSpPr>
            <a:spLocks noGrp="1"/>
          </p:cNvSpPr>
          <p:nvPr>
            <p:ph type="ftr" sz="quarter" idx="11"/>
          </p:nvPr>
        </p:nvSpPr>
        <p:spPr/>
        <p:txBody>
          <a:bodyPr/>
          <a:lstStyle/>
          <a:p>
            <a:pPr fontAlgn="auto"/>
            <a:endParaRPr lang="zh-CN" altLang="en-US" strike="noStrike" noProof="1"/>
          </a:p>
        </p:txBody>
      </p:sp>
      <p:sp>
        <p:nvSpPr>
          <p:cNvPr id="1049701"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243"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244"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702"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703"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04"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705"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741"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742"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43"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44"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45" name="页脚占位符 5"/>
          <p:cNvSpPr>
            <a:spLocks noGrp="1"/>
          </p:cNvSpPr>
          <p:nvPr>
            <p:ph type="ftr" sz="quarter" idx="11"/>
          </p:nvPr>
        </p:nvSpPr>
        <p:spPr/>
        <p:txBody>
          <a:bodyPr/>
          <a:lstStyle/>
          <a:p>
            <a:pPr fontAlgn="auto"/>
            <a:endParaRPr lang="zh-CN" altLang="en-US" strike="noStrike" noProof="1"/>
          </a:p>
        </p:txBody>
      </p:sp>
      <p:sp>
        <p:nvSpPr>
          <p:cNvPr id="1049746"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733"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734"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735"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36"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737"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38"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39" name="页脚占位符 7"/>
          <p:cNvSpPr>
            <a:spLocks noGrp="1"/>
          </p:cNvSpPr>
          <p:nvPr>
            <p:ph type="ftr" sz="quarter" idx="11"/>
          </p:nvPr>
        </p:nvSpPr>
        <p:spPr/>
        <p:txBody>
          <a:bodyPr/>
          <a:lstStyle/>
          <a:p>
            <a:pPr fontAlgn="auto"/>
            <a:endParaRPr lang="zh-CN" altLang="en-US" strike="noStrike" noProof="1"/>
          </a:p>
        </p:txBody>
      </p:sp>
      <p:sp>
        <p:nvSpPr>
          <p:cNvPr id="1049740"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9727"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28" name="页脚占位符 2"/>
          <p:cNvSpPr>
            <a:spLocks noGrp="1"/>
          </p:cNvSpPr>
          <p:nvPr>
            <p:ph type="ftr" sz="quarter" idx="11"/>
          </p:nvPr>
        </p:nvSpPr>
        <p:spPr/>
        <p:txBody>
          <a:bodyPr/>
          <a:lstStyle/>
          <a:p>
            <a:pPr fontAlgn="auto"/>
            <a:endParaRPr lang="zh-CN" altLang="en-US" strike="noStrike" noProof="1"/>
          </a:p>
        </p:txBody>
      </p:sp>
      <p:sp>
        <p:nvSpPr>
          <p:cNvPr id="1049729"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730"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31" name="页脚占位符 2"/>
          <p:cNvSpPr>
            <a:spLocks noGrp="1"/>
          </p:cNvSpPr>
          <p:nvPr>
            <p:ph type="ftr" sz="quarter" idx="11"/>
          </p:nvPr>
        </p:nvSpPr>
        <p:spPr/>
        <p:txBody>
          <a:bodyPr/>
          <a:lstStyle/>
          <a:p>
            <a:pPr fontAlgn="auto"/>
            <a:endParaRPr lang="zh-CN" altLang="en-US" strike="noStrike" noProof="1"/>
          </a:p>
        </p:txBody>
      </p:sp>
      <p:sp>
        <p:nvSpPr>
          <p:cNvPr id="1049732"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711"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712"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713"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714"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15" name="页脚占位符 4"/>
          <p:cNvSpPr>
            <a:spLocks noGrp="1"/>
          </p:cNvSpPr>
          <p:nvPr>
            <p:ph type="ftr" sz="quarter" idx="11"/>
          </p:nvPr>
        </p:nvSpPr>
        <p:spPr/>
        <p:txBody>
          <a:bodyPr/>
          <a:lstStyle/>
          <a:p>
            <a:pPr fontAlgn="auto"/>
            <a:endParaRPr lang="zh-CN" altLang="en-US" strike="noStrike" noProof="1"/>
          </a:p>
        </p:txBody>
      </p:sp>
      <p:sp>
        <p:nvSpPr>
          <p:cNvPr id="1049716"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706"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707"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08"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09" name="页脚占位符 4"/>
          <p:cNvSpPr>
            <a:spLocks noGrp="1"/>
          </p:cNvSpPr>
          <p:nvPr>
            <p:ph type="ftr" sz="quarter" idx="11"/>
          </p:nvPr>
        </p:nvSpPr>
        <p:spPr/>
        <p:txBody>
          <a:bodyPr/>
          <a:lstStyle/>
          <a:p>
            <a:pPr fontAlgn="auto"/>
            <a:endParaRPr lang="zh-CN" altLang="en-US" strike="noStrike" noProof="1"/>
          </a:p>
        </p:txBody>
      </p:sp>
      <p:sp>
        <p:nvSpPr>
          <p:cNvPr id="1049710"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723"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24"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25" name="页脚占位符 2"/>
          <p:cNvSpPr>
            <a:spLocks noGrp="1"/>
          </p:cNvSpPr>
          <p:nvPr>
            <p:ph type="ftr" sz="quarter" idx="15"/>
          </p:nvPr>
        </p:nvSpPr>
        <p:spPr/>
        <p:txBody>
          <a:bodyPr/>
          <a:lstStyle/>
          <a:p>
            <a:pPr fontAlgn="auto"/>
            <a:endParaRPr lang="zh-CN" altLang="en-US" strike="noStrike" noProof="1"/>
          </a:p>
        </p:txBody>
      </p:sp>
      <p:sp>
        <p:nvSpPr>
          <p:cNvPr id="1049726"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8581"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a:latin typeface="Arial" panose="020B0604020202020204" pitchFamily="34" charset="0"/>
              <a:ea typeface="黑体" panose="02010609060101010101" charset="-122"/>
            </a:endParaRPr>
          </a:p>
        </p:txBody>
      </p:sp>
      <p:pic>
        <p:nvPicPr>
          <p:cNvPr id="2097152"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153"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8582"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8583"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8584"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585"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8586"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329"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9330"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31"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32" name="页脚占位符 4"/>
          <p:cNvSpPr>
            <a:spLocks noGrp="1"/>
          </p:cNvSpPr>
          <p:nvPr>
            <p:ph type="ftr" sz="quarter" idx="11"/>
          </p:nvPr>
        </p:nvSpPr>
        <p:spPr/>
        <p:txBody>
          <a:bodyPr/>
          <a:lstStyle/>
          <a:p>
            <a:pPr fontAlgn="auto"/>
            <a:endParaRPr lang="zh-CN" altLang="en-US" strike="noStrike" noProof="1"/>
          </a:p>
        </p:txBody>
      </p:sp>
      <p:sp>
        <p:nvSpPr>
          <p:cNvPr id="1049333"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191"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192"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334"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335"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36"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337"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323"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324"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25"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26"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27" name="页脚占位符 5"/>
          <p:cNvSpPr>
            <a:spLocks noGrp="1"/>
          </p:cNvSpPr>
          <p:nvPr>
            <p:ph type="ftr" sz="quarter" idx="11"/>
          </p:nvPr>
        </p:nvSpPr>
        <p:spPr/>
        <p:txBody>
          <a:bodyPr/>
          <a:lstStyle/>
          <a:p>
            <a:pPr fontAlgn="auto"/>
            <a:endParaRPr lang="zh-CN" altLang="en-US" strike="noStrike" noProof="1"/>
          </a:p>
        </p:txBody>
      </p:sp>
      <p:sp>
        <p:nvSpPr>
          <p:cNvPr id="1049328"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311"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312"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313"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14"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315"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16"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17" name="页脚占位符 7"/>
          <p:cNvSpPr>
            <a:spLocks noGrp="1"/>
          </p:cNvSpPr>
          <p:nvPr>
            <p:ph type="ftr" sz="quarter" idx="11"/>
          </p:nvPr>
        </p:nvSpPr>
        <p:spPr/>
        <p:txBody>
          <a:bodyPr/>
          <a:lstStyle/>
          <a:p>
            <a:pPr fontAlgn="auto"/>
            <a:endParaRPr lang="zh-CN" altLang="en-US" strike="noStrike" noProof="1"/>
          </a:p>
        </p:txBody>
      </p:sp>
      <p:sp>
        <p:nvSpPr>
          <p:cNvPr id="1049318"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9343"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44" name="页脚占位符 2"/>
          <p:cNvSpPr>
            <a:spLocks noGrp="1"/>
          </p:cNvSpPr>
          <p:nvPr>
            <p:ph type="ftr" sz="quarter" idx="11"/>
          </p:nvPr>
        </p:nvSpPr>
        <p:spPr/>
        <p:txBody>
          <a:bodyPr/>
          <a:lstStyle/>
          <a:p>
            <a:pPr fontAlgn="auto"/>
            <a:endParaRPr lang="zh-CN" altLang="en-US" strike="noStrike" noProof="1"/>
          </a:p>
        </p:txBody>
      </p:sp>
      <p:sp>
        <p:nvSpPr>
          <p:cNvPr id="1049345"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851"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852" name="页脚占位符 2"/>
          <p:cNvSpPr>
            <a:spLocks noGrp="1"/>
          </p:cNvSpPr>
          <p:nvPr>
            <p:ph type="ftr" sz="quarter" idx="11"/>
          </p:nvPr>
        </p:nvSpPr>
        <p:spPr/>
        <p:txBody>
          <a:bodyPr/>
          <a:lstStyle/>
          <a:p>
            <a:pPr fontAlgn="auto"/>
            <a:endParaRPr lang="zh-CN" altLang="en-US" strike="noStrike" noProof="1"/>
          </a:p>
        </p:txBody>
      </p:sp>
      <p:sp>
        <p:nvSpPr>
          <p:cNvPr id="1048853"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346"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347"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348"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349"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50" name="页脚占位符 4"/>
          <p:cNvSpPr>
            <a:spLocks noGrp="1"/>
          </p:cNvSpPr>
          <p:nvPr>
            <p:ph type="ftr" sz="quarter" idx="11"/>
          </p:nvPr>
        </p:nvSpPr>
        <p:spPr/>
        <p:txBody>
          <a:bodyPr/>
          <a:lstStyle/>
          <a:p>
            <a:pPr fontAlgn="auto"/>
            <a:endParaRPr lang="zh-CN" altLang="en-US" strike="noStrike" noProof="1"/>
          </a:p>
        </p:txBody>
      </p:sp>
      <p:sp>
        <p:nvSpPr>
          <p:cNvPr id="1049351"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338"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339"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40"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41" name="页脚占位符 4"/>
          <p:cNvSpPr>
            <a:spLocks noGrp="1"/>
          </p:cNvSpPr>
          <p:nvPr>
            <p:ph type="ftr" sz="quarter" idx="11"/>
          </p:nvPr>
        </p:nvSpPr>
        <p:spPr/>
        <p:txBody>
          <a:bodyPr/>
          <a:lstStyle/>
          <a:p>
            <a:pPr fontAlgn="auto"/>
            <a:endParaRPr lang="zh-CN" altLang="en-US" strike="noStrike" noProof="1"/>
          </a:p>
        </p:txBody>
      </p:sp>
      <p:sp>
        <p:nvSpPr>
          <p:cNvPr id="1049342"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319"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320"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321" name="页脚占位符 2"/>
          <p:cNvSpPr>
            <a:spLocks noGrp="1"/>
          </p:cNvSpPr>
          <p:nvPr>
            <p:ph type="ftr" sz="quarter" idx="15"/>
          </p:nvPr>
        </p:nvSpPr>
        <p:spPr/>
        <p:txBody>
          <a:bodyPr/>
          <a:lstStyle/>
          <a:p>
            <a:pPr fontAlgn="auto"/>
            <a:endParaRPr lang="zh-CN" altLang="en-US" strike="noStrike" noProof="1"/>
          </a:p>
        </p:txBody>
      </p:sp>
      <p:sp>
        <p:nvSpPr>
          <p:cNvPr id="1049322"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750"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sz="1800">
              <a:latin typeface="Arial" panose="020B0604020202020204" pitchFamily="34" charset="0"/>
              <a:ea typeface="黑体" panose="02010609060101010101" charset="-122"/>
            </a:endParaRPr>
          </a:p>
        </p:txBody>
      </p:sp>
      <p:pic>
        <p:nvPicPr>
          <p:cNvPr id="2097247"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248"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9751"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9752"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9753"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54"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755"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594"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8595"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8596"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597" name="页脚占位符 4"/>
          <p:cNvSpPr>
            <a:spLocks noGrp="1"/>
          </p:cNvSpPr>
          <p:nvPr>
            <p:ph type="ftr" sz="quarter" idx="11"/>
          </p:nvPr>
        </p:nvSpPr>
        <p:spPr/>
        <p:txBody>
          <a:bodyPr/>
          <a:lstStyle/>
          <a:p>
            <a:pPr fontAlgn="auto"/>
            <a:endParaRPr lang="zh-CN" altLang="en-US" strike="noStrike" noProof="1"/>
          </a:p>
        </p:txBody>
      </p:sp>
      <p:sp>
        <p:nvSpPr>
          <p:cNvPr id="1048598"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249"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250"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771"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772"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73"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774"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760"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761"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62"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63"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64" name="页脚占位符 5"/>
          <p:cNvSpPr>
            <a:spLocks noGrp="1"/>
          </p:cNvSpPr>
          <p:nvPr>
            <p:ph type="ftr" sz="quarter" idx="11"/>
          </p:nvPr>
        </p:nvSpPr>
        <p:spPr/>
        <p:txBody>
          <a:bodyPr/>
          <a:lstStyle/>
          <a:p>
            <a:pPr fontAlgn="auto"/>
            <a:endParaRPr lang="zh-CN" altLang="en-US" strike="noStrike" noProof="1"/>
          </a:p>
        </p:txBody>
      </p:sp>
      <p:sp>
        <p:nvSpPr>
          <p:cNvPr id="1049765"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781"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782"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783"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84"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785"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86"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87" name="页脚占位符 7"/>
          <p:cNvSpPr>
            <a:spLocks noGrp="1"/>
          </p:cNvSpPr>
          <p:nvPr>
            <p:ph type="ftr" sz="quarter" idx="11"/>
          </p:nvPr>
        </p:nvSpPr>
        <p:spPr/>
        <p:txBody>
          <a:bodyPr/>
          <a:lstStyle/>
          <a:p>
            <a:pPr fontAlgn="auto"/>
            <a:endParaRPr lang="zh-CN" altLang="en-US" strike="noStrike" noProof="1"/>
          </a:p>
        </p:txBody>
      </p:sp>
      <p:sp>
        <p:nvSpPr>
          <p:cNvPr id="1049788"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8692"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693" name="页脚占位符 2"/>
          <p:cNvSpPr>
            <a:spLocks noGrp="1"/>
          </p:cNvSpPr>
          <p:nvPr>
            <p:ph type="ftr" sz="quarter" idx="11"/>
          </p:nvPr>
        </p:nvSpPr>
        <p:spPr/>
        <p:txBody>
          <a:bodyPr/>
          <a:lstStyle/>
          <a:p>
            <a:pPr fontAlgn="auto"/>
            <a:endParaRPr lang="zh-CN" altLang="en-US" strike="noStrike" noProof="1"/>
          </a:p>
        </p:txBody>
      </p:sp>
      <p:sp>
        <p:nvSpPr>
          <p:cNvPr id="1048694"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747"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48" name="页脚占位符 2"/>
          <p:cNvSpPr>
            <a:spLocks noGrp="1"/>
          </p:cNvSpPr>
          <p:nvPr>
            <p:ph type="ftr" sz="quarter" idx="11"/>
          </p:nvPr>
        </p:nvSpPr>
        <p:spPr/>
        <p:txBody>
          <a:bodyPr/>
          <a:lstStyle/>
          <a:p>
            <a:pPr fontAlgn="auto"/>
            <a:endParaRPr lang="zh-CN" altLang="en-US" strike="noStrike" noProof="1"/>
          </a:p>
        </p:txBody>
      </p:sp>
      <p:sp>
        <p:nvSpPr>
          <p:cNvPr id="1049749"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775"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776"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777"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778"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79" name="页脚占位符 4"/>
          <p:cNvSpPr>
            <a:spLocks noGrp="1"/>
          </p:cNvSpPr>
          <p:nvPr>
            <p:ph type="ftr" sz="quarter" idx="11"/>
          </p:nvPr>
        </p:nvSpPr>
        <p:spPr/>
        <p:txBody>
          <a:bodyPr/>
          <a:lstStyle/>
          <a:p>
            <a:pPr fontAlgn="auto"/>
            <a:endParaRPr lang="zh-CN" altLang="en-US" strike="noStrike" noProof="1"/>
          </a:p>
        </p:txBody>
      </p:sp>
      <p:sp>
        <p:nvSpPr>
          <p:cNvPr id="1049780"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766"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767"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68"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69" name="页脚占位符 4"/>
          <p:cNvSpPr>
            <a:spLocks noGrp="1"/>
          </p:cNvSpPr>
          <p:nvPr>
            <p:ph type="ftr" sz="quarter" idx="11"/>
          </p:nvPr>
        </p:nvSpPr>
        <p:spPr/>
        <p:txBody>
          <a:bodyPr/>
          <a:lstStyle/>
          <a:p>
            <a:pPr fontAlgn="auto"/>
            <a:endParaRPr lang="zh-CN" altLang="en-US" strike="noStrike" noProof="1"/>
          </a:p>
        </p:txBody>
      </p:sp>
      <p:sp>
        <p:nvSpPr>
          <p:cNvPr id="1049770"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756"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757"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758" name="页脚占位符 2"/>
          <p:cNvSpPr>
            <a:spLocks noGrp="1"/>
          </p:cNvSpPr>
          <p:nvPr>
            <p:ph type="ftr" sz="quarter" idx="15"/>
          </p:nvPr>
        </p:nvSpPr>
        <p:spPr/>
        <p:txBody>
          <a:bodyPr/>
          <a:lstStyle/>
          <a:p>
            <a:pPr fontAlgn="auto"/>
            <a:endParaRPr lang="zh-CN" altLang="en-US" strike="noStrike" noProof="1"/>
          </a:p>
        </p:txBody>
      </p:sp>
      <p:sp>
        <p:nvSpPr>
          <p:cNvPr id="1049759"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2097236" name="图片 5"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6096000" y="685800"/>
            <a:ext cx="5486400" cy="5486400"/>
          </a:xfrm>
          <a:prstGeom prst="rect">
            <a:avLst/>
          </a:prstGeom>
          <a:noFill/>
          <a:ln w="9525">
            <a:noFill/>
          </a:ln>
        </p:spPr>
      </p:pic>
      <p:pic>
        <p:nvPicPr>
          <p:cNvPr id="2097237" name="图片 4" descr="C:/Users/1V994W2/PycharmProjects/PPT_Background_Generation/pic_temp/0_pic_quater_right_down.png"/>
          <p:cNvPicPr/>
          <p:nvPr userDrawn="1">
            <p:custDataLst>
              <p:tags r:id="rId5"/>
            </p:custDataLst>
          </p:nvPr>
        </p:nvPicPr>
        <p:blipFill>
          <a:blip r:embed="rId6" r:link="rId4"/>
          <a:stretch>
            <a:fillRect/>
          </a:stretch>
        </p:blipFill>
        <p:spPr>
          <a:xfrm>
            <a:off x="0" y="0"/>
            <a:ext cx="720725" cy="720725"/>
          </a:xfrm>
          <a:prstGeom prst="rect">
            <a:avLst/>
          </a:prstGeom>
          <a:noFill/>
          <a:ln w="9525">
            <a:noFill/>
          </a:ln>
        </p:spPr>
      </p:pic>
      <p:cxnSp>
        <p:nvCxnSpPr>
          <p:cNvPr id="3145763" name="直接连接符 10"/>
          <p:cNvCxnSpPr/>
          <p:nvPr userDrawn="1">
            <p:custDataLst>
              <p:tags r:id="rId7"/>
            </p:custDataLst>
          </p:nvPr>
        </p:nvCxnSpPr>
        <p:spPr>
          <a:xfrm>
            <a:off x="3913188" y="1106488"/>
            <a:ext cx="0" cy="464343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49670" name="副标题 1"/>
          <p:cNvSpPr>
            <a:spLocks noGrp="1"/>
          </p:cNvSpPr>
          <p:nvPr>
            <p:ph type="subTitle" idx="13" hasCustomPrompt="1"/>
          </p:nvPr>
        </p:nvSpPr>
        <p:spPr>
          <a:xfrm>
            <a:off x="4116000" y="1106805"/>
            <a:ext cx="388622" cy="4644390"/>
          </a:xfrm>
          <a:noFill/>
        </p:spPr>
        <p:txBody>
          <a:bodyPr vert="eaVert" wrap="square" lIns="0" tIns="0" rIns="0" bIns="0" rtlCol="0" anchor="t" anchorCtr="0">
            <a:normAutofit/>
          </a:bodyPr>
          <a:lstStyle>
            <a:lvl1pPr marL="0" indent="0" algn="dist">
              <a:buNone/>
              <a:defRPr lang="zh-CN" altLang="en-US" spc="400">
                <a:solidFill>
                  <a:schemeClr val="tx1">
                    <a:lumMod val="65000"/>
                    <a:lumOff val="35000"/>
                  </a:schemeClr>
                </a:solidFill>
                <a:latin typeface="Arial" panose="020B0604020202020204" pitchFamily="34" charset="0"/>
                <a:ea typeface="微软雅黑" panose="020B0503020204020204" pitchFamily="34" charset="-122"/>
              </a:defRPr>
            </a:lvl1pPr>
          </a:lstStyle>
          <a:p>
            <a:pPr marL="0" lvl="0" fontAlgn="auto"/>
            <a:r>
              <a:rPr lang="zh-CN" altLang="en-US" strike="noStrike" noProof="1"/>
              <a:t>单击此处编辑副标题</a:t>
            </a:r>
            <a:endParaRPr lang="zh-CN" altLang="en-US" strike="noStrike" noProof="1"/>
          </a:p>
        </p:txBody>
      </p:sp>
      <p:sp>
        <p:nvSpPr>
          <p:cNvPr id="1049671" name="竖排文字占位符 6"/>
          <p:cNvSpPr>
            <a:spLocks noGrp="1"/>
          </p:cNvSpPr>
          <p:nvPr>
            <p:ph type="body" orient="vert" sz="quarter" idx="15" hasCustomPrompt="1"/>
          </p:nvPr>
        </p:nvSpPr>
        <p:spPr>
          <a:xfrm>
            <a:off x="2267867" y="1106488"/>
            <a:ext cx="461835" cy="1959609"/>
          </a:xfrm>
        </p:spPr>
        <p:txBody>
          <a:bodyPr vert="eaVert" anchor="ctr">
            <a:normAutofit/>
          </a:bodyPr>
          <a:lstStyle>
            <a:lvl1pPr marL="0" indent="0" algn="l">
              <a:buFont typeface="Arial" panose="020B0604020202020204" pitchFamily="34" charset="0"/>
              <a:buNone/>
              <a:defRPr sz="1400" spc="800" baseline="0">
                <a:solidFill>
                  <a:schemeClr val="tx1">
                    <a:lumMod val="75000"/>
                    <a:lumOff val="25000"/>
                  </a:schemeClr>
                </a:solidFill>
              </a:defRPr>
            </a:lvl1pPr>
          </a:lstStyle>
          <a:p>
            <a:pPr lvl="0" fontAlgn="auto"/>
            <a:r>
              <a:rPr lang="zh-CN" altLang="en-US" strike="noStrike" noProof="1"/>
              <a:t>编辑文本</a:t>
            </a:r>
            <a:endParaRPr lang="zh-CN" altLang="en-US" strike="noStrike" noProof="1"/>
          </a:p>
        </p:txBody>
      </p:sp>
      <p:sp>
        <p:nvSpPr>
          <p:cNvPr id="1049672" name="竖排文字占位符 6"/>
          <p:cNvSpPr>
            <a:spLocks noGrp="1"/>
          </p:cNvSpPr>
          <p:nvPr>
            <p:ph type="body" orient="vert" sz="quarter" idx="16" hasCustomPrompt="1"/>
          </p:nvPr>
        </p:nvSpPr>
        <p:spPr>
          <a:xfrm>
            <a:off x="2267867" y="3790950"/>
            <a:ext cx="461835" cy="1959609"/>
          </a:xfrm>
        </p:spPr>
        <p:txBody>
          <a:bodyPr vert="eaVert" anchor="ctr">
            <a:normAutofit/>
          </a:bodyPr>
          <a:lstStyle>
            <a:lvl1pPr marL="0" indent="0" algn="l">
              <a:buFont typeface="Arial" panose="020B0604020202020204" pitchFamily="34" charset="0"/>
              <a:buNone/>
              <a:defRPr sz="1400" spc="800" baseline="0">
                <a:solidFill>
                  <a:schemeClr val="tx1">
                    <a:lumMod val="75000"/>
                    <a:lumOff val="25000"/>
                  </a:schemeClr>
                </a:solidFill>
              </a:defRPr>
            </a:lvl1pPr>
          </a:lstStyle>
          <a:p>
            <a:pPr lvl="0" fontAlgn="auto"/>
            <a:r>
              <a:rPr lang="zh-CN" altLang="en-US" strike="noStrike" noProof="1"/>
              <a:t>编辑文本</a:t>
            </a:r>
            <a:endParaRPr lang="zh-CN" altLang="en-US" strike="noStrike" noProof="1"/>
          </a:p>
        </p:txBody>
      </p:sp>
      <p:sp>
        <p:nvSpPr>
          <p:cNvPr id="1049673" name="标题 3"/>
          <p:cNvSpPr>
            <a:spLocks noGrp="1"/>
          </p:cNvSpPr>
          <p:nvPr>
            <p:ph type="title" hasCustomPrompt="1"/>
          </p:nvPr>
        </p:nvSpPr>
        <p:spPr>
          <a:xfrm>
            <a:off x="2804162" y="1106488"/>
            <a:ext cx="1021617" cy="4643755"/>
          </a:xfrm>
        </p:spPr>
        <p:txBody>
          <a:bodyPr vert="eaVert"/>
          <a:lstStyle>
            <a:lvl1pPr algn="dist">
              <a:defRPr sz="4800" baseline="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1049674" name="日期占位符 15"/>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75" name="页脚占位符 16"/>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76" name="灯片编号占位符 17"/>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386" name="组合 8"/>
          <p:cNvGrpSpPr/>
          <p:nvPr userDrawn="1"/>
        </p:nvGrpSpPr>
        <p:grpSpPr>
          <a:xfrm>
            <a:off x="0" y="0"/>
            <a:ext cx="12192000" cy="720725"/>
            <a:chOff x="0" y="0"/>
            <a:chExt cx="12192000" cy="720090"/>
          </a:xfrm>
        </p:grpSpPr>
        <p:pic>
          <p:nvPicPr>
            <p:cNvPr id="2097212"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13" name="图片 6"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591"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92"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593" name="日期占位符 3"/>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594" name="页脚占位符 4"/>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595" name="灯片编号占位符 5"/>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2097217" name="图片 6" descr="C:/Users/1V994W2/PycharmProjects/PPT_Background_Generation/pic_temp/pic_half_top.png"/>
          <p:cNvPicPr/>
          <p:nvPr userDrawn="1">
            <p:custDataLst>
              <p:tags r:id="rId2"/>
            </p:custDataLst>
          </p:nvPr>
        </p:nvPicPr>
        <p:blipFill>
          <a:blip r:embed="rId3" r:link="rId4"/>
          <a:stretch>
            <a:fillRect/>
          </a:stretch>
        </p:blipFill>
        <p:spPr>
          <a:xfrm>
            <a:off x="4064000" y="4826000"/>
            <a:ext cx="4064000" cy="2032000"/>
          </a:xfrm>
          <a:prstGeom prst="rect">
            <a:avLst/>
          </a:prstGeom>
          <a:noFill/>
          <a:ln w="9525">
            <a:noFill/>
          </a:ln>
        </p:spPr>
      </p:pic>
      <p:sp>
        <p:nvSpPr>
          <p:cNvPr id="1049611" name="标题 1"/>
          <p:cNvSpPr>
            <a:spLocks noGrp="1"/>
          </p:cNvSpPr>
          <p:nvPr>
            <p:ph type="title" hasCustomPrompt="1"/>
          </p:nvPr>
        </p:nvSpPr>
        <p:spPr>
          <a:xfrm>
            <a:off x="3579742" y="1439240"/>
            <a:ext cx="2194560" cy="3979520"/>
          </a:xfrm>
        </p:spPr>
        <p:txBody>
          <a:bodyPr vert="eaVert" lIns="101600" tIns="38100" rIns="63500" bIns="38100" anchor="t" anchorCtr="0">
            <a:noAutofit/>
          </a:bodyPr>
          <a:lstStyle>
            <a:lvl1pPr algn="l">
              <a:defRPr sz="2800" b="0" u="none" strike="noStrike" kern="1200" cap="none" spc="300" normalizeH="0" baseline="0">
                <a:solidFill>
                  <a:schemeClr val="tx1"/>
                </a:solidFill>
                <a:latin typeface="Arial" panose="020B0604020202020204" pitchFamily="34" charset="0"/>
                <a:ea typeface="汉仪旗黑-85S" panose="00020600040101010101" pitchFamily="18" charset="-122"/>
              </a:defRPr>
            </a:lvl1pPr>
          </a:lstStyle>
          <a:p>
            <a:pPr fontAlgn="auto"/>
            <a:r>
              <a:rPr lang="zh-CN" altLang="en-US" strike="noStrike" noProof="1"/>
              <a:t>单击此处编辑标题</a:t>
            </a:r>
            <a:endParaRPr lang="zh-CN" altLang="en-US" strike="noStrike" noProof="1"/>
          </a:p>
        </p:txBody>
      </p:sp>
      <p:sp>
        <p:nvSpPr>
          <p:cNvPr id="1049612" name="日期占位符 3"/>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13" name="页脚占位符 4"/>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614" name="灯片编号占位符 5"/>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401" name="组合 9"/>
          <p:cNvGrpSpPr/>
          <p:nvPr userDrawn="1"/>
        </p:nvGrpSpPr>
        <p:grpSpPr>
          <a:xfrm>
            <a:off x="0" y="0"/>
            <a:ext cx="12192000" cy="720725"/>
            <a:chOff x="0" y="0"/>
            <a:chExt cx="12192000" cy="720090"/>
          </a:xfrm>
        </p:grpSpPr>
        <p:pic>
          <p:nvPicPr>
            <p:cNvPr id="2097228" name="图片 8"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29" name="图片 7"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644"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645"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646"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微软雅黑" panose="020B0503020204020204" pitchFamily="34" charset="-122"/>
              </a:defRPr>
            </a:lvl1pPr>
            <a:lvl2pPr eaLnBrk="1" fontAlgn="auto" latinLnBrk="0" hangingPunct="1">
              <a:defRPr sz="1600">
                <a:solidFill>
                  <a:schemeClr val="tx1"/>
                </a:solidFill>
                <a:latin typeface="Arial" panose="020B0604020202020204" pitchFamily="34" charset="0"/>
                <a:ea typeface="微软雅黑" panose="020B0503020204020204" pitchFamily="34" charset="-122"/>
              </a:defRPr>
            </a:lvl2pPr>
            <a:lvl3pPr eaLnBrk="1" fontAlgn="auto" latinLnBrk="0" hangingPunct="1">
              <a:defRPr sz="1600">
                <a:solidFill>
                  <a:schemeClr val="tx1"/>
                </a:solidFill>
                <a:latin typeface="Arial" panose="020B0604020202020204" pitchFamily="34" charset="0"/>
                <a:ea typeface="微软雅黑" panose="020B0503020204020204" pitchFamily="34" charset="-122"/>
              </a:defRPr>
            </a:lvl3pPr>
            <a:lvl4pPr eaLnBrk="1" fontAlgn="auto" latinLnBrk="0" hangingPunct="1">
              <a:defRPr sz="1600">
                <a:solidFill>
                  <a:schemeClr val="tx1"/>
                </a:solidFill>
                <a:latin typeface="Arial" panose="020B0604020202020204" pitchFamily="34" charset="0"/>
                <a:ea typeface="微软雅黑" panose="020B0503020204020204" pitchFamily="34" charset="-122"/>
              </a:defRPr>
            </a:lvl4pPr>
            <a:lvl5pPr eaLnBrk="1" fontAlgn="auto" latinLnBrk="0" hangingPunct="1">
              <a:defRPr sz="160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47" name="日期占位符 4"/>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48" name="页脚占位符 5"/>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49" name="灯片编号占位符 6"/>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388" name="组合 11"/>
          <p:cNvGrpSpPr/>
          <p:nvPr userDrawn="1"/>
        </p:nvGrpSpPr>
        <p:grpSpPr>
          <a:xfrm>
            <a:off x="0" y="0"/>
            <a:ext cx="12192000" cy="720725"/>
            <a:chOff x="0" y="0"/>
            <a:chExt cx="12192000" cy="720090"/>
          </a:xfrm>
        </p:grpSpPr>
        <p:pic>
          <p:nvPicPr>
            <p:cNvPr id="2097214" name="图片 10"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15" name="图片 9"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596"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597"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1049598"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599"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1049600"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601" name="日期占位符 6"/>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02" name="页脚占位符 7"/>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03" name="灯片编号占位符 8"/>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2097238" name="图片 6"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7497763" y="1235075"/>
            <a:ext cx="4389437" cy="4387850"/>
          </a:xfrm>
          <a:prstGeom prst="rect">
            <a:avLst/>
          </a:prstGeom>
          <a:noFill/>
          <a:ln w="9525">
            <a:noFill/>
          </a:ln>
        </p:spPr>
      </p:pic>
      <p:sp>
        <p:nvSpPr>
          <p:cNvPr id="1049677" name="矩形 5"/>
          <p:cNvSpPr/>
          <p:nvPr userDrawn="1">
            <p:custDataLst>
              <p:tags r:id="rId5"/>
            </p:custDataLst>
          </p:nvPr>
        </p:nvSpPr>
        <p:spPr>
          <a:xfrm>
            <a:off x="0" y="0"/>
            <a:ext cx="7315200"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9678"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679"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80"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81"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1048627" name="日期占位符 1"/>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8628" name="页脚占位符 2"/>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8629" name="灯片编号占位符 3"/>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411" name="组合 9"/>
          <p:cNvGrpSpPr/>
          <p:nvPr userDrawn="1"/>
        </p:nvGrpSpPr>
        <p:grpSpPr>
          <a:xfrm>
            <a:off x="0" y="0"/>
            <a:ext cx="12192000" cy="720725"/>
            <a:chOff x="0" y="0"/>
            <a:chExt cx="12192000" cy="720090"/>
          </a:xfrm>
        </p:grpSpPr>
        <p:pic>
          <p:nvPicPr>
            <p:cNvPr id="2097239" name="图片 8"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40" name="图片 7"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68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68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fontAlgn="auto"/>
            <a:endParaRPr strike="noStrike" noProof="1">
              <a:sym typeface="+mn-ea"/>
            </a:endParaRPr>
          </a:p>
        </p:txBody>
      </p:sp>
      <p:sp>
        <p:nvSpPr>
          <p:cNvPr id="104968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1049685" name="日期占位符 4"/>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9EFD9D74-47D9-4702-A33C-335B63B48DBF}"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86" name="页脚占位符 5"/>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87" name="灯片编号占位符 6"/>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FABC47A4-756D-490B-A52F-7D9E2C9FC05F}"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399" name="组合 8"/>
          <p:cNvGrpSpPr/>
          <p:nvPr userDrawn="1"/>
        </p:nvGrpSpPr>
        <p:grpSpPr>
          <a:xfrm>
            <a:off x="0" y="0"/>
            <a:ext cx="12192000" cy="720725"/>
            <a:chOff x="0" y="0"/>
            <a:chExt cx="12192000" cy="720090"/>
          </a:xfrm>
        </p:grpSpPr>
        <p:pic>
          <p:nvPicPr>
            <p:cNvPr id="2097226"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27" name="图片 6"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639"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ts val="0"/>
              </a:spcAft>
              <a:buNone/>
              <a:defRPr kumimoji="0" lang="zh-CN" altLang="en-US" sz="2400" b="0" i="0" u="none" strike="noStrike" kern="1200" cap="none" spc="200" normalizeH="0" baseline="0" noProof="1" dirty="0">
                <a:solidFill>
                  <a:schemeClr val="tx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640"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微软雅黑" panose="020B0503020204020204" pitchFamily="34" charset="-122"/>
              </a:defRPr>
            </a:lvl1pPr>
            <a:lvl2pPr indent="0" eaLnBrk="1" fontAlgn="auto" latinLnBrk="0" hangingPunct="1">
              <a:defRPr>
                <a:solidFill>
                  <a:schemeClr val="tx1"/>
                </a:solidFill>
                <a:latin typeface="Arial" panose="020B0604020202020204" pitchFamily="34" charset="0"/>
                <a:ea typeface="微软雅黑" panose="020B0503020204020204" pitchFamily="34" charset="-122"/>
              </a:defRPr>
            </a:lvl2pPr>
            <a:lvl3pPr indent="0" eaLnBrk="1" fontAlgn="auto" latinLnBrk="0" hangingPunct="1">
              <a:defRPr>
                <a:solidFill>
                  <a:schemeClr val="tx1"/>
                </a:solidFill>
                <a:latin typeface="Arial" panose="020B0604020202020204" pitchFamily="34" charset="0"/>
                <a:ea typeface="微软雅黑" panose="020B0503020204020204" pitchFamily="34" charset="-122"/>
              </a:defRPr>
            </a:lvl3pPr>
            <a:lvl4pPr indent="0" eaLnBrk="1" fontAlgn="auto" latinLnBrk="0" hangingPunct="1">
              <a:defRPr>
                <a:solidFill>
                  <a:schemeClr val="tx1"/>
                </a:solidFill>
                <a:latin typeface="Arial" panose="020B0604020202020204" pitchFamily="34" charset="0"/>
                <a:ea typeface="微软雅黑" panose="020B0503020204020204" pitchFamily="34" charset="-122"/>
              </a:defRPr>
            </a:lvl4pPr>
            <a:lvl5pPr indent="0" eaLnBrk="1" fontAlgn="auto" latinLnBrk="0" hangingPunct="1">
              <a:defRPr>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41" name="日期占位符 3"/>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42" name="页脚占位符 4"/>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43" name="灯片编号占位符 5"/>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413" name="组合 1"/>
          <p:cNvGrpSpPr/>
          <p:nvPr userDrawn="1"/>
        </p:nvGrpSpPr>
        <p:grpSpPr>
          <a:xfrm>
            <a:off x="0" y="0"/>
            <a:ext cx="12192000" cy="720725"/>
            <a:chOff x="0" y="0"/>
            <a:chExt cx="12192000" cy="720090"/>
          </a:xfrm>
        </p:grpSpPr>
        <p:pic>
          <p:nvPicPr>
            <p:cNvPr id="2097241" name="图片 7"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42" name="图片 5"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688"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微软雅黑" panose="020B0503020204020204" pitchFamily="34" charset="-122"/>
              </a:defRPr>
            </a:lvl1pPr>
            <a:lvl2pPr>
              <a:defRPr>
                <a:solidFill>
                  <a:schemeClr val="tx1"/>
                </a:solidFill>
                <a:latin typeface="Arial" panose="020B0604020202020204" pitchFamily="34" charset="0"/>
                <a:ea typeface="微软雅黑" panose="020B0503020204020204" pitchFamily="34" charset="-122"/>
              </a:defRPr>
            </a:lvl2pPr>
            <a:lvl3pPr>
              <a:defRPr>
                <a:solidFill>
                  <a:schemeClr val="tx1"/>
                </a:solidFill>
                <a:latin typeface="Arial" panose="020B0604020202020204" pitchFamily="34" charset="0"/>
                <a:ea typeface="微软雅黑" panose="020B0503020204020204" pitchFamily="34" charset="-122"/>
              </a:defRPr>
            </a:lvl3pPr>
            <a:lvl4pPr>
              <a:defRPr>
                <a:solidFill>
                  <a:schemeClr val="tx1"/>
                </a:solidFill>
                <a:latin typeface="Arial" panose="020B0604020202020204" pitchFamily="34" charset="0"/>
                <a:ea typeface="微软雅黑" panose="020B0503020204020204" pitchFamily="34" charset="-122"/>
              </a:defRPr>
            </a:lvl4pPr>
            <a:lvl5pPr>
              <a:defRPr>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89" name="日期占位符 2"/>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90" name="页脚占位符 3"/>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91" name="灯片编号占位符 4"/>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2097224" name="图片 6" descr="C:/Users/1V994W2/Documents/Tencent%20Files/574576071/FileRecv/拼装素材/小清新-34/27/subject_holdleft_78,140,111_0_lively_full_0.png"/>
          <p:cNvPicPr/>
          <p:nvPr userDrawn="1">
            <p:custDataLst>
              <p:tags r:id="rId2"/>
            </p:custDataLst>
          </p:nvPr>
        </p:nvPicPr>
        <p:blipFill>
          <a:blip r:embed="rId3" r:link="rId4"/>
          <a:stretch>
            <a:fillRect/>
          </a:stretch>
        </p:blipFill>
        <p:spPr>
          <a:xfrm>
            <a:off x="609600" y="685800"/>
            <a:ext cx="5486400" cy="5486400"/>
          </a:xfrm>
          <a:prstGeom prst="rect">
            <a:avLst/>
          </a:prstGeom>
          <a:noFill/>
          <a:ln w="9525">
            <a:noFill/>
          </a:ln>
        </p:spPr>
      </p:pic>
      <p:pic>
        <p:nvPicPr>
          <p:cNvPr id="2097225" name="图片 5" descr="C:/Users/1V994W2/PycharmProjects/PPT_Background_Generation/pic_temp/0_pic_quater_right_down.png"/>
          <p:cNvPicPr/>
          <p:nvPr userDrawn="1">
            <p:custDataLst>
              <p:tags r:id="rId5"/>
            </p:custDataLst>
          </p:nvPr>
        </p:nvPicPr>
        <p:blipFill>
          <a:blip r:embed="rId6" r:link="rId4"/>
          <a:stretch>
            <a:fillRect/>
          </a:stretch>
        </p:blipFill>
        <p:spPr>
          <a:xfrm>
            <a:off x="11471275" y="0"/>
            <a:ext cx="720725" cy="720725"/>
          </a:xfrm>
          <a:prstGeom prst="rect">
            <a:avLst/>
          </a:prstGeom>
          <a:noFill/>
          <a:ln w="9525">
            <a:noFill/>
          </a:ln>
        </p:spPr>
      </p:pic>
      <p:cxnSp>
        <p:nvCxnSpPr>
          <p:cNvPr id="3145762" name="直接连接符 7"/>
          <p:cNvCxnSpPr/>
          <p:nvPr userDrawn="1">
            <p:custDataLst>
              <p:tags r:id="rId7"/>
            </p:custDataLst>
          </p:nvPr>
        </p:nvCxnSpPr>
        <p:spPr>
          <a:xfrm>
            <a:off x="9574213" y="1239838"/>
            <a:ext cx="0" cy="43783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49634" name="文本占位符 1"/>
          <p:cNvSpPr>
            <a:spLocks noGrp="1"/>
          </p:cNvSpPr>
          <p:nvPr>
            <p:ph type="body" idx="13" hasCustomPrompt="1"/>
          </p:nvPr>
        </p:nvSpPr>
        <p:spPr>
          <a:xfrm>
            <a:off x="9777095" y="1239202"/>
            <a:ext cx="394514" cy="4380230"/>
          </a:xfrm>
          <a:noFill/>
        </p:spPr>
        <p:txBody>
          <a:bodyPr vert="eaVert" wrap="square" lIns="0" tIns="0" rIns="0" bIns="0" rtlCol="0" anchor="t" anchorCtr="0">
            <a:normAutofit/>
          </a:bodyPr>
          <a:lstStyle>
            <a:lvl1pPr marL="0" indent="0" algn="dist">
              <a:buNone/>
              <a:defRPr lang="zh-CN" altLang="en-US" spc="400">
                <a:solidFill>
                  <a:schemeClr val="tx1">
                    <a:lumMod val="65000"/>
                    <a:lumOff val="35000"/>
                  </a:schemeClr>
                </a:solidFill>
                <a:latin typeface="Arial" panose="020B0604020202020204" pitchFamily="34" charset="0"/>
                <a:ea typeface="微软雅黑" panose="020B0503020204020204" pitchFamily="34" charset="-122"/>
              </a:defRPr>
            </a:lvl1pPr>
          </a:lstStyle>
          <a:p>
            <a:pPr marL="0" lvl="0" fontAlgn="auto"/>
            <a:r>
              <a:rPr lang="zh-CN" altLang="en-US" strike="noStrike" noProof="1"/>
              <a:t>单击此处编辑副标题</a:t>
            </a:r>
            <a:endParaRPr lang="zh-CN" altLang="en-US" strike="noStrike" noProof="1"/>
          </a:p>
        </p:txBody>
      </p:sp>
      <p:sp>
        <p:nvSpPr>
          <p:cNvPr id="1049635" name="标题 8"/>
          <p:cNvSpPr>
            <a:spLocks noGrp="1"/>
          </p:cNvSpPr>
          <p:nvPr>
            <p:ph type="title" idx="14" hasCustomPrompt="1"/>
          </p:nvPr>
        </p:nvSpPr>
        <p:spPr>
          <a:xfrm>
            <a:off x="7966710" y="1238567"/>
            <a:ext cx="1403985" cy="4380230"/>
          </a:xfrm>
          <a:noFill/>
        </p:spPr>
        <p:txBody>
          <a:bodyPr vert="eaVert" wrap="square" lIns="0" tIns="0" rIns="0" bIns="0" rtlCol="0" anchor="t" anchorCtr="0">
            <a:normAutofit/>
          </a:bodyPr>
          <a:lstStyle>
            <a:lvl1pPr algn="l">
              <a:defRPr lang="zh-CN" altLang="en-US" sz="6600" b="0" spc="1400">
                <a:solidFill>
                  <a:schemeClr val="tx1">
                    <a:lumMod val="85000"/>
                    <a:lumOff val="15000"/>
                  </a:schemeClr>
                </a:solidFill>
                <a:latin typeface="Arial" panose="020B0604020202020204" pitchFamily="34" charset="0"/>
                <a:ea typeface="汉仪旗黑-85S" panose="00020600040101010101" pitchFamily="18" charset="-122"/>
                <a:cs typeface="+mn-cs"/>
              </a:defRPr>
            </a:lvl1pPr>
          </a:lstStyle>
          <a:p>
            <a:pPr marL="0" lvl="0" fontAlgn="auto"/>
            <a:r>
              <a:rPr lang="zh-CN" altLang="en-US" strike="noStrike" noProof="1"/>
              <a:t>编辑标题</a:t>
            </a:r>
            <a:endParaRPr lang="zh-CN" altLang="en-US" strike="noStrike" noProof="1"/>
          </a:p>
        </p:txBody>
      </p:sp>
      <p:sp>
        <p:nvSpPr>
          <p:cNvPr id="1049636"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37"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38"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407" name="组合 7"/>
          <p:cNvGrpSpPr/>
          <p:nvPr userDrawn="1"/>
        </p:nvGrpSpPr>
        <p:grpSpPr>
          <a:xfrm>
            <a:off x="0" y="0"/>
            <a:ext cx="12192000" cy="720725"/>
            <a:chOff x="0" y="0"/>
            <a:chExt cx="12192000" cy="720090"/>
          </a:xfrm>
        </p:grpSpPr>
        <p:pic>
          <p:nvPicPr>
            <p:cNvPr id="2097234" name="图片 6" descr="C:/Users/1V994W2/PycharmProjects/PPT_Background_Generation/pic_temp/0_pic_quater_right_down.png"/>
            <p:cNvPicPr/>
            <p:nvPr userDrawn="1">
              <p:custDataLst>
                <p:tags r:id="rId2"/>
              </p:custDataLst>
            </p:nvPr>
          </p:nvPicPr>
          <p:blipFill>
            <a:blip r:embed="rId3" r:link="rId4"/>
            <a:stretch>
              <a:fillRect/>
            </a:stretch>
          </p:blipFill>
          <p:spPr>
            <a:xfrm>
              <a:off x="0" y="0"/>
              <a:ext cx="720090" cy="720090"/>
            </a:xfrm>
            <a:prstGeom prst="rect">
              <a:avLst/>
            </a:prstGeom>
            <a:noFill/>
            <a:ln w="9525">
              <a:noFill/>
            </a:ln>
          </p:spPr>
        </p:pic>
        <p:pic>
          <p:nvPicPr>
            <p:cNvPr id="2097235" name="图片 5" descr="C:/Users/1V994W2/PycharmProjects/PPT_Background_Generation/pic_temp/1_pic_quater_left_down.png"/>
            <p:cNvPicPr/>
            <p:nvPr userDrawn="1">
              <p:custDataLst>
                <p:tags r:id="rId5"/>
              </p:custDataLst>
            </p:nvPr>
          </p:nvPicPr>
          <p:blipFill>
            <a:blip r:embed="rId6" r:link="rId4"/>
            <a:stretch>
              <a:fillRect/>
            </a:stretch>
          </p:blipFill>
          <p:spPr>
            <a:xfrm>
              <a:off x="11471910" y="0"/>
              <a:ext cx="720090" cy="720090"/>
            </a:xfrm>
            <a:prstGeom prst="rect">
              <a:avLst/>
            </a:prstGeom>
            <a:noFill/>
            <a:ln w="9525">
              <a:noFill/>
            </a:ln>
          </p:spPr>
        </p:pic>
      </p:grpSp>
      <p:sp>
        <p:nvSpPr>
          <p:cNvPr id="1049666" name="标题 1"/>
          <p:cNvSpPr>
            <a:spLocks noGrp="1"/>
          </p:cNvSpPr>
          <p:nvPr>
            <p:ph type="title"/>
          </p:nvPr>
        </p:nvSpPr>
        <p:spPr/>
        <p:txBody>
          <a:bodyPr/>
          <a:lstStyle>
            <a:lvl1pPr>
              <a:defRPr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667" name="日期占位符 2"/>
          <p:cNvSpPr>
            <a:spLocks noGrp="1"/>
          </p:cNvSpPr>
          <p:nvPr>
            <p:ph type="dt" sz="half" idx="10"/>
            <p:custDataLst>
              <p:tags r:id="rId7"/>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68" name="页脚占位符 3"/>
          <p:cNvSpPr>
            <a:spLocks noGrp="1"/>
          </p:cNvSpPr>
          <p:nvPr>
            <p:ph type="ftr" sz="quarter" idx="11"/>
            <p:custDataLst>
              <p:tags r:id="rId8"/>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69" name="灯片编号占位符 4"/>
          <p:cNvSpPr>
            <a:spLocks noGrp="1"/>
          </p:cNvSpPr>
          <p:nvPr>
            <p:ph type="sldNum" sz="quarter" idx="12"/>
            <p:custDataLst>
              <p:tags r:id="rId9"/>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49622" name="矩形 9"/>
          <p:cNvSpPr/>
          <p:nvPr userDrawn="1">
            <p:custDataLst>
              <p:tags r:id="rId2"/>
            </p:custDataLst>
          </p:nvPr>
        </p:nvSpPr>
        <p:spPr>
          <a:xfrm>
            <a:off x="292100" y="303213"/>
            <a:ext cx="11607800" cy="625157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394" name="组合 5"/>
          <p:cNvGrpSpPr/>
          <p:nvPr userDrawn="1"/>
        </p:nvGrpSpPr>
        <p:grpSpPr>
          <a:xfrm>
            <a:off x="0" y="0"/>
            <a:ext cx="12192000" cy="720725"/>
            <a:chOff x="0" y="0"/>
            <a:chExt cx="12192000" cy="720090"/>
          </a:xfrm>
        </p:grpSpPr>
        <p:pic>
          <p:nvPicPr>
            <p:cNvPr id="2097220" name="图片 8"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21"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623" name="标题 1"/>
          <p:cNvSpPr>
            <a:spLocks noGrp="1"/>
          </p:cNvSpPr>
          <p:nvPr>
            <p:ph type="title" hasCustomPrompt="1"/>
          </p:nvPr>
        </p:nvSpPr>
        <p:spPr>
          <a:xfrm>
            <a:off x="1281600" y="1249200"/>
            <a:ext cx="9626400" cy="723600"/>
          </a:xfrm>
        </p:spPr>
        <p:txBody>
          <a:bodyPr anchor="ctr"/>
          <a:lstStyle>
            <a:lvl1pPr>
              <a:defRPr sz="32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624" name="内容占位符 6"/>
          <p:cNvSpPr>
            <a:spLocks noGrp="1"/>
          </p:cNvSpPr>
          <p:nvPr>
            <p:ph sz="quarter" idx="13"/>
          </p:nvPr>
        </p:nvSpPr>
        <p:spPr>
          <a:xfrm>
            <a:off x="1281113" y="2163600"/>
            <a:ext cx="9626600" cy="3445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25"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26"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27"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49604" name="矩形 9"/>
          <p:cNvSpPr/>
          <p:nvPr userDrawn="1">
            <p:custDataLst>
              <p:tags r:id="rId2"/>
            </p:custDataLst>
          </p:nvPr>
        </p:nvSpPr>
        <p:spPr>
          <a:xfrm>
            <a:off x="0" y="0"/>
            <a:ext cx="482441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pic>
        <p:nvPicPr>
          <p:cNvPr id="2097216" name="图片 7" descr="C:/Users/1V994W2/PycharmProjects/PPT_Background_Generation/pic_temp/0_pic_quater_right_down.png"/>
          <p:cNvPicPr/>
          <p:nvPr userDrawn="1">
            <p:custDataLst>
              <p:tags r:id="rId3"/>
            </p:custDataLst>
          </p:nvPr>
        </p:nvPicPr>
        <p:blipFill>
          <a:blip r:embed="rId4" r:link="rId5"/>
          <a:stretch>
            <a:fillRect/>
          </a:stretch>
        </p:blipFill>
        <p:spPr>
          <a:xfrm>
            <a:off x="11471275" y="0"/>
            <a:ext cx="720725" cy="720725"/>
          </a:xfrm>
          <a:prstGeom prst="rect">
            <a:avLst/>
          </a:prstGeom>
          <a:noFill/>
          <a:ln w="9525">
            <a:noFill/>
          </a:ln>
        </p:spPr>
      </p:pic>
      <p:sp>
        <p:nvSpPr>
          <p:cNvPr id="1049605" name="标题 1"/>
          <p:cNvSpPr>
            <a:spLocks noGrp="1"/>
          </p:cNvSpPr>
          <p:nvPr>
            <p:ph type="title" hasCustomPrompt="1"/>
          </p:nvPr>
        </p:nvSpPr>
        <p:spPr>
          <a:xfrm>
            <a:off x="583200" y="770400"/>
            <a:ext cx="3960000" cy="882000"/>
          </a:xfrm>
        </p:spPr>
        <p:txBody>
          <a:bodyPr anchor="ctr" anchorCtr="0"/>
          <a:lstStyle>
            <a:lvl1pPr>
              <a:defRPr sz="36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单击编辑标题</a:t>
            </a:r>
            <a:endParaRPr lang="zh-CN" altLang="en-US" strike="noStrike" noProof="1"/>
          </a:p>
        </p:txBody>
      </p:sp>
      <p:sp>
        <p:nvSpPr>
          <p:cNvPr id="1049606" name="文本占位符 6"/>
          <p:cNvSpPr>
            <a:spLocks noGrp="1"/>
          </p:cNvSpPr>
          <p:nvPr>
            <p:ph type="body" sz="quarter" idx="13"/>
          </p:nvPr>
        </p:nvSpPr>
        <p:spPr>
          <a:xfrm>
            <a:off x="586800" y="1764000"/>
            <a:ext cx="3956400" cy="4093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07" name="内容占位符 8"/>
          <p:cNvSpPr>
            <a:spLocks noGrp="1"/>
          </p:cNvSpPr>
          <p:nvPr>
            <p:ph sz="quarter" idx="14"/>
          </p:nvPr>
        </p:nvSpPr>
        <p:spPr>
          <a:xfrm>
            <a:off x="5101200" y="769938"/>
            <a:ext cx="6480000" cy="5087937"/>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08"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09"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10"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49659" name="矩形 10"/>
          <p:cNvSpPr/>
          <p:nvPr userDrawn="1">
            <p:custDataLst>
              <p:tags r:id="rId2"/>
            </p:custDataLst>
          </p:nvPr>
        </p:nvSpPr>
        <p:spPr>
          <a:xfrm>
            <a:off x="0" y="0"/>
            <a:ext cx="12192000" cy="266382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405" name="组合 5"/>
          <p:cNvGrpSpPr/>
          <p:nvPr userDrawn="1"/>
        </p:nvGrpSpPr>
        <p:grpSpPr>
          <a:xfrm>
            <a:off x="0" y="0"/>
            <a:ext cx="12192000" cy="720725"/>
            <a:chOff x="0" y="0"/>
            <a:chExt cx="12192000" cy="720090"/>
          </a:xfrm>
        </p:grpSpPr>
        <p:pic>
          <p:nvPicPr>
            <p:cNvPr id="2097232" name="图片 9"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33"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660" name="标题 1"/>
          <p:cNvSpPr>
            <a:spLocks noGrp="1"/>
          </p:cNvSpPr>
          <p:nvPr>
            <p:ph type="title"/>
          </p:nvPr>
        </p:nvSpPr>
        <p:spPr>
          <a:xfrm>
            <a:off x="612000" y="781200"/>
            <a:ext cx="10976400" cy="626400"/>
          </a:xfrm>
        </p:spPr>
        <p:txBody>
          <a:bodyPr anchor="ctr"/>
          <a:lstStyle>
            <a:lvl1pPr algn="ctr">
              <a:defRPr sz="36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661" name="文本占位符 6"/>
          <p:cNvSpPr>
            <a:spLocks noGrp="1"/>
          </p:cNvSpPr>
          <p:nvPr>
            <p:ph type="body" sz="quarter" idx="13"/>
          </p:nvPr>
        </p:nvSpPr>
        <p:spPr>
          <a:xfrm>
            <a:off x="612000" y="1659600"/>
            <a:ext cx="10975975" cy="828000"/>
          </a:xfrm>
        </p:spPr>
        <p:txBody>
          <a:bodyPr/>
          <a:lstStyle>
            <a:lvl1pPr algn="ct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662" name="内容占位符 8"/>
          <p:cNvSpPr>
            <a:spLocks noGrp="1"/>
          </p:cNvSpPr>
          <p:nvPr>
            <p:ph sz="quarter" idx="14"/>
          </p:nvPr>
        </p:nvSpPr>
        <p:spPr>
          <a:xfrm>
            <a:off x="612775" y="2808000"/>
            <a:ext cx="10965600" cy="34308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63"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64"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65"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49615" name="矩形 10"/>
          <p:cNvSpPr/>
          <p:nvPr userDrawn="1">
            <p:custDataLst>
              <p:tags r:id="rId2"/>
            </p:custDataLst>
          </p:nvPr>
        </p:nvSpPr>
        <p:spPr>
          <a:xfrm>
            <a:off x="0" y="5029200"/>
            <a:ext cx="12192000" cy="18288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392" name="组合 5"/>
          <p:cNvGrpSpPr/>
          <p:nvPr userDrawn="1"/>
        </p:nvGrpSpPr>
        <p:grpSpPr>
          <a:xfrm>
            <a:off x="0" y="0"/>
            <a:ext cx="12192000" cy="720725"/>
            <a:chOff x="0" y="0"/>
            <a:chExt cx="12192000" cy="720090"/>
          </a:xfrm>
        </p:grpSpPr>
        <p:pic>
          <p:nvPicPr>
            <p:cNvPr id="2097218" name="图片 9" descr="C:/Users/1V994W2/PycharmProjects/PPT_Background_Generation/pic_temp/0_pic_quater_right_down.png"/>
            <p:cNvPicPr/>
            <p:nvPr userDrawn="1">
              <p:custDataLst>
                <p:tags r:id="rId3"/>
              </p:custDataLst>
            </p:nvPr>
          </p:nvPicPr>
          <p:blipFill>
            <a:blip r:embed="rId4" r:link="rId5"/>
            <a:stretch>
              <a:fillRect/>
            </a:stretch>
          </p:blipFill>
          <p:spPr>
            <a:xfrm>
              <a:off x="0" y="0"/>
              <a:ext cx="720090" cy="720090"/>
            </a:xfrm>
            <a:prstGeom prst="rect">
              <a:avLst/>
            </a:prstGeom>
            <a:noFill/>
            <a:ln w="9525">
              <a:noFill/>
            </a:ln>
          </p:spPr>
        </p:pic>
        <p:pic>
          <p:nvPicPr>
            <p:cNvPr id="2097219"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11471910" y="0"/>
              <a:ext cx="720090" cy="720090"/>
            </a:xfrm>
            <a:prstGeom prst="rect">
              <a:avLst/>
            </a:prstGeom>
            <a:noFill/>
            <a:ln w="9525">
              <a:noFill/>
            </a:ln>
          </p:spPr>
        </p:pic>
      </p:grpSp>
      <p:sp>
        <p:nvSpPr>
          <p:cNvPr id="1049616" name="标题 1"/>
          <p:cNvSpPr>
            <a:spLocks noGrp="1"/>
          </p:cNvSpPr>
          <p:nvPr>
            <p:ph type="title"/>
          </p:nvPr>
        </p:nvSpPr>
        <p:spPr>
          <a:xfrm>
            <a:off x="604800" y="669600"/>
            <a:ext cx="10976400" cy="565200"/>
          </a:xfrm>
        </p:spPr>
        <p:txBody>
          <a:bodyPr anchor="ctr" anchorCtr="0"/>
          <a:lstStyle>
            <a:lvl1pPr algn="ctr">
              <a:defRPr sz="32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617" name="内容占位符 6"/>
          <p:cNvSpPr>
            <a:spLocks noGrp="1"/>
          </p:cNvSpPr>
          <p:nvPr>
            <p:ph sz="quarter" idx="13"/>
          </p:nvPr>
        </p:nvSpPr>
        <p:spPr>
          <a:xfrm>
            <a:off x="604837" y="1681200"/>
            <a:ext cx="10990800" cy="32112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18" name="文本占位符 8"/>
          <p:cNvSpPr>
            <a:spLocks noGrp="1"/>
          </p:cNvSpPr>
          <p:nvPr>
            <p:ph type="body" sz="quarter" idx="14"/>
          </p:nvPr>
        </p:nvSpPr>
        <p:spPr>
          <a:xfrm>
            <a:off x="594000" y="5180400"/>
            <a:ext cx="11001600" cy="10116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619"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20"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21"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49650" name="矩形 13"/>
          <p:cNvSpPr/>
          <p:nvPr userDrawn="1">
            <p:custDataLst>
              <p:tags r:id="rId2"/>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403" name="组合 5"/>
          <p:cNvGrpSpPr/>
          <p:nvPr userDrawn="1"/>
        </p:nvGrpSpPr>
        <p:grpSpPr>
          <a:xfrm>
            <a:off x="0" y="6137275"/>
            <a:ext cx="12192000" cy="720725"/>
            <a:chOff x="0" y="6137910"/>
            <a:chExt cx="12192000" cy="720090"/>
          </a:xfrm>
        </p:grpSpPr>
        <p:pic>
          <p:nvPicPr>
            <p:cNvPr id="2097230" name="图片 11" descr="C:/Users/1V994W2/PycharmProjects/PPT_Background_Generation/pic_temp/0_pic_quater_right_down.png"/>
            <p:cNvPicPr/>
            <p:nvPr userDrawn="1">
              <p:custDataLst>
                <p:tags r:id="rId3"/>
              </p:custDataLst>
            </p:nvPr>
          </p:nvPicPr>
          <p:blipFill>
            <a:blip r:embed="rId4" r:link="rId5"/>
            <a:stretch>
              <a:fillRect/>
            </a:stretch>
          </p:blipFill>
          <p:spPr>
            <a:xfrm>
              <a:off x="11471910" y="6137910"/>
              <a:ext cx="720090" cy="720090"/>
            </a:xfrm>
            <a:prstGeom prst="rect">
              <a:avLst/>
            </a:prstGeom>
            <a:noFill/>
            <a:ln w="9525">
              <a:noFill/>
            </a:ln>
          </p:spPr>
        </p:pic>
        <p:pic>
          <p:nvPicPr>
            <p:cNvPr id="2097231" name="图片 9" descr="C:/Users/1V994W2/PycharmProjects/PPT_Background_Generation/pic_temp/1_pic_quater_left_down.png"/>
            <p:cNvPicPr/>
            <p:nvPr userDrawn="1">
              <p:custDataLst>
                <p:tags r:id="rId6"/>
              </p:custDataLst>
            </p:nvPr>
          </p:nvPicPr>
          <p:blipFill>
            <a:blip r:embed="rId7" r:link="rId5"/>
            <a:stretch>
              <a:fillRect/>
            </a:stretch>
          </p:blipFill>
          <p:spPr>
            <a:xfrm>
              <a:off x="0" y="6137910"/>
              <a:ext cx="720090" cy="720090"/>
            </a:xfrm>
            <a:prstGeom prst="rect">
              <a:avLst/>
            </a:prstGeom>
            <a:noFill/>
            <a:ln w="9525">
              <a:noFill/>
            </a:ln>
          </p:spPr>
        </p:pic>
      </p:grpSp>
      <p:sp>
        <p:nvSpPr>
          <p:cNvPr id="1049651" name="标题 1"/>
          <p:cNvSpPr>
            <a:spLocks noGrp="1"/>
          </p:cNvSpPr>
          <p:nvPr>
            <p:ph type="title"/>
          </p:nvPr>
        </p:nvSpPr>
        <p:spPr>
          <a:xfrm>
            <a:off x="579600" y="237600"/>
            <a:ext cx="11037600" cy="441964"/>
          </a:xfrm>
        </p:spPr>
        <p:txBody>
          <a:bodyPr/>
          <a:lstStyle>
            <a:lvl1pPr>
              <a:defRPr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652" name="内容占位符 6"/>
          <p:cNvSpPr>
            <a:spLocks noGrp="1"/>
          </p:cNvSpPr>
          <p:nvPr>
            <p:ph sz="quarter" idx="13"/>
          </p:nvPr>
        </p:nvSpPr>
        <p:spPr>
          <a:xfrm>
            <a:off x="579600" y="1663200"/>
            <a:ext cx="5342400" cy="28944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53" name="内容占位符 8"/>
          <p:cNvSpPr>
            <a:spLocks noGrp="1"/>
          </p:cNvSpPr>
          <p:nvPr>
            <p:ph sz="quarter" idx="14"/>
          </p:nvPr>
        </p:nvSpPr>
        <p:spPr>
          <a:xfrm>
            <a:off x="6242400" y="1663200"/>
            <a:ext cx="5367600" cy="2894400"/>
          </a:xfrm>
        </p:spPr>
        <p:txBody>
          <a:bodyPr/>
          <a:lstStyle>
            <a:lvl1pPr>
              <a:defRPr baseline="0">
                <a:solidFill>
                  <a:schemeClr val="tx1"/>
                </a:solidFill>
                <a:latin typeface="Arial" panose="020B0604020202020204" pitchFamily="34" charset="0"/>
                <a:ea typeface="微软雅黑" panose="020B0503020204020204" pitchFamily="34" charset="-122"/>
              </a:defRPr>
            </a:lvl1pPr>
            <a:lvl2pPr>
              <a:defRPr baseline="0">
                <a:solidFill>
                  <a:schemeClr val="tx1"/>
                </a:solidFill>
                <a:latin typeface="Arial" panose="020B0604020202020204" pitchFamily="34" charset="0"/>
                <a:ea typeface="微软雅黑" panose="020B0503020204020204" pitchFamily="34" charset="-122"/>
              </a:defRPr>
            </a:lvl2pPr>
            <a:lvl3pPr>
              <a:defRPr baseline="0">
                <a:solidFill>
                  <a:schemeClr val="tx1"/>
                </a:solidFill>
                <a:latin typeface="Arial" panose="020B0604020202020204" pitchFamily="34" charset="0"/>
                <a:ea typeface="微软雅黑" panose="020B0503020204020204" pitchFamily="34" charset="-122"/>
              </a:defRPr>
            </a:lvl3pPr>
            <a:lvl4pPr>
              <a:defRPr baseline="0">
                <a:solidFill>
                  <a:schemeClr val="tx1"/>
                </a:solidFill>
                <a:latin typeface="Arial" panose="020B0604020202020204" pitchFamily="34" charset="0"/>
                <a:ea typeface="微软雅黑" panose="020B0503020204020204" pitchFamily="34" charset="-122"/>
              </a:defRPr>
            </a:lvl4pPr>
            <a:lvl5pPr>
              <a:defRPr baseline="0">
                <a:solidFill>
                  <a:schemeClr val="tx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654" name="文本占位符 10"/>
          <p:cNvSpPr>
            <a:spLocks noGrp="1"/>
          </p:cNvSpPr>
          <p:nvPr>
            <p:ph type="body" sz="quarter" idx="15"/>
          </p:nvPr>
        </p:nvSpPr>
        <p:spPr>
          <a:xfrm>
            <a:off x="572400" y="4816800"/>
            <a:ext cx="5342400" cy="7812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655" name="文本占位符 12"/>
          <p:cNvSpPr>
            <a:spLocks noGrp="1"/>
          </p:cNvSpPr>
          <p:nvPr>
            <p:ph type="body" sz="quarter" idx="16"/>
          </p:nvPr>
        </p:nvSpPr>
        <p:spPr>
          <a:xfrm>
            <a:off x="6253200" y="4813200"/>
            <a:ext cx="5367600" cy="781200"/>
          </a:xfrm>
        </p:spPr>
        <p:txBody>
          <a:bodyPr/>
          <a:lstStyle>
            <a:lvl1pP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656"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57"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58"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49628" name="矩形 9"/>
          <p:cNvSpPr/>
          <p:nvPr userDrawn="1">
            <p:custDataLst>
              <p:tags r:id="rId2"/>
            </p:custDataLst>
          </p:nvPr>
        </p:nvSpPr>
        <p:spPr>
          <a:xfrm>
            <a:off x="0" y="954088"/>
            <a:ext cx="12192000" cy="4949825"/>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grpSp>
        <p:nvGrpSpPr>
          <p:cNvPr id="396" name="组合 5"/>
          <p:cNvGrpSpPr/>
          <p:nvPr userDrawn="1"/>
        </p:nvGrpSpPr>
        <p:grpSpPr>
          <a:xfrm>
            <a:off x="0" y="5237163"/>
            <a:ext cx="12192000" cy="1620837"/>
            <a:chOff x="0" y="5237797"/>
            <a:chExt cx="12191999" cy="1620202"/>
          </a:xfrm>
        </p:grpSpPr>
        <p:pic>
          <p:nvPicPr>
            <p:cNvPr id="2097222" name="图片 8" descr="C:/Users/1V994W2/PycharmProjects/PPT_Background_Generation/pic_temp/0_pic_quater_right_down.png"/>
            <p:cNvPicPr/>
            <p:nvPr userDrawn="1">
              <p:custDataLst>
                <p:tags r:id="rId3"/>
              </p:custDataLst>
            </p:nvPr>
          </p:nvPicPr>
          <p:blipFill>
            <a:blip r:embed="rId4" r:link="rId5"/>
            <a:stretch>
              <a:fillRect/>
            </a:stretch>
          </p:blipFill>
          <p:spPr>
            <a:xfrm>
              <a:off x="10571797" y="5237797"/>
              <a:ext cx="1620202" cy="1620202"/>
            </a:xfrm>
            <a:prstGeom prst="rect">
              <a:avLst/>
            </a:prstGeom>
            <a:noFill/>
            <a:ln w="9525">
              <a:noFill/>
            </a:ln>
          </p:spPr>
        </p:pic>
        <p:pic>
          <p:nvPicPr>
            <p:cNvPr id="2097223" name="图片 7" descr="C:/Users/1V994W2/PycharmProjects/PPT_Background_Generation/pic_temp/1_pic_quater_left_down.png"/>
            <p:cNvPicPr/>
            <p:nvPr userDrawn="1">
              <p:custDataLst>
                <p:tags r:id="rId6"/>
              </p:custDataLst>
            </p:nvPr>
          </p:nvPicPr>
          <p:blipFill>
            <a:blip r:embed="rId7" r:link="rId5"/>
            <a:stretch>
              <a:fillRect/>
            </a:stretch>
          </p:blipFill>
          <p:spPr>
            <a:xfrm>
              <a:off x="0" y="5237797"/>
              <a:ext cx="1620202" cy="1620202"/>
            </a:xfrm>
            <a:prstGeom prst="rect">
              <a:avLst/>
            </a:prstGeom>
            <a:noFill/>
            <a:ln w="9525">
              <a:noFill/>
            </a:ln>
          </p:spPr>
        </p:pic>
      </p:grpSp>
      <p:sp>
        <p:nvSpPr>
          <p:cNvPr id="1049629" name="标题 1"/>
          <p:cNvSpPr>
            <a:spLocks noGrp="1"/>
          </p:cNvSpPr>
          <p:nvPr>
            <p:ph type="title" hasCustomPrompt="1"/>
          </p:nvPr>
        </p:nvSpPr>
        <p:spPr>
          <a:xfrm>
            <a:off x="1522800" y="1339200"/>
            <a:ext cx="9144000" cy="2386800"/>
          </a:xfrm>
        </p:spPr>
        <p:txBody>
          <a:bodyPr anchor="b"/>
          <a:lstStyle>
            <a:lvl1pPr algn="ctr">
              <a:defRPr sz="6000" b="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630" name="文本占位符 6"/>
          <p:cNvSpPr>
            <a:spLocks noGrp="1"/>
          </p:cNvSpPr>
          <p:nvPr>
            <p:ph type="body" sz="quarter" idx="13"/>
          </p:nvPr>
        </p:nvSpPr>
        <p:spPr>
          <a:xfrm>
            <a:off x="1522413" y="3862800"/>
            <a:ext cx="9144000" cy="1656000"/>
          </a:xfrm>
        </p:spPr>
        <p:txBody>
          <a:bodyPr/>
          <a:lstStyle>
            <a:lvl1pPr algn="ctr">
              <a:defRPr baseline="0">
                <a:solidFill>
                  <a:schemeClr val="tx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631" name="日期占位符 2"/>
          <p:cNvSpPr>
            <a:spLocks noGrp="1"/>
          </p:cNvSpPr>
          <p:nvPr>
            <p:ph type="dt" sz="half" idx="10"/>
            <p:custDataLst>
              <p:tags r:id="rId8"/>
            </p:custDataLst>
          </p:nvPr>
        </p:nvSpPr>
        <p:spPr>
          <a:xfrm>
            <a:off x="879475"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632" name="页脚占位符 3"/>
          <p:cNvSpPr>
            <a:spLocks noGrp="1"/>
          </p:cNvSpPr>
          <p:nvPr>
            <p:ph type="ftr" sz="quarter" idx="11"/>
            <p:custDataLst>
              <p:tags r:id="rId9"/>
            </p:custDataLst>
          </p:nvPr>
        </p:nvSpPr>
        <p:spPr>
          <a:xfrm>
            <a:off x="4116388" y="6350000"/>
            <a:ext cx="3959225"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633" name="灯片编号占位符 4"/>
          <p:cNvSpPr>
            <a:spLocks noGrp="1"/>
          </p:cNvSpPr>
          <p:nvPr>
            <p:ph type="sldNum" sz="quarter" idx="12"/>
            <p:custDataLst>
              <p:tags r:id="rId10"/>
            </p:custDataLst>
          </p:nvPr>
        </p:nvSpPr>
        <p:spPr>
          <a:xfrm>
            <a:off x="8610600" y="6350000"/>
            <a:ext cx="2700338" cy="315913"/>
          </a:xfrm>
          <a:prstGeom prst="rect">
            <a:avLst/>
          </a:prstGeom>
        </p:spPr>
        <p:txBody>
          <a:bodyPr vert="horz" lIns="91440" tIns="45720" rIns="91440" bIns="45720" rtlCol="0" anchor="ctr">
            <a:normAutofit/>
          </a:bodyPr>
          <a:lstStyle>
            <a:lvl1pPr>
              <a:defRPr>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pic>
        <p:nvPicPr>
          <p:cNvPr id="2097184" name="图片 6" descr="PPT 副本"/>
          <p:cNvPicPr>
            <a:picLocks noChangeAspect="1"/>
          </p:cNvPicPr>
          <p:nvPr userDrawn="1">
            <p:custDataLst>
              <p:tags r:id="rId2"/>
            </p:custDataLst>
          </p:nvPr>
        </p:nvPicPr>
        <p:blipFill>
          <a:blip r:embed="rId3"/>
          <a:stretch>
            <a:fillRect/>
          </a:stretch>
        </p:blipFill>
        <p:spPr>
          <a:xfrm>
            <a:off x="-15875" y="-23812"/>
            <a:ext cx="12241213" cy="6900862"/>
          </a:xfrm>
          <a:prstGeom prst="rect">
            <a:avLst/>
          </a:prstGeom>
          <a:noFill/>
          <a:ln w="9525">
            <a:noFill/>
          </a:ln>
        </p:spPr>
      </p:pic>
      <p:grpSp>
        <p:nvGrpSpPr>
          <p:cNvPr id="277" name="组合 7"/>
          <p:cNvGrpSpPr/>
          <p:nvPr userDrawn="1"/>
        </p:nvGrpSpPr>
        <p:grpSpPr>
          <a:xfrm>
            <a:off x="7038975" y="2166938"/>
            <a:ext cx="584200" cy="492125"/>
            <a:chOff x="7645" y="2294"/>
            <a:chExt cx="918" cy="774"/>
          </a:xfrm>
        </p:grpSpPr>
        <p:grpSp>
          <p:nvGrpSpPr>
            <p:cNvPr id="278" name="组合 8"/>
            <p:cNvGrpSpPr/>
            <p:nvPr/>
          </p:nvGrpSpPr>
          <p:grpSpPr>
            <a:xfrm>
              <a:off x="7645" y="2294"/>
              <a:ext cx="918" cy="773"/>
              <a:chOff x="7645" y="2294"/>
              <a:chExt cx="918" cy="773"/>
            </a:xfrm>
          </p:grpSpPr>
          <p:sp>
            <p:nvSpPr>
              <p:cNvPr id="1049232" name="Freeform 117"/>
              <p:cNvSpPr/>
              <p:nvPr>
                <p:custDataLst>
                  <p:tags r:id="rId4"/>
                </p:custDataLst>
              </p:nvPr>
            </p:nvSpPr>
            <p:spPr bwMode="auto">
              <a:xfrm>
                <a:off x="8005" y="2853"/>
                <a:ext cx="57" cy="215"/>
              </a:xfrm>
              <a:custGeom>
                <a:avLst/>
                <a:gdLst>
                  <a:gd name="T0" fmla="*/ 0 w 30"/>
                  <a:gd name="T1" fmla="*/ 107 h 112"/>
                  <a:gd name="T2" fmla="*/ 15 w 30"/>
                  <a:gd name="T3" fmla="*/ 91 h 112"/>
                  <a:gd name="T4" fmla="*/ 5 w 30"/>
                  <a:gd name="T5" fmla="*/ 0 h 112"/>
                  <a:gd name="T6" fmla="*/ 15 w 30"/>
                  <a:gd name="T7" fmla="*/ 0 h 112"/>
                  <a:gd name="T8" fmla="*/ 30 w 30"/>
                  <a:gd name="T9" fmla="*/ 97 h 112"/>
                  <a:gd name="T10" fmla="*/ 5 w 30"/>
                  <a:gd name="T11" fmla="*/ 112 h 112"/>
                  <a:gd name="T12" fmla="*/ 0 w 30"/>
                  <a:gd name="T13" fmla="*/ 107 h 112"/>
                </a:gdLst>
                <a:ahLst/>
                <a:cxnLst>
                  <a:cxn ang="0">
                    <a:pos x="T0" y="T1"/>
                  </a:cxn>
                  <a:cxn ang="0">
                    <a:pos x="T2" y="T3"/>
                  </a:cxn>
                  <a:cxn ang="0">
                    <a:pos x="T4" y="T5"/>
                  </a:cxn>
                  <a:cxn ang="0">
                    <a:pos x="T6" y="T7"/>
                  </a:cxn>
                  <a:cxn ang="0">
                    <a:pos x="T8" y="T9"/>
                  </a:cxn>
                  <a:cxn ang="0">
                    <a:pos x="T10" y="T11"/>
                  </a:cxn>
                  <a:cxn ang="0">
                    <a:pos x="T12" y="T13"/>
                  </a:cxn>
                </a:cxnLst>
                <a:rect l="0" t="0" r="r" b="b"/>
                <a:pathLst>
                  <a:path w="30" h="112">
                    <a:moveTo>
                      <a:pt x="0" y="107"/>
                    </a:moveTo>
                    <a:lnTo>
                      <a:pt x="15" y="91"/>
                    </a:lnTo>
                    <a:lnTo>
                      <a:pt x="5" y="0"/>
                    </a:lnTo>
                    <a:lnTo>
                      <a:pt x="15" y="0"/>
                    </a:lnTo>
                    <a:lnTo>
                      <a:pt x="30" y="97"/>
                    </a:lnTo>
                    <a:lnTo>
                      <a:pt x="5" y="112"/>
                    </a:lnTo>
                    <a:lnTo>
                      <a:pt x="0" y="107"/>
                    </a:lnTo>
                    <a:close/>
                  </a:path>
                </a:pathLst>
              </a:custGeom>
              <a:solidFill>
                <a:schemeClr val="accent2">
                  <a:lumMod val="50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sp>
            <p:nvSpPr>
              <p:cNvPr id="1049233" name="任意多边形 173"/>
              <p:cNvSpPr/>
              <p:nvPr>
                <p:custDataLst>
                  <p:tags r:id="rId5"/>
                </p:custDataLst>
              </p:nvPr>
            </p:nvSpPr>
            <p:spPr>
              <a:xfrm>
                <a:off x="7645" y="2294"/>
                <a:ext cx="918" cy="590"/>
              </a:xfrm>
              <a:custGeom>
                <a:avLst/>
                <a:gdLst/>
                <a:ahLst/>
                <a:cxnLst>
                  <a:cxn ang="0">
                    <a:pos x="639819" y="161558"/>
                  </a:cxn>
                  <a:cxn ang="0">
                    <a:pos x="677349" y="213760"/>
                  </a:cxn>
                  <a:cxn ang="0">
                    <a:pos x="750137" y="205690"/>
                  </a:cxn>
                  <a:cxn ang="0">
                    <a:pos x="733961" y="278321"/>
                  </a:cxn>
                  <a:cxn ang="0">
                    <a:pos x="661175" y="318669"/>
                  </a:cxn>
                  <a:cxn ang="0">
                    <a:pos x="604563" y="237971"/>
                  </a:cxn>
                  <a:cxn ang="0">
                    <a:pos x="620739" y="165341"/>
                  </a:cxn>
                  <a:cxn ang="0">
                    <a:pos x="639819" y="161558"/>
                  </a:cxn>
                  <a:cxn ang="0">
                    <a:pos x="170896" y="515"/>
                  </a:cxn>
                  <a:cxn ang="0">
                    <a:pos x="379062" y="158538"/>
                  </a:cxn>
                  <a:cxn ang="0">
                    <a:pos x="669407" y="319231"/>
                  </a:cxn>
                  <a:cxn ang="0">
                    <a:pos x="16130" y="126400"/>
                  </a:cxn>
                  <a:cxn ang="0">
                    <a:pos x="0" y="70158"/>
                  </a:cxn>
                  <a:cxn ang="0">
                    <a:pos x="40325" y="78192"/>
                  </a:cxn>
                  <a:cxn ang="0">
                    <a:pos x="170896" y="515"/>
                  </a:cxn>
                </a:cxnLst>
                <a:rect l="0" t="0" r="0" b="0"/>
                <a:pathLst>
                  <a:path w="760238" h="489328">
                    <a:moveTo>
                      <a:pt x="639381" y="161933"/>
                    </a:moveTo>
                    <a:cubicBezTo>
                      <a:pt x="658701" y="165725"/>
                      <a:pt x="676885" y="189991"/>
                      <a:pt x="676885" y="214257"/>
                    </a:cubicBezTo>
                    <a:cubicBezTo>
                      <a:pt x="684967" y="181902"/>
                      <a:pt x="725376" y="181902"/>
                      <a:pt x="749622" y="206168"/>
                    </a:cubicBezTo>
                    <a:cubicBezTo>
                      <a:pt x="765785" y="230434"/>
                      <a:pt x="765785" y="262789"/>
                      <a:pt x="733458" y="278967"/>
                    </a:cubicBezTo>
                    <a:cubicBezTo>
                      <a:pt x="709213" y="295144"/>
                      <a:pt x="684967" y="295144"/>
                      <a:pt x="660722" y="319410"/>
                    </a:cubicBezTo>
                    <a:cubicBezTo>
                      <a:pt x="644558" y="287055"/>
                      <a:pt x="620313" y="270878"/>
                      <a:pt x="604149" y="238523"/>
                    </a:cubicBezTo>
                    <a:cubicBezTo>
                      <a:pt x="587985" y="206168"/>
                      <a:pt x="596067" y="173813"/>
                      <a:pt x="620313" y="165725"/>
                    </a:cubicBezTo>
                    <a:cubicBezTo>
                      <a:pt x="626374" y="161680"/>
                      <a:pt x="632940" y="160669"/>
                      <a:pt x="639381" y="161933"/>
                    </a:cubicBezTo>
                    <a:close/>
                    <a:moveTo>
                      <a:pt x="170779" y="516"/>
                    </a:moveTo>
                    <a:cubicBezTo>
                      <a:pt x="250352" y="-5933"/>
                      <a:pt x="333467" y="48174"/>
                      <a:pt x="378802" y="158907"/>
                    </a:cubicBezTo>
                    <a:cubicBezTo>
                      <a:pt x="451339" y="344132"/>
                      <a:pt x="668948" y="319972"/>
                      <a:pt x="668948" y="319972"/>
                    </a:cubicBezTo>
                    <a:cubicBezTo>
                      <a:pt x="217610" y="722635"/>
                      <a:pt x="-64477" y="303866"/>
                      <a:pt x="16119" y="126694"/>
                    </a:cubicBezTo>
                    <a:cubicBezTo>
                      <a:pt x="8060" y="110587"/>
                      <a:pt x="8060" y="78374"/>
                      <a:pt x="0" y="70321"/>
                    </a:cubicBezTo>
                    <a:cubicBezTo>
                      <a:pt x="16119" y="70321"/>
                      <a:pt x="32239" y="78374"/>
                      <a:pt x="40298" y="78374"/>
                    </a:cubicBezTo>
                    <a:cubicBezTo>
                      <a:pt x="76567" y="30055"/>
                      <a:pt x="123035" y="4385"/>
                      <a:pt x="170779" y="516"/>
                    </a:cubicBezTo>
                    <a:close/>
                  </a:path>
                </a:pathLst>
              </a:custGeom>
              <a:solidFill>
                <a:srgbClr val="82B5A5"/>
              </a:solidFill>
              <a:ln w="9525">
                <a:noFill/>
              </a:ln>
            </p:spPr>
            <p:txBody>
              <a:bodyPr/>
              <a:lstStyle/>
              <a:p>
                <a:endParaRPr lang="zh-CN" altLang="en-US"/>
              </a:p>
            </p:txBody>
          </p:sp>
          <p:sp>
            <p:nvSpPr>
              <p:cNvPr id="1049234" name="Freeform 121"/>
              <p:cNvSpPr/>
              <p:nvPr>
                <p:custDataLst>
                  <p:tags r:id="rId6"/>
                </p:custDataLst>
              </p:nvPr>
            </p:nvSpPr>
            <p:spPr bwMode="auto">
              <a:xfrm>
                <a:off x="7772" y="2455"/>
                <a:ext cx="370" cy="291"/>
              </a:xfrm>
              <a:custGeom>
                <a:avLst/>
                <a:gdLst>
                  <a:gd name="T0" fmla="*/ 2147483647 w 38"/>
                  <a:gd name="T1" fmla="*/ 2147483647 h 30"/>
                  <a:gd name="T2" fmla="*/ 2147483647 w 38"/>
                  <a:gd name="T3" fmla="*/ 2147483647 h 30"/>
                  <a:gd name="T4" fmla="*/ 2147483647 w 38"/>
                  <a:gd name="T5" fmla="*/ 2147483647 h 30"/>
                  <a:gd name="T6" fmla="*/ 0 60000 65536"/>
                  <a:gd name="T7" fmla="*/ 0 60000 65536"/>
                  <a:gd name="T8" fmla="*/ 0 60000 65536"/>
                  <a:gd name="T9" fmla="*/ 0 w 38"/>
                  <a:gd name="T10" fmla="*/ 0 h 30"/>
                  <a:gd name="T11" fmla="*/ 38 w 38"/>
                  <a:gd name="T12" fmla="*/ 30 h 30"/>
                </a:gdLst>
                <a:ahLst/>
                <a:cxnLst>
                  <a:cxn ang="T6">
                    <a:pos x="T0" y="T1"/>
                  </a:cxn>
                  <a:cxn ang="T7">
                    <a:pos x="T2" y="T3"/>
                  </a:cxn>
                  <a:cxn ang="T8">
                    <a:pos x="T4" y="T5"/>
                  </a:cxn>
                </a:cxnLst>
                <a:rect l="T9" t="T10" r="T11" b="T12"/>
                <a:pathLst>
                  <a:path w="38" h="30">
                    <a:moveTo>
                      <a:pt x="38" y="25"/>
                    </a:moveTo>
                    <a:cubicBezTo>
                      <a:pt x="38" y="25"/>
                      <a:pt x="25" y="22"/>
                      <a:pt x="21" y="11"/>
                    </a:cubicBezTo>
                    <a:cubicBezTo>
                      <a:pt x="17" y="0"/>
                      <a:pt x="0" y="30"/>
                      <a:pt x="38" y="25"/>
                    </a:cubicBezTo>
                    <a:close/>
                  </a:path>
                </a:pathLst>
              </a:custGeom>
              <a:solidFill>
                <a:srgbClr val="FFFFFF"/>
              </a:solidFill>
              <a:ln w="9525">
                <a:noFill/>
                <a:round/>
              </a:ln>
            </p:spPr>
            <p:txBody>
              <a:bodyPr>
                <a:normAutofit fontScale="40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sp>
            <p:nvSpPr>
              <p:cNvPr id="1049235" name="Freeform 122"/>
              <p:cNvSpPr/>
              <p:nvPr>
                <p:custDataLst>
                  <p:tags r:id="rId7"/>
                </p:custDataLst>
              </p:nvPr>
            </p:nvSpPr>
            <p:spPr bwMode="auto">
              <a:xfrm>
                <a:off x="7791" y="2407"/>
                <a:ext cx="136" cy="77"/>
              </a:xfrm>
              <a:custGeom>
                <a:avLst/>
                <a:gdLst>
                  <a:gd name="T0" fmla="*/ 0 w 14"/>
                  <a:gd name="T1" fmla="*/ 0 h 8"/>
                  <a:gd name="T2" fmla="*/ 2147483647 w 14"/>
                  <a:gd name="T3" fmla="*/ 2147483647 h 8"/>
                  <a:gd name="T4" fmla="*/ 2147483647 w 14"/>
                  <a:gd name="T5" fmla="*/ 2147483647 h 8"/>
                  <a:gd name="T6" fmla="*/ 0 w 14"/>
                  <a:gd name="T7" fmla="*/ 0 h 8"/>
                  <a:gd name="T8" fmla="*/ 0 60000 65536"/>
                  <a:gd name="T9" fmla="*/ 0 60000 65536"/>
                  <a:gd name="T10" fmla="*/ 0 60000 65536"/>
                  <a:gd name="T11" fmla="*/ 0 60000 65536"/>
                  <a:gd name="T12" fmla="*/ 0 w 14"/>
                  <a:gd name="T13" fmla="*/ 0 h 8"/>
                  <a:gd name="T14" fmla="*/ 14 w 14"/>
                  <a:gd name="T15" fmla="*/ 8 h 8"/>
                </a:gdLst>
                <a:ahLst/>
                <a:cxnLst>
                  <a:cxn ang="T8">
                    <a:pos x="T0" y="T1"/>
                  </a:cxn>
                  <a:cxn ang="T9">
                    <a:pos x="T2" y="T3"/>
                  </a:cxn>
                  <a:cxn ang="T10">
                    <a:pos x="T4" y="T5"/>
                  </a:cxn>
                  <a:cxn ang="T11">
                    <a:pos x="T6" y="T7"/>
                  </a:cxn>
                </a:cxnLst>
                <a:rect l="T12" t="T13" r="T14" b="T15"/>
                <a:pathLst>
                  <a:path w="14" h="8">
                    <a:moveTo>
                      <a:pt x="0" y="0"/>
                    </a:moveTo>
                    <a:cubicBezTo>
                      <a:pt x="0" y="0"/>
                      <a:pt x="5" y="8"/>
                      <a:pt x="14" y="2"/>
                    </a:cubicBezTo>
                    <a:cubicBezTo>
                      <a:pt x="14" y="2"/>
                      <a:pt x="12" y="7"/>
                      <a:pt x="6" y="6"/>
                    </a:cubicBezTo>
                    <a:cubicBezTo>
                      <a:pt x="2" y="5"/>
                      <a:pt x="1" y="3"/>
                      <a:pt x="0" y="0"/>
                    </a:cubicBezTo>
                    <a:close/>
                  </a:path>
                </a:pathLst>
              </a:custGeom>
              <a:solidFill>
                <a:srgbClr val="673711"/>
              </a:solidFill>
              <a:ln w="9525">
                <a:noFill/>
                <a:round/>
              </a:ln>
            </p:spPr>
            <p:txBody>
              <a:bodyPr>
                <a:normAutofit fontScale="25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grpSp>
        <p:sp>
          <p:nvSpPr>
            <p:cNvPr id="1049236" name="Freeform 116"/>
            <p:cNvSpPr/>
            <p:nvPr>
              <p:custDataLst>
                <p:tags r:id="rId8"/>
              </p:custDataLst>
            </p:nvPr>
          </p:nvSpPr>
          <p:spPr bwMode="auto">
            <a:xfrm>
              <a:off x="8092" y="2874"/>
              <a:ext cx="88" cy="195"/>
            </a:xfrm>
            <a:custGeom>
              <a:avLst/>
              <a:gdLst>
                <a:gd name="T0" fmla="*/ 0 w 46"/>
                <a:gd name="T1" fmla="*/ 5 h 102"/>
                <a:gd name="T2" fmla="*/ 11 w 46"/>
                <a:gd name="T3" fmla="*/ 0 h 102"/>
                <a:gd name="T4" fmla="*/ 46 w 46"/>
                <a:gd name="T5" fmla="*/ 96 h 102"/>
                <a:gd name="T6" fmla="*/ 36 w 46"/>
                <a:gd name="T7" fmla="*/ 102 h 102"/>
                <a:gd name="T8" fmla="*/ 0 w 46"/>
                <a:gd name="T9" fmla="*/ 5 h 102"/>
              </a:gdLst>
              <a:ahLst/>
              <a:cxnLst>
                <a:cxn ang="0">
                  <a:pos x="T0" y="T1"/>
                </a:cxn>
                <a:cxn ang="0">
                  <a:pos x="T2" y="T3"/>
                </a:cxn>
                <a:cxn ang="0">
                  <a:pos x="T4" y="T5"/>
                </a:cxn>
                <a:cxn ang="0">
                  <a:pos x="T6" y="T7"/>
                </a:cxn>
                <a:cxn ang="0">
                  <a:pos x="T8" y="T9"/>
                </a:cxn>
              </a:cxnLst>
              <a:rect l="0" t="0" r="r" b="b"/>
              <a:pathLst>
                <a:path w="46" h="102">
                  <a:moveTo>
                    <a:pt x="0" y="5"/>
                  </a:moveTo>
                  <a:lnTo>
                    <a:pt x="11" y="0"/>
                  </a:lnTo>
                  <a:lnTo>
                    <a:pt x="46" y="96"/>
                  </a:lnTo>
                  <a:lnTo>
                    <a:pt x="36" y="102"/>
                  </a:lnTo>
                  <a:lnTo>
                    <a:pt x="0" y="5"/>
                  </a:lnTo>
                  <a:close/>
                </a:path>
              </a:pathLst>
            </a:custGeom>
            <a:solidFill>
              <a:schemeClr val="accent2">
                <a:lumMod val="50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grpSp>
      <p:sp>
        <p:nvSpPr>
          <p:cNvPr id="1049237" name="标题 1"/>
          <p:cNvSpPr>
            <a:spLocks noGrp="1"/>
          </p:cNvSpPr>
          <p:nvPr>
            <p:ph type="ctrTitle" hasCustomPrompt="1"/>
          </p:nvPr>
        </p:nvSpPr>
        <p:spPr>
          <a:xfrm>
            <a:off x="1480457" y="2572385"/>
            <a:ext cx="7489372" cy="1054100"/>
          </a:xfrm>
        </p:spPr>
        <p:txBody>
          <a:bodyPr lIns="90000" tIns="46800" rIns="90000" bIns="0" anchor="b" anchorCtr="0">
            <a:normAutofit/>
          </a:bodyPr>
          <a:lstStyle>
            <a:lvl1pPr algn="ctr">
              <a:defRPr sz="6000" spc="600" baseline="0">
                <a:solidFill>
                  <a:schemeClr val="accent1"/>
                </a:solidFill>
                <a:latin typeface="Arial" panose="020B0604020202020204" pitchFamily="34" charset="0"/>
                <a:ea typeface="汉仪旗黑-85S" panose="00020600040101010101" pitchFamily="18" charset="-122"/>
              </a:defRPr>
            </a:lvl1pPr>
          </a:lstStyle>
          <a:p>
            <a:pPr fontAlgn="auto"/>
            <a:r>
              <a:rPr lang="zh-CN" altLang="en-US" strike="noStrike" noProof="1"/>
              <a:t>编辑标题</a:t>
            </a:r>
            <a:endParaRPr lang="zh-CN" altLang="en-US" strike="noStrike" noProof="1"/>
          </a:p>
        </p:txBody>
      </p:sp>
      <p:sp>
        <p:nvSpPr>
          <p:cNvPr id="1049238" name="副标题 2"/>
          <p:cNvSpPr>
            <a:spLocks noGrp="1"/>
          </p:cNvSpPr>
          <p:nvPr>
            <p:ph type="subTitle" idx="1" hasCustomPrompt="1"/>
          </p:nvPr>
        </p:nvSpPr>
        <p:spPr>
          <a:xfrm>
            <a:off x="1480456" y="3693160"/>
            <a:ext cx="7489371" cy="599440"/>
          </a:xfrm>
        </p:spPr>
        <p:txBody>
          <a:bodyPr lIns="101600" tIns="38100" rIns="76200" bIns="38100">
            <a:normAutofit/>
          </a:bodyPr>
          <a:lstStyle>
            <a:lvl1pPr marL="0" indent="0" algn="ctr" eaLnBrk="1" fontAlgn="auto" latinLnBrk="0" hangingPunct="1">
              <a:lnSpc>
                <a:spcPct val="100000"/>
              </a:lnSpc>
              <a:buNone/>
              <a:defRPr sz="2800" u="none" strike="noStrike" kern="1200" cap="none" spc="200" normalizeH="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单击此处编辑副标题</a:t>
            </a:r>
            <a:endParaRPr lang="zh-CN" altLang="en-US" strike="noStrike" noProof="1"/>
          </a:p>
        </p:txBody>
      </p:sp>
      <p:sp>
        <p:nvSpPr>
          <p:cNvPr id="1049239" name="日期占位符 15"/>
          <p:cNvSpPr>
            <a:spLocks noGrp="1"/>
          </p:cNvSpPr>
          <p:nvPr>
            <p:ph type="dt" sz="half" idx="10"/>
            <p:custDataLst>
              <p:tags r:id="rId9"/>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40" name="页脚占位符 16"/>
          <p:cNvSpPr>
            <a:spLocks noGrp="1"/>
          </p:cNvSpPr>
          <p:nvPr>
            <p:ph type="ftr" sz="quarter" idx="11"/>
            <p:custDataLst>
              <p:tags r:id="rId10"/>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41" name="灯片编号占位符 17"/>
          <p:cNvSpPr>
            <a:spLocks noGrp="1"/>
          </p:cNvSpPr>
          <p:nvPr>
            <p:ph type="sldNum" sz="quarter" idx="12"/>
            <p:custDataLst>
              <p:tags r:id="rId11"/>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1049217"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218" name="内容占位符 2"/>
          <p:cNvSpPr>
            <a:spLocks noGrp="1"/>
          </p:cNvSpPr>
          <p:nvPr>
            <p:ph idx="1"/>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219"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20"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21"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pic>
        <p:nvPicPr>
          <p:cNvPr id="2097175" name="图片 6" descr="PPT 副本"/>
          <p:cNvPicPr>
            <a:picLocks noChangeAspect="1"/>
          </p:cNvPicPr>
          <p:nvPr userDrawn="1">
            <p:custDataLst>
              <p:tags r:id="rId2"/>
            </p:custDataLst>
          </p:nvPr>
        </p:nvPicPr>
        <p:blipFill>
          <a:blip r:embed="rId3"/>
          <a:stretch>
            <a:fillRect/>
          </a:stretch>
        </p:blipFill>
        <p:spPr>
          <a:xfrm>
            <a:off x="-15875" y="-41275"/>
            <a:ext cx="12265025" cy="6915150"/>
          </a:xfrm>
          <a:prstGeom prst="rect">
            <a:avLst/>
          </a:prstGeom>
          <a:noFill/>
          <a:ln w="9525">
            <a:noFill/>
          </a:ln>
        </p:spPr>
      </p:pic>
      <p:sp>
        <p:nvSpPr>
          <p:cNvPr id="1049147" name="标题 1"/>
          <p:cNvSpPr>
            <a:spLocks noGrp="1"/>
          </p:cNvSpPr>
          <p:nvPr>
            <p:ph type="title" hasCustomPrompt="1"/>
          </p:nvPr>
        </p:nvSpPr>
        <p:spPr>
          <a:xfrm>
            <a:off x="4991101" y="3136900"/>
            <a:ext cx="4660899" cy="712475"/>
          </a:xfrm>
        </p:spPr>
        <p:txBody>
          <a:bodyPr lIns="101600" tIns="38100" rIns="63500" bIns="38100" anchor="b" anchorCtr="0">
            <a:noAutofit/>
          </a:bodyPr>
          <a:lstStyle>
            <a:lvl1pPr>
              <a:defRPr sz="4000" u="none" strike="noStrike" kern="1200" cap="none" spc="300" normalizeH="0" baseline="0">
                <a:solidFill>
                  <a:schemeClr val="accent1"/>
                </a:solidFill>
                <a:latin typeface="Arial" panose="020B0604020202020204" pitchFamily="34" charset="0"/>
                <a:ea typeface="汉仪旗黑-85S" panose="00020600040101010101" pitchFamily="18" charset="-122"/>
              </a:defRPr>
            </a:lvl1pPr>
          </a:lstStyle>
          <a:p>
            <a:pPr fontAlgn="auto"/>
            <a:r>
              <a:rPr lang="zh-CN" altLang="en-US" strike="noStrike" noProof="1"/>
              <a:t>单击此处编辑标题</a:t>
            </a:r>
            <a:endParaRPr lang="zh-CN" altLang="en-US" strike="noStrike" noProof="1"/>
          </a:p>
        </p:txBody>
      </p:sp>
      <p:sp>
        <p:nvSpPr>
          <p:cNvPr id="1049148" name="文本占位符 2"/>
          <p:cNvSpPr>
            <a:spLocks noGrp="1"/>
          </p:cNvSpPr>
          <p:nvPr>
            <p:ph type="body" idx="1"/>
          </p:nvPr>
        </p:nvSpPr>
        <p:spPr>
          <a:xfrm>
            <a:off x="4991096" y="3914775"/>
            <a:ext cx="4660899" cy="1077985"/>
          </a:xfrm>
        </p:spPr>
        <p:txBody>
          <a:bodyPr lIns="101600" tIns="38100" rIns="76200" bIns="38100">
            <a:noAutofit/>
          </a:bodyPr>
          <a:lstStyle>
            <a:lvl1pPr marL="0" indent="0" eaLnBrk="1" fontAlgn="auto" latinLnBrk="0" hangingPunct="1">
              <a:buNone/>
              <a:defRPr kumimoji="0" lang="zh-CN" altLang="en-US" sz="1800" b="0" i="0" u="none" strike="noStrike" kern="1200" cap="none" spc="150" normalizeH="0" baseline="0" noProof="1">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单击此处编辑母版文本样式</a:t>
            </a:r>
            <a:endParaRPr lang="zh-CN" altLang="en-US" strike="noStrike" noProof="1"/>
          </a:p>
        </p:txBody>
      </p:sp>
      <p:sp>
        <p:nvSpPr>
          <p:cNvPr id="1049149" name="日期占位符 3"/>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50" name="页脚占位符 4"/>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51" name="灯片编号占位符 5"/>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1049184"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185" name="内容占位符 2"/>
          <p:cNvSpPr>
            <a:spLocks noGrp="1"/>
          </p:cNvSpPr>
          <p:nvPr>
            <p:ph sz="half" idx="1"/>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186" name="内容占位符 3"/>
          <p:cNvSpPr>
            <a:spLocks noGrp="1"/>
          </p:cNvSpPr>
          <p:nvPr>
            <p:ph sz="half" idx="2"/>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sz="1600" baseline="0">
                <a:solidFill>
                  <a:schemeClr val="tx1">
                    <a:lumMod val="85000"/>
                    <a:lumOff val="15000"/>
                  </a:schemeClr>
                </a:solidFill>
                <a:latin typeface="Arial" panose="020B0604020202020204" pitchFamily="34" charset="0"/>
                <a:ea typeface="微软雅黑" panose="020B0503020204020204" pitchFamily="34" charset="-122"/>
              </a:defRPr>
            </a:lvl2pPr>
            <a:lvl3pPr>
              <a:defRPr sz="1600" baseline="0">
                <a:solidFill>
                  <a:schemeClr val="tx1">
                    <a:lumMod val="85000"/>
                    <a:lumOff val="15000"/>
                  </a:schemeClr>
                </a:solidFill>
                <a:latin typeface="Arial" panose="020B0604020202020204" pitchFamily="34" charset="0"/>
                <a:ea typeface="微软雅黑" panose="020B0503020204020204" pitchFamily="34" charset="-122"/>
              </a:defRPr>
            </a:lvl3pPr>
            <a:lvl4pPr>
              <a:defRPr sz="1600" baseline="0">
                <a:solidFill>
                  <a:schemeClr val="tx1">
                    <a:lumMod val="85000"/>
                    <a:lumOff val="15000"/>
                  </a:schemeClr>
                </a:solidFill>
                <a:latin typeface="Arial" panose="020B0604020202020204" pitchFamily="34" charset="0"/>
                <a:ea typeface="微软雅黑" panose="020B0503020204020204" pitchFamily="34" charset="-122"/>
              </a:defRPr>
            </a:lvl4pPr>
            <a:lvl5pPr>
              <a:defRPr sz="160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187"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88"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89"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1049242" name="标题 1"/>
          <p:cNvSpPr>
            <a:spLocks noGrp="1"/>
          </p:cNvSpPr>
          <p:nvPr>
            <p:ph type="title"/>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243" name="文本占位符 2"/>
          <p:cNvSpPr>
            <a:spLocks noGrp="1"/>
          </p:cNvSpPr>
          <p:nvPr>
            <p:ph type="body" idx="1" hasCustomPrompt="1"/>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endParaRPr lang="zh-CN" altLang="en-US" strike="noStrike" noProof="1"/>
          </a:p>
        </p:txBody>
      </p:sp>
      <p:sp>
        <p:nvSpPr>
          <p:cNvPr id="1049244" name="内容占位符 3"/>
          <p:cNvSpPr>
            <a:spLocks noGrp="1"/>
          </p:cNvSpPr>
          <p:nvPr>
            <p:ph sz="half" idx="2"/>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245" name="文本占位符 4"/>
          <p:cNvSpPr>
            <a:spLocks noGrp="1"/>
          </p:cNvSpPr>
          <p:nvPr>
            <p:ph type="body" sz="quarter" idx="3" hasCustomPrompt="1"/>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endParaRPr strike="noStrike" noProof="1">
              <a:sym typeface="+mn-ea"/>
            </a:endParaRPr>
          </a:p>
        </p:txBody>
      </p:sp>
      <p:sp>
        <p:nvSpPr>
          <p:cNvPr id="1049246" name="内容占位符 5"/>
          <p:cNvSpPr>
            <a:spLocks noGrp="1"/>
          </p:cNvSpPr>
          <p:nvPr>
            <p:ph sz="quarter" idx="4"/>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1049247" name="日期占位符 6"/>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48" name="页脚占位符 7"/>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49" name="灯片编号占位符 8"/>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2097178" name="图片 5" descr="PPT 副本"/>
          <p:cNvPicPr>
            <a:picLocks noChangeAspect="1"/>
          </p:cNvPicPr>
          <p:nvPr userDrawn="1">
            <p:custDataLst>
              <p:tags r:id="rId2"/>
            </p:custDataLst>
          </p:nvPr>
        </p:nvPicPr>
        <p:blipFill>
          <a:blip r:embed="rId3"/>
          <a:stretch>
            <a:fillRect/>
          </a:stretch>
        </p:blipFill>
        <p:spPr>
          <a:xfrm>
            <a:off x="-15875" y="3175"/>
            <a:ext cx="12241213" cy="6873875"/>
          </a:xfrm>
          <a:prstGeom prst="rect">
            <a:avLst/>
          </a:prstGeom>
          <a:noFill/>
          <a:ln w="9525">
            <a:noFill/>
          </a:ln>
        </p:spPr>
      </p:pic>
      <p:sp>
        <p:nvSpPr>
          <p:cNvPr id="1049174"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175" name="日期占位符 2"/>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76" name="页脚占位符 3"/>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77"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1048669" name="日期占位符 1"/>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8670" name="页脚占位符 2"/>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8671" name="灯片编号占位符 3"/>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1049178" name="标题 1"/>
          <p:cNvSpPr>
            <a:spLocks noGrp="1"/>
          </p:cNvSpPr>
          <p:nvPr>
            <p:ph type="title"/>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179" name="图片占位符 2"/>
          <p:cNvSpPr>
            <a:spLocks noGrp="1"/>
          </p:cNvSpPr>
          <p:nvPr>
            <p:ph type="pic" idx="1"/>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fontAlgn="auto"/>
            <a:endParaRPr strike="noStrike" noProof="1">
              <a:sym typeface="+mn-ea"/>
            </a:endParaRPr>
          </a:p>
        </p:txBody>
      </p:sp>
      <p:sp>
        <p:nvSpPr>
          <p:cNvPr id="1049180" name="文本占位符 3"/>
          <p:cNvSpPr>
            <a:spLocks noGrp="1"/>
          </p:cNvSpPr>
          <p:nvPr>
            <p:ph type="body" sz="half" idx="2"/>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1049181" name="日期占位符 4"/>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82" name="页脚占位符 5"/>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83" name="灯片编号占位符 6"/>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1049152" name="竖排标题 1"/>
          <p:cNvSpPr>
            <a:spLocks noGrp="1"/>
          </p:cNvSpPr>
          <p:nvPr>
            <p:ph type="title" orient="ver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104915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154" name="日期占位符 3"/>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55" name="页脚占位符 4"/>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56" name="灯片编号占位符 5"/>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1049213" name="内容占位符 6"/>
          <p:cNvSpPr>
            <a:spLocks noGrp="1"/>
          </p:cNvSpPr>
          <p:nvPr>
            <p:ph sz="quarter" idx="13"/>
          </p:nvPr>
        </p:nvSpPr>
        <p:spPr>
          <a:xfrm>
            <a:off x="669930" y="952508"/>
            <a:ext cx="10852237" cy="5388907"/>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214" name="日期占位符 2"/>
          <p:cNvSpPr>
            <a:spLocks noGrp="1"/>
          </p:cNvSpPr>
          <p:nvPr>
            <p:ph type="dt" sz="half" idx="10"/>
            <p:custDataLst>
              <p:tags r:id="rId2"/>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15" name="页脚占位符 3"/>
          <p:cNvSpPr>
            <a:spLocks noGrp="1"/>
          </p:cNvSpPr>
          <p:nvPr>
            <p:ph type="ftr" sz="quarter" idx="11"/>
            <p:custDataLst>
              <p:tags r:id="rId3"/>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16" name="灯片编号占位符 4"/>
          <p:cNvSpPr>
            <a:spLocks noGrp="1"/>
          </p:cNvSpPr>
          <p:nvPr>
            <p:ph type="sldNum" sz="quarter" idx="12"/>
            <p:custDataLst>
              <p:tags r:id="rId4"/>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2097176" name="图片 5" descr="PPT 副本"/>
          <p:cNvPicPr>
            <a:picLocks noChangeAspect="1"/>
          </p:cNvPicPr>
          <p:nvPr userDrawn="1">
            <p:custDataLst>
              <p:tags r:id="rId2"/>
            </p:custDataLst>
          </p:nvPr>
        </p:nvPicPr>
        <p:blipFill>
          <a:blip r:embed="rId3"/>
          <a:stretch>
            <a:fillRect/>
          </a:stretch>
        </p:blipFill>
        <p:spPr>
          <a:xfrm>
            <a:off x="-15875" y="-23812"/>
            <a:ext cx="12241213" cy="6900862"/>
          </a:xfrm>
          <a:prstGeom prst="rect">
            <a:avLst/>
          </a:prstGeom>
          <a:noFill/>
          <a:ln w="9525">
            <a:noFill/>
          </a:ln>
        </p:spPr>
      </p:pic>
      <p:grpSp>
        <p:nvGrpSpPr>
          <p:cNvPr id="263" name="组合 14"/>
          <p:cNvGrpSpPr/>
          <p:nvPr userDrawn="1"/>
        </p:nvGrpSpPr>
        <p:grpSpPr>
          <a:xfrm>
            <a:off x="7239000" y="2317750"/>
            <a:ext cx="582613" cy="490538"/>
            <a:chOff x="7645" y="2294"/>
            <a:chExt cx="918" cy="774"/>
          </a:xfrm>
        </p:grpSpPr>
        <p:grpSp>
          <p:nvGrpSpPr>
            <p:cNvPr id="264" name="组合 15"/>
            <p:cNvGrpSpPr/>
            <p:nvPr/>
          </p:nvGrpSpPr>
          <p:grpSpPr>
            <a:xfrm>
              <a:off x="7645" y="2294"/>
              <a:ext cx="918" cy="773"/>
              <a:chOff x="7645" y="2294"/>
              <a:chExt cx="918" cy="773"/>
            </a:xfrm>
          </p:grpSpPr>
          <p:sp>
            <p:nvSpPr>
              <p:cNvPr id="1049157" name="Freeform 117"/>
              <p:cNvSpPr/>
              <p:nvPr>
                <p:custDataLst>
                  <p:tags r:id="rId4"/>
                </p:custDataLst>
              </p:nvPr>
            </p:nvSpPr>
            <p:spPr bwMode="auto">
              <a:xfrm>
                <a:off x="8005" y="2853"/>
                <a:ext cx="57" cy="215"/>
              </a:xfrm>
              <a:custGeom>
                <a:avLst/>
                <a:gdLst>
                  <a:gd name="T0" fmla="*/ 0 w 30"/>
                  <a:gd name="T1" fmla="*/ 107 h 112"/>
                  <a:gd name="T2" fmla="*/ 15 w 30"/>
                  <a:gd name="T3" fmla="*/ 91 h 112"/>
                  <a:gd name="T4" fmla="*/ 5 w 30"/>
                  <a:gd name="T5" fmla="*/ 0 h 112"/>
                  <a:gd name="T6" fmla="*/ 15 w 30"/>
                  <a:gd name="T7" fmla="*/ 0 h 112"/>
                  <a:gd name="T8" fmla="*/ 30 w 30"/>
                  <a:gd name="T9" fmla="*/ 97 h 112"/>
                  <a:gd name="T10" fmla="*/ 5 w 30"/>
                  <a:gd name="T11" fmla="*/ 112 h 112"/>
                  <a:gd name="T12" fmla="*/ 0 w 30"/>
                  <a:gd name="T13" fmla="*/ 107 h 112"/>
                </a:gdLst>
                <a:ahLst/>
                <a:cxnLst>
                  <a:cxn ang="0">
                    <a:pos x="T0" y="T1"/>
                  </a:cxn>
                  <a:cxn ang="0">
                    <a:pos x="T2" y="T3"/>
                  </a:cxn>
                  <a:cxn ang="0">
                    <a:pos x="T4" y="T5"/>
                  </a:cxn>
                  <a:cxn ang="0">
                    <a:pos x="T6" y="T7"/>
                  </a:cxn>
                  <a:cxn ang="0">
                    <a:pos x="T8" y="T9"/>
                  </a:cxn>
                  <a:cxn ang="0">
                    <a:pos x="T10" y="T11"/>
                  </a:cxn>
                  <a:cxn ang="0">
                    <a:pos x="T12" y="T13"/>
                  </a:cxn>
                </a:cxnLst>
                <a:rect l="0" t="0" r="r" b="b"/>
                <a:pathLst>
                  <a:path w="30" h="112">
                    <a:moveTo>
                      <a:pt x="0" y="107"/>
                    </a:moveTo>
                    <a:lnTo>
                      <a:pt x="15" y="91"/>
                    </a:lnTo>
                    <a:lnTo>
                      <a:pt x="5" y="0"/>
                    </a:lnTo>
                    <a:lnTo>
                      <a:pt x="15" y="0"/>
                    </a:lnTo>
                    <a:lnTo>
                      <a:pt x="30" y="97"/>
                    </a:lnTo>
                    <a:lnTo>
                      <a:pt x="5" y="112"/>
                    </a:lnTo>
                    <a:lnTo>
                      <a:pt x="0" y="107"/>
                    </a:lnTo>
                    <a:close/>
                  </a:path>
                </a:pathLst>
              </a:custGeom>
              <a:solidFill>
                <a:schemeClr val="tx1">
                  <a:lumMod val="85000"/>
                  <a:lumOff val="15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sp>
            <p:nvSpPr>
              <p:cNvPr id="1049158" name="任意多边形 173"/>
              <p:cNvSpPr/>
              <p:nvPr>
                <p:custDataLst>
                  <p:tags r:id="rId5"/>
                </p:custDataLst>
              </p:nvPr>
            </p:nvSpPr>
            <p:spPr>
              <a:xfrm>
                <a:off x="7645" y="2294"/>
                <a:ext cx="918" cy="590"/>
              </a:xfrm>
              <a:custGeom>
                <a:avLst/>
                <a:gdLst/>
                <a:ahLst/>
                <a:cxnLst>
                  <a:cxn ang="0">
                    <a:pos x="639819" y="161558"/>
                  </a:cxn>
                  <a:cxn ang="0">
                    <a:pos x="677349" y="213760"/>
                  </a:cxn>
                  <a:cxn ang="0">
                    <a:pos x="750137" y="205690"/>
                  </a:cxn>
                  <a:cxn ang="0">
                    <a:pos x="733961" y="278321"/>
                  </a:cxn>
                  <a:cxn ang="0">
                    <a:pos x="661175" y="318669"/>
                  </a:cxn>
                  <a:cxn ang="0">
                    <a:pos x="604563" y="237971"/>
                  </a:cxn>
                  <a:cxn ang="0">
                    <a:pos x="620739" y="165341"/>
                  </a:cxn>
                  <a:cxn ang="0">
                    <a:pos x="639819" y="161558"/>
                  </a:cxn>
                  <a:cxn ang="0">
                    <a:pos x="170896" y="515"/>
                  </a:cxn>
                  <a:cxn ang="0">
                    <a:pos x="379062" y="158538"/>
                  </a:cxn>
                  <a:cxn ang="0">
                    <a:pos x="669407" y="319231"/>
                  </a:cxn>
                  <a:cxn ang="0">
                    <a:pos x="16130" y="126400"/>
                  </a:cxn>
                  <a:cxn ang="0">
                    <a:pos x="0" y="70158"/>
                  </a:cxn>
                  <a:cxn ang="0">
                    <a:pos x="40325" y="78192"/>
                  </a:cxn>
                  <a:cxn ang="0">
                    <a:pos x="170896" y="515"/>
                  </a:cxn>
                </a:cxnLst>
                <a:rect l="0" t="0" r="0" b="0"/>
                <a:pathLst>
                  <a:path w="760238" h="489328">
                    <a:moveTo>
                      <a:pt x="639381" y="161933"/>
                    </a:moveTo>
                    <a:cubicBezTo>
                      <a:pt x="658701" y="165725"/>
                      <a:pt x="676885" y="189991"/>
                      <a:pt x="676885" y="214257"/>
                    </a:cubicBezTo>
                    <a:cubicBezTo>
                      <a:pt x="684967" y="181902"/>
                      <a:pt x="725376" y="181902"/>
                      <a:pt x="749622" y="206168"/>
                    </a:cubicBezTo>
                    <a:cubicBezTo>
                      <a:pt x="765785" y="230434"/>
                      <a:pt x="765785" y="262789"/>
                      <a:pt x="733458" y="278967"/>
                    </a:cubicBezTo>
                    <a:cubicBezTo>
                      <a:pt x="709213" y="295144"/>
                      <a:pt x="684967" y="295144"/>
                      <a:pt x="660722" y="319410"/>
                    </a:cubicBezTo>
                    <a:cubicBezTo>
                      <a:pt x="644558" y="287055"/>
                      <a:pt x="620313" y="270878"/>
                      <a:pt x="604149" y="238523"/>
                    </a:cubicBezTo>
                    <a:cubicBezTo>
                      <a:pt x="587985" y="206168"/>
                      <a:pt x="596067" y="173813"/>
                      <a:pt x="620313" y="165725"/>
                    </a:cubicBezTo>
                    <a:cubicBezTo>
                      <a:pt x="626374" y="161680"/>
                      <a:pt x="632940" y="160669"/>
                      <a:pt x="639381" y="161933"/>
                    </a:cubicBezTo>
                    <a:close/>
                    <a:moveTo>
                      <a:pt x="170779" y="516"/>
                    </a:moveTo>
                    <a:cubicBezTo>
                      <a:pt x="250352" y="-5933"/>
                      <a:pt x="333467" y="48174"/>
                      <a:pt x="378802" y="158907"/>
                    </a:cubicBezTo>
                    <a:cubicBezTo>
                      <a:pt x="451339" y="344132"/>
                      <a:pt x="668948" y="319972"/>
                      <a:pt x="668948" y="319972"/>
                    </a:cubicBezTo>
                    <a:cubicBezTo>
                      <a:pt x="217610" y="722635"/>
                      <a:pt x="-64477" y="303866"/>
                      <a:pt x="16119" y="126694"/>
                    </a:cubicBezTo>
                    <a:cubicBezTo>
                      <a:pt x="8060" y="110587"/>
                      <a:pt x="8060" y="78374"/>
                      <a:pt x="0" y="70321"/>
                    </a:cubicBezTo>
                    <a:cubicBezTo>
                      <a:pt x="16119" y="70321"/>
                      <a:pt x="32239" y="78374"/>
                      <a:pt x="40298" y="78374"/>
                    </a:cubicBezTo>
                    <a:cubicBezTo>
                      <a:pt x="76567" y="30055"/>
                      <a:pt x="123035" y="4385"/>
                      <a:pt x="170779" y="516"/>
                    </a:cubicBezTo>
                    <a:close/>
                  </a:path>
                </a:pathLst>
              </a:custGeom>
              <a:solidFill>
                <a:schemeClr val="accent1"/>
              </a:solidFill>
              <a:ln w="9525">
                <a:noFill/>
              </a:ln>
            </p:spPr>
            <p:txBody>
              <a:bodyPr/>
              <a:lstStyle/>
              <a:p>
                <a:endParaRPr lang="zh-CN" altLang="en-US"/>
              </a:p>
            </p:txBody>
          </p:sp>
          <p:sp>
            <p:nvSpPr>
              <p:cNvPr id="1049159" name="Freeform 121"/>
              <p:cNvSpPr/>
              <p:nvPr>
                <p:custDataLst>
                  <p:tags r:id="rId6"/>
                </p:custDataLst>
              </p:nvPr>
            </p:nvSpPr>
            <p:spPr bwMode="auto">
              <a:xfrm>
                <a:off x="7772" y="2455"/>
                <a:ext cx="370" cy="291"/>
              </a:xfrm>
              <a:custGeom>
                <a:avLst/>
                <a:gdLst>
                  <a:gd name="T0" fmla="*/ 2147483647 w 38"/>
                  <a:gd name="T1" fmla="*/ 2147483647 h 30"/>
                  <a:gd name="T2" fmla="*/ 2147483647 w 38"/>
                  <a:gd name="T3" fmla="*/ 2147483647 h 30"/>
                  <a:gd name="T4" fmla="*/ 2147483647 w 38"/>
                  <a:gd name="T5" fmla="*/ 2147483647 h 30"/>
                  <a:gd name="T6" fmla="*/ 0 60000 65536"/>
                  <a:gd name="T7" fmla="*/ 0 60000 65536"/>
                  <a:gd name="T8" fmla="*/ 0 60000 65536"/>
                  <a:gd name="T9" fmla="*/ 0 w 38"/>
                  <a:gd name="T10" fmla="*/ 0 h 30"/>
                  <a:gd name="T11" fmla="*/ 38 w 38"/>
                  <a:gd name="T12" fmla="*/ 30 h 30"/>
                </a:gdLst>
                <a:ahLst/>
                <a:cxnLst>
                  <a:cxn ang="T6">
                    <a:pos x="T0" y="T1"/>
                  </a:cxn>
                  <a:cxn ang="T7">
                    <a:pos x="T2" y="T3"/>
                  </a:cxn>
                  <a:cxn ang="T8">
                    <a:pos x="T4" y="T5"/>
                  </a:cxn>
                </a:cxnLst>
                <a:rect l="T9" t="T10" r="T11" b="T12"/>
                <a:pathLst>
                  <a:path w="38" h="30">
                    <a:moveTo>
                      <a:pt x="38" y="25"/>
                    </a:moveTo>
                    <a:cubicBezTo>
                      <a:pt x="38" y="25"/>
                      <a:pt x="25" y="22"/>
                      <a:pt x="21" y="11"/>
                    </a:cubicBezTo>
                    <a:cubicBezTo>
                      <a:pt x="17" y="0"/>
                      <a:pt x="0" y="30"/>
                      <a:pt x="38" y="25"/>
                    </a:cubicBezTo>
                    <a:close/>
                  </a:path>
                </a:pathLst>
              </a:custGeom>
              <a:solidFill>
                <a:schemeClr val="bg1"/>
              </a:solidFill>
              <a:ln w="9525">
                <a:noFill/>
                <a:round/>
              </a:ln>
            </p:spPr>
            <p:txBody>
              <a:bodyPr>
                <a:normAutofit fontScale="40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sp>
            <p:nvSpPr>
              <p:cNvPr id="1049160" name="Freeform 122"/>
              <p:cNvSpPr/>
              <p:nvPr>
                <p:custDataLst>
                  <p:tags r:id="rId7"/>
                </p:custDataLst>
              </p:nvPr>
            </p:nvSpPr>
            <p:spPr bwMode="auto">
              <a:xfrm>
                <a:off x="7791" y="2407"/>
                <a:ext cx="136" cy="77"/>
              </a:xfrm>
              <a:custGeom>
                <a:avLst/>
                <a:gdLst>
                  <a:gd name="T0" fmla="*/ 0 w 14"/>
                  <a:gd name="T1" fmla="*/ 0 h 8"/>
                  <a:gd name="T2" fmla="*/ 2147483647 w 14"/>
                  <a:gd name="T3" fmla="*/ 2147483647 h 8"/>
                  <a:gd name="T4" fmla="*/ 2147483647 w 14"/>
                  <a:gd name="T5" fmla="*/ 2147483647 h 8"/>
                  <a:gd name="T6" fmla="*/ 0 w 14"/>
                  <a:gd name="T7" fmla="*/ 0 h 8"/>
                  <a:gd name="T8" fmla="*/ 0 60000 65536"/>
                  <a:gd name="T9" fmla="*/ 0 60000 65536"/>
                  <a:gd name="T10" fmla="*/ 0 60000 65536"/>
                  <a:gd name="T11" fmla="*/ 0 60000 65536"/>
                  <a:gd name="T12" fmla="*/ 0 w 14"/>
                  <a:gd name="T13" fmla="*/ 0 h 8"/>
                  <a:gd name="T14" fmla="*/ 14 w 14"/>
                  <a:gd name="T15" fmla="*/ 8 h 8"/>
                </a:gdLst>
                <a:ahLst/>
                <a:cxnLst>
                  <a:cxn ang="T8">
                    <a:pos x="T0" y="T1"/>
                  </a:cxn>
                  <a:cxn ang="T9">
                    <a:pos x="T2" y="T3"/>
                  </a:cxn>
                  <a:cxn ang="T10">
                    <a:pos x="T4" y="T5"/>
                  </a:cxn>
                  <a:cxn ang="T11">
                    <a:pos x="T6" y="T7"/>
                  </a:cxn>
                </a:cxnLst>
                <a:rect l="T12" t="T13" r="T14" b="T15"/>
                <a:pathLst>
                  <a:path w="14" h="8">
                    <a:moveTo>
                      <a:pt x="0" y="0"/>
                    </a:moveTo>
                    <a:cubicBezTo>
                      <a:pt x="0" y="0"/>
                      <a:pt x="5" y="8"/>
                      <a:pt x="14" y="2"/>
                    </a:cubicBezTo>
                    <a:cubicBezTo>
                      <a:pt x="14" y="2"/>
                      <a:pt x="12" y="7"/>
                      <a:pt x="6" y="6"/>
                    </a:cubicBezTo>
                    <a:cubicBezTo>
                      <a:pt x="2" y="5"/>
                      <a:pt x="1" y="3"/>
                      <a:pt x="0" y="0"/>
                    </a:cubicBezTo>
                    <a:close/>
                  </a:path>
                </a:pathLst>
              </a:custGeom>
              <a:solidFill>
                <a:schemeClr val="tx1">
                  <a:lumMod val="85000"/>
                  <a:lumOff val="15000"/>
                </a:schemeClr>
              </a:solidFill>
              <a:ln w="9525">
                <a:noFill/>
                <a:round/>
              </a:ln>
            </p:spPr>
            <p:txBody>
              <a:bodyPr>
                <a:normAutofit fontScale="25000" lnSpcReduction="20000"/>
              </a:bodyPr>
              <a:lstStyle/>
              <a:p>
                <a:pPr fontAlgn="base"/>
                <a:endParaRPr lang="zh-CN" altLang="en-US" sz="1800" strike="noStrike" noProof="1">
                  <a:latin typeface="Arial" panose="020B0604020202020204" pitchFamily="34" charset="0"/>
                  <a:ea typeface="黑体" panose="02010609060101010101" charset="-122"/>
                </a:endParaRPr>
              </a:p>
            </p:txBody>
          </p:sp>
        </p:grpSp>
        <p:sp>
          <p:nvSpPr>
            <p:cNvPr id="1049161" name="Freeform 116"/>
            <p:cNvSpPr/>
            <p:nvPr>
              <p:custDataLst>
                <p:tags r:id="rId8"/>
              </p:custDataLst>
            </p:nvPr>
          </p:nvSpPr>
          <p:spPr bwMode="auto">
            <a:xfrm>
              <a:off x="8092" y="2874"/>
              <a:ext cx="88" cy="195"/>
            </a:xfrm>
            <a:custGeom>
              <a:avLst/>
              <a:gdLst>
                <a:gd name="T0" fmla="*/ 0 w 46"/>
                <a:gd name="T1" fmla="*/ 5 h 102"/>
                <a:gd name="T2" fmla="*/ 11 w 46"/>
                <a:gd name="T3" fmla="*/ 0 h 102"/>
                <a:gd name="T4" fmla="*/ 46 w 46"/>
                <a:gd name="T5" fmla="*/ 96 h 102"/>
                <a:gd name="T6" fmla="*/ 36 w 46"/>
                <a:gd name="T7" fmla="*/ 102 h 102"/>
                <a:gd name="T8" fmla="*/ 0 w 46"/>
                <a:gd name="T9" fmla="*/ 5 h 102"/>
              </a:gdLst>
              <a:ahLst/>
              <a:cxnLst>
                <a:cxn ang="0">
                  <a:pos x="T0" y="T1"/>
                </a:cxn>
                <a:cxn ang="0">
                  <a:pos x="T2" y="T3"/>
                </a:cxn>
                <a:cxn ang="0">
                  <a:pos x="T4" y="T5"/>
                </a:cxn>
                <a:cxn ang="0">
                  <a:pos x="T6" y="T7"/>
                </a:cxn>
                <a:cxn ang="0">
                  <a:pos x="T8" y="T9"/>
                </a:cxn>
              </a:cxnLst>
              <a:rect l="0" t="0" r="r" b="b"/>
              <a:pathLst>
                <a:path w="46" h="102">
                  <a:moveTo>
                    <a:pt x="0" y="5"/>
                  </a:moveTo>
                  <a:lnTo>
                    <a:pt x="11" y="0"/>
                  </a:lnTo>
                  <a:lnTo>
                    <a:pt x="46" y="96"/>
                  </a:lnTo>
                  <a:lnTo>
                    <a:pt x="36" y="102"/>
                  </a:lnTo>
                  <a:lnTo>
                    <a:pt x="0" y="5"/>
                  </a:lnTo>
                  <a:close/>
                </a:path>
              </a:pathLst>
            </a:custGeom>
            <a:solidFill>
              <a:schemeClr val="tx1">
                <a:lumMod val="85000"/>
                <a:lumOff val="15000"/>
              </a:schemeClr>
            </a:solidFill>
            <a:ln>
              <a:noFill/>
            </a:ln>
          </p:spPr>
          <p:txBody>
            <a:bodyPr>
              <a:normAutofit fontScale="25000" lnSpcReduction="20000"/>
            </a:bodyPr>
            <a:lstStyle/>
            <a:p>
              <a:pPr eaLnBrk="1" fontAlgn="base" hangingPunct="1">
                <a:spcBef>
                  <a:spcPts val="0"/>
                </a:spcBef>
                <a:spcAft>
                  <a:spcPts val="0"/>
                </a:spcAft>
              </a:pPr>
              <a:endParaRPr lang="zh-CN" altLang="en-US" sz="1800" strike="noStrike" noProof="1">
                <a:latin typeface="Arial" panose="020B0604020202020204" pitchFamily="34" charset="0"/>
                <a:ea typeface="黑体" panose="02010609060101010101" charset="-122"/>
              </a:endParaRPr>
            </a:p>
          </p:txBody>
        </p:sp>
      </p:grpSp>
      <p:sp>
        <p:nvSpPr>
          <p:cNvPr id="1049162" name="标题 1"/>
          <p:cNvSpPr>
            <a:spLocks noGrp="1"/>
          </p:cNvSpPr>
          <p:nvPr>
            <p:ph type="title" hasCustomPrompt="1"/>
          </p:nvPr>
        </p:nvSpPr>
        <p:spPr>
          <a:xfrm>
            <a:off x="2514599" y="2626381"/>
            <a:ext cx="6680201" cy="1056619"/>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6000" b="1" i="0" u="none" strike="noStrike" kern="1200" cap="none" spc="600" normalizeH="0" baseline="0" noProof="1" dirty="0">
                <a:solidFill>
                  <a:schemeClr val="accent1"/>
                </a:solidFill>
                <a:latin typeface="Arial" panose="020B0604020202020204" pitchFamily="34" charset="0"/>
                <a:ea typeface="微软雅黑" panose="020B0503020204020204" pitchFamily="34" charset="-122"/>
                <a:cs typeface="+mj-cs"/>
                <a:sym typeface="+mn-ea"/>
              </a:defRPr>
            </a:lvl1pPr>
          </a:lstStyle>
          <a:p>
            <a:pPr lvl="0" fontAlgn="auto"/>
            <a:r>
              <a:rPr strike="noStrike" noProof="1">
                <a:sym typeface="+mn-ea"/>
              </a:rPr>
              <a:t>编辑标题</a:t>
            </a:r>
            <a:endParaRPr strike="noStrike" noProof="1">
              <a:sym typeface="+mn-ea"/>
            </a:endParaRPr>
          </a:p>
        </p:txBody>
      </p:sp>
      <p:sp>
        <p:nvSpPr>
          <p:cNvPr id="1049163" name="文本占位符 16"/>
          <p:cNvSpPr>
            <a:spLocks noGrp="1"/>
          </p:cNvSpPr>
          <p:nvPr>
            <p:ph type="body" sz="quarter" idx="13"/>
          </p:nvPr>
        </p:nvSpPr>
        <p:spPr>
          <a:xfrm>
            <a:off x="2514599" y="3746500"/>
            <a:ext cx="6680201" cy="736600"/>
          </a:xfrm>
        </p:spPr>
        <p:txBody>
          <a:bodyPr>
            <a:normAutofit/>
          </a:bodyPr>
          <a:lstStyle>
            <a:lvl1pPr marL="0" indent="0" algn="ctr">
              <a:buNone/>
              <a:defRPr sz="3200"/>
            </a:lvl1pPr>
            <a:lvl2pPr marL="457200" indent="0">
              <a:buNone/>
            </a:lvl2pPr>
            <a:lvl3pPr marL="914400" indent="0">
              <a:buNone/>
            </a:lvl3pPr>
            <a:lvl4pPr marL="1371600" indent="0">
              <a:buNone/>
            </a:lvl4pPr>
            <a:lvl5pPr marL="1828800" indent="0">
              <a:buNone/>
            </a:lvl5pPr>
          </a:lstStyle>
          <a:p>
            <a:pPr lvl="0" fontAlgn="auto"/>
            <a:r>
              <a:rPr lang="zh-CN" altLang="en-US" strike="noStrike" noProof="1"/>
              <a:t>单击此处编辑母版文本样式</a:t>
            </a:r>
            <a:endParaRPr lang="zh-CN" altLang="en-US" strike="noStrike" noProof="1"/>
          </a:p>
        </p:txBody>
      </p:sp>
      <p:sp>
        <p:nvSpPr>
          <p:cNvPr id="1049164" name="日期占位符 2"/>
          <p:cNvSpPr>
            <a:spLocks noGrp="1"/>
          </p:cNvSpPr>
          <p:nvPr>
            <p:ph type="dt" sz="half" idx="10"/>
            <p:custDataLst>
              <p:tags r:id="rId9"/>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65" name="页脚占位符 3"/>
          <p:cNvSpPr>
            <a:spLocks noGrp="1"/>
          </p:cNvSpPr>
          <p:nvPr>
            <p:ph type="ftr" sz="quarter" idx="11"/>
            <p:custDataLst>
              <p:tags r:id="rId10"/>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66" name="灯片编号占位符 4"/>
          <p:cNvSpPr>
            <a:spLocks noGrp="1"/>
          </p:cNvSpPr>
          <p:nvPr>
            <p:ph type="sldNum" sz="quarter" idx="12"/>
            <p:custDataLst>
              <p:tags r:id="rId11"/>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2097183" name="图片 5" descr="3"/>
          <p:cNvPicPr>
            <a:picLocks noChangeAspect="1"/>
          </p:cNvPicPr>
          <p:nvPr userDrawn="1">
            <p:custDataLst>
              <p:tags r:id="rId2"/>
            </p:custDataLst>
          </p:nvPr>
        </p:nvPicPr>
        <p:blipFill>
          <a:blip r:embed="rId3"/>
          <a:stretch>
            <a:fillRect/>
          </a:stretch>
        </p:blipFill>
        <p:spPr>
          <a:xfrm rot="-5400000">
            <a:off x="10825163" y="5491163"/>
            <a:ext cx="989012" cy="1744662"/>
          </a:xfrm>
          <a:prstGeom prst="rect">
            <a:avLst/>
          </a:prstGeom>
          <a:noFill/>
          <a:ln w="9525">
            <a:noFill/>
          </a:ln>
        </p:spPr>
      </p:pic>
      <p:sp>
        <p:nvSpPr>
          <p:cNvPr id="1049228" name="标题 1"/>
          <p:cNvSpPr>
            <a:spLocks noGrp="1"/>
          </p:cNvSpPr>
          <p:nvPr>
            <p:ph type="title"/>
          </p:nvPr>
        </p:nvSpPr>
        <p:spPr/>
        <p:txBody>
          <a:bodyPr/>
          <a:lstStyle>
            <a:lvl1pPr>
              <a:defRPr baseline="0">
                <a:latin typeface="微软雅黑" panose="020B0503020204020204" pitchFamily="34" charset="-122"/>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229" name="日期占位符 2"/>
          <p:cNvSpPr>
            <a:spLocks noGrp="1"/>
          </p:cNvSpPr>
          <p:nvPr>
            <p:ph type="dt" sz="half" idx="10"/>
            <p:custDataLst>
              <p:tags r:id="rId4"/>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30" name="页脚占位符 3"/>
          <p:cNvSpPr>
            <a:spLocks noGrp="1"/>
          </p:cNvSpPr>
          <p:nvPr>
            <p:ph type="ftr" sz="quarter" idx="11"/>
            <p:custDataLst>
              <p:tags r:id="rId5"/>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31"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049222" name="矩形 7"/>
          <p:cNvSpPr/>
          <p:nvPr userDrawn="1">
            <p:custDataLst>
              <p:tags r:id="rId2"/>
            </p:custDataLst>
          </p:nvPr>
        </p:nvSpPr>
        <p:spPr>
          <a:xfrm>
            <a:off x="292100" y="304800"/>
            <a:ext cx="11607800" cy="6248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pic>
        <p:nvPicPr>
          <p:cNvPr id="2097182" name="图片 5" descr="1"/>
          <p:cNvPicPr>
            <a:picLocks noChangeAspect="1"/>
          </p:cNvPicPr>
          <p:nvPr userDrawn="1">
            <p:custDataLst>
              <p:tags r:id="rId3"/>
            </p:custDataLst>
          </p:nvPr>
        </p:nvPicPr>
        <p:blipFill>
          <a:blip r:embed="rId4"/>
          <a:stretch>
            <a:fillRect/>
          </a:stretch>
        </p:blipFill>
        <p:spPr>
          <a:xfrm>
            <a:off x="10877550" y="3940175"/>
            <a:ext cx="925513" cy="2613025"/>
          </a:xfrm>
          <a:prstGeom prst="rect">
            <a:avLst/>
          </a:prstGeom>
          <a:noFill/>
          <a:ln w="9525">
            <a:noFill/>
          </a:ln>
        </p:spPr>
      </p:pic>
      <p:sp>
        <p:nvSpPr>
          <p:cNvPr id="1049223" name="标题 1"/>
          <p:cNvSpPr>
            <a:spLocks noGrp="1"/>
          </p:cNvSpPr>
          <p:nvPr>
            <p:ph type="title" hasCustomPrompt="1"/>
          </p:nvPr>
        </p:nvSpPr>
        <p:spPr>
          <a:xfrm>
            <a:off x="1281600" y="1249200"/>
            <a:ext cx="9626400" cy="723600"/>
          </a:xfrm>
        </p:spPr>
        <p:txBody>
          <a:bodyPr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224" name="内容占位符 6"/>
          <p:cNvSpPr>
            <a:spLocks noGrp="1"/>
          </p:cNvSpPr>
          <p:nvPr>
            <p:ph sz="quarter" idx="13"/>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225"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26"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27"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49167" name="矩形 7"/>
          <p:cNvSpPr/>
          <p:nvPr userDrawn="1">
            <p:custDataLst>
              <p:tags r:id="rId2"/>
            </p:custDataLst>
          </p:nvPr>
        </p:nvSpPr>
        <p:spPr>
          <a:xfrm>
            <a:off x="0" y="0"/>
            <a:ext cx="4822825" cy="6865938"/>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77" name="图片 11" descr="1"/>
          <p:cNvPicPr>
            <a:picLocks noChangeAspect="1"/>
          </p:cNvPicPr>
          <p:nvPr userDrawn="1">
            <p:custDataLst>
              <p:tags r:id="rId3"/>
            </p:custDataLst>
          </p:nvPr>
        </p:nvPicPr>
        <p:blipFill>
          <a:blip r:embed="rId4"/>
          <a:stretch>
            <a:fillRect/>
          </a:stretch>
        </p:blipFill>
        <p:spPr>
          <a:xfrm flipH="1">
            <a:off x="288925" y="4562475"/>
            <a:ext cx="814388" cy="2303463"/>
          </a:xfrm>
          <a:prstGeom prst="rect">
            <a:avLst/>
          </a:prstGeom>
          <a:noFill/>
          <a:ln w="9525">
            <a:noFill/>
          </a:ln>
        </p:spPr>
      </p:pic>
      <p:sp>
        <p:nvSpPr>
          <p:cNvPr id="1049168" name="标题 1"/>
          <p:cNvSpPr>
            <a:spLocks noGrp="1"/>
          </p:cNvSpPr>
          <p:nvPr>
            <p:ph type="title" hasCustomPrompt="1"/>
          </p:nvPr>
        </p:nvSpPr>
        <p:spPr>
          <a:xfrm>
            <a:off x="583200" y="770400"/>
            <a:ext cx="3960000" cy="882000"/>
          </a:xfrm>
        </p:spPr>
        <p:txBody>
          <a:bodyPr anchor="ctr">
            <a:normAutofit/>
          </a:bodyPr>
          <a:lstStyle>
            <a:lvl1pPr>
              <a:defRPr sz="36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单击编辑标题</a:t>
            </a:r>
            <a:endParaRPr lang="zh-CN" altLang="en-US" strike="noStrike" noProof="1"/>
          </a:p>
        </p:txBody>
      </p:sp>
      <p:sp>
        <p:nvSpPr>
          <p:cNvPr id="1049169" name="文本占位符 6"/>
          <p:cNvSpPr>
            <a:spLocks noGrp="1"/>
          </p:cNvSpPr>
          <p:nvPr>
            <p:ph type="body" sz="quarter" idx="13"/>
          </p:nvPr>
        </p:nvSpPr>
        <p:spPr>
          <a:xfrm>
            <a:off x="586800" y="1764000"/>
            <a:ext cx="3956400" cy="4093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170" name="内容占位符 8"/>
          <p:cNvSpPr>
            <a:spLocks noGrp="1"/>
          </p:cNvSpPr>
          <p:nvPr>
            <p:ph sz="quarter" idx="14"/>
          </p:nvPr>
        </p:nvSpPr>
        <p:spPr>
          <a:xfrm>
            <a:off x="5101200" y="769938"/>
            <a:ext cx="6480000" cy="5087937"/>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171"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72"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73"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49190" name="矩形 9"/>
          <p:cNvSpPr/>
          <p:nvPr userDrawn="1">
            <p:custDataLst>
              <p:tags r:id="rId2"/>
            </p:custDataLst>
          </p:nvPr>
        </p:nvSpPr>
        <p:spPr>
          <a:xfrm>
            <a:off x="0" y="0"/>
            <a:ext cx="12192000" cy="266382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79" name="图片 5" descr="1"/>
          <p:cNvPicPr>
            <a:picLocks noChangeAspect="1"/>
          </p:cNvPicPr>
          <p:nvPr userDrawn="1">
            <p:custDataLst>
              <p:tags r:id="rId3"/>
            </p:custDataLst>
          </p:nvPr>
        </p:nvPicPr>
        <p:blipFill>
          <a:blip r:embed="rId4"/>
          <a:stretch>
            <a:fillRect/>
          </a:stretch>
        </p:blipFill>
        <p:spPr>
          <a:xfrm>
            <a:off x="10845800" y="561975"/>
            <a:ext cx="742950" cy="2101850"/>
          </a:xfrm>
          <a:prstGeom prst="rect">
            <a:avLst/>
          </a:prstGeom>
          <a:noFill/>
          <a:ln w="9525">
            <a:noFill/>
          </a:ln>
        </p:spPr>
      </p:pic>
      <p:sp>
        <p:nvSpPr>
          <p:cNvPr id="1049191" name="标题 1"/>
          <p:cNvSpPr>
            <a:spLocks noGrp="1"/>
          </p:cNvSpPr>
          <p:nvPr>
            <p:ph type="title"/>
          </p:nvPr>
        </p:nvSpPr>
        <p:spPr>
          <a:xfrm>
            <a:off x="612000" y="781200"/>
            <a:ext cx="10976400" cy="626400"/>
          </a:xfrm>
        </p:spPr>
        <p:txBody>
          <a:bodyPr anchor="ctr">
            <a:normAutofit/>
          </a:bodyPr>
          <a:lstStyle>
            <a:lvl1pPr algn="ctr">
              <a:defRPr sz="360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192" name="文本占位符 6"/>
          <p:cNvSpPr>
            <a:spLocks noGrp="1"/>
          </p:cNvSpPr>
          <p:nvPr>
            <p:ph type="body" sz="quarter" idx="13"/>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193" name="内容占位符 8"/>
          <p:cNvSpPr>
            <a:spLocks noGrp="1"/>
          </p:cNvSpPr>
          <p:nvPr>
            <p:ph sz="quarter" idx="14"/>
          </p:nvPr>
        </p:nvSpPr>
        <p:spPr>
          <a:xfrm>
            <a:off x="612775" y="2808000"/>
            <a:ext cx="10965600" cy="34308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194"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195"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196"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49206" name="矩形 7"/>
          <p:cNvSpPr/>
          <p:nvPr userDrawn="1">
            <p:custDataLst>
              <p:tags r:id="rId2"/>
            </p:custDataLst>
          </p:nvPr>
        </p:nvSpPr>
        <p:spPr>
          <a:xfrm>
            <a:off x="0" y="5029200"/>
            <a:ext cx="12192000" cy="18288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81" name="图片 5" descr="3"/>
          <p:cNvPicPr>
            <a:picLocks noChangeAspect="1"/>
          </p:cNvPicPr>
          <p:nvPr userDrawn="1">
            <p:custDataLst>
              <p:tags r:id="rId3"/>
            </p:custDataLst>
          </p:nvPr>
        </p:nvPicPr>
        <p:blipFill>
          <a:blip r:embed="rId4"/>
          <a:stretch>
            <a:fillRect/>
          </a:stretch>
        </p:blipFill>
        <p:spPr>
          <a:xfrm rot="5400000" flipV="1">
            <a:off x="10720388" y="-403225"/>
            <a:ext cx="1057275" cy="1865313"/>
          </a:xfrm>
          <a:prstGeom prst="rect">
            <a:avLst/>
          </a:prstGeom>
          <a:noFill/>
          <a:ln w="9525">
            <a:noFill/>
          </a:ln>
        </p:spPr>
      </p:pic>
      <p:sp>
        <p:nvSpPr>
          <p:cNvPr id="1049207" name="标题 1"/>
          <p:cNvSpPr>
            <a:spLocks noGrp="1"/>
          </p:cNvSpPr>
          <p:nvPr>
            <p:ph type="title"/>
          </p:nvPr>
        </p:nvSpPr>
        <p:spPr>
          <a:xfrm>
            <a:off x="604800" y="669600"/>
            <a:ext cx="10976400" cy="565200"/>
          </a:xfrm>
        </p:spPr>
        <p:txBody>
          <a:bodyPr anchor="ctr">
            <a:normAutofit/>
          </a:bodyPr>
          <a:lstStyle>
            <a:lvl1pPr algn="ctr">
              <a:defRPr sz="3200" baseline="0">
                <a:solidFill>
                  <a:schemeClr val="tx1">
                    <a:lumMod val="85000"/>
                    <a:lumOff val="15000"/>
                  </a:schemeClr>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208" name="内容占位符 6"/>
          <p:cNvSpPr>
            <a:spLocks noGrp="1"/>
          </p:cNvSpPr>
          <p:nvPr>
            <p:ph sz="quarter" idx="13"/>
          </p:nvPr>
        </p:nvSpPr>
        <p:spPr>
          <a:xfrm>
            <a:off x="604837" y="1681200"/>
            <a:ext cx="10990800" cy="321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209" name="文本占位符 8"/>
          <p:cNvSpPr>
            <a:spLocks noGrp="1"/>
          </p:cNvSpPr>
          <p:nvPr>
            <p:ph type="body" sz="quarter" idx="14"/>
          </p:nvPr>
        </p:nvSpPr>
        <p:spPr>
          <a:xfrm>
            <a:off x="594000" y="5180400"/>
            <a:ext cx="11001600" cy="10116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210"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11"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12"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49197" name="矩形 9"/>
          <p:cNvSpPr/>
          <p:nvPr userDrawn="1">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80" name="图片 7" descr="2"/>
          <p:cNvPicPr>
            <a:picLocks noChangeAspect="1"/>
          </p:cNvPicPr>
          <p:nvPr userDrawn="1">
            <p:custDataLst>
              <p:tags r:id="rId3"/>
            </p:custDataLst>
          </p:nvPr>
        </p:nvPicPr>
        <p:blipFill>
          <a:blip r:embed="rId4"/>
          <a:stretch>
            <a:fillRect/>
          </a:stretch>
        </p:blipFill>
        <p:spPr>
          <a:xfrm flipV="1">
            <a:off x="10133013" y="6103938"/>
            <a:ext cx="2058987" cy="774700"/>
          </a:xfrm>
          <a:prstGeom prst="rect">
            <a:avLst/>
          </a:prstGeom>
          <a:noFill/>
          <a:ln w="9525">
            <a:noFill/>
          </a:ln>
        </p:spPr>
      </p:pic>
      <p:sp>
        <p:nvSpPr>
          <p:cNvPr id="1049198" name="标题 1"/>
          <p:cNvSpPr>
            <a:spLocks noGrp="1"/>
          </p:cNvSpPr>
          <p:nvPr>
            <p:ph type="title"/>
          </p:nvPr>
        </p:nvSpPr>
        <p:spPr>
          <a:xfrm>
            <a:off x="579600" y="237600"/>
            <a:ext cx="11037600" cy="441964"/>
          </a:xfrm>
        </p:spPr>
        <p:txBody>
          <a:bodyPr>
            <a:normAutofit/>
          </a:bodyPr>
          <a:lstStyle>
            <a:lvl1pPr>
              <a:defRPr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1049199" name="内容占位符 6"/>
          <p:cNvSpPr>
            <a:spLocks noGrp="1"/>
          </p:cNvSpPr>
          <p:nvPr>
            <p:ph sz="quarter" idx="13"/>
          </p:nvPr>
        </p:nvSpPr>
        <p:spPr>
          <a:xfrm>
            <a:off x="579600" y="1663200"/>
            <a:ext cx="53424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200" name="内容占位符 8"/>
          <p:cNvSpPr>
            <a:spLocks noGrp="1"/>
          </p:cNvSpPr>
          <p:nvPr>
            <p:ph sz="quarter" idx="14"/>
          </p:nvPr>
        </p:nvSpPr>
        <p:spPr>
          <a:xfrm>
            <a:off x="6242400" y="1663200"/>
            <a:ext cx="5367600" cy="28944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vl2pPr>
              <a:defRPr baseline="0">
                <a:solidFill>
                  <a:schemeClr val="tx1">
                    <a:lumMod val="85000"/>
                    <a:lumOff val="15000"/>
                  </a:schemeClr>
                </a:solidFill>
                <a:latin typeface="Arial" panose="020B0604020202020204" pitchFamily="34" charset="0"/>
                <a:ea typeface="微软雅黑" panose="020B0503020204020204" pitchFamily="34" charset="-122"/>
              </a:defRPr>
            </a:lvl2pPr>
            <a:lvl3pPr>
              <a:defRPr baseline="0">
                <a:solidFill>
                  <a:schemeClr val="tx1">
                    <a:lumMod val="85000"/>
                    <a:lumOff val="15000"/>
                  </a:schemeClr>
                </a:solidFill>
                <a:latin typeface="Arial" panose="020B0604020202020204" pitchFamily="34" charset="0"/>
                <a:ea typeface="微软雅黑" panose="020B0503020204020204" pitchFamily="34" charset="-122"/>
              </a:defRPr>
            </a:lvl3pPr>
            <a:lvl4pPr>
              <a:defRPr baseline="0">
                <a:solidFill>
                  <a:schemeClr val="tx1">
                    <a:lumMod val="85000"/>
                    <a:lumOff val="15000"/>
                  </a:schemeClr>
                </a:solidFill>
                <a:latin typeface="Arial" panose="020B0604020202020204" pitchFamily="34" charset="0"/>
                <a:ea typeface="微软雅黑" panose="020B0503020204020204" pitchFamily="34" charset="-122"/>
              </a:defRPr>
            </a:lvl4pPr>
            <a:lvl5pPr>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1049201" name="文本占位符 10"/>
          <p:cNvSpPr>
            <a:spLocks noGrp="1"/>
          </p:cNvSpPr>
          <p:nvPr>
            <p:ph type="body" sz="quarter" idx="15"/>
          </p:nvPr>
        </p:nvSpPr>
        <p:spPr>
          <a:xfrm>
            <a:off x="572400" y="4816800"/>
            <a:ext cx="53424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202" name="文本占位符 12"/>
          <p:cNvSpPr>
            <a:spLocks noGrp="1"/>
          </p:cNvSpPr>
          <p:nvPr>
            <p:ph type="body" sz="quarter" idx="16"/>
          </p:nvPr>
        </p:nvSpPr>
        <p:spPr>
          <a:xfrm>
            <a:off x="6253200" y="4813200"/>
            <a:ext cx="5367600" cy="781200"/>
          </a:xfrm>
        </p:spPr>
        <p:txBody>
          <a:bodyPr/>
          <a:lstStyle>
            <a:lvl1pP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203" name="日期占位符 2"/>
          <p:cNvSpPr>
            <a:spLocks noGrp="1"/>
          </p:cNvSpPr>
          <p:nvPr>
            <p:ph type="dt" sz="half" idx="10"/>
            <p:custDataLst>
              <p:tags r:id="rId5"/>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04" name="页脚占位符 3"/>
          <p:cNvSpPr>
            <a:spLocks noGrp="1"/>
          </p:cNvSpPr>
          <p:nvPr>
            <p:ph type="ftr" sz="quarter" idx="11"/>
            <p:custDataLst>
              <p:tags r:id="rId6"/>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05" name="灯片编号占位符 4"/>
          <p:cNvSpPr>
            <a:spLocks noGrp="1"/>
          </p:cNvSpPr>
          <p:nvPr>
            <p:ph type="sldNum" sz="quarter" idx="12"/>
            <p:custDataLst>
              <p:tags r:id="rId7"/>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049250" name="矩形 9"/>
          <p:cNvSpPr/>
          <p:nvPr userDrawn="1">
            <p:custDataLst>
              <p:tags r:id="rId2"/>
            </p:custDataLst>
          </p:nvPr>
        </p:nvSpPr>
        <p:spPr>
          <a:xfrm>
            <a:off x="0" y="958850"/>
            <a:ext cx="12192000" cy="49403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800" strike="noStrike" noProof="1">
              <a:sym typeface="+mn-ea"/>
            </a:endParaRPr>
          </a:p>
        </p:txBody>
      </p:sp>
      <p:pic>
        <p:nvPicPr>
          <p:cNvPr id="2097185" name="图片 5" descr="1"/>
          <p:cNvPicPr>
            <a:picLocks noChangeAspect="1"/>
          </p:cNvPicPr>
          <p:nvPr userDrawn="1">
            <p:custDataLst>
              <p:tags r:id="rId3"/>
            </p:custDataLst>
          </p:nvPr>
        </p:nvPicPr>
        <p:blipFill>
          <a:blip r:embed="rId4"/>
          <a:stretch>
            <a:fillRect/>
          </a:stretch>
        </p:blipFill>
        <p:spPr>
          <a:xfrm>
            <a:off x="10858500" y="3089275"/>
            <a:ext cx="1333500" cy="3768725"/>
          </a:xfrm>
          <a:prstGeom prst="rect">
            <a:avLst/>
          </a:prstGeom>
          <a:noFill/>
          <a:ln w="9525">
            <a:noFill/>
          </a:ln>
        </p:spPr>
      </p:pic>
      <p:pic>
        <p:nvPicPr>
          <p:cNvPr id="2097186" name="图片 11" descr="1"/>
          <p:cNvPicPr>
            <a:picLocks noChangeAspect="1"/>
          </p:cNvPicPr>
          <p:nvPr userDrawn="1">
            <p:custDataLst>
              <p:tags r:id="rId5"/>
            </p:custDataLst>
          </p:nvPr>
        </p:nvPicPr>
        <p:blipFill>
          <a:blip r:embed="rId4"/>
          <a:stretch>
            <a:fillRect/>
          </a:stretch>
        </p:blipFill>
        <p:spPr>
          <a:xfrm flipH="1">
            <a:off x="0" y="3089275"/>
            <a:ext cx="1333500" cy="3768725"/>
          </a:xfrm>
          <a:prstGeom prst="rect">
            <a:avLst/>
          </a:prstGeom>
          <a:noFill/>
          <a:ln w="9525">
            <a:noFill/>
          </a:ln>
        </p:spPr>
      </p:pic>
      <p:sp>
        <p:nvSpPr>
          <p:cNvPr id="1049251" name="标题 1"/>
          <p:cNvSpPr>
            <a:spLocks noGrp="1"/>
          </p:cNvSpPr>
          <p:nvPr>
            <p:ph type="title" hasCustomPrompt="1"/>
          </p:nvPr>
        </p:nvSpPr>
        <p:spPr>
          <a:xfrm>
            <a:off x="1522800" y="1339200"/>
            <a:ext cx="9144000" cy="2386800"/>
          </a:xfrm>
        </p:spPr>
        <p:txBody>
          <a:bodyPr anchor="b">
            <a:normAutofit/>
          </a:bodyPr>
          <a:lstStyle>
            <a:lvl1pPr algn="ctr">
              <a:defRPr sz="6000" baseline="0">
                <a:solidFill>
                  <a:schemeClr val="tx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endParaRPr lang="zh-CN" altLang="en-US" strike="noStrike" noProof="1"/>
          </a:p>
        </p:txBody>
      </p:sp>
      <p:sp>
        <p:nvSpPr>
          <p:cNvPr id="1049252" name="文本占位符 6"/>
          <p:cNvSpPr>
            <a:spLocks noGrp="1"/>
          </p:cNvSpPr>
          <p:nvPr>
            <p:ph type="body" sz="quarter" idx="13"/>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endParaRPr lang="zh-CN" altLang="en-US" strike="noStrike" noProof="1"/>
          </a:p>
        </p:txBody>
      </p:sp>
      <p:sp>
        <p:nvSpPr>
          <p:cNvPr id="1049253" name="日期占位符 2"/>
          <p:cNvSpPr>
            <a:spLocks noGrp="1"/>
          </p:cNvSpPr>
          <p:nvPr>
            <p:ph type="dt" sz="half" idx="10"/>
            <p:custDataLst>
              <p:tags r:id="rId6"/>
            </p:custDataLst>
          </p:nvPr>
        </p:nvSpPr>
        <p:spPr>
          <a:xfrm>
            <a:off x="879475" y="6350000"/>
            <a:ext cx="2700338" cy="315913"/>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254" name="页脚占位符 3"/>
          <p:cNvSpPr>
            <a:spLocks noGrp="1"/>
          </p:cNvSpPr>
          <p:nvPr>
            <p:ph type="ftr" sz="quarter" idx="11"/>
            <p:custDataLst>
              <p:tags r:id="rId7"/>
            </p:custDataLst>
          </p:nvPr>
        </p:nvSpPr>
        <p:spPr>
          <a:xfrm>
            <a:off x="4116388" y="6350000"/>
            <a:ext cx="3959225" cy="315913"/>
          </a:xfrm>
          <a:prstGeom prst="rect">
            <a:avLst/>
          </a:prstGeom>
        </p:spPr>
        <p:txBody>
          <a:bodyPr vert="horz" lIns="91440" tIns="45720" rIns="91440" bIns="45720" rtlCol="0" anchor="ctr">
            <a:normAutofit/>
          </a:bodyPr>
          <a:lstStyle/>
          <a:p>
            <a:pPr fontAlgn="base"/>
            <a:endParaRPr lang="zh-CN" altLang="en-US" strike="noStrike" noProof="1"/>
          </a:p>
        </p:txBody>
      </p:sp>
      <p:sp>
        <p:nvSpPr>
          <p:cNvPr id="1049255" name="灯片编号占位符 4"/>
          <p:cNvSpPr>
            <a:spLocks noGrp="1"/>
          </p:cNvSpPr>
          <p:nvPr>
            <p:ph type="sldNum" sz="quarter" idx="12"/>
            <p:custDataLst>
              <p:tags r:id="rId8"/>
            </p:custDataLst>
          </p:nvPr>
        </p:nvSpPr>
        <p:spPr>
          <a:xfrm>
            <a:off x="8610600" y="6350000"/>
            <a:ext cx="2700338" cy="315913"/>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1049573" name="ksoSlideStyle" descr="#wm#_29_01_110_1101" hidden="1"/>
          <p:cNvSpPr/>
          <p:nvPr/>
        </p:nvSpPr>
        <p:spPr>
          <a:xfrm>
            <a:off x="0" y="0"/>
            <a:ext cx="17463"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a:endParaRPr lang="zh-CN" altLang="en-US" sz="1800">
              <a:latin typeface="Arial" panose="020B0604020202020204" pitchFamily="34" charset="0"/>
              <a:ea typeface="黑体" panose="02010609060101010101" charset="-122"/>
            </a:endParaRPr>
          </a:p>
        </p:txBody>
      </p:sp>
      <p:pic>
        <p:nvPicPr>
          <p:cNvPr id="2097210" name="Picture 3" descr="#wm#_29_01_*Z"/>
          <p:cNvPicPr>
            <a:picLocks noChangeAspect="1"/>
          </p:cNvPicPr>
          <p:nvPr/>
        </p:nvPicPr>
        <p:blipFill>
          <a:blip r:embed="rId3"/>
          <a:stretch>
            <a:fillRect/>
          </a:stretch>
        </p:blipFill>
        <p:spPr>
          <a:xfrm>
            <a:off x="5991225" y="981075"/>
            <a:ext cx="1870075" cy="1946275"/>
          </a:xfrm>
          <a:prstGeom prst="rect">
            <a:avLst/>
          </a:prstGeom>
          <a:noFill/>
          <a:ln w="9525">
            <a:noFill/>
          </a:ln>
        </p:spPr>
      </p:pic>
      <p:pic>
        <p:nvPicPr>
          <p:cNvPr id="2097211" name="Picture 9" descr="#wm#_29_01_*Z"/>
          <p:cNvPicPr>
            <a:picLocks noChangeAspect="1"/>
          </p:cNvPicPr>
          <p:nvPr/>
        </p:nvPicPr>
        <p:blipFill>
          <a:blip r:embed="rId4"/>
          <a:stretch>
            <a:fillRect/>
          </a:stretch>
        </p:blipFill>
        <p:spPr>
          <a:xfrm>
            <a:off x="4525963" y="1325563"/>
            <a:ext cx="1420812" cy="1508125"/>
          </a:xfrm>
          <a:prstGeom prst="rect">
            <a:avLst/>
          </a:prstGeom>
          <a:noFill/>
          <a:ln w="9525">
            <a:noFill/>
          </a:ln>
        </p:spPr>
      </p:pic>
      <p:sp>
        <p:nvSpPr>
          <p:cNvPr id="1049574" name="Rectangle 2"/>
          <p:cNvSpPr>
            <a:spLocks noGrp="1" noChangeArrowheads="1"/>
          </p:cNvSpPr>
          <p:nvPr>
            <p:ph type="ctrTitle"/>
          </p:nvPr>
        </p:nvSpPr>
        <p:spPr>
          <a:xfrm>
            <a:off x="457201" y="2927350"/>
            <a:ext cx="11309351" cy="642938"/>
          </a:xfrm>
        </p:spPr>
        <p:txBody>
          <a:bodyPr wrap="square" lIns="90170" tIns="46990" rIns="90170" bIns="46990" anchor="t">
            <a:normAutofit fontScale="90000"/>
          </a:bodyPr>
          <a:lstStyle>
            <a:lvl1pPr eaLnBrk="1" hangingPunct="1">
              <a:buFont typeface="Arial" panose="020B0604020202020204" pitchFamily="34" charset="0"/>
              <a:buNone/>
              <a:defRPr>
                <a:solidFill>
                  <a:srgbClr val="328754"/>
                </a:solidFill>
                <a:sym typeface="Arial" panose="020B0604020202020204" pitchFamily="34" charset="0"/>
              </a:defRPr>
            </a:lvl1pPr>
          </a:lstStyle>
          <a:p>
            <a:pPr lvl="0" fontAlgn="base"/>
            <a:r>
              <a:rPr lang="zh-CN" strike="noStrike" noProof="0">
                <a:sym typeface="Arial" panose="020B0604020202020204" pitchFamily="34" charset="0"/>
              </a:rPr>
              <a:t>单击此处编辑母版标题样式</a:t>
            </a:r>
            <a:endParaRPr lang="zh-CN" strike="noStrike" noProof="0">
              <a:sym typeface="Arial" panose="020B0604020202020204" pitchFamily="34" charset="0"/>
            </a:endParaRPr>
          </a:p>
        </p:txBody>
      </p:sp>
      <p:sp>
        <p:nvSpPr>
          <p:cNvPr id="1049575" name="Rectangle 3"/>
          <p:cNvSpPr>
            <a:spLocks noGrp="1" noChangeArrowheads="1"/>
          </p:cNvSpPr>
          <p:nvPr>
            <p:ph type="subTitle" idx="1"/>
          </p:nvPr>
        </p:nvSpPr>
        <p:spPr>
          <a:xfrm>
            <a:off x="2480734" y="3638550"/>
            <a:ext cx="7260167" cy="731838"/>
          </a:xfrm>
        </p:spPr>
        <p:txBody>
          <a:bodyPr wrap="square" lIns="90170" tIns="46990" rIns="90170" bIns="46990" anchor="ctr">
            <a:normAutofit/>
          </a:bodyPr>
          <a:lstStyle>
            <a:lvl1pPr marL="0" indent="0" algn="ctr">
              <a:lnSpc>
                <a:spcPct val="120000"/>
              </a:lnSpc>
              <a:buClrTx/>
              <a:buSzTx/>
              <a:buFont typeface="Arial" panose="020B0604020202020204" pitchFamily="34" charset="0"/>
              <a:buNone/>
              <a:defRPr>
                <a:solidFill>
                  <a:srgbClr val="69531E"/>
                </a:solidFill>
              </a:defRPr>
            </a:lvl1pPr>
          </a:lstStyle>
          <a:p>
            <a:pPr lvl="0" fontAlgn="base"/>
            <a:r>
              <a:rPr lang="zh-CN" strike="noStrike" noProof="0" dirty="0">
                <a:sym typeface="Arial" panose="020B0604020202020204" pitchFamily="34" charset="0"/>
              </a:rPr>
              <a:t>单击此处编辑母版副标题样式</a:t>
            </a:r>
            <a:endParaRPr lang="zh-CN" strike="noStrike" noProof="0" dirty="0">
              <a:sym typeface="Arial" panose="020B0604020202020204" pitchFamily="34" charset="0"/>
            </a:endParaRPr>
          </a:p>
        </p:txBody>
      </p:sp>
      <p:sp>
        <p:nvSpPr>
          <p:cNvPr id="1049576"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77"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578"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08" name="标题 1"/>
          <p:cNvSpPr>
            <a:spLocks noGrp="1"/>
          </p:cNvSpPr>
          <p:nvPr>
            <p:ph type="title"/>
          </p:nvPr>
        </p:nvSpPr>
        <p:spPr>
          <a:xfrm>
            <a:off x="838200" y="773399"/>
            <a:ext cx="10515600" cy="1143000"/>
          </a:xfrm>
        </p:spPr>
        <p:txBody>
          <a:bodyPr wrap="square">
            <a:normAutofit/>
          </a:bodyPr>
          <a:lstStyle>
            <a:lvl1pPr>
              <a:defRPr sz="3600"/>
            </a:lvl1pPr>
          </a:lstStyle>
          <a:p>
            <a:pPr fontAlgn="base"/>
            <a:r>
              <a:rPr lang="zh-CN" altLang="en-US" strike="noStrike" noProof="1"/>
              <a:t>单击此处编辑母版标题样式</a:t>
            </a:r>
            <a:endParaRPr lang="zh-CN" altLang="en-US" strike="noStrike" noProof="1"/>
          </a:p>
        </p:txBody>
      </p:sp>
      <p:sp>
        <p:nvSpPr>
          <p:cNvPr id="1048609" name="内容占位符 2"/>
          <p:cNvSpPr>
            <a:spLocks noGrp="1"/>
          </p:cNvSpPr>
          <p:nvPr>
            <p:ph idx="1"/>
          </p:nvPr>
        </p:nvSpPr>
        <p:spPr>
          <a:xfrm>
            <a:off x="838200" y="2063338"/>
            <a:ext cx="10515600" cy="4121332"/>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8610"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611" name="页脚占位符 4"/>
          <p:cNvSpPr>
            <a:spLocks noGrp="1"/>
          </p:cNvSpPr>
          <p:nvPr>
            <p:ph type="ftr" sz="quarter" idx="11"/>
          </p:nvPr>
        </p:nvSpPr>
        <p:spPr/>
        <p:txBody>
          <a:bodyPr/>
          <a:lstStyle/>
          <a:p>
            <a:pPr fontAlgn="auto"/>
            <a:endParaRPr lang="zh-CN" altLang="en-US" strike="noStrike" noProof="1"/>
          </a:p>
        </p:txBody>
      </p:sp>
      <p:sp>
        <p:nvSpPr>
          <p:cNvPr id="1048612"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节标题">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97208" name="Picture 3" descr="#wm#_29_29_*Z"/>
          <p:cNvPicPr>
            <a:picLocks noChangeAspect="1"/>
          </p:cNvPicPr>
          <p:nvPr>
            <p:custDataLst>
              <p:tags r:id="rId3"/>
            </p:custDataLst>
          </p:nvPr>
        </p:nvPicPr>
        <p:blipFill>
          <a:blip r:embed="rId4"/>
          <a:stretch>
            <a:fillRect/>
          </a:stretch>
        </p:blipFill>
        <p:spPr>
          <a:xfrm>
            <a:off x="5973763" y="2181225"/>
            <a:ext cx="981075" cy="1022350"/>
          </a:xfrm>
          <a:prstGeom prst="rect">
            <a:avLst/>
          </a:prstGeom>
          <a:noFill/>
          <a:ln w="9525">
            <a:noFill/>
          </a:ln>
        </p:spPr>
      </p:pic>
      <p:pic>
        <p:nvPicPr>
          <p:cNvPr id="2097209" name="Picture 8" descr="#wm#_29_29_*Z"/>
          <p:cNvPicPr>
            <a:picLocks noChangeAspect="1"/>
          </p:cNvPicPr>
          <p:nvPr>
            <p:custDataLst>
              <p:tags r:id="rId5"/>
            </p:custDataLst>
          </p:nvPr>
        </p:nvPicPr>
        <p:blipFill>
          <a:blip r:embed="rId6"/>
          <a:stretch>
            <a:fillRect/>
          </a:stretch>
        </p:blipFill>
        <p:spPr>
          <a:xfrm>
            <a:off x="5243513" y="2414588"/>
            <a:ext cx="744537" cy="792162"/>
          </a:xfrm>
          <a:prstGeom prst="rect">
            <a:avLst/>
          </a:prstGeom>
          <a:noFill/>
          <a:ln w="9525">
            <a:noFill/>
          </a:ln>
        </p:spPr>
      </p:pic>
      <p:sp>
        <p:nvSpPr>
          <p:cNvPr id="1049550" name="标题 1"/>
          <p:cNvSpPr>
            <a:spLocks noGrp="1"/>
          </p:cNvSpPr>
          <p:nvPr>
            <p:ph type="title" hasCustomPrompt="1"/>
          </p:nvPr>
        </p:nvSpPr>
        <p:spPr>
          <a:xfrm>
            <a:off x="3295200" y="3195972"/>
            <a:ext cx="5601600" cy="644400"/>
          </a:xfrm>
        </p:spPr>
        <p:txBody>
          <a:bodyPr wrap="square">
            <a:normAutofit fontScale="90000"/>
          </a:bodyPr>
          <a:lstStyle/>
          <a:p>
            <a:pPr fontAlgn="base"/>
            <a:r>
              <a:rPr lang="zh-CN" altLang="en-US" strike="noStrike" noProof="1"/>
              <a:t>编辑标题</a:t>
            </a:r>
            <a:endParaRPr lang="zh-CN" altLang="en-US" strike="noStrike" noProof="1"/>
          </a:p>
        </p:txBody>
      </p:sp>
      <p:sp>
        <p:nvSpPr>
          <p:cNvPr id="1049551" name="日期占位符 1"/>
          <p:cNvSpPr>
            <a:spLocks noGrp="1"/>
          </p:cNvSpPr>
          <p:nvPr>
            <p:ph type="dt" sz="half" idx="10"/>
          </p:nvPr>
        </p:nvSpPr>
        <p:spPr>
          <a:xfrm>
            <a:off x="838200" y="6356350"/>
            <a:ext cx="2743200" cy="365125"/>
          </a:xfrm>
          <a:prstGeom prst="rect">
            <a:avLst/>
          </a:prstGeom>
        </p:spPr>
        <p:txBody>
          <a:bodyPr vert="horz" wrap="square" lIns="91440" tIns="45720" rIns="91440" bIns="45720" rtlCol="0" anchor="ctr">
            <a:normAutofit/>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52" name="页脚占位符 2"/>
          <p:cNvSpPr>
            <a:spLocks noGrp="1"/>
          </p:cNvSpPr>
          <p:nvPr>
            <p:ph type="ftr" sz="quarter" idx="11"/>
          </p:nvPr>
        </p:nvSpPr>
        <p:spPr>
          <a:xfrm>
            <a:off x="4038600" y="6356350"/>
            <a:ext cx="4114800" cy="365125"/>
          </a:xfrm>
          <a:prstGeom prst="rect">
            <a:avLst/>
          </a:prstGeom>
        </p:spPr>
        <p:txBody>
          <a:bodyPr vert="horz" wrap="square" lIns="91440" tIns="45720" rIns="91440" bIns="45720" rtlCol="0" anchor="ctr">
            <a:normAutofit/>
          </a:bodyPr>
          <a:lstStyle/>
          <a:p>
            <a:pPr fontAlgn="auto"/>
            <a:endParaRPr lang="zh-CN" altLang="en-US" strike="noStrike" noProof="1"/>
          </a:p>
        </p:txBody>
      </p:sp>
      <p:sp>
        <p:nvSpPr>
          <p:cNvPr id="1049553" name="灯片编号占位符 3"/>
          <p:cNvSpPr>
            <a:spLocks noGrp="1"/>
          </p:cNvSpPr>
          <p:nvPr>
            <p:ph type="sldNum" sz="quarter" idx="12"/>
          </p:nvPr>
        </p:nvSpPr>
        <p:spPr>
          <a:xfrm>
            <a:off x="8610600" y="6356350"/>
            <a:ext cx="2743200" cy="365125"/>
          </a:xfrm>
          <a:prstGeom prst="rect">
            <a:avLst/>
          </a:prstGeom>
        </p:spPr>
        <p:txBody>
          <a:bodyPr vert="horz" wrap="square" lIns="91440" tIns="45720" rIns="91440" bIns="45720" rtlCol="0" anchor="ctr">
            <a:normAutofit/>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554" name="标题 1"/>
          <p:cNvSpPr>
            <a:spLocks noGrp="1"/>
          </p:cNvSpPr>
          <p:nvPr>
            <p:ph type="title"/>
          </p:nvPr>
        </p:nvSpPr>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555" name="内容占位符 2"/>
          <p:cNvSpPr>
            <a:spLocks noGrp="1"/>
          </p:cNvSpPr>
          <p:nvPr>
            <p:ph sz="half" idx="1"/>
          </p:nvPr>
        </p:nvSpPr>
        <p:spPr>
          <a:xfrm>
            <a:off x="8382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56" name="内容占位符 3"/>
          <p:cNvSpPr>
            <a:spLocks noGrp="1"/>
          </p:cNvSpPr>
          <p:nvPr>
            <p:ph sz="half" idx="2"/>
          </p:nvPr>
        </p:nvSpPr>
        <p:spPr>
          <a:xfrm>
            <a:off x="6197600" y="1600201"/>
            <a:ext cx="5156200" cy="4525963"/>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57" name="日期占位符 4"/>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58" name="页脚占位符 5"/>
          <p:cNvSpPr>
            <a:spLocks noGrp="1"/>
          </p:cNvSpPr>
          <p:nvPr>
            <p:ph type="ftr" sz="quarter" idx="11"/>
          </p:nvPr>
        </p:nvSpPr>
        <p:spPr/>
        <p:txBody>
          <a:bodyPr/>
          <a:lstStyle/>
          <a:p>
            <a:pPr fontAlgn="auto"/>
            <a:endParaRPr lang="zh-CN" altLang="en-US" strike="noStrike" noProof="1"/>
          </a:p>
        </p:txBody>
      </p:sp>
      <p:sp>
        <p:nvSpPr>
          <p:cNvPr id="1049559" name="灯片编号占位符 6"/>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565" name="标题 1"/>
          <p:cNvSpPr>
            <a:spLocks noGrp="1"/>
          </p:cNvSpPr>
          <p:nvPr>
            <p:ph type="title"/>
          </p:nvPr>
        </p:nvSpPr>
        <p:spPr>
          <a:xfrm>
            <a:off x="840317" y="365126"/>
            <a:ext cx="10515600" cy="1325563"/>
          </a:xfrm>
        </p:spPr>
        <p:txBody>
          <a:bodyPr wrap="square">
            <a:normAutofit/>
          </a:bodyPr>
          <a:lstStyle/>
          <a:p>
            <a:pPr fontAlgn="base"/>
            <a:r>
              <a:rPr lang="zh-CN" altLang="en-US" strike="noStrike" noProof="1"/>
              <a:t>单击此处编辑母版标题样式</a:t>
            </a:r>
            <a:endParaRPr lang="zh-CN" altLang="en-US" strike="noStrike" noProof="1"/>
          </a:p>
        </p:txBody>
      </p:sp>
      <p:sp>
        <p:nvSpPr>
          <p:cNvPr id="1049566" name="文本占位符 2"/>
          <p:cNvSpPr>
            <a:spLocks noGrp="1"/>
          </p:cNvSpPr>
          <p:nvPr>
            <p:ph type="body" idx="1"/>
          </p:nvPr>
        </p:nvSpPr>
        <p:spPr>
          <a:xfrm>
            <a:off x="840318" y="1681163"/>
            <a:ext cx="5158316"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567" name="内容占位符 3"/>
          <p:cNvSpPr>
            <a:spLocks noGrp="1"/>
          </p:cNvSpPr>
          <p:nvPr>
            <p:ph sz="half" idx="2"/>
          </p:nvPr>
        </p:nvSpPr>
        <p:spPr>
          <a:xfrm>
            <a:off x="840318" y="2505075"/>
            <a:ext cx="5158316"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68" name="文本占位符 4"/>
          <p:cNvSpPr>
            <a:spLocks noGrp="1"/>
          </p:cNvSpPr>
          <p:nvPr>
            <p:ph type="body" sz="quarter" idx="3"/>
          </p:nvPr>
        </p:nvSpPr>
        <p:spPr>
          <a:xfrm>
            <a:off x="6172200" y="1681163"/>
            <a:ext cx="5183717" cy="823912"/>
          </a:xfrm>
        </p:spPr>
        <p:txBody>
          <a:bodyPr wrap="square"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endParaRPr lang="zh-CN" altLang="en-US" strike="noStrike" noProof="1"/>
          </a:p>
        </p:txBody>
      </p:sp>
      <p:sp>
        <p:nvSpPr>
          <p:cNvPr id="1049569" name="内容占位符 5"/>
          <p:cNvSpPr>
            <a:spLocks noGrp="1"/>
          </p:cNvSpPr>
          <p:nvPr>
            <p:ph sz="quarter" idx="4"/>
          </p:nvPr>
        </p:nvSpPr>
        <p:spPr>
          <a:xfrm>
            <a:off x="6172200" y="2505075"/>
            <a:ext cx="5183717" cy="3684588"/>
          </a:xfrm>
        </p:spPr>
        <p:txBody>
          <a:bodyPr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70" name="日期占位符 6"/>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71" name="页脚占位符 7"/>
          <p:cNvSpPr>
            <a:spLocks noGrp="1"/>
          </p:cNvSpPr>
          <p:nvPr>
            <p:ph type="ftr" sz="quarter" idx="11"/>
          </p:nvPr>
        </p:nvSpPr>
        <p:spPr/>
        <p:txBody>
          <a:bodyPr/>
          <a:lstStyle/>
          <a:p>
            <a:pPr fontAlgn="auto"/>
            <a:endParaRPr lang="zh-CN" altLang="en-US" strike="noStrike" noProof="1"/>
          </a:p>
        </p:txBody>
      </p:sp>
      <p:sp>
        <p:nvSpPr>
          <p:cNvPr id="1049572" name="灯片编号占位符 8"/>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1049579"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80" name="页脚占位符 2"/>
          <p:cNvSpPr>
            <a:spLocks noGrp="1"/>
          </p:cNvSpPr>
          <p:nvPr>
            <p:ph type="ftr" sz="quarter" idx="11"/>
          </p:nvPr>
        </p:nvSpPr>
        <p:spPr/>
        <p:txBody>
          <a:bodyPr/>
          <a:lstStyle/>
          <a:p>
            <a:pPr fontAlgn="auto"/>
            <a:endParaRPr lang="zh-CN" altLang="en-US" strike="noStrike" noProof="1"/>
          </a:p>
        </p:txBody>
      </p:sp>
      <p:sp>
        <p:nvSpPr>
          <p:cNvPr id="1049581"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9582" name="日期占位符 1"/>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83" name="页脚占位符 2"/>
          <p:cNvSpPr>
            <a:spLocks noGrp="1"/>
          </p:cNvSpPr>
          <p:nvPr>
            <p:ph type="ftr" sz="quarter" idx="11"/>
          </p:nvPr>
        </p:nvSpPr>
        <p:spPr/>
        <p:txBody>
          <a:bodyPr/>
          <a:lstStyle/>
          <a:p>
            <a:pPr fontAlgn="auto"/>
            <a:endParaRPr lang="zh-CN" altLang="en-US" strike="noStrike" noProof="1"/>
          </a:p>
        </p:txBody>
      </p:sp>
      <p:sp>
        <p:nvSpPr>
          <p:cNvPr id="1049584" name="灯片编号占位符 3"/>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585" name="标题 1"/>
          <p:cNvSpPr>
            <a:spLocks noGrp="1"/>
          </p:cNvSpPr>
          <p:nvPr>
            <p:ph type="title"/>
          </p:nvPr>
        </p:nvSpPr>
        <p:spPr>
          <a:xfrm>
            <a:off x="439200" y="4571999"/>
            <a:ext cx="11313600" cy="550685"/>
          </a:xfrm>
        </p:spPr>
        <p:txBody>
          <a:bodyPr wrap="square" anchor="ctr" anchorCtr="0">
            <a:normAutofit/>
          </a:bodyPr>
          <a:lstStyle>
            <a:lvl1pPr>
              <a:defRPr sz="2400"/>
            </a:lvl1pPr>
          </a:lstStyle>
          <a:p>
            <a:pPr fontAlgn="base"/>
            <a:r>
              <a:rPr lang="zh-CN" altLang="en-US" strike="noStrike" noProof="1"/>
              <a:t>单击此处编辑母版标题样式</a:t>
            </a:r>
            <a:endParaRPr lang="zh-CN" altLang="en-US" strike="noStrike" noProof="1"/>
          </a:p>
        </p:txBody>
      </p:sp>
      <p:sp>
        <p:nvSpPr>
          <p:cNvPr id="1049586" name="文本占位符 3"/>
          <p:cNvSpPr>
            <a:spLocks noGrp="1"/>
          </p:cNvSpPr>
          <p:nvPr>
            <p:ph type="body" sz="half" idx="2"/>
          </p:nvPr>
        </p:nvSpPr>
        <p:spPr>
          <a:xfrm>
            <a:off x="439200" y="5149515"/>
            <a:ext cx="11313600" cy="1182249"/>
          </a:xfrm>
        </p:spPr>
        <p:txBody>
          <a:bodyPr wrap="square">
            <a:normAutofit/>
          </a:bodyPr>
          <a:lstStyle>
            <a:lvl1pPr marL="0" indent="0">
              <a:buNone/>
              <a:defRPr sz="1800">
                <a:solidFill>
                  <a:srgbClr val="65476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单击此处编辑母版文本样式</a:t>
            </a:r>
            <a:endParaRPr lang="zh-CN" altLang="en-US" strike="noStrike" noProof="1"/>
          </a:p>
        </p:txBody>
      </p:sp>
      <p:sp>
        <p:nvSpPr>
          <p:cNvPr id="1049587" name="图片占位符 2"/>
          <p:cNvSpPr>
            <a:spLocks noGrp="1"/>
          </p:cNvSpPr>
          <p:nvPr>
            <p:ph type="pic" idx="1"/>
          </p:nvPr>
        </p:nvSpPr>
        <p:spPr>
          <a:xfrm>
            <a:off x="-10800" y="1772"/>
            <a:ext cx="12202800" cy="3790555"/>
          </a:xfrm>
        </p:spPr>
        <p:txBody>
          <a:bodyPr wrap="square">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1049588" name="日期占位符 2"/>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89" name="页脚占位符 4"/>
          <p:cNvSpPr>
            <a:spLocks noGrp="1"/>
          </p:cNvSpPr>
          <p:nvPr>
            <p:ph type="ftr" sz="quarter" idx="11"/>
          </p:nvPr>
        </p:nvSpPr>
        <p:spPr/>
        <p:txBody>
          <a:bodyPr/>
          <a:lstStyle/>
          <a:p>
            <a:pPr fontAlgn="auto"/>
            <a:endParaRPr lang="zh-CN" altLang="en-US" strike="noStrike" noProof="1"/>
          </a:p>
        </p:txBody>
      </p:sp>
      <p:sp>
        <p:nvSpPr>
          <p:cNvPr id="1049590"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1049560" name="竖排标题 1"/>
          <p:cNvSpPr>
            <a:spLocks noGrp="1"/>
          </p:cNvSpPr>
          <p:nvPr>
            <p:ph type="title" orient="vert"/>
          </p:nvPr>
        </p:nvSpPr>
        <p:spPr>
          <a:xfrm>
            <a:off x="8839200" y="274639"/>
            <a:ext cx="2514600" cy="5851525"/>
          </a:xfrm>
        </p:spPr>
        <p:txBody>
          <a:bodyPr vert="eaVert" wrap="square">
            <a:normAutofit/>
          </a:bodyPr>
          <a:lstStyle>
            <a:lvl1pPr algn="l"/>
          </a:lstStyle>
          <a:p>
            <a:pPr fontAlgn="base"/>
            <a:r>
              <a:rPr lang="zh-CN" altLang="en-US" strike="noStrike" noProof="1"/>
              <a:t>单击此处编辑母版标题样式</a:t>
            </a:r>
            <a:endParaRPr lang="zh-CN" altLang="en-US" strike="noStrike" noProof="1"/>
          </a:p>
        </p:txBody>
      </p:sp>
      <p:sp>
        <p:nvSpPr>
          <p:cNvPr id="1049561" name="竖排文字占位符 2"/>
          <p:cNvSpPr>
            <a:spLocks noGrp="1"/>
          </p:cNvSpPr>
          <p:nvPr>
            <p:ph type="body" orient="vert" idx="1"/>
          </p:nvPr>
        </p:nvSpPr>
        <p:spPr>
          <a:xfrm>
            <a:off x="838200" y="274639"/>
            <a:ext cx="7797800" cy="5851525"/>
          </a:xfrm>
        </p:spPr>
        <p:txBody>
          <a:bodyPr vert="eaVert" wrap="square">
            <a:normAutofit/>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62" name="日期占位符 3"/>
          <p:cNvSpPr>
            <a:spLocks noGrp="1"/>
          </p:cNvSpPr>
          <p:nvPr>
            <p:ph type="dt" sz="half" idx="10"/>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63" name="页脚占位符 4"/>
          <p:cNvSpPr>
            <a:spLocks noGrp="1"/>
          </p:cNvSpPr>
          <p:nvPr>
            <p:ph type="ftr" sz="quarter" idx="11"/>
          </p:nvPr>
        </p:nvSpPr>
        <p:spPr/>
        <p:txBody>
          <a:bodyPr/>
          <a:lstStyle/>
          <a:p>
            <a:pPr fontAlgn="auto"/>
            <a:endParaRPr lang="zh-CN" altLang="en-US" strike="noStrike" noProof="1"/>
          </a:p>
        </p:txBody>
      </p:sp>
      <p:sp>
        <p:nvSpPr>
          <p:cNvPr id="1049564" name="灯片编号占位符 5"/>
          <p:cNvSpPr>
            <a:spLocks noGrp="1"/>
          </p:cNvSpPr>
          <p:nvPr>
            <p:ph type="sldNum" sz="quarter" idx="12"/>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546" name="内容占位符 6"/>
          <p:cNvSpPr>
            <a:spLocks noGrp="1"/>
          </p:cNvSpPr>
          <p:nvPr>
            <p:ph sz="quarter" idx="13"/>
          </p:nvPr>
        </p:nvSpPr>
        <p:spPr>
          <a:xfrm>
            <a:off x="838200" y="412955"/>
            <a:ext cx="10515600" cy="5575095"/>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49547" name="日期占位符 1"/>
          <p:cNvSpPr>
            <a:spLocks noGrp="1"/>
          </p:cNvSpPr>
          <p:nvPr>
            <p:ph type="dt" sz="half" idx="14"/>
          </p:nvPr>
        </p:nvSpPr>
        <p:spPr/>
        <p:txBody>
          <a:body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548" name="页脚占位符 2"/>
          <p:cNvSpPr>
            <a:spLocks noGrp="1"/>
          </p:cNvSpPr>
          <p:nvPr>
            <p:ph type="ftr" sz="quarter" idx="15"/>
          </p:nvPr>
        </p:nvSpPr>
        <p:spPr/>
        <p:txBody>
          <a:bodyPr/>
          <a:lstStyle/>
          <a:p>
            <a:pPr fontAlgn="auto"/>
            <a:endParaRPr lang="zh-CN" altLang="en-US" strike="noStrike" noProof="1"/>
          </a:p>
        </p:txBody>
      </p:sp>
      <p:sp>
        <p:nvSpPr>
          <p:cNvPr id="1049549" name="灯片编号占位符 3"/>
          <p:cNvSpPr>
            <a:spLocks noGrp="1"/>
          </p:cNvSpPr>
          <p:nvPr>
            <p:ph type="sldNum" sz="quarter" idx="16"/>
          </p:nvPr>
        </p:nvSpPr>
        <p:spPr/>
        <p:txBody>
          <a:body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9123" name="Title 1"/>
          <p:cNvSpPr>
            <a:spLocks noGrp="1"/>
          </p:cNvSpPr>
          <p:nvPr>
            <p:ph type="ctrTitle"/>
          </p:nvPr>
        </p:nvSpPr>
        <p:spPr>
          <a:xfrm>
            <a:off x="685800" y="1122363"/>
            <a:ext cx="7772400" cy="2387600"/>
          </a:xfrm>
        </p:spPr>
        <p:txBody>
          <a:bodyPr anchor="b"/>
          <a:lstStyle>
            <a:lvl1pPr algn="ctr">
              <a:defRPr sz="6000"/>
            </a:lvl1pPr>
          </a:lstStyle>
          <a:p>
            <a:r>
              <a:rPr lang="en-US" altLang="zh-CN"/>
              <a:t>Click to edit Master title style</a:t>
            </a:r>
            <a:endParaRPr lang="en-US" dirty="0"/>
          </a:p>
        </p:txBody>
      </p:sp>
      <p:sp>
        <p:nvSpPr>
          <p:cNvPr id="1049124"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en-US" dirty="0"/>
          </a:p>
        </p:txBody>
      </p:sp>
      <p:sp>
        <p:nvSpPr>
          <p:cNvPr id="1049125" name="Date Placeholder 3"/>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26" name="Footer Placeholder 4"/>
          <p:cNvSpPr>
            <a:spLocks noGrp="1"/>
          </p:cNvSpPr>
          <p:nvPr>
            <p:ph type="ftr" sz="quarter" idx="11"/>
          </p:nvPr>
        </p:nvSpPr>
        <p:spPr/>
        <p:txBody>
          <a:bodyPr/>
          <a:lstStyle/>
          <a:p>
            <a:endParaRPr lang="zh-CN" altLang="en-US"/>
          </a:p>
        </p:txBody>
      </p:sp>
      <p:sp>
        <p:nvSpPr>
          <p:cNvPr id="1049127" name="Slide Number Placeholder 5"/>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9128" name="Title 1"/>
          <p:cNvSpPr>
            <a:spLocks noGrp="1"/>
          </p:cNvSpPr>
          <p:nvPr>
            <p:ph type="title"/>
          </p:nvPr>
        </p:nvSpPr>
        <p:spPr/>
        <p:txBody>
          <a:bodyPr>
            <a:normAutofit fontScale="90000"/>
          </a:bodyPr>
          <a:lstStyle/>
          <a:p>
            <a:r>
              <a:rPr lang="en-US" altLang="zh-CN"/>
              <a:t>Click to edit Master title style</a:t>
            </a:r>
            <a:endParaRPr lang="en-US" dirty="0"/>
          </a:p>
        </p:txBody>
      </p:sp>
      <p:sp>
        <p:nvSpPr>
          <p:cNvPr id="1049129" name="Content Placeholder 2"/>
          <p:cNvSpPr>
            <a:spLocks noGrp="1"/>
          </p:cNvSpPr>
          <p:nvPr>
            <p:ph idx="1"/>
          </p:nvPr>
        </p:nvSpPr>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30" name="Date Placeholder 3"/>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31" name="Footer Placeholder 4"/>
          <p:cNvSpPr>
            <a:spLocks noGrp="1"/>
          </p:cNvSpPr>
          <p:nvPr>
            <p:ph type="ftr" sz="quarter" idx="11"/>
          </p:nvPr>
        </p:nvSpPr>
        <p:spPr/>
        <p:txBody>
          <a:bodyPr/>
          <a:lstStyle/>
          <a:p>
            <a:endParaRPr lang="zh-CN" altLang="en-US"/>
          </a:p>
        </p:txBody>
      </p:sp>
      <p:sp>
        <p:nvSpPr>
          <p:cNvPr id="1049132" name="Slide Number Placeholder 5"/>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9118" name="Title 1"/>
          <p:cNvSpPr>
            <a:spLocks noGrp="1"/>
          </p:cNvSpPr>
          <p:nvPr>
            <p:ph type="title"/>
          </p:nvPr>
        </p:nvSpPr>
        <p:spPr>
          <a:xfrm>
            <a:off x="623888" y="1709739"/>
            <a:ext cx="7886700" cy="2852737"/>
          </a:xfrm>
        </p:spPr>
        <p:txBody>
          <a:bodyPr anchor="b"/>
          <a:lstStyle>
            <a:lvl1pPr>
              <a:defRPr sz="6000"/>
            </a:lvl1pPr>
          </a:lstStyle>
          <a:p>
            <a:r>
              <a:rPr lang="en-US" altLang="zh-CN"/>
              <a:t>Click to edit Master title style</a:t>
            </a:r>
            <a:endParaRPr lang="en-US" dirty="0"/>
          </a:p>
        </p:txBody>
      </p:sp>
      <p:sp>
        <p:nvSpPr>
          <p:cNvPr id="1049119"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a:t>Click to edit Master text styles</a:t>
            </a:r>
            <a:endParaRPr lang="en-US" altLang="zh-CN"/>
          </a:p>
        </p:txBody>
      </p:sp>
      <p:sp>
        <p:nvSpPr>
          <p:cNvPr id="1049120" name="Date Placeholder 3"/>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21" name="Footer Placeholder 4"/>
          <p:cNvSpPr>
            <a:spLocks noGrp="1"/>
          </p:cNvSpPr>
          <p:nvPr>
            <p:ph type="ftr" sz="quarter" idx="11"/>
          </p:nvPr>
        </p:nvSpPr>
        <p:spPr/>
        <p:txBody>
          <a:bodyPr/>
          <a:lstStyle/>
          <a:p>
            <a:endParaRPr lang="zh-CN" altLang="en-US"/>
          </a:p>
        </p:txBody>
      </p:sp>
      <p:sp>
        <p:nvSpPr>
          <p:cNvPr id="1049122" name="Slide Number Placeholder 5"/>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9141" name="Title 1"/>
          <p:cNvSpPr>
            <a:spLocks noGrp="1"/>
          </p:cNvSpPr>
          <p:nvPr>
            <p:ph type="title"/>
          </p:nvPr>
        </p:nvSpPr>
        <p:spPr/>
        <p:txBody>
          <a:bodyPr>
            <a:normAutofit fontScale="90000"/>
          </a:bodyPr>
          <a:lstStyle/>
          <a:p>
            <a:r>
              <a:rPr lang="en-US" altLang="zh-CN"/>
              <a:t>Click to edit Master title style</a:t>
            </a:r>
            <a:endParaRPr lang="en-US" dirty="0"/>
          </a:p>
        </p:txBody>
      </p:sp>
      <p:sp>
        <p:nvSpPr>
          <p:cNvPr id="1049142" name="Content Placeholder 2"/>
          <p:cNvSpPr>
            <a:spLocks noGrp="1"/>
          </p:cNvSpPr>
          <p:nvPr>
            <p:ph sz="half" idx="1"/>
          </p:nvPr>
        </p:nvSpPr>
        <p:spPr>
          <a:xfrm>
            <a:off x="628650" y="1825625"/>
            <a:ext cx="3886200" cy="4351338"/>
          </a:xfrm>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43" name="Content Placeholder 3"/>
          <p:cNvSpPr>
            <a:spLocks noGrp="1"/>
          </p:cNvSpPr>
          <p:nvPr>
            <p:ph sz="half" idx="2"/>
          </p:nvPr>
        </p:nvSpPr>
        <p:spPr>
          <a:xfrm>
            <a:off x="4629150" y="1825625"/>
            <a:ext cx="3886200" cy="4351338"/>
          </a:xfrm>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44" name="Date Placeholder 4"/>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45" name="Footer Placeholder 5"/>
          <p:cNvSpPr>
            <a:spLocks noGrp="1"/>
          </p:cNvSpPr>
          <p:nvPr>
            <p:ph type="ftr" sz="quarter" idx="11"/>
          </p:nvPr>
        </p:nvSpPr>
        <p:spPr/>
        <p:txBody>
          <a:bodyPr/>
          <a:lstStyle/>
          <a:p>
            <a:endParaRPr lang="zh-CN" altLang="en-US"/>
          </a:p>
        </p:txBody>
      </p:sp>
      <p:sp>
        <p:nvSpPr>
          <p:cNvPr id="1049146" name="Slide Number Placeholder 6"/>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9133" name="Title 1"/>
          <p:cNvSpPr>
            <a:spLocks noGrp="1"/>
          </p:cNvSpPr>
          <p:nvPr>
            <p:ph type="title"/>
          </p:nvPr>
        </p:nvSpPr>
        <p:spPr>
          <a:xfrm>
            <a:off x="629841" y="365126"/>
            <a:ext cx="7886700" cy="1325563"/>
          </a:xfrm>
        </p:spPr>
        <p:txBody>
          <a:bodyPr>
            <a:normAutofit fontScale="90000"/>
          </a:bodyPr>
          <a:lstStyle/>
          <a:p>
            <a:r>
              <a:rPr lang="en-US" altLang="zh-CN"/>
              <a:t>Click to edit Master title style</a:t>
            </a:r>
            <a:endParaRPr lang="en-US" dirty="0"/>
          </a:p>
        </p:txBody>
      </p:sp>
      <p:sp>
        <p:nvSpPr>
          <p:cNvPr id="1049134"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endParaRPr lang="en-US" altLang="zh-CN"/>
          </a:p>
        </p:txBody>
      </p:sp>
      <p:sp>
        <p:nvSpPr>
          <p:cNvPr id="1049135" name="Content Placeholder 3"/>
          <p:cNvSpPr>
            <a:spLocks noGrp="1"/>
          </p:cNvSpPr>
          <p:nvPr>
            <p:ph sz="half" idx="2"/>
          </p:nvPr>
        </p:nvSpPr>
        <p:spPr>
          <a:xfrm>
            <a:off x="629842" y="2505075"/>
            <a:ext cx="3868340" cy="3684588"/>
          </a:xfrm>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36"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endParaRPr lang="en-US" altLang="zh-CN"/>
          </a:p>
        </p:txBody>
      </p:sp>
      <p:sp>
        <p:nvSpPr>
          <p:cNvPr id="1049137" name="Content Placeholder 5"/>
          <p:cNvSpPr>
            <a:spLocks noGrp="1"/>
          </p:cNvSpPr>
          <p:nvPr>
            <p:ph sz="quarter" idx="4"/>
          </p:nvPr>
        </p:nvSpPr>
        <p:spPr>
          <a:xfrm>
            <a:off x="4629150" y="2505075"/>
            <a:ext cx="3887391" cy="3684588"/>
          </a:xfrm>
        </p:spPr>
        <p:txBody>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38" name="Date Placeholder 6"/>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39" name="Footer Placeholder 7"/>
          <p:cNvSpPr>
            <a:spLocks noGrp="1"/>
          </p:cNvSpPr>
          <p:nvPr>
            <p:ph type="ftr" sz="quarter" idx="11"/>
          </p:nvPr>
        </p:nvSpPr>
        <p:spPr/>
        <p:txBody>
          <a:bodyPr/>
          <a:lstStyle/>
          <a:p>
            <a:endParaRPr lang="zh-CN" altLang="en-US"/>
          </a:p>
        </p:txBody>
      </p:sp>
      <p:sp>
        <p:nvSpPr>
          <p:cNvPr id="1049140" name="Slide Number Placeholder 8"/>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9089" name="Title 1"/>
          <p:cNvSpPr>
            <a:spLocks noGrp="1"/>
          </p:cNvSpPr>
          <p:nvPr>
            <p:ph type="title"/>
          </p:nvPr>
        </p:nvSpPr>
        <p:spPr/>
        <p:txBody>
          <a:bodyPr>
            <a:normAutofit fontScale="90000"/>
          </a:bodyPr>
          <a:lstStyle/>
          <a:p>
            <a:r>
              <a:rPr lang="en-US" altLang="zh-CN"/>
              <a:t>Click to edit Master title style</a:t>
            </a:r>
            <a:endParaRPr lang="en-US" dirty="0"/>
          </a:p>
        </p:txBody>
      </p:sp>
      <p:sp>
        <p:nvSpPr>
          <p:cNvPr id="1049090" name="Date Placeholder 2"/>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091" name="Footer Placeholder 3"/>
          <p:cNvSpPr>
            <a:spLocks noGrp="1"/>
          </p:cNvSpPr>
          <p:nvPr>
            <p:ph type="ftr" sz="quarter" idx="11"/>
          </p:nvPr>
        </p:nvSpPr>
        <p:spPr/>
        <p:txBody>
          <a:bodyPr/>
          <a:lstStyle/>
          <a:p>
            <a:endParaRPr lang="zh-CN" altLang="en-US"/>
          </a:p>
        </p:txBody>
      </p:sp>
      <p:sp>
        <p:nvSpPr>
          <p:cNvPr id="1049092" name="Slide Number Placeholder 4"/>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9093" name="Date Placeholder 1"/>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094" name="Footer Placeholder 2"/>
          <p:cNvSpPr>
            <a:spLocks noGrp="1"/>
          </p:cNvSpPr>
          <p:nvPr>
            <p:ph type="ftr" sz="quarter" idx="11"/>
          </p:nvPr>
        </p:nvSpPr>
        <p:spPr/>
        <p:txBody>
          <a:bodyPr/>
          <a:lstStyle/>
          <a:p>
            <a:endParaRPr lang="zh-CN" altLang="en-US"/>
          </a:p>
        </p:txBody>
      </p:sp>
      <p:sp>
        <p:nvSpPr>
          <p:cNvPr id="1049095" name="Slide Number Placeholder 3"/>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9096" name="Title 1"/>
          <p:cNvSpPr>
            <a:spLocks noGrp="1"/>
          </p:cNvSpPr>
          <p:nvPr>
            <p:ph type="title"/>
          </p:nvPr>
        </p:nvSpPr>
        <p:spPr>
          <a:xfrm>
            <a:off x="629841" y="457200"/>
            <a:ext cx="2949178" cy="1600200"/>
          </a:xfrm>
        </p:spPr>
        <p:txBody>
          <a:bodyPr anchor="b"/>
          <a:lstStyle>
            <a:lvl1pPr>
              <a:defRPr sz="3200"/>
            </a:lvl1pPr>
          </a:lstStyle>
          <a:p>
            <a:r>
              <a:rPr lang="en-US" altLang="zh-CN"/>
              <a:t>Click to edit Master title style</a:t>
            </a:r>
            <a:endParaRPr lang="en-US" dirty="0"/>
          </a:p>
        </p:txBody>
      </p:sp>
      <p:sp>
        <p:nvSpPr>
          <p:cNvPr id="1049097"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098"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Click to edit Master text styles</a:t>
            </a:r>
            <a:endParaRPr lang="en-US" altLang="zh-CN"/>
          </a:p>
        </p:txBody>
      </p:sp>
      <p:sp>
        <p:nvSpPr>
          <p:cNvPr id="1049099" name="Date Placeholder 4"/>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00" name="Footer Placeholder 5"/>
          <p:cNvSpPr>
            <a:spLocks noGrp="1"/>
          </p:cNvSpPr>
          <p:nvPr>
            <p:ph type="ftr" sz="quarter" idx="11"/>
          </p:nvPr>
        </p:nvSpPr>
        <p:spPr/>
        <p:txBody>
          <a:bodyPr/>
          <a:lstStyle/>
          <a:p>
            <a:endParaRPr lang="zh-CN" altLang="en-US"/>
          </a:p>
        </p:txBody>
      </p:sp>
      <p:sp>
        <p:nvSpPr>
          <p:cNvPr id="1049101" name="Slide Number Placeholder 6"/>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9112" name="Title 1"/>
          <p:cNvSpPr>
            <a:spLocks noGrp="1"/>
          </p:cNvSpPr>
          <p:nvPr>
            <p:ph type="title"/>
          </p:nvPr>
        </p:nvSpPr>
        <p:spPr>
          <a:xfrm>
            <a:off x="629841" y="457200"/>
            <a:ext cx="2949178" cy="1600200"/>
          </a:xfrm>
        </p:spPr>
        <p:txBody>
          <a:bodyPr anchor="b"/>
          <a:lstStyle>
            <a:lvl1pPr>
              <a:defRPr sz="3200"/>
            </a:lvl1pPr>
          </a:lstStyle>
          <a:p>
            <a:r>
              <a:rPr lang="en-US" altLang="zh-CN"/>
              <a:t>Click to edit Master title style</a:t>
            </a:r>
            <a:endParaRPr lang="en-US" dirty="0"/>
          </a:p>
        </p:txBody>
      </p:sp>
      <p:sp>
        <p:nvSpPr>
          <p:cNvPr id="104911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a:t>Click icon to add picture</a:t>
            </a:r>
            <a:endParaRPr lang="en-US" dirty="0"/>
          </a:p>
        </p:txBody>
      </p:sp>
      <p:sp>
        <p:nvSpPr>
          <p:cNvPr id="104911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Click to edit Master text styles</a:t>
            </a:r>
            <a:endParaRPr lang="en-US" altLang="zh-CN"/>
          </a:p>
        </p:txBody>
      </p:sp>
      <p:sp>
        <p:nvSpPr>
          <p:cNvPr id="1049115" name="Date Placeholder 4"/>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16" name="Footer Placeholder 5"/>
          <p:cNvSpPr>
            <a:spLocks noGrp="1"/>
          </p:cNvSpPr>
          <p:nvPr>
            <p:ph type="ftr" sz="quarter" idx="11"/>
          </p:nvPr>
        </p:nvSpPr>
        <p:spPr/>
        <p:txBody>
          <a:bodyPr/>
          <a:lstStyle/>
          <a:p>
            <a:endParaRPr lang="zh-CN" altLang="en-US"/>
          </a:p>
        </p:txBody>
      </p:sp>
      <p:sp>
        <p:nvSpPr>
          <p:cNvPr id="1049117" name="Slide Number Placeholder 6"/>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9107" name="Title 1"/>
          <p:cNvSpPr>
            <a:spLocks noGrp="1"/>
          </p:cNvSpPr>
          <p:nvPr>
            <p:ph type="title"/>
          </p:nvPr>
        </p:nvSpPr>
        <p:spPr/>
        <p:txBody>
          <a:bodyPr>
            <a:normAutofit fontScale="90000"/>
          </a:bodyPr>
          <a:lstStyle/>
          <a:p>
            <a:r>
              <a:rPr lang="en-US" altLang="zh-CN"/>
              <a:t>Click to edit Master title style</a:t>
            </a:r>
            <a:endParaRPr lang="en-US" dirty="0"/>
          </a:p>
        </p:txBody>
      </p:sp>
      <p:sp>
        <p:nvSpPr>
          <p:cNvPr id="1049108" name="Vertical Text Placeholder 2"/>
          <p:cNvSpPr>
            <a:spLocks noGrp="1"/>
          </p:cNvSpPr>
          <p:nvPr>
            <p:ph type="body" orient="vert" idx="1"/>
          </p:nvPr>
        </p:nvSpPr>
        <p:spPr/>
        <p:txBody>
          <a:bodyPr vert="eaVert"/>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09" name="Date Placeholder 3"/>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10" name="Footer Placeholder 4"/>
          <p:cNvSpPr>
            <a:spLocks noGrp="1"/>
          </p:cNvSpPr>
          <p:nvPr>
            <p:ph type="ftr" sz="quarter" idx="11"/>
          </p:nvPr>
        </p:nvSpPr>
        <p:spPr/>
        <p:txBody>
          <a:bodyPr/>
          <a:lstStyle/>
          <a:p>
            <a:endParaRPr lang="zh-CN" altLang="en-US"/>
          </a:p>
        </p:txBody>
      </p:sp>
      <p:sp>
        <p:nvSpPr>
          <p:cNvPr id="1049111" name="Slide Number Placeholder 5"/>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9102" name="Vertical Title 1"/>
          <p:cNvSpPr>
            <a:spLocks noGrp="1"/>
          </p:cNvSpPr>
          <p:nvPr>
            <p:ph type="title" orient="vert"/>
          </p:nvPr>
        </p:nvSpPr>
        <p:spPr>
          <a:xfrm>
            <a:off x="6543675" y="365125"/>
            <a:ext cx="1971675" cy="5811838"/>
          </a:xfrm>
        </p:spPr>
        <p:txBody>
          <a:bodyPr vert="eaVert"/>
          <a:lstStyle/>
          <a:p>
            <a:r>
              <a:rPr lang="en-US" altLang="zh-CN"/>
              <a:t>Click to edit Master title style</a:t>
            </a:r>
            <a:endParaRPr lang="en-US" dirty="0"/>
          </a:p>
        </p:txBody>
      </p:sp>
      <p:sp>
        <p:nvSpPr>
          <p:cNvPr id="1049103" name="Vertical Text Placeholder 2"/>
          <p:cNvSpPr>
            <a:spLocks noGrp="1"/>
          </p:cNvSpPr>
          <p:nvPr>
            <p:ph type="body" orient="vert" idx="1"/>
          </p:nvPr>
        </p:nvSpPr>
        <p:spPr>
          <a:xfrm>
            <a:off x="628650" y="365125"/>
            <a:ext cx="5800725" cy="5811838"/>
          </a:xfrm>
        </p:spPr>
        <p:txBody>
          <a:bodyPr vert="eaVert"/>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104" name="Date Placeholder 3"/>
          <p:cNvSpPr>
            <a:spLocks noGrp="1"/>
          </p:cNvSpPr>
          <p:nvPr>
            <p:ph type="dt" sz="half" idx="10"/>
          </p:nvPr>
        </p:nvSpPr>
        <p:spPr/>
        <p:txBody>
          <a:bodyPr/>
          <a:lstStyle/>
          <a:p>
            <a:fld id="{70BC1078-46ED-40F9-8930-935BAD7C2B02}" type="datetimeFigureOut">
              <a:rPr lang="zh-CN" altLang="en-US" smtClean="0"/>
            </a:fld>
            <a:endParaRPr lang="zh-CN" altLang="en-US"/>
          </a:p>
        </p:txBody>
      </p:sp>
      <p:sp>
        <p:nvSpPr>
          <p:cNvPr id="1049105" name="Footer Placeholder 4"/>
          <p:cNvSpPr>
            <a:spLocks noGrp="1"/>
          </p:cNvSpPr>
          <p:nvPr>
            <p:ph type="ftr" sz="quarter" idx="11"/>
          </p:nvPr>
        </p:nvSpPr>
        <p:spPr/>
        <p:txBody>
          <a:bodyPr/>
          <a:lstStyle/>
          <a:p>
            <a:endParaRPr lang="zh-CN" altLang="en-US"/>
          </a:p>
        </p:txBody>
      </p:sp>
      <p:sp>
        <p:nvSpPr>
          <p:cNvPr id="1049106" name="Slide Number Placeholder 5"/>
          <p:cNvSpPr>
            <a:spLocks noGrp="1"/>
          </p:cNvSpPr>
          <p:nvPr>
            <p:ph type="sldNum" sz="quarter" idx="12"/>
          </p:nvPr>
        </p:nvSpPr>
        <p:spPr/>
        <p:txBody>
          <a:bodyPr/>
          <a:lstStyle/>
          <a:p>
            <a:fld id="{D5B52ADC-5BFA-4FBD-BEE2-16096B7F4166}" type="slidenum">
              <a:rPr lang="zh-CN" altLang="en-US" smtClean="0"/>
            </a:fld>
            <a:endParaRPr lang="zh-CN" altLang="en-US"/>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097172" name="图片 7"/>
          <p:cNvPicPr/>
          <p:nvPr>
            <p:custDataLst>
              <p:tags r:id="rId2"/>
            </p:custDataLst>
          </p:nvPr>
        </p:nvPicPr>
        <p:blipFill>
          <a:blip r:embed="rId3" cstate="print"/>
          <a:srcRect/>
          <a:stretch>
            <a:fillRect/>
          </a:stretch>
        </p:blipFill>
        <p:spPr>
          <a:xfrm>
            <a:off x="3854649" y="0"/>
            <a:ext cx="8337351" cy="6858000"/>
          </a:xfrm>
          <a:custGeom>
            <a:avLst/>
            <a:gdLst>
              <a:gd name="connsiteX0" fmla="*/ 4438650 w 8337351"/>
              <a:gd name="connsiteY0" fmla="*/ 0 h 6877050"/>
              <a:gd name="connsiteX1" fmla="*/ 8337351 w 8337351"/>
              <a:gd name="connsiteY1" fmla="*/ 0 h 6877050"/>
              <a:gd name="connsiteX2" fmla="*/ 8337351 w 8337351"/>
              <a:gd name="connsiteY2" fmla="*/ 6858000 h 6877050"/>
              <a:gd name="connsiteX3" fmla="*/ 0 w 8337351"/>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8337351" h="6877050">
                <a:moveTo>
                  <a:pt x="4438650" y="0"/>
                </a:moveTo>
                <a:lnTo>
                  <a:pt x="8337351" y="0"/>
                </a:lnTo>
                <a:lnTo>
                  <a:pt x="8337351" y="6858000"/>
                </a:lnTo>
                <a:lnTo>
                  <a:pt x="0" y="6877050"/>
                </a:lnTo>
                <a:close/>
              </a:path>
            </a:pathLst>
          </a:custGeom>
        </p:spPr>
      </p:pic>
      <p:sp>
        <p:nvSpPr>
          <p:cNvPr id="1048941" name="矩形 8"/>
          <p:cNvSpPr/>
          <p:nvPr>
            <p:custDataLst>
              <p:tags r:id="rId4"/>
            </p:custDataLst>
          </p:nvPr>
        </p:nvSpPr>
        <p:spPr>
          <a:xfrm>
            <a:off x="2207260" y="2044065"/>
            <a:ext cx="7778115" cy="1988185"/>
          </a:xfrm>
          <a:prstGeom prst="rect">
            <a:avLst/>
          </a:prstGeom>
          <a:noFill/>
          <a:ln w="63500">
            <a:solidFill>
              <a:schemeClr val="accent2">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8942" name="标题 1"/>
          <p:cNvSpPr>
            <a:spLocks noGrp="1"/>
          </p:cNvSpPr>
          <p:nvPr>
            <p:ph type="ctrTitle" hasCustomPrompt="1"/>
            <p:custDataLst>
              <p:tags r:id="rId5"/>
            </p:custDataLst>
          </p:nvPr>
        </p:nvSpPr>
        <p:spPr>
          <a:xfrm>
            <a:off x="2249170" y="2439670"/>
            <a:ext cx="7693660" cy="1196975"/>
          </a:xfrm>
        </p:spPr>
        <p:txBody>
          <a:bodyPr lIns="90000" tIns="46800" rIns="90000" bIns="46800" anchor="ctr" anchorCtr="0">
            <a:normAutofit fontScale="90000"/>
          </a:bodyPr>
          <a:lstStyle>
            <a:lvl1pPr algn="ctr">
              <a:defRPr sz="5400" spc="600">
                <a:solidFill>
                  <a:schemeClr val="tx1">
                    <a:lumMod val="75000"/>
                    <a:lumOff val="25000"/>
                  </a:schemeClr>
                </a:solidFill>
              </a:defRPr>
            </a:lvl1pPr>
          </a:lstStyle>
          <a:p>
            <a:r>
              <a:rPr lang="zh-CN" altLang="en-US" dirty="0"/>
              <a:t>单击此处编辑标题</a:t>
            </a:r>
            <a:endParaRPr lang="zh-CN" altLang="en-US" dirty="0"/>
          </a:p>
        </p:txBody>
      </p:sp>
      <p:sp>
        <p:nvSpPr>
          <p:cNvPr id="1048943" name="副标题 2"/>
          <p:cNvSpPr>
            <a:spLocks noGrp="1"/>
          </p:cNvSpPr>
          <p:nvPr>
            <p:ph type="subTitle" idx="1" hasCustomPrompt="1"/>
            <p:custDataLst>
              <p:tags r:id="rId6"/>
            </p:custDataLst>
          </p:nvPr>
        </p:nvSpPr>
        <p:spPr>
          <a:xfrm>
            <a:off x="2019277" y="4326217"/>
            <a:ext cx="8153446" cy="461645"/>
          </a:xfrm>
        </p:spPr>
        <p:txBody>
          <a:bodyPr lIns="90000" tIns="46800" rIns="90000" bIns="46800" anchor="t" anchorCtr="0">
            <a:spAutoFit/>
          </a:bodyPr>
          <a:lstStyle>
            <a:lvl1pPr marL="0" indent="0" algn="ctr" eaLnBrk="1" fontAlgn="auto" latinLnBrk="0" hangingPunct="1">
              <a:lnSpc>
                <a:spcPct val="100000"/>
              </a:lnSpc>
              <a:buNone/>
              <a:defRPr sz="2400" u="none" strike="noStrike" kern="1200" cap="none" spc="200" normalizeH="0" baseline="0">
                <a:solidFill>
                  <a:schemeClr val="tx1">
                    <a:lumMod val="65000"/>
                    <a:lumOff val="3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048944" name="日期占位符 15"/>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1048945" name="页脚占位符 16"/>
          <p:cNvSpPr>
            <a:spLocks noGrp="1"/>
          </p:cNvSpPr>
          <p:nvPr>
            <p:ph type="ftr" sz="quarter" idx="11"/>
            <p:custDataLst>
              <p:tags r:id="rId8"/>
            </p:custDataLst>
          </p:nvPr>
        </p:nvSpPr>
        <p:spPr/>
        <p:txBody>
          <a:bodyPr/>
          <a:lstStyle/>
          <a:p>
            <a:endParaRPr lang="zh-CN" altLang="en-US" dirty="0"/>
          </a:p>
        </p:txBody>
      </p:sp>
      <p:sp>
        <p:nvSpPr>
          <p:cNvPr id="1048946" name="灯片编号占位符 17"/>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834"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fontScale="90000"/>
          </a:bodyPr>
          <a:lstStyle>
            <a:lvl1pPr marL="0" marR="0" algn="l" defTabSz="914400" rtl="0" eaLnBrk="1" fontAlgn="auto" latinLnBrk="0" hangingPunct="1">
              <a:lnSpc>
                <a:spcPct val="120000"/>
              </a:lnSpc>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1049835" name="内容占位符 2"/>
          <p:cNvSpPr>
            <a:spLocks noGrp="1"/>
          </p:cNvSpPr>
          <p:nvPr>
            <p:ph idx="1"/>
            <p:custDataLst>
              <p:tags r:id="rId3"/>
            </p:custDataLst>
          </p:nvPr>
        </p:nvSpPr>
        <p:spPr>
          <a:xfrm>
            <a:off x="669882" y="952508"/>
            <a:ext cx="10852237"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9836"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049837" name="页脚占位符 4"/>
          <p:cNvSpPr>
            <a:spLocks noGrp="1"/>
          </p:cNvSpPr>
          <p:nvPr>
            <p:ph type="ftr" sz="quarter" idx="11"/>
            <p:custDataLst>
              <p:tags r:id="rId5"/>
            </p:custDataLst>
          </p:nvPr>
        </p:nvSpPr>
        <p:spPr/>
        <p:txBody>
          <a:bodyPr/>
          <a:lstStyle/>
          <a:p>
            <a:endParaRPr lang="zh-CN" altLang="en-US"/>
          </a:p>
        </p:txBody>
      </p:sp>
      <p:sp>
        <p:nvSpPr>
          <p:cNvPr id="1049838"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cxnSp>
        <p:nvCxnSpPr>
          <p:cNvPr id="3145754" name="直接连接符 6"/>
          <p:cNvCxnSpPr/>
          <p:nvPr>
            <p:custDataLst>
              <p:tags r:id="rId2"/>
            </p:custDataLst>
          </p:nvPr>
        </p:nvCxnSpPr>
        <p:spPr>
          <a:xfrm>
            <a:off x="4209143" y="3429000"/>
            <a:ext cx="7982857" cy="0"/>
          </a:xfrm>
          <a:prstGeom prst="line">
            <a:avLst/>
          </a:prstGeom>
          <a:ln w="38100">
            <a:solidFill>
              <a:schemeClr val="accent1">
                <a:lumMod val="85000"/>
              </a:schemeClr>
            </a:solidFill>
          </a:ln>
        </p:spPr>
        <p:style>
          <a:lnRef idx="1">
            <a:schemeClr val="accent1"/>
          </a:lnRef>
          <a:fillRef idx="0">
            <a:schemeClr val="accent1"/>
          </a:fillRef>
          <a:effectRef idx="0">
            <a:schemeClr val="accent1"/>
          </a:effectRef>
          <a:fontRef idx="minor">
            <a:schemeClr val="tx1"/>
          </a:fontRef>
        </p:style>
      </p:cxnSp>
      <p:sp>
        <p:nvSpPr>
          <p:cNvPr id="1048960" name="矩形 7"/>
          <p:cNvSpPr/>
          <p:nvPr>
            <p:custDataLst>
              <p:tags r:id="rId3"/>
            </p:custDataLst>
          </p:nvPr>
        </p:nvSpPr>
        <p:spPr>
          <a:xfrm>
            <a:off x="0" y="2693764"/>
            <a:ext cx="3591276" cy="1470470"/>
          </a:xfrm>
          <a:prstGeom prst="rect">
            <a:avLst/>
          </a:prstGeom>
          <a:pattFill prst="wdDnDiag">
            <a:fgClr>
              <a:schemeClr val="accent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8961" name="矩形 8"/>
          <p:cNvSpPr/>
          <p:nvPr>
            <p:custDataLst>
              <p:tags r:id="rId4"/>
            </p:custDataLst>
          </p:nvPr>
        </p:nvSpPr>
        <p:spPr>
          <a:xfrm rot="18900000">
            <a:off x="3071387" y="2909111"/>
            <a:ext cx="1039778" cy="103977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8962" name="矩形 9"/>
          <p:cNvSpPr/>
          <p:nvPr>
            <p:custDataLst>
              <p:tags r:id="rId5"/>
            </p:custDataLst>
          </p:nvPr>
        </p:nvSpPr>
        <p:spPr>
          <a:xfrm rot="18900000">
            <a:off x="4048861" y="3967655"/>
            <a:ext cx="320565" cy="320565"/>
          </a:xfrm>
          <a:prstGeom prst="rect">
            <a:avLst/>
          </a:prstGeom>
          <a:solidFill>
            <a:schemeClr val="accent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8963" name="矩形 10"/>
          <p:cNvSpPr/>
          <p:nvPr>
            <p:custDataLst>
              <p:tags r:id="rId6"/>
            </p:custDataLst>
          </p:nvPr>
        </p:nvSpPr>
        <p:spPr>
          <a:xfrm rot="18900000">
            <a:off x="4598701" y="3839786"/>
            <a:ext cx="122955" cy="122955"/>
          </a:xfrm>
          <a:prstGeom prst="rect">
            <a:avLst/>
          </a:prstGeom>
          <a:solidFill>
            <a:schemeClr val="accent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8964" name="标题 1"/>
          <p:cNvSpPr>
            <a:spLocks noGrp="1"/>
          </p:cNvSpPr>
          <p:nvPr>
            <p:ph type="title" hasCustomPrompt="1"/>
            <p:custDataLst>
              <p:tags r:id="rId7"/>
            </p:custDataLst>
          </p:nvPr>
        </p:nvSpPr>
        <p:spPr>
          <a:xfrm>
            <a:off x="5308471" y="2280851"/>
            <a:ext cx="6002129" cy="1049420"/>
          </a:xfrm>
        </p:spPr>
        <p:txBody>
          <a:bodyPr lIns="90000" tIns="46800" rIns="90000" bIns="46800" anchor="b" anchorCtr="0">
            <a:normAutofit fontScale="90000"/>
          </a:bodyPr>
          <a:lstStyle>
            <a:lvl1pPr>
              <a:defRPr sz="4400" u="none" strike="noStrike" kern="1200" cap="none" spc="300" normalizeH="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t>单击此处编辑标题</a:t>
            </a:r>
            <a:endParaRPr lang="zh-CN" altLang="en-US" dirty="0"/>
          </a:p>
        </p:txBody>
      </p:sp>
      <p:sp>
        <p:nvSpPr>
          <p:cNvPr id="1048965" name="文本占位符 2"/>
          <p:cNvSpPr>
            <a:spLocks noGrp="1"/>
          </p:cNvSpPr>
          <p:nvPr>
            <p:ph type="body" idx="1"/>
            <p:custDataLst>
              <p:tags r:id="rId8"/>
            </p:custDataLst>
          </p:nvPr>
        </p:nvSpPr>
        <p:spPr>
          <a:xfrm>
            <a:off x="5308471" y="3539169"/>
            <a:ext cx="6002129" cy="1054305"/>
          </a:xfrm>
        </p:spPr>
        <p:txBody>
          <a:bodyPr lIns="90000" tIns="46800" rIns="90000" bIns="46800">
            <a:normAutofit/>
          </a:bodyPr>
          <a:lstStyle>
            <a:lvl1pPr marL="0" indent="0" eaLnBrk="1" fontAlgn="auto" latinLnBrk="0" hangingPunct="1">
              <a:buNone/>
              <a:defRPr kumimoji="0" lang="zh-CN" altLang="en-US" sz="2400" b="0" i="0" u="none" strike="noStrike" kern="1200" cap="none" spc="150" normalizeH="0" baseline="0" noProof="1">
                <a:solidFill>
                  <a:schemeClr val="tx1">
                    <a:lumMod val="65000"/>
                    <a:lumOff val="35000"/>
                  </a:schemeClr>
                </a:solidFill>
                <a:latin typeface="微软雅黑" panose="020B0503020204020204" pitchFamily="34" charset="-122"/>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1048966" name="日期占位符 3"/>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1048967" name="页脚占位符 4"/>
          <p:cNvSpPr>
            <a:spLocks noGrp="1"/>
          </p:cNvSpPr>
          <p:nvPr>
            <p:ph type="ftr" sz="quarter" idx="11"/>
            <p:custDataLst>
              <p:tags r:id="rId10"/>
            </p:custDataLst>
          </p:nvPr>
        </p:nvSpPr>
        <p:spPr/>
        <p:txBody>
          <a:bodyPr/>
          <a:lstStyle/>
          <a:p>
            <a:endParaRPr lang="zh-CN" altLang="en-US"/>
          </a:p>
        </p:txBody>
      </p:sp>
      <p:sp>
        <p:nvSpPr>
          <p:cNvPr id="1048968" name="灯片编号占位符 5"/>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850"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fontScale="90000"/>
          </a:bodyPr>
          <a:lstStyle>
            <a:lvl1pPr marL="0" marR="0" lvl="0" algn="l" defTabSz="914400" rtl="0" eaLnBrk="1" fontAlgn="auto" latinLnBrk="0" hangingPunct="1">
              <a:lnSpc>
                <a:spcPct val="120000"/>
              </a:lnSpc>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1049851" name="内容占位符 2"/>
          <p:cNvSpPr>
            <a:spLocks noGrp="1"/>
          </p:cNvSpPr>
          <p:nvPr>
            <p:ph sz="half" idx="1"/>
            <p:custDataLst>
              <p:tags r:id="rId3"/>
            </p:custDataLst>
          </p:nvPr>
        </p:nvSpPr>
        <p:spPr>
          <a:xfrm>
            <a:off x="669930" y="952508"/>
            <a:ext cx="5283242"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1049852" name="内容占位符 3"/>
          <p:cNvSpPr>
            <a:spLocks noGrp="1"/>
          </p:cNvSpPr>
          <p:nvPr>
            <p:ph sz="half" idx="2"/>
            <p:custDataLst>
              <p:tags r:id="rId4"/>
            </p:custDataLst>
          </p:nvPr>
        </p:nvSpPr>
        <p:spPr>
          <a:xfrm>
            <a:off x="6238877" y="952508"/>
            <a:ext cx="5283242" cy="5388907"/>
          </a:xfrm>
        </p:spPr>
        <p:txBody>
          <a:bodyPr>
            <a:normAutofit/>
          </a:bodyPr>
          <a:lstStyle>
            <a:lvl1pPr>
              <a:lnSpc>
                <a:spcPct val="120000"/>
              </a:lnSpc>
              <a:defRPr sz="1600">
                <a:solidFill>
                  <a:schemeClr val="tx1">
                    <a:lumMod val="75000"/>
                    <a:lumOff val="25000"/>
                  </a:schemeClr>
                </a:solidFill>
                <a:latin typeface="微软雅黑" panose="020B0503020204020204" pitchFamily="34" charset="-122"/>
                <a:ea typeface="微软雅黑" panose="020B0503020204020204" pitchFamily="34" charset="-122"/>
              </a:defRPr>
            </a:lvl1pPr>
            <a:lvl2pPr>
              <a:lnSpc>
                <a:spcPct val="120000"/>
              </a:lnSpc>
              <a:defRPr sz="1600">
                <a:solidFill>
                  <a:schemeClr val="tx1">
                    <a:lumMod val="75000"/>
                    <a:lumOff val="25000"/>
                  </a:schemeClr>
                </a:solidFill>
                <a:latin typeface="微软雅黑" panose="020B0503020204020204" pitchFamily="34" charset="-122"/>
                <a:ea typeface="微软雅黑" panose="020B0503020204020204" pitchFamily="34" charset="-122"/>
              </a:defRPr>
            </a:lvl2pPr>
            <a:lvl3pPr>
              <a:lnSpc>
                <a:spcPct val="120000"/>
              </a:lnSpc>
              <a:defRPr sz="1600">
                <a:solidFill>
                  <a:schemeClr val="tx1">
                    <a:lumMod val="75000"/>
                    <a:lumOff val="25000"/>
                  </a:schemeClr>
                </a:solidFill>
                <a:latin typeface="微软雅黑" panose="020B0503020204020204" pitchFamily="34" charset="-122"/>
                <a:ea typeface="微软雅黑" panose="020B0503020204020204" pitchFamily="34" charset="-122"/>
              </a:defRPr>
            </a:lvl3pPr>
            <a:lvl4pPr>
              <a:lnSpc>
                <a:spcPct val="120000"/>
              </a:lnSpc>
              <a:defRPr sz="1600">
                <a:solidFill>
                  <a:schemeClr val="tx1">
                    <a:lumMod val="75000"/>
                    <a:lumOff val="25000"/>
                  </a:schemeClr>
                </a:solidFill>
                <a:latin typeface="微软雅黑" panose="020B0503020204020204" pitchFamily="34" charset="-122"/>
                <a:ea typeface="微软雅黑" panose="020B0503020204020204" pitchFamily="34" charset="-122"/>
              </a:defRPr>
            </a:lvl4pPr>
            <a:lvl5pPr>
              <a:lnSpc>
                <a:spcPct val="120000"/>
              </a:lnSpc>
              <a:defRPr sz="1600">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49853"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1049854" name="页脚占位符 5"/>
          <p:cNvSpPr>
            <a:spLocks noGrp="1"/>
          </p:cNvSpPr>
          <p:nvPr>
            <p:ph type="ftr" sz="quarter" idx="11"/>
            <p:custDataLst>
              <p:tags r:id="rId6"/>
            </p:custDataLst>
          </p:nvPr>
        </p:nvSpPr>
        <p:spPr/>
        <p:txBody>
          <a:bodyPr/>
          <a:lstStyle/>
          <a:p>
            <a:endParaRPr lang="zh-CN" altLang="en-US"/>
          </a:p>
        </p:txBody>
      </p:sp>
      <p:sp>
        <p:nvSpPr>
          <p:cNvPr id="1049855"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860"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fontScale="90000"/>
          </a:bodyPr>
          <a:lstStyle>
            <a:lvl1pPr marL="0" marR="0" lvl="0" algn="l" defTabSz="914400" rtl="0" eaLnBrk="1" fontAlgn="auto" latinLnBrk="0" hangingPunct="1">
              <a:lnSpc>
                <a:spcPct val="120000"/>
              </a:lnSpc>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1049861" name="文本占位符 2"/>
          <p:cNvSpPr>
            <a:spLocks noGrp="1"/>
          </p:cNvSpPr>
          <p:nvPr>
            <p:ph type="body" idx="1" hasCustomPrompt="1"/>
            <p:custDataLst>
              <p:tags r:id="rId3"/>
            </p:custDataLst>
          </p:nvPr>
        </p:nvSpPr>
        <p:spPr>
          <a:xfrm>
            <a:off x="669930" y="952508"/>
            <a:ext cx="5283242" cy="381003"/>
          </a:xfrm>
        </p:spPr>
        <p:txBody>
          <a:bodyPr lIns="90000" tIns="46800" rIns="90000" bIns="46800" anchor="t" anchorCtr="0">
            <a:normAutofit fontScale="95000" lnSpcReduction="20000"/>
          </a:bodyPr>
          <a:lstStyle>
            <a:lvl1pPr marL="0" indent="0" eaLnBrk="1" fontAlgn="auto" latinLnBrk="0" hangingPunct="1">
              <a:lnSpc>
                <a:spcPct val="120000"/>
              </a:lnSpc>
              <a:spcAft>
                <a:spcPts val="0"/>
              </a:spcAft>
              <a:buNone/>
              <a:defRPr sz="2000" b="0" u="none" strike="noStrike" kern="1200" cap="none" spc="200" normalizeH="0" baseline="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1049862" name="内容占位符 3"/>
          <p:cNvSpPr>
            <a:spLocks noGrp="1"/>
          </p:cNvSpPr>
          <p:nvPr>
            <p:ph sz="half" idx="2"/>
            <p:custDataLst>
              <p:tags r:id="rId4"/>
            </p:custDataLst>
          </p:nvPr>
        </p:nvSpPr>
        <p:spPr>
          <a:xfrm>
            <a:off x="669925" y="1406525"/>
            <a:ext cx="5283200" cy="4934752"/>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9863" name="文本占位符 4"/>
          <p:cNvSpPr>
            <a:spLocks noGrp="1"/>
          </p:cNvSpPr>
          <p:nvPr>
            <p:ph type="body" sz="quarter" idx="3" hasCustomPrompt="1"/>
            <p:custDataLst>
              <p:tags r:id="rId5"/>
            </p:custDataLst>
          </p:nvPr>
        </p:nvSpPr>
        <p:spPr>
          <a:xfrm>
            <a:off x="6235750" y="952508"/>
            <a:ext cx="5283242" cy="381003"/>
          </a:xfrm>
        </p:spPr>
        <p:txBody>
          <a:bodyPr vert="horz" lIns="90000" tIns="46800" rIns="90000" bIns="46800" rtlCol="0" anchor="t" anchorCtr="0">
            <a:normAutofit fontScale="95000" lnSpcReduction="20000"/>
          </a:bodyPr>
          <a:lstStyle>
            <a:lvl1pPr marL="0" marR="0" lvl="0" indent="0" algn="l" defTabSz="914400" rtl="0" eaLnBrk="1" fontAlgn="auto" latinLnBrk="0" hangingPunct="1">
              <a:lnSpc>
                <a:spcPct val="12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1049864" name="内容占位符 5"/>
          <p:cNvSpPr>
            <a:spLocks noGrp="1"/>
          </p:cNvSpPr>
          <p:nvPr>
            <p:ph sz="quarter" idx="4"/>
            <p:custDataLst>
              <p:tags r:id="rId6"/>
            </p:custDataLst>
          </p:nvPr>
        </p:nvSpPr>
        <p:spPr>
          <a:xfrm>
            <a:off x="6235750" y="1406525"/>
            <a:ext cx="5283242" cy="4934752"/>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1049865"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1049866" name="页脚占位符 7"/>
          <p:cNvSpPr>
            <a:spLocks noGrp="1"/>
          </p:cNvSpPr>
          <p:nvPr>
            <p:ph type="ftr" sz="quarter" idx="11"/>
            <p:custDataLst>
              <p:tags r:id="rId8"/>
            </p:custDataLst>
          </p:nvPr>
        </p:nvSpPr>
        <p:spPr/>
        <p:txBody>
          <a:bodyPr/>
          <a:lstStyle/>
          <a:p>
            <a:endParaRPr lang="zh-CN" altLang="en-US"/>
          </a:p>
        </p:txBody>
      </p:sp>
      <p:sp>
        <p:nvSpPr>
          <p:cNvPr id="1049867"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9868" name="标题 1"/>
          <p:cNvSpPr>
            <a:spLocks noGrp="1"/>
          </p:cNvSpPr>
          <p:nvPr>
            <p:ph type="title"/>
            <p:custDataLst>
              <p:tags r:id="rId2"/>
            </p:custDataLst>
          </p:nvPr>
        </p:nvSpPr>
        <p:spPr/>
        <p:txBody>
          <a:bodyPr vert="horz" lIns="90000" tIns="46800" rIns="90000" bIns="38100" rtlCol="0" anchor="t" anchorCtr="0">
            <a:normAutofit fontScale="90000"/>
          </a:bodyPr>
          <a:lstStyle>
            <a:lvl1pPr marL="0" marR="0" lvl="0" algn="l" defTabSz="914400" rtl="0" eaLnBrk="1" fontAlgn="auto" latinLnBrk="0" hangingPunct="1">
              <a:lnSpc>
                <a:spcPct val="120000"/>
              </a:lnSpc>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1049869"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1049870" name="页脚占位符 3"/>
          <p:cNvSpPr>
            <a:spLocks noGrp="1"/>
          </p:cNvSpPr>
          <p:nvPr>
            <p:ph type="ftr" sz="quarter" idx="11"/>
            <p:custDataLst>
              <p:tags r:id="rId4"/>
            </p:custDataLst>
          </p:nvPr>
        </p:nvSpPr>
        <p:spPr/>
        <p:txBody>
          <a:bodyPr/>
          <a:lstStyle/>
          <a:p>
            <a:endParaRPr lang="zh-CN" altLang="en-US"/>
          </a:p>
        </p:txBody>
      </p:sp>
      <p:sp>
        <p:nvSpPr>
          <p:cNvPr id="1049871"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95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048953" name="页脚占位符 2"/>
          <p:cNvSpPr>
            <a:spLocks noGrp="1"/>
          </p:cNvSpPr>
          <p:nvPr>
            <p:ph type="ftr" sz="quarter" idx="11"/>
            <p:custDataLst>
              <p:tags r:id="rId3"/>
            </p:custDataLst>
          </p:nvPr>
        </p:nvSpPr>
        <p:spPr/>
        <p:txBody>
          <a:bodyPr/>
          <a:lstStyle/>
          <a:p>
            <a:endParaRPr lang="zh-CN" altLang="en-US"/>
          </a:p>
        </p:txBody>
      </p:sp>
      <p:sp>
        <p:nvSpPr>
          <p:cNvPr id="104895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1049839" name="标题 1"/>
          <p:cNvSpPr>
            <a:spLocks noGrp="1"/>
          </p:cNvSpPr>
          <p:nvPr>
            <p:ph type="title"/>
            <p:custDataLst>
              <p:tags r:id="rId2"/>
            </p:custDataLst>
          </p:nvPr>
        </p:nvSpPr>
        <p:spPr>
          <a:xfrm>
            <a:off x="669930" y="443234"/>
            <a:ext cx="10852237" cy="441964"/>
          </a:xfrm>
        </p:spPr>
        <p:txBody>
          <a:bodyPr vert="horz" lIns="90000" tIns="46800" rIns="90000" bIns="46800" rtlCol="0" anchor="t" anchorCtr="0">
            <a:normAutofit fontScale="90000"/>
          </a:bodyPr>
          <a:lstStyle>
            <a:lvl1pPr marL="0" marR="0" lvl="0" algn="l" defTabSz="914400" rtl="0" eaLnBrk="1" fontAlgn="auto" latinLnBrk="0" hangingPunct="1">
              <a:lnSpc>
                <a:spcPct val="120000"/>
              </a:lnSpc>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1049840" name="图片占位符 2"/>
          <p:cNvSpPr>
            <a:spLocks noGrp="1"/>
          </p:cNvSpPr>
          <p:nvPr>
            <p:ph type="pic" idx="1"/>
            <p:custDataLst>
              <p:tags r:id="rId3"/>
            </p:custDataLst>
          </p:nvPr>
        </p:nvSpPr>
        <p:spPr>
          <a:xfrm>
            <a:off x="669930" y="952508"/>
            <a:ext cx="5283242" cy="5388907"/>
          </a:xfrm>
        </p:spPr>
        <p:txBody>
          <a:bodyPr vert="horz" lIns="90000" tIns="46800" rIns="90000" bIns="46800" rtlCol="0">
            <a:norm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a:endParaRPr dirty="0">
              <a:sym typeface="+mn-ea"/>
            </a:endParaRPr>
          </a:p>
        </p:txBody>
      </p:sp>
      <p:sp>
        <p:nvSpPr>
          <p:cNvPr id="1049841" name="文本占位符 3"/>
          <p:cNvSpPr>
            <a:spLocks noGrp="1"/>
          </p:cNvSpPr>
          <p:nvPr>
            <p:ph type="body" sz="half" idx="2"/>
            <p:custDataLst>
              <p:tags r:id="rId4"/>
            </p:custDataLst>
          </p:nvPr>
        </p:nvSpPr>
        <p:spPr>
          <a:xfrm>
            <a:off x="6238925" y="952508"/>
            <a:ext cx="5283242"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1049842"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1049843" name="页脚占位符 5"/>
          <p:cNvSpPr>
            <a:spLocks noGrp="1"/>
          </p:cNvSpPr>
          <p:nvPr>
            <p:ph type="ftr" sz="quarter" idx="11"/>
            <p:custDataLst>
              <p:tags r:id="rId6"/>
            </p:custDataLst>
          </p:nvPr>
        </p:nvSpPr>
        <p:spPr/>
        <p:txBody>
          <a:bodyPr/>
          <a:lstStyle/>
          <a:p>
            <a:endParaRPr lang="zh-CN" altLang="en-US" dirty="0"/>
          </a:p>
        </p:txBody>
      </p:sp>
      <p:sp>
        <p:nvSpPr>
          <p:cNvPr id="1049844"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1049845"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rmAutofit fontScale="90000"/>
          </a:bodyPr>
          <a:lstStyle>
            <a:lvl1pPr marL="0" marR="0" lvl="0" algn="l" defTabSz="914400" rtl="0" eaLnBrk="1" fontAlgn="auto" latinLnBrk="0" hangingPunct="1">
              <a:lnSpc>
                <a:spcPct val="120000"/>
              </a:lnSpc>
              <a:spcAft>
                <a:spcPts val="0"/>
              </a:spcAft>
              <a:buNone/>
              <a:defRPr kumimoji="0" lang="zh-CN" altLang="en-US" sz="2400" b="1" i="0" u="none" strike="noStrike" kern="1200" cap="none" spc="2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1049846" name="竖排文字占位符 2"/>
          <p:cNvSpPr>
            <a:spLocks noGrp="1"/>
          </p:cNvSpPr>
          <p:nvPr>
            <p:ph type="body" orient="vert" idx="1"/>
            <p:custDataLst>
              <p:tags r:id="rId3"/>
            </p:custDataLst>
          </p:nvPr>
        </p:nvSpPr>
        <p:spPr>
          <a:xfrm>
            <a:off x="669925" y="952500"/>
            <a:ext cx="9828101" cy="5388907"/>
          </a:xfrm>
        </p:spPr>
        <p:txBody>
          <a:bodyPr vert="eaVert">
            <a:normAutofit/>
          </a:bodyPr>
          <a:lstStyle>
            <a:lvl1pPr indent="0" eaLnBrk="1" fontAlgn="auto" latinLnBrk="0" hangingPunct="1">
              <a:lnSpc>
                <a:spcPct val="120000"/>
              </a:lnSpc>
              <a:defRPr>
                <a:solidFill>
                  <a:schemeClr val="tx1">
                    <a:lumMod val="75000"/>
                    <a:lumOff val="25000"/>
                  </a:schemeClr>
                </a:solidFill>
                <a:latin typeface="微软雅黑" panose="020B0503020204020204" pitchFamily="34" charset="-122"/>
                <a:ea typeface="微软雅黑" panose="020B0503020204020204" pitchFamily="34" charset="-122"/>
              </a:defRPr>
            </a:lvl1pPr>
            <a:lvl2pPr indent="0" eaLnBrk="1" fontAlgn="auto" latinLnBrk="0" hangingPunct="1">
              <a:lnSpc>
                <a:spcPct val="120000"/>
              </a:lnSpc>
              <a:defRPr>
                <a:solidFill>
                  <a:schemeClr val="tx1">
                    <a:lumMod val="75000"/>
                    <a:lumOff val="25000"/>
                  </a:schemeClr>
                </a:solidFill>
                <a:latin typeface="微软雅黑" panose="020B0503020204020204" pitchFamily="34" charset="-122"/>
                <a:ea typeface="微软雅黑" panose="020B0503020204020204" pitchFamily="34" charset="-122"/>
              </a:defRPr>
            </a:lvl2pPr>
            <a:lvl3pPr indent="0" eaLnBrk="1" fontAlgn="auto" latinLnBrk="0" hangingPunct="1">
              <a:lnSpc>
                <a:spcPct val="120000"/>
              </a:lnSpc>
              <a:defRPr>
                <a:solidFill>
                  <a:schemeClr val="tx1">
                    <a:lumMod val="75000"/>
                    <a:lumOff val="25000"/>
                  </a:schemeClr>
                </a:solidFill>
                <a:latin typeface="微软雅黑" panose="020B0503020204020204" pitchFamily="34" charset="-122"/>
                <a:ea typeface="微软雅黑" panose="020B0503020204020204" pitchFamily="34" charset="-122"/>
              </a:defRPr>
            </a:lvl3pPr>
            <a:lvl4pPr indent="0" eaLnBrk="1" fontAlgn="auto" latinLnBrk="0" hangingPunct="1">
              <a:lnSpc>
                <a:spcPct val="120000"/>
              </a:lnSpc>
              <a:defRPr>
                <a:solidFill>
                  <a:schemeClr val="tx1">
                    <a:lumMod val="75000"/>
                    <a:lumOff val="25000"/>
                  </a:schemeClr>
                </a:solidFill>
                <a:latin typeface="微软雅黑" panose="020B0503020204020204" pitchFamily="34" charset="-122"/>
                <a:ea typeface="微软雅黑" panose="020B0503020204020204" pitchFamily="34" charset="-122"/>
              </a:defRPr>
            </a:lvl4pPr>
            <a:lvl5pPr indent="0" eaLnBrk="1" fontAlgn="auto" latinLnBrk="0" hangingPunct="1">
              <a:lnSpc>
                <a:spcPct val="120000"/>
              </a:lnSpc>
              <a:defRPr>
                <a:solidFill>
                  <a:schemeClr val="tx1">
                    <a:lumMod val="75000"/>
                    <a:lumOff val="25000"/>
                  </a:schemeClr>
                </a:solidFill>
                <a:latin typeface="微软雅黑" panose="020B0503020204020204" pitchFamily="34" charset="-122"/>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49847"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049848" name="页脚占位符 4"/>
          <p:cNvSpPr>
            <a:spLocks noGrp="1"/>
          </p:cNvSpPr>
          <p:nvPr>
            <p:ph type="ftr" sz="quarter" idx="11"/>
            <p:custDataLst>
              <p:tags r:id="rId5"/>
            </p:custDataLst>
          </p:nvPr>
        </p:nvSpPr>
        <p:spPr/>
        <p:txBody>
          <a:bodyPr/>
          <a:lstStyle/>
          <a:p>
            <a:endParaRPr lang="zh-CN" altLang="en-US"/>
          </a:p>
        </p:txBody>
      </p:sp>
      <p:sp>
        <p:nvSpPr>
          <p:cNvPr id="1049849"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1049856" name="内容占位符 6"/>
          <p:cNvSpPr>
            <a:spLocks noGrp="1"/>
          </p:cNvSpPr>
          <p:nvPr>
            <p:ph sz="quarter" idx="13"/>
            <p:custDataLst>
              <p:tags r:id="rId2"/>
            </p:custDataLst>
          </p:nvPr>
        </p:nvSpPr>
        <p:spPr>
          <a:xfrm>
            <a:off x="669930" y="952508"/>
            <a:ext cx="10852237" cy="5388907"/>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49857"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1049858" name="页脚占位符 3"/>
          <p:cNvSpPr>
            <a:spLocks noGrp="1"/>
          </p:cNvSpPr>
          <p:nvPr>
            <p:ph type="ftr" sz="quarter" idx="11"/>
            <p:custDataLst>
              <p:tags r:id="rId4"/>
            </p:custDataLst>
          </p:nvPr>
        </p:nvSpPr>
        <p:spPr/>
        <p:txBody>
          <a:bodyPr/>
          <a:lstStyle/>
          <a:p>
            <a:endParaRPr lang="zh-CN" altLang="en-US"/>
          </a:p>
        </p:txBody>
      </p:sp>
      <p:sp>
        <p:nvSpPr>
          <p:cNvPr id="1049859"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2097174" name="图片 5"/>
          <p:cNvPicPr/>
          <p:nvPr>
            <p:custDataLst>
              <p:tags r:id="rId2"/>
            </p:custDataLst>
          </p:nvPr>
        </p:nvPicPr>
        <p:blipFill>
          <a:blip r:embed="rId3" cstate="print"/>
          <a:srcRect/>
          <a:stretch>
            <a:fillRect/>
          </a:stretch>
        </p:blipFill>
        <p:spPr>
          <a:xfrm>
            <a:off x="3854649" y="0"/>
            <a:ext cx="8337351" cy="6858000"/>
          </a:xfrm>
          <a:custGeom>
            <a:avLst/>
            <a:gdLst>
              <a:gd name="connsiteX0" fmla="*/ 4438650 w 8337351"/>
              <a:gd name="connsiteY0" fmla="*/ 0 h 6877050"/>
              <a:gd name="connsiteX1" fmla="*/ 8337351 w 8337351"/>
              <a:gd name="connsiteY1" fmla="*/ 0 h 6877050"/>
              <a:gd name="connsiteX2" fmla="*/ 8337351 w 8337351"/>
              <a:gd name="connsiteY2" fmla="*/ 6858000 h 6877050"/>
              <a:gd name="connsiteX3" fmla="*/ 0 w 8337351"/>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8337351" h="6877050">
                <a:moveTo>
                  <a:pt x="4438650" y="0"/>
                </a:moveTo>
                <a:lnTo>
                  <a:pt x="8337351" y="0"/>
                </a:lnTo>
                <a:lnTo>
                  <a:pt x="8337351" y="6858000"/>
                </a:lnTo>
                <a:lnTo>
                  <a:pt x="0" y="6877050"/>
                </a:lnTo>
                <a:close/>
              </a:path>
            </a:pathLst>
          </a:custGeom>
        </p:spPr>
      </p:pic>
      <p:sp>
        <p:nvSpPr>
          <p:cNvPr id="1049013" name="矩形 6"/>
          <p:cNvSpPr/>
          <p:nvPr>
            <p:custDataLst>
              <p:tags r:id="rId4"/>
            </p:custDataLst>
          </p:nvPr>
        </p:nvSpPr>
        <p:spPr>
          <a:xfrm>
            <a:off x="2206308" y="2435347"/>
            <a:ext cx="7779600" cy="1988484"/>
          </a:xfrm>
          <a:prstGeom prst="rect">
            <a:avLst/>
          </a:prstGeom>
          <a:noFill/>
          <a:ln w="63500">
            <a:solidFill>
              <a:schemeClr val="accent2">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微软雅黑" panose="020B0503020204020204" pitchFamily="34" charset="-122"/>
              <a:cs typeface="+mn-cs"/>
            </a:endParaRPr>
          </a:p>
        </p:txBody>
      </p:sp>
      <p:sp>
        <p:nvSpPr>
          <p:cNvPr id="1049014" name="标题 1"/>
          <p:cNvSpPr>
            <a:spLocks noGrp="1"/>
          </p:cNvSpPr>
          <p:nvPr>
            <p:ph type="title" hasCustomPrompt="1"/>
            <p:custDataLst>
              <p:tags r:id="rId5"/>
            </p:custDataLst>
          </p:nvPr>
        </p:nvSpPr>
        <p:spPr>
          <a:xfrm>
            <a:off x="2244090" y="2844165"/>
            <a:ext cx="7702550" cy="1169670"/>
          </a:xfrm>
        </p:spPr>
        <p:txBody>
          <a:bodyPr vert="horz" lIns="90000" tIns="46800" rIns="90000" bIns="46800" rtlCol="0" anchor="ctr" anchorCtr="0">
            <a:normAutofit fontScale="90000"/>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dirty="0">
                <a:solidFill>
                  <a:schemeClr val="tx1">
                    <a:lumMod val="75000"/>
                    <a:lumOff val="25000"/>
                  </a:schemeClr>
                </a:solidFill>
                <a:latin typeface="微软雅黑" panose="020B0503020204020204" pitchFamily="34" charset="-122"/>
                <a:ea typeface="微软雅黑" panose="020B0503020204020204" pitchFamily="34" charset="-122"/>
                <a:cs typeface="+mj-cs"/>
                <a:sym typeface="+mn-ea"/>
              </a:defRPr>
            </a:lvl1pPr>
          </a:lstStyle>
          <a:p>
            <a:pPr lvl="0"/>
            <a:r>
              <a:rPr dirty="0">
                <a:sym typeface="+mn-ea"/>
              </a:rPr>
              <a:t>编辑标题</a:t>
            </a:r>
            <a:endParaRPr dirty="0">
              <a:sym typeface="+mn-ea"/>
            </a:endParaRPr>
          </a:p>
        </p:txBody>
      </p:sp>
      <p:sp>
        <p:nvSpPr>
          <p:cNvPr id="1049015" name="文本占位符 13"/>
          <p:cNvSpPr>
            <a:spLocks noGrp="1"/>
          </p:cNvSpPr>
          <p:nvPr>
            <p:ph type="body" sz="quarter" idx="13"/>
            <p:custDataLst>
              <p:tags r:id="rId6"/>
            </p:custDataLst>
          </p:nvPr>
        </p:nvSpPr>
        <p:spPr>
          <a:xfrm>
            <a:off x="1842294" y="4687946"/>
            <a:ext cx="8507412" cy="498475"/>
          </a:xfrm>
        </p:spPr>
        <p:txBody>
          <a:bodyPr lIns="90000" tIns="46800" rIns="90000" bIns="46800" anchor="ctr">
            <a:normAutofit/>
          </a:bodyPr>
          <a:lstStyle>
            <a:lvl1pPr marL="0" indent="0" algn="ctr">
              <a:buNone/>
              <a:defRPr sz="2400">
                <a:solidFill>
                  <a:schemeClr val="tx1">
                    <a:lumMod val="65000"/>
                    <a:lumOff val="35000"/>
                  </a:schemeClr>
                </a:solidFill>
              </a:defRPr>
            </a:lvl1pPr>
          </a:lstStyle>
          <a:p>
            <a:pPr lvl="0"/>
            <a:r>
              <a:rPr lang="zh-CN" altLang="en-US" dirty="0"/>
              <a:t>单击此处编辑母版文本样式</a:t>
            </a:r>
            <a:endParaRPr lang="zh-CN" altLang="en-US" dirty="0"/>
          </a:p>
        </p:txBody>
      </p:sp>
      <p:sp>
        <p:nvSpPr>
          <p:cNvPr id="1049016" name="日期占位符 9"/>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1049017" name="页脚占位符 10"/>
          <p:cNvSpPr>
            <a:spLocks noGrp="1"/>
          </p:cNvSpPr>
          <p:nvPr>
            <p:ph type="ftr" sz="quarter" idx="11"/>
            <p:custDataLst>
              <p:tags r:id="rId8"/>
            </p:custDataLst>
          </p:nvPr>
        </p:nvSpPr>
        <p:spPr/>
        <p:txBody>
          <a:bodyPr/>
          <a:lstStyle/>
          <a:p>
            <a:endParaRPr lang="zh-CN" altLang="en-US" dirty="0"/>
          </a:p>
        </p:txBody>
      </p:sp>
      <p:sp>
        <p:nvSpPr>
          <p:cNvPr id="1049018" name="灯片编号占位符 11"/>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2" Type="http://schemas.openxmlformats.org/officeDocument/2006/relationships/theme" Target="../theme/theme2.xml"/><Relationship Id="rId11" Type="http://schemas.openxmlformats.org/officeDocument/2006/relationships/image" Target="../media/image1.png"/><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5" Type="http://schemas.openxmlformats.org/officeDocument/2006/relationships/theme" Target="../theme/theme3.xml"/><Relationship Id="rId24" Type="http://schemas.openxmlformats.org/officeDocument/2006/relationships/tags" Target="../tags/tag104.xml"/><Relationship Id="rId23" Type="http://schemas.openxmlformats.org/officeDocument/2006/relationships/tags" Target="../tags/tag103.xml"/><Relationship Id="rId22" Type="http://schemas.openxmlformats.org/officeDocument/2006/relationships/tags" Target="../tags/tag102.xml"/><Relationship Id="rId21" Type="http://schemas.openxmlformats.org/officeDocument/2006/relationships/tags" Target="../tags/tag101.xml"/><Relationship Id="rId20" Type="http://schemas.openxmlformats.org/officeDocument/2006/relationships/tags" Target="../tags/tag100.xml"/><Relationship Id="rId2" Type="http://schemas.openxmlformats.org/officeDocument/2006/relationships/slideLayout" Target="../slideLayouts/slideLayout22.xml"/><Relationship Id="rId19" Type="http://schemas.openxmlformats.org/officeDocument/2006/relationships/tags" Target="../tags/tag99.xml"/><Relationship Id="rId18" Type="http://schemas.openxmlformats.org/officeDocument/2006/relationships/slideLayout" Target="../slideLayouts/slideLayout38.xml"/><Relationship Id="rId17" Type="http://schemas.openxmlformats.org/officeDocument/2006/relationships/slideLayout" Target="../slideLayouts/slideLayout37.xml"/><Relationship Id="rId16" Type="http://schemas.openxmlformats.org/officeDocument/2006/relationships/slideLayout" Target="../slideLayouts/slideLayout36.xml"/><Relationship Id="rId15" Type="http://schemas.openxmlformats.org/officeDocument/2006/relationships/slideLayout" Target="../slideLayouts/slideLayout35.xml"/><Relationship Id="rId14" Type="http://schemas.openxmlformats.org/officeDocument/2006/relationships/slideLayout" Target="../slideLayouts/slideLayout34.xml"/><Relationship Id="rId13" Type="http://schemas.openxmlformats.org/officeDocument/2006/relationships/slideLayout" Target="../slideLayouts/slideLayout33.xml"/><Relationship Id="rId12" Type="http://schemas.openxmlformats.org/officeDocument/2006/relationships/slideLayout" Target="../slideLayouts/slideLayout32.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7.xml"/><Relationship Id="rId8" Type="http://schemas.openxmlformats.org/officeDocument/2006/relationships/slideLayout" Target="../slideLayouts/slideLayout46.xml"/><Relationship Id="rId7" Type="http://schemas.openxmlformats.org/officeDocument/2006/relationships/slideLayout" Target="../slideLayouts/slideLayout45.xml"/><Relationship Id="rId6" Type="http://schemas.openxmlformats.org/officeDocument/2006/relationships/slideLayout" Target="../slideLayouts/slideLayout44.xml"/><Relationship Id="rId5" Type="http://schemas.openxmlformats.org/officeDocument/2006/relationships/slideLayout" Target="../slideLayouts/slideLayout43.xml"/><Relationship Id="rId4" Type="http://schemas.openxmlformats.org/officeDocument/2006/relationships/slideLayout" Target="../slideLayouts/slideLayout42.xml"/><Relationship Id="rId3" Type="http://schemas.openxmlformats.org/officeDocument/2006/relationships/slideLayout" Target="../slideLayouts/slideLayout41.xml"/><Relationship Id="rId25" Type="http://schemas.openxmlformats.org/officeDocument/2006/relationships/theme" Target="../theme/theme4.xml"/><Relationship Id="rId24" Type="http://schemas.openxmlformats.org/officeDocument/2006/relationships/tags" Target="../tags/tag192.xml"/><Relationship Id="rId23" Type="http://schemas.openxmlformats.org/officeDocument/2006/relationships/tags" Target="../tags/tag191.xml"/><Relationship Id="rId22" Type="http://schemas.openxmlformats.org/officeDocument/2006/relationships/tags" Target="../tags/tag190.xml"/><Relationship Id="rId21" Type="http://schemas.openxmlformats.org/officeDocument/2006/relationships/tags" Target="../tags/tag189.xml"/><Relationship Id="rId20" Type="http://schemas.openxmlformats.org/officeDocument/2006/relationships/tags" Target="../tags/tag188.xml"/><Relationship Id="rId2" Type="http://schemas.openxmlformats.org/officeDocument/2006/relationships/slideLayout" Target="../slideLayouts/slideLayout40.xml"/><Relationship Id="rId19" Type="http://schemas.openxmlformats.org/officeDocument/2006/relationships/tags" Target="../tags/tag187.xml"/><Relationship Id="rId18" Type="http://schemas.openxmlformats.org/officeDocument/2006/relationships/slideLayout" Target="../slideLayouts/slideLayout56.xml"/><Relationship Id="rId17" Type="http://schemas.openxmlformats.org/officeDocument/2006/relationships/slideLayout" Target="../slideLayouts/slideLayout55.xml"/><Relationship Id="rId16" Type="http://schemas.openxmlformats.org/officeDocument/2006/relationships/slideLayout" Target="../slideLayouts/slideLayout54.xml"/><Relationship Id="rId15" Type="http://schemas.openxmlformats.org/officeDocument/2006/relationships/slideLayout" Target="../slideLayouts/slideLayout53.xml"/><Relationship Id="rId14" Type="http://schemas.openxmlformats.org/officeDocument/2006/relationships/slideLayout" Target="../slideLayouts/slideLayout52.xml"/><Relationship Id="rId13" Type="http://schemas.openxmlformats.org/officeDocument/2006/relationships/slideLayout" Target="../slideLayouts/slideLayout51.xml"/><Relationship Id="rId12" Type="http://schemas.openxmlformats.org/officeDocument/2006/relationships/slideLayout" Target="../slideLayouts/slideLayout50.xml"/><Relationship Id="rId11" Type="http://schemas.openxmlformats.org/officeDocument/2006/relationships/slideLayout" Target="../slideLayouts/slideLayout49.xml"/><Relationship Id="rId10" Type="http://schemas.openxmlformats.org/officeDocument/2006/relationships/slideLayout" Target="../slideLayouts/slideLayout48.xml"/><Relationship Id="rId1"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65.xml"/><Relationship Id="rId8" Type="http://schemas.openxmlformats.org/officeDocument/2006/relationships/slideLayout" Target="../slideLayouts/slideLayout64.xml"/><Relationship Id="rId7" Type="http://schemas.openxmlformats.org/officeDocument/2006/relationships/slideLayout" Target="../slideLayouts/slideLayout63.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3" Type="http://schemas.openxmlformats.org/officeDocument/2006/relationships/slideLayout" Target="../slideLayouts/slideLayout59.xml"/><Relationship Id="rId2" Type="http://schemas.openxmlformats.org/officeDocument/2006/relationships/slideLayout" Target="../slideLayouts/slideLayout58.xml"/><Relationship Id="rId15" Type="http://schemas.openxmlformats.org/officeDocument/2006/relationships/theme" Target="../theme/theme5.xml"/><Relationship Id="rId14" Type="http://schemas.openxmlformats.org/officeDocument/2006/relationships/tags" Target="../tags/tag197.xml"/><Relationship Id="rId13" Type="http://schemas.openxmlformats.org/officeDocument/2006/relationships/tags" Target="../tags/tag196.xml"/><Relationship Id="rId12" Type="http://schemas.openxmlformats.org/officeDocument/2006/relationships/tags" Target="../tags/tag195.xml"/><Relationship Id="rId11" Type="http://schemas.openxmlformats.org/officeDocument/2006/relationships/image" Target="../media/image23.jpeg"/><Relationship Id="rId10" Type="http://schemas.openxmlformats.org/officeDocument/2006/relationships/slideLayout" Target="../slideLayouts/slideLayout66.xml"/><Relationship Id="rId1"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75.xml"/><Relationship Id="rId8" Type="http://schemas.openxmlformats.org/officeDocument/2006/relationships/slideLayout" Target="../slideLayouts/slideLayout74.xml"/><Relationship Id="rId7" Type="http://schemas.openxmlformats.org/officeDocument/2006/relationships/slideLayout" Target="../slideLayouts/slideLayout73.xml"/><Relationship Id="rId6" Type="http://schemas.openxmlformats.org/officeDocument/2006/relationships/slideLayout" Target="../slideLayouts/slideLayout72.xml"/><Relationship Id="rId5" Type="http://schemas.openxmlformats.org/officeDocument/2006/relationships/slideLayout" Target="../slideLayouts/slideLayout71.xml"/><Relationship Id="rId4" Type="http://schemas.openxmlformats.org/officeDocument/2006/relationships/slideLayout" Target="../slideLayouts/slideLayout70.xml"/><Relationship Id="rId3" Type="http://schemas.openxmlformats.org/officeDocument/2006/relationships/slideLayout" Target="../slideLayouts/slideLayout69.xml"/><Relationship Id="rId2" Type="http://schemas.openxmlformats.org/officeDocument/2006/relationships/slideLayout" Target="../slideLayouts/slideLayout68.xml"/><Relationship Id="rId18" Type="http://schemas.openxmlformats.org/officeDocument/2006/relationships/theme" Target="../theme/theme6.xml"/><Relationship Id="rId17" Type="http://schemas.openxmlformats.org/officeDocument/2006/relationships/tags" Target="../tags/tag238.xml"/><Relationship Id="rId16" Type="http://schemas.openxmlformats.org/officeDocument/2006/relationships/tags" Target="../tags/tag237.xml"/><Relationship Id="rId15" Type="http://schemas.openxmlformats.org/officeDocument/2006/relationships/tags" Target="../tags/tag236.xml"/><Relationship Id="rId14" Type="http://schemas.openxmlformats.org/officeDocument/2006/relationships/tags" Target="../tags/tag235.xml"/><Relationship Id="rId13" Type="http://schemas.openxmlformats.org/officeDocument/2006/relationships/tags" Target="../tags/tag234.xml"/><Relationship Id="rId12" Type="http://schemas.openxmlformats.org/officeDocument/2006/relationships/tags" Target="../tags/tag233.xml"/><Relationship Id="rId11" Type="http://schemas.openxmlformats.org/officeDocument/2006/relationships/slideLayout" Target="../slideLayouts/slideLayout77.xml"/><Relationship Id="rId10" Type="http://schemas.openxmlformats.org/officeDocument/2006/relationships/slideLayout" Target="../slideLayouts/slideLayout76.xml"/><Relationship Id="rId1" Type="http://schemas.openxmlformats.org/officeDocument/2006/relationships/slideLayout" Target="../slideLayouts/slideLayout67.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86.xml"/><Relationship Id="rId8" Type="http://schemas.openxmlformats.org/officeDocument/2006/relationships/slideLayout" Target="../slideLayouts/slideLayout85.xml"/><Relationship Id="rId7" Type="http://schemas.openxmlformats.org/officeDocument/2006/relationships/slideLayout" Target="../slideLayouts/slideLayout84.xml"/><Relationship Id="rId6" Type="http://schemas.openxmlformats.org/officeDocument/2006/relationships/slideLayout" Target="../slideLayouts/slideLayout83.xml"/><Relationship Id="rId5" Type="http://schemas.openxmlformats.org/officeDocument/2006/relationships/slideLayout" Target="../slideLayouts/slideLayout82.xml"/><Relationship Id="rId4" Type="http://schemas.openxmlformats.org/officeDocument/2006/relationships/slideLayout" Target="../slideLayouts/slideLayout81.xml"/><Relationship Id="rId3" Type="http://schemas.openxmlformats.org/officeDocument/2006/relationships/slideLayout" Target="../slideLayouts/slideLayout80.xml"/><Relationship Id="rId2" Type="http://schemas.openxmlformats.org/officeDocument/2006/relationships/slideLayout" Target="../slideLayouts/slideLayout79.xml"/><Relationship Id="rId12" Type="http://schemas.openxmlformats.org/officeDocument/2006/relationships/theme" Target="../theme/theme7.xml"/><Relationship Id="rId11" Type="http://schemas.openxmlformats.org/officeDocument/2006/relationships/image" Target="../media/image1.png"/><Relationship Id="rId10" Type="http://schemas.openxmlformats.org/officeDocument/2006/relationships/slideLayout" Target="../slideLayouts/slideLayout87.xml"/><Relationship Id="rId1" Type="http://schemas.openxmlformats.org/officeDocument/2006/relationships/slideLayout" Target="../slideLayouts/slideLayout78.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96.xml"/><Relationship Id="rId8" Type="http://schemas.openxmlformats.org/officeDocument/2006/relationships/slideLayout" Target="../slideLayouts/slideLayout95.xml"/><Relationship Id="rId7" Type="http://schemas.openxmlformats.org/officeDocument/2006/relationships/slideLayout" Target="../slideLayouts/slideLayout94.xml"/><Relationship Id="rId6" Type="http://schemas.openxmlformats.org/officeDocument/2006/relationships/slideLayout" Target="../slideLayouts/slideLayout93.xml"/><Relationship Id="rId5" Type="http://schemas.openxmlformats.org/officeDocument/2006/relationships/slideLayout" Target="../slideLayouts/slideLayout92.xml"/><Relationship Id="rId4" Type="http://schemas.openxmlformats.org/officeDocument/2006/relationships/slideLayout" Target="../slideLayouts/slideLayout91.xml"/><Relationship Id="rId3" Type="http://schemas.openxmlformats.org/officeDocument/2006/relationships/slideLayout" Target="../slideLayouts/slideLayout90.xml"/><Relationship Id="rId2" Type="http://schemas.openxmlformats.org/officeDocument/2006/relationships/slideLayout" Target="../slideLayouts/slideLayout89.xml"/><Relationship Id="rId12" Type="http://schemas.openxmlformats.org/officeDocument/2006/relationships/theme" Target="../theme/theme8.xml"/><Relationship Id="rId11" Type="http://schemas.openxmlformats.org/officeDocument/2006/relationships/image" Target="../media/image1.png"/><Relationship Id="rId10" Type="http://schemas.openxmlformats.org/officeDocument/2006/relationships/slideLayout" Target="../slideLayouts/slideLayout97.xml"/><Relationship Id="rId1" Type="http://schemas.openxmlformats.org/officeDocument/2006/relationships/slideLayout" Target="../slideLayouts/slideLayout88.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106.xml"/><Relationship Id="rId8" Type="http://schemas.openxmlformats.org/officeDocument/2006/relationships/slideLayout" Target="../slideLayouts/slideLayout105.xml"/><Relationship Id="rId7" Type="http://schemas.openxmlformats.org/officeDocument/2006/relationships/slideLayout" Target="../slideLayouts/slideLayout104.xml"/><Relationship Id="rId6" Type="http://schemas.openxmlformats.org/officeDocument/2006/relationships/slideLayout" Target="../slideLayouts/slideLayout103.xml"/><Relationship Id="rId5" Type="http://schemas.openxmlformats.org/officeDocument/2006/relationships/slideLayout" Target="../slideLayouts/slideLayout102.xml"/><Relationship Id="rId4" Type="http://schemas.openxmlformats.org/officeDocument/2006/relationships/slideLayout" Target="../slideLayouts/slideLayout101.xml"/><Relationship Id="rId3" Type="http://schemas.openxmlformats.org/officeDocument/2006/relationships/slideLayout" Target="../slideLayouts/slideLayout100.xml"/><Relationship Id="rId2" Type="http://schemas.openxmlformats.org/officeDocument/2006/relationships/slideLayout" Target="../slideLayouts/slideLayout99.xml"/><Relationship Id="rId12" Type="http://schemas.openxmlformats.org/officeDocument/2006/relationships/theme" Target="../theme/theme9.xml"/><Relationship Id="rId11" Type="http://schemas.openxmlformats.org/officeDocument/2006/relationships/image" Target="../media/image1.png"/><Relationship Id="rId10" Type="http://schemas.openxmlformats.org/officeDocument/2006/relationships/slideLayout" Target="../slideLayouts/slideLayout107.xml"/><Relationship Id="rId1"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116.xml"/><Relationship Id="rId8" Type="http://schemas.openxmlformats.org/officeDocument/2006/relationships/slideLayout" Target="../slideLayouts/slideLayout115.xml"/><Relationship Id="rId7" Type="http://schemas.openxmlformats.org/officeDocument/2006/relationships/slideLayout" Target="../slideLayouts/slideLayout114.xml"/><Relationship Id="rId6" Type="http://schemas.openxmlformats.org/officeDocument/2006/relationships/slideLayout" Target="../slideLayouts/slideLayout113.xml"/><Relationship Id="rId5" Type="http://schemas.openxmlformats.org/officeDocument/2006/relationships/slideLayout" Target="../slideLayouts/slideLayout112.xml"/><Relationship Id="rId4" Type="http://schemas.openxmlformats.org/officeDocument/2006/relationships/slideLayout" Target="../slideLayouts/slideLayout111.xml"/><Relationship Id="rId3" Type="http://schemas.openxmlformats.org/officeDocument/2006/relationships/slideLayout" Target="../slideLayouts/slideLayout110.xml"/><Relationship Id="rId25" Type="http://schemas.openxmlformats.org/officeDocument/2006/relationships/theme" Target="../theme/theme10.xml"/><Relationship Id="rId24" Type="http://schemas.openxmlformats.org/officeDocument/2006/relationships/tags" Target="../tags/tag344.xml"/><Relationship Id="rId23" Type="http://schemas.openxmlformats.org/officeDocument/2006/relationships/tags" Target="../tags/tag343.xml"/><Relationship Id="rId22" Type="http://schemas.openxmlformats.org/officeDocument/2006/relationships/tags" Target="../tags/tag342.xml"/><Relationship Id="rId21" Type="http://schemas.openxmlformats.org/officeDocument/2006/relationships/tags" Target="../tags/tag341.xml"/><Relationship Id="rId20" Type="http://schemas.openxmlformats.org/officeDocument/2006/relationships/tags" Target="../tags/tag340.xml"/><Relationship Id="rId2" Type="http://schemas.openxmlformats.org/officeDocument/2006/relationships/slideLayout" Target="../slideLayouts/slideLayout109.xml"/><Relationship Id="rId19" Type="http://schemas.openxmlformats.org/officeDocument/2006/relationships/tags" Target="../tags/tag339.xml"/><Relationship Id="rId18" Type="http://schemas.openxmlformats.org/officeDocument/2006/relationships/slideLayout" Target="../slideLayouts/slideLayout125.xml"/><Relationship Id="rId17" Type="http://schemas.openxmlformats.org/officeDocument/2006/relationships/slideLayout" Target="../slideLayouts/slideLayout124.xml"/><Relationship Id="rId16" Type="http://schemas.openxmlformats.org/officeDocument/2006/relationships/slideLayout" Target="../slideLayouts/slideLayout123.xml"/><Relationship Id="rId15" Type="http://schemas.openxmlformats.org/officeDocument/2006/relationships/slideLayout" Target="../slideLayouts/slideLayout122.xml"/><Relationship Id="rId14" Type="http://schemas.openxmlformats.org/officeDocument/2006/relationships/slideLayout" Target="../slideLayouts/slideLayout121.xml"/><Relationship Id="rId13" Type="http://schemas.openxmlformats.org/officeDocument/2006/relationships/slideLayout" Target="../slideLayouts/slideLayout120.xml"/><Relationship Id="rId12" Type="http://schemas.openxmlformats.org/officeDocument/2006/relationships/slideLayout" Target="../slideLayouts/slideLayout119.xml"/><Relationship Id="rId11" Type="http://schemas.openxmlformats.org/officeDocument/2006/relationships/slideLayout" Target="../slideLayouts/slideLayout118.xml"/><Relationship Id="rId10" Type="http://schemas.openxmlformats.org/officeDocument/2006/relationships/slideLayout" Target="../slideLayouts/slideLayout117.xml"/><Relationship Id="rId1"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9" Type="http://schemas.openxmlformats.org/officeDocument/2006/relationships/slideLayout" Target="../slideLayouts/slideLayout134.xml"/><Relationship Id="rId8" Type="http://schemas.openxmlformats.org/officeDocument/2006/relationships/slideLayout" Target="../slideLayouts/slideLayout133.xml"/><Relationship Id="rId7" Type="http://schemas.openxmlformats.org/officeDocument/2006/relationships/slideLayout" Target="../slideLayouts/slideLayout132.xml"/><Relationship Id="rId6" Type="http://schemas.openxmlformats.org/officeDocument/2006/relationships/slideLayout" Target="../slideLayouts/slideLayout131.xml"/><Relationship Id="rId5" Type="http://schemas.openxmlformats.org/officeDocument/2006/relationships/slideLayout" Target="../slideLayouts/slideLayout130.xml"/><Relationship Id="rId4" Type="http://schemas.openxmlformats.org/officeDocument/2006/relationships/slideLayout" Target="../slideLayouts/slideLayout129.xml"/><Relationship Id="rId3" Type="http://schemas.openxmlformats.org/officeDocument/2006/relationships/slideLayout" Target="../slideLayouts/slideLayout128.xml"/><Relationship Id="rId25" Type="http://schemas.openxmlformats.org/officeDocument/2006/relationships/theme" Target="../theme/theme11.xml"/><Relationship Id="rId24" Type="http://schemas.openxmlformats.org/officeDocument/2006/relationships/tags" Target="../tags/tag432.xml"/><Relationship Id="rId23" Type="http://schemas.openxmlformats.org/officeDocument/2006/relationships/tags" Target="../tags/tag431.xml"/><Relationship Id="rId22" Type="http://schemas.openxmlformats.org/officeDocument/2006/relationships/tags" Target="../tags/tag430.xml"/><Relationship Id="rId21" Type="http://schemas.openxmlformats.org/officeDocument/2006/relationships/tags" Target="../tags/tag429.xml"/><Relationship Id="rId20" Type="http://schemas.openxmlformats.org/officeDocument/2006/relationships/tags" Target="../tags/tag428.xml"/><Relationship Id="rId2" Type="http://schemas.openxmlformats.org/officeDocument/2006/relationships/slideLayout" Target="../slideLayouts/slideLayout127.xml"/><Relationship Id="rId19" Type="http://schemas.openxmlformats.org/officeDocument/2006/relationships/tags" Target="../tags/tag427.xml"/><Relationship Id="rId18" Type="http://schemas.openxmlformats.org/officeDocument/2006/relationships/slideLayout" Target="../slideLayouts/slideLayout143.xml"/><Relationship Id="rId17" Type="http://schemas.openxmlformats.org/officeDocument/2006/relationships/slideLayout" Target="../slideLayouts/slideLayout142.xml"/><Relationship Id="rId16" Type="http://schemas.openxmlformats.org/officeDocument/2006/relationships/slideLayout" Target="../slideLayouts/slideLayout141.xml"/><Relationship Id="rId15" Type="http://schemas.openxmlformats.org/officeDocument/2006/relationships/slideLayout" Target="../slideLayouts/slideLayout140.xml"/><Relationship Id="rId14" Type="http://schemas.openxmlformats.org/officeDocument/2006/relationships/slideLayout" Target="../slideLayouts/slideLayout139.xml"/><Relationship Id="rId13" Type="http://schemas.openxmlformats.org/officeDocument/2006/relationships/slideLayout" Target="../slideLayouts/slideLayout138.xml"/><Relationship Id="rId12" Type="http://schemas.openxmlformats.org/officeDocument/2006/relationships/slideLayout" Target="../slideLayouts/slideLayout137.xml"/><Relationship Id="rId11" Type="http://schemas.openxmlformats.org/officeDocument/2006/relationships/slideLayout" Target="../slideLayouts/slideLayout136.xml"/><Relationship Id="rId10" Type="http://schemas.openxmlformats.org/officeDocument/2006/relationships/slideLayout" Target="../slideLayouts/slideLayout135.xml"/><Relationship Id="rId1" Type="http://schemas.openxmlformats.org/officeDocument/2006/relationships/slideLayout" Target="../slideLayouts/slideLayout126.xml"/></Relationships>
</file>

<file path=ppt/slideMasters/_rels/slideMaster12.xml.rels><?xml version="1.0" encoding="UTF-8" standalone="yes"?>
<Relationships xmlns="http://schemas.openxmlformats.org/package/2006/relationships"><Relationship Id="rId9" Type="http://schemas.openxmlformats.org/officeDocument/2006/relationships/slideLayout" Target="../slideLayouts/slideLayout152.xml"/><Relationship Id="rId8" Type="http://schemas.openxmlformats.org/officeDocument/2006/relationships/slideLayout" Target="../slideLayouts/slideLayout151.xml"/><Relationship Id="rId7" Type="http://schemas.openxmlformats.org/officeDocument/2006/relationships/slideLayout" Target="../slideLayouts/slideLayout150.xml"/><Relationship Id="rId6" Type="http://schemas.openxmlformats.org/officeDocument/2006/relationships/slideLayout" Target="../slideLayouts/slideLayout149.xml"/><Relationship Id="rId5" Type="http://schemas.openxmlformats.org/officeDocument/2006/relationships/slideLayout" Target="../slideLayouts/slideLayout148.xml"/><Relationship Id="rId4" Type="http://schemas.openxmlformats.org/officeDocument/2006/relationships/slideLayout" Target="../slideLayouts/slideLayout147.xml"/><Relationship Id="rId3" Type="http://schemas.openxmlformats.org/officeDocument/2006/relationships/slideLayout" Target="../slideLayouts/slideLayout146.xml"/><Relationship Id="rId2" Type="http://schemas.openxmlformats.org/officeDocument/2006/relationships/slideLayout" Target="../slideLayouts/slideLayout145.xml"/><Relationship Id="rId12" Type="http://schemas.openxmlformats.org/officeDocument/2006/relationships/theme" Target="../theme/theme12.xml"/><Relationship Id="rId11" Type="http://schemas.openxmlformats.org/officeDocument/2006/relationships/image" Target="../media/image1.png"/><Relationship Id="rId10" Type="http://schemas.openxmlformats.org/officeDocument/2006/relationships/slideLayout" Target="../slideLayouts/slideLayout153.xml"/><Relationship Id="rId1" Type="http://schemas.openxmlformats.org/officeDocument/2006/relationships/slideLayout" Target="../slideLayouts/slideLayout144.xml"/></Relationships>
</file>

<file path=ppt/slideMasters/_rels/slideMaster13.xml.rels><?xml version="1.0" encoding="UTF-8" standalone="yes"?>
<Relationships xmlns="http://schemas.openxmlformats.org/package/2006/relationships"><Relationship Id="rId9" Type="http://schemas.openxmlformats.org/officeDocument/2006/relationships/slideLayout" Target="../slideLayouts/slideLayout162.xml"/><Relationship Id="rId8" Type="http://schemas.openxmlformats.org/officeDocument/2006/relationships/slideLayout" Target="../slideLayouts/slideLayout161.xml"/><Relationship Id="rId7" Type="http://schemas.openxmlformats.org/officeDocument/2006/relationships/slideLayout" Target="../slideLayouts/slideLayout160.xml"/><Relationship Id="rId6" Type="http://schemas.openxmlformats.org/officeDocument/2006/relationships/slideLayout" Target="../slideLayouts/slideLayout159.xml"/><Relationship Id="rId5" Type="http://schemas.openxmlformats.org/officeDocument/2006/relationships/slideLayout" Target="../slideLayouts/slideLayout158.xml"/><Relationship Id="rId4" Type="http://schemas.openxmlformats.org/officeDocument/2006/relationships/slideLayout" Target="../slideLayouts/slideLayout157.xml"/><Relationship Id="rId3" Type="http://schemas.openxmlformats.org/officeDocument/2006/relationships/slideLayout" Target="../slideLayouts/slideLayout156.xml"/><Relationship Id="rId2" Type="http://schemas.openxmlformats.org/officeDocument/2006/relationships/slideLayout" Target="../slideLayouts/slideLayout155.xml"/><Relationship Id="rId12" Type="http://schemas.openxmlformats.org/officeDocument/2006/relationships/theme" Target="../theme/theme13.xml"/><Relationship Id="rId11" Type="http://schemas.openxmlformats.org/officeDocument/2006/relationships/slideLayout" Target="../slideLayouts/slideLayout164.xml"/><Relationship Id="rId10" Type="http://schemas.openxmlformats.org/officeDocument/2006/relationships/slideLayout" Target="../slideLayouts/slideLayout163.xml"/><Relationship Id="rId1" Type="http://schemas.openxmlformats.org/officeDocument/2006/relationships/slideLayout" Target="../slideLayouts/slideLayout154.xml"/></Relationships>
</file>

<file path=ppt/slideMasters/_rels/slideMaster14.xml.rels><?xml version="1.0" encoding="UTF-8" standalone="yes"?>
<Relationships xmlns="http://schemas.openxmlformats.org/package/2006/relationships"><Relationship Id="rId9" Type="http://schemas.openxmlformats.org/officeDocument/2006/relationships/slideLayout" Target="../slideLayouts/slideLayout173.xml"/><Relationship Id="rId8" Type="http://schemas.openxmlformats.org/officeDocument/2006/relationships/slideLayout" Target="../slideLayouts/slideLayout172.xml"/><Relationship Id="rId7" Type="http://schemas.openxmlformats.org/officeDocument/2006/relationships/slideLayout" Target="../slideLayouts/slideLayout171.xml"/><Relationship Id="rId6" Type="http://schemas.openxmlformats.org/officeDocument/2006/relationships/slideLayout" Target="../slideLayouts/slideLayout170.xml"/><Relationship Id="rId5" Type="http://schemas.openxmlformats.org/officeDocument/2006/relationships/slideLayout" Target="../slideLayouts/slideLayout169.xml"/><Relationship Id="rId4" Type="http://schemas.openxmlformats.org/officeDocument/2006/relationships/slideLayout" Target="../slideLayouts/slideLayout168.xml"/><Relationship Id="rId3" Type="http://schemas.openxmlformats.org/officeDocument/2006/relationships/slideLayout" Target="../slideLayouts/slideLayout167.xml"/><Relationship Id="rId2" Type="http://schemas.openxmlformats.org/officeDocument/2006/relationships/slideLayout" Target="../slideLayouts/slideLayout166.xml"/><Relationship Id="rId18" Type="http://schemas.openxmlformats.org/officeDocument/2006/relationships/theme" Target="../theme/theme14.xml"/><Relationship Id="rId17" Type="http://schemas.openxmlformats.org/officeDocument/2006/relationships/tags" Target="../tags/tag505.xml"/><Relationship Id="rId16" Type="http://schemas.openxmlformats.org/officeDocument/2006/relationships/tags" Target="../tags/tag504.xml"/><Relationship Id="rId15" Type="http://schemas.openxmlformats.org/officeDocument/2006/relationships/tags" Target="../tags/tag503.xml"/><Relationship Id="rId14" Type="http://schemas.openxmlformats.org/officeDocument/2006/relationships/tags" Target="../tags/tag502.xml"/><Relationship Id="rId13" Type="http://schemas.openxmlformats.org/officeDocument/2006/relationships/tags" Target="../tags/tag501.xml"/><Relationship Id="rId12" Type="http://schemas.openxmlformats.org/officeDocument/2006/relationships/tags" Target="../tags/tag500.xml"/><Relationship Id="rId11" Type="http://schemas.openxmlformats.org/officeDocument/2006/relationships/slideLayout" Target="../slideLayouts/slideLayout175.xml"/><Relationship Id="rId10" Type="http://schemas.openxmlformats.org/officeDocument/2006/relationships/slideLayout" Target="../slideLayouts/slideLayout174.xml"/><Relationship Id="rId1" Type="http://schemas.openxmlformats.org/officeDocument/2006/relationships/slideLayout" Target="../slideLayouts/slideLayout1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8645"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8646"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8647"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648"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8649"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9256"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9257"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9258"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259"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9260"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9872" name="标题占位符 1"/>
          <p:cNvSpPr>
            <a:spLocks noGrp="1"/>
          </p:cNvSpPr>
          <p:nvPr>
            <p:ph type="title"/>
            <p:custDataLst>
              <p:tags r:id="rId19"/>
            </p:custDataLst>
          </p:nvPr>
        </p:nvSpPr>
        <p:spPr>
          <a:xfrm>
            <a:off x="669925" y="442913"/>
            <a:ext cx="10852150" cy="442912"/>
          </a:xfrm>
          <a:prstGeom prst="rect">
            <a:avLst/>
          </a:prstGeom>
          <a:noFill/>
          <a:ln w="9525">
            <a:noFill/>
          </a:ln>
        </p:spPr>
        <p:txBody>
          <a:bodyPr vert="horz" lIns="90170" tIns="46990" rIns="90170" bIns="46990" anchor="ctr"/>
          <a:lstStyle/>
          <a:p>
            <a:pPr lvl="0"/>
            <a:r>
              <a:rPr lang="zh-CN" altLang="en-US" dirty="0"/>
              <a:t>单击此处编辑母版标题样式</a:t>
            </a:r>
            <a:endParaRPr lang="zh-CN" altLang="en-US" dirty="0"/>
          </a:p>
        </p:txBody>
      </p:sp>
      <p:sp>
        <p:nvSpPr>
          <p:cNvPr id="1049873" name="文本占位符 2"/>
          <p:cNvSpPr>
            <a:spLocks noGrp="1"/>
          </p:cNvSpPr>
          <p:nvPr>
            <p:ph type="body"/>
            <p:custDataLst>
              <p:tags r:id="rId20"/>
            </p:custDataLst>
          </p:nvPr>
        </p:nvSpPr>
        <p:spPr>
          <a:xfrm>
            <a:off x="669925" y="962025"/>
            <a:ext cx="10852150" cy="5387975"/>
          </a:xfrm>
          <a:prstGeom prst="rect">
            <a:avLst/>
          </a:prstGeom>
          <a:noFill/>
          <a:ln w="9525">
            <a:noFill/>
          </a:ln>
        </p:spPr>
        <p:txBody>
          <a:bodyPr vert="horz" lIns="90170" tIns="46990" rIns="90170" bIns="4699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9874" name="日期占位符 3"/>
          <p:cNvSpPr>
            <a:spLocks noGrp="1"/>
          </p:cNvSpPr>
          <p:nvPr>
            <p:ph type="dt" sz="half" idx="2"/>
            <p:custDataLst>
              <p:tags r:id="rId21"/>
            </p:custDataLst>
          </p:nvPr>
        </p:nvSpPr>
        <p:spPr>
          <a:xfrm>
            <a:off x="879475" y="6350000"/>
            <a:ext cx="2700338" cy="315913"/>
          </a:xfrm>
          <a:prstGeom prst="rect">
            <a:avLst/>
          </a:prstGeom>
        </p:spPr>
        <p:txBody>
          <a:bodyPr vert="horz"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875" name="页脚占位符 4"/>
          <p:cNvSpPr>
            <a:spLocks noGrp="1"/>
          </p:cNvSpPr>
          <p:nvPr>
            <p:ph type="ftr" sz="quarter" idx="3"/>
            <p:custDataLst>
              <p:tags r:id="rId22"/>
            </p:custDataLst>
          </p:nvPr>
        </p:nvSpPr>
        <p:spPr>
          <a:xfrm>
            <a:off x="4116388" y="6350000"/>
            <a:ext cx="3959225" cy="315913"/>
          </a:xfrm>
          <a:prstGeom prst="rect">
            <a:avLst/>
          </a:prstGeom>
        </p:spPr>
        <p:txBody>
          <a:bodyPr vert="horz"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9876" name="灯片编号占位符 5"/>
          <p:cNvSpPr>
            <a:spLocks noGrp="1"/>
          </p:cNvSpPr>
          <p:nvPr>
            <p:ph type="sldNum" sz="quarter" idx="4"/>
            <p:custDataLst>
              <p:tags r:id="rId23"/>
            </p:custDataLst>
          </p:nvPr>
        </p:nvSpPr>
        <p:spPr>
          <a:xfrm>
            <a:off x="8610600" y="6350000"/>
            <a:ext cx="2700338" cy="315913"/>
          </a:xfrm>
          <a:prstGeom prst="rect">
            <a:avLst/>
          </a:prstGeom>
        </p:spPr>
        <p:txBody>
          <a:bodyPr vert="horz"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987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hf sldNum="0" hdr="0" ftr="0" dt="0"/>
  <p:txStyles>
    <p:titleStyle>
      <a:lvl1pPr algn="l" defTabSz="914400" rtl="0" eaLnBrk="1" fontAlgn="auto" latinLnBrk="0" hangingPunct="1">
        <a:lnSpc>
          <a:spcPct val="100000"/>
        </a:lnSpc>
        <a:spcBef>
          <a:spcPct val="0"/>
        </a:spcBef>
        <a:buNone/>
        <a:defRPr sz="2400" b="0" u="none" strike="noStrike" kern="1200" cap="none" spc="200" normalizeH="0" baseline="0">
          <a:solidFill>
            <a:schemeClr val="tx1"/>
          </a:solidFill>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9428" name="标题占位符 1"/>
          <p:cNvSpPr>
            <a:spLocks noGrp="1"/>
          </p:cNvSpPr>
          <p:nvPr>
            <p:ph type="title"/>
            <p:custDataLst>
              <p:tags r:id="rId19"/>
            </p:custDataLst>
          </p:nvPr>
        </p:nvSpPr>
        <p:spPr>
          <a:xfrm>
            <a:off x="669925" y="442913"/>
            <a:ext cx="10852150" cy="442912"/>
          </a:xfrm>
          <a:prstGeom prst="rect">
            <a:avLst/>
          </a:prstGeom>
          <a:noFill/>
          <a:ln w="9525">
            <a:noFill/>
          </a:ln>
        </p:spPr>
        <p:txBody>
          <a:bodyPr vert="horz" lIns="101600" tIns="38100" rIns="76200" bIns="38100" anchor="t"/>
          <a:lstStyle/>
          <a:p>
            <a:pPr lvl="0"/>
            <a:r>
              <a:rPr lang="zh-CN" altLang="en-US" dirty="0"/>
              <a:t>单击此处编辑母版标题样式</a:t>
            </a:r>
            <a:endParaRPr lang="zh-CN" altLang="en-US" dirty="0"/>
          </a:p>
        </p:txBody>
      </p:sp>
      <p:sp>
        <p:nvSpPr>
          <p:cNvPr id="1049429" name="文本占位符 2"/>
          <p:cNvSpPr>
            <a:spLocks noGrp="1"/>
          </p:cNvSpPr>
          <p:nvPr>
            <p:ph type="body"/>
            <p:custDataLst>
              <p:tags r:id="rId20"/>
            </p:custDataLst>
          </p:nvPr>
        </p:nvSpPr>
        <p:spPr>
          <a:xfrm>
            <a:off x="669925" y="952500"/>
            <a:ext cx="10852150" cy="5389563"/>
          </a:xfrm>
          <a:prstGeom prst="rect">
            <a:avLst/>
          </a:prstGeom>
          <a:noFill/>
          <a:ln w="9525">
            <a:noFill/>
          </a:ln>
        </p:spPr>
        <p:txBody>
          <a:bodyPr vert="horz" lIns="101600" tIns="0" rIns="82550" bIns="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9430" name="日期占位符 3"/>
          <p:cNvSpPr>
            <a:spLocks noGrp="1"/>
          </p:cNvSpPr>
          <p:nvPr>
            <p:ph type="dt" sz="half" idx="2"/>
            <p:custDataLst>
              <p:tags r:id="rId21"/>
            </p:custDataLst>
          </p:nvPr>
        </p:nvSpPr>
        <p:spPr>
          <a:xfrm>
            <a:off x="879475" y="6350000"/>
            <a:ext cx="2700338" cy="315913"/>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31" name="页脚占位符 4"/>
          <p:cNvSpPr>
            <a:spLocks noGrp="1"/>
          </p:cNvSpPr>
          <p:nvPr>
            <p:ph type="ftr" sz="quarter" idx="3"/>
            <p:custDataLst>
              <p:tags r:id="rId22"/>
            </p:custDataLst>
          </p:nvPr>
        </p:nvSpPr>
        <p:spPr>
          <a:xfrm>
            <a:off x="4116388" y="6350000"/>
            <a:ext cx="3959225" cy="315913"/>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pPr fontAlgn="base"/>
            <a:endParaRPr lang="zh-CN" altLang="en-US" strike="noStrike" noProof="1"/>
          </a:p>
        </p:txBody>
      </p:sp>
      <p:sp>
        <p:nvSpPr>
          <p:cNvPr id="1049432" name="灯片编号占位符 5"/>
          <p:cNvSpPr>
            <a:spLocks noGrp="1"/>
          </p:cNvSpPr>
          <p:nvPr>
            <p:ph type="sldNum" sz="quarter" idx="4"/>
            <p:custDataLst>
              <p:tags r:id="rId23"/>
            </p:custDataLst>
          </p:nvPr>
        </p:nvSpPr>
        <p:spPr>
          <a:xfrm>
            <a:off x="8610600" y="6350000"/>
            <a:ext cx="2700338" cy="315913"/>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433"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hf sldNum="0" hdr="0" ftr="0" dt="0"/>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lumMod val="85000"/>
              <a:lumOff val="15000"/>
            </a:schemeClr>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9024" name="矩形 6"/>
          <p:cNvSpPr/>
          <p:nvPr/>
        </p:nvSpPr>
        <p:spPr>
          <a:xfrm>
            <a:off x="0" y="749300"/>
            <a:ext cx="12192000" cy="6108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9025" name="标题占位符 1"/>
          <p:cNvSpPr>
            <a:spLocks noGrp="1"/>
          </p:cNvSpPr>
          <p:nvPr>
            <p:ph type="title"/>
            <p:custDataLst>
              <p:tags r:id="rId12"/>
            </p:custDataLst>
          </p:nvPr>
        </p:nvSpPr>
        <p:spPr>
          <a:xfrm>
            <a:off x="838200" y="365125"/>
            <a:ext cx="10515600" cy="1325563"/>
          </a:xfrm>
          <a:prstGeom prst="rect">
            <a:avLst/>
          </a:prstGeom>
          <a:noFill/>
          <a:ln w="9525">
            <a:noFill/>
          </a:ln>
        </p:spPr>
        <p:txBody>
          <a:bodyPr vert="horz" lIns="91440" tIns="45720" rIns="91440" bIns="45720" anchor="ctr"/>
          <a:lstStyle/>
          <a:p>
            <a:pPr lvl="0"/>
            <a:r>
              <a:rPr lang="zh-CN" altLang="en-US" dirty="0"/>
              <a:t>单击此处编辑母版标题样式</a:t>
            </a:r>
            <a:endParaRPr lang="zh-CN" altLang="en-US" dirty="0"/>
          </a:p>
        </p:txBody>
      </p:sp>
      <p:sp>
        <p:nvSpPr>
          <p:cNvPr id="1049026" name="文本占位符 2"/>
          <p:cNvSpPr>
            <a:spLocks noGrp="1"/>
          </p:cNvSpPr>
          <p:nvPr>
            <p:ph type="body"/>
            <p:custDataLst>
              <p:tags r:id="rId13"/>
            </p:custDataLst>
          </p:nvPr>
        </p:nvSpPr>
        <p:spPr>
          <a:xfrm>
            <a:off x="838200" y="1825625"/>
            <a:ext cx="10515600" cy="4351338"/>
          </a:xfrm>
          <a:prstGeom prst="rect">
            <a:avLst/>
          </a:prstGeom>
          <a:noFill/>
          <a:ln w="9525">
            <a:noFill/>
          </a:ln>
        </p:spPr>
        <p:txBody>
          <a:bodyPr vert="horz" lIns="91440" tIns="45720" rIns="91440" bIns="4572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9027"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lnSpc>
                <a:spcPct val="120000"/>
              </a:lnSpc>
              <a:defRPr sz="1200">
                <a:solidFill>
                  <a:schemeClr val="tx1">
                    <a:lumMod val="50000"/>
                    <a:lumOff val="50000"/>
                  </a:schemeClr>
                </a:solidFill>
              </a:defRPr>
            </a:lvl1pPr>
          </a:lstStyle>
          <a:p>
            <a:pPr fontAlgn="base"/>
            <a:fld id="{D997B5FA-0921-464F-AAE1-844C04324D75}"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28"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lnSpc>
                <a:spcPct val="120000"/>
              </a:lnSpc>
              <a:defRPr sz="1200">
                <a:solidFill>
                  <a:schemeClr val="tx1">
                    <a:lumMod val="50000"/>
                    <a:lumOff val="50000"/>
                  </a:schemeClr>
                </a:solidFill>
              </a:defRPr>
            </a:lvl1pPr>
          </a:lstStyle>
          <a:p>
            <a:pPr fontAlgn="base"/>
            <a:endParaRPr lang="zh-CN" altLang="en-US" strike="noStrike" noProof="1"/>
          </a:p>
        </p:txBody>
      </p:sp>
      <p:sp>
        <p:nvSpPr>
          <p:cNvPr id="1049029"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lnSpc>
                <a:spcPct val="120000"/>
              </a:lnSpc>
              <a:defRPr sz="1200">
                <a:solidFill>
                  <a:schemeClr val="tx1">
                    <a:lumMod val="50000"/>
                    <a:lumOff val="50000"/>
                  </a:schemeClr>
                </a:solidFill>
              </a:defRPr>
            </a:lvl1pPr>
          </a:lstStyle>
          <a:p>
            <a:pPr fontAlgn="base"/>
            <a:fld id="{565CE74E-AB26-4998-AD42-012C4C1AD076}"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030"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Lst>
  <p:hf sldNum="0" hdr="0" ftr="0" dt="0"/>
  <p:txStyles>
    <p:titleStyle>
      <a:lvl1pPr algn="l" defTabSz="914400" rtl="0" eaLnBrk="1" latinLnBrk="0" hangingPunct="1">
        <a:lnSpc>
          <a:spcPct val="12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9352" name="标题占位符 1"/>
          <p:cNvSpPr>
            <a:spLocks noGrp="1"/>
          </p:cNvSpPr>
          <p:nvPr>
            <p:ph type="title"/>
            <p:custDataLst>
              <p:tags r:id="rId12"/>
            </p:custDataLst>
          </p:nvPr>
        </p:nvSpPr>
        <p:spPr>
          <a:xfrm>
            <a:off x="669925" y="442913"/>
            <a:ext cx="10852150" cy="442912"/>
          </a:xfrm>
          <a:prstGeom prst="rect">
            <a:avLst/>
          </a:prstGeom>
          <a:noFill/>
          <a:ln w="9525">
            <a:noFill/>
          </a:ln>
        </p:spPr>
        <p:txBody>
          <a:bodyPr vert="horz" lIns="101600" tIns="38100" rIns="76200" bIns="38100" anchor="t"/>
          <a:lstStyle/>
          <a:p>
            <a:pPr lvl="0"/>
            <a:r>
              <a:rPr lang="zh-CN" altLang="en-US" dirty="0"/>
              <a:t>单击此处编辑母版标题样式</a:t>
            </a:r>
            <a:endParaRPr lang="zh-CN" altLang="en-US" dirty="0"/>
          </a:p>
        </p:txBody>
      </p:sp>
      <p:sp>
        <p:nvSpPr>
          <p:cNvPr id="1049353" name="文本占位符 2"/>
          <p:cNvSpPr>
            <a:spLocks noGrp="1"/>
          </p:cNvSpPr>
          <p:nvPr>
            <p:ph type="body"/>
            <p:custDataLst>
              <p:tags r:id="rId13"/>
            </p:custDataLst>
          </p:nvPr>
        </p:nvSpPr>
        <p:spPr>
          <a:xfrm>
            <a:off x="669925" y="952500"/>
            <a:ext cx="10852150" cy="5389563"/>
          </a:xfrm>
          <a:prstGeom prst="rect">
            <a:avLst/>
          </a:prstGeom>
          <a:noFill/>
          <a:ln w="9525">
            <a:noFill/>
          </a:ln>
        </p:spPr>
        <p:txBody>
          <a:bodyPr vert="horz" lIns="101600" tIns="0" rIns="82550" bIns="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9354" name="日期占位符 3"/>
          <p:cNvSpPr>
            <a:spLocks noGrp="1"/>
          </p:cNvSpPr>
          <p:nvPr>
            <p:ph type="dt" sz="half" idx="2"/>
            <p:custDataLst>
              <p:tags r:id="rId14"/>
            </p:custDataLst>
          </p:nvPr>
        </p:nvSpPr>
        <p:spPr>
          <a:xfrm>
            <a:off x="879475" y="6350000"/>
            <a:ext cx="2700338" cy="315913"/>
          </a:xfrm>
          <a:prstGeom prst="rect">
            <a:avLst/>
          </a:prstGeom>
        </p:spPr>
        <p:txBody>
          <a:bodyPr vert="horz" lIns="91440" tIns="45720" rIns="91440" bIns="45720" rtlCol="0" anchor="ctr">
            <a:normAutofit/>
          </a:bodyPr>
          <a:lstStyle>
            <a:lvl1pPr algn="l">
              <a:lnSpc>
                <a:spcPct val="120000"/>
              </a:lnSpc>
              <a:defRPr sz="12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55" name="页脚占位符 4"/>
          <p:cNvSpPr>
            <a:spLocks noGrp="1"/>
          </p:cNvSpPr>
          <p:nvPr>
            <p:ph type="ftr" sz="quarter" idx="3"/>
            <p:custDataLst>
              <p:tags r:id="rId15"/>
            </p:custDataLst>
          </p:nvPr>
        </p:nvSpPr>
        <p:spPr>
          <a:xfrm>
            <a:off x="4116388" y="6350000"/>
            <a:ext cx="3959225" cy="315913"/>
          </a:xfrm>
          <a:prstGeom prst="rect">
            <a:avLst/>
          </a:prstGeom>
        </p:spPr>
        <p:txBody>
          <a:bodyPr vert="horz" lIns="91440" tIns="45720" rIns="91440" bIns="45720" rtlCol="0" anchor="ctr">
            <a:normAutofit/>
          </a:bodyPr>
          <a:lstStyle>
            <a:lvl1pPr algn="ctr">
              <a:lnSpc>
                <a:spcPct val="120000"/>
              </a:lnSpc>
              <a:defRPr sz="1200">
                <a:solidFill>
                  <a:schemeClr val="tx1">
                    <a:tint val="75000"/>
                  </a:schemeClr>
                </a:solidFill>
              </a:defRPr>
            </a:lvl1pPr>
          </a:lstStyle>
          <a:p>
            <a:pPr fontAlgn="base"/>
            <a:endParaRPr lang="zh-CN" altLang="en-US" strike="noStrike" noProof="1"/>
          </a:p>
        </p:txBody>
      </p:sp>
      <p:sp>
        <p:nvSpPr>
          <p:cNvPr id="1049356" name="灯片编号占位符 5"/>
          <p:cNvSpPr>
            <a:spLocks noGrp="1"/>
          </p:cNvSpPr>
          <p:nvPr>
            <p:ph type="sldNum" sz="quarter" idx="4"/>
            <p:custDataLst>
              <p:tags r:id="rId16"/>
            </p:custDataLst>
          </p:nvPr>
        </p:nvSpPr>
        <p:spPr>
          <a:xfrm>
            <a:off x="8610600" y="6350000"/>
            <a:ext cx="2700338" cy="315913"/>
          </a:xfrm>
          <a:prstGeom prst="rect">
            <a:avLst/>
          </a:prstGeom>
        </p:spPr>
        <p:txBody>
          <a:bodyPr vert="horz" lIns="91440" tIns="45720" rIns="91440" bIns="45720" rtlCol="0" anchor="ctr">
            <a:normAutofit/>
          </a:bodyPr>
          <a:lstStyle>
            <a:lvl1pPr algn="r">
              <a:lnSpc>
                <a:spcPct val="120000"/>
              </a:lnSpc>
              <a:defRPr sz="12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935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hf sldNum="0" hdr="0" ftr="0" dt="0"/>
  <p:txStyles>
    <p:titleStyle>
      <a:lvl1pPr algn="l" defTabSz="914400" rtl="0" eaLnBrk="1" fontAlgn="auto" latinLnBrk="0" hangingPunct="1">
        <a:lnSpc>
          <a:spcPct val="100000"/>
        </a:lnSpc>
        <a:spcBef>
          <a:spcPct val="0"/>
        </a:spcBef>
        <a:buNone/>
        <a:defRPr sz="2400" b="1"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750"/>
        </a:spcAft>
        <a:buFont typeface="Arial" panose="020B0604020202020204" pitchFamily="34" charset="0"/>
        <a:buChar char="•"/>
        <a:defRPr sz="1600" u="none" strike="noStrike" kern="1200" cap="none" spc="113"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750"/>
        </a:spcAft>
        <a:buFont typeface="Arial" panose="020B0604020202020204" pitchFamily="34" charset="0"/>
        <a:buChar char="•"/>
        <a:tabLst>
          <a:tab pos="1609725" algn="l"/>
        </a:tabLst>
        <a:defRPr sz="1600" u="none" strike="noStrike" kern="1200" cap="none" spc="113"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750"/>
        </a:spcAft>
        <a:buFont typeface="Arial" panose="020B0604020202020204" pitchFamily="34" charset="0"/>
        <a:buChar char="•"/>
        <a:defRPr sz="1600" u="none" strike="noStrike" kern="1200" cap="none" spc="113"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750"/>
        </a:spcAft>
        <a:buFont typeface="Arial" panose="020B0604020202020204" pitchFamily="34" charset="0"/>
        <a:buChar char="•"/>
        <a:defRPr sz="1600" u="none" strike="noStrike" kern="1200" cap="none" spc="113"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750"/>
        </a:spcAft>
        <a:buFont typeface="Arial" panose="020B0604020202020204" pitchFamily="34" charset="0"/>
        <a:buChar char="•"/>
        <a:defRPr sz="1600" u="none" strike="noStrike" kern="1200" cap="none" spc="113"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9692"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9693"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9694"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9695"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9696"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8576"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8577"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8578"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579"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8580"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8589"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8590"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8591"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592"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8593"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21" name="标题占位符 1"/>
          <p:cNvSpPr>
            <a:spLocks noGrp="1"/>
          </p:cNvSpPr>
          <p:nvPr>
            <p:ph type="title"/>
            <p:custDataLst>
              <p:tags r:id="rId19"/>
            </p:custDataLst>
          </p:nvPr>
        </p:nvSpPr>
        <p:spPr>
          <a:xfrm>
            <a:off x="669925" y="442913"/>
            <a:ext cx="10852150" cy="442912"/>
          </a:xfrm>
          <a:prstGeom prst="rect">
            <a:avLst/>
          </a:prstGeom>
          <a:noFill/>
          <a:ln w="9525">
            <a:noFill/>
          </a:ln>
        </p:spPr>
        <p:txBody>
          <a:bodyPr vert="horz" lIns="90170" tIns="46990" rIns="90170" bIns="46990" anchor="ctr"/>
          <a:lstStyle/>
          <a:p>
            <a:pPr lvl="0"/>
            <a:r>
              <a:rPr lang="zh-CN" altLang="en-US" dirty="0"/>
              <a:t>单击此处编辑母版标题样式</a:t>
            </a:r>
            <a:endParaRPr lang="zh-CN" altLang="en-US" dirty="0"/>
          </a:p>
        </p:txBody>
      </p:sp>
      <p:sp>
        <p:nvSpPr>
          <p:cNvPr id="1048622" name="文本占位符 2"/>
          <p:cNvSpPr>
            <a:spLocks noGrp="1"/>
          </p:cNvSpPr>
          <p:nvPr>
            <p:ph type="body"/>
            <p:custDataLst>
              <p:tags r:id="rId20"/>
            </p:custDataLst>
          </p:nvPr>
        </p:nvSpPr>
        <p:spPr>
          <a:xfrm>
            <a:off x="669925" y="962025"/>
            <a:ext cx="10852150" cy="5387975"/>
          </a:xfrm>
          <a:prstGeom prst="rect">
            <a:avLst/>
          </a:prstGeom>
          <a:noFill/>
          <a:ln w="9525">
            <a:noFill/>
          </a:ln>
        </p:spPr>
        <p:txBody>
          <a:bodyPr vert="horz" lIns="90170" tIns="46990" rIns="90170" bIns="4699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8623" name="日期占位符 3"/>
          <p:cNvSpPr>
            <a:spLocks noGrp="1"/>
          </p:cNvSpPr>
          <p:nvPr>
            <p:ph type="dt" sz="half" idx="2"/>
            <p:custDataLst>
              <p:tags r:id="rId21"/>
            </p:custDataLst>
          </p:nvPr>
        </p:nvSpPr>
        <p:spPr>
          <a:xfrm>
            <a:off x="879475" y="6350000"/>
            <a:ext cx="2700338" cy="315913"/>
          </a:xfrm>
          <a:prstGeom prst="rect">
            <a:avLst/>
          </a:prstGeom>
        </p:spPr>
        <p:txBody>
          <a:bodyPr vert="horz" lIns="91440" tIns="45720" rIns="91440" bIns="45720" rtlCol="0" anchor="ctr">
            <a:normAutofit/>
          </a:bodyPr>
          <a:lstStyle>
            <a:lvl1pPr algn="l">
              <a:defRPr sz="1200">
                <a:solidFill>
                  <a:schemeClr val="tx1">
                    <a:tint val="75000"/>
                  </a:schemeClr>
                </a:solidFill>
                <a:latin typeface="Arial" panose="020B0604020202020204" pitchFamily="34" charset="0"/>
                <a:ea typeface="微软雅黑" panose="020B0503020204020204" pitchFamily="34" charset="-122"/>
              </a:defRPr>
            </a:lvl1pPr>
          </a:lstStyle>
          <a:p>
            <a:pPr fontAlgn="base"/>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8624" name="页脚占位符 4"/>
          <p:cNvSpPr>
            <a:spLocks noGrp="1"/>
          </p:cNvSpPr>
          <p:nvPr>
            <p:ph type="ftr" sz="quarter" idx="3"/>
            <p:custDataLst>
              <p:tags r:id="rId22"/>
            </p:custDataLst>
          </p:nvPr>
        </p:nvSpPr>
        <p:spPr>
          <a:xfrm>
            <a:off x="4116388" y="6350000"/>
            <a:ext cx="3959225" cy="315913"/>
          </a:xfrm>
          <a:prstGeom prst="rect">
            <a:avLst/>
          </a:prstGeom>
        </p:spPr>
        <p:txBody>
          <a:bodyPr vert="horz" lIns="91440" tIns="45720" rIns="91440" bIns="45720" rtlCol="0" anchor="ctr">
            <a:normAutofit/>
          </a:bodyPr>
          <a:lstStyle>
            <a:lvl1pPr algn="ctr">
              <a:defRPr sz="1200">
                <a:solidFill>
                  <a:schemeClr val="tx1">
                    <a:tint val="75000"/>
                  </a:schemeClr>
                </a:solidFill>
                <a:latin typeface="Arial" panose="020B0604020202020204" pitchFamily="34" charset="0"/>
                <a:ea typeface="微软雅黑" panose="020B0503020204020204" pitchFamily="34" charset="-122"/>
              </a:defRPr>
            </a:lvl1pPr>
          </a:lstStyle>
          <a:p>
            <a:pPr fontAlgn="base"/>
            <a:endParaRPr lang="zh-CN" altLang="en-US" strike="noStrike" noProof="1"/>
          </a:p>
        </p:txBody>
      </p:sp>
      <p:sp>
        <p:nvSpPr>
          <p:cNvPr id="1048625" name="灯片编号占位符 5"/>
          <p:cNvSpPr>
            <a:spLocks noGrp="1"/>
          </p:cNvSpPr>
          <p:nvPr>
            <p:ph type="sldNum" sz="quarter" idx="4"/>
            <p:custDataLst>
              <p:tags r:id="rId23"/>
            </p:custDataLst>
          </p:nvPr>
        </p:nvSpPr>
        <p:spPr>
          <a:xfrm>
            <a:off x="8610600" y="6350000"/>
            <a:ext cx="2700338" cy="315913"/>
          </a:xfrm>
          <a:prstGeom prst="rect">
            <a:avLst/>
          </a:prstGeom>
        </p:spPr>
        <p:txBody>
          <a:bodyPr vert="horz" lIns="91440" tIns="45720" rIns="91440" bIns="45720" rtlCol="0" anchor="ctr">
            <a:normAutofit/>
          </a:bodyPr>
          <a:lstStyle>
            <a:lvl1pPr algn="r">
              <a:defRPr sz="1200">
                <a:solidFill>
                  <a:schemeClr val="tx1">
                    <a:tint val="75000"/>
                  </a:schemeClr>
                </a:solidFill>
                <a:latin typeface="Arial" panose="020B0604020202020204" pitchFamily="34" charset="0"/>
                <a:ea typeface="微软雅黑" panose="020B0503020204020204" pitchFamily="34" charset="-122"/>
              </a:defRPr>
            </a:lvl1pPr>
          </a:lstStyle>
          <a:p>
            <a:pPr fontAlgn="base"/>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1048626"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 id="2147483777" r:id="rId13"/>
    <p:sldLayoutId id="2147483778" r:id="rId14"/>
    <p:sldLayoutId id="2147483779" r:id="rId15"/>
    <p:sldLayoutId id="2147483780" r:id="rId16"/>
    <p:sldLayoutId id="2147483781" r:id="rId17"/>
    <p:sldLayoutId id="2147483782" r:id="rId18"/>
  </p:sldLayoutIdLst>
  <p:hf sldNum="0" hdr="0" ftr="0" dt="0"/>
  <p:txStyles>
    <p:titleStyle>
      <a:lvl1pPr algn="l" defTabSz="914400" rtl="0" eaLnBrk="1" fontAlgn="auto" latinLnBrk="0" hangingPunct="1">
        <a:lnSpc>
          <a:spcPct val="100000"/>
        </a:lnSpc>
        <a:spcBef>
          <a:spcPct val="0"/>
        </a:spcBef>
        <a:buNone/>
        <a:defRPr sz="2400" b="0" u="none" strike="noStrike" kern="1200" cap="none" spc="200" normalizeH="0" baseline="0">
          <a:solidFill>
            <a:schemeClr val="tx1"/>
          </a:solidFill>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63" name="标题占位符 1"/>
          <p:cNvSpPr>
            <a:spLocks noGrp="1"/>
          </p:cNvSpPr>
          <p:nvPr>
            <p:ph type="title"/>
            <p:custDataLst>
              <p:tags r:id="rId19"/>
            </p:custDataLst>
          </p:nvPr>
        </p:nvSpPr>
        <p:spPr>
          <a:xfrm>
            <a:off x="669925" y="442913"/>
            <a:ext cx="10852150" cy="442912"/>
          </a:xfrm>
          <a:prstGeom prst="rect">
            <a:avLst/>
          </a:prstGeom>
          <a:noFill/>
          <a:ln w="9525">
            <a:noFill/>
          </a:ln>
        </p:spPr>
        <p:txBody>
          <a:bodyPr vert="horz" lIns="101600" tIns="38100" rIns="76200" bIns="38100" anchor="t"/>
          <a:lstStyle/>
          <a:p>
            <a:pPr lvl="0"/>
            <a:r>
              <a:rPr lang="zh-CN" altLang="en-US" dirty="0"/>
              <a:t>单击此处编辑母版标题样式</a:t>
            </a:r>
            <a:endParaRPr lang="zh-CN" altLang="en-US" dirty="0"/>
          </a:p>
        </p:txBody>
      </p:sp>
      <p:sp>
        <p:nvSpPr>
          <p:cNvPr id="1048664" name="文本占位符 2"/>
          <p:cNvSpPr>
            <a:spLocks noGrp="1"/>
          </p:cNvSpPr>
          <p:nvPr>
            <p:ph type="body"/>
            <p:custDataLst>
              <p:tags r:id="rId20"/>
            </p:custDataLst>
          </p:nvPr>
        </p:nvSpPr>
        <p:spPr>
          <a:xfrm>
            <a:off x="669925" y="952500"/>
            <a:ext cx="10852150" cy="5389563"/>
          </a:xfrm>
          <a:prstGeom prst="rect">
            <a:avLst/>
          </a:prstGeom>
          <a:noFill/>
          <a:ln w="9525">
            <a:noFill/>
          </a:ln>
        </p:spPr>
        <p:txBody>
          <a:bodyPr vert="horz" lIns="101600" tIns="0" rIns="82550" bIns="0" anchor="t"/>
          <a:lstStyle/>
          <a:p>
            <a:pPr lvl="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1048665" name="日期占位符 3"/>
          <p:cNvSpPr>
            <a:spLocks noGrp="1"/>
          </p:cNvSpPr>
          <p:nvPr>
            <p:ph type="dt" sz="half" idx="2"/>
            <p:custDataLst>
              <p:tags r:id="rId21"/>
            </p:custDataLst>
          </p:nvPr>
        </p:nvSpPr>
        <p:spPr>
          <a:xfrm>
            <a:off x="879475" y="6350000"/>
            <a:ext cx="2700338" cy="315913"/>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8666" name="页脚占位符 4"/>
          <p:cNvSpPr>
            <a:spLocks noGrp="1"/>
          </p:cNvSpPr>
          <p:nvPr>
            <p:ph type="ftr" sz="quarter" idx="3"/>
            <p:custDataLst>
              <p:tags r:id="rId22"/>
            </p:custDataLst>
          </p:nvPr>
        </p:nvSpPr>
        <p:spPr>
          <a:xfrm>
            <a:off x="4116388" y="6350000"/>
            <a:ext cx="3959225" cy="315913"/>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pPr fontAlgn="base"/>
            <a:endParaRPr lang="zh-CN" altLang="en-US" strike="noStrike" noProof="1"/>
          </a:p>
        </p:txBody>
      </p:sp>
      <p:sp>
        <p:nvSpPr>
          <p:cNvPr id="1048667" name="灯片编号占位符 5"/>
          <p:cNvSpPr>
            <a:spLocks noGrp="1"/>
          </p:cNvSpPr>
          <p:nvPr>
            <p:ph type="sldNum" sz="quarter" idx="4"/>
            <p:custDataLst>
              <p:tags r:id="rId23"/>
            </p:custDataLst>
          </p:nvPr>
        </p:nvSpPr>
        <p:spPr>
          <a:xfrm>
            <a:off x="8610600" y="6350000"/>
            <a:ext cx="2700338" cy="315913"/>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黑体" panose="02010609060101010101" charset="-122"/>
                <a:cs typeface="+mn-cs"/>
              </a:rPr>
            </a:fld>
            <a:endParaRPr lang="zh-CN" altLang="en-US" strike="noStrike" noProof="1"/>
          </a:p>
        </p:txBody>
      </p:sp>
      <p:sp>
        <p:nvSpPr>
          <p:cNvPr id="1048668"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 id="2147483800" r:id="rId17"/>
    <p:sldLayoutId id="2147483801" r:id="rId18"/>
  </p:sldLayoutIdLst>
  <p:hf sldNum="0" hdr="0" ftr="0" dt="0"/>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lumMod val="85000"/>
              <a:lumOff val="15000"/>
            </a:schemeClr>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1048603" name="Rectangle 2"/>
          <p:cNvSpPr>
            <a:spLocks noGrp="1"/>
          </p:cNvSpPr>
          <p:nvPr>
            <p:ph type="title"/>
          </p:nvPr>
        </p:nvSpPr>
        <p:spPr>
          <a:xfrm>
            <a:off x="838200" y="274638"/>
            <a:ext cx="10515600" cy="1143000"/>
          </a:xfrm>
          <a:prstGeom prst="rect">
            <a:avLst/>
          </a:prstGeom>
          <a:noFill/>
          <a:ln w="9525">
            <a:noFill/>
          </a:ln>
        </p:spPr>
        <p:txBody>
          <a:bodyPr vert="horz" wrap="square" lIns="91440" tIns="45720" rIns="91440" bIns="45720" anchor="ctr"/>
          <a:lstStyle/>
          <a:p>
            <a:pPr lvl="0"/>
            <a:r>
              <a:rPr lang="zh-CN" altLang="zh-CN"/>
              <a:t>单击此处编辑母版标题样式</a:t>
            </a:r>
            <a:endParaRPr lang="zh-CN" altLang="zh-CN"/>
          </a:p>
        </p:txBody>
      </p:sp>
      <p:sp>
        <p:nvSpPr>
          <p:cNvPr id="1048604" name="Rectangle 3"/>
          <p:cNvSpPr>
            <a:spLocks noGrp="1"/>
          </p:cNvSpPr>
          <p:nvPr>
            <p:ph type="body"/>
          </p:nvPr>
        </p:nvSpPr>
        <p:spPr>
          <a:xfrm>
            <a:off x="838200" y="1600200"/>
            <a:ext cx="10515600" cy="4525963"/>
          </a:xfrm>
          <a:prstGeom prst="rect">
            <a:avLst/>
          </a:prstGeom>
          <a:noFill/>
          <a:ln w="9525">
            <a:noFill/>
          </a:ln>
        </p:spPr>
        <p:txBody>
          <a:bodyPr vert="horz" wrap="square" lIns="91440" tIns="45720" rIns="91440" bIns="45720" anchor="t"/>
          <a:lstStyle/>
          <a:p>
            <a:pPr lvl="0"/>
            <a:r>
              <a:rPr lang="zh-CN" altLang="zh-CN" dirty="0"/>
              <a:t>单击此处编辑母版文本样式</a:t>
            </a:r>
            <a:endParaRPr lang="zh-CN" altLang="zh-CN" dirty="0"/>
          </a:p>
          <a:p>
            <a:pPr lvl="1" indent="-285750"/>
            <a:r>
              <a:rPr lang="zh-CN" altLang="zh-CN" dirty="0"/>
              <a:t>第二级</a:t>
            </a:r>
            <a:endParaRPr lang="zh-CN" altLang="zh-CN" dirty="0"/>
          </a:p>
          <a:p>
            <a:pPr lvl="2" indent="-228600"/>
            <a:r>
              <a:rPr lang="zh-CN" altLang="zh-CN" dirty="0"/>
              <a:t>第三级</a:t>
            </a:r>
            <a:endParaRPr lang="zh-CN" altLang="zh-CN" dirty="0"/>
          </a:p>
          <a:p>
            <a:pPr lvl="3" indent="-228600"/>
            <a:r>
              <a:rPr lang="zh-CN" altLang="zh-CN" dirty="0"/>
              <a:t>第四级</a:t>
            </a:r>
            <a:endParaRPr lang="zh-CN" altLang="zh-CN" dirty="0"/>
          </a:p>
          <a:p>
            <a:pPr lvl="4" indent="-228600"/>
            <a:r>
              <a:rPr lang="zh-CN" altLang="zh-CN" dirty="0"/>
              <a:t>第五级</a:t>
            </a:r>
            <a:endParaRPr lang="zh-CN" altLang="zh-CN" dirty="0"/>
          </a:p>
        </p:txBody>
      </p:sp>
      <p:sp>
        <p:nvSpPr>
          <p:cNvPr id="1048605" name="日期占位符 1"/>
          <p:cNvSpPr>
            <a:spLocks noGrp="1"/>
          </p:cNvSpPr>
          <p:nvPr>
            <p:ph type="dt" sz="half" idx="2"/>
          </p:nvPr>
        </p:nvSpPr>
        <p:spPr>
          <a:xfrm>
            <a:off x="83820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pPr fontAlgn="auto"/>
            <a:fld id="{5CB1A4EA-703F-434D-840B-7B736DC1F13A}" type="datetimeFigureOut">
              <a:rPr lang="zh-CN" altLang="en-US" strike="noStrike" noProof="1" smtClean="0">
                <a:latin typeface="+mn-lt"/>
                <a:ea typeface="+mn-ea"/>
                <a:cs typeface="+mn-cs"/>
              </a:rPr>
            </a:fld>
            <a:endParaRPr lang="zh-CN" altLang="en-US" strike="noStrike" noProof="1"/>
          </a:p>
        </p:txBody>
      </p:sp>
      <p:sp>
        <p:nvSpPr>
          <p:cNvPr id="1048606" name="页脚占位符 2"/>
          <p:cNvSpPr>
            <a:spLocks noGrp="1"/>
          </p:cNvSpPr>
          <p:nvPr>
            <p:ph type="ftr" sz="quarter" idx="3"/>
          </p:nvPr>
        </p:nvSpPr>
        <p:spPr>
          <a:xfrm>
            <a:off x="4038600" y="6356350"/>
            <a:ext cx="4114800" cy="365125"/>
          </a:xfrm>
          <a:prstGeom prst="rect">
            <a:avLst/>
          </a:prstGeom>
        </p:spPr>
        <p:txBody>
          <a:bodyPr vert="horz" wrap="square" lIns="91440" tIns="45720" rIns="91440" bIns="45720" rtlCol="0" anchor="ctr">
            <a:normAutofit/>
          </a:bodyPr>
          <a:lstStyle>
            <a:lvl1pPr algn="ctr">
              <a:defRPr sz="1200">
                <a:solidFill>
                  <a:schemeClr val="tx1">
                    <a:tint val="75000"/>
                  </a:schemeClr>
                </a:solidFill>
              </a:defRPr>
            </a:lvl1pPr>
          </a:lstStyle>
          <a:p>
            <a:pPr fontAlgn="auto"/>
            <a:endParaRPr lang="zh-CN" altLang="en-US" strike="noStrike" noProof="1"/>
          </a:p>
        </p:txBody>
      </p:sp>
      <p:sp>
        <p:nvSpPr>
          <p:cNvPr id="1048607" name="灯片编号占位符 3"/>
          <p:cNvSpPr>
            <a:spLocks noGrp="1"/>
          </p:cNvSpPr>
          <p:nvPr>
            <p:ph type="sldNum" sz="quarter" idx="4"/>
          </p:nvPr>
        </p:nvSpPr>
        <p:spPr>
          <a:xfrm>
            <a:off x="8610600"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pPr fontAlgn="auto"/>
            <a:fld id="{6E96FF8D-76E8-4D51-A009-0CC74EA039FA}"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Lst>
  <p:hf sldNum="0" hdr="0" ftr="0" dt="0"/>
  <p:txStyles>
    <p:titleStyle>
      <a:lvl1pPr algn="ctr" rtl="0" eaLnBrk="0" fontAlgn="base" hangingPunct="0">
        <a:spcBef>
          <a:spcPct val="0"/>
        </a:spcBef>
        <a:spcAft>
          <a:spcPct val="0"/>
        </a:spcAft>
        <a:defRPr sz="3600" kern="1200">
          <a:solidFill>
            <a:srgbClr val="654760"/>
          </a:solidFill>
          <a:latin typeface="Arial" panose="020B0604020202020204" pitchFamily="34" charset="0"/>
          <a:ea typeface="黑体" panose="02010609060101010101" charset="-122"/>
          <a:cs typeface="+mj-cs"/>
          <a:sym typeface="Arial" panose="020B0604020202020204" pitchFamily="34" charset="0"/>
        </a:defRPr>
      </a:lvl1pPr>
      <a:lvl2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2pPr>
      <a:lvl3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3pPr>
      <a:lvl4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4pPr>
      <a:lvl5pPr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5pPr>
      <a:lvl6pPr marL="4572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6pPr>
      <a:lvl7pPr marL="9144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7pPr>
      <a:lvl8pPr marL="13716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8pPr>
      <a:lvl9pPr marL="1828800" algn="ctr" rtl="0" eaLnBrk="0" fontAlgn="base" hangingPunct="0">
        <a:spcBef>
          <a:spcPct val="0"/>
        </a:spcBef>
        <a:spcAft>
          <a:spcPct val="0"/>
        </a:spcAft>
        <a:defRPr sz="3600">
          <a:solidFill>
            <a:srgbClr val="654760"/>
          </a:solidFill>
          <a:latin typeface="Arial" panose="020B0604020202020204" pitchFamily="34" charset="0"/>
          <a:ea typeface="黑体" panose="02010609060101010101" charset="-122"/>
        </a:defRPr>
      </a:lvl9pPr>
    </p:titleStyle>
    <p:bodyStyle>
      <a:lvl1pPr marL="365125" indent="-365125" algn="l" rtl="0" fontAlgn="base">
        <a:spcBef>
          <a:spcPct val="0"/>
        </a:spcBef>
        <a:spcAft>
          <a:spcPct val="0"/>
        </a:spcAft>
        <a:buClr>
          <a:srgbClr val="634560"/>
        </a:buClr>
        <a:buSzPct val="80000"/>
        <a:buFont typeface="Wingdings" panose="05000000000000000000" pitchFamily="2" charset="2"/>
        <a:buChar char="l"/>
        <a:defRPr sz="2400" kern="1200">
          <a:solidFill>
            <a:schemeClr val="bg2"/>
          </a:solidFill>
          <a:latin typeface="Arial" panose="020B0604020202020204" pitchFamily="34" charset="0"/>
          <a:ea typeface="黑体" panose="02010609060101010101" charset="-122"/>
          <a:cs typeface="+mn-cs"/>
          <a:sym typeface="Arial" panose="020B0604020202020204" pitchFamily="34" charset="0"/>
        </a:defRPr>
      </a:lvl1pPr>
      <a:lvl2pPr marL="719455" indent="-28575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2pPr>
      <a:lvl3pPr marL="10782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3pPr>
      <a:lvl4pPr marL="1519555" indent="-228600" algn="l" rtl="0" fontAlgn="base">
        <a:spcBef>
          <a:spcPct val="0"/>
        </a:spcBef>
        <a:spcAft>
          <a:spcPct val="0"/>
        </a:spcAft>
        <a:buClr>
          <a:srgbClr val="634560"/>
        </a:buClr>
        <a:buSzPct val="80000"/>
        <a:buFont typeface="Wingdings" panose="05000000000000000000" pitchFamily="2" charset="2"/>
        <a:buChar char="l"/>
        <a:tabLst>
          <a:tab pos="1436370" algn="l"/>
        </a:tabLst>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4pPr>
      <a:lvl5pPr marL="1878330" indent="-228600" algn="l" rtl="0" fontAlgn="base">
        <a:spcBef>
          <a:spcPct val="0"/>
        </a:spcBef>
        <a:spcAft>
          <a:spcPct val="0"/>
        </a:spcAft>
        <a:buClr>
          <a:srgbClr val="634560"/>
        </a:buClr>
        <a:buSzPct val="80000"/>
        <a:buFont typeface="Wingdings" panose="05000000000000000000" pitchFamily="2" charset="2"/>
        <a:buChar char="l"/>
        <a:defRPr sz="2000" kern="1200">
          <a:solidFill>
            <a:schemeClr val="bg2"/>
          </a:solidFill>
          <a:latin typeface="Arial" panose="020B0604020202020204" pitchFamily="34" charset="0"/>
          <a:ea typeface="黑体" panose="02010609060101010101" charset="-122"/>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9084"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ltLang="zh-CN"/>
              <a:t>Click to edit Master title style</a:t>
            </a:r>
            <a:endParaRPr lang="en-US" dirty="0"/>
          </a:p>
        </p:txBody>
      </p:sp>
      <p:sp>
        <p:nvSpPr>
          <p:cNvPr id="1049085"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en-US" dirty="0"/>
          </a:p>
        </p:txBody>
      </p:sp>
      <p:sp>
        <p:nvSpPr>
          <p:cNvPr id="1049086"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BC1078-46ED-40F9-8930-935BAD7C2B02}" type="datetimeFigureOut">
              <a:rPr lang="zh-CN" altLang="en-US" smtClean="0"/>
            </a:fld>
            <a:endParaRPr lang="zh-CN" altLang="en-US"/>
          </a:p>
        </p:txBody>
      </p:sp>
      <p:sp>
        <p:nvSpPr>
          <p:cNvPr id="1049087"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1049088"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B52ADC-5BFA-4FBD-BEE2-16096B7F416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935" name="标题占位符 1"/>
          <p:cNvSpPr>
            <a:spLocks noGrp="1"/>
          </p:cNvSpPr>
          <p:nvPr>
            <p:ph type="title"/>
            <p:custDataLst>
              <p:tags r:id="rId12"/>
            </p:custDataLst>
          </p:nvPr>
        </p:nvSpPr>
        <p:spPr>
          <a:xfrm>
            <a:off x="669882" y="443230"/>
            <a:ext cx="10852237" cy="441964"/>
          </a:xfrm>
          <a:prstGeom prst="rect">
            <a:avLst/>
          </a:prstGeom>
        </p:spPr>
        <p:txBody>
          <a:bodyPr vert="horz" lIns="90000" tIns="46800" rIns="90000" bIns="46800" rtlCol="0" anchor="t" anchorCtr="0">
            <a:normAutofit fontScale="90000"/>
          </a:bodyPr>
          <a:lstStyle/>
          <a:p>
            <a:r>
              <a:rPr lang="zh-CN" altLang="en-US" dirty="0"/>
              <a:t>单击此处编辑母版标题样式</a:t>
            </a:r>
            <a:endParaRPr lang="zh-CN" altLang="en-US" dirty="0"/>
          </a:p>
        </p:txBody>
      </p:sp>
      <p:sp>
        <p:nvSpPr>
          <p:cNvPr id="1048936" name="文本占位符 2"/>
          <p:cNvSpPr>
            <a:spLocks noGrp="1"/>
          </p:cNvSpPr>
          <p:nvPr>
            <p:ph type="body" idx="1"/>
            <p:custDataLst>
              <p:tags r:id="rId13"/>
            </p:custDataLst>
          </p:nvPr>
        </p:nvSpPr>
        <p:spPr>
          <a:xfrm>
            <a:off x="669882" y="1053296"/>
            <a:ext cx="10852237" cy="5288119"/>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48937"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1048938"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1048939"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1048940"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xStyles>
    <p:titleStyle>
      <a:lvl1pPr algn="l" defTabSz="914400" rtl="0" eaLnBrk="1" fontAlgn="auto" latinLnBrk="0" hangingPunct="1">
        <a:lnSpc>
          <a:spcPct val="120000"/>
        </a:lnSpc>
        <a:spcBef>
          <a:spcPct val="0"/>
        </a:spcBef>
        <a:buNone/>
        <a:defRPr sz="2400" b="1" u="none" strike="noStrike" kern="1200" cap="none" spc="200" normalizeH="0">
          <a:solidFill>
            <a:schemeClr val="tx1">
              <a:lumMod val="75000"/>
              <a:lumOff val="25000"/>
            </a:schemeClr>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8.xml"/><Relationship Id="rId2" Type="http://schemas.openxmlformats.org/officeDocument/2006/relationships/tags" Target="../tags/tag507.xml"/><Relationship Id="rId1" Type="http://schemas.openxmlformats.org/officeDocument/2006/relationships/tags" Target="../tags/tag506.xml"/></Relationships>
</file>

<file path=ppt/slides/_rels/slide2.xml.rels><?xml version="1.0" encoding="UTF-8" standalone="yes"?>
<Relationships xmlns="http://schemas.openxmlformats.org/package/2006/relationships"><Relationship Id="rId9" Type="http://schemas.openxmlformats.org/officeDocument/2006/relationships/tags" Target="../tags/tag514.xml"/><Relationship Id="rId8" Type="http://schemas.openxmlformats.org/officeDocument/2006/relationships/tags" Target="../tags/tag513.xml"/><Relationship Id="rId7" Type="http://schemas.openxmlformats.org/officeDocument/2006/relationships/image" Target="../media/image28.png"/><Relationship Id="rId6" Type="http://schemas.openxmlformats.org/officeDocument/2006/relationships/tags" Target="../tags/tag512.xml"/><Relationship Id="rId5" Type="http://schemas.openxmlformats.org/officeDocument/2006/relationships/image" Target="../media/image27.png"/><Relationship Id="rId4" Type="http://schemas.openxmlformats.org/officeDocument/2006/relationships/tags" Target="../tags/tag511.xml"/><Relationship Id="rId3" Type="http://schemas.openxmlformats.org/officeDocument/2006/relationships/tags" Target="../tags/tag510.xml"/><Relationship Id="rId2" Type="http://schemas.openxmlformats.org/officeDocument/2006/relationships/tags" Target="../tags/tag509.xml"/><Relationship Id="rId10" Type="http://schemas.openxmlformats.org/officeDocument/2006/relationships/slideLayout" Target="../slideLayouts/slideLayout99.xml"/><Relationship Id="rId1" Type="http://schemas.openxmlformats.org/officeDocument/2006/relationships/tags" Target="../tags/tag508.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145.xml"/><Relationship Id="rId5" Type="http://schemas.openxmlformats.org/officeDocument/2006/relationships/tags" Target="../tags/tag518.xml"/><Relationship Id="rId4" Type="http://schemas.openxmlformats.org/officeDocument/2006/relationships/image" Target="../media/image29.png"/><Relationship Id="rId3" Type="http://schemas.openxmlformats.org/officeDocument/2006/relationships/tags" Target="../tags/tag517.xml"/><Relationship Id="rId2" Type="http://schemas.openxmlformats.org/officeDocument/2006/relationships/tags" Target="../tags/tag516.xml"/><Relationship Id="rId1" Type="http://schemas.openxmlformats.org/officeDocument/2006/relationships/tags" Target="../tags/tag515.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99.xml"/><Relationship Id="rId2" Type="http://schemas.openxmlformats.org/officeDocument/2006/relationships/tags" Target="../tags/tag520.xml"/><Relationship Id="rId1" Type="http://schemas.openxmlformats.org/officeDocument/2006/relationships/tags" Target="../tags/tag519.xml"/></Relationships>
</file>

<file path=ppt/slides/_rels/slide5.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tags" Target="../tags/tag528.xml"/><Relationship Id="rId7" Type="http://schemas.openxmlformats.org/officeDocument/2006/relationships/tags" Target="../tags/tag527.xml"/><Relationship Id="rId6" Type="http://schemas.openxmlformats.org/officeDocument/2006/relationships/tags" Target="../tags/tag526.xml"/><Relationship Id="rId5" Type="http://schemas.openxmlformats.org/officeDocument/2006/relationships/tags" Target="../tags/tag525.xml"/><Relationship Id="rId4" Type="http://schemas.openxmlformats.org/officeDocument/2006/relationships/tags" Target="../tags/tag524.xml"/><Relationship Id="rId3" Type="http://schemas.openxmlformats.org/officeDocument/2006/relationships/tags" Target="../tags/tag523.xml"/><Relationship Id="rId2" Type="http://schemas.openxmlformats.org/officeDocument/2006/relationships/tags" Target="../tags/tag522.xml"/><Relationship Id="rId15" Type="http://schemas.openxmlformats.org/officeDocument/2006/relationships/notesSlide" Target="../notesSlides/notesSlide1.xml"/><Relationship Id="rId14" Type="http://schemas.openxmlformats.org/officeDocument/2006/relationships/slideLayout" Target="../slideLayouts/slideLayout104.xml"/><Relationship Id="rId13" Type="http://schemas.openxmlformats.org/officeDocument/2006/relationships/tags" Target="../tags/tag532.xml"/><Relationship Id="rId12" Type="http://schemas.openxmlformats.org/officeDocument/2006/relationships/tags" Target="../tags/tag531.xml"/><Relationship Id="rId11" Type="http://schemas.openxmlformats.org/officeDocument/2006/relationships/tags" Target="../tags/tag530.xml"/><Relationship Id="rId10" Type="http://schemas.openxmlformats.org/officeDocument/2006/relationships/tags" Target="../tags/tag529.xml"/><Relationship Id="rId1" Type="http://schemas.openxmlformats.org/officeDocument/2006/relationships/tags" Target="../tags/tag521.xml"/></Relationships>
</file>

<file path=ppt/slides/_rels/slide6.xml.rels><?xml version="1.0" encoding="UTF-8" standalone="yes"?>
<Relationships xmlns="http://schemas.openxmlformats.org/package/2006/relationships"><Relationship Id="rId9" Type="http://schemas.openxmlformats.org/officeDocument/2006/relationships/tags" Target="../tags/tag538.xml"/><Relationship Id="rId8" Type="http://schemas.openxmlformats.org/officeDocument/2006/relationships/tags" Target="../tags/tag537.xml"/><Relationship Id="rId7" Type="http://schemas.openxmlformats.org/officeDocument/2006/relationships/tags" Target="../tags/tag536.xml"/><Relationship Id="rId6" Type="http://schemas.openxmlformats.org/officeDocument/2006/relationships/image" Target="../media/image13.png"/><Relationship Id="rId5" Type="http://schemas.openxmlformats.org/officeDocument/2006/relationships/tags" Target="../tags/tag535.xml"/><Relationship Id="rId4" Type="http://schemas.openxmlformats.org/officeDocument/2006/relationships/image" Target="NULL" TargetMode="External"/><Relationship Id="rId3" Type="http://schemas.openxmlformats.org/officeDocument/2006/relationships/image" Target="../media/image12.png"/><Relationship Id="rId2" Type="http://schemas.openxmlformats.org/officeDocument/2006/relationships/tags" Target="../tags/tag534.xml"/><Relationship Id="rId11" Type="http://schemas.openxmlformats.org/officeDocument/2006/relationships/slideLayout" Target="../slideLayouts/slideLayout114.xml"/><Relationship Id="rId10" Type="http://schemas.openxmlformats.org/officeDocument/2006/relationships/tags" Target="../tags/tag539.xml"/><Relationship Id="rId1" Type="http://schemas.openxmlformats.org/officeDocument/2006/relationships/tags" Target="../tags/tag533.xml"/></Relationships>
</file>

<file path=ppt/slides/_rels/slide7.xml.rels><?xml version="1.0" encoding="UTF-8" standalone="yes"?>
<Relationships xmlns="http://schemas.openxmlformats.org/package/2006/relationships"><Relationship Id="rId9" Type="http://schemas.openxmlformats.org/officeDocument/2006/relationships/tags" Target="../tags/tag545.xml"/><Relationship Id="rId8" Type="http://schemas.openxmlformats.org/officeDocument/2006/relationships/tags" Target="../tags/tag544.xml"/><Relationship Id="rId7" Type="http://schemas.openxmlformats.org/officeDocument/2006/relationships/tags" Target="../tags/tag543.xml"/><Relationship Id="rId6" Type="http://schemas.openxmlformats.org/officeDocument/2006/relationships/image" Target="../media/image13.png"/><Relationship Id="rId5" Type="http://schemas.openxmlformats.org/officeDocument/2006/relationships/tags" Target="../tags/tag542.xml"/><Relationship Id="rId4" Type="http://schemas.openxmlformats.org/officeDocument/2006/relationships/image" Target="NULL" TargetMode="External"/><Relationship Id="rId3" Type="http://schemas.openxmlformats.org/officeDocument/2006/relationships/image" Target="../media/image12.png"/><Relationship Id="rId2" Type="http://schemas.openxmlformats.org/officeDocument/2006/relationships/tags" Target="../tags/tag541.xml"/><Relationship Id="rId11" Type="http://schemas.openxmlformats.org/officeDocument/2006/relationships/slideLayout" Target="../slideLayouts/slideLayout114.xml"/><Relationship Id="rId10" Type="http://schemas.openxmlformats.org/officeDocument/2006/relationships/tags" Target="../tags/tag546.xml"/><Relationship Id="rId1" Type="http://schemas.openxmlformats.org/officeDocument/2006/relationships/tags" Target="../tags/tag540.xml"/></Relationships>
</file>

<file path=ppt/slides/_rels/slide8.xml.rels><?xml version="1.0" encoding="UTF-8" standalone="yes"?>
<Relationships xmlns="http://schemas.openxmlformats.org/package/2006/relationships"><Relationship Id="rId9" Type="http://schemas.openxmlformats.org/officeDocument/2006/relationships/tags" Target="../tags/tag555.xml"/><Relationship Id="rId8" Type="http://schemas.openxmlformats.org/officeDocument/2006/relationships/tags" Target="../tags/tag554.xml"/><Relationship Id="rId7" Type="http://schemas.openxmlformats.org/officeDocument/2006/relationships/tags" Target="../tags/tag553.xml"/><Relationship Id="rId6" Type="http://schemas.openxmlformats.org/officeDocument/2006/relationships/tags" Target="../tags/tag552.xml"/><Relationship Id="rId5" Type="http://schemas.openxmlformats.org/officeDocument/2006/relationships/tags" Target="../tags/tag551.xml"/><Relationship Id="rId4" Type="http://schemas.openxmlformats.org/officeDocument/2006/relationships/tags" Target="../tags/tag550.xml"/><Relationship Id="rId3" Type="http://schemas.openxmlformats.org/officeDocument/2006/relationships/tags" Target="../tags/tag549.xml"/><Relationship Id="rId20" Type="http://schemas.openxmlformats.org/officeDocument/2006/relationships/slideLayout" Target="../slideLayouts/slideLayout99.xml"/><Relationship Id="rId2" Type="http://schemas.openxmlformats.org/officeDocument/2006/relationships/tags" Target="../tags/tag548.xml"/><Relationship Id="rId19" Type="http://schemas.openxmlformats.org/officeDocument/2006/relationships/tags" Target="../tags/tag559.xml"/><Relationship Id="rId18" Type="http://schemas.openxmlformats.org/officeDocument/2006/relationships/slide" Target="slide30.xml"/><Relationship Id="rId17" Type="http://schemas.openxmlformats.org/officeDocument/2006/relationships/slide" Target="slide26.xml"/><Relationship Id="rId16" Type="http://schemas.openxmlformats.org/officeDocument/2006/relationships/slide" Target="slide17.xml"/><Relationship Id="rId15" Type="http://schemas.openxmlformats.org/officeDocument/2006/relationships/slide" Target="slide14.xml"/><Relationship Id="rId14" Type="http://schemas.openxmlformats.org/officeDocument/2006/relationships/slide" Target="slide12.xml"/><Relationship Id="rId13" Type="http://schemas.openxmlformats.org/officeDocument/2006/relationships/slide" Target="slide9.xml"/><Relationship Id="rId12" Type="http://schemas.openxmlformats.org/officeDocument/2006/relationships/tags" Target="../tags/tag558.xml"/><Relationship Id="rId11" Type="http://schemas.openxmlformats.org/officeDocument/2006/relationships/tags" Target="../tags/tag557.xml"/><Relationship Id="rId10" Type="http://schemas.openxmlformats.org/officeDocument/2006/relationships/tags" Target="../tags/tag556.xml"/><Relationship Id="rId1" Type="http://schemas.openxmlformats.org/officeDocument/2006/relationships/tags" Target="../tags/tag547.xml"/></Relationships>
</file>

<file path=ppt/slides/_rels/slide9.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ags" Target="../tags/tag562.xml"/><Relationship Id="rId7" Type="http://schemas.openxmlformats.org/officeDocument/2006/relationships/tags" Target="../tags/tag56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tags" Target="../tags/tag560.xm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563.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99.xml"/><Relationship Id="rId4" Type="http://schemas.openxmlformats.org/officeDocument/2006/relationships/tags" Target="../tags/tag566.xml"/><Relationship Id="rId3" Type="http://schemas.openxmlformats.org/officeDocument/2006/relationships/tags" Target="../tags/tag565.xml"/><Relationship Id="rId2" Type="http://schemas.openxmlformats.org/officeDocument/2006/relationships/slide" Target="slide8.xml"/><Relationship Id="rId1" Type="http://schemas.openxmlformats.org/officeDocument/2006/relationships/tags" Target="../tags/tag564.xml"/></Relationships>
</file>

<file path=ppt/slides/_rels/slide12.xml.rels><?xml version="1.0" encoding="UTF-8" standalone="yes"?>
<Relationships xmlns="http://schemas.openxmlformats.org/package/2006/relationships"><Relationship Id="rId9" Type="http://schemas.openxmlformats.org/officeDocument/2006/relationships/tags" Target="../tags/tag575.xml"/><Relationship Id="rId8" Type="http://schemas.openxmlformats.org/officeDocument/2006/relationships/tags" Target="../tags/tag574.xml"/><Relationship Id="rId7" Type="http://schemas.openxmlformats.org/officeDocument/2006/relationships/tags" Target="../tags/tag573.xml"/><Relationship Id="rId6" Type="http://schemas.openxmlformats.org/officeDocument/2006/relationships/tags" Target="../tags/tag572.xml"/><Relationship Id="rId5" Type="http://schemas.openxmlformats.org/officeDocument/2006/relationships/tags" Target="../tags/tag571.xml"/><Relationship Id="rId4" Type="http://schemas.openxmlformats.org/officeDocument/2006/relationships/tags" Target="../tags/tag570.xml"/><Relationship Id="rId3" Type="http://schemas.openxmlformats.org/officeDocument/2006/relationships/tags" Target="../tags/tag569.xml"/><Relationship Id="rId2" Type="http://schemas.openxmlformats.org/officeDocument/2006/relationships/tags" Target="../tags/tag568.xml"/><Relationship Id="rId11" Type="http://schemas.openxmlformats.org/officeDocument/2006/relationships/slideLayout" Target="../slideLayouts/slideLayout132.xml"/><Relationship Id="rId10" Type="http://schemas.openxmlformats.org/officeDocument/2006/relationships/tags" Target="../tags/tag576.xml"/><Relationship Id="rId1" Type="http://schemas.openxmlformats.org/officeDocument/2006/relationships/tags" Target="../tags/tag567.xml"/></Relationships>
</file>

<file path=ppt/slides/_rels/slide13.xml.rels><?xml version="1.0" encoding="UTF-8" standalone="yes"?>
<Relationships xmlns="http://schemas.openxmlformats.org/package/2006/relationships"><Relationship Id="rId9" Type="http://schemas.openxmlformats.org/officeDocument/2006/relationships/tags" Target="../tags/tag584.xml"/><Relationship Id="rId8" Type="http://schemas.openxmlformats.org/officeDocument/2006/relationships/slide" Target="slide8.xml"/><Relationship Id="rId7" Type="http://schemas.openxmlformats.org/officeDocument/2006/relationships/tags" Target="../tags/tag583.xml"/><Relationship Id="rId6" Type="http://schemas.openxmlformats.org/officeDocument/2006/relationships/tags" Target="../tags/tag582.xml"/><Relationship Id="rId5" Type="http://schemas.openxmlformats.org/officeDocument/2006/relationships/tags" Target="../tags/tag581.xml"/><Relationship Id="rId4" Type="http://schemas.openxmlformats.org/officeDocument/2006/relationships/tags" Target="../tags/tag580.xml"/><Relationship Id="rId3" Type="http://schemas.openxmlformats.org/officeDocument/2006/relationships/tags" Target="../tags/tag579.xml"/><Relationship Id="rId2" Type="http://schemas.openxmlformats.org/officeDocument/2006/relationships/tags" Target="../tags/tag578.xml"/><Relationship Id="rId10" Type="http://schemas.openxmlformats.org/officeDocument/2006/relationships/slideLayout" Target="../slideLayouts/slideLayout99.xml"/><Relationship Id="rId1" Type="http://schemas.openxmlformats.org/officeDocument/2006/relationships/tags" Target="../tags/tag577.xml"/></Relationships>
</file>

<file path=ppt/slides/_rels/slide14.xml.rels><?xml version="1.0" encoding="UTF-8" standalone="yes"?>
<Relationships xmlns="http://schemas.openxmlformats.org/package/2006/relationships"><Relationship Id="rId9" Type="http://schemas.openxmlformats.org/officeDocument/2006/relationships/tags" Target="../tags/tag593.xml"/><Relationship Id="rId8" Type="http://schemas.openxmlformats.org/officeDocument/2006/relationships/tags" Target="../tags/tag592.xml"/><Relationship Id="rId7" Type="http://schemas.openxmlformats.org/officeDocument/2006/relationships/tags" Target="../tags/tag591.xml"/><Relationship Id="rId6" Type="http://schemas.openxmlformats.org/officeDocument/2006/relationships/tags" Target="../tags/tag590.xml"/><Relationship Id="rId5" Type="http://schemas.openxmlformats.org/officeDocument/2006/relationships/tags" Target="../tags/tag589.xml"/><Relationship Id="rId4" Type="http://schemas.openxmlformats.org/officeDocument/2006/relationships/tags" Target="../tags/tag588.xml"/><Relationship Id="rId3" Type="http://schemas.openxmlformats.org/officeDocument/2006/relationships/tags" Target="../tags/tag587.xml"/><Relationship Id="rId20" Type="http://schemas.openxmlformats.org/officeDocument/2006/relationships/slideLayout" Target="../slideLayouts/slideLayout103.xml"/><Relationship Id="rId2" Type="http://schemas.openxmlformats.org/officeDocument/2006/relationships/tags" Target="../tags/tag586.xml"/><Relationship Id="rId19" Type="http://schemas.openxmlformats.org/officeDocument/2006/relationships/tags" Target="../tags/tag603.xml"/><Relationship Id="rId18" Type="http://schemas.openxmlformats.org/officeDocument/2006/relationships/tags" Target="../tags/tag602.xml"/><Relationship Id="rId17" Type="http://schemas.openxmlformats.org/officeDocument/2006/relationships/tags" Target="../tags/tag601.xml"/><Relationship Id="rId16" Type="http://schemas.openxmlformats.org/officeDocument/2006/relationships/tags" Target="../tags/tag600.xml"/><Relationship Id="rId15" Type="http://schemas.openxmlformats.org/officeDocument/2006/relationships/tags" Target="../tags/tag599.xml"/><Relationship Id="rId14" Type="http://schemas.openxmlformats.org/officeDocument/2006/relationships/tags" Target="../tags/tag598.xml"/><Relationship Id="rId13" Type="http://schemas.openxmlformats.org/officeDocument/2006/relationships/tags" Target="../tags/tag597.xml"/><Relationship Id="rId12" Type="http://schemas.openxmlformats.org/officeDocument/2006/relationships/tags" Target="../tags/tag596.xml"/><Relationship Id="rId11" Type="http://schemas.openxmlformats.org/officeDocument/2006/relationships/tags" Target="../tags/tag595.xml"/><Relationship Id="rId10" Type="http://schemas.openxmlformats.org/officeDocument/2006/relationships/tags" Target="../tags/tag594.xml"/><Relationship Id="rId1" Type="http://schemas.openxmlformats.org/officeDocument/2006/relationships/tags" Target="../tags/tag585.xml"/></Relationships>
</file>

<file path=ppt/slides/_rels/slide15.xml.rels><?xml version="1.0" encoding="UTF-8" standalone="yes"?>
<Relationships xmlns="http://schemas.openxmlformats.org/package/2006/relationships"><Relationship Id="rId9" Type="http://schemas.openxmlformats.org/officeDocument/2006/relationships/tags" Target="../tags/tag612.xml"/><Relationship Id="rId8" Type="http://schemas.openxmlformats.org/officeDocument/2006/relationships/tags" Target="../tags/tag611.xml"/><Relationship Id="rId72" Type="http://schemas.openxmlformats.org/officeDocument/2006/relationships/slideLayout" Target="../slideLayouts/slideLayout103.xml"/><Relationship Id="rId71" Type="http://schemas.openxmlformats.org/officeDocument/2006/relationships/tags" Target="../tags/tag674.xml"/><Relationship Id="rId70" Type="http://schemas.openxmlformats.org/officeDocument/2006/relationships/tags" Target="../tags/tag673.xml"/><Relationship Id="rId7" Type="http://schemas.openxmlformats.org/officeDocument/2006/relationships/tags" Target="../tags/tag610.xml"/><Relationship Id="rId69" Type="http://schemas.openxmlformats.org/officeDocument/2006/relationships/tags" Target="../tags/tag672.xml"/><Relationship Id="rId68" Type="http://schemas.openxmlformats.org/officeDocument/2006/relationships/tags" Target="../tags/tag671.xml"/><Relationship Id="rId67" Type="http://schemas.openxmlformats.org/officeDocument/2006/relationships/tags" Target="../tags/tag670.xml"/><Relationship Id="rId66" Type="http://schemas.openxmlformats.org/officeDocument/2006/relationships/tags" Target="../tags/tag669.xml"/><Relationship Id="rId65" Type="http://schemas.openxmlformats.org/officeDocument/2006/relationships/tags" Target="../tags/tag668.xml"/><Relationship Id="rId64" Type="http://schemas.openxmlformats.org/officeDocument/2006/relationships/tags" Target="../tags/tag667.xml"/><Relationship Id="rId63" Type="http://schemas.openxmlformats.org/officeDocument/2006/relationships/tags" Target="../tags/tag666.xml"/><Relationship Id="rId62" Type="http://schemas.openxmlformats.org/officeDocument/2006/relationships/tags" Target="../tags/tag665.xml"/><Relationship Id="rId61" Type="http://schemas.openxmlformats.org/officeDocument/2006/relationships/tags" Target="../tags/tag664.xml"/><Relationship Id="rId60" Type="http://schemas.openxmlformats.org/officeDocument/2006/relationships/tags" Target="../tags/tag663.xml"/><Relationship Id="rId6" Type="http://schemas.openxmlformats.org/officeDocument/2006/relationships/tags" Target="../tags/tag609.xml"/><Relationship Id="rId59" Type="http://schemas.openxmlformats.org/officeDocument/2006/relationships/tags" Target="../tags/tag662.xml"/><Relationship Id="rId58" Type="http://schemas.openxmlformats.org/officeDocument/2006/relationships/tags" Target="../tags/tag661.xml"/><Relationship Id="rId57" Type="http://schemas.openxmlformats.org/officeDocument/2006/relationships/tags" Target="../tags/tag660.xml"/><Relationship Id="rId56" Type="http://schemas.openxmlformats.org/officeDocument/2006/relationships/tags" Target="../tags/tag659.xml"/><Relationship Id="rId55" Type="http://schemas.openxmlformats.org/officeDocument/2006/relationships/tags" Target="../tags/tag658.xml"/><Relationship Id="rId54" Type="http://schemas.openxmlformats.org/officeDocument/2006/relationships/tags" Target="../tags/tag657.xml"/><Relationship Id="rId53" Type="http://schemas.openxmlformats.org/officeDocument/2006/relationships/tags" Target="../tags/tag656.xml"/><Relationship Id="rId52" Type="http://schemas.openxmlformats.org/officeDocument/2006/relationships/tags" Target="../tags/tag655.xml"/><Relationship Id="rId51" Type="http://schemas.openxmlformats.org/officeDocument/2006/relationships/tags" Target="../tags/tag654.xml"/><Relationship Id="rId50" Type="http://schemas.openxmlformats.org/officeDocument/2006/relationships/tags" Target="../tags/tag653.xml"/><Relationship Id="rId5" Type="http://schemas.openxmlformats.org/officeDocument/2006/relationships/tags" Target="../tags/tag608.xml"/><Relationship Id="rId49" Type="http://schemas.openxmlformats.org/officeDocument/2006/relationships/tags" Target="../tags/tag652.xml"/><Relationship Id="rId48" Type="http://schemas.openxmlformats.org/officeDocument/2006/relationships/tags" Target="../tags/tag651.xml"/><Relationship Id="rId47" Type="http://schemas.openxmlformats.org/officeDocument/2006/relationships/tags" Target="../tags/tag650.xml"/><Relationship Id="rId46" Type="http://schemas.openxmlformats.org/officeDocument/2006/relationships/tags" Target="../tags/tag649.xml"/><Relationship Id="rId45" Type="http://schemas.openxmlformats.org/officeDocument/2006/relationships/tags" Target="../tags/tag648.xml"/><Relationship Id="rId44" Type="http://schemas.openxmlformats.org/officeDocument/2006/relationships/tags" Target="../tags/tag647.xml"/><Relationship Id="rId43" Type="http://schemas.openxmlformats.org/officeDocument/2006/relationships/tags" Target="../tags/tag646.xml"/><Relationship Id="rId42" Type="http://schemas.openxmlformats.org/officeDocument/2006/relationships/tags" Target="../tags/tag645.xml"/><Relationship Id="rId41" Type="http://schemas.openxmlformats.org/officeDocument/2006/relationships/tags" Target="../tags/tag644.xml"/><Relationship Id="rId40" Type="http://schemas.openxmlformats.org/officeDocument/2006/relationships/tags" Target="../tags/tag643.xml"/><Relationship Id="rId4" Type="http://schemas.openxmlformats.org/officeDocument/2006/relationships/tags" Target="../tags/tag607.xml"/><Relationship Id="rId39" Type="http://schemas.openxmlformats.org/officeDocument/2006/relationships/tags" Target="../tags/tag642.xml"/><Relationship Id="rId38" Type="http://schemas.openxmlformats.org/officeDocument/2006/relationships/tags" Target="../tags/tag641.xml"/><Relationship Id="rId37" Type="http://schemas.openxmlformats.org/officeDocument/2006/relationships/tags" Target="../tags/tag640.xml"/><Relationship Id="rId36" Type="http://schemas.openxmlformats.org/officeDocument/2006/relationships/tags" Target="../tags/tag639.xml"/><Relationship Id="rId35" Type="http://schemas.openxmlformats.org/officeDocument/2006/relationships/tags" Target="../tags/tag638.xml"/><Relationship Id="rId34" Type="http://schemas.openxmlformats.org/officeDocument/2006/relationships/tags" Target="../tags/tag637.xml"/><Relationship Id="rId33" Type="http://schemas.openxmlformats.org/officeDocument/2006/relationships/tags" Target="../tags/tag636.xml"/><Relationship Id="rId32" Type="http://schemas.openxmlformats.org/officeDocument/2006/relationships/tags" Target="../tags/tag635.xml"/><Relationship Id="rId31" Type="http://schemas.openxmlformats.org/officeDocument/2006/relationships/tags" Target="../tags/tag634.xml"/><Relationship Id="rId30" Type="http://schemas.openxmlformats.org/officeDocument/2006/relationships/tags" Target="../tags/tag633.xml"/><Relationship Id="rId3" Type="http://schemas.openxmlformats.org/officeDocument/2006/relationships/tags" Target="../tags/tag606.xml"/><Relationship Id="rId29" Type="http://schemas.openxmlformats.org/officeDocument/2006/relationships/tags" Target="../tags/tag632.xml"/><Relationship Id="rId28" Type="http://schemas.openxmlformats.org/officeDocument/2006/relationships/tags" Target="../tags/tag631.xml"/><Relationship Id="rId27" Type="http://schemas.openxmlformats.org/officeDocument/2006/relationships/tags" Target="../tags/tag630.xml"/><Relationship Id="rId26" Type="http://schemas.openxmlformats.org/officeDocument/2006/relationships/tags" Target="../tags/tag629.xml"/><Relationship Id="rId25" Type="http://schemas.openxmlformats.org/officeDocument/2006/relationships/tags" Target="../tags/tag628.xml"/><Relationship Id="rId24" Type="http://schemas.openxmlformats.org/officeDocument/2006/relationships/tags" Target="../tags/tag627.xml"/><Relationship Id="rId23" Type="http://schemas.openxmlformats.org/officeDocument/2006/relationships/tags" Target="../tags/tag626.xml"/><Relationship Id="rId22" Type="http://schemas.openxmlformats.org/officeDocument/2006/relationships/tags" Target="../tags/tag625.xml"/><Relationship Id="rId21" Type="http://schemas.openxmlformats.org/officeDocument/2006/relationships/tags" Target="../tags/tag624.xml"/><Relationship Id="rId20" Type="http://schemas.openxmlformats.org/officeDocument/2006/relationships/tags" Target="../tags/tag623.xml"/><Relationship Id="rId2" Type="http://schemas.openxmlformats.org/officeDocument/2006/relationships/tags" Target="../tags/tag605.xml"/><Relationship Id="rId19" Type="http://schemas.openxmlformats.org/officeDocument/2006/relationships/tags" Target="../tags/tag622.xml"/><Relationship Id="rId18" Type="http://schemas.openxmlformats.org/officeDocument/2006/relationships/tags" Target="../tags/tag621.xml"/><Relationship Id="rId17" Type="http://schemas.openxmlformats.org/officeDocument/2006/relationships/tags" Target="../tags/tag620.xml"/><Relationship Id="rId16" Type="http://schemas.openxmlformats.org/officeDocument/2006/relationships/tags" Target="../tags/tag619.xml"/><Relationship Id="rId15" Type="http://schemas.openxmlformats.org/officeDocument/2006/relationships/tags" Target="../tags/tag618.xml"/><Relationship Id="rId14" Type="http://schemas.openxmlformats.org/officeDocument/2006/relationships/tags" Target="../tags/tag617.xml"/><Relationship Id="rId13" Type="http://schemas.openxmlformats.org/officeDocument/2006/relationships/tags" Target="../tags/tag616.xml"/><Relationship Id="rId12" Type="http://schemas.openxmlformats.org/officeDocument/2006/relationships/tags" Target="../tags/tag615.xml"/><Relationship Id="rId11" Type="http://schemas.openxmlformats.org/officeDocument/2006/relationships/tags" Target="../tags/tag614.xml"/><Relationship Id="rId10" Type="http://schemas.openxmlformats.org/officeDocument/2006/relationships/tags" Target="../tags/tag613.xml"/><Relationship Id="rId1" Type="http://schemas.openxmlformats.org/officeDocument/2006/relationships/tags" Target="../tags/tag604.xml"/></Relationships>
</file>

<file path=ppt/slides/_rels/slide16.xml.rels><?xml version="1.0" encoding="UTF-8" standalone="yes"?>
<Relationships xmlns="http://schemas.openxmlformats.org/package/2006/relationships"><Relationship Id="rId9" Type="http://schemas.openxmlformats.org/officeDocument/2006/relationships/tags" Target="../tags/tag683.xml"/><Relationship Id="rId84" Type="http://schemas.openxmlformats.org/officeDocument/2006/relationships/slideLayout" Target="../slideLayouts/slideLayout103.xml"/><Relationship Id="rId83" Type="http://schemas.openxmlformats.org/officeDocument/2006/relationships/tags" Target="../tags/tag756.xml"/><Relationship Id="rId82" Type="http://schemas.openxmlformats.org/officeDocument/2006/relationships/tags" Target="../tags/tag755.xml"/><Relationship Id="rId81" Type="http://schemas.openxmlformats.org/officeDocument/2006/relationships/slide" Target="slide8.xml"/><Relationship Id="rId80" Type="http://schemas.openxmlformats.org/officeDocument/2006/relationships/tags" Target="../tags/tag754.xml"/><Relationship Id="rId8" Type="http://schemas.openxmlformats.org/officeDocument/2006/relationships/tags" Target="../tags/tag682.xml"/><Relationship Id="rId79" Type="http://schemas.openxmlformats.org/officeDocument/2006/relationships/tags" Target="../tags/tag753.xml"/><Relationship Id="rId78" Type="http://schemas.openxmlformats.org/officeDocument/2006/relationships/tags" Target="../tags/tag752.xml"/><Relationship Id="rId77" Type="http://schemas.openxmlformats.org/officeDocument/2006/relationships/tags" Target="../tags/tag751.xml"/><Relationship Id="rId76" Type="http://schemas.openxmlformats.org/officeDocument/2006/relationships/tags" Target="../tags/tag750.xml"/><Relationship Id="rId75" Type="http://schemas.openxmlformats.org/officeDocument/2006/relationships/tags" Target="../tags/tag749.xml"/><Relationship Id="rId74" Type="http://schemas.openxmlformats.org/officeDocument/2006/relationships/tags" Target="../tags/tag748.xml"/><Relationship Id="rId73" Type="http://schemas.openxmlformats.org/officeDocument/2006/relationships/tags" Target="../tags/tag747.xml"/><Relationship Id="rId72" Type="http://schemas.openxmlformats.org/officeDocument/2006/relationships/tags" Target="../tags/tag746.xml"/><Relationship Id="rId71" Type="http://schemas.openxmlformats.org/officeDocument/2006/relationships/tags" Target="../tags/tag745.xml"/><Relationship Id="rId70" Type="http://schemas.openxmlformats.org/officeDocument/2006/relationships/tags" Target="../tags/tag744.xml"/><Relationship Id="rId7" Type="http://schemas.openxmlformats.org/officeDocument/2006/relationships/tags" Target="../tags/tag681.xml"/><Relationship Id="rId69" Type="http://schemas.openxmlformats.org/officeDocument/2006/relationships/tags" Target="../tags/tag743.xml"/><Relationship Id="rId68" Type="http://schemas.openxmlformats.org/officeDocument/2006/relationships/tags" Target="../tags/tag742.xml"/><Relationship Id="rId67" Type="http://schemas.openxmlformats.org/officeDocument/2006/relationships/tags" Target="../tags/tag741.xml"/><Relationship Id="rId66" Type="http://schemas.openxmlformats.org/officeDocument/2006/relationships/tags" Target="../tags/tag740.xml"/><Relationship Id="rId65" Type="http://schemas.openxmlformats.org/officeDocument/2006/relationships/tags" Target="../tags/tag739.xml"/><Relationship Id="rId64" Type="http://schemas.openxmlformats.org/officeDocument/2006/relationships/tags" Target="../tags/tag738.xml"/><Relationship Id="rId63" Type="http://schemas.openxmlformats.org/officeDocument/2006/relationships/tags" Target="../tags/tag737.xml"/><Relationship Id="rId62" Type="http://schemas.openxmlformats.org/officeDocument/2006/relationships/tags" Target="../tags/tag736.xml"/><Relationship Id="rId61" Type="http://schemas.openxmlformats.org/officeDocument/2006/relationships/tags" Target="../tags/tag735.xml"/><Relationship Id="rId60" Type="http://schemas.openxmlformats.org/officeDocument/2006/relationships/tags" Target="../tags/tag734.xml"/><Relationship Id="rId6" Type="http://schemas.openxmlformats.org/officeDocument/2006/relationships/tags" Target="../tags/tag680.xml"/><Relationship Id="rId59" Type="http://schemas.openxmlformats.org/officeDocument/2006/relationships/tags" Target="../tags/tag733.xml"/><Relationship Id="rId58" Type="http://schemas.openxmlformats.org/officeDocument/2006/relationships/tags" Target="../tags/tag732.xml"/><Relationship Id="rId57" Type="http://schemas.openxmlformats.org/officeDocument/2006/relationships/tags" Target="../tags/tag731.xml"/><Relationship Id="rId56" Type="http://schemas.openxmlformats.org/officeDocument/2006/relationships/tags" Target="../tags/tag730.xml"/><Relationship Id="rId55" Type="http://schemas.openxmlformats.org/officeDocument/2006/relationships/tags" Target="../tags/tag729.xml"/><Relationship Id="rId54" Type="http://schemas.openxmlformats.org/officeDocument/2006/relationships/tags" Target="../tags/tag728.xml"/><Relationship Id="rId53" Type="http://schemas.openxmlformats.org/officeDocument/2006/relationships/tags" Target="../tags/tag727.xml"/><Relationship Id="rId52" Type="http://schemas.openxmlformats.org/officeDocument/2006/relationships/tags" Target="../tags/tag726.xml"/><Relationship Id="rId51" Type="http://schemas.openxmlformats.org/officeDocument/2006/relationships/tags" Target="../tags/tag725.xml"/><Relationship Id="rId50" Type="http://schemas.openxmlformats.org/officeDocument/2006/relationships/tags" Target="../tags/tag724.xml"/><Relationship Id="rId5" Type="http://schemas.openxmlformats.org/officeDocument/2006/relationships/tags" Target="../tags/tag679.xml"/><Relationship Id="rId49" Type="http://schemas.openxmlformats.org/officeDocument/2006/relationships/tags" Target="../tags/tag723.xml"/><Relationship Id="rId48" Type="http://schemas.openxmlformats.org/officeDocument/2006/relationships/tags" Target="../tags/tag722.xml"/><Relationship Id="rId47" Type="http://schemas.openxmlformats.org/officeDocument/2006/relationships/tags" Target="../tags/tag721.xml"/><Relationship Id="rId46" Type="http://schemas.openxmlformats.org/officeDocument/2006/relationships/tags" Target="../tags/tag720.xml"/><Relationship Id="rId45" Type="http://schemas.openxmlformats.org/officeDocument/2006/relationships/tags" Target="../tags/tag719.xml"/><Relationship Id="rId44" Type="http://schemas.openxmlformats.org/officeDocument/2006/relationships/tags" Target="../tags/tag718.xml"/><Relationship Id="rId43" Type="http://schemas.openxmlformats.org/officeDocument/2006/relationships/tags" Target="../tags/tag717.xml"/><Relationship Id="rId42" Type="http://schemas.openxmlformats.org/officeDocument/2006/relationships/tags" Target="../tags/tag716.xml"/><Relationship Id="rId41" Type="http://schemas.openxmlformats.org/officeDocument/2006/relationships/tags" Target="../tags/tag715.xml"/><Relationship Id="rId40" Type="http://schemas.openxmlformats.org/officeDocument/2006/relationships/tags" Target="../tags/tag714.xml"/><Relationship Id="rId4" Type="http://schemas.openxmlformats.org/officeDocument/2006/relationships/tags" Target="../tags/tag678.xml"/><Relationship Id="rId39" Type="http://schemas.openxmlformats.org/officeDocument/2006/relationships/tags" Target="../tags/tag713.xml"/><Relationship Id="rId38" Type="http://schemas.openxmlformats.org/officeDocument/2006/relationships/tags" Target="../tags/tag712.xml"/><Relationship Id="rId37" Type="http://schemas.openxmlformats.org/officeDocument/2006/relationships/tags" Target="../tags/tag711.xml"/><Relationship Id="rId36" Type="http://schemas.openxmlformats.org/officeDocument/2006/relationships/tags" Target="../tags/tag710.xml"/><Relationship Id="rId35" Type="http://schemas.openxmlformats.org/officeDocument/2006/relationships/tags" Target="../tags/tag709.xml"/><Relationship Id="rId34" Type="http://schemas.openxmlformats.org/officeDocument/2006/relationships/tags" Target="../tags/tag708.xml"/><Relationship Id="rId33" Type="http://schemas.openxmlformats.org/officeDocument/2006/relationships/tags" Target="../tags/tag707.xml"/><Relationship Id="rId32" Type="http://schemas.openxmlformats.org/officeDocument/2006/relationships/tags" Target="../tags/tag706.xml"/><Relationship Id="rId31" Type="http://schemas.openxmlformats.org/officeDocument/2006/relationships/tags" Target="../tags/tag705.xml"/><Relationship Id="rId30" Type="http://schemas.openxmlformats.org/officeDocument/2006/relationships/tags" Target="../tags/tag704.xml"/><Relationship Id="rId3" Type="http://schemas.openxmlformats.org/officeDocument/2006/relationships/tags" Target="../tags/tag677.xml"/><Relationship Id="rId29" Type="http://schemas.openxmlformats.org/officeDocument/2006/relationships/tags" Target="../tags/tag703.xml"/><Relationship Id="rId28" Type="http://schemas.openxmlformats.org/officeDocument/2006/relationships/tags" Target="../tags/tag702.xml"/><Relationship Id="rId27" Type="http://schemas.openxmlformats.org/officeDocument/2006/relationships/tags" Target="../tags/tag701.xml"/><Relationship Id="rId26" Type="http://schemas.openxmlformats.org/officeDocument/2006/relationships/tags" Target="../tags/tag700.xml"/><Relationship Id="rId25" Type="http://schemas.openxmlformats.org/officeDocument/2006/relationships/tags" Target="../tags/tag699.xml"/><Relationship Id="rId24" Type="http://schemas.openxmlformats.org/officeDocument/2006/relationships/tags" Target="../tags/tag698.xml"/><Relationship Id="rId23" Type="http://schemas.openxmlformats.org/officeDocument/2006/relationships/tags" Target="../tags/tag697.xml"/><Relationship Id="rId22" Type="http://schemas.openxmlformats.org/officeDocument/2006/relationships/tags" Target="../tags/tag696.xml"/><Relationship Id="rId21" Type="http://schemas.openxmlformats.org/officeDocument/2006/relationships/tags" Target="../tags/tag695.xml"/><Relationship Id="rId20" Type="http://schemas.openxmlformats.org/officeDocument/2006/relationships/tags" Target="../tags/tag694.xml"/><Relationship Id="rId2" Type="http://schemas.openxmlformats.org/officeDocument/2006/relationships/tags" Target="../tags/tag676.xml"/><Relationship Id="rId19" Type="http://schemas.openxmlformats.org/officeDocument/2006/relationships/tags" Target="../tags/tag693.xml"/><Relationship Id="rId18" Type="http://schemas.openxmlformats.org/officeDocument/2006/relationships/tags" Target="../tags/tag692.xml"/><Relationship Id="rId17" Type="http://schemas.openxmlformats.org/officeDocument/2006/relationships/tags" Target="../tags/tag691.xml"/><Relationship Id="rId16" Type="http://schemas.openxmlformats.org/officeDocument/2006/relationships/tags" Target="../tags/tag690.xml"/><Relationship Id="rId15" Type="http://schemas.openxmlformats.org/officeDocument/2006/relationships/tags" Target="../tags/tag689.xml"/><Relationship Id="rId14" Type="http://schemas.openxmlformats.org/officeDocument/2006/relationships/tags" Target="../tags/tag688.xml"/><Relationship Id="rId13" Type="http://schemas.openxmlformats.org/officeDocument/2006/relationships/tags" Target="../tags/tag687.xml"/><Relationship Id="rId12" Type="http://schemas.openxmlformats.org/officeDocument/2006/relationships/tags" Target="../tags/tag686.xml"/><Relationship Id="rId11" Type="http://schemas.openxmlformats.org/officeDocument/2006/relationships/tags" Target="../tags/tag685.xml"/><Relationship Id="rId10" Type="http://schemas.openxmlformats.org/officeDocument/2006/relationships/tags" Target="../tags/tag684.xml"/><Relationship Id="rId1" Type="http://schemas.openxmlformats.org/officeDocument/2006/relationships/tags" Target="../tags/tag675.xml"/></Relationships>
</file>

<file path=ppt/slides/_rels/slide17.xml.rels><?xml version="1.0" encoding="UTF-8" standalone="yes"?>
<Relationships xmlns="http://schemas.openxmlformats.org/package/2006/relationships"><Relationship Id="rId9" Type="http://schemas.openxmlformats.org/officeDocument/2006/relationships/tags" Target="../tags/tag765.xml"/><Relationship Id="rId8" Type="http://schemas.openxmlformats.org/officeDocument/2006/relationships/tags" Target="../tags/tag764.xml"/><Relationship Id="rId7" Type="http://schemas.openxmlformats.org/officeDocument/2006/relationships/tags" Target="../tags/tag763.xml"/><Relationship Id="rId6" Type="http://schemas.openxmlformats.org/officeDocument/2006/relationships/tags" Target="../tags/tag762.xml"/><Relationship Id="rId5" Type="http://schemas.openxmlformats.org/officeDocument/2006/relationships/tags" Target="../tags/tag761.xml"/><Relationship Id="rId4" Type="http://schemas.openxmlformats.org/officeDocument/2006/relationships/tags" Target="../tags/tag760.xml"/><Relationship Id="rId3" Type="http://schemas.openxmlformats.org/officeDocument/2006/relationships/tags" Target="../tags/tag759.xml"/><Relationship Id="rId2" Type="http://schemas.openxmlformats.org/officeDocument/2006/relationships/tags" Target="../tags/tag758.xml"/><Relationship Id="rId12" Type="http://schemas.openxmlformats.org/officeDocument/2006/relationships/slideLayout" Target="../slideLayouts/slideLayout103.xml"/><Relationship Id="rId11" Type="http://schemas.openxmlformats.org/officeDocument/2006/relationships/tags" Target="../tags/tag767.xml"/><Relationship Id="rId10" Type="http://schemas.openxmlformats.org/officeDocument/2006/relationships/tags" Target="../tags/tag766.xml"/><Relationship Id="rId1" Type="http://schemas.openxmlformats.org/officeDocument/2006/relationships/tags" Target="../tags/tag757.xml"/></Relationships>
</file>

<file path=ppt/slides/_rels/slide18.xml.rels><?xml version="1.0" encoding="UTF-8" standalone="yes"?>
<Relationships xmlns="http://schemas.openxmlformats.org/package/2006/relationships"><Relationship Id="rId9" Type="http://schemas.openxmlformats.org/officeDocument/2006/relationships/tags" Target="../tags/tag776.xml"/><Relationship Id="rId8" Type="http://schemas.openxmlformats.org/officeDocument/2006/relationships/tags" Target="../tags/tag775.xml"/><Relationship Id="rId7" Type="http://schemas.openxmlformats.org/officeDocument/2006/relationships/tags" Target="../tags/tag774.xml"/><Relationship Id="rId6" Type="http://schemas.openxmlformats.org/officeDocument/2006/relationships/tags" Target="../tags/tag773.xml"/><Relationship Id="rId5" Type="http://schemas.openxmlformats.org/officeDocument/2006/relationships/tags" Target="../tags/tag772.xml"/><Relationship Id="rId4" Type="http://schemas.openxmlformats.org/officeDocument/2006/relationships/tags" Target="../tags/tag771.xml"/><Relationship Id="rId3" Type="http://schemas.openxmlformats.org/officeDocument/2006/relationships/tags" Target="../tags/tag770.xml"/><Relationship Id="rId2" Type="http://schemas.openxmlformats.org/officeDocument/2006/relationships/tags" Target="../tags/tag769.xml"/><Relationship Id="rId13" Type="http://schemas.openxmlformats.org/officeDocument/2006/relationships/slideLayout" Target="../slideLayouts/slideLayout103.xml"/><Relationship Id="rId12" Type="http://schemas.openxmlformats.org/officeDocument/2006/relationships/tags" Target="../tags/tag779.xml"/><Relationship Id="rId11" Type="http://schemas.openxmlformats.org/officeDocument/2006/relationships/tags" Target="../tags/tag778.xml"/><Relationship Id="rId10" Type="http://schemas.openxmlformats.org/officeDocument/2006/relationships/tags" Target="../tags/tag777.xml"/><Relationship Id="rId1" Type="http://schemas.openxmlformats.org/officeDocument/2006/relationships/tags" Target="../tags/tag768.xml"/></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103.xml"/><Relationship Id="rId7" Type="http://schemas.openxmlformats.org/officeDocument/2006/relationships/tags" Target="../tags/tag786.xml"/><Relationship Id="rId6" Type="http://schemas.openxmlformats.org/officeDocument/2006/relationships/tags" Target="../tags/tag785.xml"/><Relationship Id="rId5" Type="http://schemas.openxmlformats.org/officeDocument/2006/relationships/tags" Target="../tags/tag784.xml"/><Relationship Id="rId4" Type="http://schemas.openxmlformats.org/officeDocument/2006/relationships/tags" Target="../tags/tag783.xml"/><Relationship Id="rId3" Type="http://schemas.openxmlformats.org/officeDocument/2006/relationships/tags" Target="../tags/tag782.xml"/><Relationship Id="rId2" Type="http://schemas.openxmlformats.org/officeDocument/2006/relationships/tags" Target="../tags/tag781.xml"/><Relationship Id="rId1" Type="http://schemas.openxmlformats.org/officeDocument/2006/relationships/tags" Target="../tags/tag780.xml"/></Relationships>
</file>

<file path=ppt/slides/_rels/slide20.xml.rels><?xml version="1.0" encoding="UTF-8" standalone="yes"?>
<Relationships xmlns="http://schemas.openxmlformats.org/package/2006/relationships"><Relationship Id="rId9" Type="http://schemas.openxmlformats.org/officeDocument/2006/relationships/tags" Target="../tags/tag795.xml"/><Relationship Id="rId8" Type="http://schemas.openxmlformats.org/officeDocument/2006/relationships/tags" Target="../tags/tag794.xml"/><Relationship Id="rId7" Type="http://schemas.openxmlformats.org/officeDocument/2006/relationships/tags" Target="../tags/tag793.xml"/><Relationship Id="rId6" Type="http://schemas.openxmlformats.org/officeDocument/2006/relationships/tags" Target="../tags/tag792.xml"/><Relationship Id="rId5" Type="http://schemas.openxmlformats.org/officeDocument/2006/relationships/tags" Target="../tags/tag791.xml"/><Relationship Id="rId4" Type="http://schemas.openxmlformats.org/officeDocument/2006/relationships/tags" Target="../tags/tag790.xml"/><Relationship Id="rId3" Type="http://schemas.openxmlformats.org/officeDocument/2006/relationships/tags" Target="../tags/tag789.xml"/><Relationship Id="rId2" Type="http://schemas.openxmlformats.org/officeDocument/2006/relationships/tags" Target="../tags/tag788.xml"/><Relationship Id="rId14" Type="http://schemas.openxmlformats.org/officeDocument/2006/relationships/slideLayout" Target="../slideLayouts/slideLayout103.xml"/><Relationship Id="rId13" Type="http://schemas.openxmlformats.org/officeDocument/2006/relationships/tags" Target="../tags/tag799.xml"/><Relationship Id="rId12" Type="http://schemas.openxmlformats.org/officeDocument/2006/relationships/tags" Target="../tags/tag798.xml"/><Relationship Id="rId11" Type="http://schemas.openxmlformats.org/officeDocument/2006/relationships/tags" Target="../tags/tag797.xml"/><Relationship Id="rId10" Type="http://schemas.openxmlformats.org/officeDocument/2006/relationships/tags" Target="../tags/tag796.xml"/><Relationship Id="rId1" Type="http://schemas.openxmlformats.org/officeDocument/2006/relationships/tags" Target="../tags/tag787.xml"/></Relationships>
</file>

<file path=ppt/slides/_rels/slide21.xml.rels><?xml version="1.0" encoding="UTF-8" standalone="yes"?>
<Relationships xmlns="http://schemas.openxmlformats.org/package/2006/relationships"><Relationship Id="rId9" Type="http://schemas.openxmlformats.org/officeDocument/2006/relationships/tags" Target="../tags/tag808.xml"/><Relationship Id="rId8" Type="http://schemas.openxmlformats.org/officeDocument/2006/relationships/tags" Target="../tags/tag807.xml"/><Relationship Id="rId7" Type="http://schemas.openxmlformats.org/officeDocument/2006/relationships/tags" Target="../tags/tag806.xml"/><Relationship Id="rId6" Type="http://schemas.openxmlformats.org/officeDocument/2006/relationships/tags" Target="../tags/tag805.xml"/><Relationship Id="rId5" Type="http://schemas.openxmlformats.org/officeDocument/2006/relationships/tags" Target="../tags/tag804.xml"/><Relationship Id="rId4" Type="http://schemas.openxmlformats.org/officeDocument/2006/relationships/tags" Target="../tags/tag803.xml"/><Relationship Id="rId3" Type="http://schemas.openxmlformats.org/officeDocument/2006/relationships/tags" Target="../tags/tag802.xml"/><Relationship Id="rId2" Type="http://schemas.openxmlformats.org/officeDocument/2006/relationships/tags" Target="../tags/tag801.xml"/><Relationship Id="rId14" Type="http://schemas.openxmlformats.org/officeDocument/2006/relationships/slideLayout" Target="../slideLayouts/slideLayout103.xml"/><Relationship Id="rId13" Type="http://schemas.openxmlformats.org/officeDocument/2006/relationships/tags" Target="../tags/tag812.xml"/><Relationship Id="rId12" Type="http://schemas.openxmlformats.org/officeDocument/2006/relationships/tags" Target="../tags/tag811.xml"/><Relationship Id="rId11" Type="http://schemas.openxmlformats.org/officeDocument/2006/relationships/tags" Target="../tags/tag810.xml"/><Relationship Id="rId10" Type="http://schemas.openxmlformats.org/officeDocument/2006/relationships/tags" Target="../tags/tag809.xml"/><Relationship Id="rId1" Type="http://schemas.openxmlformats.org/officeDocument/2006/relationships/tags" Target="../tags/tag800.xml"/></Relationships>
</file>

<file path=ppt/slides/_rels/slide22.xml.rels><?xml version="1.0" encoding="UTF-8" standalone="yes"?>
<Relationships xmlns="http://schemas.openxmlformats.org/package/2006/relationships"><Relationship Id="rId9" Type="http://schemas.openxmlformats.org/officeDocument/2006/relationships/tags" Target="../tags/tag821.xml"/><Relationship Id="rId8" Type="http://schemas.openxmlformats.org/officeDocument/2006/relationships/tags" Target="../tags/tag820.xml"/><Relationship Id="rId7" Type="http://schemas.openxmlformats.org/officeDocument/2006/relationships/tags" Target="../tags/tag819.xml"/><Relationship Id="rId6" Type="http://schemas.openxmlformats.org/officeDocument/2006/relationships/tags" Target="../tags/tag818.xml"/><Relationship Id="rId5" Type="http://schemas.openxmlformats.org/officeDocument/2006/relationships/tags" Target="../tags/tag817.xml"/><Relationship Id="rId4" Type="http://schemas.openxmlformats.org/officeDocument/2006/relationships/tags" Target="../tags/tag816.xml"/><Relationship Id="rId3" Type="http://schemas.openxmlformats.org/officeDocument/2006/relationships/tags" Target="../tags/tag815.xml"/><Relationship Id="rId2" Type="http://schemas.openxmlformats.org/officeDocument/2006/relationships/tags" Target="../tags/tag814.xml"/><Relationship Id="rId13" Type="http://schemas.openxmlformats.org/officeDocument/2006/relationships/slideLayout" Target="../slideLayouts/slideLayout103.xml"/><Relationship Id="rId12" Type="http://schemas.openxmlformats.org/officeDocument/2006/relationships/tags" Target="../tags/tag824.xml"/><Relationship Id="rId11" Type="http://schemas.openxmlformats.org/officeDocument/2006/relationships/tags" Target="../tags/tag823.xml"/><Relationship Id="rId10" Type="http://schemas.openxmlformats.org/officeDocument/2006/relationships/tags" Target="../tags/tag822.xml"/><Relationship Id="rId1" Type="http://schemas.openxmlformats.org/officeDocument/2006/relationships/tags" Target="../tags/tag813.xml"/></Relationships>
</file>

<file path=ppt/slides/_rels/slide23.xml.rels><?xml version="1.0" encoding="UTF-8" standalone="yes"?>
<Relationships xmlns="http://schemas.openxmlformats.org/package/2006/relationships"><Relationship Id="rId9" Type="http://schemas.openxmlformats.org/officeDocument/2006/relationships/tags" Target="../tags/tag833.xml"/><Relationship Id="rId8" Type="http://schemas.openxmlformats.org/officeDocument/2006/relationships/tags" Target="../tags/tag832.xml"/><Relationship Id="rId7" Type="http://schemas.openxmlformats.org/officeDocument/2006/relationships/tags" Target="../tags/tag831.xml"/><Relationship Id="rId6" Type="http://schemas.openxmlformats.org/officeDocument/2006/relationships/tags" Target="../tags/tag830.xml"/><Relationship Id="rId5" Type="http://schemas.openxmlformats.org/officeDocument/2006/relationships/tags" Target="../tags/tag829.xml"/><Relationship Id="rId4" Type="http://schemas.openxmlformats.org/officeDocument/2006/relationships/tags" Target="../tags/tag828.xml"/><Relationship Id="rId3" Type="http://schemas.openxmlformats.org/officeDocument/2006/relationships/tags" Target="../tags/tag827.xml"/><Relationship Id="rId2" Type="http://schemas.openxmlformats.org/officeDocument/2006/relationships/tags" Target="../tags/tag826.xml"/><Relationship Id="rId16" Type="http://schemas.openxmlformats.org/officeDocument/2006/relationships/notesSlide" Target="../notesSlides/notesSlide2.xml"/><Relationship Id="rId15" Type="http://schemas.openxmlformats.org/officeDocument/2006/relationships/slideLayout" Target="../slideLayouts/slideLayout94.xml"/><Relationship Id="rId14" Type="http://schemas.openxmlformats.org/officeDocument/2006/relationships/tags" Target="../tags/tag838.xml"/><Relationship Id="rId13" Type="http://schemas.openxmlformats.org/officeDocument/2006/relationships/tags" Target="../tags/tag837.xml"/><Relationship Id="rId12" Type="http://schemas.openxmlformats.org/officeDocument/2006/relationships/tags" Target="../tags/tag836.xml"/><Relationship Id="rId11" Type="http://schemas.openxmlformats.org/officeDocument/2006/relationships/tags" Target="../tags/tag835.xml"/><Relationship Id="rId10" Type="http://schemas.openxmlformats.org/officeDocument/2006/relationships/tags" Target="../tags/tag834.xml"/><Relationship Id="rId1" Type="http://schemas.openxmlformats.org/officeDocument/2006/relationships/tags" Target="../tags/tag825.xml"/></Relationships>
</file>

<file path=ppt/slides/_rels/slide24.xml.rels><?xml version="1.0" encoding="UTF-8" standalone="yes"?>
<Relationships xmlns="http://schemas.openxmlformats.org/package/2006/relationships"><Relationship Id="rId9" Type="http://schemas.openxmlformats.org/officeDocument/2006/relationships/tags" Target="../tags/tag846.xml"/><Relationship Id="rId8" Type="http://schemas.openxmlformats.org/officeDocument/2006/relationships/tags" Target="../tags/tag845.xml"/><Relationship Id="rId7" Type="http://schemas.openxmlformats.org/officeDocument/2006/relationships/image" Target="../media/image34.jpeg"/><Relationship Id="rId6" Type="http://schemas.openxmlformats.org/officeDocument/2006/relationships/tags" Target="../tags/tag844.xml"/><Relationship Id="rId5" Type="http://schemas.openxmlformats.org/officeDocument/2006/relationships/tags" Target="../tags/tag843.xml"/><Relationship Id="rId4" Type="http://schemas.openxmlformats.org/officeDocument/2006/relationships/tags" Target="../tags/tag842.xml"/><Relationship Id="rId3" Type="http://schemas.openxmlformats.org/officeDocument/2006/relationships/tags" Target="../tags/tag841.xml"/><Relationship Id="rId24" Type="http://schemas.openxmlformats.org/officeDocument/2006/relationships/slideLayout" Target="../slideLayouts/slideLayout103.xml"/><Relationship Id="rId23" Type="http://schemas.openxmlformats.org/officeDocument/2006/relationships/tags" Target="../tags/tag856.xml"/><Relationship Id="rId22" Type="http://schemas.openxmlformats.org/officeDocument/2006/relationships/tags" Target="../tags/tag855.xml"/><Relationship Id="rId21" Type="http://schemas.openxmlformats.org/officeDocument/2006/relationships/tags" Target="../tags/tag854.xml"/><Relationship Id="rId20" Type="http://schemas.openxmlformats.org/officeDocument/2006/relationships/tags" Target="../tags/tag853.xml"/><Relationship Id="rId2" Type="http://schemas.openxmlformats.org/officeDocument/2006/relationships/tags" Target="../tags/tag840.xml"/><Relationship Id="rId19" Type="http://schemas.openxmlformats.org/officeDocument/2006/relationships/tags" Target="../tags/tag852.xml"/><Relationship Id="rId18" Type="http://schemas.openxmlformats.org/officeDocument/2006/relationships/image" Target="../media/image38.jpeg"/><Relationship Id="rId17" Type="http://schemas.openxmlformats.org/officeDocument/2006/relationships/tags" Target="../tags/tag851.xml"/><Relationship Id="rId16" Type="http://schemas.openxmlformats.org/officeDocument/2006/relationships/image" Target="../media/image37.jpeg"/><Relationship Id="rId15" Type="http://schemas.openxmlformats.org/officeDocument/2006/relationships/tags" Target="../tags/tag850.xml"/><Relationship Id="rId14" Type="http://schemas.openxmlformats.org/officeDocument/2006/relationships/image" Target="../media/image36.jpeg"/><Relationship Id="rId13" Type="http://schemas.openxmlformats.org/officeDocument/2006/relationships/tags" Target="../tags/tag849.xml"/><Relationship Id="rId12" Type="http://schemas.openxmlformats.org/officeDocument/2006/relationships/image" Target="../media/image35.jpeg"/><Relationship Id="rId11" Type="http://schemas.openxmlformats.org/officeDocument/2006/relationships/tags" Target="../tags/tag848.xml"/><Relationship Id="rId10" Type="http://schemas.openxmlformats.org/officeDocument/2006/relationships/tags" Target="../tags/tag847.xml"/><Relationship Id="rId1" Type="http://schemas.openxmlformats.org/officeDocument/2006/relationships/tags" Target="../tags/tag839.xml"/></Relationships>
</file>

<file path=ppt/slides/_rels/slide25.xml.rels><?xml version="1.0" encoding="UTF-8" standalone="yes"?>
<Relationships xmlns="http://schemas.openxmlformats.org/package/2006/relationships"><Relationship Id="rId9" Type="http://schemas.openxmlformats.org/officeDocument/2006/relationships/slide" Target="slide8.xml"/><Relationship Id="rId8" Type="http://schemas.openxmlformats.org/officeDocument/2006/relationships/tags" Target="../tags/tag861.xml"/><Relationship Id="rId7" Type="http://schemas.openxmlformats.org/officeDocument/2006/relationships/tags" Target="../tags/tag860.xml"/><Relationship Id="rId6" Type="http://schemas.openxmlformats.org/officeDocument/2006/relationships/image" Target="../media/image13.png"/><Relationship Id="rId5" Type="http://schemas.openxmlformats.org/officeDocument/2006/relationships/tags" Target="../tags/tag859.xml"/><Relationship Id="rId4" Type="http://schemas.openxmlformats.org/officeDocument/2006/relationships/image" Target="NULL" TargetMode="External"/><Relationship Id="rId3" Type="http://schemas.openxmlformats.org/officeDocument/2006/relationships/image" Target="../media/image12.png"/><Relationship Id="rId2" Type="http://schemas.openxmlformats.org/officeDocument/2006/relationships/tags" Target="../tags/tag858.xml"/><Relationship Id="rId12" Type="http://schemas.openxmlformats.org/officeDocument/2006/relationships/slideLayout" Target="../slideLayouts/slideLayout114.xml"/><Relationship Id="rId11" Type="http://schemas.openxmlformats.org/officeDocument/2006/relationships/tags" Target="../tags/tag863.xml"/><Relationship Id="rId10" Type="http://schemas.openxmlformats.org/officeDocument/2006/relationships/tags" Target="../tags/tag862.xml"/><Relationship Id="rId1" Type="http://schemas.openxmlformats.org/officeDocument/2006/relationships/tags" Target="../tags/tag857.xml"/></Relationships>
</file>

<file path=ppt/slides/_rels/slide26.xml.rels><?xml version="1.0" encoding="UTF-8" standalone="yes"?>
<Relationships xmlns="http://schemas.openxmlformats.org/package/2006/relationships"><Relationship Id="rId9" Type="http://schemas.openxmlformats.org/officeDocument/2006/relationships/tags" Target="../tags/tag872.xml"/><Relationship Id="rId8" Type="http://schemas.openxmlformats.org/officeDocument/2006/relationships/tags" Target="../tags/tag871.xml"/><Relationship Id="rId7" Type="http://schemas.openxmlformats.org/officeDocument/2006/relationships/tags" Target="../tags/tag870.xml"/><Relationship Id="rId6" Type="http://schemas.openxmlformats.org/officeDocument/2006/relationships/tags" Target="../tags/tag869.xml"/><Relationship Id="rId5" Type="http://schemas.openxmlformats.org/officeDocument/2006/relationships/tags" Target="../tags/tag868.xml"/><Relationship Id="rId4" Type="http://schemas.openxmlformats.org/officeDocument/2006/relationships/tags" Target="../tags/tag867.xml"/><Relationship Id="rId3" Type="http://schemas.openxmlformats.org/officeDocument/2006/relationships/tags" Target="../tags/tag866.xml"/><Relationship Id="rId20" Type="http://schemas.openxmlformats.org/officeDocument/2006/relationships/slideLayout" Target="../slideLayouts/slideLayout103.xml"/><Relationship Id="rId2" Type="http://schemas.openxmlformats.org/officeDocument/2006/relationships/tags" Target="../tags/tag865.xml"/><Relationship Id="rId19" Type="http://schemas.openxmlformats.org/officeDocument/2006/relationships/tags" Target="../tags/tag882.xml"/><Relationship Id="rId18" Type="http://schemas.openxmlformats.org/officeDocument/2006/relationships/tags" Target="../tags/tag881.xml"/><Relationship Id="rId17" Type="http://schemas.openxmlformats.org/officeDocument/2006/relationships/tags" Target="../tags/tag880.xml"/><Relationship Id="rId16" Type="http://schemas.openxmlformats.org/officeDocument/2006/relationships/tags" Target="../tags/tag879.xml"/><Relationship Id="rId15" Type="http://schemas.openxmlformats.org/officeDocument/2006/relationships/tags" Target="../tags/tag878.xml"/><Relationship Id="rId14" Type="http://schemas.openxmlformats.org/officeDocument/2006/relationships/tags" Target="../tags/tag877.xml"/><Relationship Id="rId13" Type="http://schemas.openxmlformats.org/officeDocument/2006/relationships/tags" Target="../tags/tag876.xml"/><Relationship Id="rId12" Type="http://schemas.openxmlformats.org/officeDocument/2006/relationships/tags" Target="../tags/tag875.xml"/><Relationship Id="rId11" Type="http://schemas.openxmlformats.org/officeDocument/2006/relationships/tags" Target="../tags/tag874.xml"/><Relationship Id="rId10" Type="http://schemas.openxmlformats.org/officeDocument/2006/relationships/tags" Target="../tags/tag873.xml"/><Relationship Id="rId1" Type="http://schemas.openxmlformats.org/officeDocument/2006/relationships/tags" Target="../tags/tag864.xml"/></Relationships>
</file>

<file path=ppt/slides/_rels/slide27.xml.rels><?xml version="1.0" encoding="UTF-8" standalone="yes"?>
<Relationships xmlns="http://schemas.openxmlformats.org/package/2006/relationships"><Relationship Id="rId9" Type="http://schemas.openxmlformats.org/officeDocument/2006/relationships/diagramQuickStyle" Target="../diagrams/quickStyle2.xml"/><Relationship Id="rId8" Type="http://schemas.openxmlformats.org/officeDocument/2006/relationships/diagramLayout" Target="../diagrams/layout2.xml"/><Relationship Id="rId7" Type="http://schemas.openxmlformats.org/officeDocument/2006/relationships/diagramData" Target="../diagrams/data2.xml"/><Relationship Id="rId6" Type="http://schemas.openxmlformats.org/officeDocument/2006/relationships/image" Target="../media/image13.png"/><Relationship Id="rId5" Type="http://schemas.openxmlformats.org/officeDocument/2006/relationships/tags" Target="../tags/tag885.xml"/><Relationship Id="rId4" Type="http://schemas.openxmlformats.org/officeDocument/2006/relationships/image" Target="NULL" TargetMode="External"/><Relationship Id="rId3" Type="http://schemas.openxmlformats.org/officeDocument/2006/relationships/image" Target="../media/image12.png"/><Relationship Id="rId2" Type="http://schemas.openxmlformats.org/officeDocument/2006/relationships/tags" Target="../tags/tag884.xml"/><Relationship Id="rId14" Type="http://schemas.openxmlformats.org/officeDocument/2006/relationships/slideLayout" Target="../slideLayouts/slideLayout114.xml"/><Relationship Id="rId13" Type="http://schemas.openxmlformats.org/officeDocument/2006/relationships/tags" Target="../tags/tag887.xml"/><Relationship Id="rId12" Type="http://schemas.openxmlformats.org/officeDocument/2006/relationships/tags" Target="../tags/tag886.xml"/><Relationship Id="rId11" Type="http://schemas.microsoft.com/office/2007/relationships/diagramDrawing" Target="../diagrams/drawing2.xml"/><Relationship Id="rId10" Type="http://schemas.openxmlformats.org/officeDocument/2006/relationships/diagramColors" Target="../diagrams/colors2.xml"/><Relationship Id="rId1" Type="http://schemas.openxmlformats.org/officeDocument/2006/relationships/tags" Target="../tags/tag883.xml"/></Relationships>
</file>

<file path=ppt/slides/_rels/slide28.xml.rels><?xml version="1.0" encoding="UTF-8" standalone="yes"?>
<Relationships xmlns="http://schemas.openxmlformats.org/package/2006/relationships"><Relationship Id="rId9" Type="http://schemas.openxmlformats.org/officeDocument/2006/relationships/tags" Target="../tags/tag893.xml"/><Relationship Id="rId8" Type="http://schemas.openxmlformats.org/officeDocument/2006/relationships/tags" Target="../tags/tag892.xml"/><Relationship Id="rId7" Type="http://schemas.openxmlformats.org/officeDocument/2006/relationships/tags" Target="../tags/tag891.xml"/><Relationship Id="rId6" Type="http://schemas.openxmlformats.org/officeDocument/2006/relationships/image" Target="../media/image10.png"/><Relationship Id="rId5" Type="http://schemas.openxmlformats.org/officeDocument/2006/relationships/tags" Target="../tags/tag890.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889.xml"/><Relationship Id="rId15" Type="http://schemas.openxmlformats.org/officeDocument/2006/relationships/slideLayout" Target="../slideLayouts/slideLayout104.xml"/><Relationship Id="rId14" Type="http://schemas.openxmlformats.org/officeDocument/2006/relationships/tags" Target="../tags/tag898.xml"/><Relationship Id="rId13" Type="http://schemas.openxmlformats.org/officeDocument/2006/relationships/tags" Target="../tags/tag897.xml"/><Relationship Id="rId12" Type="http://schemas.openxmlformats.org/officeDocument/2006/relationships/tags" Target="../tags/tag896.xml"/><Relationship Id="rId11" Type="http://schemas.openxmlformats.org/officeDocument/2006/relationships/tags" Target="../tags/tag895.xml"/><Relationship Id="rId10" Type="http://schemas.openxmlformats.org/officeDocument/2006/relationships/tags" Target="../tags/tag894.xml"/><Relationship Id="rId1" Type="http://schemas.openxmlformats.org/officeDocument/2006/relationships/tags" Target="../tags/tag888.xml"/></Relationships>
</file>

<file path=ppt/slides/_rels/slide29.xml.rels><?xml version="1.0" encoding="UTF-8" standalone="yes"?>
<Relationships xmlns="http://schemas.openxmlformats.org/package/2006/relationships"><Relationship Id="rId9" Type="http://schemas.openxmlformats.org/officeDocument/2006/relationships/tags" Target="../tags/tag906.xml"/><Relationship Id="rId8" Type="http://schemas.openxmlformats.org/officeDocument/2006/relationships/slide" Target="slide8.xml"/><Relationship Id="rId7" Type="http://schemas.openxmlformats.org/officeDocument/2006/relationships/tags" Target="../tags/tag905.xml"/><Relationship Id="rId6" Type="http://schemas.openxmlformats.org/officeDocument/2006/relationships/tags" Target="../tags/tag904.xml"/><Relationship Id="rId5" Type="http://schemas.openxmlformats.org/officeDocument/2006/relationships/tags" Target="../tags/tag903.xml"/><Relationship Id="rId4" Type="http://schemas.openxmlformats.org/officeDocument/2006/relationships/tags" Target="../tags/tag902.xml"/><Relationship Id="rId3" Type="http://schemas.openxmlformats.org/officeDocument/2006/relationships/tags" Target="../tags/tag901.xml"/><Relationship Id="rId2" Type="http://schemas.openxmlformats.org/officeDocument/2006/relationships/tags" Target="../tags/tag900.xml"/><Relationship Id="rId13" Type="http://schemas.openxmlformats.org/officeDocument/2006/relationships/slideLayout" Target="../slideLayouts/slideLayout103.xml"/><Relationship Id="rId12" Type="http://schemas.openxmlformats.org/officeDocument/2006/relationships/tags" Target="../tags/tag909.xml"/><Relationship Id="rId11" Type="http://schemas.openxmlformats.org/officeDocument/2006/relationships/tags" Target="../tags/tag908.xml"/><Relationship Id="rId10" Type="http://schemas.openxmlformats.org/officeDocument/2006/relationships/tags" Target="../tags/tag907.xml"/><Relationship Id="rId1" Type="http://schemas.openxmlformats.org/officeDocument/2006/relationships/tags" Target="../tags/tag899.xml"/></Relationships>
</file>

<file path=ppt/slides/_rels/slide30.xml.rels><?xml version="1.0" encoding="UTF-8" standalone="yes"?>
<Relationships xmlns="http://schemas.openxmlformats.org/package/2006/relationships"><Relationship Id="rId9" Type="http://schemas.openxmlformats.org/officeDocument/2006/relationships/tags" Target="../tags/tag915.xml"/><Relationship Id="rId8" Type="http://schemas.openxmlformats.org/officeDocument/2006/relationships/tags" Target="../tags/tag914.xml"/><Relationship Id="rId7" Type="http://schemas.openxmlformats.org/officeDocument/2006/relationships/tags" Target="../tags/tag913.xml"/><Relationship Id="rId6" Type="http://schemas.openxmlformats.org/officeDocument/2006/relationships/image" Target="../media/image10.png"/><Relationship Id="rId5" Type="http://schemas.openxmlformats.org/officeDocument/2006/relationships/tags" Target="../tags/tag912.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911.xml"/><Relationship Id="rId15" Type="http://schemas.openxmlformats.org/officeDocument/2006/relationships/slideLayout" Target="../slideLayouts/slideLayout104.xml"/><Relationship Id="rId14" Type="http://schemas.openxmlformats.org/officeDocument/2006/relationships/tags" Target="../tags/tag920.xml"/><Relationship Id="rId13" Type="http://schemas.openxmlformats.org/officeDocument/2006/relationships/tags" Target="../tags/tag919.xml"/><Relationship Id="rId12" Type="http://schemas.openxmlformats.org/officeDocument/2006/relationships/tags" Target="../tags/tag918.xml"/><Relationship Id="rId11" Type="http://schemas.openxmlformats.org/officeDocument/2006/relationships/tags" Target="../tags/tag917.xml"/><Relationship Id="rId10" Type="http://schemas.openxmlformats.org/officeDocument/2006/relationships/tags" Target="../tags/tag916.xml"/><Relationship Id="rId1" Type="http://schemas.openxmlformats.org/officeDocument/2006/relationships/tags" Target="../tags/tag910.xml"/></Relationships>
</file>

<file path=ppt/slides/_rels/slide31.xml.rels><?xml version="1.0" encoding="UTF-8" standalone="yes"?>
<Relationships xmlns="http://schemas.openxmlformats.org/package/2006/relationships"><Relationship Id="rId9" Type="http://schemas.openxmlformats.org/officeDocument/2006/relationships/tags" Target="../tags/tag926.xml"/><Relationship Id="rId8" Type="http://schemas.openxmlformats.org/officeDocument/2006/relationships/tags" Target="../tags/tag925.xml"/><Relationship Id="rId7" Type="http://schemas.openxmlformats.org/officeDocument/2006/relationships/tags" Target="../tags/tag924.xml"/><Relationship Id="rId6" Type="http://schemas.openxmlformats.org/officeDocument/2006/relationships/image" Target="../media/image10.png"/><Relationship Id="rId5" Type="http://schemas.openxmlformats.org/officeDocument/2006/relationships/tags" Target="../tags/tag923.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922.xml"/><Relationship Id="rId15" Type="http://schemas.openxmlformats.org/officeDocument/2006/relationships/slideLayout" Target="../slideLayouts/slideLayout104.xml"/><Relationship Id="rId14" Type="http://schemas.openxmlformats.org/officeDocument/2006/relationships/tags" Target="../tags/tag931.xml"/><Relationship Id="rId13" Type="http://schemas.openxmlformats.org/officeDocument/2006/relationships/tags" Target="../tags/tag930.xml"/><Relationship Id="rId12" Type="http://schemas.openxmlformats.org/officeDocument/2006/relationships/tags" Target="../tags/tag929.xml"/><Relationship Id="rId11" Type="http://schemas.openxmlformats.org/officeDocument/2006/relationships/tags" Target="../tags/tag928.xml"/><Relationship Id="rId10" Type="http://schemas.openxmlformats.org/officeDocument/2006/relationships/tags" Target="../tags/tag927.xml"/><Relationship Id="rId1" Type="http://schemas.openxmlformats.org/officeDocument/2006/relationships/tags" Target="../tags/tag921.xml"/></Relationships>
</file>

<file path=ppt/slides/_rels/slide32.xml.rels><?xml version="1.0" encoding="UTF-8" standalone="yes"?>
<Relationships xmlns="http://schemas.openxmlformats.org/package/2006/relationships"><Relationship Id="rId9" Type="http://schemas.openxmlformats.org/officeDocument/2006/relationships/tags" Target="../tags/tag937.xml"/><Relationship Id="rId8" Type="http://schemas.openxmlformats.org/officeDocument/2006/relationships/tags" Target="../tags/tag936.xml"/><Relationship Id="rId7" Type="http://schemas.openxmlformats.org/officeDocument/2006/relationships/tags" Target="../tags/tag935.xml"/><Relationship Id="rId6" Type="http://schemas.openxmlformats.org/officeDocument/2006/relationships/image" Target="../media/image10.png"/><Relationship Id="rId5" Type="http://schemas.openxmlformats.org/officeDocument/2006/relationships/tags" Target="../tags/tag934.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933.xml"/><Relationship Id="rId15" Type="http://schemas.openxmlformats.org/officeDocument/2006/relationships/slideLayout" Target="../slideLayouts/slideLayout114.xml"/><Relationship Id="rId14" Type="http://schemas.openxmlformats.org/officeDocument/2006/relationships/tags" Target="../tags/tag942.xml"/><Relationship Id="rId13" Type="http://schemas.openxmlformats.org/officeDocument/2006/relationships/tags" Target="../tags/tag941.xml"/><Relationship Id="rId12" Type="http://schemas.openxmlformats.org/officeDocument/2006/relationships/tags" Target="../tags/tag940.xml"/><Relationship Id="rId11" Type="http://schemas.openxmlformats.org/officeDocument/2006/relationships/tags" Target="../tags/tag939.xml"/><Relationship Id="rId10" Type="http://schemas.openxmlformats.org/officeDocument/2006/relationships/tags" Target="../tags/tag938.xml"/><Relationship Id="rId1" Type="http://schemas.openxmlformats.org/officeDocument/2006/relationships/tags" Target="../tags/tag932.xml"/></Relationships>
</file>

<file path=ppt/slides/_rels/slide33.xml.rels><?xml version="1.0" encoding="UTF-8" standalone="yes"?>
<Relationships xmlns="http://schemas.openxmlformats.org/package/2006/relationships"><Relationship Id="rId9" Type="http://schemas.openxmlformats.org/officeDocument/2006/relationships/tags" Target="../tags/tag948.xml"/><Relationship Id="rId8" Type="http://schemas.openxmlformats.org/officeDocument/2006/relationships/tags" Target="../tags/tag947.xml"/><Relationship Id="rId7" Type="http://schemas.openxmlformats.org/officeDocument/2006/relationships/tags" Target="../tags/tag946.xml"/><Relationship Id="rId6" Type="http://schemas.openxmlformats.org/officeDocument/2006/relationships/image" Target="../media/image10.png"/><Relationship Id="rId5" Type="http://schemas.openxmlformats.org/officeDocument/2006/relationships/tags" Target="../tags/tag945.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944.xml"/><Relationship Id="rId15" Type="http://schemas.openxmlformats.org/officeDocument/2006/relationships/slideLayout" Target="../slideLayouts/slideLayout114.xml"/><Relationship Id="rId14" Type="http://schemas.openxmlformats.org/officeDocument/2006/relationships/tags" Target="../tags/tag953.xml"/><Relationship Id="rId13" Type="http://schemas.openxmlformats.org/officeDocument/2006/relationships/tags" Target="../tags/tag952.xml"/><Relationship Id="rId12" Type="http://schemas.openxmlformats.org/officeDocument/2006/relationships/tags" Target="../tags/tag951.xml"/><Relationship Id="rId11" Type="http://schemas.openxmlformats.org/officeDocument/2006/relationships/tags" Target="../tags/tag950.xml"/><Relationship Id="rId10" Type="http://schemas.openxmlformats.org/officeDocument/2006/relationships/tags" Target="../tags/tag949.xml"/><Relationship Id="rId1" Type="http://schemas.openxmlformats.org/officeDocument/2006/relationships/tags" Target="../tags/tag943.xml"/></Relationships>
</file>

<file path=ppt/slides/_rels/slide34.xml.rels><?xml version="1.0" encoding="UTF-8" standalone="yes"?>
<Relationships xmlns="http://schemas.openxmlformats.org/package/2006/relationships"><Relationship Id="rId9" Type="http://schemas.openxmlformats.org/officeDocument/2006/relationships/tags" Target="../tags/tag959.xml"/><Relationship Id="rId8" Type="http://schemas.openxmlformats.org/officeDocument/2006/relationships/tags" Target="../tags/tag958.xml"/><Relationship Id="rId7" Type="http://schemas.openxmlformats.org/officeDocument/2006/relationships/tags" Target="../tags/tag957.xml"/><Relationship Id="rId6" Type="http://schemas.openxmlformats.org/officeDocument/2006/relationships/image" Target="../media/image10.png"/><Relationship Id="rId5" Type="http://schemas.openxmlformats.org/officeDocument/2006/relationships/tags" Target="../tags/tag956.xml"/><Relationship Id="rId4" Type="http://schemas.openxmlformats.org/officeDocument/2006/relationships/image" Target="NULL" TargetMode="External"/><Relationship Id="rId3" Type="http://schemas.openxmlformats.org/officeDocument/2006/relationships/image" Target="../media/image9.png"/><Relationship Id="rId2" Type="http://schemas.openxmlformats.org/officeDocument/2006/relationships/tags" Target="../tags/tag955.xml"/><Relationship Id="rId15" Type="http://schemas.openxmlformats.org/officeDocument/2006/relationships/slideLayout" Target="../slideLayouts/slideLayout114.xml"/><Relationship Id="rId14" Type="http://schemas.openxmlformats.org/officeDocument/2006/relationships/tags" Target="../tags/tag964.xml"/><Relationship Id="rId13" Type="http://schemas.openxmlformats.org/officeDocument/2006/relationships/tags" Target="../tags/tag963.xml"/><Relationship Id="rId12" Type="http://schemas.openxmlformats.org/officeDocument/2006/relationships/tags" Target="../tags/tag962.xml"/><Relationship Id="rId11" Type="http://schemas.openxmlformats.org/officeDocument/2006/relationships/tags" Target="../tags/tag961.xml"/><Relationship Id="rId10" Type="http://schemas.openxmlformats.org/officeDocument/2006/relationships/tags" Target="../tags/tag960.xml"/><Relationship Id="rId1" Type="http://schemas.openxmlformats.org/officeDocument/2006/relationships/tags" Target="../tags/tag954.xml"/></Relationships>
</file>

<file path=ppt/slides/_rels/slide35.xml.rels><?xml version="1.0" encoding="UTF-8" standalone="yes"?>
<Relationships xmlns="http://schemas.openxmlformats.org/package/2006/relationships"><Relationship Id="rId9" Type="http://schemas.openxmlformats.org/officeDocument/2006/relationships/tags" Target="../tags/tag969.xml"/><Relationship Id="rId8" Type="http://schemas.openxmlformats.org/officeDocument/2006/relationships/image" Target="NULL" TargetMode="External"/><Relationship Id="rId7" Type="http://schemas.openxmlformats.org/officeDocument/2006/relationships/image" Target="../media/image10.png"/><Relationship Id="rId6" Type="http://schemas.openxmlformats.org/officeDocument/2006/relationships/tags" Target="../tags/tag968.xml"/><Relationship Id="rId5" Type="http://schemas.openxmlformats.org/officeDocument/2006/relationships/image" Target="../media/image40.jpeg"/><Relationship Id="rId4" Type="http://schemas.openxmlformats.org/officeDocument/2006/relationships/tags" Target="../tags/tag967.xml"/><Relationship Id="rId3" Type="http://schemas.openxmlformats.org/officeDocument/2006/relationships/image" Target="../media/image39.jpeg"/><Relationship Id="rId2" Type="http://schemas.openxmlformats.org/officeDocument/2006/relationships/tags" Target="../tags/tag966.xml"/><Relationship Id="rId11" Type="http://schemas.openxmlformats.org/officeDocument/2006/relationships/slideLayout" Target="../slideLayouts/slideLayout109.xml"/><Relationship Id="rId10" Type="http://schemas.openxmlformats.org/officeDocument/2006/relationships/tags" Target="../tags/tag970.xml"/><Relationship Id="rId1" Type="http://schemas.openxmlformats.org/officeDocument/2006/relationships/tags" Target="../tags/tag96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7" name="矩形 1"/>
          <p:cNvSpPr/>
          <p:nvPr/>
        </p:nvSpPr>
        <p:spPr bwMode="auto">
          <a:xfrm>
            <a:off x="0" y="2895600"/>
            <a:ext cx="12192000" cy="2448560"/>
          </a:xfrm>
          <a:prstGeom prst="rect">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588" name="标题 3"/>
          <p:cNvSpPr>
            <a:spLocks noGrp="1"/>
          </p:cNvSpPr>
          <p:nvPr>
            <p:ph type="ctrTitle"/>
            <p:custDataLst>
              <p:tags r:id="rId1"/>
            </p:custDataLst>
          </p:nvPr>
        </p:nvSpPr>
        <p:spPr>
          <a:xfrm>
            <a:off x="514668" y="3359467"/>
            <a:ext cx="11309350" cy="1520825"/>
          </a:xfrm>
        </p:spPr>
        <p:txBody>
          <a:bodyPr vert="horz" wrap="square" lIns="90170" tIns="46990" rIns="90170" bIns="46990" anchor="t">
            <a:noAutofit/>
          </a:bodyPr>
          <a:lstStyle/>
          <a:p>
            <a:pPr>
              <a:buClrTx/>
              <a:buSzTx/>
              <a:buFontTx/>
            </a:pPr>
            <a:r>
              <a:rPr lang="zh-CN" altLang="zh-CN" sz="9600" b="1" kern="1200" dirty="0">
                <a:solidFill>
                  <a:schemeClr val="tx1"/>
                </a:solidFill>
                <a:latin typeface="华文楷体" panose="02010600040101010101" pitchFamily="2" charset="-122"/>
                <a:ea typeface="华文楷体" panose="02010600040101010101" pitchFamily="2" charset="-122"/>
                <a:sym typeface="Arial" panose="020B0604020202020204" pitchFamily="34" charset="0"/>
              </a:rPr>
              <a:t>陶行知学前教育思想</a:t>
            </a:r>
            <a:endParaRPr lang="zh-CN" altLang="zh-CN" sz="9600" b="1" kern="1200" dirty="0">
              <a:solidFill>
                <a:schemeClr val="tx1"/>
              </a:solidFill>
              <a:latin typeface="华文楷体" panose="02010600040101010101" pitchFamily="2" charset="-122"/>
              <a:ea typeface="华文楷体" panose="02010600040101010101" pitchFamily="2" charset="-122"/>
              <a:sym typeface="Arial" panose="020B0604020202020204" pitchFamily="34" charset="0"/>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588"/>
                                        </p:tgtEl>
                                        <p:attrNameLst>
                                          <p:attrName>style.visibility</p:attrName>
                                        </p:attrNameLst>
                                      </p:cBhvr>
                                      <p:to>
                                        <p:strVal val="visible"/>
                                      </p:to>
                                    </p:set>
                                    <p:animEffect transition="in" filter="blinds(horizontal)">
                                      <p:cBhvr>
                                        <p:cTn id="7" dur="500"/>
                                        <p:tgtEl>
                                          <p:spTgt spid="1048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8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组合 5"/>
          <p:cNvGrpSpPr/>
          <p:nvPr/>
        </p:nvGrpSpPr>
        <p:grpSpPr>
          <a:xfrm>
            <a:off x="1588" y="-34132"/>
            <a:ext cx="4021772" cy="816452"/>
            <a:chOff x="1588" y="-34132"/>
            <a:chExt cx="4021772" cy="816452"/>
          </a:xfrm>
        </p:grpSpPr>
        <p:sp>
          <p:nvSpPr>
            <p:cNvPr id="1048599" name="矩形 1"/>
            <p:cNvSpPr/>
            <p:nvPr>
              <p:custDataLst>
                <p:tags r:id="rId1"/>
              </p:custDataLst>
            </p:nvPr>
          </p:nvSpPr>
          <p:spPr>
            <a:xfrm>
              <a:off x="1588" y="-34132"/>
              <a:ext cx="770572" cy="81645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600" name="文本框 5"/>
            <p:cNvSpPr txBox="1"/>
            <p:nvPr>
              <p:custDataLst>
                <p:tags r:id="rId2"/>
              </p:custDataLst>
            </p:nvPr>
          </p:nvSpPr>
          <p:spPr>
            <a:xfrm>
              <a:off x="777877" y="1"/>
              <a:ext cx="3245483" cy="769936"/>
            </a:xfrm>
            <a:prstGeom prst="rect">
              <a:avLst/>
            </a:prstGeom>
            <a:noFill/>
            <a:ln w="76200">
              <a:solidFill>
                <a:srgbClr val="26653F"/>
              </a:solidFill>
            </a:ln>
          </p:spPr>
          <p:txBody>
            <a:bodyPr wrap="none" anchor="t"/>
            <a:lstStyle/>
            <a:p>
              <a:pPr>
                <a:buSzPct val="100000"/>
              </a:pPr>
              <a:r>
                <a:rPr lang="zh-CN" altLang="en-US" sz="4000" baseline="0" dirty="0">
                  <a:latin typeface="Arial" panose="020B0604020202020204" pitchFamily="34" charset="0"/>
                  <a:ea typeface="黑体" panose="02010609060101010101" charset="-122"/>
                </a:rPr>
                <a:t>人物简介</a:t>
              </a:r>
              <a:endParaRPr lang="zh-CN" altLang="en-US" sz="4000" baseline="0" dirty="0">
                <a:latin typeface="Arial" panose="020B0604020202020204" pitchFamily="34" charset="0"/>
                <a:ea typeface="黑体" panose="02010609060101010101" charset="-122"/>
              </a:endParaRPr>
            </a:p>
          </p:txBody>
        </p:sp>
      </p:grpSp>
      <p:sp>
        <p:nvSpPr>
          <p:cNvPr id="1048601" name="文本框 16"/>
          <p:cNvSpPr txBox="1"/>
          <p:nvPr>
            <p:custDataLst>
              <p:tags r:id="rId3"/>
            </p:custDataLst>
          </p:nvPr>
        </p:nvSpPr>
        <p:spPr>
          <a:xfrm>
            <a:off x="393265" y="3812373"/>
            <a:ext cx="5546725" cy="2316163"/>
          </a:xfrm>
          <a:prstGeom prst="rect">
            <a:avLst/>
          </a:prstGeom>
          <a:noFill/>
          <a:ln w="9525">
            <a:noFill/>
          </a:ln>
        </p:spPr>
        <p:txBody>
          <a:bodyPr wrap="square" anchor="t"/>
          <a:lstStyle/>
          <a:p>
            <a:pPr indent="457200" defTabSz="685800">
              <a:lnSpc>
                <a:spcPct val="150000"/>
              </a:lnSpc>
              <a:spcAft>
                <a:spcPts val="400"/>
              </a:spcAft>
              <a:buSzTx/>
            </a:pPr>
            <a:r>
              <a:rPr lang="zh-CN" altLang="en-US" sz="2400" dirty="0">
                <a:latin typeface="黑体" panose="02010609060101010101" charset="-122"/>
                <a:ea typeface="黑体" panose="02010609060101010101" charset="-122"/>
                <a:sym typeface="Wingdings" panose="05000000000000000000" pitchFamily="2" charset="2"/>
              </a:rPr>
              <a:t>他抱着救国救民之心，推行平民教育、乡村教育和普及教育运动，</a:t>
            </a:r>
            <a:r>
              <a:rPr lang="zh-CN" altLang="en-US" sz="2400" dirty="0">
                <a:solidFill>
                  <a:srgbClr val="FF0000"/>
                </a:solidFill>
                <a:latin typeface="黑体" panose="02010609060101010101" charset="-122"/>
                <a:ea typeface="黑体" panose="02010609060101010101" charset="-122"/>
                <a:sym typeface="Wingdings" panose="05000000000000000000" pitchFamily="2" charset="2"/>
              </a:rPr>
              <a:t>是为世界所知晓的中国教育家。</a:t>
            </a:r>
            <a:endParaRPr lang="zh-CN" altLang="en-US" sz="2400" dirty="0">
              <a:solidFill>
                <a:srgbClr val="FF0000"/>
              </a:solidFill>
              <a:latin typeface="黑体" panose="02010609060101010101" charset="-122"/>
              <a:ea typeface="黑体" panose="02010609060101010101" charset="-122"/>
              <a:sym typeface="Wingdings" panose="05000000000000000000" pitchFamily="2" charset="2"/>
            </a:endParaRPr>
          </a:p>
        </p:txBody>
      </p:sp>
      <p:pic>
        <p:nvPicPr>
          <p:cNvPr id="2097154" name="图片 4"/>
          <p:cNvPicPr>
            <a:picLocks noChangeAspect="1"/>
          </p:cNvPicPr>
          <p:nvPr>
            <p:custDataLst>
              <p:tags r:id="rId4"/>
            </p:custDataLst>
          </p:nvPr>
        </p:nvPicPr>
        <p:blipFill>
          <a:blip r:embed="rId5"/>
          <a:stretch>
            <a:fillRect/>
          </a:stretch>
        </p:blipFill>
        <p:spPr>
          <a:xfrm>
            <a:off x="6135233" y="1725702"/>
            <a:ext cx="2921000" cy="3941762"/>
          </a:xfrm>
          <a:prstGeom prst="rect">
            <a:avLst/>
          </a:prstGeom>
          <a:noFill/>
          <a:ln w="9525">
            <a:noFill/>
          </a:ln>
        </p:spPr>
      </p:pic>
      <p:pic>
        <p:nvPicPr>
          <p:cNvPr id="2097155" name="图片 9"/>
          <p:cNvPicPr>
            <a:picLocks noChangeAspect="1"/>
          </p:cNvPicPr>
          <p:nvPr>
            <p:custDataLst>
              <p:tags r:id="rId6"/>
            </p:custDataLst>
          </p:nvPr>
        </p:nvPicPr>
        <p:blipFill rotWithShape="1">
          <a:blip r:embed="rId7"/>
          <a:srcRect l="24272" r="22143"/>
          <a:stretch>
            <a:fillRect/>
          </a:stretch>
        </p:blipFill>
        <p:spPr>
          <a:xfrm>
            <a:off x="9017000" y="1725702"/>
            <a:ext cx="2921000" cy="3941762"/>
          </a:xfrm>
          <a:prstGeom prst="rect">
            <a:avLst/>
          </a:prstGeom>
          <a:noFill/>
          <a:ln w="9525">
            <a:noFill/>
          </a:ln>
        </p:spPr>
      </p:pic>
      <p:sp>
        <p:nvSpPr>
          <p:cNvPr id="1048602" name="文本框 16"/>
          <p:cNvSpPr txBox="1"/>
          <p:nvPr>
            <p:custDataLst>
              <p:tags r:id="rId8"/>
            </p:custDataLst>
          </p:nvPr>
        </p:nvSpPr>
        <p:spPr>
          <a:xfrm>
            <a:off x="325797" y="1321998"/>
            <a:ext cx="5681662" cy="2224866"/>
          </a:xfrm>
          <a:prstGeom prst="rect">
            <a:avLst/>
          </a:prstGeom>
          <a:noFill/>
          <a:ln w="9525">
            <a:noFill/>
          </a:ln>
        </p:spPr>
        <p:txBody>
          <a:bodyPr wrap="square" anchor="t"/>
          <a:lstStyle/>
          <a:p>
            <a:pPr indent="457200" defTabSz="685800">
              <a:lnSpc>
                <a:spcPct val="150000"/>
              </a:lnSpc>
              <a:spcAft>
                <a:spcPts val="400"/>
              </a:spcAft>
              <a:buSzPct val="100000"/>
            </a:pPr>
            <a:r>
              <a:rPr lang="en-US" altLang="zh-CN" sz="2400" dirty="0">
                <a:latin typeface="Arial" panose="020B0604020202020204" pitchFamily="34" charset="0"/>
                <a:ea typeface="黑体" panose="02010609060101010101" charset="-122"/>
                <a:sym typeface="Arial" panose="020B0604020202020204" pitchFamily="34" charset="0"/>
              </a:rPr>
              <a:t> </a:t>
            </a:r>
            <a:r>
              <a:rPr lang="zh-CN" altLang="en-US" sz="2400" dirty="0">
                <a:latin typeface="Arial" panose="020B0604020202020204" pitchFamily="34" charset="0"/>
                <a:ea typeface="黑体" panose="02010609060101010101" charset="-122"/>
                <a:sym typeface="Arial" panose="020B0604020202020204" pitchFamily="34" charset="0"/>
              </a:rPr>
              <a:t>陶行知（1891-1946）。安徽歙县人，教育家、思想家，伟大的民主主义战士，爱国者，中国人民救国会和中国民主同盟的主要领导人之一。 </a:t>
            </a:r>
            <a:endParaRPr lang="zh-CN" altLang="en-US" sz="2400" dirty="0">
              <a:latin typeface="Arial" panose="020B0604020202020204" pitchFamily="34" charset="0"/>
              <a:ea typeface="黑体" panose="02010609060101010101" charset="-122"/>
              <a:sym typeface="Arial" panose="020B0604020202020204" pitchFamily="34" charset="0"/>
            </a:endParaRPr>
          </a:p>
        </p:txBody>
      </p:sp>
      <p:grpSp>
        <p:nvGrpSpPr>
          <p:cNvPr id="75" name="组合 4"/>
          <p:cNvGrpSpPr/>
          <p:nvPr/>
        </p:nvGrpSpPr>
        <p:grpSpPr>
          <a:xfrm>
            <a:off x="6015990" y="1720857"/>
            <a:ext cx="713574" cy="713574"/>
            <a:chOff x="6371038" y="957263"/>
            <a:chExt cx="713574" cy="713574"/>
          </a:xfrm>
        </p:grpSpPr>
        <p:cxnSp>
          <p:nvCxnSpPr>
            <p:cNvPr id="3145728" name="直接连接符 3"/>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145729" name="直接连接符 12"/>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grpSp>
        <p:nvGrpSpPr>
          <p:cNvPr id="76" name="组合 15"/>
          <p:cNvGrpSpPr/>
          <p:nvPr/>
        </p:nvGrpSpPr>
        <p:grpSpPr>
          <a:xfrm rot="5400000" flipH="1">
            <a:off x="11241488" y="5029362"/>
            <a:ext cx="713574" cy="713574"/>
            <a:chOff x="6371038" y="957263"/>
            <a:chExt cx="713574" cy="713574"/>
          </a:xfrm>
        </p:grpSpPr>
        <p:cxnSp>
          <p:nvCxnSpPr>
            <p:cNvPr id="3145730" name="直接连接符 16"/>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145731" name="直接连接符 17"/>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grpSp>
        <p:nvGrpSpPr>
          <p:cNvPr id="77" name="组合 18"/>
          <p:cNvGrpSpPr/>
          <p:nvPr/>
        </p:nvGrpSpPr>
        <p:grpSpPr>
          <a:xfrm rot="5400000">
            <a:off x="11241488" y="1646638"/>
            <a:ext cx="713574" cy="713574"/>
            <a:chOff x="6371038" y="957263"/>
            <a:chExt cx="713574" cy="713574"/>
          </a:xfrm>
        </p:grpSpPr>
        <p:cxnSp>
          <p:nvCxnSpPr>
            <p:cNvPr id="3145732" name="直接连接符 19"/>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145733" name="直接连接符 20"/>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grpSp>
        <p:nvGrpSpPr>
          <p:cNvPr id="78" name="组合 21"/>
          <p:cNvGrpSpPr/>
          <p:nvPr/>
        </p:nvGrpSpPr>
        <p:grpSpPr>
          <a:xfrm flipV="1">
            <a:off x="6051578" y="4970456"/>
            <a:ext cx="713574" cy="713574"/>
            <a:chOff x="6371038" y="957263"/>
            <a:chExt cx="713574" cy="713574"/>
          </a:xfrm>
        </p:grpSpPr>
        <p:cxnSp>
          <p:nvCxnSpPr>
            <p:cNvPr id="3145734" name="直接连接符 22"/>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145735" name="直接连接符 23"/>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spTree>
    <p:custDataLst>
      <p:tags r:id="rId9"/>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3" name="文本框 16"/>
          <p:cNvSpPr txBox="1"/>
          <p:nvPr>
            <p:custDataLst>
              <p:tags r:id="rId1"/>
            </p:custDataLst>
          </p:nvPr>
        </p:nvSpPr>
        <p:spPr>
          <a:xfrm>
            <a:off x="463392" y="1081405"/>
            <a:ext cx="8561228" cy="4973320"/>
          </a:xfrm>
          <a:prstGeom prst="rect">
            <a:avLst/>
          </a:prstGeom>
          <a:noFill/>
          <a:ln w="9525">
            <a:noFill/>
          </a:ln>
        </p:spPr>
        <p:txBody>
          <a:bodyPr wrap="square" anchor="t"/>
          <a:lstStyle/>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1914</a:t>
            </a:r>
            <a:r>
              <a:rPr lang="zh-CN" altLang="en-US" sz="2000" dirty="0">
                <a:sym typeface="Arial" panose="020B0604020202020204" pitchFamily="34" charset="0"/>
              </a:rPr>
              <a:t>年毕业于南京金陵大学中文系，同年赴美国伊利诺大学留学，获政治学硕士学位；</a:t>
            </a:r>
            <a:endParaRPr lang="zh-CN" altLang="en-US"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1915</a:t>
            </a:r>
            <a:r>
              <a:rPr lang="zh-CN" altLang="en-US" sz="2000" dirty="0">
                <a:sym typeface="Arial" panose="020B0604020202020204" pitchFamily="34" charset="0"/>
              </a:rPr>
              <a:t>年入美国哥伦比亚大学，</a:t>
            </a:r>
            <a:r>
              <a:rPr lang="zh-CN" altLang="en-US" sz="2000" dirty="0">
                <a:solidFill>
                  <a:srgbClr val="FF0000"/>
                </a:solidFill>
                <a:sym typeface="Arial" panose="020B0604020202020204" pitchFamily="34" charset="0"/>
              </a:rPr>
              <a:t>师从杜威，攻读教育学博士；</a:t>
            </a:r>
            <a:endParaRPr lang="zh-CN" altLang="en-US" sz="2000" dirty="0">
              <a:solidFill>
                <a:srgbClr val="FF0000"/>
              </a:solidFill>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1917</a:t>
            </a:r>
            <a:r>
              <a:rPr lang="zh-CN" altLang="en-US" sz="2000" dirty="0">
                <a:sym typeface="Arial" panose="020B0604020202020204" pitchFamily="34" charset="0"/>
              </a:rPr>
              <a:t>年秋回国，先后任南京高等师范学校、国立东南大学教授、教务主任等职；</a:t>
            </a:r>
            <a:endParaRPr lang="en-US" altLang="zh-CN"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1921</a:t>
            </a:r>
            <a:r>
              <a:rPr lang="zh-CN" altLang="en-US" sz="2000" dirty="0">
                <a:sym typeface="Arial" panose="020B0604020202020204" pitchFamily="34" charset="0"/>
              </a:rPr>
              <a:t>年五四运动后从事平民教育运动，</a:t>
            </a:r>
            <a:r>
              <a:rPr lang="en-US" altLang="zh-CN" sz="2000" dirty="0">
                <a:sym typeface="Arial" panose="020B0604020202020204" pitchFamily="34" charset="0"/>
              </a:rPr>
              <a:t>1923</a:t>
            </a:r>
            <a:r>
              <a:rPr lang="zh-CN" altLang="en-US" sz="2000" dirty="0">
                <a:sym typeface="Arial" panose="020B0604020202020204" pitchFamily="34" charset="0"/>
              </a:rPr>
              <a:t>年组织中华平民教育促进会；</a:t>
            </a:r>
            <a:endParaRPr lang="zh-CN" altLang="en-US"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1926</a:t>
            </a:r>
            <a:r>
              <a:rPr lang="zh-CN" altLang="en-US" sz="2000" dirty="0">
                <a:sym typeface="Arial" panose="020B0604020202020204" pitchFamily="34" charset="0"/>
              </a:rPr>
              <a:t>年关注乡村教育，成立乡村教育研究会；</a:t>
            </a:r>
            <a:endParaRPr lang="zh-CN" altLang="en-US"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1927</a:t>
            </a:r>
            <a:r>
              <a:rPr lang="zh-CN" altLang="en-US" sz="2000" dirty="0">
                <a:sym typeface="Arial" panose="020B0604020202020204" pitchFamily="34" charset="0"/>
              </a:rPr>
              <a:t>年在南京创办晓庄学校，进行平民教育实验，提出生活教育理论</a:t>
            </a:r>
            <a:endParaRPr lang="zh-CN" altLang="en-US"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1931</a:t>
            </a:r>
            <a:r>
              <a:rPr lang="zh-CN" altLang="en-US" sz="2000" dirty="0">
                <a:sym typeface="Arial" panose="020B0604020202020204" pitchFamily="34" charset="0"/>
              </a:rPr>
              <a:t>年开展普及教育运动，创办“工学团”“小先生制”</a:t>
            </a:r>
            <a:endParaRPr lang="zh-CN" altLang="en-US" sz="2000" dirty="0">
              <a:sym typeface="Arial" panose="020B0604020202020204" pitchFamily="34" charset="0"/>
            </a:endParaRPr>
          </a:p>
          <a:p>
            <a:pPr marL="342900" indent="-342900" defTabSz="685800">
              <a:lnSpc>
                <a:spcPct val="150000"/>
              </a:lnSpc>
              <a:spcAft>
                <a:spcPts val="400"/>
              </a:spcAft>
              <a:buSzPct val="100000"/>
              <a:buFont typeface="Wingdings" panose="05000000000000000000" pitchFamily="2" charset="2"/>
              <a:buChar char="Ø"/>
            </a:pPr>
            <a:r>
              <a:rPr lang="en-US" altLang="zh-CN" sz="2000" dirty="0">
                <a:sym typeface="Arial" panose="020B0604020202020204" pitchFamily="34" charset="0"/>
              </a:rPr>
              <a:t>1936</a:t>
            </a:r>
            <a:r>
              <a:rPr lang="zh-CN" altLang="en-US" sz="2000" dirty="0">
                <a:sym typeface="Arial" panose="020B0604020202020204" pitchFamily="34" charset="0"/>
              </a:rPr>
              <a:t>年后推行国难教育、全面教育、民主教育</a:t>
            </a:r>
            <a:endParaRPr lang="zh-CN" altLang="en-US" sz="2000" dirty="0">
              <a:sym typeface="Arial" panose="020B0604020202020204" pitchFamily="34" charset="0"/>
            </a:endParaRPr>
          </a:p>
          <a:p>
            <a:pPr defTabSz="685800">
              <a:lnSpc>
                <a:spcPct val="150000"/>
              </a:lnSpc>
              <a:spcAft>
                <a:spcPts val="400"/>
              </a:spcAft>
              <a:buSzPct val="100000"/>
            </a:pPr>
            <a:endParaRPr lang="zh-CN" altLang="en-US" sz="2400" dirty="0">
              <a:latin typeface="Arial" panose="020B0604020202020204" pitchFamily="34" charset="0"/>
              <a:ea typeface="黑体" panose="02010609060101010101" charset="-122"/>
              <a:sym typeface="Arial" panose="020B0604020202020204" pitchFamily="34" charset="0"/>
            </a:endParaRPr>
          </a:p>
        </p:txBody>
      </p:sp>
      <p:grpSp>
        <p:nvGrpSpPr>
          <p:cNvPr id="92" name="组合 13"/>
          <p:cNvGrpSpPr/>
          <p:nvPr/>
        </p:nvGrpSpPr>
        <p:grpSpPr>
          <a:xfrm>
            <a:off x="1588" y="-34132"/>
            <a:ext cx="4021772" cy="804069"/>
            <a:chOff x="1588" y="-34132"/>
            <a:chExt cx="4021772" cy="804069"/>
          </a:xfrm>
        </p:grpSpPr>
        <p:sp>
          <p:nvSpPr>
            <p:cNvPr id="1048614" name="矩形 15"/>
            <p:cNvSpPr/>
            <p:nvPr>
              <p:custDataLst>
                <p:tags r:id="rId2"/>
              </p:custDataLst>
            </p:nvPr>
          </p:nvSpPr>
          <p:spPr>
            <a:xfrm>
              <a:off x="1588" y="-34132"/>
              <a:ext cx="776289" cy="80406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615" name="文本框 5"/>
            <p:cNvSpPr txBox="1"/>
            <p:nvPr>
              <p:custDataLst>
                <p:tags r:id="rId3"/>
              </p:custDataLst>
            </p:nvPr>
          </p:nvSpPr>
          <p:spPr>
            <a:xfrm>
              <a:off x="777877" y="1"/>
              <a:ext cx="3245483" cy="769936"/>
            </a:xfrm>
            <a:prstGeom prst="rect">
              <a:avLst/>
            </a:prstGeom>
            <a:noFill/>
            <a:ln w="76200">
              <a:solidFill>
                <a:srgbClr val="26653F"/>
              </a:solidFill>
            </a:ln>
          </p:spPr>
          <p:txBody>
            <a:bodyPr wrap="none" anchor="t"/>
            <a:lstStyle/>
            <a:p>
              <a:pPr>
                <a:buSzPct val="100000"/>
              </a:pPr>
              <a:r>
                <a:rPr lang="zh-CN" altLang="en-US" sz="4000" baseline="0" dirty="0">
                  <a:latin typeface="Arial" panose="020B0604020202020204" pitchFamily="34" charset="0"/>
                  <a:ea typeface="黑体" panose="02010609060101010101" charset="-122"/>
                </a:rPr>
                <a:t>人物简介</a:t>
              </a:r>
              <a:endParaRPr lang="zh-CN" altLang="en-US" sz="4000" baseline="0" dirty="0">
                <a:latin typeface="Arial" panose="020B0604020202020204" pitchFamily="34" charset="0"/>
                <a:ea typeface="黑体" panose="02010609060101010101" charset="-122"/>
              </a:endParaRPr>
            </a:p>
          </p:txBody>
        </p:sp>
      </p:grpSp>
      <p:pic>
        <p:nvPicPr>
          <p:cNvPr id="2097156" name="图片 3"/>
          <p:cNvPicPr>
            <a:picLocks noChangeAspect="1"/>
          </p:cNvPicPr>
          <p:nvPr/>
        </p:nvPicPr>
        <p:blipFill>
          <a:blip r:embed="rId4"/>
          <a:stretch>
            <a:fillRect/>
          </a:stretch>
        </p:blipFill>
        <p:spPr>
          <a:xfrm>
            <a:off x="9024584" y="1873860"/>
            <a:ext cx="2611860" cy="363286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613"/>
                                        </p:tgtEl>
                                        <p:attrNameLst>
                                          <p:attrName>style.visibility</p:attrName>
                                        </p:attrNameLst>
                                      </p:cBhvr>
                                      <p:to>
                                        <p:strVal val="visible"/>
                                      </p:to>
                                    </p:set>
                                    <p:animEffect transition="in" filter="blinds(horizontal)">
                                      <p:cBhvr>
                                        <p:cTn id="7" dur="500"/>
                                        <p:tgtEl>
                                          <p:spTgt spid="10486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97156"/>
                                        </p:tgtEl>
                                        <p:attrNameLst>
                                          <p:attrName>style.visibility</p:attrName>
                                        </p:attrNameLst>
                                      </p:cBhvr>
                                      <p:to>
                                        <p:strVal val="visible"/>
                                      </p:to>
                                    </p:set>
                                    <p:animEffect transition="in" filter="blinds(horizontal)">
                                      <p:cBhvr>
                                        <p:cTn id="12" dur="500"/>
                                        <p:tgtEl>
                                          <p:spTgt spid="2097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3" grpId="0"/>
      <p:bldP spid="1048613"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 name="组合 6"/>
          <p:cNvGrpSpPr/>
          <p:nvPr/>
        </p:nvGrpSpPr>
        <p:grpSpPr>
          <a:xfrm>
            <a:off x="1283176" y="1054100"/>
            <a:ext cx="10058400" cy="4524375"/>
            <a:chOff x="1412081" y="2659062"/>
            <a:chExt cx="10058400" cy="4524375"/>
          </a:xfrm>
        </p:grpSpPr>
        <p:sp>
          <p:nvSpPr>
            <p:cNvPr id="1048616" name="矩形: 剪去对角 4"/>
            <p:cNvSpPr/>
            <p:nvPr/>
          </p:nvSpPr>
          <p:spPr bwMode="auto">
            <a:xfrm>
              <a:off x="1412081" y="2659062"/>
              <a:ext cx="10058400" cy="4524375"/>
            </a:xfrm>
            <a:prstGeom prst="snip2DiagRect">
              <a:avLst>
                <a:gd name="adj1" fmla="val 41768"/>
                <a:gd name="adj2" fmla="val 16667"/>
              </a:avLst>
            </a:prstGeom>
            <a:solidFill>
              <a:srgbClr val="E9E9E9"/>
            </a:solidFill>
            <a:ln w="9525" cap="flat" cmpd="sng" algn="ctr">
              <a:solidFill>
                <a:srgbClr val="E9E9E9"/>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617" name="矩形: 剪去对角 1"/>
            <p:cNvSpPr/>
            <p:nvPr/>
          </p:nvSpPr>
          <p:spPr bwMode="auto">
            <a:xfrm>
              <a:off x="1570037" y="3067049"/>
              <a:ext cx="9742488" cy="3708400"/>
            </a:xfrm>
            <a:prstGeom prst="snip2DiagRect">
              <a:avLst>
                <a:gd name="adj1" fmla="val 50000"/>
                <a:gd name="adj2" fmla="val 16667"/>
              </a:avLst>
            </a:prstGeom>
            <a:solidFill>
              <a:srgbClr val="E9E9E9"/>
            </a:solidFill>
            <a:ln w="76200" cap="flat" cmpd="sng" algn="ctr">
              <a:solidFill>
                <a:srgbClr val="328754"/>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p:txBody>
        </p:sp>
      </p:grpSp>
      <p:sp>
        <p:nvSpPr>
          <p:cNvPr id="1048618" name="矩形 2"/>
          <p:cNvSpPr/>
          <p:nvPr>
            <p:custDataLst>
              <p:tags r:id="rId1"/>
            </p:custDataLst>
          </p:nvPr>
        </p:nvSpPr>
        <p:spPr>
          <a:xfrm>
            <a:off x="2194560" y="1910397"/>
            <a:ext cx="9541192" cy="3037840"/>
          </a:xfrm>
          <a:prstGeom prst="rect">
            <a:avLst/>
          </a:prstGeom>
        </p:spPr>
        <p:txBody>
          <a:bodyPr wrap="square" anchor="ctr" anchorCtr="0">
            <a:noAutofit/>
          </a:bodyPr>
          <a:lstStyle/>
          <a:p>
            <a:pPr marL="0" lvl="0" indent="457200" algn="l" fontAlgn="base">
              <a:lnSpc>
                <a:spcPct val="150000"/>
              </a:lnSpc>
              <a:spcBef>
                <a:spcPts val="0"/>
              </a:spcBef>
              <a:spcAft>
                <a:spcPts val="0"/>
              </a:spcAft>
              <a:buSzPct val="100000"/>
              <a:buNone/>
            </a:pPr>
            <a:r>
              <a:rPr lang="en-US" altLang="zh-CN" sz="2800" b="1" strike="noStrike" spc="150" noProof="1">
                <a:solidFill>
                  <a:schemeClr val="tx1">
                    <a:lumMod val="95000"/>
                    <a:lumOff val="5000"/>
                  </a:schemeClr>
                </a:solidFill>
                <a:effectLst/>
                <a:latin typeface="黑体" panose="02010609060101010101" charset="-122"/>
                <a:ea typeface="黑体" panose="02010609060101010101" charset="-122"/>
                <a:cs typeface="黑体" panose="02010609060101010101" charset="-122"/>
                <a:sym typeface="黑体" panose="02010609060101010101" charset="-122"/>
              </a:rPr>
              <a:t>2007年，美国哥伦比亚大学教授大卫·汉森在其出  版的《教育的伦理视野——实践中的教育哲学》一书  中，介绍了世界最具影响力的十大教育家，</a:t>
            </a:r>
            <a:r>
              <a:rPr lang="en-US" altLang="zh-CN" sz="2800" b="1" strike="noStrike" spc="150" noProof="1">
                <a:solidFill>
                  <a:srgbClr val="FF0000"/>
                </a:solidFill>
                <a:effectLst/>
                <a:latin typeface="黑体" panose="02010609060101010101" charset="-122"/>
                <a:ea typeface="黑体" panose="02010609060101010101" charset="-122"/>
                <a:cs typeface="黑体" panose="02010609060101010101" charset="-122"/>
                <a:sym typeface="黑体" panose="02010609060101010101" charset="-122"/>
              </a:rPr>
              <a:t>唯一的    中国教育家就是陶行知，与杜威、蒙台梭利等        并列。</a:t>
            </a:r>
            <a:endParaRPr lang="en-US" altLang="zh-CN" sz="2800" b="1" strike="noStrike" spc="150" noProof="1">
              <a:solidFill>
                <a:srgbClr val="FF0000"/>
              </a:solidFill>
              <a:effectLst/>
              <a:latin typeface="黑体" panose="02010609060101010101" charset="-122"/>
              <a:ea typeface="黑体" panose="02010609060101010101" charset="-122"/>
              <a:cs typeface="黑体" panose="02010609060101010101" charset="-122"/>
              <a:sym typeface="黑体" panose="02010609060101010101" charset="-122"/>
            </a:endParaRPr>
          </a:p>
        </p:txBody>
      </p:sp>
      <p:cxnSp>
        <p:nvCxnSpPr>
          <p:cNvPr id="3145736" name="直接连接符 9"/>
          <p:cNvCxnSpPr/>
          <p:nvPr/>
        </p:nvCxnSpPr>
        <p:spPr bwMode="auto">
          <a:xfrm flipH="1">
            <a:off x="9215120" y="4146232"/>
            <a:ext cx="3098800" cy="2864168"/>
          </a:xfrm>
          <a:prstGeom prst="line">
            <a:avLst/>
          </a:prstGeom>
          <a:solidFill>
            <a:schemeClr val="accent1"/>
          </a:solidFill>
          <a:ln w="76200" cap="flat" cmpd="sng" algn="ctr">
            <a:solidFill>
              <a:srgbClr val="328754"/>
            </a:solidFill>
            <a:prstDash val="solid"/>
            <a:round/>
            <a:headEnd type="none" w="med" len="med"/>
            <a:tailEnd type="none" w="med" len="med"/>
          </a:ln>
        </p:spPr>
      </p:cxnSp>
      <p:cxnSp>
        <p:nvCxnSpPr>
          <p:cNvPr id="3145737" name="直接连接符 12"/>
          <p:cNvCxnSpPr/>
          <p:nvPr/>
        </p:nvCxnSpPr>
        <p:spPr bwMode="auto">
          <a:xfrm flipH="1">
            <a:off x="-78105" y="-50899"/>
            <a:ext cx="2621438" cy="3027680"/>
          </a:xfrm>
          <a:prstGeom prst="line">
            <a:avLst/>
          </a:prstGeom>
          <a:solidFill>
            <a:schemeClr val="accent1"/>
          </a:solidFill>
          <a:ln w="76200" cap="flat" cmpd="sng" algn="ctr">
            <a:solidFill>
              <a:srgbClr val="328754"/>
            </a:solidFill>
            <a:prstDash val="solid"/>
            <a:round/>
            <a:headEnd type="none" w="med" len="med"/>
            <a:tailEnd type="none" w="med" len="med"/>
          </a:ln>
        </p:spPr>
      </p:cxnSp>
      <p:sp>
        <p:nvSpPr>
          <p:cNvPr id="1048619" name="直角三角形 13"/>
          <p:cNvSpPr/>
          <p:nvPr/>
        </p:nvSpPr>
        <p:spPr bwMode="auto">
          <a:xfrm rot="5400000">
            <a:off x="-128905" y="151447"/>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620" name="直角三角形 14"/>
          <p:cNvSpPr/>
          <p:nvPr/>
        </p:nvSpPr>
        <p:spPr bwMode="auto">
          <a:xfrm flipH="1">
            <a:off x="9724389" y="4740371"/>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custDataLst>
              <p:tags r:id="rId1"/>
            </p:custDataLst>
          </p:nvPr>
        </p:nvSpPr>
        <p:spPr>
          <a:xfrm rot="2700000">
            <a:off x="9843294" y="4244181"/>
            <a:ext cx="1782763" cy="1831975"/>
          </a:xfrm>
          <a:prstGeom prst="round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3" name="圆角矩形 2"/>
          <p:cNvSpPr/>
          <p:nvPr>
            <p:custDataLst>
              <p:tags r:id="rId2"/>
            </p:custDataLst>
          </p:nvPr>
        </p:nvSpPr>
        <p:spPr>
          <a:xfrm rot="2700000">
            <a:off x="259959" y="3675912"/>
            <a:ext cx="1501701" cy="1377545"/>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4" name="圆角矩形 3"/>
          <p:cNvSpPr/>
          <p:nvPr>
            <p:custDataLst>
              <p:tags r:id="rId3"/>
            </p:custDataLst>
          </p:nvPr>
        </p:nvSpPr>
        <p:spPr>
          <a:xfrm rot="2700000">
            <a:off x="4658519" y="3875881"/>
            <a:ext cx="1273175" cy="1309688"/>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5" name="圆角矩形 4"/>
          <p:cNvSpPr/>
          <p:nvPr>
            <p:custDataLst>
              <p:tags r:id="rId4"/>
            </p:custDataLst>
          </p:nvPr>
        </p:nvSpPr>
        <p:spPr>
          <a:xfrm rot="2700000">
            <a:off x="4176444" y="3264132"/>
            <a:ext cx="750850" cy="69047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6" name="圆角矩形 5"/>
          <p:cNvSpPr/>
          <p:nvPr>
            <p:custDataLst>
              <p:tags r:id="rId5"/>
            </p:custDataLst>
          </p:nvPr>
        </p:nvSpPr>
        <p:spPr>
          <a:xfrm rot="2700000">
            <a:off x="184464" y="2998732"/>
            <a:ext cx="604111" cy="55612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7" name="任意多边形 6"/>
          <p:cNvSpPr/>
          <p:nvPr>
            <p:custDataLst>
              <p:tags r:id="rId6"/>
            </p:custDataLst>
          </p:nvPr>
        </p:nvSpPr>
        <p:spPr>
          <a:xfrm rot="2700000">
            <a:off x="11437144" y="2504281"/>
            <a:ext cx="1320800" cy="1344613"/>
          </a:xfrm>
          <a:custGeom>
            <a:avLst/>
            <a:gdLst>
              <a:gd name="connsiteX0" fmla="*/ 65519 w 1321998"/>
              <a:gd name="connsiteY0" fmla="*/ 30279 h 1344377"/>
              <a:gd name="connsiteX1" fmla="*/ 110429 w 1321998"/>
              <a:gd name="connsiteY1" fmla="*/ 0 h 1344377"/>
              <a:gd name="connsiteX2" fmla="*/ 1321998 w 1321998"/>
              <a:gd name="connsiteY2" fmla="*/ 1211569 h 1344377"/>
              <a:gd name="connsiteX3" fmla="*/ 1276631 w 1321998"/>
              <a:gd name="connsiteY3" fmla="*/ 1278858 h 1344377"/>
              <a:gd name="connsiteX4" fmla="*/ 1118453 w 1321998"/>
              <a:gd name="connsiteY4" fmla="*/ 1344377 h 1344377"/>
              <a:gd name="connsiteX5" fmla="*/ 223696 w 1321998"/>
              <a:gd name="connsiteY5" fmla="*/ 1344377 h 1344377"/>
              <a:gd name="connsiteX6" fmla="*/ 0 w 1321998"/>
              <a:gd name="connsiteY6" fmla="*/ 1120681 h 1344377"/>
              <a:gd name="connsiteX7" fmla="*/ 0 w 1321998"/>
              <a:gd name="connsiteY7" fmla="*/ 188456 h 1344377"/>
              <a:gd name="connsiteX8" fmla="*/ 65519 w 1321998"/>
              <a:gd name="connsiteY8" fmla="*/ 30279 h 1344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98" h="1344377">
                <a:moveTo>
                  <a:pt x="65519" y="30279"/>
                </a:moveTo>
                <a:lnTo>
                  <a:pt x="110429" y="0"/>
                </a:lnTo>
                <a:lnTo>
                  <a:pt x="1321998" y="1211569"/>
                </a:lnTo>
                <a:lnTo>
                  <a:pt x="1276631" y="1278858"/>
                </a:lnTo>
                <a:cubicBezTo>
                  <a:pt x="1236149" y="1319339"/>
                  <a:pt x="1180225" y="1344377"/>
                  <a:pt x="1118453" y="1344377"/>
                </a:cubicBezTo>
                <a:lnTo>
                  <a:pt x="223696" y="1344377"/>
                </a:lnTo>
                <a:cubicBezTo>
                  <a:pt x="100152" y="1344377"/>
                  <a:pt x="0" y="1244225"/>
                  <a:pt x="0" y="1120681"/>
                </a:cubicBezTo>
                <a:lnTo>
                  <a:pt x="0" y="188456"/>
                </a:lnTo>
                <a:cubicBezTo>
                  <a:pt x="0" y="126684"/>
                  <a:pt x="25038" y="70760"/>
                  <a:pt x="65519" y="3027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8" name="任意多边形 7"/>
          <p:cNvSpPr/>
          <p:nvPr>
            <p:custDataLst>
              <p:tags r:id="rId7"/>
            </p:custDataLst>
          </p:nvPr>
        </p:nvSpPr>
        <p:spPr>
          <a:xfrm rot="2700000">
            <a:off x="11891963" y="4291013"/>
            <a:ext cx="582613" cy="582613"/>
          </a:xfrm>
          <a:custGeom>
            <a:avLst/>
            <a:gdLst>
              <a:gd name="connsiteX0" fmla="*/ 0 w 582474"/>
              <a:gd name="connsiteY0" fmla="*/ 0 h 582474"/>
              <a:gd name="connsiteX1" fmla="*/ 582474 w 582474"/>
              <a:gd name="connsiteY1" fmla="*/ 582474 h 582474"/>
              <a:gd name="connsiteX2" fmla="*/ 133831 w 582474"/>
              <a:gd name="connsiteY2" fmla="*/ 582474 h 582474"/>
              <a:gd name="connsiteX3" fmla="*/ 0 w 582474"/>
              <a:gd name="connsiteY3" fmla="*/ 448643 h 582474"/>
            </a:gdLst>
            <a:ahLst/>
            <a:cxnLst>
              <a:cxn ang="0">
                <a:pos x="connsiteX0" y="connsiteY0"/>
              </a:cxn>
              <a:cxn ang="0">
                <a:pos x="connsiteX1" y="connsiteY1"/>
              </a:cxn>
              <a:cxn ang="0">
                <a:pos x="connsiteX2" y="connsiteY2"/>
              </a:cxn>
              <a:cxn ang="0">
                <a:pos x="connsiteX3" y="connsiteY3"/>
              </a:cxn>
            </a:cxnLst>
            <a:rect l="l" t="t" r="r" b="b"/>
            <a:pathLst>
              <a:path w="582474" h="582474">
                <a:moveTo>
                  <a:pt x="0" y="0"/>
                </a:moveTo>
                <a:lnTo>
                  <a:pt x="582474" y="582474"/>
                </a:lnTo>
                <a:lnTo>
                  <a:pt x="133831" y="582474"/>
                </a:lnTo>
                <a:cubicBezTo>
                  <a:pt x="59918" y="582474"/>
                  <a:pt x="0" y="522556"/>
                  <a:pt x="0" y="448643"/>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pic>
        <p:nvPicPr>
          <p:cNvPr id="10" name="图片 9"/>
          <p:cNvPicPr>
            <a:picLocks noChangeAspect="1"/>
          </p:cNvPicPr>
          <p:nvPr>
            <p:custDataLst>
              <p:tags r:id="rId8"/>
            </p:custDataLst>
          </p:nvPr>
        </p:nvPicPr>
        <p:blipFill rotWithShape="1">
          <a:blip r:embed="rId9"/>
          <a:srcRect l="881" r="881"/>
          <a:stretch>
            <a:fillRect/>
          </a:stretch>
        </p:blipFill>
        <p:spPr>
          <a:xfrm>
            <a:off x="655625" y="912267"/>
            <a:ext cx="3879210" cy="3908642"/>
          </a:xfrm>
          <a:custGeom>
            <a:avLst/>
            <a:gdLst>
              <a:gd name="connsiteX0" fmla="*/ 1585992 w 3100858"/>
              <a:gd name="connsiteY0" fmla="*/ 0 h 3124387"/>
              <a:gd name="connsiteX1" fmla="*/ 1870138 w 3100858"/>
              <a:gd name="connsiteY1" fmla="*/ 117697 h 3124387"/>
              <a:gd name="connsiteX2" fmla="*/ 3006692 w 3100858"/>
              <a:gd name="connsiteY2" fmla="*/ 1254250 h 3124387"/>
              <a:gd name="connsiteX3" fmla="*/ 3094965 w 3100858"/>
              <a:gd name="connsiteY3" fmla="*/ 1387182 h 3124387"/>
              <a:gd name="connsiteX4" fmla="*/ 3100858 w 3100858"/>
              <a:gd name="connsiteY4" fmla="*/ 1407069 h 3124387"/>
              <a:gd name="connsiteX5" fmla="*/ 3100858 w 3100858"/>
              <a:gd name="connsiteY5" fmla="*/ 1669724 h 3124387"/>
              <a:gd name="connsiteX6" fmla="*/ 3094965 w 3100858"/>
              <a:gd name="connsiteY6" fmla="*/ 1689611 h 3124387"/>
              <a:gd name="connsiteX7" fmla="*/ 3006692 w 3100858"/>
              <a:gd name="connsiteY7" fmla="*/ 1822543 h 3124387"/>
              <a:gd name="connsiteX8" fmla="*/ 1822544 w 3100858"/>
              <a:gd name="connsiteY8" fmla="*/ 3006691 h 3124387"/>
              <a:gd name="connsiteX9" fmla="*/ 1254251 w 3100858"/>
              <a:gd name="connsiteY9" fmla="*/ 3006691 h 3124387"/>
              <a:gd name="connsiteX10" fmla="*/ 117698 w 3100858"/>
              <a:gd name="connsiteY10" fmla="*/ 1870137 h 3124387"/>
              <a:gd name="connsiteX11" fmla="*/ 117698 w 3100858"/>
              <a:gd name="connsiteY11" fmla="*/ 1301844 h 3124387"/>
              <a:gd name="connsiteX12" fmla="*/ 1301845 w 3100858"/>
              <a:gd name="connsiteY12" fmla="*/ 117697 h 3124387"/>
              <a:gd name="connsiteX13" fmla="*/ 1585992 w 3100858"/>
              <a:gd name="connsiteY13" fmla="*/ 0 h 3124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00858" h="3124387">
                <a:moveTo>
                  <a:pt x="1585992" y="0"/>
                </a:moveTo>
                <a:cubicBezTo>
                  <a:pt x="1688833" y="0"/>
                  <a:pt x="1791673" y="39232"/>
                  <a:pt x="1870138" y="117697"/>
                </a:cubicBezTo>
                <a:lnTo>
                  <a:pt x="3006692" y="1254250"/>
                </a:lnTo>
                <a:cubicBezTo>
                  <a:pt x="3045924" y="1293483"/>
                  <a:pt x="3075348" y="1338809"/>
                  <a:pt x="3094965" y="1387182"/>
                </a:cubicBezTo>
                <a:lnTo>
                  <a:pt x="3100858" y="1407069"/>
                </a:lnTo>
                <a:lnTo>
                  <a:pt x="3100858" y="1669724"/>
                </a:lnTo>
                <a:lnTo>
                  <a:pt x="3094965" y="1689611"/>
                </a:lnTo>
                <a:cubicBezTo>
                  <a:pt x="3075348" y="1737984"/>
                  <a:pt x="3045924" y="1783311"/>
                  <a:pt x="3006692" y="1822543"/>
                </a:cubicBezTo>
                <a:lnTo>
                  <a:pt x="1822544" y="3006691"/>
                </a:lnTo>
                <a:cubicBezTo>
                  <a:pt x="1665615" y="3163620"/>
                  <a:pt x="1411181" y="3163620"/>
                  <a:pt x="1254251" y="3006691"/>
                </a:cubicBezTo>
                <a:lnTo>
                  <a:pt x="117698" y="1870137"/>
                </a:lnTo>
                <a:cubicBezTo>
                  <a:pt x="-39232" y="1713208"/>
                  <a:pt x="-39232" y="1458774"/>
                  <a:pt x="117698" y="1301844"/>
                </a:cubicBezTo>
                <a:lnTo>
                  <a:pt x="1301845" y="117697"/>
                </a:lnTo>
                <a:cubicBezTo>
                  <a:pt x="1380310" y="39232"/>
                  <a:pt x="1483151" y="0"/>
                  <a:pt x="1585992" y="0"/>
                </a:cubicBezTo>
                <a:close/>
              </a:path>
            </a:pathLst>
          </a:custGeom>
        </p:spPr>
      </p:pic>
      <p:sp>
        <p:nvSpPr>
          <p:cNvPr id="11" name="圆角矩形 10"/>
          <p:cNvSpPr/>
          <p:nvPr>
            <p:custDataLst>
              <p:tags r:id="rId10"/>
            </p:custDataLst>
          </p:nvPr>
        </p:nvSpPr>
        <p:spPr>
          <a:xfrm rot="2700000">
            <a:off x="1592693" y="4555245"/>
            <a:ext cx="788965" cy="72448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fontAlgn="base"/>
            <a:endParaRPr lang="zh-CN" altLang="en-US" sz="1800" strike="noStrike" noProof="1">
              <a:latin typeface="Arial" panose="020B0604020202020204" pitchFamily="34" charset="0"/>
              <a:ea typeface="黑体" panose="02010609060101010101" charset="-122"/>
            </a:endParaRPr>
          </a:p>
        </p:txBody>
      </p:sp>
      <p:sp>
        <p:nvSpPr>
          <p:cNvPr id="94218" name="Freeform 44"/>
          <p:cNvSpPr/>
          <p:nvPr>
            <p:custDataLst>
              <p:tags r:id="rId11"/>
            </p:custDataLst>
          </p:nvPr>
        </p:nvSpPr>
        <p:spPr>
          <a:xfrm>
            <a:off x="1781268" y="4766341"/>
            <a:ext cx="358841" cy="402105"/>
          </a:xfrm>
          <a:custGeom>
            <a:avLst/>
            <a:gdLst/>
            <a:ahLst/>
            <a:cxnLst>
              <a:cxn ang="0">
                <a:pos x="0" y="177987"/>
              </a:cxn>
              <a:cxn ang="0">
                <a:pos x="156935" y="177987"/>
              </a:cxn>
              <a:cxn ang="0">
                <a:pos x="156935" y="334923"/>
              </a:cxn>
              <a:cxn ang="0">
                <a:pos x="334924" y="0"/>
              </a:cxn>
              <a:cxn ang="0">
                <a:pos x="0" y="177987"/>
              </a:cxn>
            </a:cxnLst>
            <a:rect l="0" t="0" r="0" b="0"/>
            <a:pathLst>
              <a:path w="175" h="175">
                <a:moveTo>
                  <a:pt x="0" y="93"/>
                </a:moveTo>
                <a:lnTo>
                  <a:pt x="82" y="93"/>
                </a:lnTo>
                <a:lnTo>
                  <a:pt x="82" y="175"/>
                </a:lnTo>
                <a:lnTo>
                  <a:pt x="175" y="0"/>
                </a:lnTo>
                <a:lnTo>
                  <a:pt x="0" y="93"/>
                </a:lnTo>
                <a:close/>
              </a:path>
            </a:pathLst>
          </a:custGeom>
          <a:solidFill>
            <a:srgbClr val="FCFCFC"/>
          </a:solidFill>
          <a:ln w="9525">
            <a:noFill/>
          </a:ln>
        </p:spPr>
        <p:txBody>
          <a:bodyPr/>
          <a:lstStyle/>
          <a:p>
            <a:endParaRPr lang="zh-CN" altLang="en-US"/>
          </a:p>
        </p:txBody>
      </p:sp>
      <p:sp>
        <p:nvSpPr>
          <p:cNvPr id="94219" name="MH_Text_1"/>
          <p:cNvSpPr txBox="1"/>
          <p:nvPr>
            <p:custDataLst>
              <p:tags r:id="rId12"/>
            </p:custDataLst>
          </p:nvPr>
        </p:nvSpPr>
        <p:spPr>
          <a:xfrm>
            <a:off x="5061745" y="1052858"/>
            <a:ext cx="6071837" cy="5113338"/>
          </a:xfrm>
          <a:prstGeom prst="rect">
            <a:avLst/>
          </a:prstGeom>
          <a:noFill/>
          <a:ln w="9525">
            <a:noFill/>
          </a:ln>
        </p:spPr>
        <p:txBody>
          <a:bodyPr anchor="t"/>
          <a:lstStyle/>
          <a:p>
            <a:pPr indent="457200">
              <a:lnSpc>
                <a:spcPct val="150000"/>
              </a:lnSpc>
              <a:buSzPct val="100000"/>
            </a:pPr>
            <a:r>
              <a:rPr lang="en-US" altLang="zh-CN" sz="2400" b="1" dirty="0">
                <a:latin typeface="黑体" panose="02010609060101010101" charset="-122"/>
                <a:ea typeface="黑体" panose="02010609060101010101" charset="-122"/>
                <a:sym typeface="黑体" panose="02010609060101010101" charset="-122"/>
              </a:rPr>
              <a:t>2015</a:t>
            </a:r>
            <a:r>
              <a:rPr lang="zh-CN" altLang="en-US" sz="2400" b="1" dirty="0">
                <a:latin typeface="黑体" panose="02010609060101010101" charset="-122"/>
                <a:ea typeface="黑体" panose="02010609060101010101" charset="-122"/>
                <a:sym typeface="黑体" panose="02010609060101010101" charset="-122"/>
              </a:rPr>
              <a:t>年，美国哥伦比亚大学东亚图书馆举行了陶行知铜像安放仪式，这是</a:t>
            </a:r>
            <a:r>
              <a:rPr lang="zh-CN" altLang="en-US" sz="2400" b="1" dirty="0">
                <a:solidFill>
                  <a:srgbClr val="FF0000"/>
                </a:solidFill>
                <a:latin typeface="黑体" panose="02010609060101010101" charset="-122"/>
                <a:ea typeface="黑体" panose="02010609060101010101" charset="-122"/>
                <a:sym typeface="黑体" panose="02010609060101010101" charset="-122"/>
              </a:rPr>
              <a:t>首位</a:t>
            </a:r>
            <a:r>
              <a:rPr lang="zh-CN" altLang="en-US" sz="2400" b="1" dirty="0">
                <a:latin typeface="黑体" panose="02010609060101010101" charset="-122"/>
                <a:ea typeface="黑体" panose="02010609060101010101" charset="-122"/>
                <a:sym typeface="黑体" panose="02010609060101010101" charset="-122"/>
              </a:rPr>
              <a:t>华人铜像进驻包括哥大在内的美国常春藤名校。</a:t>
            </a:r>
            <a:endParaRPr lang="zh-CN" altLang="en-US" sz="2400" b="1" dirty="0">
              <a:latin typeface="黑体" panose="02010609060101010101" charset="-122"/>
              <a:ea typeface="黑体" panose="02010609060101010101" charset="-122"/>
            </a:endParaRPr>
          </a:p>
          <a:p>
            <a:pPr indent="457200">
              <a:lnSpc>
                <a:spcPct val="150000"/>
              </a:lnSpc>
              <a:buSzPct val="100000"/>
            </a:pPr>
            <a:r>
              <a:rPr lang="en-US" altLang="zh-CN" sz="2400" b="1" dirty="0">
                <a:latin typeface="黑体" panose="02010609060101010101" charset="-122"/>
                <a:ea typeface="黑体" panose="02010609060101010101" charset="-122"/>
                <a:sym typeface="黑体" panose="02010609060101010101" charset="-122"/>
              </a:rPr>
              <a:t>2016</a:t>
            </a:r>
            <a:r>
              <a:rPr lang="zh-CN" altLang="en-US" sz="2400" b="1" dirty="0">
                <a:latin typeface="黑体" panose="02010609060101010101" charset="-122"/>
                <a:ea typeface="黑体" panose="02010609060101010101" charset="-122"/>
                <a:sym typeface="黑体" panose="02010609060101010101" charset="-122"/>
              </a:rPr>
              <a:t>年</a:t>
            </a:r>
            <a:r>
              <a:rPr lang="en-US" altLang="zh-CN" sz="2400" b="1" dirty="0">
                <a:latin typeface="黑体" panose="02010609060101010101" charset="-122"/>
                <a:ea typeface="黑体" panose="02010609060101010101" charset="-122"/>
                <a:sym typeface="黑体" panose="02010609060101010101" charset="-122"/>
              </a:rPr>
              <a:t>8</a:t>
            </a:r>
            <a:r>
              <a:rPr lang="zh-CN" altLang="en-US" sz="2400" b="1" dirty="0">
                <a:latin typeface="黑体" panose="02010609060101010101" charset="-122"/>
                <a:ea typeface="黑体" panose="02010609060101010101" charset="-122"/>
                <a:sym typeface="黑体" panose="02010609060101010101" charset="-122"/>
              </a:rPr>
              <a:t>月，“哥伦比亚大学中国教育研究中心”正式更名为“哥伦比亚大学陶行知研究中心”，</a:t>
            </a:r>
            <a:r>
              <a:rPr lang="zh-CN" altLang="en-US" sz="2400" b="1" dirty="0">
                <a:solidFill>
                  <a:srgbClr val="FF0000"/>
                </a:solidFill>
                <a:latin typeface="黑体" panose="02010609060101010101" charset="-122"/>
                <a:ea typeface="黑体" panose="02010609060101010101" charset="-122"/>
                <a:sym typeface="黑体" panose="02010609060101010101" charset="-122"/>
              </a:rPr>
              <a:t>这也是美国常春藤名校第一次以中国人命名的研究中心，彰显了陶行知的世界影响力。</a:t>
            </a:r>
            <a:endParaRPr lang="zh-CN" altLang="en-US" sz="2400" b="1" dirty="0">
              <a:solidFill>
                <a:srgbClr val="FF0000"/>
              </a:solidFill>
              <a:latin typeface="黑体" panose="02010609060101010101" charset="-122"/>
              <a:ea typeface="黑体" panose="02010609060101010101" charset="-122"/>
              <a:sym typeface="黑体" panose="02010609060101010101" charset="-122"/>
            </a:endParaRPr>
          </a:p>
        </p:txBody>
      </p:sp>
    </p:spTree>
    <p:custDataLst>
      <p:tags r:id="rId13"/>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630" name="矩形 10"/>
          <p:cNvSpPr/>
          <p:nvPr userDrawn="1">
            <p:custDataLst>
              <p:tags r:id="rId1"/>
            </p:custDataLst>
          </p:nvPr>
        </p:nvSpPr>
        <p:spPr>
          <a:xfrm>
            <a:off x="608013" y="608013"/>
            <a:ext cx="10975975" cy="5641975"/>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16" name="组合 7"/>
          <p:cNvGrpSpPr/>
          <p:nvPr/>
        </p:nvGrpSpPr>
        <p:grpSpPr>
          <a:xfrm>
            <a:off x="0" y="5237163"/>
            <a:ext cx="12192000" cy="1620837"/>
            <a:chOff x="0" y="5237797"/>
            <a:chExt cx="12191999" cy="1620202"/>
          </a:xfrm>
        </p:grpSpPr>
        <p:pic>
          <p:nvPicPr>
            <p:cNvPr id="2097157" name="图片 8" descr="C:/Users/1V994W2/PycharmProjects/PPT_Background_Generation/pic_temp/0_pic_quater_right_down.png"/>
            <p:cNvPicPr/>
            <p:nvPr>
              <p:custDataLst>
                <p:tags r:id="rId2"/>
              </p:custDataLst>
            </p:nvPr>
          </p:nvPicPr>
          <p:blipFill>
            <a:blip r:embed="rId3" r:link="rId4"/>
            <a:stretch>
              <a:fillRect/>
            </a:stretch>
          </p:blipFill>
          <p:spPr>
            <a:xfrm>
              <a:off x="10571797" y="5237797"/>
              <a:ext cx="1620202" cy="1620202"/>
            </a:xfrm>
            <a:prstGeom prst="rect">
              <a:avLst/>
            </a:prstGeom>
            <a:noFill/>
            <a:ln w="9525">
              <a:noFill/>
            </a:ln>
          </p:spPr>
        </p:pic>
        <p:pic>
          <p:nvPicPr>
            <p:cNvPr id="2097158" name="图片 9" descr="C:/Users/1V994W2/PycharmProjects/PPT_Background_Generation/pic_temp/1_pic_quater_left_down.png"/>
            <p:cNvPicPr/>
            <p:nvPr>
              <p:custDataLst>
                <p:tags r:id="rId5"/>
              </p:custDataLst>
            </p:nvPr>
          </p:nvPicPr>
          <p:blipFill>
            <a:blip r:embed="rId6" r:link="rId4"/>
            <a:stretch>
              <a:fillRect/>
            </a:stretch>
          </p:blipFill>
          <p:spPr>
            <a:xfrm>
              <a:off x="0" y="5237797"/>
              <a:ext cx="1620202" cy="1620202"/>
            </a:xfrm>
            <a:prstGeom prst="rect">
              <a:avLst/>
            </a:prstGeom>
            <a:noFill/>
            <a:ln w="9525">
              <a:noFill/>
            </a:ln>
          </p:spPr>
        </p:pic>
      </p:grpSp>
      <p:sp>
        <p:nvSpPr>
          <p:cNvPr id="1048631" name="Title 6"/>
          <p:cNvSpPr txBox="1"/>
          <p:nvPr>
            <p:custDataLst>
              <p:tags r:id="rId7"/>
            </p:custDataLst>
          </p:nvPr>
        </p:nvSpPr>
        <p:spPr>
          <a:xfrm>
            <a:off x="691515" y="2185035"/>
            <a:ext cx="10893107" cy="3259138"/>
          </a:xfrm>
          <a:prstGeom prst="rect">
            <a:avLst/>
          </a:prstGeom>
          <a:noFill/>
          <a:ln w="3175">
            <a:noFill/>
            <a:prstDash val="sysDash"/>
          </a:ln>
        </p:spPr>
        <p:txBody>
          <a:bodyPr wrap="square" lIns="72000" tIns="36000" rIns="72000" bIns="1080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伟大的人民教育家。</a:t>
            </a:r>
            <a:r>
              <a:rPr altLang="zh-CN"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a:t>
            </a: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毛泽东</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万世师表。</a:t>
            </a:r>
            <a:r>
              <a:rPr altLang="zh-CN"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a:t>
            </a: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宋庆龄</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当今一圣人。</a:t>
            </a:r>
            <a:r>
              <a:rPr altLang="zh-CN"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a:t>
            </a: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董必武</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两千年前的孔仲尼，两千年后的陶行知。</a:t>
            </a:r>
            <a:r>
              <a:rPr altLang="zh-CN"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a:t>
            </a: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郭沫若</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marL="285750" lvl="0" indent="-285750" algn="l" fontAlgn="ctr">
              <a:lnSpc>
                <a:spcPct val="15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“陶行知不仅是一个很有创造力的教育家，也是一个勇敢的出色的反法西斯斗士。”</a:t>
            </a:r>
            <a:r>
              <a:rPr altLang="zh-CN"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a:t>
            </a: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泰戈尔</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p:txBody>
      </p:sp>
      <p:sp>
        <p:nvSpPr>
          <p:cNvPr id="1048632" name="Title 6"/>
          <p:cNvSpPr txBox="1"/>
          <p:nvPr>
            <p:custDataLst>
              <p:tags r:id="rId8"/>
            </p:custDataLst>
          </p:nvPr>
        </p:nvSpPr>
        <p:spPr>
          <a:xfrm>
            <a:off x="1400175" y="763588"/>
            <a:ext cx="9391650" cy="1050925"/>
          </a:xfrm>
          <a:prstGeom prst="rect">
            <a:avLst/>
          </a:prstGeom>
          <a:noFill/>
          <a:ln w="3175">
            <a:noFill/>
            <a:prstDash val="sysDash"/>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fontAlgn="base">
              <a:lnSpc>
                <a:spcPct val="100000"/>
              </a:lnSpc>
              <a:spcBef>
                <a:spcPts val="0"/>
              </a:spcBef>
              <a:spcAft>
                <a:spcPts val="800"/>
              </a:spcAft>
              <a:buSzPct val="100000"/>
              <a:buNone/>
            </a:pPr>
            <a:r>
              <a:rPr lang="zh-CN" altLang="en-US" sz="4400" b="1" u="none" strike="noStrike" spc="300" baseline="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rPr>
              <a:t>后人评价</a:t>
            </a:r>
            <a:endParaRPr lang="zh-CN" altLang="en-US" sz="4400" b="1" u="none" strike="noStrike" spc="300" baseline="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33" name="Rectángulo 5"/>
          <p:cNvSpPr/>
          <p:nvPr>
            <p:custDataLst>
              <p:tags r:id="rId9"/>
            </p:custDataLst>
          </p:nvPr>
        </p:nvSpPr>
        <p:spPr>
          <a:xfrm flipV="1">
            <a:off x="4664075" y="1814513"/>
            <a:ext cx="2863850" cy="130175"/>
          </a:xfrm>
          <a:prstGeom prst="rect">
            <a:avLst/>
          </a:prstGeom>
          <a:solidFill>
            <a:srgbClr val="4E8C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es-ES_tradnl"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ustDataLst>
      <p:tags r:id="rId10"/>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608013" y="608013"/>
            <a:ext cx="10975975" cy="5641975"/>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97283" name="组合 7"/>
          <p:cNvGrpSpPr/>
          <p:nvPr/>
        </p:nvGrpSpPr>
        <p:grpSpPr>
          <a:xfrm>
            <a:off x="0" y="5237163"/>
            <a:ext cx="12192000" cy="1620837"/>
            <a:chOff x="0" y="5237797"/>
            <a:chExt cx="12191999" cy="1620202"/>
          </a:xfrm>
        </p:grpSpPr>
        <p:pic>
          <p:nvPicPr>
            <p:cNvPr id="97284" name="图片 8" descr="C:/Users/1V994W2/PycharmProjects/PPT_Background_Generation/pic_temp/0_pic_quater_right_down.png"/>
            <p:cNvPicPr/>
            <p:nvPr>
              <p:custDataLst>
                <p:tags r:id="rId2"/>
              </p:custDataLst>
            </p:nvPr>
          </p:nvPicPr>
          <p:blipFill>
            <a:blip r:embed="rId3" r:link="rId4"/>
            <a:stretch>
              <a:fillRect/>
            </a:stretch>
          </p:blipFill>
          <p:spPr>
            <a:xfrm>
              <a:off x="10571797" y="5237797"/>
              <a:ext cx="1620202" cy="1620202"/>
            </a:xfrm>
            <a:prstGeom prst="rect">
              <a:avLst/>
            </a:prstGeom>
            <a:noFill/>
            <a:ln w="9525">
              <a:noFill/>
            </a:ln>
          </p:spPr>
        </p:pic>
        <p:pic>
          <p:nvPicPr>
            <p:cNvPr id="97285" name="图片 9" descr="C:/Users/1V994W2/PycharmProjects/PPT_Background_Generation/pic_temp/1_pic_quater_left_down.png"/>
            <p:cNvPicPr/>
            <p:nvPr>
              <p:custDataLst>
                <p:tags r:id="rId5"/>
              </p:custDataLst>
            </p:nvPr>
          </p:nvPicPr>
          <p:blipFill>
            <a:blip r:embed="rId6" r:link="rId4"/>
            <a:stretch>
              <a:fillRect/>
            </a:stretch>
          </p:blipFill>
          <p:spPr>
            <a:xfrm>
              <a:off x="0" y="5237797"/>
              <a:ext cx="1620202" cy="1620202"/>
            </a:xfrm>
            <a:prstGeom prst="rect">
              <a:avLst/>
            </a:prstGeom>
            <a:noFill/>
            <a:ln w="9525">
              <a:noFill/>
            </a:ln>
          </p:spPr>
        </p:pic>
      </p:grpSp>
      <p:sp>
        <p:nvSpPr>
          <p:cNvPr id="2" name="Title 6"/>
          <p:cNvSpPr txBox="1"/>
          <p:nvPr>
            <p:custDataLst>
              <p:tags r:id="rId7"/>
            </p:custDataLst>
          </p:nvPr>
        </p:nvSpPr>
        <p:spPr>
          <a:xfrm>
            <a:off x="1552575" y="2299970"/>
            <a:ext cx="10058400" cy="3400425"/>
          </a:xfrm>
          <a:prstGeom prst="rect">
            <a:avLst/>
          </a:prstGeom>
          <a:noFill/>
          <a:ln w="3175">
            <a:noFill/>
            <a:prstDash val="sysDash"/>
          </a:ln>
        </p:spPr>
        <p:txBody>
          <a:bodyPr wrap="square" lIns="72000" tIns="36000" rIns="72000" bIns="1080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rgbClr val="FF0000"/>
                </a:solidFill>
                <a:latin typeface="黑体" panose="02010609060101010101" charset="-122"/>
                <a:ea typeface="黑体" panose="02010609060101010101" charset="-122"/>
                <a:cs typeface="黑体" panose="02010609060101010101" charset="-122"/>
              </a:rPr>
              <a:t>捧着一颗心来，不带半根草去。</a:t>
            </a:r>
            <a:endParaRPr lang="en-US" altLang="zh-CN" sz="2400" strike="noStrike" spc="150" noProof="1">
              <a:ln w="3175">
                <a:noFill/>
                <a:prstDash val="dash"/>
              </a:ln>
              <a:solidFill>
                <a:srgbClr val="FF0000"/>
              </a:solidFill>
              <a:latin typeface="黑体" panose="02010609060101010101" charset="-122"/>
              <a:ea typeface="黑体" panose="02010609060101010101" charset="-122"/>
              <a:cs typeface="黑体" panose="02010609060101010101" charset="-122"/>
            </a:endParaRPr>
          </a:p>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rgbClr val="FF0000"/>
                </a:solidFill>
                <a:latin typeface="黑体" panose="02010609060101010101" charset="-122"/>
                <a:ea typeface="黑体" panose="02010609060101010101" charset="-122"/>
                <a:cs typeface="黑体" panose="02010609060101010101" charset="-122"/>
                <a:sym typeface="黑体" panose="02010609060101010101" charset="-122"/>
              </a:rPr>
              <a:t>人生办一件大事来，做一件大事去。</a:t>
            </a:r>
            <a:endParaRPr lang="en-US" altLang="zh-CN" sz="2400" strike="noStrike" spc="150" noProof="1">
              <a:ln w="3175">
                <a:noFill/>
                <a:prstDash val="dash"/>
              </a:ln>
              <a:solidFill>
                <a:srgbClr val="FF0000"/>
              </a:solidFill>
              <a:latin typeface="黑体" panose="02010609060101010101" charset="-122"/>
              <a:ea typeface="黑体" panose="02010609060101010101" charset="-122"/>
              <a:cs typeface="黑体" panose="02010609060101010101" charset="-122"/>
            </a:endParaRPr>
          </a:p>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rPr>
              <a:t>行动是老子，知识是儿子，创造是孙子。</a:t>
            </a:r>
            <a:endPar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endParaRPr>
          </a:p>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rPr>
              <a:t>吃自己的饭，滴自己的汗，自己的事自己干，靠人，靠天，靠祖上，不算是好汉!</a:t>
            </a:r>
            <a:endPar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endParaRPr>
          </a:p>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sym typeface="黑体" panose="02010609060101010101" charset="-122"/>
              </a:rPr>
              <a:t>千教万教教人求真，千学万学学做真人。</a:t>
            </a:r>
            <a:endPar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sym typeface="黑体" panose="02010609060101010101" charset="-122"/>
            </a:endParaRPr>
          </a:p>
          <a:p>
            <a:pPr lvl="0" algn="l" fontAlgn="ctr">
              <a:lnSpc>
                <a:spcPct val="130000"/>
              </a:lnSpc>
              <a:spcBef>
                <a:spcPts val="1000"/>
              </a:spcBef>
              <a:spcAft>
                <a:spcPts val="0"/>
              </a:spcAft>
              <a:buSzPct val="100000"/>
              <a:buFont typeface="+mj-ea"/>
              <a:defRPr/>
            </a:pPr>
            <a:r>
              <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sym typeface="黑体" panose="02010609060101010101" charset="-122"/>
              </a:rPr>
              <a:t>爱满天下，乐育英才。</a:t>
            </a:r>
            <a:endParaRPr lang="en-US" altLang="zh-CN" sz="2400" strike="noStrike" spc="150" noProof="1">
              <a:ln w="3175">
                <a:noFill/>
                <a:prstDash val="dash"/>
              </a:ln>
              <a:solidFill>
                <a:schemeClr val="tx1"/>
              </a:solidFill>
              <a:latin typeface="黑体" panose="02010609060101010101" charset="-122"/>
              <a:ea typeface="黑体" panose="02010609060101010101" charset="-122"/>
              <a:cs typeface="黑体" panose="02010609060101010101" charset="-122"/>
              <a:sym typeface="黑体" panose="02010609060101010101" charset="-122"/>
            </a:endParaRPr>
          </a:p>
        </p:txBody>
      </p:sp>
      <p:sp>
        <p:nvSpPr>
          <p:cNvPr id="5" name="Title 6"/>
          <p:cNvSpPr txBox="1"/>
          <p:nvPr>
            <p:custDataLst>
              <p:tags r:id="rId8"/>
            </p:custDataLst>
          </p:nvPr>
        </p:nvSpPr>
        <p:spPr>
          <a:xfrm>
            <a:off x="1552575" y="446088"/>
            <a:ext cx="9639300" cy="1049338"/>
          </a:xfrm>
          <a:prstGeom prst="rect">
            <a:avLst/>
          </a:prstGeom>
          <a:noFill/>
          <a:ln w="3175">
            <a:noFill/>
            <a:prstDash val="sysDash"/>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fontAlgn="base">
              <a:lnSpc>
                <a:spcPct val="100000"/>
              </a:lnSpc>
              <a:spcBef>
                <a:spcPts val="0"/>
              </a:spcBef>
              <a:spcAft>
                <a:spcPts val="800"/>
              </a:spcAft>
              <a:buSzPct val="100000"/>
              <a:buNone/>
              <a:defRPr/>
            </a:pPr>
            <a:r>
              <a:rPr lang="zh-CN" altLang="en-US" sz="4400" b="1" u="none" strike="noStrike" spc="300" baseline="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rPr>
              <a:t>经典名言</a:t>
            </a:r>
            <a:endParaRPr lang="zh-CN" altLang="en-US" sz="4400" b="1" u="none" strike="noStrike" spc="300" baseline="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Rectángulo 5"/>
          <p:cNvSpPr/>
          <p:nvPr>
            <p:custDataLst>
              <p:tags r:id="rId9"/>
            </p:custDataLst>
          </p:nvPr>
        </p:nvSpPr>
        <p:spPr>
          <a:xfrm flipV="1">
            <a:off x="4875213" y="1495425"/>
            <a:ext cx="2862263" cy="130175"/>
          </a:xfrm>
          <a:prstGeom prst="rect">
            <a:avLst/>
          </a:prstGeom>
          <a:solidFill>
            <a:srgbClr val="4E8C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s-ES_tradnl"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custDataLst>
      <p:tags r:id="rId10"/>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4" name="任意多边形: 形状 9"/>
          <p:cNvSpPr/>
          <p:nvPr>
            <p:custDataLst>
              <p:tags r:id="rId1"/>
            </p:custDataLst>
          </p:nvPr>
        </p:nvSpPr>
        <p:spPr>
          <a:xfrm rot="18900000">
            <a:off x="9351963" y="-688975"/>
            <a:ext cx="1054100" cy="2162175"/>
          </a:xfrm>
          <a:custGeom>
            <a:avLst/>
            <a:gdLst>
              <a:gd name="connsiteX0" fmla="*/ 1109029 w 2163130"/>
              <a:gd name="connsiteY0" fmla="*/ 0 h 1054101"/>
              <a:gd name="connsiteX1" fmla="*/ 2163130 w 2163130"/>
              <a:gd name="connsiteY1" fmla="*/ 1054101 h 1054101"/>
              <a:gd name="connsiteX2" fmla="*/ 527051 w 2163130"/>
              <a:gd name="connsiteY2" fmla="*/ 1054101 h 1054101"/>
              <a:gd name="connsiteX3" fmla="*/ 0 w 2163130"/>
              <a:gd name="connsiteY3" fmla="*/ 527050 h 1054101"/>
              <a:gd name="connsiteX4" fmla="*/ 527051 w 2163130"/>
              <a:gd name="connsiteY4" fmla="*/ 0 h 1054101"/>
              <a:gd name="connsiteX5" fmla="*/ 1109029 w 2163130"/>
              <a:gd name="connsiteY5" fmla="*/ 0 h 1054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3130" h="1054101">
                <a:moveTo>
                  <a:pt x="1109029" y="0"/>
                </a:moveTo>
                <a:lnTo>
                  <a:pt x="2163130" y="1054101"/>
                </a:lnTo>
                <a:lnTo>
                  <a:pt x="527051" y="1054101"/>
                </a:lnTo>
                <a:cubicBezTo>
                  <a:pt x="235969" y="1054101"/>
                  <a:pt x="1" y="818133"/>
                  <a:pt x="0" y="527050"/>
                </a:cubicBezTo>
                <a:cubicBezTo>
                  <a:pt x="0" y="235968"/>
                  <a:pt x="235969" y="0"/>
                  <a:pt x="527051" y="0"/>
                </a:cubicBezTo>
                <a:lnTo>
                  <a:pt x="1109029"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635" name="任意多边形: 形状 10"/>
          <p:cNvSpPr/>
          <p:nvPr>
            <p:custDataLst>
              <p:tags r:id="rId2"/>
            </p:custDataLst>
          </p:nvPr>
        </p:nvSpPr>
        <p:spPr>
          <a:xfrm rot="18900000">
            <a:off x="11171238" y="-312737"/>
            <a:ext cx="301625" cy="1412875"/>
          </a:xfrm>
          <a:custGeom>
            <a:avLst/>
            <a:gdLst>
              <a:gd name="connsiteX0" fmla="*/ 1109029 w 1411573"/>
              <a:gd name="connsiteY0" fmla="*/ 0 h 302544"/>
              <a:gd name="connsiteX1" fmla="*/ 1411573 w 1411573"/>
              <a:gd name="connsiteY1" fmla="*/ 302544 h 302544"/>
              <a:gd name="connsiteX2" fmla="*/ 151272 w 1411573"/>
              <a:gd name="connsiteY2" fmla="*/ 302544 h 302544"/>
              <a:gd name="connsiteX3" fmla="*/ 0 w 1411573"/>
              <a:gd name="connsiteY3" fmla="*/ 151272 h 302544"/>
              <a:gd name="connsiteX4" fmla="*/ 151272 w 1411573"/>
              <a:gd name="connsiteY4" fmla="*/ 0 h 302544"/>
              <a:gd name="connsiteX5" fmla="*/ 1109029 w 1411573"/>
              <a:gd name="connsiteY5" fmla="*/ 0 h 302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11573" h="302544">
                <a:moveTo>
                  <a:pt x="1109029" y="0"/>
                </a:moveTo>
                <a:lnTo>
                  <a:pt x="1411573" y="302544"/>
                </a:lnTo>
                <a:lnTo>
                  <a:pt x="151272" y="302544"/>
                </a:lnTo>
                <a:cubicBezTo>
                  <a:pt x="67728" y="302544"/>
                  <a:pt x="1" y="234817"/>
                  <a:pt x="0" y="151272"/>
                </a:cubicBezTo>
                <a:cubicBezTo>
                  <a:pt x="1" y="67727"/>
                  <a:pt x="67728" y="0"/>
                  <a:pt x="151272" y="0"/>
                </a:cubicBezTo>
                <a:lnTo>
                  <a:pt x="1109029"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636" name="任意多边形: 形状 35"/>
          <p:cNvSpPr/>
          <p:nvPr>
            <p:custDataLst>
              <p:tags r:id="rId3"/>
            </p:custDataLst>
          </p:nvPr>
        </p:nvSpPr>
        <p:spPr>
          <a:xfrm rot="18900000">
            <a:off x="11561763" y="4554538"/>
            <a:ext cx="301625" cy="1663700"/>
          </a:xfrm>
          <a:custGeom>
            <a:avLst/>
            <a:gdLst>
              <a:gd name="connsiteX0" fmla="*/ 1662240 w 1662240"/>
              <a:gd name="connsiteY0" fmla="*/ 1 h 302544"/>
              <a:gd name="connsiteX1" fmla="*/ 1359696 w 1662240"/>
              <a:gd name="connsiteY1" fmla="*/ 302544 h 302544"/>
              <a:gd name="connsiteX2" fmla="*/ 151272 w 1662240"/>
              <a:gd name="connsiteY2" fmla="*/ 302544 h 302544"/>
              <a:gd name="connsiteX3" fmla="*/ 0 w 1662240"/>
              <a:gd name="connsiteY3" fmla="*/ 151272 h 302544"/>
              <a:gd name="connsiteX4" fmla="*/ 151272 w 1662240"/>
              <a:gd name="connsiteY4" fmla="*/ 0 h 302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240" h="302544">
                <a:moveTo>
                  <a:pt x="1662240" y="1"/>
                </a:moveTo>
                <a:lnTo>
                  <a:pt x="1359696" y="302544"/>
                </a:lnTo>
                <a:lnTo>
                  <a:pt x="151272" y="302544"/>
                </a:lnTo>
                <a:cubicBezTo>
                  <a:pt x="67727" y="302544"/>
                  <a:pt x="1" y="234818"/>
                  <a:pt x="0" y="151272"/>
                </a:cubicBezTo>
                <a:cubicBezTo>
                  <a:pt x="0" y="67728"/>
                  <a:pt x="67727" y="0"/>
                  <a:pt x="151272" y="0"/>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637" name="任意多边形: 形状 33"/>
          <p:cNvSpPr/>
          <p:nvPr>
            <p:custDataLst>
              <p:tags r:id="rId4"/>
            </p:custDataLst>
          </p:nvPr>
        </p:nvSpPr>
        <p:spPr>
          <a:xfrm rot="18900000">
            <a:off x="11469688" y="5199063"/>
            <a:ext cx="120650" cy="1993900"/>
          </a:xfrm>
          <a:custGeom>
            <a:avLst/>
            <a:gdLst>
              <a:gd name="connsiteX0" fmla="*/ 1992227 w 1992227"/>
              <a:gd name="connsiteY0" fmla="*/ 0 h 120159"/>
              <a:gd name="connsiteX1" fmla="*/ 1872068 w 1992227"/>
              <a:gd name="connsiteY1" fmla="*/ 120159 h 120159"/>
              <a:gd name="connsiteX2" fmla="*/ 120158 w 1992227"/>
              <a:gd name="connsiteY2" fmla="*/ 120158 h 120159"/>
              <a:gd name="connsiteX3" fmla="*/ 0 w 1992227"/>
              <a:gd name="connsiteY3" fmla="*/ 0 h 120159"/>
            </a:gdLst>
            <a:ahLst/>
            <a:cxnLst>
              <a:cxn ang="0">
                <a:pos x="connsiteX0" y="connsiteY0"/>
              </a:cxn>
              <a:cxn ang="0">
                <a:pos x="connsiteX1" y="connsiteY1"/>
              </a:cxn>
              <a:cxn ang="0">
                <a:pos x="connsiteX2" y="connsiteY2"/>
              </a:cxn>
              <a:cxn ang="0">
                <a:pos x="connsiteX3" y="connsiteY3"/>
              </a:cxn>
            </a:cxnLst>
            <a:rect l="l" t="t" r="r" b="b"/>
            <a:pathLst>
              <a:path w="1992227" h="120159">
                <a:moveTo>
                  <a:pt x="1992227" y="0"/>
                </a:moveTo>
                <a:lnTo>
                  <a:pt x="1872068" y="120159"/>
                </a:lnTo>
                <a:lnTo>
                  <a:pt x="120158" y="120158"/>
                </a:lnTo>
                <a:lnTo>
                  <a:pt x="0"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638" name="任意多边形: 形状 41"/>
          <p:cNvSpPr/>
          <p:nvPr>
            <p:custDataLst>
              <p:tags r:id="rId5"/>
            </p:custDataLst>
          </p:nvPr>
        </p:nvSpPr>
        <p:spPr>
          <a:xfrm rot="18900000">
            <a:off x="523875" y="5399088"/>
            <a:ext cx="303213" cy="1754188"/>
          </a:xfrm>
          <a:custGeom>
            <a:avLst/>
            <a:gdLst>
              <a:gd name="connsiteX0" fmla="*/ 1710061 w 1754368"/>
              <a:gd name="connsiteY0" fmla="*/ 44306 h 302545"/>
              <a:gd name="connsiteX1" fmla="*/ 1754368 w 1754368"/>
              <a:gd name="connsiteY1" fmla="*/ 151272 h 302545"/>
              <a:gd name="connsiteX2" fmla="*/ 1603096 w 1754368"/>
              <a:gd name="connsiteY2" fmla="*/ 302545 h 302545"/>
              <a:gd name="connsiteX3" fmla="*/ 205841 w 1754368"/>
              <a:gd name="connsiteY3" fmla="*/ 302544 h 302545"/>
              <a:gd name="connsiteX4" fmla="*/ 0 w 1754368"/>
              <a:gd name="connsiteY4" fmla="*/ 96704 h 302545"/>
              <a:gd name="connsiteX5" fmla="*/ 96704 w 1754368"/>
              <a:gd name="connsiteY5" fmla="*/ 0 h 302545"/>
              <a:gd name="connsiteX6" fmla="*/ 1603096 w 1754368"/>
              <a:gd name="connsiteY6" fmla="*/ 0 h 302545"/>
              <a:gd name="connsiteX7" fmla="*/ 1710061 w 1754368"/>
              <a:gd name="connsiteY7" fmla="*/ 44306 h 302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54368" h="302545">
                <a:moveTo>
                  <a:pt x="1710061" y="44306"/>
                </a:moveTo>
                <a:cubicBezTo>
                  <a:pt x="1737436" y="71681"/>
                  <a:pt x="1754368" y="109499"/>
                  <a:pt x="1754368" y="151272"/>
                </a:cubicBezTo>
                <a:cubicBezTo>
                  <a:pt x="1754368" y="234817"/>
                  <a:pt x="1686641" y="302544"/>
                  <a:pt x="1603096" y="302545"/>
                </a:cubicBezTo>
                <a:lnTo>
                  <a:pt x="205841" y="302544"/>
                </a:lnTo>
                <a:lnTo>
                  <a:pt x="0" y="96704"/>
                </a:lnTo>
                <a:lnTo>
                  <a:pt x="96704" y="0"/>
                </a:lnTo>
                <a:lnTo>
                  <a:pt x="1603096" y="0"/>
                </a:lnTo>
                <a:cubicBezTo>
                  <a:pt x="1644868" y="0"/>
                  <a:pt x="1682686" y="16932"/>
                  <a:pt x="1710061" y="44306"/>
                </a:cubicBez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639" name="任意多边形: 形状 38"/>
          <p:cNvSpPr/>
          <p:nvPr>
            <p:custDataLst>
              <p:tags r:id="rId6"/>
            </p:custDataLst>
          </p:nvPr>
        </p:nvSpPr>
        <p:spPr>
          <a:xfrm rot="18900000">
            <a:off x="188119" y="5745956"/>
            <a:ext cx="46038" cy="641350"/>
          </a:xfrm>
          <a:custGeom>
            <a:avLst/>
            <a:gdLst>
              <a:gd name="connsiteX0" fmla="*/ 635629 w 642326"/>
              <a:gd name="connsiteY0" fmla="*/ 6695 h 45719"/>
              <a:gd name="connsiteX1" fmla="*/ 642326 w 642326"/>
              <a:gd name="connsiteY1" fmla="*/ 22860 h 45719"/>
              <a:gd name="connsiteX2" fmla="*/ 642324 w 642326"/>
              <a:gd name="connsiteY2" fmla="*/ 22860 h 45719"/>
              <a:gd name="connsiteX3" fmla="*/ 619465 w 642326"/>
              <a:gd name="connsiteY3" fmla="*/ 45719 h 45719"/>
              <a:gd name="connsiteX4" fmla="*/ 0 w 642326"/>
              <a:gd name="connsiteY4" fmla="*/ 45719 h 45719"/>
              <a:gd name="connsiteX5" fmla="*/ 45719 w 642326"/>
              <a:gd name="connsiteY5" fmla="*/ 0 h 45719"/>
              <a:gd name="connsiteX6" fmla="*/ 619466 w 642326"/>
              <a:gd name="connsiteY6" fmla="*/ 0 h 45719"/>
              <a:gd name="connsiteX7" fmla="*/ 635629 w 642326"/>
              <a:gd name="connsiteY7" fmla="*/ 6695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326" h="45719">
                <a:moveTo>
                  <a:pt x="635629" y="6695"/>
                </a:moveTo>
                <a:cubicBezTo>
                  <a:pt x="639766" y="10832"/>
                  <a:pt x="642325" y="16547"/>
                  <a:pt x="642326" y="22860"/>
                </a:cubicBezTo>
                <a:lnTo>
                  <a:pt x="642324" y="22860"/>
                </a:lnTo>
                <a:cubicBezTo>
                  <a:pt x="642324" y="35484"/>
                  <a:pt x="632090" y="45719"/>
                  <a:pt x="619465" y="45719"/>
                </a:cubicBezTo>
                <a:lnTo>
                  <a:pt x="0" y="45719"/>
                </a:lnTo>
                <a:lnTo>
                  <a:pt x="45719" y="0"/>
                </a:lnTo>
                <a:lnTo>
                  <a:pt x="619466" y="0"/>
                </a:lnTo>
                <a:cubicBezTo>
                  <a:pt x="625778" y="0"/>
                  <a:pt x="631493" y="2559"/>
                  <a:pt x="635629" y="6695"/>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640" name="矩形: 圆角 59"/>
          <p:cNvSpPr/>
          <p:nvPr>
            <p:custDataLst>
              <p:tags r:id="rId7"/>
            </p:custDataLst>
          </p:nvPr>
        </p:nvSpPr>
        <p:spPr>
          <a:xfrm>
            <a:off x="1531462" y="1125538"/>
            <a:ext cx="9940061" cy="5454249"/>
          </a:xfrm>
          <a:prstGeom prst="roundRect">
            <a:avLst>
              <a:gd name="adj" fmla="val 8813"/>
            </a:avLst>
          </a:prstGeom>
          <a:solidFill>
            <a:schemeClr val="bg1"/>
          </a:solidFill>
          <a:ln>
            <a:noFill/>
          </a:ln>
          <a:effectLst>
            <a:outerShdw blurRad="635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641" name="文本框 20"/>
          <p:cNvSpPr txBox="1"/>
          <p:nvPr>
            <p:custDataLst>
              <p:tags r:id="rId8"/>
            </p:custDataLst>
          </p:nvPr>
        </p:nvSpPr>
        <p:spPr>
          <a:xfrm>
            <a:off x="2644775" y="1530350"/>
            <a:ext cx="7435850" cy="623888"/>
          </a:xfrm>
          <a:prstGeom prst="rect">
            <a:avLst/>
          </a:prstGeom>
          <a:noFill/>
        </p:spPr>
        <p:txBody>
          <a:bodyPr wrap="square" lIns="90170" tIns="46990" rIns="90170" bIns="46990" rtlCol="0">
            <a:noAutofit/>
          </a:bodyPr>
          <a:lstStyle/>
          <a:p>
            <a:pPr fontAlgn="auto">
              <a:spcBef>
                <a:spcPts val="0"/>
              </a:spcBef>
              <a:spcAft>
                <a:spcPts val="0"/>
              </a:spcAft>
              <a:buSzPct val="100000"/>
            </a:pPr>
            <a:r>
              <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cs typeface="+mn-cs"/>
                <a:sym typeface="+mn-ea"/>
              </a:rPr>
              <a:t>陶行知学前教育实践活动及思想</a:t>
            </a:r>
            <a:endPar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sym typeface="+mn-ea"/>
            </a:endParaRPr>
          </a:p>
        </p:txBody>
      </p:sp>
      <p:sp>
        <p:nvSpPr>
          <p:cNvPr id="1048642" name="任意多边形: 形状 29"/>
          <p:cNvSpPr/>
          <p:nvPr>
            <p:custDataLst>
              <p:tags r:id="rId9"/>
            </p:custDataLst>
          </p:nvPr>
        </p:nvSpPr>
        <p:spPr>
          <a:xfrm rot="8100000">
            <a:off x="-830262" y="3479800"/>
            <a:ext cx="2311400" cy="1390650"/>
          </a:xfrm>
          <a:custGeom>
            <a:avLst/>
            <a:gdLst>
              <a:gd name="connsiteX0" fmla="*/ 203852 w 2311669"/>
              <a:gd name="connsiteY0" fmla="*/ 1188138 h 1391990"/>
              <a:gd name="connsiteX1" fmla="*/ 0 w 2311669"/>
              <a:gd name="connsiteY1" fmla="*/ 695995 h 1391990"/>
              <a:gd name="connsiteX2" fmla="*/ 695995 w 2311669"/>
              <a:gd name="connsiteY2" fmla="*/ 0 h 1391990"/>
              <a:gd name="connsiteX3" fmla="*/ 2311669 w 2311669"/>
              <a:gd name="connsiteY3" fmla="*/ 0 h 1391990"/>
              <a:gd name="connsiteX4" fmla="*/ 919679 w 2311669"/>
              <a:gd name="connsiteY4" fmla="*/ 1391990 h 1391990"/>
              <a:gd name="connsiteX5" fmla="*/ 695995 w 2311669"/>
              <a:gd name="connsiteY5" fmla="*/ 1391990 h 1391990"/>
              <a:gd name="connsiteX6" fmla="*/ 203852 w 2311669"/>
              <a:gd name="connsiteY6" fmla="*/ 1188138 h 139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11669" h="1391990">
                <a:moveTo>
                  <a:pt x="203852" y="1188138"/>
                </a:moveTo>
                <a:cubicBezTo>
                  <a:pt x="77902" y="1062187"/>
                  <a:pt x="0" y="888188"/>
                  <a:pt x="0" y="695995"/>
                </a:cubicBezTo>
                <a:cubicBezTo>
                  <a:pt x="0" y="311608"/>
                  <a:pt x="311608" y="0"/>
                  <a:pt x="695995" y="0"/>
                </a:cubicBezTo>
                <a:lnTo>
                  <a:pt x="2311669" y="0"/>
                </a:lnTo>
                <a:lnTo>
                  <a:pt x="919679" y="1391990"/>
                </a:lnTo>
                <a:lnTo>
                  <a:pt x="695995" y="1391990"/>
                </a:lnTo>
                <a:cubicBezTo>
                  <a:pt x="503802" y="1391990"/>
                  <a:pt x="329803" y="1314088"/>
                  <a:pt x="203852" y="118813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643" name="任意多边形: 形状 25"/>
          <p:cNvSpPr/>
          <p:nvPr>
            <p:custDataLst>
              <p:tags r:id="rId10"/>
            </p:custDataLst>
          </p:nvPr>
        </p:nvSpPr>
        <p:spPr>
          <a:xfrm rot="8100000" flipV="1">
            <a:off x="11504613" y="792163"/>
            <a:ext cx="746125" cy="1641475"/>
          </a:xfrm>
          <a:custGeom>
            <a:avLst/>
            <a:gdLst>
              <a:gd name="connsiteX0" fmla="*/ 0 w 1641090"/>
              <a:gd name="connsiteY0" fmla="*/ 0 h 745262"/>
              <a:gd name="connsiteX1" fmla="*/ 745261 w 1641090"/>
              <a:gd name="connsiteY1" fmla="*/ 745262 h 745262"/>
              <a:gd name="connsiteX2" fmla="*/ 1268458 w 1641090"/>
              <a:gd name="connsiteY2" fmla="*/ 745262 h 745262"/>
              <a:gd name="connsiteX3" fmla="*/ 1641089 w 1641090"/>
              <a:gd name="connsiteY3" fmla="*/ 372631 h 745262"/>
              <a:gd name="connsiteX4" fmla="*/ 1641090 w 1641090"/>
              <a:gd name="connsiteY4" fmla="*/ 372631 h 745262"/>
              <a:gd name="connsiteX5" fmla="*/ 1268459 w 1641090"/>
              <a:gd name="connsiteY5" fmla="*/ 0 h 745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1090" h="745262">
                <a:moveTo>
                  <a:pt x="0" y="0"/>
                </a:moveTo>
                <a:lnTo>
                  <a:pt x="745261" y="745262"/>
                </a:lnTo>
                <a:lnTo>
                  <a:pt x="1268458" y="745262"/>
                </a:lnTo>
                <a:cubicBezTo>
                  <a:pt x="1474256" y="745262"/>
                  <a:pt x="1641089" y="578429"/>
                  <a:pt x="1641089" y="372631"/>
                </a:cubicBezTo>
                <a:lnTo>
                  <a:pt x="1641090" y="372631"/>
                </a:lnTo>
                <a:cubicBezTo>
                  <a:pt x="1641090" y="166833"/>
                  <a:pt x="1474257" y="0"/>
                  <a:pt x="126845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644" name="文本框 2"/>
          <p:cNvSpPr txBox="1"/>
          <p:nvPr>
            <p:custDataLst>
              <p:tags r:id="rId11"/>
            </p:custDataLst>
          </p:nvPr>
        </p:nvSpPr>
        <p:spPr>
          <a:xfrm>
            <a:off x="7773747" y="4508439"/>
            <a:ext cx="3240087" cy="1424941"/>
          </a:xfrm>
          <a:prstGeom prst="rect">
            <a:avLst/>
          </a:prstGeom>
          <a:noFill/>
          <a:ln w="38100" cap="flat" cmpd="sng">
            <a:solidFill>
              <a:srgbClr val="FFC000"/>
            </a:solidFill>
            <a:prstDash val="dashDot"/>
            <a:round/>
            <a:headEnd type="none" w="med" len="med"/>
            <a:tailEnd type="none" w="med" len="med"/>
          </a:ln>
        </p:spPr>
        <p:txBody>
          <a:bodyPr wrap="square" anchor="t">
            <a:spAutoFit/>
          </a:bodyPr>
          <a:lstStyle/>
          <a:p>
            <a:pPr>
              <a:lnSpc>
                <a:spcPct val="150000"/>
              </a:lnSpc>
            </a:pPr>
            <a:r>
              <a:rPr lang="zh-CN" altLang="en-US" dirty="0">
                <a:latin typeface="Arial" panose="020B0604020202020204" pitchFamily="34" charset="0"/>
                <a:ea typeface="黑体" panose="02010609060101010101" charset="-122"/>
              </a:rPr>
              <a:t>《创设乡村幼稚园宣言书》</a:t>
            </a:r>
            <a:endParaRPr lang="zh-CN" altLang="en-US" dirty="0">
              <a:latin typeface="Arial" panose="020B0604020202020204" pitchFamily="34" charset="0"/>
              <a:ea typeface="黑体" panose="02010609060101010101" charset="-122"/>
            </a:endParaRPr>
          </a:p>
          <a:p>
            <a:pPr>
              <a:lnSpc>
                <a:spcPct val="150000"/>
              </a:lnSpc>
            </a:pPr>
            <a:r>
              <a:rPr lang="zh-CN" altLang="en-US" dirty="0">
                <a:latin typeface="Arial" panose="020B0604020202020204" pitchFamily="34" charset="0"/>
                <a:ea typeface="黑体" panose="02010609060101010101" charset="-122"/>
              </a:rPr>
              <a:t>《幼稚园的新大陆》</a:t>
            </a:r>
            <a:endParaRPr lang="zh-CN" altLang="en-US" dirty="0">
              <a:latin typeface="Arial" panose="020B0604020202020204" pitchFamily="34" charset="0"/>
              <a:ea typeface="黑体" panose="02010609060101010101" charset="-122"/>
            </a:endParaRPr>
          </a:p>
          <a:p>
            <a:pPr>
              <a:lnSpc>
                <a:spcPct val="150000"/>
              </a:lnSpc>
            </a:pPr>
            <a:r>
              <a:rPr lang="zh-CN" altLang="en-US" dirty="0">
                <a:latin typeface="Arial" panose="020B0604020202020204" pitchFamily="34" charset="0"/>
                <a:ea typeface="黑体" panose="02010609060101010101" charset="-122"/>
              </a:rPr>
              <a:t>《如何使幼稚教育普及》</a:t>
            </a:r>
            <a:endParaRPr lang="zh-CN" altLang="en-US" dirty="0">
              <a:latin typeface="Arial" panose="020B0604020202020204" pitchFamily="34" charset="0"/>
              <a:ea typeface="黑体" panose="02010609060101010101" charset="-122"/>
            </a:endParaRPr>
          </a:p>
        </p:txBody>
      </p:sp>
      <p:sp>
        <p:nvSpPr>
          <p:cNvPr id="98312" name="文本框 19"/>
          <p:cNvSpPr txBox="1"/>
          <p:nvPr>
            <p:custDataLst>
              <p:tags r:id="rId12"/>
            </p:custDataLst>
          </p:nvPr>
        </p:nvSpPr>
        <p:spPr>
          <a:xfrm>
            <a:off x="2927350" y="2402840"/>
            <a:ext cx="5518150" cy="3544570"/>
          </a:xfrm>
          <a:prstGeom prst="rect">
            <a:avLst/>
          </a:prstGeom>
          <a:noFill/>
          <a:ln w="9525">
            <a:noFill/>
          </a:ln>
        </p:spPr>
        <p:txBody>
          <a:bodyPr wrap="square" lIns="90170" tIns="46990" rIns="90170" bIns="46990" anchor="t"/>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3" action="ppaction://hlinksldjump"/>
              </a:rPr>
              <a:t>一、学前教育实践活动</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4" action="ppaction://hlinksldjump"/>
              </a:rPr>
              <a:t>二、幼稚教育的重要性</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5" action="ppaction://hlinksldjump"/>
              </a:rPr>
              <a:t>三、学前教育服务方向</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6" action="ppaction://hlinksldjump"/>
              </a:rPr>
              <a:t>四、生活教育理论  </a:t>
            </a:r>
            <a:r>
              <a:rPr lang="zh-CN" altLang="en-US" sz="2400">
                <a:solidFill>
                  <a:srgbClr val="404040"/>
                </a:solidFill>
                <a:latin typeface="Arial" panose="020B0604020202020204" pitchFamily="34" charset="0"/>
                <a:ea typeface="微软雅黑" panose="020B0503020204020204" pitchFamily="34" charset="-122"/>
              </a:rPr>
              <a:t>  </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7" action="ppaction://hlinksldjump"/>
              </a:rPr>
              <a:t>五、论创造的幼稚教育</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r>
              <a:rPr lang="zh-CN" altLang="en-US" sz="2400">
                <a:solidFill>
                  <a:srgbClr val="404040"/>
                </a:solidFill>
                <a:latin typeface="Arial" panose="020B0604020202020204" pitchFamily="34" charset="0"/>
                <a:ea typeface="微软雅黑" panose="020B0503020204020204" pitchFamily="34" charset="-122"/>
                <a:hlinkClick r:id="rId18" action="ppaction://hlinksldjump"/>
              </a:rPr>
              <a:t>六、艺友制的师范教育</a:t>
            </a:r>
            <a:endParaRPr lang="zh-CN" altLang="en-US" sz="2400">
              <a:solidFill>
                <a:srgbClr val="404040"/>
              </a:solidFill>
              <a:latin typeface="Arial" panose="020B0604020202020204" pitchFamily="34" charset="0"/>
              <a:ea typeface="微软雅黑" panose="020B0503020204020204" pitchFamily="34" charset="-122"/>
            </a:endParaRPr>
          </a:p>
          <a:p>
            <a:pPr marL="360680" indent="-360680" fontAlgn="ctr">
              <a:lnSpc>
                <a:spcPct val="130000"/>
              </a:lnSpc>
              <a:spcBef>
                <a:spcPts val="1000"/>
              </a:spcBef>
              <a:buSzPct val="90000"/>
              <a:buFont typeface="WPS-Bullets" pitchFamily="2" charset="0"/>
              <a:buChar char=""/>
            </a:pPr>
            <a:endParaRPr lang="zh-CN" altLang="en-US" sz="2400">
              <a:solidFill>
                <a:srgbClr val="404040"/>
              </a:solidFill>
              <a:latin typeface="Arial" panose="020B0604020202020204" pitchFamily="34" charset="0"/>
              <a:ea typeface="微软雅黑" panose="020B0503020204020204" pitchFamily="34" charset="-122"/>
            </a:endParaRPr>
          </a:p>
        </p:txBody>
      </p:sp>
    </p:spTree>
    <p:custDataLst>
      <p:tags r:id="rId1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48644"/>
                                        </p:tgtEl>
                                        <p:attrNameLst>
                                          <p:attrName>style.visibility</p:attrName>
                                        </p:attrNameLst>
                                      </p:cBhvr>
                                      <p:to>
                                        <p:strVal val="visible"/>
                                      </p:to>
                                    </p:set>
                                    <p:anim calcmode="lin" valueType="num">
                                      <p:cBhvr>
                                        <p:cTn id="7" dur="500" fill="hold"/>
                                        <p:tgtEl>
                                          <p:spTgt spid="1048644"/>
                                        </p:tgtEl>
                                        <p:attrNameLst>
                                          <p:attrName>ppt_w</p:attrName>
                                        </p:attrNameLst>
                                      </p:cBhvr>
                                      <p:tavLst>
                                        <p:tav tm="0">
                                          <p:val>
                                            <p:fltVal val="0"/>
                                          </p:val>
                                        </p:tav>
                                        <p:tav tm="100000">
                                          <p:val>
                                            <p:strVal val="#ppt_w"/>
                                          </p:val>
                                        </p:tav>
                                      </p:tavLst>
                                    </p:anim>
                                    <p:anim calcmode="lin" valueType="num">
                                      <p:cBhvr>
                                        <p:cTn id="8" dur="500" fill="hold"/>
                                        <p:tgtEl>
                                          <p:spTgt spid="104864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44" grpId="0" animBg="1"/>
      <p:bldP spid="104864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5" name="内容占位符 1"/>
          <p:cNvGraphicFramePr>
            <a:graphicFrameLocks noGrp="1"/>
          </p:cNvGraphicFramePr>
          <p:nvPr>
            <p:ph idx="1"/>
            <p:custDataLst>
              <p:tags r:id="rId1"/>
            </p:custDataLst>
          </p:nvPr>
        </p:nvGraphicFramePr>
        <p:xfrm>
          <a:off x="325171" y="990601"/>
          <a:ext cx="11541701" cy="49984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48656" name="标题 1"/>
          <p:cNvSpPr>
            <a:spLocks noGrp="1"/>
          </p:cNvSpPr>
          <p:nvPr>
            <p:custDataLst>
              <p:tags r:id="rId7"/>
            </p:custDataLst>
          </p:nvPr>
        </p:nvSpPr>
        <p:spPr>
          <a:xfrm>
            <a:off x="3276600" y="357698"/>
            <a:ext cx="5638800" cy="639763"/>
          </a:xfrm>
          <a:prstGeom prst="rect">
            <a:avLst/>
          </a:prstGeom>
          <a:noFill/>
          <a:ln w="76200">
            <a:solidFill>
              <a:srgbClr val="205837"/>
            </a:solidFill>
          </a:ln>
        </p:spPr>
        <p:txBody>
          <a:bodyPr anchor="ctr"/>
          <a:lstStyle/>
          <a:p>
            <a:pPr algn="l" fontAlgn="base">
              <a:spcBef>
                <a:spcPts val="0"/>
              </a:spcBef>
              <a:spcAft>
                <a:spcPts val="0"/>
              </a:spcAft>
              <a:buClrTx/>
              <a:buSzTx/>
              <a:buFontTx/>
            </a:pPr>
            <a:r>
              <a:rPr lang="zh-CN" altLang="en-US" sz="3600" b="1" strike="noStrike" spc="300" noProof="1">
                <a:solidFill>
                  <a:schemeClr val="tx1">
                    <a:lumMod val="75000"/>
                    <a:lumOff val="25000"/>
                  </a:schemeClr>
                </a:solidFill>
                <a:latin typeface="Arial" panose="020B0604020202020204" pitchFamily="34" charset="0"/>
                <a:ea typeface="微软雅黑" panose="020B0503020204020204" pitchFamily="34" charset="-122"/>
                <a:cs typeface="+mn-cs"/>
              </a:rPr>
              <a:t>一、学前教育实践活动</a:t>
            </a:r>
            <a:endParaRPr lang="zh-CN" altLang="en-US" sz="3600" b="1" strike="noStrike" spc="300" noProof="1">
              <a:solidFill>
                <a:schemeClr val="tx1">
                  <a:lumMod val="75000"/>
                  <a:lumOff val="25000"/>
                </a:schemeClr>
              </a:solidFill>
              <a:latin typeface="Arial" panose="020B0604020202020204" pitchFamily="34" charset="0"/>
              <a:ea typeface="微软雅黑" panose="020B0503020204020204" pitchFamily="34" charset="-122"/>
            </a:endParaRPr>
          </a:p>
        </p:txBody>
      </p:sp>
      <p:sp>
        <p:nvSpPr>
          <p:cNvPr id="1050026" name="直角三角形 13"/>
          <p:cNvSpPr/>
          <p:nvPr/>
        </p:nvSpPr>
        <p:spPr bwMode="auto">
          <a:xfrm rot="5400000">
            <a:off x="-128905" y="151447"/>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cxnSp>
        <p:nvCxnSpPr>
          <p:cNvPr id="3145771" name="直接连接符 12"/>
          <p:cNvCxnSpPr/>
          <p:nvPr/>
        </p:nvCxnSpPr>
        <p:spPr bwMode="auto">
          <a:xfrm flipH="1">
            <a:off x="-78105" y="-50899"/>
            <a:ext cx="2621438" cy="3027680"/>
          </a:xfrm>
          <a:prstGeom prst="line">
            <a:avLst/>
          </a:prstGeom>
          <a:solidFill>
            <a:schemeClr val="accent1"/>
          </a:solidFill>
          <a:ln w="76200" cap="flat" cmpd="sng" algn="ctr">
            <a:solidFill>
              <a:srgbClr val="328754"/>
            </a:solidFill>
            <a:prstDash val="solid"/>
            <a:round/>
            <a:headEnd type="none" w="med" len="med"/>
            <a:tailEnd type="none" w="med" len="med"/>
          </a:ln>
        </p:spPr>
      </p:cxnSp>
      <p:sp>
        <p:nvSpPr>
          <p:cNvPr id="1050027" name="直角三角形 14"/>
          <p:cNvSpPr/>
          <p:nvPr/>
        </p:nvSpPr>
        <p:spPr bwMode="auto">
          <a:xfrm rot="21600000" flipH="1">
            <a:off x="9724389" y="4740371"/>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cxnSp>
        <p:nvCxnSpPr>
          <p:cNvPr id="3145772" name="直接连接符 9"/>
          <p:cNvCxnSpPr/>
          <p:nvPr/>
        </p:nvCxnSpPr>
        <p:spPr bwMode="auto">
          <a:xfrm flipH="1">
            <a:off x="9215120" y="4146232"/>
            <a:ext cx="3098800" cy="2864168"/>
          </a:xfrm>
          <a:prstGeom prst="line">
            <a:avLst/>
          </a:prstGeom>
          <a:solidFill>
            <a:schemeClr val="accent1"/>
          </a:solidFill>
          <a:ln w="76200" cap="flat" cmpd="sng" algn="ctr">
            <a:solidFill>
              <a:srgbClr val="328754"/>
            </a:solidFill>
            <a:prstDash val="solid"/>
            <a:round/>
            <a:headEnd type="none" w="med" len="med"/>
            <a:tailEnd type="none" w="med" len="med"/>
          </a:ln>
        </p:spPr>
      </p:cxnSp>
    </p:spTree>
    <p:custDataLst>
      <p:tags r:id="rId8"/>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194305">
                                            <p:graphicEl>
                                              <a:dgm id="{1A18CB3A-708D-4788-95B8-66F2C851D928}"/>
                                            </p:graphicEl>
                                          </p:spTgt>
                                        </p:tgtEl>
                                        <p:attrNameLst>
                                          <p:attrName>style.visibility</p:attrName>
                                        </p:attrNameLst>
                                      </p:cBhvr>
                                      <p:to>
                                        <p:strVal val="visible"/>
                                      </p:to>
                                    </p:set>
                                    <p:animEffect transition="in" filter="checkerboard(across)">
                                      <p:cBhvr>
                                        <p:cTn id="7" dur="500"/>
                                        <p:tgtEl>
                                          <p:spTgt spid="4194305">
                                            <p:graphicEl>
                                              <a:dgm id="{1A18CB3A-708D-4788-95B8-66F2C851D928}"/>
                                            </p:graphic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194305">
                                            <p:graphicEl>
                                              <a:dgm id="{C3BAF4B9-C5D5-48DE-930B-22CBFEC76061}"/>
                                            </p:graphicEl>
                                          </p:spTgt>
                                        </p:tgtEl>
                                        <p:attrNameLst>
                                          <p:attrName>style.visibility</p:attrName>
                                        </p:attrNameLst>
                                      </p:cBhvr>
                                      <p:to>
                                        <p:strVal val="visible"/>
                                      </p:to>
                                    </p:set>
                                    <p:animEffect transition="in" filter="checkerboard(across)">
                                      <p:cBhvr>
                                        <p:cTn id="10" dur="500"/>
                                        <p:tgtEl>
                                          <p:spTgt spid="4194305">
                                            <p:graphicEl>
                                              <a:dgm id="{C3BAF4B9-C5D5-48DE-930B-22CBFEC76061}"/>
                                            </p:graphic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194305">
                                            <p:graphicEl>
                                              <a:dgm id="{87953636-829E-48CF-BEC8-B7B701111F62}"/>
                                            </p:graphicEl>
                                          </p:spTgt>
                                        </p:tgtEl>
                                        <p:attrNameLst>
                                          <p:attrName>style.visibility</p:attrName>
                                        </p:attrNameLst>
                                      </p:cBhvr>
                                      <p:to>
                                        <p:strVal val="visible"/>
                                      </p:to>
                                    </p:set>
                                    <p:animEffect transition="in" filter="checkerboard(across)">
                                      <p:cBhvr>
                                        <p:cTn id="13" dur="500"/>
                                        <p:tgtEl>
                                          <p:spTgt spid="4194305">
                                            <p:graphicEl>
                                              <a:dgm id="{87953636-829E-48CF-BEC8-B7B701111F62}"/>
                                            </p:graphic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194305">
                                            <p:graphicEl>
                                              <a:dgm id="{9ECF82C6-10A2-4C23-B801-95970F02D4FC}"/>
                                            </p:graphicEl>
                                          </p:spTgt>
                                        </p:tgtEl>
                                        <p:attrNameLst>
                                          <p:attrName>style.visibility</p:attrName>
                                        </p:attrNameLst>
                                      </p:cBhvr>
                                      <p:to>
                                        <p:strVal val="visible"/>
                                      </p:to>
                                    </p:set>
                                    <p:animEffect transition="in" filter="checkerboard(across)">
                                      <p:cBhvr>
                                        <p:cTn id="16" dur="500"/>
                                        <p:tgtEl>
                                          <p:spTgt spid="4194305">
                                            <p:graphicEl>
                                              <a:dgm id="{9ECF82C6-10A2-4C23-B801-95970F02D4FC}"/>
                                            </p:graphic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4194305">
                                            <p:graphicEl>
                                              <a:dgm id="{73F2D956-3922-4CFF-8D26-2313396D066B}"/>
                                            </p:graphicEl>
                                          </p:spTgt>
                                        </p:tgtEl>
                                        <p:attrNameLst>
                                          <p:attrName>style.visibility</p:attrName>
                                        </p:attrNameLst>
                                      </p:cBhvr>
                                      <p:to>
                                        <p:strVal val="visible"/>
                                      </p:to>
                                    </p:set>
                                    <p:animEffect transition="in" filter="checkerboard(across)">
                                      <p:cBhvr>
                                        <p:cTn id="19" dur="500"/>
                                        <p:tgtEl>
                                          <p:spTgt spid="4194305">
                                            <p:graphicEl>
                                              <a:dgm id="{73F2D956-3922-4CFF-8D26-2313396D066B}"/>
                                            </p:graphicEl>
                                          </p:spTgt>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4194305">
                                            <p:graphicEl>
                                              <a:dgm id="{75713AAB-8266-4400-A282-CAA029ABC04B}"/>
                                            </p:graphicEl>
                                          </p:spTgt>
                                        </p:tgtEl>
                                        <p:attrNameLst>
                                          <p:attrName>style.visibility</p:attrName>
                                        </p:attrNameLst>
                                      </p:cBhvr>
                                      <p:to>
                                        <p:strVal val="visible"/>
                                      </p:to>
                                    </p:set>
                                    <p:animEffect transition="in" filter="checkerboard(across)">
                                      <p:cBhvr>
                                        <p:cTn id="22" dur="500"/>
                                        <p:tgtEl>
                                          <p:spTgt spid="4194305">
                                            <p:graphicEl>
                                              <a:dgm id="{75713AAB-8266-4400-A282-CAA029ABC04B}"/>
                                            </p:graphic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4194305">
                                            <p:graphicEl>
                                              <a:dgm id="{FFB50E4A-DC11-4DE2-9134-DB6DFF45A0B3}"/>
                                            </p:graphicEl>
                                          </p:spTgt>
                                        </p:tgtEl>
                                        <p:attrNameLst>
                                          <p:attrName>style.visibility</p:attrName>
                                        </p:attrNameLst>
                                      </p:cBhvr>
                                      <p:to>
                                        <p:strVal val="visible"/>
                                      </p:to>
                                    </p:set>
                                    <p:animEffect transition="in" filter="checkerboard(across)">
                                      <p:cBhvr>
                                        <p:cTn id="25" dur="500"/>
                                        <p:tgtEl>
                                          <p:spTgt spid="4194305">
                                            <p:graphicEl>
                                              <a:dgm id="{FFB50E4A-DC11-4DE2-9134-DB6DFF45A0B3}"/>
                                            </p:graphic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4194305">
                                            <p:graphicEl>
                                              <a:dgm id="{53A971C8-B5DC-482F-B09F-25AD136174B2}"/>
                                            </p:graphicEl>
                                          </p:spTgt>
                                        </p:tgtEl>
                                        <p:attrNameLst>
                                          <p:attrName>style.visibility</p:attrName>
                                        </p:attrNameLst>
                                      </p:cBhvr>
                                      <p:to>
                                        <p:strVal val="visible"/>
                                      </p:to>
                                    </p:set>
                                    <p:animEffect transition="in" filter="checkerboard(across)">
                                      <p:cBhvr>
                                        <p:cTn id="28" dur="500"/>
                                        <p:tgtEl>
                                          <p:spTgt spid="4194305">
                                            <p:graphicEl>
                                              <a:dgm id="{53A971C8-B5DC-482F-B09F-25AD136174B2}"/>
                                            </p:graphic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4194305">
                                            <p:graphicEl>
                                              <a:dgm id="{91BC2FE5-12EF-496D-A7A4-87E881159163}"/>
                                            </p:graphicEl>
                                          </p:spTgt>
                                        </p:tgtEl>
                                        <p:attrNameLst>
                                          <p:attrName>style.visibility</p:attrName>
                                        </p:attrNameLst>
                                      </p:cBhvr>
                                      <p:to>
                                        <p:strVal val="visible"/>
                                      </p:to>
                                    </p:set>
                                    <p:animEffect transition="in" filter="checkerboard(across)">
                                      <p:cBhvr>
                                        <p:cTn id="31" dur="500"/>
                                        <p:tgtEl>
                                          <p:spTgt spid="4194305">
                                            <p:graphicEl>
                                              <a:dgm id="{91BC2FE5-12EF-496D-A7A4-87E881159163}"/>
                                            </p:graphic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4194305">
                                            <p:graphicEl>
                                              <a:dgm id="{3DCE7723-4D6E-49B6-974A-0D806310B9D2}"/>
                                            </p:graphicEl>
                                          </p:spTgt>
                                        </p:tgtEl>
                                        <p:attrNameLst>
                                          <p:attrName>style.visibility</p:attrName>
                                        </p:attrNameLst>
                                      </p:cBhvr>
                                      <p:to>
                                        <p:strVal val="visible"/>
                                      </p:to>
                                    </p:set>
                                    <p:animEffect transition="in" filter="checkerboard(across)">
                                      <p:cBhvr>
                                        <p:cTn id="34" dur="500"/>
                                        <p:tgtEl>
                                          <p:spTgt spid="4194305">
                                            <p:graphicEl>
                                              <a:dgm id="{3DCE7723-4D6E-49B6-974A-0D806310B9D2}"/>
                                            </p:graphicEl>
                                          </p:spTgt>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4194305">
                                            <p:graphicEl>
                                              <a:dgm id="{8E729B31-51E5-46E1-A83C-1CDC364F4C43}"/>
                                            </p:graphicEl>
                                          </p:spTgt>
                                        </p:tgtEl>
                                        <p:attrNameLst>
                                          <p:attrName>style.visibility</p:attrName>
                                        </p:attrNameLst>
                                      </p:cBhvr>
                                      <p:to>
                                        <p:strVal val="visible"/>
                                      </p:to>
                                    </p:set>
                                    <p:animEffect transition="in" filter="checkerboard(across)">
                                      <p:cBhvr>
                                        <p:cTn id="37" dur="500"/>
                                        <p:tgtEl>
                                          <p:spTgt spid="4194305">
                                            <p:graphicEl>
                                              <a:dgm id="{8E729B31-51E5-46E1-A83C-1CDC364F4C43}"/>
                                            </p:graphicEl>
                                          </p:spTgt>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4194305">
                                            <p:graphicEl>
                                              <a:dgm id="{4E45C165-3397-4CDF-A727-F318060A9982}"/>
                                            </p:graphicEl>
                                          </p:spTgt>
                                        </p:tgtEl>
                                        <p:attrNameLst>
                                          <p:attrName>style.visibility</p:attrName>
                                        </p:attrNameLst>
                                      </p:cBhvr>
                                      <p:to>
                                        <p:strVal val="visible"/>
                                      </p:to>
                                    </p:set>
                                    <p:animEffect transition="in" filter="checkerboard(across)">
                                      <p:cBhvr>
                                        <p:cTn id="40" dur="500"/>
                                        <p:tgtEl>
                                          <p:spTgt spid="4194305">
                                            <p:graphicEl>
                                              <a:dgm id="{4E45C165-3397-4CDF-A727-F318060A9982}"/>
                                            </p:graphicEl>
                                          </p:spTgt>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4194305">
                                            <p:graphicEl>
                                              <a:dgm id="{5E2A7E68-1CC7-4497-9A40-3B9C21D30BAC}"/>
                                            </p:graphicEl>
                                          </p:spTgt>
                                        </p:tgtEl>
                                        <p:attrNameLst>
                                          <p:attrName>style.visibility</p:attrName>
                                        </p:attrNameLst>
                                      </p:cBhvr>
                                      <p:to>
                                        <p:strVal val="visible"/>
                                      </p:to>
                                    </p:set>
                                    <p:animEffect transition="in" filter="checkerboard(across)">
                                      <p:cBhvr>
                                        <p:cTn id="43" dur="500"/>
                                        <p:tgtEl>
                                          <p:spTgt spid="4194305">
                                            <p:graphicEl>
                                              <a:dgm id="{5E2A7E68-1CC7-4497-9A40-3B9C21D30BAC}"/>
                                            </p:graphicEl>
                                          </p:spTgt>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4194305">
                                            <p:graphicEl>
                                              <a:dgm id="{C575CFC3-25D5-47B2-8277-5F118712E2C4}"/>
                                            </p:graphicEl>
                                          </p:spTgt>
                                        </p:tgtEl>
                                        <p:attrNameLst>
                                          <p:attrName>style.visibility</p:attrName>
                                        </p:attrNameLst>
                                      </p:cBhvr>
                                      <p:to>
                                        <p:strVal val="visible"/>
                                      </p:to>
                                    </p:set>
                                    <p:animEffect transition="in" filter="checkerboard(across)">
                                      <p:cBhvr>
                                        <p:cTn id="46" dur="500"/>
                                        <p:tgtEl>
                                          <p:spTgt spid="4194305">
                                            <p:graphicEl>
                                              <a:dgm id="{C575CFC3-25D5-47B2-8277-5F118712E2C4}"/>
                                            </p:graphicEl>
                                          </p:spTgt>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4194305">
                                            <p:graphicEl>
                                              <a:dgm id="{2AEE9A9A-A7C9-466C-B453-A0876FE25CBD}"/>
                                            </p:graphicEl>
                                          </p:spTgt>
                                        </p:tgtEl>
                                        <p:attrNameLst>
                                          <p:attrName>style.visibility</p:attrName>
                                        </p:attrNameLst>
                                      </p:cBhvr>
                                      <p:to>
                                        <p:strVal val="visible"/>
                                      </p:to>
                                    </p:set>
                                    <p:animEffect transition="in" filter="checkerboard(across)">
                                      <p:cBhvr>
                                        <p:cTn id="49" dur="500"/>
                                        <p:tgtEl>
                                          <p:spTgt spid="4194305">
                                            <p:graphicEl>
                                              <a:dgm id="{2AEE9A9A-A7C9-466C-B453-A0876FE25CBD}"/>
                                            </p:graphicEl>
                                          </p:spTgt>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4194305">
                                            <p:graphicEl>
                                              <a:dgm id="{D0F269DA-D362-4829-B15D-A80E336186E9}"/>
                                            </p:graphicEl>
                                          </p:spTgt>
                                        </p:tgtEl>
                                        <p:attrNameLst>
                                          <p:attrName>style.visibility</p:attrName>
                                        </p:attrNameLst>
                                      </p:cBhvr>
                                      <p:to>
                                        <p:strVal val="visible"/>
                                      </p:to>
                                    </p:set>
                                    <p:animEffect transition="in" filter="checkerboard(across)">
                                      <p:cBhvr>
                                        <p:cTn id="52" dur="500"/>
                                        <p:tgtEl>
                                          <p:spTgt spid="4194305">
                                            <p:graphicEl>
                                              <a:dgm id="{D0F269DA-D362-4829-B15D-A80E336186E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194305"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接点 8"/>
          <p:cNvSpPr/>
          <p:nvPr/>
        </p:nvSpPr>
        <p:spPr bwMode="auto">
          <a:xfrm>
            <a:off x="7573991" y="-698740"/>
            <a:ext cx="6031207" cy="5296619"/>
          </a:xfrm>
          <a:prstGeom prst="flowChartConnector">
            <a:avLst/>
          </a:prstGeom>
          <a:solidFill>
            <a:schemeClr val="accent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8" name="流程图: 接点 17"/>
          <p:cNvSpPr/>
          <p:nvPr/>
        </p:nvSpPr>
        <p:spPr bwMode="auto">
          <a:xfrm>
            <a:off x="8876580" y="3338422"/>
            <a:ext cx="5382884" cy="5296619"/>
          </a:xfrm>
          <a:prstGeom prst="flowChartConnector">
            <a:avLst/>
          </a:prstGeom>
          <a:solidFill>
            <a:srgbClr val="1F4C3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pic>
        <p:nvPicPr>
          <p:cNvPr id="11" name="图片 1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44376" y="1471717"/>
            <a:ext cx="4585539" cy="2289101"/>
          </a:xfrm>
          <a:prstGeom prst="rect">
            <a:avLst/>
          </a:prstGeom>
          <a:ln>
            <a:noFill/>
          </a:ln>
          <a:effectLst>
            <a:softEdge rad="112500"/>
          </a:effectLst>
        </p:spPr>
      </p:pic>
      <p:pic>
        <p:nvPicPr>
          <p:cNvPr id="17" name="图片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376" y="3760818"/>
            <a:ext cx="4585539" cy="2327945"/>
          </a:xfrm>
          <a:prstGeom prst="rect">
            <a:avLst/>
          </a:prstGeom>
          <a:ln>
            <a:noFill/>
          </a:ln>
          <a:effectLst>
            <a:softEdge rad="112500"/>
          </a:effectLst>
        </p:spPr>
      </p:pic>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29915" y="1471717"/>
            <a:ext cx="4971486" cy="4617046"/>
          </a:xfrm>
          <a:prstGeom prst="rect">
            <a:avLst/>
          </a:prstGeom>
          <a:ln>
            <a:noFill/>
          </a:ln>
          <a:effectLst>
            <a:softEdge rad="112500"/>
          </a:effectLst>
        </p:spPr>
      </p:pic>
      <p:sp>
        <p:nvSpPr>
          <p:cNvPr id="22" name="矩形 21"/>
          <p:cNvSpPr/>
          <p:nvPr/>
        </p:nvSpPr>
        <p:spPr bwMode="auto">
          <a:xfrm>
            <a:off x="10848580" y="0"/>
            <a:ext cx="940279" cy="6793992"/>
          </a:xfrm>
          <a:prstGeom prst="rect">
            <a:avLst/>
          </a:prstGeom>
          <a:solidFill>
            <a:srgbClr val="1F4C3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grpSp>
        <p:nvGrpSpPr>
          <p:cNvPr id="29" name="组合 4"/>
          <p:cNvGrpSpPr/>
          <p:nvPr/>
        </p:nvGrpSpPr>
        <p:grpSpPr>
          <a:xfrm>
            <a:off x="867918" y="1471717"/>
            <a:ext cx="713574" cy="713574"/>
            <a:chOff x="6371038" y="957263"/>
            <a:chExt cx="713574" cy="713574"/>
          </a:xfrm>
        </p:grpSpPr>
        <p:cxnSp>
          <p:nvCxnSpPr>
            <p:cNvPr id="30" name="直接连接符 3"/>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1" name="直接连接符 12"/>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grpSp>
        <p:nvGrpSpPr>
          <p:cNvPr id="32" name="组合 21"/>
          <p:cNvGrpSpPr/>
          <p:nvPr/>
        </p:nvGrpSpPr>
        <p:grpSpPr>
          <a:xfrm flipV="1">
            <a:off x="867918" y="5386283"/>
            <a:ext cx="713574" cy="713574"/>
            <a:chOff x="6371038" y="957263"/>
            <a:chExt cx="713574" cy="713574"/>
          </a:xfrm>
        </p:grpSpPr>
        <p:cxnSp>
          <p:nvCxnSpPr>
            <p:cNvPr id="33" name="直接连接符 22"/>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34" name="直接连接符 23"/>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grpSp>
        <p:nvGrpSpPr>
          <p:cNvPr id="35" name="组合 18"/>
          <p:cNvGrpSpPr/>
          <p:nvPr/>
        </p:nvGrpSpPr>
        <p:grpSpPr>
          <a:xfrm rot="5400000">
            <a:off x="9787827" y="1471717"/>
            <a:ext cx="713574" cy="713574"/>
            <a:chOff x="6371038" y="957263"/>
            <a:chExt cx="713574" cy="713574"/>
          </a:xfrm>
        </p:grpSpPr>
        <p:cxnSp>
          <p:nvCxnSpPr>
            <p:cNvPr id="36" name="直接连接符 19"/>
            <p:cNvCxnSpPr/>
            <p:nvPr/>
          </p:nvCxnSpPr>
          <p:spPr bwMode="auto">
            <a:xfrm>
              <a:off x="6371038" y="957263"/>
              <a:ext cx="713574" cy="0"/>
            </a:xfrm>
            <a:prstGeom prst="line">
              <a:avLst/>
            </a:prstGeom>
            <a:solidFill>
              <a:schemeClr val="accent1"/>
            </a:solidFill>
            <a:ln w="76200" cap="flat" cmpd="sng" algn="ctr">
              <a:solidFill>
                <a:srgbClr val="1F4C31"/>
              </a:solidFill>
              <a:prstDash val="solid"/>
              <a:round/>
              <a:headEnd type="none" w="med" len="med"/>
              <a:tailEnd type="none" w="med" len="med"/>
            </a:ln>
          </p:spPr>
        </p:cxnSp>
        <p:cxnSp>
          <p:nvCxnSpPr>
            <p:cNvPr id="37" name="直接连接符 20"/>
            <p:cNvCxnSpPr/>
            <p:nvPr/>
          </p:nvCxnSpPr>
          <p:spPr bwMode="auto">
            <a:xfrm rot="5400000">
              <a:off x="6055029" y="1314050"/>
              <a:ext cx="713574" cy="0"/>
            </a:xfrm>
            <a:prstGeom prst="line">
              <a:avLst/>
            </a:prstGeom>
            <a:solidFill>
              <a:schemeClr val="accent1"/>
            </a:solidFill>
            <a:ln w="76200" cap="flat" cmpd="sng" algn="ctr">
              <a:solidFill>
                <a:srgbClr val="1F4C31"/>
              </a:solidFill>
              <a:prstDash val="solid"/>
              <a:round/>
              <a:headEnd type="none" w="med" len="med"/>
              <a:tailEnd type="none" w="med" len="med"/>
            </a:ln>
          </p:spPr>
        </p:cxnSp>
      </p:grpSp>
      <p:grpSp>
        <p:nvGrpSpPr>
          <p:cNvPr id="38" name="组合 15"/>
          <p:cNvGrpSpPr/>
          <p:nvPr/>
        </p:nvGrpSpPr>
        <p:grpSpPr>
          <a:xfrm rot="5400000" flipH="1">
            <a:off x="9758667" y="5415967"/>
            <a:ext cx="713574" cy="713574"/>
            <a:chOff x="6371038" y="957263"/>
            <a:chExt cx="713574" cy="713574"/>
          </a:xfrm>
        </p:grpSpPr>
        <p:cxnSp>
          <p:nvCxnSpPr>
            <p:cNvPr id="39" name="直接连接符 16"/>
            <p:cNvCxnSpPr/>
            <p:nvPr/>
          </p:nvCxnSpPr>
          <p:spPr bwMode="auto">
            <a:xfrm>
              <a:off x="6371038" y="957263"/>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cxnSp>
          <p:nvCxnSpPr>
            <p:cNvPr id="40" name="直接连接符 17"/>
            <p:cNvCxnSpPr/>
            <p:nvPr/>
          </p:nvCxnSpPr>
          <p:spPr bwMode="auto">
            <a:xfrm rot="5400000">
              <a:off x="6055029" y="1314050"/>
              <a:ext cx="713574" cy="0"/>
            </a:xfrm>
            <a:prstGeom prst="line">
              <a:avLst/>
            </a:prstGeom>
            <a:solidFill>
              <a:schemeClr val="accent1"/>
            </a:solidFill>
            <a:ln w="76200" cap="flat" cmpd="sng" algn="ctr">
              <a:solidFill>
                <a:schemeClr val="accent1"/>
              </a:solidFill>
              <a:prstDash val="solid"/>
              <a:round/>
              <a:headEnd type="none" w="med" len="med"/>
              <a:tailEnd type="none" w="med" len="med"/>
            </a:ln>
          </p:spPr>
        </p:cxnSp>
      </p:grpSp>
    </p:spTree>
    <p:custDataLst>
      <p:tags r:id="rId4"/>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6"/>
          <p:cNvGrpSpPr/>
          <p:nvPr/>
        </p:nvGrpSpPr>
        <p:grpSpPr>
          <a:xfrm>
            <a:off x="735731" y="1060132"/>
            <a:ext cx="10317956" cy="5158740"/>
            <a:chOff x="1412081" y="2659062"/>
            <a:chExt cx="10058400" cy="4524375"/>
          </a:xfrm>
        </p:grpSpPr>
        <p:sp>
          <p:nvSpPr>
            <p:cNvPr id="1048658" name="矩形: 剪去对角 4"/>
            <p:cNvSpPr/>
            <p:nvPr/>
          </p:nvSpPr>
          <p:spPr bwMode="auto">
            <a:xfrm>
              <a:off x="1412081" y="2659062"/>
              <a:ext cx="10058400" cy="4524375"/>
            </a:xfrm>
            <a:prstGeom prst="snip2DiagRect">
              <a:avLst>
                <a:gd name="adj1" fmla="val 41768"/>
                <a:gd name="adj2" fmla="val 16667"/>
              </a:avLst>
            </a:prstGeom>
            <a:solidFill>
              <a:srgbClr val="E9E9E9"/>
            </a:solidFill>
            <a:ln w="9525" cap="flat" cmpd="sng" algn="ctr">
              <a:solidFill>
                <a:srgbClr val="E9E9E9"/>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659" name="矩形: 剪去对角 1"/>
            <p:cNvSpPr/>
            <p:nvPr/>
          </p:nvSpPr>
          <p:spPr bwMode="auto">
            <a:xfrm>
              <a:off x="1570656" y="3067049"/>
              <a:ext cx="9742488" cy="3708400"/>
            </a:xfrm>
            <a:prstGeom prst="snip2DiagRect">
              <a:avLst>
                <a:gd name="adj1" fmla="val 50000"/>
                <a:gd name="adj2" fmla="val 16667"/>
              </a:avLst>
            </a:prstGeom>
            <a:solidFill>
              <a:srgbClr val="E9E9E9"/>
            </a:solidFill>
            <a:ln w="76200" cap="flat" cmpd="sng" algn="ctr">
              <a:solidFill>
                <a:srgbClr val="328754"/>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p:txBody>
        </p:sp>
      </p:grpSp>
      <p:sp>
        <p:nvSpPr>
          <p:cNvPr id="1048660" name="矩形 2"/>
          <p:cNvSpPr/>
          <p:nvPr>
            <p:custDataLst>
              <p:tags r:id="rId1"/>
            </p:custDataLst>
          </p:nvPr>
        </p:nvSpPr>
        <p:spPr>
          <a:xfrm>
            <a:off x="2313307" y="2120362"/>
            <a:ext cx="8371838" cy="3037840"/>
          </a:xfrm>
          <a:prstGeom prst="rect">
            <a:avLst/>
          </a:prstGeom>
        </p:spPr>
        <p:txBody>
          <a:bodyPr wrap="square" anchor="ctr" anchorCtr="0">
            <a:noAutofit/>
          </a:bodyPr>
          <a:lstStyle/>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800" strike="noStrike" spc="150" noProof="1">
                <a:solidFill>
                  <a:schemeClr val="tx1">
                    <a:lumMod val="95000"/>
                    <a:lumOff val="5000"/>
                  </a:schemeClr>
                </a:solidFill>
                <a:effectLst/>
                <a:latin typeface="黑体" panose="02010609060101010101" charset="-122"/>
                <a:ea typeface="黑体" panose="02010609060101010101" charset="-122"/>
                <a:cs typeface="+mn-cs"/>
              </a:rPr>
              <a:t>创建了我国第一批乡村幼稚园和劳工幼儿团</a:t>
            </a:r>
            <a:endParaRPr lang="zh-CN" altLang="en-US" sz="2800" strike="noStrike" spc="150" noProof="1">
              <a:solidFill>
                <a:schemeClr val="tx1">
                  <a:lumMod val="95000"/>
                  <a:lumOff val="5000"/>
                </a:schemeClr>
              </a:solidFill>
              <a:effectLst/>
              <a:latin typeface="黑体" panose="02010609060101010101" charset="-122"/>
            </a:endParaRP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800" strike="noStrike" spc="150" noProof="1">
                <a:solidFill>
                  <a:schemeClr val="tx1">
                    <a:lumMod val="95000"/>
                    <a:lumOff val="5000"/>
                  </a:schemeClr>
                </a:solidFill>
                <a:effectLst/>
                <a:latin typeface="黑体" panose="02010609060101010101" charset="-122"/>
                <a:ea typeface="黑体" panose="02010609060101010101" charset="-122"/>
                <a:cs typeface="+mn-cs"/>
              </a:rPr>
              <a:t>创建了我国第一所乡村幼师</a:t>
            </a:r>
            <a:endParaRPr lang="zh-CN" altLang="en-US" sz="2800" strike="noStrike" spc="150" noProof="1">
              <a:solidFill>
                <a:schemeClr val="tx1">
                  <a:lumMod val="95000"/>
                  <a:lumOff val="5000"/>
                </a:schemeClr>
              </a:solidFill>
              <a:effectLst/>
              <a:latin typeface="黑体" panose="02010609060101010101" charset="-122"/>
            </a:endParaRPr>
          </a:p>
          <a:p>
            <a:pPr marL="285750" lvl="0" indent="-285750" algn="l" fontAlgn="ctr">
              <a:lnSpc>
                <a:spcPct val="130000"/>
              </a:lnSpc>
              <a:spcBef>
                <a:spcPts val="1000"/>
              </a:spcBef>
              <a:spcAft>
                <a:spcPts val="0"/>
              </a:spcAft>
              <a:buSzPct val="100000"/>
              <a:buFont typeface="Wingdings" panose="05000000000000000000" charset="0"/>
              <a:buChar char="l"/>
            </a:pPr>
            <a:r>
              <a:rPr lang="zh-CN" altLang="en-US" sz="2800" strike="noStrike" spc="150" noProof="1">
                <a:solidFill>
                  <a:schemeClr val="tx1">
                    <a:lumMod val="95000"/>
                    <a:lumOff val="5000"/>
                  </a:schemeClr>
                </a:solidFill>
                <a:effectLst/>
                <a:latin typeface="黑体" panose="02010609060101010101" charset="-122"/>
                <a:ea typeface="黑体" panose="02010609060101010101" charset="-122"/>
                <a:cs typeface="+mn-cs"/>
              </a:rPr>
              <a:t>组织了乡村幼教团体，开展了卓有成效的试验 和研究工作</a:t>
            </a:r>
            <a:endParaRPr lang="zh-CN" altLang="en-US" sz="2800" strike="noStrike" spc="150" noProof="1">
              <a:solidFill>
                <a:schemeClr val="tx1">
                  <a:lumMod val="95000"/>
                  <a:lumOff val="5000"/>
                </a:schemeClr>
              </a:solidFill>
              <a:effectLst/>
              <a:latin typeface="黑体" panose="02010609060101010101" charset="-122"/>
            </a:endParaRPr>
          </a:p>
          <a:p>
            <a:pPr lvl="0" algn="l" fontAlgn="ctr">
              <a:lnSpc>
                <a:spcPct val="130000"/>
              </a:lnSpc>
              <a:spcBef>
                <a:spcPts val="1000"/>
              </a:spcBef>
              <a:spcAft>
                <a:spcPts val="0"/>
              </a:spcAft>
              <a:buSzPct val="100000"/>
              <a:buFont typeface="Wingdings" panose="05000000000000000000" charset="0"/>
            </a:pPr>
            <a:r>
              <a:rPr lang="zh-CN" altLang="en-US" sz="2800" strike="noStrike" spc="150" noProof="1">
                <a:solidFill>
                  <a:schemeClr val="tx1">
                    <a:lumMod val="95000"/>
                    <a:lumOff val="5000"/>
                  </a:schemeClr>
                </a:solidFill>
                <a:effectLst/>
                <a:latin typeface="黑体" panose="02010609060101010101" charset="-122"/>
                <a:ea typeface="黑体" panose="02010609060101010101" charset="-122"/>
                <a:cs typeface="+mn-cs"/>
              </a:rPr>
              <a:t> </a:t>
            </a:r>
            <a:r>
              <a:rPr lang="zh-CN" altLang="en-US" sz="2800" strike="noStrike" spc="150" noProof="1">
                <a:solidFill>
                  <a:srgbClr val="FF0000"/>
                </a:solidFill>
                <a:effectLst/>
                <a:latin typeface="黑体" panose="02010609060101010101" charset="-122"/>
                <a:ea typeface="黑体" panose="02010609060101010101" charset="-122"/>
                <a:cs typeface="+mn-cs"/>
              </a:rPr>
              <a:t>（</a:t>
            </a:r>
            <a:r>
              <a:rPr lang="en-US" altLang="zh-CN" sz="2800" strike="noStrike" spc="150" noProof="1">
                <a:solidFill>
                  <a:srgbClr val="FF0000"/>
                </a:solidFill>
                <a:effectLst/>
                <a:latin typeface="黑体" panose="02010609060101010101" charset="-122"/>
                <a:ea typeface="黑体" panose="02010609060101010101" charset="-122"/>
                <a:cs typeface="+mn-cs"/>
              </a:rPr>
              <a:t>1929</a:t>
            </a:r>
            <a:r>
              <a:rPr lang="zh-CN" altLang="en-US" sz="2800" strike="noStrike" spc="150" noProof="1">
                <a:solidFill>
                  <a:srgbClr val="FF0000"/>
                </a:solidFill>
                <a:effectLst/>
                <a:latin typeface="黑体" panose="02010609060101010101" charset="-122"/>
                <a:ea typeface="黑体" panose="02010609060101010101" charset="-122"/>
                <a:cs typeface="+mn-cs"/>
              </a:rPr>
              <a:t>年</a:t>
            </a:r>
            <a:r>
              <a:rPr lang="en-US" altLang="zh-CN" sz="2800" strike="noStrike" spc="150" noProof="1">
                <a:solidFill>
                  <a:srgbClr val="FF0000"/>
                </a:solidFill>
                <a:effectLst/>
                <a:latin typeface="黑体" panose="02010609060101010101" charset="-122"/>
                <a:ea typeface="黑体" panose="02010609060101010101" charset="-122"/>
                <a:cs typeface="+mn-cs"/>
              </a:rPr>
              <a:t>10</a:t>
            </a:r>
            <a:r>
              <a:rPr lang="zh-CN" altLang="en-US" sz="2800" strike="noStrike" spc="150" noProof="1">
                <a:solidFill>
                  <a:srgbClr val="FF0000"/>
                </a:solidFill>
                <a:effectLst/>
                <a:latin typeface="黑体" panose="02010609060101010101" charset="-122"/>
                <a:ea typeface="黑体" panose="02010609060101010101" charset="-122"/>
                <a:cs typeface="+mn-cs"/>
              </a:rPr>
              <a:t>月晓庄幼教研究会成立）</a:t>
            </a:r>
            <a:endParaRPr lang="zh-CN" altLang="en-US" sz="2800" strike="noStrike" spc="150" noProof="1">
              <a:solidFill>
                <a:srgbClr val="FF0000"/>
              </a:solidFill>
              <a:effectLst/>
              <a:latin typeface="黑体" panose="02010609060101010101" charset="-122"/>
              <a:ea typeface="黑体" panose="02010609060101010101" charset="-122"/>
              <a:cs typeface="+mn-cs"/>
            </a:endParaRPr>
          </a:p>
        </p:txBody>
      </p:sp>
      <p:cxnSp>
        <p:nvCxnSpPr>
          <p:cNvPr id="3145738" name="直接连接符 9"/>
          <p:cNvCxnSpPr/>
          <p:nvPr/>
        </p:nvCxnSpPr>
        <p:spPr bwMode="auto">
          <a:xfrm flipH="1">
            <a:off x="9215120" y="4146232"/>
            <a:ext cx="3098800" cy="2864168"/>
          </a:xfrm>
          <a:prstGeom prst="line">
            <a:avLst/>
          </a:prstGeom>
          <a:solidFill>
            <a:schemeClr val="accent1"/>
          </a:solidFill>
          <a:ln w="76200" cap="flat" cmpd="sng" algn="ctr">
            <a:solidFill>
              <a:srgbClr val="328754"/>
            </a:solidFill>
            <a:prstDash val="solid"/>
            <a:round/>
            <a:headEnd type="none" w="med" len="med"/>
            <a:tailEnd type="none" w="med" len="med"/>
          </a:ln>
        </p:spPr>
      </p:cxnSp>
      <p:cxnSp>
        <p:nvCxnSpPr>
          <p:cNvPr id="3145739" name="直接连接符 12"/>
          <p:cNvCxnSpPr/>
          <p:nvPr/>
        </p:nvCxnSpPr>
        <p:spPr bwMode="auto">
          <a:xfrm flipH="1">
            <a:off x="-78105" y="-50899"/>
            <a:ext cx="2621438" cy="3027680"/>
          </a:xfrm>
          <a:prstGeom prst="line">
            <a:avLst/>
          </a:prstGeom>
          <a:solidFill>
            <a:schemeClr val="accent1"/>
          </a:solidFill>
          <a:ln w="76200" cap="flat" cmpd="sng" algn="ctr">
            <a:solidFill>
              <a:srgbClr val="328754"/>
            </a:solidFill>
            <a:prstDash val="solid"/>
            <a:round/>
            <a:headEnd type="none" w="med" len="med"/>
            <a:tailEnd type="none" w="med" len="med"/>
          </a:ln>
        </p:spPr>
      </p:cxnSp>
      <p:sp>
        <p:nvSpPr>
          <p:cNvPr id="1048661" name="直角三角形 13"/>
          <p:cNvSpPr/>
          <p:nvPr/>
        </p:nvSpPr>
        <p:spPr bwMode="auto">
          <a:xfrm rot="5400000">
            <a:off x="-128905" y="151447"/>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662" name="直角三角形 14"/>
          <p:cNvSpPr/>
          <p:nvPr/>
        </p:nvSpPr>
        <p:spPr bwMode="auto">
          <a:xfrm flipH="1">
            <a:off x="9724389" y="4831176"/>
            <a:ext cx="2467611" cy="2179323"/>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 name="右弧形箭头 3">
            <a:hlinkClick r:id="rId2" action="ppaction://hlinksldjump"/>
          </p:cNvPr>
          <p:cNvSpPr/>
          <p:nvPr>
            <p:custDataLst>
              <p:tags r:id="rId3"/>
            </p:custDataLst>
          </p:nvPr>
        </p:nvSpPr>
        <p:spPr>
          <a:xfrm>
            <a:off x="10365105" y="4678998"/>
            <a:ext cx="527050" cy="557212"/>
          </a:xfrm>
          <a:prstGeom prst="curvedLeftArrow">
            <a:avLst>
              <a:gd name="adj1" fmla="val 25015"/>
              <a:gd name="adj2" fmla="val 50026"/>
              <a:gd name="adj3" fmla="val 25000"/>
            </a:avLst>
          </a:prstGeom>
          <a:solidFill>
            <a:srgbClr val="205837"/>
          </a:solidFill>
          <a:ln w="9525" cap="flat" cmpd="sng">
            <a:noFill/>
            <a:prstDash val="solid"/>
            <a:round/>
            <a:headEnd type="none" w="med" len="med"/>
            <a:tailEnd type="none" w="med" len="med"/>
          </a:ln>
        </p:spPr>
        <p:txBody>
          <a:bodyPr wrap="square" lIns="91440" tIns="45720" rIns="91440" bIns="45720" anchor="t"/>
          <a:lstStyle/>
          <a:p>
            <a:pPr eaLnBrk="0" hangingPunct="0">
              <a:buSzTx/>
            </a:pPr>
            <a:endParaRPr lang="zh-CN" altLang="en-US" baseline="0">
              <a:latin typeface="Arial" panose="020B0604020202020204" pitchFamily="34" charset="0"/>
              <a:ea typeface="黑体" panose="02010609060101010101" charset="-122"/>
            </a:endParaRPr>
          </a:p>
        </p:txBody>
      </p:sp>
    </p:spTree>
    <p:custDataLst>
      <p:tags r:id="rId4"/>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2" name="矩形 22"/>
          <p:cNvSpPr/>
          <p:nvPr>
            <p:custDataLst>
              <p:tags r:id="rId1"/>
            </p:custDataLst>
          </p:nvPr>
        </p:nvSpPr>
        <p:spPr>
          <a:xfrm>
            <a:off x="273050" y="1701800"/>
            <a:ext cx="220663" cy="466725"/>
          </a:xfrm>
          <a:prstGeom prst="rect">
            <a:avLst/>
          </a:prstGeom>
          <a:solidFill>
            <a:schemeClr val="accent1"/>
          </a:solidFill>
          <a:ln>
            <a:noFill/>
          </a:ln>
        </p:spPr>
        <p:style>
          <a:lnRef idx="2">
            <a:srgbClr val="D6DCE4">
              <a:shade val="50000"/>
            </a:srgbClr>
          </a:lnRef>
          <a:fillRef idx="1">
            <a:srgbClr val="D6DCE4"/>
          </a:fillRef>
          <a:effectRef idx="0">
            <a:srgbClr val="D6DCE4"/>
          </a:effectRef>
          <a:fontRef idx="minor">
            <a:srgbClr val="FFFFFF"/>
          </a:fontRef>
        </p:style>
        <p:txBody>
          <a:bodyPr wrap="square" lIns="90000" tIns="46800" rIns="90000" bIns="46800" rtlCol="0" anchor="ctr">
            <a:normAutofit/>
          </a:bodyPr>
          <a:lstStyle/>
          <a:p>
            <a:pPr algn="ctr" fontAlgn="base"/>
            <a:endParaRPr kumimoji="1" lang="zh-CN" altLang="en-US" sz="1600" b="1" strike="noStrike" noProof="1">
              <a:solidFill>
                <a:srgbClr val="FFFFFF"/>
              </a:solidFill>
              <a:latin typeface="+mn-ea"/>
            </a:endParaRPr>
          </a:p>
        </p:txBody>
      </p:sp>
      <p:sp>
        <p:nvSpPr>
          <p:cNvPr id="1048673" name="矩形 21"/>
          <p:cNvSpPr/>
          <p:nvPr>
            <p:custDataLst>
              <p:tags r:id="rId2"/>
            </p:custDataLst>
          </p:nvPr>
        </p:nvSpPr>
        <p:spPr>
          <a:xfrm>
            <a:off x="273050" y="2333308"/>
            <a:ext cx="11452225" cy="4124325"/>
          </a:xfrm>
          <a:prstGeom prst="rect">
            <a:avLst/>
          </a:prstGeom>
          <a:pattFill prst="ltUpDiag">
            <a:fgClr>
              <a:schemeClr val="accent1">
                <a:lumMod val="60000"/>
                <a:lumOff val="40000"/>
              </a:schemeClr>
            </a:fgClr>
            <a:bgClr>
              <a:schemeClr val="accent1">
                <a:lumMod val="20000"/>
                <a:lumOff val="80000"/>
              </a:schemeClr>
            </a:bgClr>
          </a:pattFill>
          <a:ln>
            <a:noFill/>
          </a:ln>
        </p:spPr>
        <p:style>
          <a:lnRef idx="2">
            <a:srgbClr val="D6DCE4">
              <a:shade val="50000"/>
            </a:srgbClr>
          </a:lnRef>
          <a:fillRef idx="1">
            <a:srgbClr val="D6DCE4"/>
          </a:fillRef>
          <a:effectRef idx="0">
            <a:srgbClr val="D6DCE4"/>
          </a:effectRef>
          <a:fontRef idx="minor">
            <a:srgbClr val="FFFFFF"/>
          </a:fontRef>
        </p:style>
        <p:txBody>
          <a:bodyPr wrap="square" lIns="90000" tIns="46800" rIns="90000" bIns="46800" rtlCol="0" anchor="ctr">
            <a:normAutofit/>
          </a:bodyPr>
          <a:lstStyle/>
          <a:p>
            <a:pPr algn="ctr" fontAlgn="base"/>
            <a:endParaRPr kumimoji="1" lang="zh-CN" altLang="en-US" sz="1600" b="1" strike="noStrike" noProof="1">
              <a:solidFill>
                <a:srgbClr val="FFFFFF"/>
              </a:solidFill>
              <a:latin typeface="+mn-ea"/>
            </a:endParaRPr>
          </a:p>
        </p:txBody>
      </p:sp>
      <p:sp>
        <p:nvSpPr>
          <p:cNvPr id="1048674" name="矩形 20"/>
          <p:cNvSpPr/>
          <p:nvPr>
            <p:custDataLst>
              <p:tags r:id="rId3"/>
            </p:custDataLst>
          </p:nvPr>
        </p:nvSpPr>
        <p:spPr>
          <a:xfrm>
            <a:off x="573088" y="1192012"/>
            <a:ext cx="11218863" cy="4368800"/>
          </a:xfrm>
          <a:prstGeom prst="rect">
            <a:avLst/>
          </a:prstGeom>
          <a:solidFill>
            <a:schemeClr val="bg2"/>
          </a:solidFill>
          <a:ln w="28575">
            <a:solidFill>
              <a:schemeClr val="accent1">
                <a:lumMod val="60000"/>
                <a:lumOff val="40000"/>
              </a:schemeClr>
            </a:solidFill>
          </a:ln>
        </p:spPr>
        <p:style>
          <a:lnRef idx="2">
            <a:srgbClr val="D6DCE4">
              <a:shade val="50000"/>
            </a:srgbClr>
          </a:lnRef>
          <a:fillRef idx="1">
            <a:srgbClr val="D6DCE4"/>
          </a:fillRef>
          <a:effectRef idx="0">
            <a:srgbClr val="D6DCE4"/>
          </a:effectRef>
          <a:fontRef idx="minor">
            <a:srgbClr val="FFFFFF"/>
          </a:fontRef>
        </p:style>
        <p:txBody>
          <a:bodyPr wrap="square" lIns="90000" tIns="46800" rIns="90000" bIns="46800" rtlCol="0" anchor="ctr">
            <a:normAutofit/>
          </a:bodyPr>
          <a:lstStyle/>
          <a:p>
            <a:pPr algn="ctr" fontAlgn="base"/>
            <a:endParaRPr kumimoji="1" lang="zh-CN" altLang="en-US" sz="1600" b="1" strike="noStrike" noProof="1">
              <a:solidFill>
                <a:srgbClr val="FFFFFF"/>
              </a:solidFill>
              <a:latin typeface="+mn-ea"/>
            </a:endParaRPr>
          </a:p>
        </p:txBody>
      </p:sp>
      <p:sp>
        <p:nvSpPr>
          <p:cNvPr id="1048675" name="文本框 3"/>
          <p:cNvSpPr txBox="1"/>
          <p:nvPr>
            <p:custDataLst>
              <p:tags r:id="rId4"/>
            </p:custDataLst>
          </p:nvPr>
        </p:nvSpPr>
        <p:spPr>
          <a:xfrm>
            <a:off x="573088" y="4630738"/>
            <a:ext cx="10852150" cy="1087437"/>
          </a:xfrm>
          <a:prstGeom prst="rect">
            <a:avLst/>
          </a:prstGeom>
          <a:noFill/>
          <a:ln w="9525">
            <a:noFill/>
          </a:ln>
        </p:spPr>
        <p:txBody>
          <a:bodyPr wrap="square" lIns="90000" tIns="46800" rIns="90000" bIns="46800" anchor="t"/>
          <a:lstStyle/>
          <a:p>
            <a:pPr fontAlgn="ctr">
              <a:lnSpc>
                <a:spcPct val="110000"/>
              </a:lnSpc>
              <a:spcAft>
                <a:spcPts val="1000"/>
              </a:spcAft>
              <a:buSzPct val="100000"/>
            </a:pPr>
            <a:endParaRPr lang="zh-CN" altLang="en-US" dirty="0">
              <a:solidFill>
                <a:srgbClr val="262626"/>
              </a:solidFill>
              <a:latin typeface="黑体" panose="02010609060101010101" charset="-122"/>
              <a:ea typeface="黑体" panose="02010609060101010101" charset="-122"/>
            </a:endParaRPr>
          </a:p>
          <a:p>
            <a:pPr fontAlgn="ctr">
              <a:lnSpc>
                <a:spcPct val="110000"/>
              </a:lnSpc>
              <a:spcAft>
                <a:spcPts val="1000"/>
              </a:spcAft>
              <a:buSzPct val="100000"/>
            </a:pPr>
            <a:r>
              <a:rPr lang="zh-CN" altLang="en-US" sz="1600" dirty="0">
                <a:solidFill>
                  <a:srgbClr val="262626"/>
                </a:solidFill>
                <a:latin typeface="黑体" panose="02010609060101010101" charset="-122"/>
                <a:ea typeface="黑体" panose="02010609060101010101" charset="-122"/>
              </a:rPr>
              <a:t>               戴自俺、龚思雪主编：《陶行知幼儿教育的理论与实践》，四川教育出版社</a:t>
            </a:r>
            <a:r>
              <a:rPr lang="en-US" altLang="zh-CN" sz="1600" dirty="0">
                <a:solidFill>
                  <a:srgbClr val="262626"/>
                </a:solidFill>
                <a:latin typeface="黑体" panose="02010609060101010101" charset="-122"/>
                <a:ea typeface="黑体" panose="02010609060101010101" charset="-122"/>
              </a:rPr>
              <a:t>1987</a:t>
            </a:r>
            <a:r>
              <a:rPr lang="zh-CN" altLang="en-US" sz="1600" dirty="0">
                <a:solidFill>
                  <a:srgbClr val="262626"/>
                </a:solidFill>
                <a:latin typeface="黑体" panose="02010609060101010101" charset="-122"/>
                <a:ea typeface="黑体" panose="02010609060101010101" charset="-122"/>
              </a:rPr>
              <a:t>年版</a:t>
            </a:r>
            <a:r>
              <a:rPr lang="zh-CN" altLang="zh-CN" sz="1600" dirty="0">
                <a:solidFill>
                  <a:srgbClr val="262626"/>
                </a:solidFill>
                <a:latin typeface="黑体" panose="02010609060101010101" charset="-122"/>
                <a:ea typeface="黑体" panose="02010609060101010101" charset="-122"/>
              </a:rPr>
              <a:t>。</a:t>
            </a:r>
            <a:endParaRPr lang="zh-CN" altLang="zh-CN" sz="1600" dirty="0">
              <a:solidFill>
                <a:srgbClr val="262626"/>
              </a:solidFill>
              <a:latin typeface="黑体" panose="02010609060101010101" charset="-122"/>
              <a:ea typeface="黑体" panose="02010609060101010101" charset="-122"/>
            </a:endParaRPr>
          </a:p>
        </p:txBody>
      </p:sp>
      <p:grpSp>
        <p:nvGrpSpPr>
          <p:cNvPr id="154" name="组合 18"/>
          <p:cNvGrpSpPr/>
          <p:nvPr/>
        </p:nvGrpSpPr>
        <p:grpSpPr>
          <a:xfrm>
            <a:off x="614529" y="1701800"/>
            <a:ext cx="11013582" cy="3859012"/>
            <a:chOff x="608439" y="811045"/>
            <a:chExt cx="10902367" cy="3860371"/>
          </a:xfrm>
        </p:grpSpPr>
        <p:sp>
          <p:nvSpPr>
            <p:cNvPr id="1048676" name="文本框 16"/>
            <p:cNvSpPr txBox="1"/>
            <p:nvPr>
              <p:custDataLst>
                <p:tags r:id="rId5"/>
              </p:custDataLst>
            </p:nvPr>
          </p:nvSpPr>
          <p:spPr>
            <a:xfrm>
              <a:off x="729600" y="1648092"/>
              <a:ext cx="10781206" cy="3023324"/>
            </a:xfrm>
            <a:prstGeom prst="rect">
              <a:avLst/>
            </a:prstGeom>
            <a:noFill/>
            <a:ln w="9525">
              <a:noFill/>
            </a:ln>
          </p:spPr>
          <p:txBody>
            <a:bodyPr wrap="square" lIns="90000" tIns="46800" rIns="90000" bIns="46800" anchor="t"/>
            <a:lstStyle/>
            <a:p>
              <a:pPr indent="457200" fontAlgn="ctr">
                <a:lnSpc>
                  <a:spcPct val="150000"/>
                </a:lnSpc>
                <a:spcBef>
                  <a:spcPts val="1000"/>
                </a:spcBef>
                <a:buSzPct val="100000"/>
                <a:buFont typeface="Arial" panose="020B0604020202020204" pitchFamily="34" charset="0"/>
              </a:pPr>
              <a:r>
                <a:rPr lang="en-US" altLang="zh-CN" sz="2000" dirty="0">
                  <a:solidFill>
                    <a:srgbClr val="404040"/>
                  </a:solidFill>
                  <a:latin typeface="黑体" panose="02010609060101010101" charset="-122"/>
                  <a:ea typeface="黑体" panose="02010609060101010101" charset="-122"/>
                  <a:sym typeface="Arial" panose="020B0604020202020204" pitchFamily="34" charset="0"/>
                </a:rPr>
                <a:t>“</a:t>
              </a:r>
              <a:r>
                <a:rPr lang="zh-CN" altLang="en-US" sz="2000" dirty="0">
                  <a:solidFill>
                    <a:srgbClr val="404040"/>
                  </a:solidFill>
                  <a:latin typeface="黑体" panose="02010609060101010101" charset="-122"/>
                  <a:ea typeface="黑体" panose="02010609060101010101" charset="-122"/>
                  <a:sym typeface="Arial" panose="020B0604020202020204" pitchFamily="34" charset="0"/>
                </a:rPr>
                <a:t>六岁以前是人格陶冶最重要的时期，这个时期培养得好，以后只须顺着他继长增高的培养上去，自然成为社会的优良分子；倘使培养得不好，那么，习惯成了不易改，倾向定了不宜移，态度决了不易变。这些儿童升到学校里来，教师需费尽九牛二虎之力去纠正他们已成的坏习惯，坏倾向，坏态度，真可算为事倍功半</a:t>
              </a:r>
              <a:r>
                <a:rPr lang="en-US" altLang="zh-CN" sz="2000" dirty="0">
                  <a:solidFill>
                    <a:srgbClr val="404040"/>
                  </a:solidFill>
                  <a:latin typeface="黑体" panose="02010609060101010101" charset="-122"/>
                  <a:ea typeface="黑体" panose="02010609060101010101" charset="-122"/>
                  <a:sym typeface="Arial" panose="020B0604020202020204" pitchFamily="34" charset="0"/>
                </a:rPr>
                <a:t>”</a:t>
              </a:r>
              <a:r>
                <a:rPr lang="zh-CN" altLang="en-US" sz="2000" dirty="0">
                  <a:solidFill>
                    <a:srgbClr val="404040"/>
                  </a:solidFill>
                  <a:latin typeface="黑体" panose="02010609060101010101" charset="-122"/>
                  <a:ea typeface="黑体" panose="02010609060101010101" charset="-122"/>
                  <a:sym typeface="Arial" panose="020B0604020202020204" pitchFamily="34" charset="0"/>
                </a:rPr>
                <a:t>。</a:t>
              </a:r>
              <a:endParaRPr lang="zh-CN" altLang="en-US" sz="2000" dirty="0">
                <a:solidFill>
                  <a:srgbClr val="404040"/>
                </a:solidFill>
                <a:latin typeface="黑体" panose="02010609060101010101" charset="-122"/>
                <a:ea typeface="黑体" panose="02010609060101010101" charset="-122"/>
                <a:sym typeface="Arial" panose="020B0604020202020204" pitchFamily="34" charset="0"/>
              </a:endParaRPr>
            </a:p>
          </p:txBody>
        </p:sp>
        <p:sp>
          <p:nvSpPr>
            <p:cNvPr id="1048677" name="文本框 17"/>
            <p:cNvSpPr txBox="1"/>
            <p:nvPr>
              <p:custDataLst>
                <p:tags r:id="rId6"/>
              </p:custDataLst>
            </p:nvPr>
          </p:nvSpPr>
          <p:spPr>
            <a:xfrm>
              <a:off x="608439" y="811045"/>
              <a:ext cx="10852237" cy="537703"/>
            </a:xfrm>
            <a:prstGeom prst="rect">
              <a:avLst/>
            </a:prstGeom>
            <a:solidFill>
              <a:srgbClr val="82B5A5"/>
            </a:solidFill>
          </p:spPr>
          <p:txBody>
            <a:bodyPr wrap="square" lIns="90000" tIns="46800" rIns="90000" bIns="46800" rtlCol="0">
              <a:noAutofit/>
            </a:bodyPr>
            <a:lstStyle>
              <a:defPPr>
                <a:defRPr lang="zh-CN"/>
              </a:defPPr>
              <a:lvl1pPr>
                <a:defRPr sz="2400" spc="200">
                  <a:latin typeface="微软雅黑" panose="020B0503020204020204" pitchFamily="34" charset="-122"/>
                  <a:ea typeface="微软雅黑" panose="020B0503020204020204" pitchFamily="34" charset="-122"/>
                </a:defRPr>
              </a:lvl1pPr>
            </a:lstStyle>
            <a:p>
              <a:pPr marL="342900" indent="-342900" algn="l" fontAlgn="ctr">
                <a:lnSpc>
                  <a:spcPct val="110000"/>
                </a:lnSpc>
                <a:spcBef>
                  <a:spcPts val="0"/>
                </a:spcBef>
                <a:spcAft>
                  <a:spcPts val="0"/>
                </a:spcAft>
                <a:buClr>
                  <a:srgbClr val="D6DCE5"/>
                </a:buClr>
                <a:buSzPct val="130000"/>
                <a:buFont typeface="Wingdings" panose="05000000000000000000" pitchFamily="2" charset="2"/>
                <a:buChar char="Ø"/>
              </a:pPr>
              <a:r>
                <a:rPr lang="zh-CN" altLang="en-US" b="1" strike="noStrike" spc="150" noProof="1">
                  <a:solidFill>
                    <a:srgbClr val="205837"/>
                  </a:solidFill>
                  <a:latin typeface="黑体" panose="02010609060101010101" charset="-122"/>
                  <a:ea typeface="黑体" panose="02010609060101010101" charset="-122"/>
                  <a:cs typeface="+mn-cs"/>
                </a:rPr>
                <a:t>他从儿童自身发展和国家前途两方面论述了自己对幼儿教育重要性的认识。</a:t>
              </a:r>
              <a:endParaRPr lang="zh-CN" altLang="en-US" b="1" strike="noStrike" spc="150" noProof="1">
                <a:solidFill>
                  <a:srgbClr val="205837"/>
                </a:solidFill>
                <a:latin typeface="黑体" panose="02010609060101010101" charset="-122"/>
                <a:ea typeface="黑体" panose="02010609060101010101" charset="-122"/>
              </a:endParaRPr>
            </a:p>
          </p:txBody>
        </p:sp>
      </p:grpSp>
      <p:grpSp>
        <p:nvGrpSpPr>
          <p:cNvPr id="155" name="组合 23"/>
          <p:cNvGrpSpPr>
            <a:grpSpLocks noChangeAspect="1"/>
          </p:cNvGrpSpPr>
          <p:nvPr>
            <p:custDataLst>
              <p:tags r:id="rId7"/>
            </p:custDataLst>
          </p:nvPr>
        </p:nvGrpSpPr>
        <p:grpSpPr>
          <a:xfrm>
            <a:off x="10881641" y="654498"/>
            <a:ext cx="615989" cy="537514"/>
            <a:chOff x="3213087" y="1347855"/>
            <a:chExt cx="723913" cy="631688"/>
          </a:xfrm>
          <a:solidFill>
            <a:schemeClr val="accent1">
              <a:lumMod val="60000"/>
              <a:lumOff val="40000"/>
              <a:alpha val="50000"/>
            </a:schemeClr>
          </a:solidFill>
        </p:grpSpPr>
        <p:sp>
          <p:nvSpPr>
            <p:cNvPr id="1048678" name="任意多边形: 形状 24"/>
            <p:cNvSpPr>
              <a:spLocks noChangeAspect="1"/>
            </p:cNvSpPr>
            <p:nvPr/>
          </p:nvSpPr>
          <p:spPr>
            <a:xfrm>
              <a:off x="3213087" y="1347855"/>
              <a:ext cx="311295" cy="631688"/>
            </a:xfrm>
            <a:custGeom>
              <a:avLst/>
              <a:gdLst>
                <a:gd name="connsiteX0" fmla="*/ 0 w 311295"/>
                <a:gd name="connsiteY0" fmla="*/ 0 h 631688"/>
                <a:gd name="connsiteX1" fmla="*/ 311295 w 311295"/>
                <a:gd name="connsiteY1" fmla="*/ 0 h 631688"/>
                <a:gd name="connsiteX2" fmla="*/ 311295 w 311295"/>
                <a:gd name="connsiteY2" fmla="*/ 278573 h 631688"/>
                <a:gd name="connsiteX3" fmla="*/ 92015 w 311295"/>
                <a:gd name="connsiteY3" fmla="*/ 631688 h 631688"/>
                <a:gd name="connsiteX4" fmla="*/ 80962 w 311295"/>
                <a:gd name="connsiteY4" fmla="*/ 613739 h 631688"/>
                <a:gd name="connsiteX5" fmla="*/ 33054 w 311295"/>
                <a:gd name="connsiteY5" fmla="*/ 568483 h 631688"/>
                <a:gd name="connsiteX6" fmla="*/ 20355 w 311295"/>
                <a:gd name="connsiteY6" fmla="*/ 561364 h 631688"/>
                <a:gd name="connsiteX7" fmla="*/ 150652 w 311295"/>
                <a:gd name="connsiteY7" fmla="*/ 311295 h 631688"/>
                <a:gd name="connsiteX8" fmla="*/ 0 w 311295"/>
                <a:gd name="connsiteY8" fmla="*/ 311295 h 63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1295" h="631688">
                  <a:moveTo>
                    <a:pt x="0" y="0"/>
                  </a:moveTo>
                  <a:lnTo>
                    <a:pt x="311295" y="0"/>
                  </a:lnTo>
                  <a:lnTo>
                    <a:pt x="311295" y="278573"/>
                  </a:lnTo>
                  <a:cubicBezTo>
                    <a:pt x="300365" y="511936"/>
                    <a:pt x="92393" y="629207"/>
                    <a:pt x="92015" y="631688"/>
                  </a:cubicBezTo>
                  <a:lnTo>
                    <a:pt x="80962" y="613739"/>
                  </a:lnTo>
                  <a:cubicBezTo>
                    <a:pt x="67726" y="597568"/>
                    <a:pt x="51617" y="582153"/>
                    <a:pt x="33054" y="568483"/>
                  </a:cubicBezTo>
                  <a:lnTo>
                    <a:pt x="20355" y="561364"/>
                  </a:lnTo>
                  <a:cubicBezTo>
                    <a:pt x="21645" y="561467"/>
                    <a:pt x="135315" y="475631"/>
                    <a:pt x="150652" y="311295"/>
                  </a:cubicBezTo>
                  <a:lnTo>
                    <a:pt x="0" y="311295"/>
                  </a:lnTo>
                  <a:close/>
                </a:path>
              </a:pathLst>
            </a:custGeom>
            <a:grpFill/>
            <a:ln>
              <a:noFill/>
            </a:ln>
          </p:spPr>
          <p:style>
            <a:lnRef idx="2">
              <a:srgbClr val="D6DCE4">
                <a:shade val="50000"/>
              </a:srgbClr>
            </a:lnRef>
            <a:fillRef idx="1">
              <a:srgbClr val="D6DCE4"/>
            </a:fillRef>
            <a:effectRef idx="0">
              <a:srgbClr val="D6DCE4"/>
            </a:effectRef>
            <a:fontRef idx="minor">
              <a:srgbClr val="FFFFFF"/>
            </a:fontRef>
          </p:style>
          <p:txBody>
            <a:bodyPr wrap="square" lIns="90000" tIns="46800" rIns="90000" bIns="4680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048679" name="任意多边形: 形状 25"/>
            <p:cNvSpPr>
              <a:spLocks noChangeAspect="1"/>
            </p:cNvSpPr>
            <p:nvPr/>
          </p:nvSpPr>
          <p:spPr>
            <a:xfrm>
              <a:off x="3625705" y="1347855"/>
              <a:ext cx="311295" cy="631688"/>
            </a:xfrm>
            <a:custGeom>
              <a:avLst/>
              <a:gdLst>
                <a:gd name="connsiteX0" fmla="*/ 0 w 311295"/>
                <a:gd name="connsiteY0" fmla="*/ 0 h 631688"/>
                <a:gd name="connsiteX1" fmla="*/ 311295 w 311295"/>
                <a:gd name="connsiteY1" fmla="*/ 0 h 631688"/>
                <a:gd name="connsiteX2" fmla="*/ 311295 w 311295"/>
                <a:gd name="connsiteY2" fmla="*/ 278573 h 631688"/>
                <a:gd name="connsiteX3" fmla="*/ 92015 w 311295"/>
                <a:gd name="connsiteY3" fmla="*/ 631688 h 631688"/>
                <a:gd name="connsiteX4" fmla="*/ 80961 w 311295"/>
                <a:gd name="connsiteY4" fmla="*/ 613739 h 631688"/>
                <a:gd name="connsiteX5" fmla="*/ 33054 w 311295"/>
                <a:gd name="connsiteY5" fmla="*/ 568483 h 631688"/>
                <a:gd name="connsiteX6" fmla="*/ 20355 w 311295"/>
                <a:gd name="connsiteY6" fmla="*/ 561364 h 631688"/>
                <a:gd name="connsiteX7" fmla="*/ 150652 w 311295"/>
                <a:gd name="connsiteY7" fmla="*/ 311295 h 631688"/>
                <a:gd name="connsiteX8" fmla="*/ 0 w 311295"/>
                <a:gd name="connsiteY8" fmla="*/ 311295 h 631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1295" h="631688">
                  <a:moveTo>
                    <a:pt x="0" y="0"/>
                  </a:moveTo>
                  <a:lnTo>
                    <a:pt x="311295" y="0"/>
                  </a:lnTo>
                  <a:lnTo>
                    <a:pt x="311295" y="278573"/>
                  </a:lnTo>
                  <a:cubicBezTo>
                    <a:pt x="300365" y="511936"/>
                    <a:pt x="92393" y="629207"/>
                    <a:pt x="92015" y="631688"/>
                  </a:cubicBezTo>
                  <a:lnTo>
                    <a:pt x="80961" y="613739"/>
                  </a:lnTo>
                  <a:cubicBezTo>
                    <a:pt x="67726" y="597568"/>
                    <a:pt x="51617" y="582153"/>
                    <a:pt x="33054" y="568483"/>
                  </a:cubicBezTo>
                  <a:lnTo>
                    <a:pt x="20355" y="561364"/>
                  </a:lnTo>
                  <a:cubicBezTo>
                    <a:pt x="21645" y="561467"/>
                    <a:pt x="135315" y="475631"/>
                    <a:pt x="150652" y="311295"/>
                  </a:cubicBezTo>
                  <a:lnTo>
                    <a:pt x="0" y="311295"/>
                  </a:lnTo>
                  <a:close/>
                </a:path>
              </a:pathLst>
            </a:custGeom>
            <a:grpFill/>
            <a:ln>
              <a:noFill/>
            </a:ln>
          </p:spPr>
          <p:style>
            <a:lnRef idx="2">
              <a:srgbClr val="D6DCE4">
                <a:shade val="50000"/>
              </a:srgbClr>
            </a:lnRef>
            <a:fillRef idx="1">
              <a:srgbClr val="D6DCE4"/>
            </a:fillRef>
            <a:effectRef idx="0">
              <a:srgbClr val="D6DCE4"/>
            </a:effectRef>
            <a:fontRef idx="minor">
              <a:srgbClr val="FFFFFF"/>
            </a:fontRef>
          </p:style>
          <p:txBody>
            <a:bodyPr wrap="square" lIns="90000" tIns="46800" rIns="90000" bIns="4680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048680" name="矩形 5"/>
          <p:cNvSpPr/>
          <p:nvPr>
            <p:custDataLst>
              <p:tags r:id="rId8"/>
            </p:custDataLst>
          </p:nvPr>
        </p:nvSpPr>
        <p:spPr bwMode="auto">
          <a:xfrm>
            <a:off x="0" y="161925"/>
            <a:ext cx="132080" cy="874713"/>
          </a:xfrm>
          <a:prstGeom prst="rect">
            <a:avLst/>
          </a:prstGeom>
          <a:solidFill>
            <a:schemeClr val="accent1">
              <a:lumMod val="60000"/>
              <a:lumOff val="40000"/>
            </a:schemeClr>
          </a:solidFill>
          <a:ln>
            <a:noFill/>
            <a:headEnd type="none" w="med" len="med"/>
            <a:tailEnd type="none" w="med" len="med"/>
          </a:ln>
        </p:spPr>
        <p:style>
          <a:lnRef idx="1">
            <a:srgbClr val="75757A"/>
          </a:lnRef>
          <a:fillRef idx="3">
            <a:srgbClr val="75757A"/>
          </a:fillRef>
          <a:effectRef idx="2">
            <a:srgbClr val="75757A"/>
          </a:effectRef>
          <a:fontRef idx="minor">
            <a:srgbClr val="FFFFFF"/>
          </a:fontRef>
        </p:style>
        <p:txBody>
          <a:bodyPr rot="0" spcFirstLastPara="0" vertOverflow="overflow" horzOverflow="overflow" vert="horz" wrap="square" lIns="90000" tIns="46800" rIns="90000" bIns="46800" numCol="1" spcCol="0" rtlCol="0" fromWordArt="0" anchor="t" anchorCtr="0" forceAA="0" compatLnSpc="1">
            <a:normAutofit/>
          </a:bodyPr>
          <a:lstStyle/>
          <a:p>
            <a:pPr algn="ctr" defTabSz="932180" fontAlgn="base">
              <a:lnSpc>
                <a:spcPct val="90000"/>
              </a:lnSpc>
              <a:spcBef>
                <a:spcPct val="0"/>
              </a:spcBef>
              <a:spcAft>
                <a:spcPct val="0"/>
              </a:spcAft>
            </a:pPr>
            <a:endParaRPr kumimoji="1" lang="zh-CN" altLang="en-US" sz="2400" strike="noStrike" noProof="1">
              <a:gradFill>
                <a:gsLst>
                  <a:gs pos="0">
                    <a:srgbClr val="FFFFFF"/>
                  </a:gs>
                  <a:gs pos="100000">
                    <a:srgbClr val="FFFFFF"/>
                  </a:gs>
                </a:gsLst>
                <a:lin ang="5400000" scaled="0"/>
              </a:gradFill>
              <a:ea typeface="Segoe UI" panose="020B0502040204020203" pitchFamily="34" charset="0"/>
              <a:cs typeface="Segoe UI" panose="020B0502040204020203" pitchFamily="34" charset="0"/>
            </a:endParaRPr>
          </a:p>
        </p:txBody>
      </p:sp>
      <p:sp>
        <p:nvSpPr>
          <p:cNvPr id="1048681" name="文本框 2"/>
          <p:cNvSpPr txBox="1"/>
          <p:nvPr>
            <p:custDataLst>
              <p:tags r:id="rId9"/>
            </p:custDataLst>
          </p:nvPr>
        </p:nvSpPr>
        <p:spPr>
          <a:xfrm>
            <a:off x="669925" y="207963"/>
            <a:ext cx="7099300" cy="828675"/>
          </a:xfrm>
          <a:prstGeom prst="rect">
            <a:avLst/>
          </a:prstGeom>
          <a:noFill/>
          <a:ln w="76200">
            <a:solidFill>
              <a:srgbClr val="82B5A5"/>
            </a:solidFill>
          </a:ln>
        </p:spPr>
        <p:txBody>
          <a:bodyPr wrap="square" lIns="90000" tIns="46800" rIns="90000" bIns="46800" rtlCol="0" anchor="ctr" anchorCtr="0">
            <a:normAutofit/>
          </a:bodyPr>
          <a:lstStyle/>
          <a:p>
            <a:pPr>
              <a:spcBef>
                <a:spcPts val="0"/>
              </a:spcBef>
              <a:spcAft>
                <a:spcPts val="0"/>
              </a:spcAft>
              <a:buSzPct val="100000"/>
            </a:pPr>
            <a:r>
              <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cs typeface="+mn-cs"/>
              </a:rPr>
              <a:t>二、论幼稚教育的重要性</a:t>
            </a:r>
            <a:endPar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endParaRPr>
          </a:p>
        </p:txBody>
      </p:sp>
    </p:spTree>
    <p:custDataLst>
      <p:tags r:id="rId1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4"/>
                                        </p:tgtEl>
                                        <p:attrNameLst>
                                          <p:attrName>style.visibility</p:attrName>
                                        </p:attrNameLst>
                                      </p:cBhvr>
                                      <p:to>
                                        <p:strVal val="visible"/>
                                      </p:to>
                                    </p:set>
                                    <p:anim calcmode="lin" valueType="num">
                                      <p:cBhvr additive="base">
                                        <p:cTn id="7" dur="500" fill="hold"/>
                                        <p:tgtEl>
                                          <p:spTgt spid="154"/>
                                        </p:tgtEl>
                                        <p:attrNameLst>
                                          <p:attrName>ppt_x</p:attrName>
                                        </p:attrNameLst>
                                      </p:cBhvr>
                                      <p:tavLst>
                                        <p:tav tm="0">
                                          <p:val>
                                            <p:strVal val="#ppt_x"/>
                                          </p:val>
                                        </p:tav>
                                        <p:tav tm="100000">
                                          <p:val>
                                            <p:strVal val="#ppt_x"/>
                                          </p:val>
                                        </p:tav>
                                      </p:tavLst>
                                    </p:anim>
                                    <p:anim calcmode="lin" valueType="num">
                                      <p:cBhvr additive="base">
                                        <p:cTn id="8" dur="500" fill="hold"/>
                                        <p:tgtEl>
                                          <p:spTgt spid="15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48675"/>
                                        </p:tgtEl>
                                        <p:attrNameLst>
                                          <p:attrName>style.visibility</p:attrName>
                                        </p:attrNameLst>
                                      </p:cBhvr>
                                      <p:to>
                                        <p:strVal val="visible"/>
                                      </p:to>
                                    </p:set>
                                    <p:animEffect transition="in" filter="blinds(horizontal)">
                                      <p:cBhvr>
                                        <p:cTn id="13" dur="500"/>
                                        <p:tgtEl>
                                          <p:spTgt spid="104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75" grpId="0"/>
      <p:bldP spid="104867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82" name="Freeform 5"/>
          <p:cNvSpPr>
            <a:spLocks noEditPoints="1"/>
          </p:cNvSpPr>
          <p:nvPr>
            <p:custDataLst>
              <p:tags r:id="rId1"/>
            </p:custDataLst>
          </p:nvPr>
        </p:nvSpPr>
        <p:spPr>
          <a:xfrm>
            <a:off x="1517650" y="1311276"/>
            <a:ext cx="400050" cy="363537"/>
          </a:xfrm>
          <a:custGeom>
            <a:avLst/>
            <a:gdLst/>
            <a:ahLst/>
            <a:cxnLst>
              <a:cxn ang="0">
                <a:pos x="126361" y="0"/>
              </a:cxn>
              <a:cxn ang="0">
                <a:pos x="166892" y="45299"/>
              </a:cxn>
              <a:cxn ang="0">
                <a:pos x="166892" y="45299"/>
              </a:cxn>
              <a:cxn ang="0">
                <a:pos x="147819" y="59604"/>
              </a:cxn>
              <a:cxn ang="0">
                <a:pos x="131130" y="76293"/>
              </a:cxn>
              <a:cxn ang="0">
                <a:pos x="119209" y="92983"/>
              </a:cxn>
              <a:cxn ang="0">
                <a:pos x="104904" y="109672"/>
              </a:cxn>
              <a:cxn ang="0">
                <a:pos x="97751" y="128745"/>
              </a:cxn>
              <a:cxn ang="0">
                <a:pos x="90599" y="147819"/>
              </a:cxn>
              <a:cxn ang="0">
                <a:pos x="85830" y="166892"/>
              </a:cxn>
              <a:cxn ang="0">
                <a:pos x="83446" y="185966"/>
              </a:cxn>
              <a:cxn ang="0">
                <a:pos x="83446" y="185966"/>
              </a:cxn>
              <a:cxn ang="0">
                <a:pos x="171661" y="185966"/>
              </a:cxn>
              <a:cxn ang="0">
                <a:pos x="171661" y="362396"/>
              </a:cxn>
              <a:cxn ang="0">
                <a:pos x="0" y="362396"/>
              </a:cxn>
              <a:cxn ang="0">
                <a:pos x="0" y="228881"/>
              </a:cxn>
              <a:cxn ang="0">
                <a:pos x="0" y="228881"/>
              </a:cxn>
              <a:cxn ang="0">
                <a:pos x="0" y="190734"/>
              </a:cxn>
              <a:cxn ang="0">
                <a:pos x="4768" y="154971"/>
              </a:cxn>
              <a:cxn ang="0">
                <a:pos x="14305" y="123977"/>
              </a:cxn>
              <a:cxn ang="0">
                <a:pos x="30994" y="92983"/>
              </a:cxn>
              <a:cxn ang="0">
                <a:pos x="47683" y="64372"/>
              </a:cxn>
              <a:cxn ang="0">
                <a:pos x="66757" y="40531"/>
              </a:cxn>
              <a:cxn ang="0">
                <a:pos x="95367" y="19073"/>
              </a:cxn>
              <a:cxn ang="0">
                <a:pos x="126361" y="0"/>
              </a:cxn>
              <a:cxn ang="0">
                <a:pos x="126361" y="0"/>
              </a:cxn>
              <a:cxn ang="0">
                <a:pos x="126361" y="0"/>
              </a:cxn>
              <a:cxn ang="0">
                <a:pos x="126361" y="0"/>
              </a:cxn>
              <a:cxn ang="0">
                <a:pos x="355243" y="0"/>
              </a:cxn>
              <a:cxn ang="0">
                <a:pos x="355243" y="0"/>
              </a:cxn>
              <a:cxn ang="0">
                <a:pos x="355243" y="0"/>
              </a:cxn>
              <a:cxn ang="0">
                <a:pos x="324249" y="19073"/>
              </a:cxn>
              <a:cxn ang="0">
                <a:pos x="298023" y="42915"/>
              </a:cxn>
              <a:cxn ang="0">
                <a:pos x="276565" y="66757"/>
              </a:cxn>
              <a:cxn ang="0">
                <a:pos x="259876" y="95367"/>
              </a:cxn>
              <a:cxn ang="0">
                <a:pos x="243186" y="126361"/>
              </a:cxn>
              <a:cxn ang="0">
                <a:pos x="233650" y="154971"/>
              </a:cxn>
              <a:cxn ang="0">
                <a:pos x="228881" y="190734"/>
              </a:cxn>
              <a:cxn ang="0">
                <a:pos x="228881" y="228881"/>
              </a:cxn>
              <a:cxn ang="0">
                <a:pos x="228881" y="228881"/>
              </a:cxn>
              <a:cxn ang="0">
                <a:pos x="228881" y="362396"/>
              </a:cxn>
              <a:cxn ang="0">
                <a:pos x="400543" y="362396"/>
              </a:cxn>
              <a:cxn ang="0">
                <a:pos x="400543" y="185966"/>
              </a:cxn>
              <a:cxn ang="0">
                <a:pos x="309943" y="185966"/>
              </a:cxn>
              <a:cxn ang="0">
                <a:pos x="309943" y="185966"/>
              </a:cxn>
              <a:cxn ang="0">
                <a:pos x="314712" y="166892"/>
              </a:cxn>
              <a:cxn ang="0">
                <a:pos x="319480" y="147819"/>
              </a:cxn>
              <a:cxn ang="0">
                <a:pos x="326633" y="128745"/>
              </a:cxn>
              <a:cxn ang="0">
                <a:pos x="333785" y="109672"/>
              </a:cxn>
              <a:cxn ang="0">
                <a:pos x="348090" y="92983"/>
              </a:cxn>
              <a:cxn ang="0">
                <a:pos x="362396" y="76293"/>
              </a:cxn>
              <a:cxn ang="0">
                <a:pos x="376701" y="59604"/>
              </a:cxn>
              <a:cxn ang="0">
                <a:pos x="395774" y="45299"/>
              </a:cxn>
              <a:cxn ang="0">
                <a:pos x="395774" y="45299"/>
              </a:cxn>
              <a:cxn ang="0">
                <a:pos x="355243" y="0"/>
              </a:cxn>
              <a:cxn ang="0">
                <a:pos x="355243" y="0"/>
              </a:cxn>
            </a:cxnLst>
            <a:rect l="0" t="0" r="0" b="0"/>
            <a:pathLst>
              <a:path w="336" h="304">
                <a:moveTo>
                  <a:pt x="106" y="0"/>
                </a:moveTo>
                <a:lnTo>
                  <a:pt x="140" y="38"/>
                </a:lnTo>
                <a:lnTo>
                  <a:pt x="140" y="38"/>
                </a:lnTo>
                <a:lnTo>
                  <a:pt x="124" y="50"/>
                </a:lnTo>
                <a:lnTo>
                  <a:pt x="110" y="64"/>
                </a:lnTo>
                <a:lnTo>
                  <a:pt x="100" y="78"/>
                </a:lnTo>
                <a:lnTo>
                  <a:pt x="88" y="92"/>
                </a:lnTo>
                <a:lnTo>
                  <a:pt x="82" y="108"/>
                </a:lnTo>
                <a:lnTo>
                  <a:pt x="76" y="124"/>
                </a:lnTo>
                <a:lnTo>
                  <a:pt x="72" y="140"/>
                </a:lnTo>
                <a:lnTo>
                  <a:pt x="70" y="156"/>
                </a:lnTo>
                <a:lnTo>
                  <a:pt x="70" y="156"/>
                </a:lnTo>
                <a:lnTo>
                  <a:pt x="144" y="156"/>
                </a:lnTo>
                <a:lnTo>
                  <a:pt x="144" y="304"/>
                </a:lnTo>
                <a:lnTo>
                  <a:pt x="0" y="304"/>
                </a:lnTo>
                <a:lnTo>
                  <a:pt x="0" y="192"/>
                </a:lnTo>
                <a:lnTo>
                  <a:pt x="0" y="192"/>
                </a:lnTo>
                <a:lnTo>
                  <a:pt x="0" y="160"/>
                </a:lnTo>
                <a:lnTo>
                  <a:pt x="4" y="130"/>
                </a:lnTo>
                <a:lnTo>
                  <a:pt x="12" y="104"/>
                </a:lnTo>
                <a:lnTo>
                  <a:pt x="26" y="78"/>
                </a:lnTo>
                <a:lnTo>
                  <a:pt x="40" y="54"/>
                </a:lnTo>
                <a:lnTo>
                  <a:pt x="56" y="34"/>
                </a:lnTo>
                <a:lnTo>
                  <a:pt x="80" y="16"/>
                </a:lnTo>
                <a:lnTo>
                  <a:pt x="106" y="0"/>
                </a:lnTo>
                <a:lnTo>
                  <a:pt x="106" y="0"/>
                </a:lnTo>
                <a:lnTo>
                  <a:pt x="106" y="0"/>
                </a:lnTo>
                <a:lnTo>
                  <a:pt x="106" y="0"/>
                </a:lnTo>
                <a:close/>
                <a:moveTo>
                  <a:pt x="298" y="0"/>
                </a:moveTo>
                <a:lnTo>
                  <a:pt x="298" y="0"/>
                </a:lnTo>
                <a:lnTo>
                  <a:pt x="298" y="0"/>
                </a:lnTo>
                <a:lnTo>
                  <a:pt x="272" y="16"/>
                </a:lnTo>
                <a:lnTo>
                  <a:pt x="250" y="36"/>
                </a:lnTo>
                <a:lnTo>
                  <a:pt x="232" y="56"/>
                </a:lnTo>
                <a:lnTo>
                  <a:pt x="218" y="80"/>
                </a:lnTo>
                <a:lnTo>
                  <a:pt x="204" y="106"/>
                </a:lnTo>
                <a:lnTo>
                  <a:pt x="196" y="130"/>
                </a:lnTo>
                <a:lnTo>
                  <a:pt x="192" y="160"/>
                </a:lnTo>
                <a:lnTo>
                  <a:pt x="192" y="192"/>
                </a:lnTo>
                <a:lnTo>
                  <a:pt x="192" y="192"/>
                </a:lnTo>
                <a:lnTo>
                  <a:pt x="192" y="304"/>
                </a:lnTo>
                <a:lnTo>
                  <a:pt x="336" y="304"/>
                </a:lnTo>
                <a:lnTo>
                  <a:pt x="336" y="156"/>
                </a:lnTo>
                <a:lnTo>
                  <a:pt x="260" y="156"/>
                </a:lnTo>
                <a:lnTo>
                  <a:pt x="260" y="156"/>
                </a:lnTo>
                <a:lnTo>
                  <a:pt x="264" y="140"/>
                </a:lnTo>
                <a:lnTo>
                  <a:pt x="268" y="124"/>
                </a:lnTo>
                <a:lnTo>
                  <a:pt x="274" y="108"/>
                </a:lnTo>
                <a:lnTo>
                  <a:pt x="280" y="92"/>
                </a:lnTo>
                <a:lnTo>
                  <a:pt x="292" y="78"/>
                </a:lnTo>
                <a:lnTo>
                  <a:pt x="304" y="64"/>
                </a:lnTo>
                <a:lnTo>
                  <a:pt x="316" y="50"/>
                </a:lnTo>
                <a:lnTo>
                  <a:pt x="332" y="38"/>
                </a:lnTo>
                <a:lnTo>
                  <a:pt x="332" y="38"/>
                </a:lnTo>
                <a:lnTo>
                  <a:pt x="298" y="0"/>
                </a:lnTo>
                <a:lnTo>
                  <a:pt x="298" y="0"/>
                </a:lnTo>
                <a:close/>
              </a:path>
            </a:pathLst>
          </a:custGeom>
          <a:solidFill>
            <a:srgbClr val="205837"/>
          </a:solidFill>
          <a:ln w="9525">
            <a:noFill/>
          </a:ln>
        </p:spPr>
        <p:txBody>
          <a:bodyPr/>
          <a:lstStyle/>
          <a:p>
            <a:endParaRPr lang="zh-CN" altLang="en-US"/>
          </a:p>
        </p:txBody>
      </p:sp>
      <p:sp>
        <p:nvSpPr>
          <p:cNvPr id="1048683" name="Line 6"/>
          <p:cNvSpPr>
            <a:spLocks noChangeShapeType="1"/>
          </p:cNvSpPr>
          <p:nvPr>
            <p:custDataLst>
              <p:tags r:id="rId2"/>
            </p:custDataLst>
          </p:nvPr>
        </p:nvSpPr>
        <p:spPr bwMode="auto">
          <a:xfrm>
            <a:off x="2206625" y="1674813"/>
            <a:ext cx="8215313" cy="0"/>
          </a:xfrm>
          <a:prstGeom prst="line">
            <a:avLst/>
          </a:prstGeom>
          <a:noFill/>
          <a:ln w="25400" cap="flat" cmpd="sng">
            <a:solidFill>
              <a:srgbClr val="205837"/>
            </a:solidFill>
            <a:prstDash val="solid"/>
            <a:round/>
          </a:ln>
          <a:effec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pPr>
            <a:endParaRPr kumimoji="0" lang="es-ES" sz="2000" b="0" i="0" u="none" strike="noStrike" kern="1200" cap="none" spc="0" normalizeH="0" baseline="0" noProof="0">
              <a:ln>
                <a:noFill/>
              </a:ln>
              <a:solidFill>
                <a:srgbClr val="000000"/>
              </a:solidFill>
              <a:effectLst>
                <a:outerShdw blurRad="38100" dist="38100" dir="2700000" algn="tl">
                  <a:srgbClr val="DDDDDD"/>
                </a:outerShdw>
              </a:effectLst>
              <a:uLnTx/>
              <a:uFillTx/>
              <a:latin typeface="Arial" panose="020B0604020202020204"/>
              <a:ea typeface="MS PGothic" panose="020B0600070205080204" charset="-128"/>
              <a:cs typeface="+mn-cs"/>
              <a:sym typeface="Gill Sans" charset="0"/>
            </a:endParaRPr>
          </a:p>
        </p:txBody>
      </p:sp>
      <p:sp>
        <p:nvSpPr>
          <p:cNvPr id="1048684" name="文本框 1"/>
          <p:cNvSpPr txBox="1"/>
          <p:nvPr>
            <p:custDataLst>
              <p:tags r:id="rId3"/>
            </p:custDataLst>
          </p:nvPr>
        </p:nvSpPr>
        <p:spPr>
          <a:xfrm>
            <a:off x="1517650" y="1797050"/>
            <a:ext cx="8904288" cy="2239963"/>
          </a:xfrm>
          <a:prstGeom prst="rect">
            <a:avLst/>
          </a:prstGeom>
          <a:noFill/>
          <a:ln w="9525">
            <a:noFill/>
          </a:ln>
        </p:spPr>
        <p:txBody>
          <a:bodyPr wrap="square" lIns="90000" tIns="46800" rIns="90000" bIns="46800" anchor="ctr"/>
          <a:lstStyle/>
          <a:p>
            <a:pPr indent="457200" algn="just">
              <a:lnSpc>
                <a:spcPct val="120000"/>
              </a:lnSpc>
              <a:spcBef>
                <a:spcPts val="1000"/>
              </a:spcBef>
              <a:buSzPct val="100000"/>
            </a:pPr>
            <a:r>
              <a:rPr lang="en-US" altLang="zh-CN" sz="2200" baseline="0" dirty="0">
                <a:latin typeface="Arial" panose="020B0604020202020204" pitchFamily="34" charset="0"/>
                <a:ea typeface="黑体" panose="02010609060101010101" charset="-122"/>
                <a:sym typeface="Arial" panose="020B0604020202020204" pitchFamily="34" charset="0"/>
              </a:rPr>
              <a:t>“</a:t>
            </a:r>
            <a:r>
              <a:rPr lang="zh-CN" altLang="en-US" sz="2200" baseline="0" dirty="0">
                <a:latin typeface="Arial" panose="020B0604020202020204" pitchFamily="34" charset="0"/>
                <a:ea typeface="黑体" panose="02010609060101010101" charset="-122"/>
                <a:sym typeface="Arial" panose="020B0604020202020204" pitchFamily="34" charset="0"/>
              </a:rPr>
              <a:t>教人要从小教起。幼儿比如幼苗，必须培养得益，方能发荣滋长。否则幼年受了损伤，既不夭折，也难成材，所以小学教育是建国之根本，</a:t>
            </a:r>
            <a:r>
              <a:rPr lang="zh-CN" altLang="en-US" sz="2200" baseline="0" dirty="0">
                <a:solidFill>
                  <a:srgbClr val="FF0000"/>
                </a:solidFill>
                <a:latin typeface="Arial" panose="020B0604020202020204" pitchFamily="34" charset="0"/>
                <a:ea typeface="黑体" panose="02010609060101010101" charset="-122"/>
                <a:sym typeface="Arial" panose="020B0604020202020204" pitchFamily="34" charset="0"/>
              </a:rPr>
              <a:t>幼儿教育尤为根本之根本，小学教育应当普及，幼儿教育也应当普及。</a:t>
            </a:r>
            <a:r>
              <a:rPr lang="en-US" altLang="zh-CN" sz="2200" baseline="0" dirty="0">
                <a:solidFill>
                  <a:srgbClr val="FF0000"/>
                </a:solidFill>
                <a:latin typeface="Arial" panose="020B0604020202020204" pitchFamily="34" charset="0"/>
                <a:ea typeface="黑体" panose="02010609060101010101" charset="-122"/>
                <a:sym typeface="Arial" panose="020B0604020202020204" pitchFamily="34" charset="0"/>
              </a:rPr>
              <a:t>”</a:t>
            </a:r>
            <a:endParaRPr lang="en-US" altLang="zh-CN" sz="2200" baseline="0" dirty="0">
              <a:solidFill>
                <a:srgbClr val="FF0000"/>
              </a:solidFill>
              <a:latin typeface="Arial" panose="020B0604020202020204" pitchFamily="34" charset="0"/>
              <a:ea typeface="黑体" panose="02010609060101010101" charset="-122"/>
              <a:sym typeface="Arial" panose="020B0604020202020204" pitchFamily="34" charset="0"/>
            </a:endParaRPr>
          </a:p>
          <a:p>
            <a:pPr algn="just">
              <a:lnSpc>
                <a:spcPct val="120000"/>
              </a:lnSpc>
              <a:spcBef>
                <a:spcPts val="1000"/>
              </a:spcBef>
              <a:buSzPct val="100000"/>
            </a:pPr>
            <a:endParaRPr lang="en-US" altLang="zh-CN" sz="2200" baseline="0" dirty="0">
              <a:solidFill>
                <a:srgbClr val="FF0000"/>
              </a:solidFill>
              <a:latin typeface="Arial" panose="020B0604020202020204" pitchFamily="34" charset="0"/>
              <a:ea typeface="黑体" panose="02010609060101010101" charset="-122"/>
              <a:sym typeface="Arial" panose="020B0604020202020204" pitchFamily="34" charset="0"/>
            </a:endParaRPr>
          </a:p>
        </p:txBody>
      </p:sp>
      <p:sp>
        <p:nvSpPr>
          <p:cNvPr id="1048685" name="文本框 3"/>
          <p:cNvSpPr txBox="1"/>
          <p:nvPr>
            <p:custDataLst>
              <p:tags r:id="rId4"/>
            </p:custDataLst>
          </p:nvPr>
        </p:nvSpPr>
        <p:spPr>
          <a:xfrm>
            <a:off x="485774" y="3320099"/>
            <a:ext cx="10974705" cy="716914"/>
          </a:xfrm>
          <a:prstGeom prst="rect">
            <a:avLst/>
          </a:prstGeom>
          <a:noFill/>
          <a:ln w="9525">
            <a:noFill/>
          </a:ln>
        </p:spPr>
        <p:txBody>
          <a:bodyPr wrap="square" lIns="90000" tIns="46800" rIns="90000" bIns="46800" anchor="t"/>
          <a:lstStyle/>
          <a:p>
            <a:pPr fontAlgn="ctr">
              <a:lnSpc>
                <a:spcPct val="110000"/>
              </a:lnSpc>
              <a:spcAft>
                <a:spcPts val="1000"/>
              </a:spcAft>
              <a:buSzPct val="100000"/>
            </a:pPr>
            <a:endParaRPr lang="zh-CN" altLang="en-US" dirty="0">
              <a:solidFill>
                <a:srgbClr val="262626"/>
              </a:solidFill>
              <a:latin typeface="黑体" panose="02010609060101010101" charset="-122"/>
              <a:ea typeface="黑体" panose="02010609060101010101" charset="-122"/>
            </a:endParaRPr>
          </a:p>
          <a:p>
            <a:pPr fontAlgn="ctr">
              <a:lnSpc>
                <a:spcPct val="110000"/>
              </a:lnSpc>
              <a:spcAft>
                <a:spcPts val="1000"/>
              </a:spcAft>
              <a:buSzPct val="100000"/>
            </a:pPr>
            <a:r>
              <a:rPr lang="zh-CN" altLang="en-US" sz="1600" dirty="0">
                <a:solidFill>
                  <a:srgbClr val="262626"/>
                </a:solidFill>
                <a:latin typeface="黑体" panose="02010609060101010101" charset="-122"/>
                <a:ea typeface="黑体" panose="02010609060101010101" charset="-122"/>
              </a:rPr>
              <a:t>               戴自俺、龚思雪主编：《陶行知幼儿教育的理论与实践》，四川教育出版社</a:t>
            </a:r>
            <a:r>
              <a:rPr lang="en-US" altLang="zh-CN" sz="1600" dirty="0">
                <a:solidFill>
                  <a:srgbClr val="262626"/>
                </a:solidFill>
                <a:latin typeface="黑体" panose="02010609060101010101" charset="-122"/>
                <a:ea typeface="黑体" panose="02010609060101010101" charset="-122"/>
              </a:rPr>
              <a:t>1987</a:t>
            </a:r>
            <a:r>
              <a:rPr lang="zh-CN" altLang="en-US" sz="1600" dirty="0">
                <a:solidFill>
                  <a:srgbClr val="262626"/>
                </a:solidFill>
                <a:latin typeface="黑体" panose="02010609060101010101" charset="-122"/>
                <a:ea typeface="黑体" panose="02010609060101010101" charset="-122"/>
              </a:rPr>
              <a:t>年版</a:t>
            </a:r>
            <a:r>
              <a:rPr lang="zh-CN" altLang="zh-CN" sz="1600" dirty="0">
                <a:solidFill>
                  <a:srgbClr val="262626"/>
                </a:solidFill>
                <a:latin typeface="黑体" panose="02010609060101010101" charset="-122"/>
                <a:ea typeface="黑体" panose="02010609060101010101" charset="-122"/>
              </a:rPr>
              <a:t>。</a:t>
            </a:r>
            <a:endParaRPr lang="zh-CN" altLang="zh-CN" sz="1600" dirty="0">
              <a:solidFill>
                <a:srgbClr val="262626"/>
              </a:solidFill>
              <a:latin typeface="黑体" panose="02010609060101010101" charset="-122"/>
              <a:ea typeface="黑体" panose="02010609060101010101" charset="-122"/>
            </a:endParaRPr>
          </a:p>
        </p:txBody>
      </p:sp>
      <p:sp>
        <p:nvSpPr>
          <p:cNvPr id="1048686" name="Line 6"/>
          <p:cNvSpPr>
            <a:spLocks noChangeShapeType="1"/>
          </p:cNvSpPr>
          <p:nvPr>
            <p:custDataLst>
              <p:tags r:id="rId5"/>
            </p:custDataLst>
          </p:nvPr>
        </p:nvSpPr>
        <p:spPr bwMode="auto">
          <a:xfrm>
            <a:off x="1522413" y="4256088"/>
            <a:ext cx="8088313" cy="0"/>
          </a:xfrm>
          <a:prstGeom prst="line">
            <a:avLst/>
          </a:prstGeom>
          <a:noFill/>
          <a:ln w="25400" cap="flat" cmpd="sng">
            <a:solidFill>
              <a:srgbClr val="205837"/>
            </a:solidFill>
            <a:prstDash val="solid"/>
            <a:round/>
          </a:ln>
          <a:effec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pPr>
            <a:endParaRPr kumimoji="0" lang="es-ES" sz="2000" b="0" i="0" u="none" strike="noStrike" kern="1200" cap="none" spc="0" normalizeH="0" baseline="0" noProof="0">
              <a:ln>
                <a:noFill/>
              </a:ln>
              <a:solidFill>
                <a:srgbClr val="000000"/>
              </a:solidFill>
              <a:effectLst>
                <a:outerShdw blurRad="38100" dist="38100" dir="2700000" algn="tl">
                  <a:srgbClr val="DDDDDD"/>
                </a:outerShdw>
              </a:effectLst>
              <a:uLnTx/>
              <a:uFillTx/>
              <a:latin typeface="Arial" panose="020B0604020202020204"/>
              <a:ea typeface="MS PGothic" panose="020B0600070205080204" charset="-128"/>
              <a:cs typeface="+mn-cs"/>
              <a:sym typeface="Gill Sans" charset="0"/>
            </a:endParaRPr>
          </a:p>
        </p:txBody>
      </p:sp>
      <p:sp>
        <p:nvSpPr>
          <p:cNvPr id="1048687" name="Freeform 6"/>
          <p:cNvSpPr>
            <a:spLocks noEditPoints="1"/>
          </p:cNvSpPr>
          <p:nvPr>
            <p:custDataLst>
              <p:tags r:id="rId6"/>
            </p:custDataLst>
          </p:nvPr>
        </p:nvSpPr>
        <p:spPr>
          <a:xfrm>
            <a:off x="10010775" y="4144963"/>
            <a:ext cx="411163" cy="363537"/>
          </a:xfrm>
          <a:custGeom>
            <a:avLst/>
            <a:gdLst/>
            <a:ahLst/>
            <a:cxnLst>
              <a:cxn ang="0">
                <a:pos x="0" y="0"/>
              </a:cxn>
              <a:cxn ang="0">
                <a:pos x="181198" y="0"/>
              </a:cxn>
              <a:cxn ang="0">
                <a:pos x="181198" y="138282"/>
              </a:cxn>
              <a:cxn ang="0">
                <a:pos x="181198" y="138282"/>
              </a:cxn>
              <a:cxn ang="0">
                <a:pos x="181198" y="174045"/>
              </a:cxn>
              <a:cxn ang="0">
                <a:pos x="171661" y="209808"/>
              </a:cxn>
              <a:cxn ang="0">
                <a:pos x="162124" y="240802"/>
              </a:cxn>
              <a:cxn ang="0">
                <a:pos x="150203" y="271797"/>
              </a:cxn>
              <a:cxn ang="0">
                <a:pos x="131130" y="298023"/>
              </a:cxn>
              <a:cxn ang="0">
                <a:pos x="107288" y="321864"/>
              </a:cxn>
              <a:cxn ang="0">
                <a:pos x="81062" y="343322"/>
              </a:cxn>
              <a:cxn ang="0">
                <a:pos x="47683" y="362396"/>
              </a:cxn>
              <a:cxn ang="0">
                <a:pos x="4768" y="319480"/>
              </a:cxn>
              <a:cxn ang="0">
                <a:pos x="4768" y="319480"/>
              </a:cxn>
              <a:cxn ang="0">
                <a:pos x="26226" y="305175"/>
              </a:cxn>
              <a:cxn ang="0">
                <a:pos x="42915" y="288486"/>
              </a:cxn>
              <a:cxn ang="0">
                <a:pos x="57220" y="271797"/>
              </a:cxn>
              <a:cxn ang="0">
                <a:pos x="71525" y="255107"/>
              </a:cxn>
              <a:cxn ang="0">
                <a:pos x="81062" y="236034"/>
              </a:cxn>
              <a:cxn ang="0">
                <a:pos x="88214" y="216960"/>
              </a:cxn>
              <a:cxn ang="0">
                <a:pos x="90599" y="195503"/>
              </a:cxn>
              <a:cxn ang="0">
                <a:pos x="92983" y="176429"/>
              </a:cxn>
              <a:cxn ang="0">
                <a:pos x="92983" y="176429"/>
              </a:cxn>
              <a:cxn ang="0">
                <a:pos x="0" y="176429"/>
              </a:cxn>
              <a:cxn ang="0">
                <a:pos x="0" y="0"/>
              </a:cxn>
              <a:cxn ang="0">
                <a:pos x="0" y="0"/>
              </a:cxn>
              <a:cxn ang="0">
                <a:pos x="0" y="0"/>
              </a:cxn>
              <a:cxn ang="0">
                <a:pos x="0" y="0"/>
              </a:cxn>
              <a:cxn ang="0">
                <a:pos x="0" y="0"/>
              </a:cxn>
              <a:cxn ang="0">
                <a:pos x="240802" y="0"/>
              </a:cxn>
              <a:cxn ang="0">
                <a:pos x="240802" y="0"/>
              </a:cxn>
              <a:cxn ang="0">
                <a:pos x="240802" y="176429"/>
              </a:cxn>
              <a:cxn ang="0">
                <a:pos x="240802" y="176429"/>
              </a:cxn>
              <a:cxn ang="0">
                <a:pos x="326633" y="176429"/>
              </a:cxn>
              <a:cxn ang="0">
                <a:pos x="326633" y="176429"/>
              </a:cxn>
              <a:cxn ang="0">
                <a:pos x="324249" y="195503"/>
              </a:cxn>
              <a:cxn ang="0">
                <a:pos x="317096" y="219344"/>
              </a:cxn>
              <a:cxn ang="0">
                <a:pos x="309944" y="238418"/>
              </a:cxn>
              <a:cxn ang="0">
                <a:pos x="302791" y="257491"/>
              </a:cxn>
              <a:cxn ang="0">
                <a:pos x="290870" y="274181"/>
              </a:cxn>
              <a:cxn ang="0">
                <a:pos x="274181" y="290870"/>
              </a:cxn>
              <a:cxn ang="0">
                <a:pos x="259876" y="307559"/>
              </a:cxn>
              <a:cxn ang="0">
                <a:pos x="240802" y="319480"/>
              </a:cxn>
              <a:cxn ang="0">
                <a:pos x="286102" y="362396"/>
              </a:cxn>
              <a:cxn ang="0">
                <a:pos x="286102" y="362396"/>
              </a:cxn>
              <a:cxn ang="0">
                <a:pos x="314712" y="343322"/>
              </a:cxn>
              <a:cxn ang="0">
                <a:pos x="343322" y="321864"/>
              </a:cxn>
              <a:cxn ang="0">
                <a:pos x="362396" y="298023"/>
              </a:cxn>
              <a:cxn ang="0">
                <a:pos x="379085" y="271797"/>
              </a:cxn>
              <a:cxn ang="0">
                <a:pos x="395774" y="240802"/>
              </a:cxn>
              <a:cxn ang="0">
                <a:pos x="405311" y="209808"/>
              </a:cxn>
              <a:cxn ang="0">
                <a:pos x="410080" y="174045"/>
              </a:cxn>
              <a:cxn ang="0">
                <a:pos x="410080" y="138282"/>
              </a:cxn>
              <a:cxn ang="0">
                <a:pos x="410080" y="0"/>
              </a:cxn>
              <a:cxn ang="0">
                <a:pos x="240802" y="0"/>
              </a:cxn>
              <a:cxn ang="0">
                <a:pos x="240802" y="0"/>
              </a:cxn>
              <a:cxn ang="0">
                <a:pos x="240802" y="0"/>
              </a:cxn>
              <a:cxn ang="0">
                <a:pos x="240802" y="0"/>
              </a:cxn>
            </a:cxnLst>
            <a:rect l="0" t="0" r="0" b="0"/>
            <a:pathLst>
              <a:path w="344" h="304">
                <a:moveTo>
                  <a:pt x="0" y="0"/>
                </a:moveTo>
                <a:lnTo>
                  <a:pt x="152" y="0"/>
                </a:lnTo>
                <a:lnTo>
                  <a:pt x="152" y="116"/>
                </a:lnTo>
                <a:lnTo>
                  <a:pt x="152" y="116"/>
                </a:lnTo>
                <a:lnTo>
                  <a:pt x="152" y="146"/>
                </a:lnTo>
                <a:lnTo>
                  <a:pt x="144" y="176"/>
                </a:lnTo>
                <a:lnTo>
                  <a:pt x="136" y="202"/>
                </a:lnTo>
                <a:lnTo>
                  <a:pt x="126" y="228"/>
                </a:lnTo>
                <a:lnTo>
                  <a:pt x="110" y="250"/>
                </a:lnTo>
                <a:lnTo>
                  <a:pt x="90" y="270"/>
                </a:lnTo>
                <a:lnTo>
                  <a:pt x="68" y="288"/>
                </a:lnTo>
                <a:lnTo>
                  <a:pt x="40" y="304"/>
                </a:lnTo>
                <a:lnTo>
                  <a:pt x="4" y="268"/>
                </a:lnTo>
                <a:lnTo>
                  <a:pt x="4" y="268"/>
                </a:lnTo>
                <a:lnTo>
                  <a:pt x="22" y="256"/>
                </a:lnTo>
                <a:lnTo>
                  <a:pt x="36" y="242"/>
                </a:lnTo>
                <a:lnTo>
                  <a:pt x="48" y="228"/>
                </a:lnTo>
                <a:lnTo>
                  <a:pt x="60" y="214"/>
                </a:lnTo>
                <a:lnTo>
                  <a:pt x="68" y="198"/>
                </a:lnTo>
                <a:lnTo>
                  <a:pt x="74" y="182"/>
                </a:lnTo>
                <a:lnTo>
                  <a:pt x="76" y="164"/>
                </a:lnTo>
                <a:lnTo>
                  <a:pt x="78" y="148"/>
                </a:lnTo>
                <a:lnTo>
                  <a:pt x="78" y="148"/>
                </a:lnTo>
                <a:lnTo>
                  <a:pt x="0" y="148"/>
                </a:lnTo>
                <a:lnTo>
                  <a:pt x="0" y="0"/>
                </a:lnTo>
                <a:lnTo>
                  <a:pt x="0" y="0"/>
                </a:lnTo>
                <a:lnTo>
                  <a:pt x="0" y="0"/>
                </a:lnTo>
                <a:lnTo>
                  <a:pt x="0" y="0"/>
                </a:lnTo>
                <a:lnTo>
                  <a:pt x="0" y="0"/>
                </a:lnTo>
                <a:close/>
                <a:moveTo>
                  <a:pt x="202" y="0"/>
                </a:moveTo>
                <a:lnTo>
                  <a:pt x="202" y="0"/>
                </a:lnTo>
                <a:lnTo>
                  <a:pt x="202" y="148"/>
                </a:lnTo>
                <a:lnTo>
                  <a:pt x="202" y="148"/>
                </a:lnTo>
                <a:lnTo>
                  <a:pt x="274" y="148"/>
                </a:lnTo>
                <a:lnTo>
                  <a:pt x="274" y="148"/>
                </a:lnTo>
                <a:lnTo>
                  <a:pt x="272" y="164"/>
                </a:lnTo>
                <a:lnTo>
                  <a:pt x="266" y="184"/>
                </a:lnTo>
                <a:lnTo>
                  <a:pt x="260" y="200"/>
                </a:lnTo>
                <a:lnTo>
                  <a:pt x="254" y="216"/>
                </a:lnTo>
                <a:lnTo>
                  <a:pt x="244" y="230"/>
                </a:lnTo>
                <a:lnTo>
                  <a:pt x="230" y="244"/>
                </a:lnTo>
                <a:lnTo>
                  <a:pt x="218" y="258"/>
                </a:lnTo>
                <a:lnTo>
                  <a:pt x="202" y="268"/>
                </a:lnTo>
                <a:lnTo>
                  <a:pt x="240" y="304"/>
                </a:lnTo>
                <a:lnTo>
                  <a:pt x="240" y="304"/>
                </a:lnTo>
                <a:lnTo>
                  <a:pt x="264" y="288"/>
                </a:lnTo>
                <a:lnTo>
                  <a:pt x="288" y="270"/>
                </a:lnTo>
                <a:lnTo>
                  <a:pt x="304" y="250"/>
                </a:lnTo>
                <a:lnTo>
                  <a:pt x="318" y="228"/>
                </a:lnTo>
                <a:lnTo>
                  <a:pt x="332" y="202"/>
                </a:lnTo>
                <a:lnTo>
                  <a:pt x="340" y="176"/>
                </a:lnTo>
                <a:lnTo>
                  <a:pt x="344" y="146"/>
                </a:lnTo>
                <a:lnTo>
                  <a:pt x="344" y="116"/>
                </a:lnTo>
                <a:lnTo>
                  <a:pt x="344" y="0"/>
                </a:lnTo>
                <a:lnTo>
                  <a:pt x="202" y="0"/>
                </a:lnTo>
                <a:lnTo>
                  <a:pt x="202" y="0"/>
                </a:lnTo>
                <a:lnTo>
                  <a:pt x="202" y="0"/>
                </a:lnTo>
                <a:lnTo>
                  <a:pt x="202" y="0"/>
                </a:lnTo>
                <a:close/>
              </a:path>
            </a:pathLst>
          </a:custGeom>
          <a:solidFill>
            <a:srgbClr val="205837"/>
          </a:solidFill>
          <a:ln w="9525">
            <a:noFill/>
          </a:ln>
        </p:spPr>
        <p:txBody>
          <a:bodyPr/>
          <a:lstStyle/>
          <a:p>
            <a:endParaRPr lang="zh-CN" altLang="en-US"/>
          </a:p>
        </p:txBody>
      </p:sp>
      <p:sp>
        <p:nvSpPr>
          <p:cNvPr id="1048688" name="文本框 2"/>
          <p:cNvSpPr txBox="1"/>
          <p:nvPr>
            <p:custDataLst>
              <p:tags r:id="rId7"/>
            </p:custDataLst>
          </p:nvPr>
        </p:nvSpPr>
        <p:spPr>
          <a:xfrm>
            <a:off x="1441450" y="4887913"/>
            <a:ext cx="9267189" cy="1340167"/>
          </a:xfrm>
          <a:prstGeom prst="rect">
            <a:avLst/>
          </a:prstGeom>
          <a:noFill/>
          <a:ln w="12700">
            <a:noFill/>
          </a:ln>
        </p:spPr>
        <p:txBody>
          <a:bodyPr lIns="90000" tIns="46800" rIns="90000" bIns="46800" anchor="ctr"/>
          <a:lstStyle/>
          <a:p>
            <a:pPr indent="457200" eaLnBrk="0" hangingPunct="0">
              <a:lnSpc>
                <a:spcPct val="150000"/>
              </a:lnSpc>
              <a:buSzPct val="100000"/>
            </a:pPr>
            <a:r>
              <a:rPr lang="zh-CN" altLang="en-US" sz="2400" baseline="0" dirty="0">
                <a:latin typeface="Arial" panose="020B0604020202020204" pitchFamily="34" charset="0"/>
                <a:ea typeface="黑体" panose="02010609060101010101" charset="-122"/>
              </a:rPr>
              <a:t>陶行知将国家的前途与幼儿教育联系在一起，认为幼儿教育是</a:t>
            </a:r>
            <a:r>
              <a:rPr lang="zh-CN" altLang="en-US" sz="2400" baseline="0" dirty="0">
                <a:solidFill>
                  <a:srgbClr val="FF0000"/>
                </a:solidFill>
                <a:latin typeface="Arial" panose="020B0604020202020204" pitchFamily="34" charset="0"/>
                <a:ea typeface="黑体" panose="02010609060101010101" charset="-122"/>
              </a:rPr>
              <a:t>培养大批国家有用人才的基础事业，</a:t>
            </a:r>
            <a:r>
              <a:rPr lang="zh-CN" altLang="en-US" sz="2400" baseline="0" dirty="0">
                <a:latin typeface="Arial" panose="020B0604020202020204" pitchFamily="34" charset="0"/>
                <a:ea typeface="黑体" panose="02010609060101010101" charset="-122"/>
              </a:rPr>
              <a:t>这在当时是极具进步意义的。</a:t>
            </a:r>
            <a:endParaRPr lang="zh-CN" altLang="en-US" sz="2400" baseline="0" dirty="0">
              <a:latin typeface="Arial" panose="020B0604020202020204" pitchFamily="34" charset="0"/>
              <a:ea typeface="黑体" panose="02010609060101010101" charset="-122"/>
            </a:endParaRPr>
          </a:p>
        </p:txBody>
      </p:sp>
      <p:sp>
        <p:nvSpPr>
          <p:cNvPr id="1048689" name="右弧形箭头 3">
            <a:hlinkClick r:id="rId8" action="ppaction://hlinksldjump"/>
          </p:cNvPr>
          <p:cNvSpPr/>
          <p:nvPr>
            <p:custDataLst>
              <p:tags r:id="rId9"/>
            </p:custDataLst>
          </p:nvPr>
        </p:nvSpPr>
        <p:spPr>
          <a:xfrm>
            <a:off x="11337925" y="6091238"/>
            <a:ext cx="527050" cy="557212"/>
          </a:xfrm>
          <a:prstGeom prst="curvedLeftArrow">
            <a:avLst>
              <a:gd name="adj1" fmla="val 25015"/>
              <a:gd name="adj2" fmla="val 50026"/>
              <a:gd name="adj3" fmla="val 25000"/>
            </a:avLst>
          </a:prstGeom>
          <a:solidFill>
            <a:srgbClr val="205837"/>
          </a:solidFill>
          <a:ln w="9525" cap="flat" cmpd="sng">
            <a:noFill/>
            <a:prstDash val="solid"/>
            <a:round/>
            <a:headEnd type="none" w="med" len="med"/>
            <a:tailEnd type="none" w="med" len="med"/>
          </a:ln>
        </p:spPr>
        <p:txBody>
          <a:bodyPr wrap="square" lIns="91440" tIns="45720" rIns="91440" bIns="45720" anchor="t"/>
          <a:lstStyle/>
          <a:p>
            <a:pPr eaLnBrk="0" hangingPunct="0">
              <a:buSzTx/>
            </a:pPr>
            <a:endParaRPr lang="zh-CN" altLang="en-US" baseline="0">
              <a:latin typeface="Arial" panose="020B0604020202020204" pitchFamily="34" charset="0"/>
              <a:ea typeface="黑体" panose="02010609060101010101" charset="-122"/>
            </a:endParaRPr>
          </a:p>
        </p:txBody>
      </p:sp>
      <p:sp>
        <p:nvSpPr>
          <p:cNvPr id="1048690" name="直角三角形 11"/>
          <p:cNvSpPr/>
          <p:nvPr/>
        </p:nvSpPr>
        <p:spPr bwMode="auto">
          <a:xfrm rot="5400000" flipV="1">
            <a:off x="10542436" y="-23964"/>
            <a:ext cx="16256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691" name="直角三角形 12"/>
          <p:cNvSpPr/>
          <p:nvPr/>
        </p:nvSpPr>
        <p:spPr bwMode="auto">
          <a:xfrm rot="10800000" flipH="1" flipV="1">
            <a:off x="0" y="5184472"/>
            <a:ext cx="16256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48685"/>
                                        </p:tgtEl>
                                        <p:attrNameLst>
                                          <p:attrName>style.visibility</p:attrName>
                                        </p:attrNameLst>
                                      </p:cBhvr>
                                      <p:to>
                                        <p:strVal val="visible"/>
                                      </p:to>
                                    </p:set>
                                    <p:animEffect transition="in" filter="blinds(horizontal)">
                                      <p:cBhvr>
                                        <p:cTn id="7" dur="500"/>
                                        <p:tgtEl>
                                          <p:spTgt spid="1048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85" grpId="0"/>
      <p:bldP spid="104868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95" name="矩形 17"/>
          <p:cNvSpPr/>
          <p:nvPr>
            <p:custDataLst>
              <p:tags r:id="rId1"/>
            </p:custDataLst>
          </p:nvPr>
        </p:nvSpPr>
        <p:spPr>
          <a:xfrm>
            <a:off x="1165225" y="2149475"/>
            <a:ext cx="10215563" cy="4451350"/>
          </a:xfrm>
          <a:prstGeom prst="rect">
            <a:avLst/>
          </a:prstGeom>
          <a:solidFill>
            <a:schemeClr val="bg2">
              <a:lumMod val="8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696" name="矩形 7"/>
          <p:cNvSpPr/>
          <p:nvPr>
            <p:custDataLst>
              <p:tags r:id="rId2"/>
            </p:custDataLst>
          </p:nvPr>
        </p:nvSpPr>
        <p:spPr>
          <a:xfrm>
            <a:off x="947738" y="1784350"/>
            <a:ext cx="10294938" cy="4627563"/>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697" name="文本框 2"/>
          <p:cNvSpPr txBox="1"/>
          <p:nvPr>
            <p:custDataLst>
              <p:tags r:id="rId3"/>
            </p:custDataLst>
          </p:nvPr>
        </p:nvSpPr>
        <p:spPr>
          <a:xfrm>
            <a:off x="0" y="506414"/>
            <a:ext cx="8899525"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三、论学前教育的服务方向</a:t>
            </a:r>
            <a:endParaRPr lang="zh-CN" altLang="en-US" sz="3200" b="1" strike="noStrike" spc="300" noProof="1">
              <a:latin typeface="Arial" panose="020B0604020202020204" pitchFamily="34" charset="0"/>
              <a:ea typeface="微软雅黑" panose="020B0503020204020204" pitchFamily="34" charset="-122"/>
            </a:endParaRPr>
          </a:p>
        </p:txBody>
      </p:sp>
      <p:sp>
        <p:nvSpPr>
          <p:cNvPr id="1048698" name="文本框 6"/>
          <p:cNvSpPr txBox="1"/>
          <p:nvPr>
            <p:custDataLst>
              <p:tags r:id="rId4"/>
            </p:custDataLst>
          </p:nvPr>
        </p:nvSpPr>
        <p:spPr>
          <a:xfrm>
            <a:off x="1253174" y="3385663"/>
            <a:ext cx="9945368" cy="709612"/>
          </a:xfrm>
          <a:prstGeom prst="rect">
            <a:avLst/>
          </a:prstGeom>
          <a:noFill/>
          <a:ln w="9525">
            <a:noFill/>
          </a:ln>
        </p:spPr>
        <p:txBody>
          <a:bodyPr wrap="square" lIns="90170" tIns="46990" rIns="90170" bIns="46990" anchor="t"/>
          <a:lstStyle/>
          <a:p>
            <a:pPr indent="457200">
              <a:lnSpc>
                <a:spcPct val="150000"/>
              </a:lnSpc>
              <a:spcAft>
                <a:spcPts val="1000"/>
              </a:spcAft>
              <a:buSzTx/>
            </a:pPr>
            <a:r>
              <a:rPr lang="en-US" altLang="zh-CN" sz="2400" dirty="0">
                <a:solidFill>
                  <a:srgbClr val="404040"/>
                </a:solidFill>
                <a:latin typeface="黑体" panose="02010609060101010101" charset="-122"/>
                <a:ea typeface="黑体" panose="02010609060101010101" charset="-122"/>
              </a:rPr>
              <a:t>思考：在当时的社会背景下，幼稚园服务的对象应该是谁？</a:t>
            </a:r>
            <a:endParaRPr lang="en-US" altLang="zh-CN" sz="2400" dirty="0">
              <a:solidFill>
                <a:srgbClr val="404040"/>
              </a:solidFill>
              <a:latin typeface="黑体" panose="02010609060101010101" charset="-122"/>
              <a:ea typeface="黑体" panose="02010609060101010101" charset="-122"/>
            </a:endParaRPr>
          </a:p>
        </p:txBody>
      </p:sp>
      <p:sp>
        <p:nvSpPr>
          <p:cNvPr id="1048699" name="矩形 10"/>
          <p:cNvSpPr/>
          <p:nvPr>
            <p:custDataLst>
              <p:tags r:id="rId5"/>
            </p:custDataLst>
          </p:nvPr>
        </p:nvSpPr>
        <p:spPr>
          <a:xfrm>
            <a:off x="982031" y="4282200"/>
            <a:ext cx="9980613" cy="1912938"/>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457200" algn="l" fontAlgn="auto">
              <a:lnSpc>
                <a:spcPct val="150000"/>
              </a:lnSpc>
              <a:spcBef>
                <a:spcPts val="0"/>
              </a:spcBef>
              <a:spcAft>
                <a:spcPts val="1000"/>
              </a:spcAft>
              <a:buClrTx/>
              <a:buSzTx/>
              <a:buFontTx/>
              <a:buNone/>
            </a:pPr>
            <a:r>
              <a:rPr lang="en-US" altLang="zh-CN"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在《幼稚园之新大陆》中，陶行知明确指出了幼儿教育要为劳动民众服务</a:t>
            </a:r>
            <a:r>
              <a:rPr lang="zh-CN" altLang="en-US"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的</a:t>
            </a:r>
            <a:r>
              <a:rPr lang="en-US" altLang="zh-CN"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方向：</a:t>
            </a:r>
            <a:r>
              <a:rPr lang="en-US" altLang="zh-CN" sz="2400" strike="noStrike" spc="150" noProof="1">
                <a:solidFill>
                  <a:srgbClr val="FF0000"/>
                </a:solidFill>
                <a:latin typeface="黑体" panose="02010609060101010101" charset="-122"/>
                <a:ea typeface="黑体" panose="02010609060101010101" charset="-122"/>
                <a:cs typeface="黑体" panose="02010609060101010101" charset="-122"/>
              </a:rPr>
              <a:t>女工区域</a:t>
            </a:r>
            <a:r>
              <a:rPr lang="en-US" altLang="zh-CN"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是需要幼稚园的；</a:t>
            </a:r>
            <a:r>
              <a:rPr lang="en-US" altLang="zh-CN" sz="2400" strike="noStrike" spc="150" noProof="1">
                <a:solidFill>
                  <a:srgbClr val="FF0000"/>
                </a:solidFill>
                <a:latin typeface="黑体" panose="02010609060101010101" charset="-122"/>
                <a:ea typeface="黑体" panose="02010609060101010101" charset="-122"/>
                <a:cs typeface="黑体" panose="02010609060101010101" charset="-122"/>
              </a:rPr>
              <a:t>农村</a:t>
            </a:r>
            <a:r>
              <a:rPr lang="en-US" altLang="zh-CN"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也是需要幼稚园的。</a:t>
            </a:r>
            <a:endParaRPr lang="en-US" altLang="zh-CN" sz="24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endParaRPr>
          </a:p>
        </p:txBody>
      </p:sp>
      <p:sp>
        <p:nvSpPr>
          <p:cNvPr id="1048700" name="文本框 11"/>
          <p:cNvSpPr txBox="1"/>
          <p:nvPr>
            <p:custDataLst>
              <p:tags r:id="rId6"/>
            </p:custDataLst>
          </p:nvPr>
        </p:nvSpPr>
        <p:spPr>
          <a:xfrm>
            <a:off x="1253174" y="1855788"/>
            <a:ext cx="9982200" cy="1443037"/>
          </a:xfrm>
          <a:prstGeom prst="rect">
            <a:avLst/>
          </a:prstGeom>
          <a:noFill/>
          <a:ln w="9525">
            <a:noFill/>
          </a:ln>
        </p:spPr>
        <p:txBody>
          <a:bodyPr wrap="square" lIns="90170" tIns="46990" rIns="90170" bIns="46990" anchor="t"/>
          <a:lstStyle/>
          <a:p>
            <a:pPr indent="457200">
              <a:lnSpc>
                <a:spcPct val="150000"/>
              </a:lnSpc>
              <a:spcAft>
                <a:spcPts val="1000"/>
              </a:spcAft>
              <a:buSzPct val="100000"/>
            </a:pPr>
            <a:r>
              <a:rPr lang="en-US" altLang="zh-CN" sz="2400" dirty="0">
                <a:solidFill>
                  <a:srgbClr val="404040"/>
                </a:solidFill>
                <a:latin typeface="黑体" panose="02010609060101010101" charset="-122"/>
                <a:ea typeface="黑体" panose="02010609060101010101" charset="-122"/>
                <a:sym typeface="Arial" panose="020B0604020202020204" pitchFamily="34" charset="0"/>
              </a:rPr>
              <a:t>1926年陶行知在《创建乡村幼稚园宣言书》中指出了当时幼稚园所犯的三大弊病：</a:t>
            </a:r>
            <a:r>
              <a:rPr lang="en-US" altLang="zh-CN" sz="2400" dirty="0">
                <a:solidFill>
                  <a:srgbClr val="FF0000"/>
                </a:solidFill>
                <a:latin typeface="黑体" panose="02010609060101010101" charset="-122"/>
                <a:ea typeface="黑体" panose="02010609060101010101" charset="-122"/>
                <a:sym typeface="Arial" panose="020B0604020202020204" pitchFamily="34" charset="0"/>
              </a:rPr>
              <a:t>外国病、花钱病、富贵病。</a:t>
            </a:r>
            <a:endParaRPr lang="en-US" altLang="zh-CN" sz="2400" dirty="0">
              <a:solidFill>
                <a:srgbClr val="FF0000"/>
              </a:solidFill>
              <a:latin typeface="黑体" panose="02010609060101010101" charset="-122"/>
              <a:ea typeface="黑体" panose="02010609060101010101" charset="-122"/>
              <a:sym typeface="Arial" panose="020B0604020202020204" pitchFamily="34" charset="0"/>
            </a:endParaRPr>
          </a:p>
        </p:txBody>
      </p:sp>
      <p:sp>
        <p:nvSpPr>
          <p:cNvPr id="1048701" name="等腰三角形 8"/>
          <p:cNvSpPr/>
          <p:nvPr>
            <p:custDataLst>
              <p:tags r:id="rId7"/>
            </p:custDataLst>
          </p:nvPr>
        </p:nvSpPr>
        <p:spPr>
          <a:xfrm rot="5400000">
            <a:off x="615156" y="2213769"/>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2" name="等腰三角形 9"/>
          <p:cNvSpPr/>
          <p:nvPr>
            <p:custDataLst>
              <p:tags r:id="rId8"/>
            </p:custDataLst>
          </p:nvPr>
        </p:nvSpPr>
        <p:spPr>
          <a:xfrm rot="5400000">
            <a:off x="629444" y="2251869"/>
            <a:ext cx="317500"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3" name="等腰三角形 12"/>
          <p:cNvSpPr/>
          <p:nvPr>
            <p:custDataLst>
              <p:tags r:id="rId9"/>
            </p:custDataLst>
          </p:nvPr>
        </p:nvSpPr>
        <p:spPr>
          <a:xfrm rot="5400000">
            <a:off x="596106" y="3525044"/>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4" name="等腰三角形 13"/>
          <p:cNvSpPr/>
          <p:nvPr>
            <p:custDataLst>
              <p:tags r:id="rId10"/>
            </p:custDataLst>
          </p:nvPr>
        </p:nvSpPr>
        <p:spPr>
          <a:xfrm rot="5400000">
            <a:off x="611188" y="3560763"/>
            <a:ext cx="315913"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5" name="等腰三角形 15"/>
          <p:cNvSpPr/>
          <p:nvPr>
            <p:custDataLst>
              <p:tags r:id="rId11"/>
            </p:custDataLst>
          </p:nvPr>
        </p:nvSpPr>
        <p:spPr>
          <a:xfrm rot="5400000">
            <a:off x="580231" y="4958556"/>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6" name="等腰三角形 16"/>
          <p:cNvSpPr/>
          <p:nvPr>
            <p:custDataLst>
              <p:tags r:id="rId12"/>
            </p:custDataLst>
          </p:nvPr>
        </p:nvSpPr>
        <p:spPr>
          <a:xfrm rot="5400000">
            <a:off x="611188" y="4992688"/>
            <a:ext cx="315913"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7" name="等腰三角形 19"/>
          <p:cNvSpPr/>
          <p:nvPr>
            <p:custDataLst>
              <p:tags r:id="rId13"/>
            </p:custDataLst>
          </p:nvPr>
        </p:nvSpPr>
        <p:spPr>
          <a:xfrm>
            <a:off x="983297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8" name="等腰三角形 20"/>
          <p:cNvSpPr/>
          <p:nvPr>
            <p:custDataLst>
              <p:tags r:id="rId14"/>
            </p:custDataLst>
          </p:nvPr>
        </p:nvSpPr>
        <p:spPr>
          <a:xfrm>
            <a:off x="9886950"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09" name="等腰三角形 22"/>
          <p:cNvSpPr/>
          <p:nvPr>
            <p:custDataLst>
              <p:tags r:id="rId15"/>
            </p:custDataLst>
          </p:nvPr>
        </p:nvSpPr>
        <p:spPr>
          <a:xfrm>
            <a:off x="1039812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10" name="等腰三角形 23"/>
          <p:cNvSpPr/>
          <p:nvPr>
            <p:custDataLst>
              <p:tags r:id="rId16"/>
            </p:custDataLst>
          </p:nvPr>
        </p:nvSpPr>
        <p:spPr>
          <a:xfrm>
            <a:off x="10450513"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11" name="等腰三角形 25"/>
          <p:cNvSpPr/>
          <p:nvPr>
            <p:custDataLst>
              <p:tags r:id="rId17"/>
            </p:custDataLst>
          </p:nvPr>
        </p:nvSpPr>
        <p:spPr>
          <a:xfrm>
            <a:off x="1096327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12" name="等腰三角形 26"/>
          <p:cNvSpPr/>
          <p:nvPr>
            <p:custDataLst>
              <p:tags r:id="rId18"/>
            </p:custDataLst>
          </p:nvPr>
        </p:nvSpPr>
        <p:spPr>
          <a:xfrm>
            <a:off x="11015663"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13" name="直角三角形 1"/>
          <p:cNvSpPr/>
          <p:nvPr/>
        </p:nvSpPr>
        <p:spPr bwMode="auto">
          <a:xfrm rot="16200000">
            <a:off x="10057449" y="5228273"/>
            <a:ext cx="1252538" cy="1103311"/>
          </a:xfrm>
          <a:prstGeom prst="rtTriangle">
            <a:avLst/>
          </a:prstGeom>
          <a:solidFill>
            <a:srgbClr val="6D6D6D"/>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1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48698"/>
                                        </p:tgtEl>
                                        <p:attrNameLst>
                                          <p:attrName>style.visibility</p:attrName>
                                        </p:attrNameLst>
                                      </p:cBhvr>
                                      <p:to>
                                        <p:strVal val="visible"/>
                                      </p:to>
                                    </p:set>
                                    <p:anim calcmode="lin" valueType="num">
                                      <p:cBhvr>
                                        <p:cTn id="7" dur="500" fill="hold"/>
                                        <p:tgtEl>
                                          <p:spTgt spid="1048698"/>
                                        </p:tgtEl>
                                        <p:attrNameLst>
                                          <p:attrName>ppt_w</p:attrName>
                                        </p:attrNameLst>
                                      </p:cBhvr>
                                      <p:tavLst>
                                        <p:tav tm="0">
                                          <p:val>
                                            <p:fltVal val="0"/>
                                          </p:val>
                                        </p:tav>
                                        <p:tav tm="100000">
                                          <p:val>
                                            <p:strVal val="#ppt_w"/>
                                          </p:val>
                                        </p:tav>
                                      </p:tavLst>
                                    </p:anim>
                                    <p:anim calcmode="lin" valueType="num">
                                      <p:cBhvr>
                                        <p:cTn id="8" dur="500" fill="hold"/>
                                        <p:tgtEl>
                                          <p:spTgt spid="104869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0" presetClass="entr" presetSubtype="0" fill="hold" grpId="0" nodeType="clickEffect">
                                  <p:stCondLst>
                                    <p:cond delay="0"/>
                                  </p:stCondLst>
                                  <p:childTnLst>
                                    <p:set>
                                      <p:cBhvr>
                                        <p:cTn id="12" dur="1" fill="hold">
                                          <p:stCondLst>
                                            <p:cond delay="0"/>
                                          </p:stCondLst>
                                        </p:cTn>
                                        <p:tgtEl>
                                          <p:spTgt spid="1048699"/>
                                        </p:tgtEl>
                                        <p:attrNameLst>
                                          <p:attrName>style.visibility</p:attrName>
                                        </p:attrNameLst>
                                      </p:cBhvr>
                                      <p:to>
                                        <p:strVal val="visible"/>
                                      </p:to>
                                    </p:set>
                                    <p:animEffect transition="in" filter="wedge">
                                      <p:cBhvr>
                                        <p:cTn id="13" dur="2000"/>
                                        <p:tgtEl>
                                          <p:spTgt spid="104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98" grpId="0"/>
      <p:bldP spid="1048698" grpId="1"/>
      <p:bldP spid="1048699" grpId="0"/>
      <p:bldP spid="104869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14" name="任意多边形: 形状 89"/>
          <p:cNvSpPr/>
          <p:nvPr>
            <p:custDataLst>
              <p:tags r:id="rId1"/>
            </p:custDataLst>
          </p:nvPr>
        </p:nvSpPr>
        <p:spPr>
          <a:xfrm>
            <a:off x="1736725" y="1452563"/>
            <a:ext cx="9101138" cy="4500563"/>
          </a:xfrm>
          <a:custGeom>
            <a:avLst/>
            <a:gdLst>
              <a:gd name="connsiteX0" fmla="*/ 8838074 w 9101599"/>
              <a:gd name="connsiteY0" fmla="*/ 0 h 4499877"/>
              <a:gd name="connsiteX1" fmla="*/ 9101599 w 9101599"/>
              <a:gd name="connsiteY1" fmla="*/ 0 h 4499877"/>
              <a:gd name="connsiteX2" fmla="*/ 9101599 w 9101599"/>
              <a:gd name="connsiteY2" fmla="*/ 4499877 h 4499877"/>
              <a:gd name="connsiteX3" fmla="*/ 0 w 9101599"/>
              <a:gd name="connsiteY3" fmla="*/ 4499877 h 4499877"/>
              <a:gd name="connsiteX4" fmla="*/ 0 w 9101599"/>
              <a:gd name="connsiteY4" fmla="*/ 4281627 h 4499877"/>
              <a:gd name="connsiteX5" fmla="*/ 8838074 w 9101599"/>
              <a:gd name="connsiteY5" fmla="*/ 4281627 h 449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01599" h="4499877">
                <a:moveTo>
                  <a:pt x="8838074" y="0"/>
                </a:moveTo>
                <a:lnTo>
                  <a:pt x="9101599" y="0"/>
                </a:lnTo>
                <a:lnTo>
                  <a:pt x="9101599" y="4499877"/>
                </a:lnTo>
                <a:lnTo>
                  <a:pt x="0" y="4499877"/>
                </a:lnTo>
                <a:lnTo>
                  <a:pt x="0" y="4281627"/>
                </a:lnTo>
                <a:lnTo>
                  <a:pt x="8838074" y="4281627"/>
                </a:lnTo>
                <a:close/>
              </a:path>
            </a:pathLst>
          </a:custGeom>
          <a:solidFill>
            <a:srgbClr val="20583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715" name="矩形 90"/>
          <p:cNvSpPr/>
          <p:nvPr>
            <p:custDataLst>
              <p:tags r:id="rId2"/>
            </p:custDataLst>
          </p:nvPr>
        </p:nvSpPr>
        <p:spPr>
          <a:xfrm>
            <a:off x="1503363" y="1123950"/>
            <a:ext cx="9102725" cy="4610100"/>
          </a:xfrm>
          <a:prstGeom prst="rect">
            <a:avLst/>
          </a:prstGeom>
          <a:solidFill>
            <a:schemeClr val="bg1"/>
          </a:solidFill>
          <a:ln w="508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716" name="文本框 1"/>
          <p:cNvSpPr txBox="1"/>
          <p:nvPr>
            <p:custDataLst>
              <p:tags r:id="rId3"/>
            </p:custDataLst>
          </p:nvPr>
        </p:nvSpPr>
        <p:spPr>
          <a:xfrm>
            <a:off x="1806575" y="1465263"/>
            <a:ext cx="8648700" cy="3716337"/>
          </a:xfrm>
          <a:prstGeom prst="rect">
            <a:avLst/>
          </a:prstGeom>
          <a:noFill/>
        </p:spPr>
        <p:txBody>
          <a:bodyPr wrap="square" lIns="90170" tIns="46990" rIns="90170" bIns="46990" rtlCol="0">
            <a:noAutofit/>
          </a:bodyPr>
          <a:lstStyle>
            <a:defPPr>
              <a:defRPr lang="zh-CN"/>
            </a:defPPr>
            <a:lvl1pPr fontAlgn="auto">
              <a:lnSpc>
                <a:spcPct val="130000"/>
              </a:lnSpc>
              <a:spcAft>
                <a:spcPts val="1000"/>
              </a:spcAft>
              <a:defRPr sz="1600" spc="150"/>
            </a:lvl1pPr>
          </a:lstStyle>
          <a:p>
            <a:pPr marL="0" lvl="1" indent="457200" algn="l" fontAlgn="ctr">
              <a:lnSpc>
                <a:spcPct val="150000"/>
              </a:lnSpc>
              <a:spcBef>
                <a:spcPts val="1000"/>
              </a:spcBef>
              <a:spcAft>
                <a:spcPts val="0"/>
              </a:spcAft>
              <a:buSzPct val="100000"/>
              <a:buFont typeface="WPS-Bullets" pitchFamily="2" charset="0"/>
            </a:pPr>
            <a:r>
              <a:rPr lang="zh-CN" altLang="en-US" sz="2000" strike="noStrike" noProof="1">
                <a:latin typeface="黑体" panose="02010609060101010101" charset="-122"/>
                <a:ea typeface="黑体" panose="02010609060101010101" charset="-122"/>
                <a:cs typeface="+mn-cs"/>
                <a:sym typeface="+mn-ea"/>
              </a:rPr>
              <a:t>陶行知号召开展幼稚园的下乡运动和进工厂运动，力求建设</a:t>
            </a:r>
            <a:r>
              <a:rPr lang="zh-CN" altLang="en-US" sz="2000" b="1" strike="noStrike" noProof="1">
                <a:solidFill>
                  <a:srgbClr val="FF0000"/>
                </a:solidFill>
                <a:latin typeface="黑体" panose="02010609060101010101" charset="-122"/>
                <a:ea typeface="黑体" panose="02010609060101010101" charset="-122"/>
                <a:cs typeface="+mn-cs"/>
                <a:sym typeface="+mn-ea"/>
              </a:rPr>
              <a:t>中国的、省钱的、平民的幼稚园。</a:t>
            </a:r>
            <a:endParaRPr lang="zh-CN" altLang="en-US" sz="2000" b="1" strike="noStrike" noProof="1">
              <a:solidFill>
                <a:srgbClr val="FF0000"/>
              </a:solidFill>
              <a:latin typeface="黑体" panose="02010609060101010101" charset="-122"/>
            </a:endParaRPr>
          </a:p>
          <a:p>
            <a:pPr marL="360680" lvl="0" indent="457200" algn="l" fontAlgn="ctr">
              <a:lnSpc>
                <a:spcPct val="150000"/>
              </a:lnSpc>
              <a:spcBef>
                <a:spcPts val="1000"/>
              </a:spcBef>
              <a:spcAft>
                <a:spcPts val="0"/>
              </a:spcAft>
              <a:buSzPct val="100000"/>
              <a:buFont typeface="WPS-Bullets" pitchFamily="2" charset="0"/>
            </a:pPr>
            <a:r>
              <a:rPr lang="zh-CN" altLang="en-US" sz="2000" b="1" strike="noStrike" noProof="1">
                <a:solidFill>
                  <a:schemeClr val="tx1"/>
                </a:solidFill>
                <a:latin typeface="黑体" panose="02010609060101010101" charset="-122"/>
                <a:ea typeface="黑体" panose="02010609060101010101" charset="-122"/>
                <a:cs typeface="+mn-cs"/>
              </a:rPr>
              <a:t>首先要打破对外国的盲目崇拜，力求建设</a:t>
            </a:r>
            <a:r>
              <a:rPr lang="zh-CN" altLang="en-US" sz="2000" b="1" strike="noStrike" noProof="1">
                <a:solidFill>
                  <a:srgbClr val="FF0000"/>
                </a:solidFill>
                <a:latin typeface="黑体" panose="02010609060101010101" charset="-122"/>
                <a:ea typeface="黑体" panose="02010609060101010101" charset="-122"/>
                <a:cs typeface="+mn-cs"/>
              </a:rPr>
              <a:t>中国式的幼稚园，</a:t>
            </a:r>
            <a:r>
              <a:rPr lang="zh-CN" altLang="en-US" sz="2000" b="1" strike="noStrike" noProof="1">
                <a:solidFill>
                  <a:schemeClr val="tx1"/>
                </a:solidFill>
                <a:latin typeface="黑体" panose="02010609060101010101" charset="-122"/>
                <a:ea typeface="黑体" panose="02010609060101010101" charset="-122"/>
                <a:cs typeface="+mn-cs"/>
              </a:rPr>
              <a:t>使幼儿教育适合中国国情，充分运用眼前的音乐、诗歌、故事、玩具以及自然界陶冶儿童。</a:t>
            </a:r>
            <a:endParaRPr lang="zh-CN" altLang="en-US" sz="2000" b="1" strike="noStrike" noProof="1">
              <a:solidFill>
                <a:schemeClr val="tx1"/>
              </a:solidFill>
              <a:latin typeface="黑体" panose="02010609060101010101" charset="-122"/>
            </a:endParaRPr>
          </a:p>
          <a:p>
            <a:pPr marL="360680" lvl="1" indent="457200" algn="l" fontAlgn="ctr">
              <a:lnSpc>
                <a:spcPct val="150000"/>
              </a:lnSpc>
              <a:spcBef>
                <a:spcPts val="0"/>
              </a:spcBef>
              <a:spcAft>
                <a:spcPts val="0"/>
              </a:spcAft>
              <a:buSzPct val="100000"/>
              <a:buFont typeface="WPS-Bullets" pitchFamily="2" charset="0"/>
              <a:buNone/>
            </a:pPr>
            <a:r>
              <a:rPr lang="zh-CN" altLang="en-US" sz="2000" b="1" strike="noStrike" noProof="1">
                <a:solidFill>
                  <a:srgbClr val="FF0000"/>
                </a:solidFill>
                <a:latin typeface="黑体" panose="02010609060101010101" charset="-122"/>
                <a:ea typeface="黑体" panose="02010609060101010101" charset="-122"/>
                <a:cs typeface="+mn-cs"/>
              </a:rPr>
              <a:t>建立省钱的幼稚园，</a:t>
            </a:r>
            <a:r>
              <a:rPr lang="zh-CN" altLang="en-US" sz="2000" strike="noStrike" noProof="1">
                <a:solidFill>
                  <a:schemeClr val="tx1"/>
                </a:solidFill>
                <a:latin typeface="黑体" panose="02010609060101010101" charset="-122"/>
                <a:ea typeface="黑体" panose="02010609060101010101" charset="-122"/>
                <a:cs typeface="+mn-cs"/>
              </a:rPr>
              <a:t>教师可在本乡中选择，通过训练之后，担任乡村幼稚园的教师，玩具可以运用本村小学手工科及本村工匠仿制。</a:t>
            </a:r>
            <a:endParaRPr lang="zh-CN" altLang="en-US" sz="2000" strike="noStrike" noProof="1">
              <a:solidFill>
                <a:schemeClr val="tx1"/>
              </a:solidFill>
              <a:latin typeface="黑体" panose="02010609060101010101" charset="-122"/>
            </a:endParaRPr>
          </a:p>
          <a:p>
            <a:pPr marL="360680" lvl="1" algn="l" fontAlgn="ctr">
              <a:lnSpc>
                <a:spcPct val="150000"/>
              </a:lnSpc>
              <a:spcBef>
                <a:spcPts val="0"/>
              </a:spcBef>
              <a:spcAft>
                <a:spcPts val="0"/>
              </a:spcAft>
              <a:buSzPct val="100000"/>
              <a:buFont typeface="WPS-Bullets" pitchFamily="2" charset="0"/>
              <a:buNone/>
            </a:pPr>
            <a:endParaRPr lang="zh-CN" altLang="en-US" sz="2000" strike="noStrike" noProof="1">
              <a:solidFill>
                <a:schemeClr val="tx1"/>
              </a:solidFill>
              <a:latin typeface="黑体" panose="02010609060101010101" charset="-122"/>
            </a:endParaRPr>
          </a:p>
        </p:txBody>
      </p:sp>
      <p:sp>
        <p:nvSpPr>
          <p:cNvPr id="1048717" name="矩形 12"/>
          <p:cNvSpPr/>
          <p:nvPr>
            <p:custDataLst>
              <p:tags r:id="rId4"/>
            </p:custDataLst>
          </p:nvPr>
        </p:nvSpPr>
        <p:spPr>
          <a:xfrm>
            <a:off x="2070100" y="1092200"/>
            <a:ext cx="511175" cy="61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718" name="矩形 13"/>
          <p:cNvSpPr/>
          <p:nvPr>
            <p:custDataLst>
              <p:tags r:id="rId5"/>
            </p:custDataLst>
          </p:nvPr>
        </p:nvSpPr>
        <p:spPr>
          <a:xfrm>
            <a:off x="2198688" y="1092200"/>
            <a:ext cx="61913" cy="6191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719" name="矩形 14"/>
          <p:cNvSpPr/>
          <p:nvPr>
            <p:custDataLst>
              <p:tags r:id="rId6"/>
            </p:custDataLst>
          </p:nvPr>
        </p:nvSpPr>
        <p:spPr>
          <a:xfrm>
            <a:off x="2400300" y="1092200"/>
            <a:ext cx="60325" cy="6191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720" name="椭圆 17"/>
          <p:cNvSpPr/>
          <p:nvPr>
            <p:custDataLst>
              <p:tags r:id="rId7"/>
            </p:custDataLst>
          </p:nvPr>
        </p:nvSpPr>
        <p:spPr>
          <a:xfrm>
            <a:off x="8396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1" name="椭圆 18"/>
          <p:cNvSpPr/>
          <p:nvPr>
            <p:custDataLst>
              <p:tags r:id="rId8"/>
            </p:custDataLst>
          </p:nvPr>
        </p:nvSpPr>
        <p:spPr>
          <a:xfrm>
            <a:off x="85486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2" name="椭圆 19"/>
          <p:cNvSpPr/>
          <p:nvPr>
            <p:custDataLst>
              <p:tags r:id="rId9"/>
            </p:custDataLst>
          </p:nvPr>
        </p:nvSpPr>
        <p:spPr>
          <a:xfrm>
            <a:off x="87010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3" name="椭圆 20"/>
          <p:cNvSpPr/>
          <p:nvPr>
            <p:custDataLst>
              <p:tags r:id="rId10"/>
            </p:custDataLst>
          </p:nvPr>
        </p:nvSpPr>
        <p:spPr>
          <a:xfrm>
            <a:off x="88534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5" name="椭圆 22"/>
          <p:cNvSpPr/>
          <p:nvPr>
            <p:custDataLst>
              <p:tags r:id="rId11"/>
            </p:custDataLst>
          </p:nvPr>
        </p:nvSpPr>
        <p:spPr>
          <a:xfrm>
            <a:off x="9158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6" name="椭圆 23"/>
          <p:cNvSpPr/>
          <p:nvPr>
            <p:custDataLst>
              <p:tags r:id="rId12"/>
            </p:custDataLst>
          </p:nvPr>
        </p:nvSpPr>
        <p:spPr>
          <a:xfrm>
            <a:off x="93106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8" name="椭圆 25"/>
          <p:cNvSpPr/>
          <p:nvPr>
            <p:custDataLst>
              <p:tags r:id="rId13"/>
            </p:custDataLst>
          </p:nvPr>
        </p:nvSpPr>
        <p:spPr>
          <a:xfrm>
            <a:off x="96154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29" name="椭圆 26"/>
          <p:cNvSpPr/>
          <p:nvPr>
            <p:custDataLst>
              <p:tags r:id="rId14"/>
            </p:custDataLst>
          </p:nvPr>
        </p:nvSpPr>
        <p:spPr>
          <a:xfrm>
            <a:off x="97678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0" name="椭圆 27"/>
          <p:cNvSpPr/>
          <p:nvPr>
            <p:custDataLst>
              <p:tags r:id="rId15"/>
            </p:custDataLst>
          </p:nvPr>
        </p:nvSpPr>
        <p:spPr>
          <a:xfrm>
            <a:off x="9920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1" name="椭圆 29"/>
          <p:cNvSpPr/>
          <p:nvPr>
            <p:custDataLst>
              <p:tags r:id="rId16"/>
            </p:custDataLst>
          </p:nvPr>
        </p:nvSpPr>
        <p:spPr>
          <a:xfrm>
            <a:off x="8396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2" name="椭圆 30"/>
          <p:cNvSpPr/>
          <p:nvPr>
            <p:custDataLst>
              <p:tags r:id="rId17"/>
            </p:custDataLst>
          </p:nvPr>
        </p:nvSpPr>
        <p:spPr>
          <a:xfrm>
            <a:off x="85486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3" name="椭圆 31"/>
          <p:cNvSpPr/>
          <p:nvPr>
            <p:custDataLst>
              <p:tags r:id="rId18"/>
            </p:custDataLst>
          </p:nvPr>
        </p:nvSpPr>
        <p:spPr>
          <a:xfrm>
            <a:off x="87010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4" name="椭圆 32"/>
          <p:cNvSpPr/>
          <p:nvPr>
            <p:custDataLst>
              <p:tags r:id="rId19"/>
            </p:custDataLst>
          </p:nvPr>
        </p:nvSpPr>
        <p:spPr>
          <a:xfrm>
            <a:off x="88534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5" name="椭圆 33"/>
          <p:cNvSpPr/>
          <p:nvPr>
            <p:custDataLst>
              <p:tags r:id="rId20"/>
            </p:custDataLst>
          </p:nvPr>
        </p:nvSpPr>
        <p:spPr>
          <a:xfrm>
            <a:off x="90058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6" name="椭圆 34"/>
          <p:cNvSpPr/>
          <p:nvPr>
            <p:custDataLst>
              <p:tags r:id="rId21"/>
            </p:custDataLst>
          </p:nvPr>
        </p:nvSpPr>
        <p:spPr>
          <a:xfrm>
            <a:off x="9158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7" name="椭圆 35"/>
          <p:cNvSpPr/>
          <p:nvPr>
            <p:custDataLst>
              <p:tags r:id="rId22"/>
            </p:custDataLst>
          </p:nvPr>
        </p:nvSpPr>
        <p:spPr>
          <a:xfrm>
            <a:off x="93106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8" name="椭圆 36"/>
          <p:cNvSpPr/>
          <p:nvPr>
            <p:custDataLst>
              <p:tags r:id="rId23"/>
            </p:custDataLst>
          </p:nvPr>
        </p:nvSpPr>
        <p:spPr>
          <a:xfrm>
            <a:off x="94630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39" name="椭圆 37"/>
          <p:cNvSpPr/>
          <p:nvPr>
            <p:custDataLst>
              <p:tags r:id="rId24"/>
            </p:custDataLst>
          </p:nvPr>
        </p:nvSpPr>
        <p:spPr>
          <a:xfrm>
            <a:off x="96154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0" name="椭圆 38"/>
          <p:cNvSpPr/>
          <p:nvPr>
            <p:custDataLst>
              <p:tags r:id="rId25"/>
            </p:custDataLst>
          </p:nvPr>
        </p:nvSpPr>
        <p:spPr>
          <a:xfrm>
            <a:off x="97678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1" name="椭圆 39"/>
          <p:cNvSpPr/>
          <p:nvPr>
            <p:custDataLst>
              <p:tags r:id="rId26"/>
            </p:custDataLst>
          </p:nvPr>
        </p:nvSpPr>
        <p:spPr>
          <a:xfrm>
            <a:off x="9920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2" name="椭圆 41"/>
          <p:cNvSpPr/>
          <p:nvPr>
            <p:custDataLst>
              <p:tags r:id="rId27"/>
            </p:custDataLst>
          </p:nvPr>
        </p:nvSpPr>
        <p:spPr>
          <a:xfrm>
            <a:off x="8396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3" name="椭圆 42"/>
          <p:cNvSpPr/>
          <p:nvPr>
            <p:custDataLst>
              <p:tags r:id="rId28"/>
            </p:custDataLst>
          </p:nvPr>
        </p:nvSpPr>
        <p:spPr>
          <a:xfrm>
            <a:off x="85486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4" name="椭圆 43"/>
          <p:cNvSpPr/>
          <p:nvPr>
            <p:custDataLst>
              <p:tags r:id="rId29"/>
            </p:custDataLst>
          </p:nvPr>
        </p:nvSpPr>
        <p:spPr>
          <a:xfrm>
            <a:off x="87010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5" name="椭圆 44"/>
          <p:cNvSpPr/>
          <p:nvPr>
            <p:custDataLst>
              <p:tags r:id="rId30"/>
            </p:custDataLst>
          </p:nvPr>
        </p:nvSpPr>
        <p:spPr>
          <a:xfrm>
            <a:off x="88534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6" name="椭圆 45"/>
          <p:cNvSpPr/>
          <p:nvPr>
            <p:custDataLst>
              <p:tags r:id="rId31"/>
            </p:custDataLst>
          </p:nvPr>
        </p:nvSpPr>
        <p:spPr>
          <a:xfrm>
            <a:off x="90058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7" name="椭圆 46"/>
          <p:cNvSpPr/>
          <p:nvPr>
            <p:custDataLst>
              <p:tags r:id="rId32"/>
            </p:custDataLst>
          </p:nvPr>
        </p:nvSpPr>
        <p:spPr>
          <a:xfrm>
            <a:off x="9158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8" name="椭圆 47"/>
          <p:cNvSpPr/>
          <p:nvPr>
            <p:custDataLst>
              <p:tags r:id="rId33"/>
            </p:custDataLst>
          </p:nvPr>
        </p:nvSpPr>
        <p:spPr>
          <a:xfrm>
            <a:off x="93106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49" name="椭圆 48"/>
          <p:cNvSpPr/>
          <p:nvPr>
            <p:custDataLst>
              <p:tags r:id="rId34"/>
            </p:custDataLst>
          </p:nvPr>
        </p:nvSpPr>
        <p:spPr>
          <a:xfrm>
            <a:off x="94630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0" name="椭圆 49"/>
          <p:cNvSpPr/>
          <p:nvPr>
            <p:custDataLst>
              <p:tags r:id="rId35"/>
            </p:custDataLst>
          </p:nvPr>
        </p:nvSpPr>
        <p:spPr>
          <a:xfrm>
            <a:off x="96154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1" name="椭圆 50"/>
          <p:cNvSpPr/>
          <p:nvPr>
            <p:custDataLst>
              <p:tags r:id="rId36"/>
            </p:custDataLst>
          </p:nvPr>
        </p:nvSpPr>
        <p:spPr>
          <a:xfrm>
            <a:off x="97678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2" name="椭圆 51"/>
          <p:cNvSpPr/>
          <p:nvPr>
            <p:custDataLst>
              <p:tags r:id="rId37"/>
            </p:custDataLst>
          </p:nvPr>
        </p:nvSpPr>
        <p:spPr>
          <a:xfrm>
            <a:off x="9920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3" name="椭圆 53"/>
          <p:cNvSpPr/>
          <p:nvPr>
            <p:custDataLst>
              <p:tags r:id="rId38"/>
            </p:custDataLst>
          </p:nvPr>
        </p:nvSpPr>
        <p:spPr>
          <a:xfrm>
            <a:off x="8396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4" name="椭圆 54"/>
          <p:cNvSpPr/>
          <p:nvPr>
            <p:custDataLst>
              <p:tags r:id="rId39"/>
            </p:custDataLst>
          </p:nvPr>
        </p:nvSpPr>
        <p:spPr>
          <a:xfrm>
            <a:off x="85486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5" name="椭圆 55"/>
          <p:cNvSpPr/>
          <p:nvPr>
            <p:custDataLst>
              <p:tags r:id="rId40"/>
            </p:custDataLst>
          </p:nvPr>
        </p:nvSpPr>
        <p:spPr>
          <a:xfrm>
            <a:off x="87010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6" name="椭圆 56"/>
          <p:cNvSpPr/>
          <p:nvPr>
            <p:custDataLst>
              <p:tags r:id="rId41"/>
            </p:custDataLst>
          </p:nvPr>
        </p:nvSpPr>
        <p:spPr>
          <a:xfrm>
            <a:off x="88534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7" name="椭圆 57"/>
          <p:cNvSpPr/>
          <p:nvPr>
            <p:custDataLst>
              <p:tags r:id="rId42"/>
            </p:custDataLst>
          </p:nvPr>
        </p:nvSpPr>
        <p:spPr>
          <a:xfrm>
            <a:off x="90058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8" name="椭圆 58"/>
          <p:cNvSpPr/>
          <p:nvPr>
            <p:custDataLst>
              <p:tags r:id="rId43"/>
            </p:custDataLst>
          </p:nvPr>
        </p:nvSpPr>
        <p:spPr>
          <a:xfrm>
            <a:off x="9158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59" name="椭圆 59"/>
          <p:cNvSpPr/>
          <p:nvPr>
            <p:custDataLst>
              <p:tags r:id="rId44"/>
            </p:custDataLst>
          </p:nvPr>
        </p:nvSpPr>
        <p:spPr>
          <a:xfrm>
            <a:off x="93106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0" name="椭圆 60"/>
          <p:cNvSpPr/>
          <p:nvPr>
            <p:custDataLst>
              <p:tags r:id="rId45"/>
            </p:custDataLst>
          </p:nvPr>
        </p:nvSpPr>
        <p:spPr>
          <a:xfrm>
            <a:off x="94630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1" name="椭圆 61"/>
          <p:cNvSpPr/>
          <p:nvPr>
            <p:custDataLst>
              <p:tags r:id="rId46"/>
            </p:custDataLst>
          </p:nvPr>
        </p:nvSpPr>
        <p:spPr>
          <a:xfrm>
            <a:off x="96154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2" name="椭圆 62"/>
          <p:cNvSpPr/>
          <p:nvPr>
            <p:custDataLst>
              <p:tags r:id="rId47"/>
            </p:custDataLst>
          </p:nvPr>
        </p:nvSpPr>
        <p:spPr>
          <a:xfrm>
            <a:off x="97678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3" name="椭圆 63"/>
          <p:cNvSpPr/>
          <p:nvPr>
            <p:custDataLst>
              <p:tags r:id="rId48"/>
            </p:custDataLst>
          </p:nvPr>
        </p:nvSpPr>
        <p:spPr>
          <a:xfrm>
            <a:off x="9920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4" name="椭圆 65"/>
          <p:cNvSpPr/>
          <p:nvPr>
            <p:custDataLst>
              <p:tags r:id="rId49"/>
            </p:custDataLst>
          </p:nvPr>
        </p:nvSpPr>
        <p:spPr>
          <a:xfrm>
            <a:off x="8396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5" name="椭圆 66"/>
          <p:cNvSpPr/>
          <p:nvPr>
            <p:custDataLst>
              <p:tags r:id="rId50"/>
            </p:custDataLst>
          </p:nvPr>
        </p:nvSpPr>
        <p:spPr>
          <a:xfrm>
            <a:off x="85486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6" name="椭圆 67"/>
          <p:cNvSpPr/>
          <p:nvPr>
            <p:custDataLst>
              <p:tags r:id="rId51"/>
            </p:custDataLst>
          </p:nvPr>
        </p:nvSpPr>
        <p:spPr>
          <a:xfrm>
            <a:off x="87010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7" name="椭圆 68"/>
          <p:cNvSpPr/>
          <p:nvPr>
            <p:custDataLst>
              <p:tags r:id="rId52"/>
            </p:custDataLst>
          </p:nvPr>
        </p:nvSpPr>
        <p:spPr>
          <a:xfrm>
            <a:off x="88534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8" name="椭圆 69"/>
          <p:cNvSpPr/>
          <p:nvPr>
            <p:custDataLst>
              <p:tags r:id="rId53"/>
            </p:custDataLst>
          </p:nvPr>
        </p:nvSpPr>
        <p:spPr>
          <a:xfrm>
            <a:off x="90058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69" name="椭圆 70"/>
          <p:cNvSpPr/>
          <p:nvPr>
            <p:custDataLst>
              <p:tags r:id="rId54"/>
            </p:custDataLst>
          </p:nvPr>
        </p:nvSpPr>
        <p:spPr>
          <a:xfrm>
            <a:off x="9158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0" name="椭圆 71"/>
          <p:cNvSpPr/>
          <p:nvPr>
            <p:custDataLst>
              <p:tags r:id="rId55"/>
            </p:custDataLst>
          </p:nvPr>
        </p:nvSpPr>
        <p:spPr>
          <a:xfrm>
            <a:off x="93106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1" name="椭圆 72"/>
          <p:cNvSpPr/>
          <p:nvPr>
            <p:custDataLst>
              <p:tags r:id="rId56"/>
            </p:custDataLst>
          </p:nvPr>
        </p:nvSpPr>
        <p:spPr>
          <a:xfrm>
            <a:off x="94630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2" name="椭圆 73"/>
          <p:cNvSpPr/>
          <p:nvPr>
            <p:custDataLst>
              <p:tags r:id="rId57"/>
            </p:custDataLst>
          </p:nvPr>
        </p:nvSpPr>
        <p:spPr>
          <a:xfrm>
            <a:off x="96154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3" name="椭圆 74"/>
          <p:cNvSpPr/>
          <p:nvPr>
            <p:custDataLst>
              <p:tags r:id="rId58"/>
            </p:custDataLst>
          </p:nvPr>
        </p:nvSpPr>
        <p:spPr>
          <a:xfrm>
            <a:off x="97678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4" name="椭圆 75"/>
          <p:cNvSpPr/>
          <p:nvPr>
            <p:custDataLst>
              <p:tags r:id="rId59"/>
            </p:custDataLst>
          </p:nvPr>
        </p:nvSpPr>
        <p:spPr>
          <a:xfrm>
            <a:off x="9920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5" name="椭圆 77"/>
          <p:cNvSpPr/>
          <p:nvPr>
            <p:custDataLst>
              <p:tags r:id="rId60"/>
            </p:custDataLst>
          </p:nvPr>
        </p:nvSpPr>
        <p:spPr>
          <a:xfrm>
            <a:off x="8396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6" name="椭圆 78"/>
          <p:cNvSpPr/>
          <p:nvPr>
            <p:custDataLst>
              <p:tags r:id="rId61"/>
            </p:custDataLst>
          </p:nvPr>
        </p:nvSpPr>
        <p:spPr>
          <a:xfrm>
            <a:off x="85486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7" name="椭圆 79"/>
          <p:cNvSpPr/>
          <p:nvPr>
            <p:custDataLst>
              <p:tags r:id="rId62"/>
            </p:custDataLst>
          </p:nvPr>
        </p:nvSpPr>
        <p:spPr>
          <a:xfrm>
            <a:off x="87010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8" name="椭圆 80"/>
          <p:cNvSpPr/>
          <p:nvPr>
            <p:custDataLst>
              <p:tags r:id="rId63"/>
            </p:custDataLst>
          </p:nvPr>
        </p:nvSpPr>
        <p:spPr>
          <a:xfrm>
            <a:off x="88534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79" name="椭圆 81"/>
          <p:cNvSpPr/>
          <p:nvPr>
            <p:custDataLst>
              <p:tags r:id="rId64"/>
            </p:custDataLst>
          </p:nvPr>
        </p:nvSpPr>
        <p:spPr>
          <a:xfrm>
            <a:off x="90058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0" name="椭圆 82"/>
          <p:cNvSpPr/>
          <p:nvPr>
            <p:custDataLst>
              <p:tags r:id="rId65"/>
            </p:custDataLst>
          </p:nvPr>
        </p:nvSpPr>
        <p:spPr>
          <a:xfrm>
            <a:off x="9158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1" name="椭圆 83"/>
          <p:cNvSpPr/>
          <p:nvPr>
            <p:custDataLst>
              <p:tags r:id="rId66"/>
            </p:custDataLst>
          </p:nvPr>
        </p:nvSpPr>
        <p:spPr>
          <a:xfrm>
            <a:off x="93106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2" name="椭圆 84"/>
          <p:cNvSpPr/>
          <p:nvPr>
            <p:custDataLst>
              <p:tags r:id="rId67"/>
            </p:custDataLst>
          </p:nvPr>
        </p:nvSpPr>
        <p:spPr>
          <a:xfrm>
            <a:off x="94630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3" name="椭圆 85"/>
          <p:cNvSpPr/>
          <p:nvPr>
            <p:custDataLst>
              <p:tags r:id="rId68"/>
            </p:custDataLst>
          </p:nvPr>
        </p:nvSpPr>
        <p:spPr>
          <a:xfrm>
            <a:off x="96154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4" name="椭圆 86"/>
          <p:cNvSpPr/>
          <p:nvPr>
            <p:custDataLst>
              <p:tags r:id="rId69"/>
            </p:custDataLst>
          </p:nvPr>
        </p:nvSpPr>
        <p:spPr>
          <a:xfrm>
            <a:off x="97678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5" name="椭圆 87"/>
          <p:cNvSpPr/>
          <p:nvPr>
            <p:custDataLst>
              <p:tags r:id="rId70"/>
            </p:custDataLst>
          </p:nvPr>
        </p:nvSpPr>
        <p:spPr>
          <a:xfrm>
            <a:off x="9920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86" name="直角三角形 88"/>
          <p:cNvSpPr/>
          <p:nvPr/>
        </p:nvSpPr>
        <p:spPr bwMode="auto">
          <a:xfrm flipV="1">
            <a:off x="0" y="-1"/>
            <a:ext cx="18288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787" name="直角三角形 91"/>
          <p:cNvSpPr/>
          <p:nvPr/>
        </p:nvSpPr>
        <p:spPr bwMode="auto">
          <a:xfrm rot="5400000" flipH="1" flipV="1">
            <a:off x="10417641" y="5083641"/>
            <a:ext cx="187519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7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716">
                                            <p:txEl>
                                              <p:pRg st="0" end="0"/>
                                            </p:txEl>
                                          </p:spTgt>
                                        </p:tgtEl>
                                        <p:attrNameLst>
                                          <p:attrName>style.visibility</p:attrName>
                                        </p:attrNameLst>
                                      </p:cBhvr>
                                      <p:to>
                                        <p:strVal val="visible"/>
                                      </p:to>
                                    </p:set>
                                    <p:animEffect transition="in" filter="blinds(horizontal)">
                                      <p:cBhvr>
                                        <p:cTn id="7" dur="500"/>
                                        <p:tgtEl>
                                          <p:spTgt spid="10487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48716">
                                            <p:txEl>
                                              <p:pRg st="1" end="1"/>
                                            </p:txEl>
                                          </p:spTgt>
                                        </p:tgtEl>
                                        <p:attrNameLst>
                                          <p:attrName>style.visibility</p:attrName>
                                        </p:attrNameLst>
                                      </p:cBhvr>
                                      <p:to>
                                        <p:strVal val="visible"/>
                                      </p:to>
                                    </p:set>
                                    <p:animEffect transition="in" filter="blinds(horizontal)">
                                      <p:cBhvr>
                                        <p:cTn id="12" dur="500"/>
                                        <p:tgtEl>
                                          <p:spTgt spid="10487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48716">
                                            <p:txEl>
                                              <p:pRg st="2" end="2"/>
                                            </p:txEl>
                                          </p:spTgt>
                                        </p:tgtEl>
                                        <p:attrNameLst>
                                          <p:attrName>style.visibility</p:attrName>
                                        </p:attrNameLst>
                                      </p:cBhvr>
                                      <p:to>
                                        <p:strVal val="visible"/>
                                      </p:to>
                                    </p:set>
                                    <p:animEffect transition="in" filter="blinds(horizontal)">
                                      <p:cBhvr>
                                        <p:cTn id="17" dur="500"/>
                                        <p:tgtEl>
                                          <p:spTgt spid="10487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任意多边形: 形状 89"/>
          <p:cNvSpPr/>
          <p:nvPr>
            <p:custDataLst>
              <p:tags r:id="rId1"/>
            </p:custDataLst>
          </p:nvPr>
        </p:nvSpPr>
        <p:spPr>
          <a:xfrm>
            <a:off x="1736725" y="1452563"/>
            <a:ext cx="9101138" cy="4500563"/>
          </a:xfrm>
          <a:custGeom>
            <a:avLst/>
            <a:gdLst>
              <a:gd name="connsiteX0" fmla="*/ 8838074 w 9101599"/>
              <a:gd name="connsiteY0" fmla="*/ 0 h 4499877"/>
              <a:gd name="connsiteX1" fmla="*/ 9101599 w 9101599"/>
              <a:gd name="connsiteY1" fmla="*/ 0 h 4499877"/>
              <a:gd name="connsiteX2" fmla="*/ 9101599 w 9101599"/>
              <a:gd name="connsiteY2" fmla="*/ 4499877 h 4499877"/>
              <a:gd name="connsiteX3" fmla="*/ 0 w 9101599"/>
              <a:gd name="connsiteY3" fmla="*/ 4499877 h 4499877"/>
              <a:gd name="connsiteX4" fmla="*/ 0 w 9101599"/>
              <a:gd name="connsiteY4" fmla="*/ 4281627 h 4499877"/>
              <a:gd name="connsiteX5" fmla="*/ 8838074 w 9101599"/>
              <a:gd name="connsiteY5" fmla="*/ 4281627 h 449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01599" h="4499877">
                <a:moveTo>
                  <a:pt x="8838074" y="0"/>
                </a:moveTo>
                <a:lnTo>
                  <a:pt x="9101599" y="0"/>
                </a:lnTo>
                <a:lnTo>
                  <a:pt x="9101599" y="4499877"/>
                </a:lnTo>
                <a:lnTo>
                  <a:pt x="0" y="4499877"/>
                </a:lnTo>
                <a:lnTo>
                  <a:pt x="0" y="4281627"/>
                </a:lnTo>
                <a:lnTo>
                  <a:pt x="8838074" y="428162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91" name="矩形 90"/>
          <p:cNvSpPr/>
          <p:nvPr>
            <p:custDataLst>
              <p:tags r:id="rId2"/>
            </p:custDataLst>
          </p:nvPr>
        </p:nvSpPr>
        <p:spPr>
          <a:xfrm>
            <a:off x="1503363" y="1123950"/>
            <a:ext cx="9102725" cy="4610100"/>
          </a:xfrm>
          <a:prstGeom prst="rect">
            <a:avLst/>
          </a:prstGeom>
          <a:solidFill>
            <a:schemeClr val="bg1"/>
          </a:solidFill>
          <a:ln w="508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83971" name="文本框 1"/>
          <p:cNvSpPr txBox="1"/>
          <p:nvPr>
            <p:custDataLst>
              <p:tags r:id="rId3"/>
            </p:custDataLst>
          </p:nvPr>
        </p:nvSpPr>
        <p:spPr>
          <a:xfrm>
            <a:off x="1736725" y="1161098"/>
            <a:ext cx="8851900" cy="2257425"/>
          </a:xfrm>
          <a:prstGeom prst="rect">
            <a:avLst/>
          </a:prstGeom>
          <a:noFill/>
          <a:ln w="9525">
            <a:noFill/>
          </a:ln>
        </p:spPr>
        <p:txBody>
          <a:bodyPr wrap="square" lIns="90170" tIns="46990" rIns="90170" bIns="46990" anchor="t"/>
          <a:lstStyle/>
          <a:p>
            <a:pPr>
              <a:lnSpc>
                <a:spcPct val="150000"/>
              </a:lnSpc>
              <a:spcAft>
                <a:spcPts val="1000"/>
              </a:spcAft>
            </a:pPr>
            <a:endParaRPr lang="zh-CN" altLang="en-US" sz="2000" b="1">
              <a:latin typeface="黑体" panose="02010609060101010101" charset="-122"/>
              <a:ea typeface="黑体" panose="02010609060101010101" charset="-122"/>
              <a:sym typeface="黑体" panose="02010609060101010101" charset="-122"/>
            </a:endParaRPr>
          </a:p>
          <a:p>
            <a:pPr>
              <a:lnSpc>
                <a:spcPct val="150000"/>
              </a:lnSpc>
              <a:spcAft>
                <a:spcPts val="1000"/>
              </a:spcAft>
            </a:pPr>
            <a:r>
              <a:rPr lang="zh-CN" altLang="en-US" sz="2000" b="1">
                <a:latin typeface="黑体" panose="02010609060101010101" charset="-122"/>
                <a:ea typeface="黑体" panose="02010609060101010101" charset="-122"/>
                <a:sym typeface="黑体" panose="02010609060101010101" charset="-122"/>
              </a:rPr>
              <a:t>关于招生对象，陶行知主张对工农子女</a:t>
            </a:r>
            <a:r>
              <a:rPr lang="en-US" altLang="zh-CN" sz="2000" b="1">
                <a:latin typeface="黑体" panose="02010609060101010101" charset="-122"/>
                <a:ea typeface="黑体" panose="02010609060101010101" charset="-122"/>
                <a:sym typeface="黑体" panose="02010609060101010101" charset="-122"/>
              </a:rPr>
              <a:t>“</a:t>
            </a:r>
            <a:r>
              <a:rPr lang="zh-CN" altLang="en-US" sz="2000" b="1">
                <a:solidFill>
                  <a:srgbClr val="FF0000"/>
                </a:solidFill>
                <a:latin typeface="黑体" panose="02010609060101010101" charset="-122"/>
                <a:ea typeface="黑体" panose="02010609060101010101" charset="-122"/>
                <a:sym typeface="黑体" panose="02010609060101010101" charset="-122"/>
              </a:rPr>
              <a:t>来者不拒，不来者送上门去</a:t>
            </a:r>
            <a:r>
              <a:rPr lang="en-US" altLang="zh-CN" sz="2000" b="1">
                <a:solidFill>
                  <a:srgbClr val="FF0000"/>
                </a:solidFill>
                <a:latin typeface="黑体" panose="02010609060101010101" charset="-122"/>
                <a:ea typeface="黑体" panose="02010609060101010101" charset="-122"/>
                <a:sym typeface="黑体" panose="02010609060101010101" charset="-122"/>
              </a:rPr>
              <a:t>”</a:t>
            </a:r>
            <a:r>
              <a:rPr lang="zh-CN" altLang="en-US" sz="2000" b="1">
                <a:solidFill>
                  <a:srgbClr val="FF0000"/>
                </a:solidFill>
                <a:latin typeface="黑体" panose="02010609060101010101" charset="-122"/>
                <a:ea typeface="黑体" panose="02010609060101010101" charset="-122"/>
                <a:sym typeface="黑体" panose="02010609060101010101" charset="-122"/>
              </a:rPr>
              <a:t>。</a:t>
            </a:r>
            <a:endParaRPr lang="zh-CN" altLang="en-US" sz="2000" b="1">
              <a:solidFill>
                <a:srgbClr val="FF0000"/>
              </a:solidFill>
              <a:latin typeface="黑体" panose="02010609060101010101" charset="-122"/>
              <a:ea typeface="黑体" panose="02010609060101010101" charset="-122"/>
            </a:endParaRPr>
          </a:p>
          <a:p>
            <a:pPr>
              <a:lnSpc>
                <a:spcPct val="150000"/>
              </a:lnSpc>
              <a:spcAft>
                <a:spcPts val="1000"/>
              </a:spcAft>
            </a:pPr>
            <a:r>
              <a:rPr lang="zh-CN" altLang="en-US" sz="2000" b="1">
                <a:latin typeface="黑体" panose="02010609060101010101" charset="-122"/>
                <a:ea typeface="黑体" panose="02010609060101010101" charset="-122"/>
                <a:sym typeface="黑体" panose="02010609060101010101" charset="-122"/>
              </a:rPr>
              <a:t>他认为不仅要培养幼儿，还要培养婴儿，</a:t>
            </a:r>
            <a:r>
              <a:rPr lang="zh-CN" altLang="en-US" sz="2000" b="1">
                <a:solidFill>
                  <a:srgbClr val="FF0000"/>
                </a:solidFill>
                <a:latin typeface="黑体" panose="02010609060101010101" charset="-122"/>
                <a:ea typeface="黑体" panose="02010609060101010101" charset="-122"/>
                <a:sym typeface="黑体" panose="02010609060101010101" charset="-122"/>
              </a:rPr>
              <a:t>号召开展托儿所运动</a:t>
            </a:r>
            <a:r>
              <a:rPr lang="zh-CN" altLang="en-US" sz="2000" b="1">
                <a:latin typeface="黑体" panose="02010609060101010101" charset="-122"/>
                <a:ea typeface="黑体" panose="02010609060101010101" charset="-122"/>
                <a:sym typeface="黑体" panose="02010609060101010101" charset="-122"/>
              </a:rPr>
              <a:t>，甚至连刚生下的小婴儿也收，以解决当时女工无产假之苦。</a:t>
            </a:r>
            <a:endParaRPr lang="en-US" altLang="zh-CN" sz="2000" b="1">
              <a:latin typeface="黑体" panose="02010609060101010101" charset="-122"/>
              <a:ea typeface="黑体" panose="02010609060101010101" charset="-122"/>
              <a:sym typeface="黑体" panose="02010609060101010101" charset="-122"/>
            </a:endParaRPr>
          </a:p>
          <a:p>
            <a:pPr>
              <a:lnSpc>
                <a:spcPct val="150000"/>
              </a:lnSpc>
              <a:spcAft>
                <a:spcPts val="1000"/>
              </a:spcAft>
            </a:pPr>
            <a:r>
              <a:rPr lang="zh-CN" altLang="en-US" sz="2000" b="1">
                <a:latin typeface="黑体" panose="02010609060101010101" charset="-122"/>
                <a:ea typeface="黑体" panose="02010609060101010101" charset="-122"/>
                <a:sym typeface="黑体" panose="02010609060101010101" charset="-122"/>
              </a:rPr>
              <a:t>关于收托时间，陶行知主张要办</a:t>
            </a:r>
            <a:r>
              <a:rPr lang="en-US" altLang="zh-CN" sz="2000" b="1">
                <a:latin typeface="黑体" panose="02010609060101010101" charset="-122"/>
                <a:ea typeface="黑体" panose="02010609060101010101" charset="-122"/>
                <a:sym typeface="黑体" panose="02010609060101010101" charset="-122"/>
              </a:rPr>
              <a:t>“</a:t>
            </a:r>
            <a:r>
              <a:rPr lang="zh-CN" altLang="en-US" sz="2000" b="1">
                <a:latin typeface="黑体" panose="02010609060101010101" charset="-122"/>
                <a:ea typeface="黑体" panose="02010609060101010101" charset="-122"/>
                <a:sym typeface="黑体" panose="02010609060101010101" charset="-122"/>
              </a:rPr>
              <a:t>整天整年的幼稚园。</a:t>
            </a:r>
            <a:r>
              <a:rPr lang="zh-CN" altLang="en-US" sz="2000" b="1">
                <a:solidFill>
                  <a:srgbClr val="FF0000"/>
                </a:solidFill>
                <a:latin typeface="黑体" panose="02010609060101010101" charset="-122"/>
                <a:ea typeface="黑体" panose="02010609060101010101" charset="-122"/>
                <a:sym typeface="黑体" panose="02010609060101010101" charset="-122"/>
              </a:rPr>
              <a:t>半天幼稚园只能解决一半的困难</a:t>
            </a:r>
            <a:r>
              <a:rPr lang="en-US" altLang="zh-CN" sz="2000" b="1">
                <a:solidFill>
                  <a:srgbClr val="FF0000"/>
                </a:solidFill>
                <a:latin typeface="黑体" panose="02010609060101010101" charset="-122"/>
                <a:ea typeface="黑体" panose="02010609060101010101" charset="-122"/>
                <a:sym typeface="黑体" panose="02010609060101010101" charset="-122"/>
              </a:rPr>
              <a:t>”</a:t>
            </a:r>
            <a:r>
              <a:rPr lang="zh-CN" altLang="en-US" sz="2000" b="1">
                <a:latin typeface="黑体" panose="02010609060101010101" charset="-122"/>
                <a:ea typeface="黑体" panose="02010609060101010101" charset="-122"/>
                <a:sym typeface="黑体" panose="02010609060101010101" charset="-122"/>
              </a:rPr>
              <a:t>，这样才能真正为女工和农妇服务。</a:t>
            </a:r>
            <a:endParaRPr lang="zh-CN" altLang="en-US" sz="2000" b="1">
              <a:latin typeface="黑体" panose="02010609060101010101" charset="-122"/>
              <a:ea typeface="黑体" panose="02010609060101010101" charset="-122"/>
              <a:sym typeface="黑体" panose="02010609060101010101" charset="-122"/>
            </a:endParaRPr>
          </a:p>
          <a:p>
            <a:pPr>
              <a:lnSpc>
                <a:spcPct val="150000"/>
              </a:lnSpc>
              <a:spcAft>
                <a:spcPts val="1000"/>
              </a:spcAft>
            </a:pPr>
            <a:endParaRPr lang="zh-CN" altLang="en-US" sz="2000">
              <a:latin typeface="黑体" panose="02010609060101010101" charset="-122"/>
              <a:ea typeface="黑体" panose="02010609060101010101" charset="-122"/>
            </a:endParaRPr>
          </a:p>
        </p:txBody>
      </p:sp>
      <p:sp>
        <p:nvSpPr>
          <p:cNvPr id="13" name="矩形 12"/>
          <p:cNvSpPr/>
          <p:nvPr>
            <p:custDataLst>
              <p:tags r:id="rId4"/>
            </p:custDataLst>
          </p:nvPr>
        </p:nvSpPr>
        <p:spPr>
          <a:xfrm>
            <a:off x="2070100" y="1092200"/>
            <a:ext cx="511175" cy="61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4" name="矩形 13"/>
          <p:cNvSpPr/>
          <p:nvPr>
            <p:custDataLst>
              <p:tags r:id="rId5"/>
            </p:custDataLst>
          </p:nvPr>
        </p:nvSpPr>
        <p:spPr>
          <a:xfrm>
            <a:off x="2198688" y="1092200"/>
            <a:ext cx="61913" cy="6191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5" name="矩形 14"/>
          <p:cNvSpPr/>
          <p:nvPr>
            <p:custDataLst>
              <p:tags r:id="rId6"/>
            </p:custDataLst>
          </p:nvPr>
        </p:nvSpPr>
        <p:spPr>
          <a:xfrm>
            <a:off x="2400300" y="1092200"/>
            <a:ext cx="60325" cy="6191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8" name="椭圆 17"/>
          <p:cNvSpPr/>
          <p:nvPr>
            <p:custDataLst>
              <p:tags r:id="rId7"/>
            </p:custDataLst>
          </p:nvPr>
        </p:nvSpPr>
        <p:spPr>
          <a:xfrm>
            <a:off x="8396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9" name="椭圆 18"/>
          <p:cNvSpPr/>
          <p:nvPr>
            <p:custDataLst>
              <p:tags r:id="rId8"/>
            </p:custDataLst>
          </p:nvPr>
        </p:nvSpPr>
        <p:spPr>
          <a:xfrm>
            <a:off x="85486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0" name="椭圆 19"/>
          <p:cNvSpPr/>
          <p:nvPr>
            <p:custDataLst>
              <p:tags r:id="rId9"/>
            </p:custDataLst>
          </p:nvPr>
        </p:nvSpPr>
        <p:spPr>
          <a:xfrm>
            <a:off x="87010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1" name="椭圆 20"/>
          <p:cNvSpPr/>
          <p:nvPr>
            <p:custDataLst>
              <p:tags r:id="rId10"/>
            </p:custDataLst>
          </p:nvPr>
        </p:nvSpPr>
        <p:spPr>
          <a:xfrm>
            <a:off x="88534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2" name="椭圆 21"/>
          <p:cNvSpPr/>
          <p:nvPr>
            <p:custDataLst>
              <p:tags r:id="rId11"/>
            </p:custDataLst>
          </p:nvPr>
        </p:nvSpPr>
        <p:spPr>
          <a:xfrm>
            <a:off x="90058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3" name="椭圆 22"/>
          <p:cNvSpPr/>
          <p:nvPr>
            <p:custDataLst>
              <p:tags r:id="rId12"/>
            </p:custDataLst>
          </p:nvPr>
        </p:nvSpPr>
        <p:spPr>
          <a:xfrm>
            <a:off x="9158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4" name="椭圆 23"/>
          <p:cNvSpPr/>
          <p:nvPr>
            <p:custDataLst>
              <p:tags r:id="rId13"/>
            </p:custDataLst>
          </p:nvPr>
        </p:nvSpPr>
        <p:spPr>
          <a:xfrm>
            <a:off x="93106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5" name="椭圆 24"/>
          <p:cNvSpPr/>
          <p:nvPr>
            <p:custDataLst>
              <p:tags r:id="rId14"/>
            </p:custDataLst>
          </p:nvPr>
        </p:nvSpPr>
        <p:spPr>
          <a:xfrm>
            <a:off x="94630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6" name="椭圆 25"/>
          <p:cNvSpPr/>
          <p:nvPr>
            <p:custDataLst>
              <p:tags r:id="rId15"/>
            </p:custDataLst>
          </p:nvPr>
        </p:nvSpPr>
        <p:spPr>
          <a:xfrm>
            <a:off x="96154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7" name="椭圆 26"/>
          <p:cNvSpPr/>
          <p:nvPr>
            <p:custDataLst>
              <p:tags r:id="rId16"/>
            </p:custDataLst>
          </p:nvPr>
        </p:nvSpPr>
        <p:spPr>
          <a:xfrm>
            <a:off x="97678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28" name="椭圆 27"/>
          <p:cNvSpPr/>
          <p:nvPr>
            <p:custDataLst>
              <p:tags r:id="rId17"/>
            </p:custDataLst>
          </p:nvPr>
        </p:nvSpPr>
        <p:spPr>
          <a:xfrm>
            <a:off x="9920288" y="1797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0" name="椭圆 29"/>
          <p:cNvSpPr/>
          <p:nvPr>
            <p:custDataLst>
              <p:tags r:id="rId18"/>
            </p:custDataLst>
          </p:nvPr>
        </p:nvSpPr>
        <p:spPr>
          <a:xfrm>
            <a:off x="8396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1" name="椭圆 30"/>
          <p:cNvSpPr/>
          <p:nvPr>
            <p:custDataLst>
              <p:tags r:id="rId19"/>
            </p:custDataLst>
          </p:nvPr>
        </p:nvSpPr>
        <p:spPr>
          <a:xfrm>
            <a:off x="85486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2" name="椭圆 31"/>
          <p:cNvSpPr/>
          <p:nvPr>
            <p:custDataLst>
              <p:tags r:id="rId20"/>
            </p:custDataLst>
          </p:nvPr>
        </p:nvSpPr>
        <p:spPr>
          <a:xfrm>
            <a:off x="87010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3" name="椭圆 32"/>
          <p:cNvSpPr/>
          <p:nvPr>
            <p:custDataLst>
              <p:tags r:id="rId21"/>
            </p:custDataLst>
          </p:nvPr>
        </p:nvSpPr>
        <p:spPr>
          <a:xfrm>
            <a:off x="88534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4" name="椭圆 33"/>
          <p:cNvSpPr/>
          <p:nvPr>
            <p:custDataLst>
              <p:tags r:id="rId22"/>
            </p:custDataLst>
          </p:nvPr>
        </p:nvSpPr>
        <p:spPr>
          <a:xfrm>
            <a:off x="90058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5" name="椭圆 34"/>
          <p:cNvSpPr/>
          <p:nvPr>
            <p:custDataLst>
              <p:tags r:id="rId23"/>
            </p:custDataLst>
          </p:nvPr>
        </p:nvSpPr>
        <p:spPr>
          <a:xfrm>
            <a:off x="9158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6" name="椭圆 35"/>
          <p:cNvSpPr/>
          <p:nvPr>
            <p:custDataLst>
              <p:tags r:id="rId24"/>
            </p:custDataLst>
          </p:nvPr>
        </p:nvSpPr>
        <p:spPr>
          <a:xfrm>
            <a:off x="93106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7" name="椭圆 36"/>
          <p:cNvSpPr/>
          <p:nvPr>
            <p:custDataLst>
              <p:tags r:id="rId25"/>
            </p:custDataLst>
          </p:nvPr>
        </p:nvSpPr>
        <p:spPr>
          <a:xfrm>
            <a:off x="94630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8" name="椭圆 37"/>
          <p:cNvSpPr/>
          <p:nvPr>
            <p:custDataLst>
              <p:tags r:id="rId26"/>
            </p:custDataLst>
          </p:nvPr>
        </p:nvSpPr>
        <p:spPr>
          <a:xfrm>
            <a:off x="96154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39" name="椭圆 38"/>
          <p:cNvSpPr/>
          <p:nvPr>
            <p:custDataLst>
              <p:tags r:id="rId27"/>
            </p:custDataLst>
          </p:nvPr>
        </p:nvSpPr>
        <p:spPr>
          <a:xfrm>
            <a:off x="97678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0" name="椭圆 39"/>
          <p:cNvSpPr/>
          <p:nvPr>
            <p:custDataLst>
              <p:tags r:id="rId28"/>
            </p:custDataLst>
          </p:nvPr>
        </p:nvSpPr>
        <p:spPr>
          <a:xfrm>
            <a:off x="9920288" y="19494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2" name="椭圆 41"/>
          <p:cNvSpPr/>
          <p:nvPr>
            <p:custDataLst>
              <p:tags r:id="rId29"/>
            </p:custDataLst>
          </p:nvPr>
        </p:nvSpPr>
        <p:spPr>
          <a:xfrm>
            <a:off x="8396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3" name="椭圆 42"/>
          <p:cNvSpPr/>
          <p:nvPr>
            <p:custDataLst>
              <p:tags r:id="rId30"/>
            </p:custDataLst>
          </p:nvPr>
        </p:nvSpPr>
        <p:spPr>
          <a:xfrm>
            <a:off x="85486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4" name="椭圆 43"/>
          <p:cNvSpPr/>
          <p:nvPr>
            <p:custDataLst>
              <p:tags r:id="rId31"/>
            </p:custDataLst>
          </p:nvPr>
        </p:nvSpPr>
        <p:spPr>
          <a:xfrm>
            <a:off x="87010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5" name="椭圆 44"/>
          <p:cNvSpPr/>
          <p:nvPr>
            <p:custDataLst>
              <p:tags r:id="rId32"/>
            </p:custDataLst>
          </p:nvPr>
        </p:nvSpPr>
        <p:spPr>
          <a:xfrm>
            <a:off x="88534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6" name="椭圆 45"/>
          <p:cNvSpPr/>
          <p:nvPr>
            <p:custDataLst>
              <p:tags r:id="rId33"/>
            </p:custDataLst>
          </p:nvPr>
        </p:nvSpPr>
        <p:spPr>
          <a:xfrm>
            <a:off x="90058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7" name="椭圆 46"/>
          <p:cNvSpPr/>
          <p:nvPr>
            <p:custDataLst>
              <p:tags r:id="rId34"/>
            </p:custDataLst>
          </p:nvPr>
        </p:nvSpPr>
        <p:spPr>
          <a:xfrm>
            <a:off x="9158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8" name="椭圆 47"/>
          <p:cNvSpPr/>
          <p:nvPr>
            <p:custDataLst>
              <p:tags r:id="rId35"/>
            </p:custDataLst>
          </p:nvPr>
        </p:nvSpPr>
        <p:spPr>
          <a:xfrm>
            <a:off x="93106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49" name="椭圆 48"/>
          <p:cNvSpPr/>
          <p:nvPr>
            <p:custDataLst>
              <p:tags r:id="rId36"/>
            </p:custDataLst>
          </p:nvPr>
        </p:nvSpPr>
        <p:spPr>
          <a:xfrm>
            <a:off x="94630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0" name="椭圆 49"/>
          <p:cNvSpPr/>
          <p:nvPr>
            <p:custDataLst>
              <p:tags r:id="rId37"/>
            </p:custDataLst>
          </p:nvPr>
        </p:nvSpPr>
        <p:spPr>
          <a:xfrm>
            <a:off x="96154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1" name="椭圆 50"/>
          <p:cNvSpPr/>
          <p:nvPr>
            <p:custDataLst>
              <p:tags r:id="rId38"/>
            </p:custDataLst>
          </p:nvPr>
        </p:nvSpPr>
        <p:spPr>
          <a:xfrm>
            <a:off x="97678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2" name="椭圆 51"/>
          <p:cNvSpPr/>
          <p:nvPr>
            <p:custDataLst>
              <p:tags r:id="rId39"/>
            </p:custDataLst>
          </p:nvPr>
        </p:nvSpPr>
        <p:spPr>
          <a:xfrm>
            <a:off x="9920288" y="21018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4" name="椭圆 53"/>
          <p:cNvSpPr/>
          <p:nvPr>
            <p:custDataLst>
              <p:tags r:id="rId40"/>
            </p:custDataLst>
          </p:nvPr>
        </p:nvSpPr>
        <p:spPr>
          <a:xfrm>
            <a:off x="8396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5" name="椭圆 54"/>
          <p:cNvSpPr/>
          <p:nvPr>
            <p:custDataLst>
              <p:tags r:id="rId41"/>
            </p:custDataLst>
          </p:nvPr>
        </p:nvSpPr>
        <p:spPr>
          <a:xfrm>
            <a:off x="85486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6" name="椭圆 55"/>
          <p:cNvSpPr/>
          <p:nvPr>
            <p:custDataLst>
              <p:tags r:id="rId42"/>
            </p:custDataLst>
          </p:nvPr>
        </p:nvSpPr>
        <p:spPr>
          <a:xfrm>
            <a:off x="87010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7" name="椭圆 56"/>
          <p:cNvSpPr/>
          <p:nvPr>
            <p:custDataLst>
              <p:tags r:id="rId43"/>
            </p:custDataLst>
          </p:nvPr>
        </p:nvSpPr>
        <p:spPr>
          <a:xfrm>
            <a:off x="88534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8" name="椭圆 57"/>
          <p:cNvSpPr/>
          <p:nvPr>
            <p:custDataLst>
              <p:tags r:id="rId44"/>
            </p:custDataLst>
          </p:nvPr>
        </p:nvSpPr>
        <p:spPr>
          <a:xfrm>
            <a:off x="90058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59" name="椭圆 58"/>
          <p:cNvSpPr/>
          <p:nvPr>
            <p:custDataLst>
              <p:tags r:id="rId45"/>
            </p:custDataLst>
          </p:nvPr>
        </p:nvSpPr>
        <p:spPr>
          <a:xfrm>
            <a:off x="9158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0" name="椭圆 59"/>
          <p:cNvSpPr/>
          <p:nvPr>
            <p:custDataLst>
              <p:tags r:id="rId46"/>
            </p:custDataLst>
          </p:nvPr>
        </p:nvSpPr>
        <p:spPr>
          <a:xfrm>
            <a:off x="93106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1" name="椭圆 60"/>
          <p:cNvSpPr/>
          <p:nvPr>
            <p:custDataLst>
              <p:tags r:id="rId47"/>
            </p:custDataLst>
          </p:nvPr>
        </p:nvSpPr>
        <p:spPr>
          <a:xfrm>
            <a:off x="94630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2" name="椭圆 61"/>
          <p:cNvSpPr/>
          <p:nvPr>
            <p:custDataLst>
              <p:tags r:id="rId48"/>
            </p:custDataLst>
          </p:nvPr>
        </p:nvSpPr>
        <p:spPr>
          <a:xfrm>
            <a:off x="96154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3" name="椭圆 62"/>
          <p:cNvSpPr/>
          <p:nvPr>
            <p:custDataLst>
              <p:tags r:id="rId49"/>
            </p:custDataLst>
          </p:nvPr>
        </p:nvSpPr>
        <p:spPr>
          <a:xfrm>
            <a:off x="97678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4" name="椭圆 63"/>
          <p:cNvSpPr/>
          <p:nvPr>
            <p:custDataLst>
              <p:tags r:id="rId50"/>
            </p:custDataLst>
          </p:nvPr>
        </p:nvSpPr>
        <p:spPr>
          <a:xfrm>
            <a:off x="9920288" y="22542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6" name="椭圆 65"/>
          <p:cNvSpPr/>
          <p:nvPr>
            <p:custDataLst>
              <p:tags r:id="rId51"/>
            </p:custDataLst>
          </p:nvPr>
        </p:nvSpPr>
        <p:spPr>
          <a:xfrm>
            <a:off x="8396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7" name="椭圆 66"/>
          <p:cNvSpPr/>
          <p:nvPr>
            <p:custDataLst>
              <p:tags r:id="rId52"/>
            </p:custDataLst>
          </p:nvPr>
        </p:nvSpPr>
        <p:spPr>
          <a:xfrm>
            <a:off x="85486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8" name="椭圆 67"/>
          <p:cNvSpPr/>
          <p:nvPr>
            <p:custDataLst>
              <p:tags r:id="rId53"/>
            </p:custDataLst>
          </p:nvPr>
        </p:nvSpPr>
        <p:spPr>
          <a:xfrm>
            <a:off x="87010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69" name="椭圆 68"/>
          <p:cNvSpPr/>
          <p:nvPr>
            <p:custDataLst>
              <p:tags r:id="rId54"/>
            </p:custDataLst>
          </p:nvPr>
        </p:nvSpPr>
        <p:spPr>
          <a:xfrm>
            <a:off x="88534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0" name="椭圆 69"/>
          <p:cNvSpPr/>
          <p:nvPr>
            <p:custDataLst>
              <p:tags r:id="rId55"/>
            </p:custDataLst>
          </p:nvPr>
        </p:nvSpPr>
        <p:spPr>
          <a:xfrm>
            <a:off x="90058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1" name="椭圆 70"/>
          <p:cNvSpPr/>
          <p:nvPr>
            <p:custDataLst>
              <p:tags r:id="rId56"/>
            </p:custDataLst>
          </p:nvPr>
        </p:nvSpPr>
        <p:spPr>
          <a:xfrm>
            <a:off x="9158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2" name="椭圆 71"/>
          <p:cNvSpPr/>
          <p:nvPr>
            <p:custDataLst>
              <p:tags r:id="rId57"/>
            </p:custDataLst>
          </p:nvPr>
        </p:nvSpPr>
        <p:spPr>
          <a:xfrm>
            <a:off x="93106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3" name="椭圆 72"/>
          <p:cNvSpPr/>
          <p:nvPr>
            <p:custDataLst>
              <p:tags r:id="rId58"/>
            </p:custDataLst>
          </p:nvPr>
        </p:nvSpPr>
        <p:spPr>
          <a:xfrm>
            <a:off x="94630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4" name="椭圆 73"/>
          <p:cNvSpPr/>
          <p:nvPr>
            <p:custDataLst>
              <p:tags r:id="rId59"/>
            </p:custDataLst>
          </p:nvPr>
        </p:nvSpPr>
        <p:spPr>
          <a:xfrm>
            <a:off x="96154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5" name="椭圆 74"/>
          <p:cNvSpPr/>
          <p:nvPr>
            <p:custDataLst>
              <p:tags r:id="rId60"/>
            </p:custDataLst>
          </p:nvPr>
        </p:nvSpPr>
        <p:spPr>
          <a:xfrm>
            <a:off x="97678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6" name="椭圆 75"/>
          <p:cNvSpPr/>
          <p:nvPr>
            <p:custDataLst>
              <p:tags r:id="rId61"/>
            </p:custDataLst>
          </p:nvPr>
        </p:nvSpPr>
        <p:spPr>
          <a:xfrm>
            <a:off x="9920288" y="24066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8" name="椭圆 77"/>
          <p:cNvSpPr/>
          <p:nvPr>
            <p:custDataLst>
              <p:tags r:id="rId62"/>
            </p:custDataLst>
          </p:nvPr>
        </p:nvSpPr>
        <p:spPr>
          <a:xfrm>
            <a:off x="8396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79" name="椭圆 78"/>
          <p:cNvSpPr/>
          <p:nvPr>
            <p:custDataLst>
              <p:tags r:id="rId63"/>
            </p:custDataLst>
          </p:nvPr>
        </p:nvSpPr>
        <p:spPr>
          <a:xfrm>
            <a:off x="85486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0" name="椭圆 79"/>
          <p:cNvSpPr/>
          <p:nvPr>
            <p:custDataLst>
              <p:tags r:id="rId64"/>
            </p:custDataLst>
          </p:nvPr>
        </p:nvSpPr>
        <p:spPr>
          <a:xfrm>
            <a:off x="87010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1" name="椭圆 80"/>
          <p:cNvSpPr/>
          <p:nvPr>
            <p:custDataLst>
              <p:tags r:id="rId65"/>
            </p:custDataLst>
          </p:nvPr>
        </p:nvSpPr>
        <p:spPr>
          <a:xfrm>
            <a:off x="88534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2" name="椭圆 81"/>
          <p:cNvSpPr/>
          <p:nvPr>
            <p:custDataLst>
              <p:tags r:id="rId66"/>
            </p:custDataLst>
          </p:nvPr>
        </p:nvSpPr>
        <p:spPr>
          <a:xfrm>
            <a:off x="90058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3" name="椭圆 82"/>
          <p:cNvSpPr/>
          <p:nvPr>
            <p:custDataLst>
              <p:tags r:id="rId67"/>
            </p:custDataLst>
          </p:nvPr>
        </p:nvSpPr>
        <p:spPr>
          <a:xfrm>
            <a:off x="9158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4" name="椭圆 83"/>
          <p:cNvSpPr/>
          <p:nvPr>
            <p:custDataLst>
              <p:tags r:id="rId68"/>
            </p:custDataLst>
          </p:nvPr>
        </p:nvSpPr>
        <p:spPr>
          <a:xfrm>
            <a:off x="93106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5" name="椭圆 84"/>
          <p:cNvSpPr/>
          <p:nvPr>
            <p:custDataLst>
              <p:tags r:id="rId69"/>
            </p:custDataLst>
          </p:nvPr>
        </p:nvSpPr>
        <p:spPr>
          <a:xfrm>
            <a:off x="94630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6" name="椭圆 85"/>
          <p:cNvSpPr/>
          <p:nvPr>
            <p:custDataLst>
              <p:tags r:id="rId70"/>
            </p:custDataLst>
          </p:nvPr>
        </p:nvSpPr>
        <p:spPr>
          <a:xfrm>
            <a:off x="96154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7" name="椭圆 86"/>
          <p:cNvSpPr/>
          <p:nvPr>
            <p:custDataLst>
              <p:tags r:id="rId71"/>
            </p:custDataLst>
          </p:nvPr>
        </p:nvSpPr>
        <p:spPr>
          <a:xfrm>
            <a:off x="97678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88" name="椭圆 87"/>
          <p:cNvSpPr/>
          <p:nvPr>
            <p:custDataLst>
              <p:tags r:id="rId72"/>
            </p:custDataLst>
          </p:nvPr>
        </p:nvSpPr>
        <p:spPr>
          <a:xfrm>
            <a:off x="9920288" y="2559050"/>
            <a:ext cx="71438" cy="714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7593" name="任意多边形: 形状 9"/>
          <p:cNvSpPr/>
          <p:nvPr>
            <p:custDataLst>
              <p:tags r:id="rId73"/>
            </p:custDataLst>
          </p:nvPr>
        </p:nvSpPr>
        <p:spPr>
          <a:xfrm>
            <a:off x="10675938" y="376238"/>
            <a:ext cx="325437" cy="300037"/>
          </a:xfrm>
          <a:custGeom>
            <a:avLst/>
            <a:gdLst/>
            <a:ahLst/>
            <a:cxnLst>
              <a:cxn ang="0">
                <a:pos x="0" y="1919"/>
              </a:cxn>
              <a:cxn ang="0">
                <a:pos x="118324" y="301247"/>
              </a:cxn>
              <a:cxn ang="0">
                <a:pos x="324912" y="0"/>
              </a:cxn>
            </a:cxnLst>
            <a:rect l="0" t="0" r="0" b="0"/>
            <a:pathLst>
              <a:path w="324912" h="301247">
                <a:moveTo>
                  <a:pt x="0" y="1919"/>
                </a:moveTo>
                <a:lnTo>
                  <a:pt x="118324" y="301247"/>
                </a:lnTo>
                <a:lnTo>
                  <a:pt x="324912" y="0"/>
                </a:lnTo>
                <a:close/>
              </a:path>
            </a:pathLst>
          </a:custGeom>
          <a:solidFill>
            <a:schemeClr val="accent2"/>
          </a:solidFill>
          <a:ln w="6380">
            <a:noFill/>
          </a:ln>
        </p:spPr>
        <p:txBody>
          <a:bodyPr/>
          <a:lstStyle/>
          <a:p>
            <a:endParaRPr lang="zh-CN" altLang="en-US"/>
          </a:p>
        </p:txBody>
      </p:sp>
      <p:sp>
        <p:nvSpPr>
          <p:cNvPr id="107594" name="任意多边形: 形状 21"/>
          <p:cNvSpPr/>
          <p:nvPr>
            <p:custDataLst>
              <p:tags r:id="rId74"/>
            </p:custDataLst>
          </p:nvPr>
        </p:nvSpPr>
        <p:spPr>
          <a:xfrm>
            <a:off x="11364913" y="6069013"/>
            <a:ext cx="619125" cy="573087"/>
          </a:xfrm>
          <a:custGeom>
            <a:avLst/>
            <a:gdLst/>
            <a:ahLst/>
            <a:cxnLst>
              <a:cxn ang="0">
                <a:pos x="0" y="2745"/>
              </a:cxn>
              <a:cxn ang="0">
                <a:pos x="224489" y="572135"/>
              </a:cxn>
              <a:cxn ang="0">
                <a:pos x="618490" y="0"/>
              </a:cxn>
            </a:cxnLst>
            <a:rect l="0" t="0" r="0" b="0"/>
            <a:pathLst>
              <a:path w="373773" h="346086">
                <a:moveTo>
                  <a:pt x="0" y="1661"/>
                </a:moveTo>
                <a:lnTo>
                  <a:pt x="135666" y="346086"/>
                </a:lnTo>
                <a:lnTo>
                  <a:pt x="373773" y="0"/>
                </a:lnTo>
                <a:close/>
              </a:path>
            </a:pathLst>
          </a:custGeom>
          <a:solidFill>
            <a:schemeClr val="accent1"/>
          </a:solidFill>
          <a:ln w="5521">
            <a:noFill/>
          </a:ln>
        </p:spPr>
        <p:txBody>
          <a:bodyPr/>
          <a:lstStyle/>
          <a:p>
            <a:endParaRPr lang="zh-CN" altLang="en-US"/>
          </a:p>
        </p:txBody>
      </p:sp>
      <p:sp>
        <p:nvSpPr>
          <p:cNvPr id="107595" name="任意多边形: 形状 21"/>
          <p:cNvSpPr/>
          <p:nvPr>
            <p:custDataLst>
              <p:tags r:id="rId75"/>
            </p:custDataLst>
          </p:nvPr>
        </p:nvSpPr>
        <p:spPr>
          <a:xfrm rot="-4440000">
            <a:off x="334963" y="254000"/>
            <a:ext cx="558800" cy="515938"/>
          </a:xfrm>
          <a:custGeom>
            <a:avLst/>
            <a:gdLst/>
            <a:ahLst/>
            <a:cxnLst>
              <a:cxn ang="0">
                <a:pos x="0" y="2477"/>
              </a:cxn>
              <a:cxn ang="0">
                <a:pos x="202593" y="516255"/>
              </a:cxn>
              <a:cxn ang="0">
                <a:pos x="558165" y="0"/>
              </a:cxn>
            </a:cxnLst>
            <a:rect l="0" t="0" r="0" b="0"/>
            <a:pathLst>
              <a:path w="373773" h="346086">
                <a:moveTo>
                  <a:pt x="0" y="1661"/>
                </a:moveTo>
                <a:lnTo>
                  <a:pt x="135666" y="346086"/>
                </a:lnTo>
                <a:lnTo>
                  <a:pt x="373773" y="0"/>
                </a:lnTo>
                <a:close/>
              </a:path>
            </a:pathLst>
          </a:custGeom>
          <a:solidFill>
            <a:schemeClr val="accent1"/>
          </a:solidFill>
          <a:ln w="5521">
            <a:noFill/>
          </a:ln>
        </p:spPr>
        <p:txBody>
          <a:bodyPr/>
          <a:lstStyle/>
          <a:p>
            <a:endParaRPr lang="zh-CN" altLang="en-US"/>
          </a:p>
        </p:txBody>
      </p:sp>
      <p:sp>
        <p:nvSpPr>
          <p:cNvPr id="107596" name="任意多边形: 形状 9"/>
          <p:cNvSpPr/>
          <p:nvPr>
            <p:custDataLst>
              <p:tags r:id="rId76"/>
            </p:custDataLst>
          </p:nvPr>
        </p:nvSpPr>
        <p:spPr>
          <a:xfrm>
            <a:off x="615950" y="790575"/>
            <a:ext cx="325438" cy="301625"/>
          </a:xfrm>
          <a:custGeom>
            <a:avLst/>
            <a:gdLst/>
            <a:ahLst/>
            <a:cxnLst>
              <a:cxn ang="0">
                <a:pos x="0" y="1919"/>
              </a:cxn>
              <a:cxn ang="0">
                <a:pos x="118324" y="301247"/>
              </a:cxn>
              <a:cxn ang="0">
                <a:pos x="324912" y="0"/>
              </a:cxn>
            </a:cxnLst>
            <a:rect l="0" t="0" r="0" b="0"/>
            <a:pathLst>
              <a:path w="324912" h="301247">
                <a:moveTo>
                  <a:pt x="0" y="1919"/>
                </a:moveTo>
                <a:lnTo>
                  <a:pt x="118324" y="301247"/>
                </a:lnTo>
                <a:lnTo>
                  <a:pt x="324912" y="0"/>
                </a:lnTo>
                <a:close/>
              </a:path>
            </a:pathLst>
          </a:custGeom>
          <a:solidFill>
            <a:schemeClr val="accent2"/>
          </a:solidFill>
          <a:ln w="6380">
            <a:noFill/>
          </a:ln>
        </p:spPr>
        <p:txBody>
          <a:bodyPr/>
          <a:lstStyle/>
          <a:p>
            <a:endParaRPr lang="zh-CN" altLang="en-US"/>
          </a:p>
        </p:txBody>
      </p:sp>
      <p:sp>
        <p:nvSpPr>
          <p:cNvPr id="107597" name="任意多边形: 形状 21"/>
          <p:cNvSpPr/>
          <p:nvPr>
            <p:custDataLst>
              <p:tags r:id="rId77"/>
            </p:custDataLst>
          </p:nvPr>
        </p:nvSpPr>
        <p:spPr>
          <a:xfrm rot="-5400000">
            <a:off x="11422063" y="138113"/>
            <a:ext cx="928687" cy="633412"/>
          </a:xfrm>
          <a:custGeom>
            <a:avLst/>
            <a:gdLst/>
            <a:ahLst/>
            <a:cxnLst>
              <a:cxn ang="0">
                <a:pos x="0" y="3035"/>
              </a:cxn>
              <a:cxn ang="0">
                <a:pos x="337195" y="632404"/>
              </a:cxn>
              <a:cxn ang="0">
                <a:pos x="929005" y="0"/>
              </a:cxn>
            </a:cxnLst>
            <a:rect l="0" t="0" r="0" b="0"/>
            <a:pathLst>
              <a:path w="1463" h="996">
                <a:moveTo>
                  <a:pt x="1463" y="0"/>
                </a:moveTo>
                <a:lnTo>
                  <a:pt x="1463" y="996"/>
                </a:lnTo>
                <a:lnTo>
                  <a:pt x="390" y="996"/>
                </a:lnTo>
                <a:lnTo>
                  <a:pt x="0" y="7"/>
                </a:lnTo>
                <a:lnTo>
                  <a:pt x="1463" y="0"/>
                </a:lnTo>
                <a:close/>
              </a:path>
            </a:pathLst>
          </a:custGeom>
          <a:solidFill>
            <a:schemeClr val="accent1"/>
          </a:solidFill>
          <a:ln w="5521">
            <a:noFill/>
          </a:ln>
        </p:spPr>
        <p:txBody>
          <a:bodyPr/>
          <a:lstStyle/>
          <a:p>
            <a:endParaRPr lang="zh-CN" altLang="en-US"/>
          </a:p>
        </p:txBody>
      </p:sp>
      <p:sp>
        <p:nvSpPr>
          <p:cNvPr id="107598" name="任意多边形: 形状 21"/>
          <p:cNvSpPr/>
          <p:nvPr>
            <p:custDataLst>
              <p:tags r:id="rId78"/>
            </p:custDataLst>
          </p:nvPr>
        </p:nvSpPr>
        <p:spPr>
          <a:xfrm>
            <a:off x="11487150" y="1414463"/>
            <a:ext cx="373063" cy="346075"/>
          </a:xfrm>
          <a:custGeom>
            <a:avLst/>
            <a:gdLst/>
            <a:ahLst/>
            <a:cxnLst>
              <a:cxn ang="0">
                <a:pos x="0" y="1661"/>
              </a:cxn>
              <a:cxn ang="0">
                <a:pos x="135666" y="346086"/>
              </a:cxn>
              <a:cxn ang="0">
                <a:pos x="373773" y="0"/>
              </a:cxn>
            </a:cxnLst>
            <a:rect l="0" t="0" r="0" b="0"/>
            <a:pathLst>
              <a:path w="373773" h="346086">
                <a:moveTo>
                  <a:pt x="0" y="1661"/>
                </a:moveTo>
                <a:lnTo>
                  <a:pt x="135666" y="346086"/>
                </a:lnTo>
                <a:lnTo>
                  <a:pt x="373773" y="0"/>
                </a:lnTo>
                <a:close/>
              </a:path>
            </a:pathLst>
          </a:custGeom>
          <a:solidFill>
            <a:schemeClr val="accent1"/>
          </a:solidFill>
          <a:ln w="5521">
            <a:noFill/>
          </a:ln>
        </p:spPr>
        <p:txBody>
          <a:bodyPr/>
          <a:lstStyle/>
          <a:p>
            <a:endParaRPr lang="zh-CN" altLang="en-US"/>
          </a:p>
        </p:txBody>
      </p:sp>
      <p:sp>
        <p:nvSpPr>
          <p:cNvPr id="107599" name="任意多边形: 形状 9"/>
          <p:cNvSpPr/>
          <p:nvPr>
            <p:custDataLst>
              <p:tags r:id="rId79"/>
            </p:custDataLst>
          </p:nvPr>
        </p:nvSpPr>
        <p:spPr>
          <a:xfrm rot="8880000">
            <a:off x="10861675" y="6270625"/>
            <a:ext cx="584200" cy="696913"/>
          </a:xfrm>
          <a:custGeom>
            <a:avLst/>
            <a:gdLst/>
            <a:ahLst/>
            <a:cxnLst>
              <a:cxn ang="0">
                <a:pos x="0" y="4444"/>
              </a:cxn>
              <a:cxn ang="0">
                <a:pos x="212512" y="697665"/>
              </a:cxn>
              <a:cxn ang="0">
                <a:pos x="583548" y="0"/>
              </a:cxn>
            </a:cxnLst>
            <a:rect l="0" t="0" r="0" b="0"/>
            <a:pathLst>
              <a:path w="919" h="1099">
                <a:moveTo>
                  <a:pt x="291" y="0"/>
                </a:moveTo>
                <a:lnTo>
                  <a:pt x="919" y="392"/>
                </a:lnTo>
                <a:lnTo>
                  <a:pt x="434" y="1099"/>
                </a:lnTo>
                <a:lnTo>
                  <a:pt x="0" y="2"/>
                </a:lnTo>
                <a:lnTo>
                  <a:pt x="291" y="0"/>
                </a:lnTo>
                <a:close/>
              </a:path>
            </a:pathLst>
          </a:custGeom>
          <a:solidFill>
            <a:schemeClr val="accent2"/>
          </a:solidFill>
          <a:ln w="6380">
            <a:noFill/>
          </a:ln>
        </p:spPr>
        <p:txBody>
          <a:bodyPr/>
          <a:lstStyle/>
          <a:p>
            <a:endParaRPr lang="zh-CN" altLang="en-US"/>
          </a:p>
        </p:txBody>
      </p:sp>
      <p:sp>
        <p:nvSpPr>
          <p:cNvPr id="107600" name="任意多边形: 形状 13"/>
          <p:cNvSpPr/>
          <p:nvPr>
            <p:custDataLst>
              <p:tags r:id="rId80"/>
            </p:custDataLst>
          </p:nvPr>
        </p:nvSpPr>
        <p:spPr>
          <a:xfrm rot="3180000">
            <a:off x="400050" y="5881688"/>
            <a:ext cx="1501775" cy="1895475"/>
          </a:xfrm>
          <a:custGeom>
            <a:avLst/>
            <a:gdLst/>
            <a:ahLst/>
            <a:cxnLst>
              <a:cxn ang="0">
                <a:pos x="1502412" y="0"/>
              </a:cxn>
              <a:cxn ang="0">
                <a:pos x="1195506" y="57148"/>
              </a:cxn>
              <a:cxn ang="0">
                <a:pos x="1154465" y="75009"/>
              </a:cxn>
              <a:cxn ang="0">
                <a:pos x="1141976" y="123227"/>
              </a:cxn>
              <a:cxn ang="0">
                <a:pos x="1133054" y="460763"/>
              </a:cxn>
              <a:cxn ang="0">
                <a:pos x="1127701" y="491123"/>
              </a:cxn>
              <a:cxn ang="0">
                <a:pos x="1074171" y="519697"/>
              </a:cxn>
              <a:cxn ang="0">
                <a:pos x="758342" y="582204"/>
              </a:cxn>
              <a:cxn ang="0">
                <a:pos x="731578" y="592920"/>
              </a:cxn>
              <a:cxn ang="0">
                <a:pos x="720871" y="635780"/>
              </a:cxn>
              <a:cxn ang="0">
                <a:pos x="729793" y="926884"/>
              </a:cxn>
              <a:cxn ang="0">
                <a:pos x="722655" y="962600"/>
              </a:cxn>
              <a:cxn ang="0">
                <a:pos x="686971" y="978674"/>
              </a:cxn>
              <a:cxn ang="0">
                <a:pos x="403260" y="994746"/>
              </a:cxn>
              <a:cxn ang="0">
                <a:pos x="347946" y="1019751"/>
              </a:cxn>
              <a:cxn ang="0">
                <a:pos x="324748" y="1069755"/>
              </a:cxn>
              <a:cxn ang="0">
                <a:pos x="315828" y="1423363"/>
              </a:cxn>
              <a:cxn ang="0">
                <a:pos x="310475" y="1460867"/>
              </a:cxn>
              <a:cxn ang="0">
                <a:pos x="285494" y="1468011"/>
              </a:cxn>
              <a:cxn ang="0">
                <a:pos x="67805" y="1475156"/>
              </a:cxn>
              <a:cxn ang="0">
                <a:pos x="14275" y="1491228"/>
              </a:cxn>
              <a:cxn ang="0">
                <a:pos x="0" y="1550162"/>
              </a:cxn>
              <a:cxn ang="0">
                <a:pos x="71374" y="1894842"/>
              </a:cxn>
            </a:cxnLst>
            <a:rect l="0" t="0" r="0" b="0"/>
            <a:pathLst>
              <a:path w="583456" h="735210">
                <a:moveTo>
                  <a:pt x="583457" y="0"/>
                </a:moveTo>
                <a:cubicBezTo>
                  <a:pt x="543266" y="6236"/>
                  <a:pt x="503769" y="13859"/>
                  <a:pt x="464271" y="22174"/>
                </a:cubicBezTo>
                <a:cubicBezTo>
                  <a:pt x="458727" y="23560"/>
                  <a:pt x="452491" y="24946"/>
                  <a:pt x="448333" y="29104"/>
                </a:cubicBezTo>
                <a:cubicBezTo>
                  <a:pt x="444176" y="33954"/>
                  <a:pt x="443483" y="41576"/>
                  <a:pt x="443483" y="47813"/>
                </a:cubicBezTo>
                <a:cubicBezTo>
                  <a:pt x="442097" y="91468"/>
                  <a:pt x="440711" y="135124"/>
                  <a:pt x="440018" y="178779"/>
                </a:cubicBezTo>
                <a:cubicBezTo>
                  <a:pt x="440018" y="182937"/>
                  <a:pt x="440018" y="187094"/>
                  <a:pt x="437939" y="190559"/>
                </a:cubicBezTo>
                <a:cubicBezTo>
                  <a:pt x="434474" y="197488"/>
                  <a:pt x="425466" y="200260"/>
                  <a:pt x="417151" y="201646"/>
                </a:cubicBezTo>
                <a:cubicBezTo>
                  <a:pt x="376267" y="209961"/>
                  <a:pt x="335384" y="218276"/>
                  <a:pt x="294500" y="225899"/>
                </a:cubicBezTo>
                <a:cubicBezTo>
                  <a:pt x="291035" y="226592"/>
                  <a:pt x="286878" y="227285"/>
                  <a:pt x="284106" y="230057"/>
                </a:cubicBezTo>
                <a:cubicBezTo>
                  <a:pt x="279948" y="234214"/>
                  <a:pt x="279948" y="240451"/>
                  <a:pt x="279948" y="246687"/>
                </a:cubicBezTo>
                <a:cubicBezTo>
                  <a:pt x="281334" y="284106"/>
                  <a:pt x="282027" y="322218"/>
                  <a:pt x="283413" y="359637"/>
                </a:cubicBezTo>
                <a:cubicBezTo>
                  <a:pt x="283413" y="364487"/>
                  <a:pt x="283413" y="370031"/>
                  <a:pt x="280641" y="373495"/>
                </a:cubicBezTo>
                <a:cubicBezTo>
                  <a:pt x="277177" y="377653"/>
                  <a:pt x="272326" y="379039"/>
                  <a:pt x="266783" y="379732"/>
                </a:cubicBezTo>
                <a:cubicBezTo>
                  <a:pt x="230057" y="384582"/>
                  <a:pt x="192638" y="379039"/>
                  <a:pt x="156605" y="385968"/>
                </a:cubicBezTo>
                <a:cubicBezTo>
                  <a:pt x="148982" y="387354"/>
                  <a:pt x="140667" y="390126"/>
                  <a:pt x="135124" y="395670"/>
                </a:cubicBezTo>
                <a:cubicBezTo>
                  <a:pt x="130273" y="400520"/>
                  <a:pt x="128194" y="408143"/>
                  <a:pt x="126115" y="415072"/>
                </a:cubicBezTo>
                <a:cubicBezTo>
                  <a:pt x="115028" y="459420"/>
                  <a:pt x="113642" y="507233"/>
                  <a:pt x="122651" y="552274"/>
                </a:cubicBezTo>
                <a:cubicBezTo>
                  <a:pt x="123344" y="557125"/>
                  <a:pt x="124729" y="563361"/>
                  <a:pt x="120572" y="566826"/>
                </a:cubicBezTo>
                <a:cubicBezTo>
                  <a:pt x="117800" y="568905"/>
                  <a:pt x="114335" y="569598"/>
                  <a:pt x="110871" y="569598"/>
                </a:cubicBezTo>
                <a:cubicBezTo>
                  <a:pt x="82460" y="570291"/>
                  <a:pt x="54742" y="571677"/>
                  <a:pt x="26332" y="572370"/>
                </a:cubicBezTo>
                <a:cubicBezTo>
                  <a:pt x="18709" y="572370"/>
                  <a:pt x="10394" y="573063"/>
                  <a:pt x="5544" y="578606"/>
                </a:cubicBezTo>
                <a:cubicBezTo>
                  <a:pt x="0" y="584843"/>
                  <a:pt x="0" y="593851"/>
                  <a:pt x="0" y="601473"/>
                </a:cubicBezTo>
                <a:cubicBezTo>
                  <a:pt x="2079" y="647207"/>
                  <a:pt x="11087" y="692941"/>
                  <a:pt x="27718" y="735211"/>
                </a:cubicBezTo>
              </a:path>
            </a:pathLst>
          </a:custGeom>
          <a:solidFill>
            <a:schemeClr val="accent2"/>
          </a:solidFill>
          <a:ln w="6926">
            <a:noFill/>
          </a:ln>
        </p:spPr>
        <p:txBody>
          <a:bodyPr/>
          <a:lstStyle/>
          <a:p>
            <a:endParaRPr lang="zh-CN" altLang="en-US"/>
          </a:p>
        </p:txBody>
      </p:sp>
      <p:sp>
        <p:nvSpPr>
          <p:cNvPr id="107601" name="右弧形箭头 5">
            <a:hlinkClick r:id="rId81" action="ppaction://hlinksldjump"/>
          </p:cNvPr>
          <p:cNvSpPr/>
          <p:nvPr>
            <p:custDataLst>
              <p:tags r:id="rId82"/>
            </p:custDataLst>
          </p:nvPr>
        </p:nvSpPr>
        <p:spPr>
          <a:xfrm>
            <a:off x="9991725" y="6169025"/>
            <a:ext cx="527050" cy="555625"/>
          </a:xfrm>
          <a:prstGeom prst="curvedLeftArrow">
            <a:avLst>
              <a:gd name="adj1" fmla="val 24943"/>
              <a:gd name="adj2" fmla="val 49884"/>
              <a:gd name="adj3" fmla="val 25000"/>
            </a:avLst>
          </a:prstGeom>
          <a:solidFill>
            <a:srgbClr val="FFC000"/>
          </a:solidFill>
          <a:ln w="9525" cap="flat" cmpd="sng">
            <a:solidFill>
              <a:srgbClr val="FFC000"/>
            </a:solidFill>
            <a:prstDash val="solid"/>
            <a:round/>
            <a:headEnd type="none" w="med" len="med"/>
            <a:tailEnd type="none" w="med" len="med"/>
          </a:ln>
        </p:spPr>
        <p:txBody>
          <a:bodyPr wrap="square" lIns="91440" tIns="45720" rIns="91440" bIns="45720" anchor="t"/>
          <a:lstStyle/>
          <a:p>
            <a:pPr eaLnBrk="0" hangingPunct="0">
              <a:buSzTx/>
            </a:pPr>
            <a:endParaRPr lang="zh-CN" altLang="en-US" baseline="0">
              <a:latin typeface="Arial" panose="020B0604020202020204" pitchFamily="34" charset="0"/>
              <a:ea typeface="黑体" panose="02010609060101010101" charset="-122"/>
            </a:endParaRPr>
          </a:p>
        </p:txBody>
      </p:sp>
    </p:spTree>
    <p:custDataLst>
      <p:tags r:id="rId8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3971"/>
                                        </p:tgtEl>
                                        <p:attrNameLst>
                                          <p:attrName>style.visibility</p:attrName>
                                        </p:attrNameLst>
                                      </p:cBhvr>
                                      <p:to>
                                        <p:strVal val="visible"/>
                                      </p:to>
                                    </p:set>
                                    <p:animEffect transition="in" filter="blinds(horizontal)">
                                      <p:cBhvr>
                                        <p:cTn id="7" dur="500"/>
                                        <p:tgtEl>
                                          <p:spTgt spid="839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p:bldP spid="8397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88" name="矩形 17"/>
          <p:cNvSpPr/>
          <p:nvPr>
            <p:custDataLst>
              <p:tags r:id="rId1"/>
            </p:custDataLst>
          </p:nvPr>
        </p:nvSpPr>
        <p:spPr>
          <a:xfrm>
            <a:off x="876300" y="2365375"/>
            <a:ext cx="1822450" cy="525463"/>
          </a:xfrm>
          <a:prstGeom prst="rect">
            <a:avLst/>
          </a:prstGeom>
          <a:solidFill>
            <a:srgbClr val="205837"/>
          </a:solid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endParaRPr lang="zh-CN" altLang="en-US" sz="1400" strike="noStrike" noProof="1"/>
          </a:p>
        </p:txBody>
      </p:sp>
      <p:sp>
        <p:nvSpPr>
          <p:cNvPr id="1048789" name="矩形 19"/>
          <p:cNvSpPr/>
          <p:nvPr>
            <p:custDataLst>
              <p:tags r:id="rId2"/>
            </p:custDataLst>
          </p:nvPr>
        </p:nvSpPr>
        <p:spPr>
          <a:xfrm>
            <a:off x="828676" y="4548188"/>
            <a:ext cx="1824038" cy="527050"/>
          </a:xfrm>
          <a:prstGeom prst="rect">
            <a:avLst/>
          </a:prstGeom>
          <a:solidFill>
            <a:srgbClr val="205837"/>
          </a:solidFill>
          <a:ln>
            <a:solidFill>
              <a:srgbClr val="BFBFB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30000"/>
              </a:lnSpc>
            </a:pPr>
            <a:endParaRPr lang="zh-CN" altLang="en-US" sz="1400" strike="noStrike" noProof="1"/>
          </a:p>
        </p:txBody>
      </p:sp>
      <p:sp>
        <p:nvSpPr>
          <p:cNvPr id="1048790" name="文本框 8"/>
          <p:cNvSpPr txBox="1"/>
          <p:nvPr>
            <p:custDataLst>
              <p:tags r:id="rId3"/>
            </p:custDataLst>
          </p:nvPr>
        </p:nvSpPr>
        <p:spPr>
          <a:xfrm>
            <a:off x="2792413" y="2484437"/>
            <a:ext cx="8242291" cy="1287463"/>
          </a:xfrm>
          <a:prstGeom prst="rect">
            <a:avLst/>
          </a:prstGeom>
          <a:noFill/>
          <a:ln w="9525">
            <a:noFill/>
          </a:ln>
        </p:spPr>
        <p:txBody>
          <a:bodyPr wrap="square" lIns="0" tIns="0" rIns="0" bIns="0" anchor="t"/>
          <a:lstStyle/>
          <a:p>
            <a:pPr indent="457200">
              <a:lnSpc>
                <a:spcPct val="130000"/>
              </a:lnSpc>
              <a:buSzPct val="100000"/>
            </a:pPr>
            <a:r>
              <a:rPr lang="zh-CN" altLang="zh-CN" sz="2400" dirty="0">
                <a:latin typeface="Arial" panose="020B0604020202020204" pitchFamily="34" charset="0"/>
                <a:ea typeface="黑体" panose="02010609060101010101" charset="-122"/>
                <a:sym typeface="黑体" panose="02010609060101010101" charset="-122"/>
              </a:rPr>
              <a:t>陶行知创立的生活教育理论是在批判传统教育，吸收和改造杜威实用主义教育思想，探索普及大众教育的实践中产生的。</a:t>
            </a:r>
            <a:endParaRPr lang="zh-CN" altLang="zh-CN" sz="2400" dirty="0">
              <a:latin typeface="Arial" panose="020B0604020202020204" pitchFamily="34" charset="0"/>
              <a:ea typeface="黑体" panose="02010609060101010101" charset="-122"/>
              <a:sym typeface="黑体" panose="02010609060101010101" charset="-122"/>
            </a:endParaRPr>
          </a:p>
        </p:txBody>
      </p:sp>
      <p:cxnSp>
        <p:nvCxnSpPr>
          <p:cNvPr id="3145740" name="直接连接符 14"/>
          <p:cNvCxnSpPr>
            <a:stCxn id="1048794" idx="4"/>
          </p:cNvCxnSpPr>
          <p:nvPr>
            <p:custDataLst>
              <p:tags r:id="rId4"/>
            </p:custDataLst>
          </p:nvPr>
        </p:nvCxnSpPr>
        <p:spPr>
          <a:xfrm>
            <a:off x="2697163" y="1685925"/>
            <a:ext cx="0" cy="3678238"/>
          </a:xfrm>
          <a:prstGeom prst="line">
            <a:avLst/>
          </a:prstGeom>
          <a:ln w="88900">
            <a:solidFill>
              <a:srgbClr val="205837"/>
            </a:solidFill>
          </a:ln>
        </p:spPr>
        <p:style>
          <a:lnRef idx="1">
            <a:schemeClr val="accent1"/>
          </a:lnRef>
          <a:fillRef idx="0">
            <a:schemeClr val="accent1"/>
          </a:fillRef>
          <a:effectRef idx="0">
            <a:schemeClr val="accent1"/>
          </a:effectRef>
          <a:fontRef idx="minor">
            <a:schemeClr val="tx1"/>
          </a:fontRef>
        </p:style>
      </p:cxnSp>
      <p:sp>
        <p:nvSpPr>
          <p:cNvPr id="1048791" name="文本框 5"/>
          <p:cNvSpPr txBox="1"/>
          <p:nvPr>
            <p:custDataLst>
              <p:tags r:id="rId5"/>
            </p:custDataLst>
          </p:nvPr>
        </p:nvSpPr>
        <p:spPr>
          <a:xfrm>
            <a:off x="1053465" y="2437130"/>
            <a:ext cx="1468120" cy="382270"/>
          </a:xfrm>
          <a:prstGeom prst="rect">
            <a:avLst/>
          </a:prstGeom>
          <a:noFill/>
          <a:ln w="9525">
            <a:noFill/>
          </a:ln>
        </p:spPr>
        <p:txBody>
          <a:bodyPr wrap="square" lIns="0" tIns="0" rIns="0" bIns="0" anchor="t"/>
          <a:lstStyle/>
          <a:p>
            <a:r>
              <a:rPr lang="zh-CN" altLang="en-US" sz="2400" dirty="0">
                <a:solidFill>
                  <a:schemeClr val="bg1"/>
                </a:solidFill>
                <a:sym typeface="黑体" panose="02010609060101010101" charset="-122"/>
              </a:rPr>
              <a:t>产生背景</a:t>
            </a:r>
            <a:endParaRPr lang="zh-CN" altLang="en-US" sz="2400" dirty="0">
              <a:solidFill>
                <a:schemeClr val="bg1"/>
              </a:solidFill>
              <a:latin typeface="Arial" panose="020B0604020202020204" pitchFamily="34" charset="0"/>
              <a:ea typeface="黑体" panose="02010609060101010101" charset="-122"/>
              <a:sym typeface="黑体" panose="02010609060101010101" charset="-122"/>
            </a:endParaRPr>
          </a:p>
        </p:txBody>
      </p:sp>
      <p:sp>
        <p:nvSpPr>
          <p:cNvPr id="1048792" name="文本框 7"/>
          <p:cNvSpPr txBox="1"/>
          <p:nvPr>
            <p:custDataLst>
              <p:tags r:id="rId6"/>
            </p:custDataLst>
          </p:nvPr>
        </p:nvSpPr>
        <p:spPr>
          <a:xfrm>
            <a:off x="1004570" y="4620260"/>
            <a:ext cx="1565275" cy="382905"/>
          </a:xfrm>
          <a:prstGeom prst="rect">
            <a:avLst/>
          </a:prstGeom>
          <a:noFill/>
          <a:ln w="9525">
            <a:noFill/>
          </a:ln>
        </p:spPr>
        <p:txBody>
          <a:bodyPr wrap="square" lIns="0" tIns="0" rIns="0" bIns="0" anchor="t"/>
          <a:lstStyle/>
          <a:p>
            <a:r>
              <a:rPr lang="zh-CN" altLang="en-US" sz="2400" dirty="0">
                <a:solidFill>
                  <a:schemeClr val="bg1"/>
                </a:solidFill>
                <a:sym typeface="黑体" panose="02010609060101010101" charset="-122"/>
              </a:rPr>
              <a:t>教育主张</a:t>
            </a:r>
            <a:endParaRPr lang="zh-CN" altLang="en-US" sz="2400" dirty="0">
              <a:solidFill>
                <a:schemeClr val="bg1"/>
              </a:solidFill>
              <a:latin typeface="Arial" panose="020B0604020202020204" pitchFamily="34" charset="0"/>
              <a:ea typeface="黑体" panose="02010609060101010101" charset="-122"/>
              <a:sym typeface="黑体" panose="02010609060101010101" charset="-122"/>
            </a:endParaRPr>
          </a:p>
        </p:txBody>
      </p:sp>
      <p:cxnSp>
        <p:nvCxnSpPr>
          <p:cNvPr id="3145741" name="直接连接符 22"/>
          <p:cNvCxnSpPr>
            <a:stCxn id="1048794" idx="4"/>
          </p:cNvCxnSpPr>
          <p:nvPr>
            <p:custDataLst>
              <p:tags r:id="rId7"/>
            </p:custDataLst>
          </p:nvPr>
        </p:nvCxnSpPr>
        <p:spPr>
          <a:xfrm>
            <a:off x="2698750" y="3571875"/>
            <a:ext cx="8242300" cy="0"/>
          </a:xfrm>
          <a:prstGeom prst="line">
            <a:avLst/>
          </a:prstGeom>
          <a:ln w="88900">
            <a:solidFill>
              <a:srgbClr val="205837"/>
            </a:solidFill>
            <a:prstDash val="solid"/>
          </a:ln>
        </p:spPr>
        <p:style>
          <a:lnRef idx="1">
            <a:schemeClr val="accent1"/>
          </a:lnRef>
          <a:fillRef idx="0">
            <a:schemeClr val="accent1"/>
          </a:fillRef>
          <a:effectRef idx="0">
            <a:schemeClr val="accent1"/>
          </a:effectRef>
          <a:fontRef idx="minor">
            <a:schemeClr val="tx1"/>
          </a:fontRef>
        </p:style>
      </p:cxnSp>
      <p:sp>
        <p:nvSpPr>
          <p:cNvPr id="1048793" name="文本框 31"/>
          <p:cNvSpPr txBox="1"/>
          <p:nvPr>
            <p:custDataLst>
              <p:tags r:id="rId8"/>
            </p:custDataLst>
          </p:nvPr>
        </p:nvSpPr>
        <p:spPr>
          <a:xfrm>
            <a:off x="2786063" y="3729831"/>
            <a:ext cx="8490081" cy="1684337"/>
          </a:xfrm>
          <a:prstGeom prst="rect">
            <a:avLst/>
          </a:prstGeom>
          <a:noFill/>
          <a:ln w="9525">
            <a:noFill/>
          </a:ln>
        </p:spPr>
        <p:txBody>
          <a:bodyPr wrap="square" lIns="0" tIns="0" rIns="0" bIns="0" anchor="t"/>
          <a:lstStyle/>
          <a:p>
            <a:pPr indent="457200" fontAlgn="ctr">
              <a:lnSpc>
                <a:spcPct val="130000"/>
              </a:lnSpc>
              <a:spcBef>
                <a:spcPts val="1000"/>
              </a:spcBef>
              <a:buSzPct val="100000"/>
            </a:pPr>
            <a:r>
              <a:rPr lang="zh-CN" altLang="zh-CN" sz="2400" dirty="0">
                <a:latin typeface="Arial" panose="020B0604020202020204" pitchFamily="34" charset="0"/>
                <a:ea typeface="黑体" panose="02010609060101010101" charset="-122"/>
              </a:rPr>
              <a:t>旧中国的教育严重脱离社会生活和受教育者的实际情况，读书死、死读书的现象非常普遍。</a:t>
            </a:r>
            <a:r>
              <a:rPr lang="zh-CN" altLang="en-US" sz="2400" dirty="0">
                <a:latin typeface="Arial" panose="020B0604020202020204" pitchFamily="34" charset="0"/>
                <a:ea typeface="黑体" panose="02010609060101010101" charset="-122"/>
              </a:rPr>
              <a:t>因此，他提出了生活教育的三大主张：</a:t>
            </a:r>
            <a:r>
              <a:rPr lang="zh-CN" altLang="en-US" sz="2400" dirty="0">
                <a:solidFill>
                  <a:srgbClr val="FF0000"/>
                </a:solidFill>
                <a:latin typeface="Arial" panose="020B0604020202020204" pitchFamily="34" charset="0"/>
                <a:ea typeface="黑体" panose="02010609060101010101" charset="-122"/>
              </a:rPr>
              <a:t>“生活即教育”、“社会即学校”、“教学做合一”。</a:t>
            </a:r>
            <a:endParaRPr lang="zh-CN" altLang="en-US" sz="2400" dirty="0">
              <a:latin typeface="Arial" panose="020B0604020202020204" pitchFamily="34" charset="0"/>
              <a:ea typeface="黑体" panose="02010609060101010101" charset="-122"/>
            </a:endParaRPr>
          </a:p>
          <a:p>
            <a:pPr indent="457200" fontAlgn="ctr">
              <a:lnSpc>
                <a:spcPct val="130000"/>
              </a:lnSpc>
              <a:spcBef>
                <a:spcPts val="1000"/>
              </a:spcBef>
              <a:buSzPct val="100000"/>
            </a:pPr>
            <a:endParaRPr lang="zh-CN" altLang="zh-CN" sz="2300" dirty="0">
              <a:latin typeface="Arial" panose="020B0604020202020204" pitchFamily="34" charset="0"/>
              <a:ea typeface="黑体" panose="02010609060101010101" charset="-122"/>
            </a:endParaRPr>
          </a:p>
          <a:p>
            <a:pPr indent="457200" fontAlgn="ctr">
              <a:lnSpc>
                <a:spcPct val="130000"/>
              </a:lnSpc>
              <a:spcBef>
                <a:spcPts val="1000"/>
              </a:spcBef>
              <a:buSzPct val="100000"/>
            </a:pPr>
            <a:endParaRPr lang="zh-CN" altLang="en-US" sz="2300" dirty="0">
              <a:latin typeface="Arial" panose="020B0604020202020204" pitchFamily="34" charset="0"/>
              <a:ea typeface="黑体" panose="02010609060101010101" charset="-122"/>
            </a:endParaRPr>
          </a:p>
        </p:txBody>
      </p:sp>
      <p:sp>
        <p:nvSpPr>
          <p:cNvPr id="1048794" name="椭圆 33"/>
          <p:cNvSpPr/>
          <p:nvPr>
            <p:custDataLst>
              <p:tags r:id="rId9"/>
            </p:custDataLst>
          </p:nvPr>
        </p:nvSpPr>
        <p:spPr>
          <a:xfrm>
            <a:off x="2601913" y="1495425"/>
            <a:ext cx="190500" cy="190500"/>
          </a:xfrm>
          <a:prstGeom prst="ellipse">
            <a:avLst/>
          </a:prstGeom>
          <a:solidFill>
            <a:schemeClr val="bg1"/>
          </a:solidFill>
          <a:ln w="57150">
            <a:solidFill>
              <a:srgbClr val="2058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95" name="文本框 15"/>
          <p:cNvSpPr txBox="1"/>
          <p:nvPr>
            <p:custDataLst>
              <p:tags r:id="rId10"/>
            </p:custDataLst>
          </p:nvPr>
        </p:nvSpPr>
        <p:spPr>
          <a:xfrm>
            <a:off x="269241" y="430054"/>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四、生活教育理论</a:t>
            </a:r>
            <a:endParaRPr lang="zh-CN" altLang="en-US" sz="3200" b="1" strike="noStrike" spc="300" noProof="1">
              <a:latin typeface="Arial" panose="020B0604020202020204" pitchFamily="34" charset="0"/>
              <a:ea typeface="微软雅黑" panose="020B0503020204020204" pitchFamily="34" charset="-122"/>
              <a:cs typeface="+mn-cs"/>
            </a:endParaRPr>
          </a:p>
        </p:txBody>
      </p:sp>
    </p:spTree>
    <p:custDataLst>
      <p:tags r:id="rId1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96" name="任意多边形: 形状 17"/>
          <p:cNvSpPr/>
          <p:nvPr>
            <p:custDataLst>
              <p:tags r:id="rId1"/>
            </p:custDataLst>
          </p:nvPr>
        </p:nvSpPr>
        <p:spPr>
          <a:xfrm>
            <a:off x="1124057" y="1486039"/>
            <a:ext cx="10051944" cy="4518521"/>
          </a:xfrm>
          <a:custGeom>
            <a:avLst/>
            <a:gdLst>
              <a:gd name="connsiteX0" fmla="*/ 8838074 w 9101599"/>
              <a:gd name="connsiteY0" fmla="*/ 0 h 4499877"/>
              <a:gd name="connsiteX1" fmla="*/ 9101599 w 9101599"/>
              <a:gd name="connsiteY1" fmla="*/ 0 h 4499877"/>
              <a:gd name="connsiteX2" fmla="*/ 9101599 w 9101599"/>
              <a:gd name="connsiteY2" fmla="*/ 4499877 h 4499877"/>
              <a:gd name="connsiteX3" fmla="*/ 0 w 9101599"/>
              <a:gd name="connsiteY3" fmla="*/ 4499877 h 4499877"/>
              <a:gd name="connsiteX4" fmla="*/ 0 w 9101599"/>
              <a:gd name="connsiteY4" fmla="*/ 4281627 h 4499877"/>
              <a:gd name="connsiteX5" fmla="*/ 8838074 w 9101599"/>
              <a:gd name="connsiteY5" fmla="*/ 4281627 h 449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01599" h="4499877">
                <a:moveTo>
                  <a:pt x="8838074" y="0"/>
                </a:moveTo>
                <a:lnTo>
                  <a:pt x="9101599" y="0"/>
                </a:lnTo>
                <a:lnTo>
                  <a:pt x="9101599" y="4499877"/>
                </a:lnTo>
                <a:lnTo>
                  <a:pt x="0" y="4499877"/>
                </a:lnTo>
                <a:lnTo>
                  <a:pt x="0" y="4281627"/>
                </a:lnTo>
                <a:lnTo>
                  <a:pt x="8838074" y="4281627"/>
                </a:lnTo>
                <a:close/>
              </a:path>
            </a:pathLst>
          </a:custGeom>
          <a:solidFill>
            <a:srgbClr val="20583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endParaRPr kumimoji="1" lang="zh-CN" altLang="en-US" sz="1600" b="1" strike="noStrike" noProof="1">
              <a:solidFill>
                <a:schemeClr val="bg1"/>
              </a:solidFill>
              <a:latin typeface="+mn-ea"/>
            </a:endParaRPr>
          </a:p>
        </p:txBody>
      </p:sp>
      <p:sp>
        <p:nvSpPr>
          <p:cNvPr id="1048797" name="矩形 18"/>
          <p:cNvSpPr/>
          <p:nvPr>
            <p:custDataLst>
              <p:tags r:id="rId2"/>
            </p:custDataLst>
          </p:nvPr>
        </p:nvSpPr>
        <p:spPr>
          <a:xfrm>
            <a:off x="890588" y="1158240"/>
            <a:ext cx="10133011" cy="4742976"/>
          </a:xfrm>
          <a:prstGeom prst="rect">
            <a:avLst/>
          </a:prstGeom>
          <a:solidFill>
            <a:schemeClr val="bg1"/>
          </a:solidFill>
          <a:ln w="508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798" name="椭圆 5"/>
          <p:cNvSpPr/>
          <p:nvPr>
            <p:custDataLst>
              <p:tags r:id="rId3"/>
            </p:custDataLst>
          </p:nvPr>
        </p:nvSpPr>
        <p:spPr>
          <a:xfrm>
            <a:off x="1836738" y="2293938"/>
            <a:ext cx="3602038" cy="3600450"/>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799" name="椭圆 6"/>
          <p:cNvSpPr/>
          <p:nvPr>
            <p:custDataLst>
              <p:tags r:id="rId4"/>
            </p:custDataLst>
          </p:nvPr>
        </p:nvSpPr>
        <p:spPr>
          <a:xfrm>
            <a:off x="890588" y="3468688"/>
            <a:ext cx="1250950" cy="125095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rmAutofit/>
          </a:bodyPr>
          <a:lstStyle/>
          <a:p>
            <a:pPr algn="ctr" fontAlgn="base"/>
            <a:r>
              <a:rPr lang="en-US" sz="3600" strike="noStrike" noProof="1"/>
              <a:t>A</a:t>
            </a:r>
            <a:endParaRPr lang="en-US" sz="3600" strike="noStrike" noProof="1"/>
          </a:p>
        </p:txBody>
      </p:sp>
      <p:sp>
        <p:nvSpPr>
          <p:cNvPr id="1048800" name="文本框 8"/>
          <p:cNvSpPr txBox="1"/>
          <p:nvPr>
            <p:custDataLst>
              <p:tags r:id="rId5"/>
            </p:custDataLst>
          </p:nvPr>
        </p:nvSpPr>
        <p:spPr>
          <a:xfrm>
            <a:off x="2205038" y="2824163"/>
            <a:ext cx="2865438" cy="2538413"/>
          </a:xfrm>
          <a:prstGeom prst="rect">
            <a:avLst/>
          </a:prstGeom>
          <a:noFill/>
          <a:ln>
            <a:noFill/>
          </a:ln>
        </p:spPr>
        <p:txBody>
          <a:bodyPr wrap="square" rtlCol="0" anchor="ctr">
            <a:normAutofit/>
          </a:bodyPr>
          <a:lstStyle/>
          <a:p>
            <a:pPr fontAlgn="ctr">
              <a:lnSpc>
                <a:spcPct val="130000"/>
              </a:lnSpc>
              <a:spcBef>
                <a:spcPts val="1000"/>
              </a:spcBef>
              <a:spcAft>
                <a:spcPts val="0"/>
              </a:spcAft>
              <a:buSzPct val="100000"/>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杜威：</a:t>
            </a:r>
            <a:endParaRPr lang="zh-CN" altLang="en-US" sz="2000" spc="150" baseline="0" noProof="1">
              <a:solidFill>
                <a:schemeClr val="bg1"/>
              </a:solidFill>
              <a:latin typeface="Arial" panose="020B0604020202020204" pitchFamily="34" charset="0"/>
              <a:ea typeface="微软雅黑" panose="020B0503020204020204" pitchFamily="34" charset="-122"/>
            </a:endParaRPr>
          </a:p>
          <a:p>
            <a:pPr marL="342900" indent="-342900" fontAlgn="ctr">
              <a:lnSpc>
                <a:spcPct val="130000"/>
              </a:lnSpc>
              <a:spcBef>
                <a:spcPts val="1000"/>
              </a:spcBef>
              <a:spcAft>
                <a:spcPts val="0"/>
              </a:spcAft>
              <a:buSzPct val="100000"/>
              <a:buFont typeface="Wingdings" panose="05000000000000000000" pitchFamily="2" charset="2"/>
              <a:buChar char="u"/>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教育即生活</a:t>
            </a:r>
            <a:endParaRPr lang="zh-CN" altLang="en-US" sz="2000" spc="150" baseline="0" noProof="1">
              <a:solidFill>
                <a:schemeClr val="bg1"/>
              </a:solidFill>
              <a:latin typeface="Arial" panose="020B0604020202020204" pitchFamily="34" charset="0"/>
              <a:ea typeface="微软雅黑" panose="020B0503020204020204" pitchFamily="34" charset="-122"/>
            </a:endParaRPr>
          </a:p>
          <a:p>
            <a:pPr marL="342900" indent="-342900" fontAlgn="ctr">
              <a:lnSpc>
                <a:spcPct val="130000"/>
              </a:lnSpc>
              <a:spcBef>
                <a:spcPts val="1000"/>
              </a:spcBef>
              <a:spcAft>
                <a:spcPts val="0"/>
              </a:spcAft>
              <a:buSzPct val="100000"/>
              <a:buFont typeface="Wingdings" panose="05000000000000000000" pitchFamily="2" charset="2"/>
              <a:buChar char="u"/>
            </a:pPr>
            <a:r>
              <a:rPr lang="zh-CN" altLang="en-US" sz="2000" spc="150" noProof="1">
                <a:solidFill>
                  <a:schemeClr val="bg1"/>
                </a:solidFill>
                <a:latin typeface="Arial" panose="020B0604020202020204" pitchFamily="34" charset="0"/>
                <a:ea typeface="微软雅黑" panose="020B0503020204020204" pitchFamily="34" charset="-122"/>
                <a:cs typeface="+mn-cs"/>
              </a:rPr>
              <a:t>学校即社会</a:t>
            </a:r>
            <a:endParaRPr lang="zh-CN" altLang="en-US" sz="2000" spc="150" noProof="1">
              <a:solidFill>
                <a:schemeClr val="bg1"/>
              </a:solidFill>
              <a:latin typeface="Arial" panose="020B0604020202020204" pitchFamily="34" charset="0"/>
              <a:ea typeface="微软雅黑" panose="020B0503020204020204" pitchFamily="34" charset="-122"/>
            </a:endParaRPr>
          </a:p>
          <a:p>
            <a:pPr marL="342900" indent="-342900" fontAlgn="ctr">
              <a:lnSpc>
                <a:spcPct val="130000"/>
              </a:lnSpc>
              <a:spcBef>
                <a:spcPts val="1000"/>
              </a:spcBef>
              <a:spcAft>
                <a:spcPts val="0"/>
              </a:spcAft>
              <a:buSzPct val="100000"/>
              <a:buFont typeface="Wingdings" panose="05000000000000000000" pitchFamily="2" charset="2"/>
              <a:buChar char="u"/>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在做中学</a:t>
            </a:r>
            <a:endParaRPr lang="zh-CN" altLang="en-US" sz="2000" spc="150" baseline="0" noProof="1">
              <a:solidFill>
                <a:schemeClr val="bg1"/>
              </a:solidFill>
              <a:latin typeface="Arial" panose="020B0604020202020204" pitchFamily="34" charset="0"/>
              <a:ea typeface="微软雅黑" panose="020B0503020204020204" pitchFamily="34" charset="-122"/>
            </a:endParaRPr>
          </a:p>
        </p:txBody>
      </p:sp>
      <p:sp>
        <p:nvSpPr>
          <p:cNvPr id="1048801" name="椭圆 9"/>
          <p:cNvSpPr/>
          <p:nvPr>
            <p:custDataLst>
              <p:tags r:id="rId6"/>
            </p:custDataLst>
          </p:nvPr>
        </p:nvSpPr>
        <p:spPr>
          <a:xfrm>
            <a:off x="7438918" y="2319955"/>
            <a:ext cx="3600450" cy="3600450"/>
          </a:xfrm>
          <a:prstGeom prst="ellipse">
            <a:avLst/>
          </a:prstGeom>
          <a:solidFill>
            <a:schemeClr val="accent1">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02" name="椭圆 10"/>
          <p:cNvSpPr/>
          <p:nvPr>
            <p:custDataLst>
              <p:tags r:id="rId7"/>
            </p:custDataLst>
          </p:nvPr>
        </p:nvSpPr>
        <p:spPr>
          <a:xfrm>
            <a:off x="6613525" y="3468688"/>
            <a:ext cx="1250950" cy="12509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normAutofit/>
          </a:bodyPr>
          <a:lstStyle/>
          <a:p>
            <a:pPr algn="ctr" fontAlgn="base"/>
            <a:r>
              <a:rPr lang="en-US" sz="3600" strike="noStrike" noProof="1"/>
              <a:t>B</a:t>
            </a:r>
            <a:endParaRPr lang="en-US" sz="3600" strike="noStrike" noProof="1"/>
          </a:p>
        </p:txBody>
      </p:sp>
      <p:sp>
        <p:nvSpPr>
          <p:cNvPr id="1048803" name="文本框 12"/>
          <p:cNvSpPr txBox="1"/>
          <p:nvPr>
            <p:custDataLst>
              <p:tags r:id="rId8"/>
            </p:custDataLst>
          </p:nvPr>
        </p:nvSpPr>
        <p:spPr>
          <a:xfrm>
            <a:off x="7927975" y="2824163"/>
            <a:ext cx="2863850" cy="2538413"/>
          </a:xfrm>
          <a:prstGeom prst="rect">
            <a:avLst/>
          </a:prstGeom>
          <a:noFill/>
          <a:ln>
            <a:noFill/>
          </a:ln>
        </p:spPr>
        <p:txBody>
          <a:bodyPr wrap="square" rtlCol="0" anchor="ctr">
            <a:normAutofit/>
          </a:bodyPr>
          <a:lstStyle/>
          <a:p>
            <a:pPr indent="-285750" fontAlgn="ctr">
              <a:lnSpc>
                <a:spcPct val="130000"/>
              </a:lnSpc>
              <a:spcBef>
                <a:spcPts val="1000"/>
              </a:spcBef>
              <a:spcAft>
                <a:spcPts val="0"/>
              </a:spcAft>
              <a:buSzPct val="100000"/>
              <a:buFont typeface="Wingdings" panose="05000000000000000000" charset="0"/>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陶行知：</a:t>
            </a:r>
            <a:endParaRPr lang="zh-CN" altLang="en-US" sz="2000" spc="150" baseline="0" noProof="1">
              <a:solidFill>
                <a:schemeClr val="bg1"/>
              </a:solidFill>
              <a:latin typeface="Arial" panose="020B0604020202020204" pitchFamily="34" charset="0"/>
              <a:ea typeface="微软雅黑" panose="020B0503020204020204" pitchFamily="34" charset="-122"/>
            </a:endParaRPr>
          </a:p>
          <a:p>
            <a:pPr marL="57150" indent="-342900" fontAlgn="ctr">
              <a:lnSpc>
                <a:spcPct val="130000"/>
              </a:lnSpc>
              <a:spcBef>
                <a:spcPts val="1000"/>
              </a:spcBef>
              <a:spcAft>
                <a:spcPts val="0"/>
              </a:spcAft>
              <a:buSzPct val="100000"/>
              <a:buFont typeface="Wingdings" panose="05000000000000000000" pitchFamily="2" charset="2"/>
              <a:buChar char="u"/>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生活即教育</a:t>
            </a:r>
            <a:endParaRPr lang="zh-CN" altLang="en-US" sz="2000" spc="150" baseline="0" noProof="1">
              <a:solidFill>
                <a:schemeClr val="bg1"/>
              </a:solidFill>
              <a:latin typeface="Arial" panose="020B0604020202020204" pitchFamily="34" charset="0"/>
              <a:ea typeface="微软雅黑" panose="020B0503020204020204" pitchFamily="34" charset="-122"/>
            </a:endParaRPr>
          </a:p>
          <a:p>
            <a:pPr marL="57150" indent="-342900" fontAlgn="ctr">
              <a:lnSpc>
                <a:spcPct val="130000"/>
              </a:lnSpc>
              <a:spcBef>
                <a:spcPts val="1000"/>
              </a:spcBef>
              <a:spcAft>
                <a:spcPts val="0"/>
              </a:spcAft>
              <a:buSzPct val="100000"/>
              <a:buFont typeface="Wingdings" panose="05000000000000000000" pitchFamily="2" charset="2"/>
              <a:buChar char="u"/>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社会即学校</a:t>
            </a:r>
            <a:endParaRPr lang="zh-CN" altLang="en-US" sz="2000" spc="150" baseline="0" noProof="1">
              <a:solidFill>
                <a:schemeClr val="bg1"/>
              </a:solidFill>
              <a:latin typeface="Arial" panose="020B0604020202020204" pitchFamily="34" charset="0"/>
              <a:ea typeface="微软雅黑" panose="020B0503020204020204" pitchFamily="34" charset="-122"/>
            </a:endParaRPr>
          </a:p>
          <a:p>
            <a:pPr marL="57150" indent="-342900" fontAlgn="ctr">
              <a:lnSpc>
                <a:spcPct val="130000"/>
              </a:lnSpc>
              <a:spcBef>
                <a:spcPts val="1000"/>
              </a:spcBef>
              <a:spcAft>
                <a:spcPts val="0"/>
              </a:spcAft>
              <a:buSzPct val="100000"/>
              <a:buFont typeface="Wingdings" panose="05000000000000000000" pitchFamily="2" charset="2"/>
              <a:buChar char="u"/>
            </a:pPr>
            <a:r>
              <a:rPr lang="zh-CN" altLang="en-US" sz="2000" spc="150" baseline="0" noProof="1">
                <a:solidFill>
                  <a:schemeClr val="bg1"/>
                </a:solidFill>
                <a:latin typeface="Arial" panose="020B0604020202020204" pitchFamily="34" charset="0"/>
                <a:ea typeface="微软雅黑" panose="020B0503020204020204" pitchFamily="34" charset="-122"/>
                <a:cs typeface="+mn-cs"/>
              </a:rPr>
              <a:t>教学做合一</a:t>
            </a:r>
            <a:endParaRPr lang="zh-CN" altLang="en-US" sz="2000" spc="150" baseline="0" noProof="1">
              <a:solidFill>
                <a:schemeClr val="bg1"/>
              </a:solidFill>
              <a:latin typeface="Arial" panose="020B0604020202020204" pitchFamily="34" charset="0"/>
              <a:ea typeface="微软雅黑" panose="020B0503020204020204" pitchFamily="34" charset="-122"/>
            </a:endParaRPr>
          </a:p>
        </p:txBody>
      </p:sp>
      <p:sp>
        <p:nvSpPr>
          <p:cNvPr id="1048804" name="文本框 13"/>
          <p:cNvSpPr txBox="1"/>
          <p:nvPr>
            <p:custDataLst>
              <p:tags r:id="rId9"/>
            </p:custDataLst>
          </p:nvPr>
        </p:nvSpPr>
        <p:spPr>
          <a:xfrm>
            <a:off x="1759903" y="1157923"/>
            <a:ext cx="8778875" cy="646113"/>
          </a:xfrm>
          <a:prstGeom prst="rect">
            <a:avLst/>
          </a:prstGeom>
          <a:noFill/>
        </p:spPr>
        <p:txBody>
          <a:bodyPr wrap="square" lIns="91440" tIns="45720" rIns="91440" bIns="45720" rtlCol="0">
            <a:noAutofit/>
          </a:bodyPr>
          <a:lstStyle/>
          <a:p>
            <a:pPr algn="ctr" fontAlgn="auto"/>
            <a:r>
              <a:rPr lang="en-US" altLang="zh-CN" sz="4800" b="1" spc="300" noProof="1">
                <a:solidFill>
                  <a:schemeClr val="accent1"/>
                </a:solidFill>
                <a:latin typeface="+mn-ea"/>
                <a:ea typeface="+mn-ea"/>
                <a:cs typeface="+mn-cs"/>
              </a:rPr>
              <a:t>VS</a:t>
            </a:r>
            <a:endParaRPr lang="en-US" altLang="zh-CN" sz="4800" b="1" spc="300" noProof="1">
              <a:solidFill>
                <a:schemeClr val="accent1"/>
              </a:solidFill>
              <a:latin typeface="+mn-ea"/>
              <a:ea typeface="+mn-ea"/>
            </a:endParaRPr>
          </a:p>
        </p:txBody>
      </p:sp>
      <p:sp>
        <p:nvSpPr>
          <p:cNvPr id="1048805" name="椭圆 16"/>
          <p:cNvSpPr/>
          <p:nvPr>
            <p:custDataLst>
              <p:tags r:id="rId10"/>
            </p:custDataLst>
          </p:nvPr>
        </p:nvSpPr>
        <p:spPr>
          <a:xfrm>
            <a:off x="517525" y="249238"/>
            <a:ext cx="514350" cy="512763"/>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06" name="直角三角形 14"/>
          <p:cNvSpPr/>
          <p:nvPr/>
        </p:nvSpPr>
        <p:spPr bwMode="auto">
          <a:xfrm flipV="1">
            <a:off x="0" y="-1"/>
            <a:ext cx="18288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807" name="直角三角形 15"/>
          <p:cNvSpPr/>
          <p:nvPr/>
        </p:nvSpPr>
        <p:spPr bwMode="auto">
          <a:xfrm rot="5400000" flipH="1" flipV="1">
            <a:off x="10336036" y="5002036"/>
            <a:ext cx="1875190" cy="183673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795" name="文本框 15"/>
          <p:cNvSpPr txBox="1"/>
          <p:nvPr>
            <p:custDataLst>
              <p:tags r:id="rId11"/>
            </p:custDataLst>
          </p:nvPr>
        </p:nvSpPr>
        <p:spPr>
          <a:xfrm>
            <a:off x="1961516" y="193199"/>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四、生活教育理论</a:t>
            </a:r>
            <a:endParaRPr lang="zh-CN" altLang="en-US" sz="3200" b="1" strike="noStrike" spc="300" noProof="1">
              <a:latin typeface="Arial" panose="020B0604020202020204" pitchFamily="34" charset="0"/>
              <a:ea typeface="微软雅黑" panose="020B0503020204020204" pitchFamily="34" charset="-122"/>
              <a:cs typeface="+mn-cs"/>
            </a:endParaRPr>
          </a:p>
        </p:txBody>
      </p:sp>
    </p:spTree>
    <p:custDataLst>
      <p:tags r:id="rId12"/>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09" name="泪珠形 5"/>
          <p:cNvSpPr/>
          <p:nvPr>
            <p:custDataLst>
              <p:tags r:id="rId1"/>
            </p:custDataLst>
          </p:nvPr>
        </p:nvSpPr>
        <p:spPr>
          <a:xfrm>
            <a:off x="5465763" y="0"/>
            <a:ext cx="6726238" cy="6726238"/>
          </a:xfrm>
          <a:prstGeom prst="teardrop">
            <a:avLst/>
          </a:prstGeom>
          <a:solidFill>
            <a:schemeClr val="accent1">
              <a:alpha val="3000"/>
            </a:schemeClr>
          </a:solidFill>
          <a:ln>
            <a:solidFill>
              <a:schemeClr val="accent1">
                <a:shade val="50000"/>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800" strike="noStrike" noProof="1"/>
          </a:p>
        </p:txBody>
      </p:sp>
      <p:sp>
        <p:nvSpPr>
          <p:cNvPr id="1048810" name="矩形 7"/>
          <p:cNvSpPr/>
          <p:nvPr>
            <p:custDataLst>
              <p:tags r:id="rId2"/>
            </p:custDataLst>
          </p:nvPr>
        </p:nvSpPr>
        <p:spPr>
          <a:xfrm>
            <a:off x="0" y="2387600"/>
            <a:ext cx="12192000" cy="4470400"/>
          </a:xfrm>
          <a:prstGeom prst="rect">
            <a:avLst/>
          </a:prstGeom>
          <a:solidFill>
            <a:schemeClr val="bg1">
              <a:lumMod val="95000"/>
              <a:alpha val="0"/>
            </a:schemeClr>
          </a:solidFill>
          <a:ln w="6350">
            <a:solidFill>
              <a:srgbClr val="DFE5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11" name="矩形 6"/>
          <p:cNvSpPr/>
          <p:nvPr>
            <p:custDataLst>
              <p:tags r:id="rId3"/>
            </p:custDataLst>
          </p:nvPr>
        </p:nvSpPr>
        <p:spPr>
          <a:xfrm>
            <a:off x="1733550" y="6065838"/>
            <a:ext cx="8724900" cy="125413"/>
          </a:xfrm>
          <a:prstGeom prst="rect">
            <a:avLst/>
          </a:prstGeom>
          <a:solidFill>
            <a:srgbClr val="205837">
              <a:alpha val="4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800" strike="noStrike" noProof="1"/>
          </a:p>
        </p:txBody>
      </p:sp>
      <p:sp>
        <p:nvSpPr>
          <p:cNvPr id="1048812" name="矩形 9"/>
          <p:cNvSpPr/>
          <p:nvPr>
            <p:custDataLst>
              <p:tags r:id="rId4"/>
            </p:custDataLst>
          </p:nvPr>
        </p:nvSpPr>
        <p:spPr>
          <a:xfrm>
            <a:off x="1733550" y="2111375"/>
            <a:ext cx="8724900" cy="3695700"/>
          </a:xfrm>
          <a:prstGeom prst="rect">
            <a:avLst/>
          </a:prstGeom>
          <a:solidFill>
            <a:schemeClr val="bg1"/>
          </a:solidFill>
          <a:ln w="127000">
            <a:solidFill>
              <a:srgbClr val="205837"/>
            </a:soli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endParaRPr kumimoji="1" lang="zh-CN" altLang="en-US" sz="1800" strike="noStrike" noProof="1">
              <a:sym typeface="+mn-ea"/>
            </a:endParaRPr>
          </a:p>
        </p:txBody>
      </p:sp>
      <p:sp>
        <p:nvSpPr>
          <p:cNvPr id="1048813" name="文本框 10"/>
          <p:cNvSpPr txBox="1"/>
          <p:nvPr>
            <p:custDataLst>
              <p:tags r:id="rId5"/>
            </p:custDataLst>
          </p:nvPr>
        </p:nvSpPr>
        <p:spPr>
          <a:xfrm>
            <a:off x="2051050" y="2878138"/>
            <a:ext cx="7670800" cy="2160588"/>
          </a:xfrm>
          <a:prstGeom prst="rect">
            <a:avLst/>
          </a:prstGeom>
          <a:noFill/>
        </p:spPr>
        <p:txBody>
          <a:bodyPr wrap="square" lIns="101600" tIns="0" rIns="63500" bIns="0" rtlCol="0" anchor="t" anchorCtr="0">
            <a:noAutofit/>
          </a:bodyPr>
          <a:lstStyle>
            <a:defPPr>
              <a:defRPr lang="zh-CN"/>
            </a:defPPr>
            <a:lvl1pPr fontAlgn="auto">
              <a:lnSpc>
                <a:spcPct val="130000"/>
              </a:lnSpc>
              <a:defRPr sz="1600" spc="150"/>
            </a:lvl1pPr>
          </a:lstStyle>
          <a:p>
            <a:pPr marL="0" lvl="0" indent="457200" algn="l" fontAlgn="auto">
              <a:lnSpc>
                <a:spcPct val="150000"/>
              </a:lnSpc>
              <a:spcBef>
                <a:spcPts val="1200"/>
              </a:spcBef>
              <a:spcAft>
                <a:spcPts val="0"/>
              </a:spcAft>
              <a:buSzPct val="100000"/>
              <a:buFontTx/>
              <a:buNone/>
            </a:pPr>
            <a:r>
              <a:rPr lang="en-US" altLang="zh-CN" sz="2800" b="1" strike="noStrike" spc="300" noProof="0" dirty="0">
                <a:ln>
                  <a:noFill/>
                </a:ln>
                <a:solidFill>
                  <a:schemeClr val="tx1"/>
                </a:solidFill>
                <a:effectLst/>
                <a:latin typeface="黑体" panose="02010609060101010101" charset="-122"/>
                <a:ea typeface="黑体" panose="02010609060101010101" charset="-122"/>
                <a:cs typeface="黑体" panose="02010609060101010101" charset="-122"/>
              </a:rPr>
              <a:t>“生活即教育”是从杜威的</a:t>
            </a:r>
            <a:r>
              <a:rPr lang="en-US" altLang="zh-CN" sz="2800" b="1" strike="noStrike" spc="300" noProof="0" dirty="0">
                <a:ln>
                  <a:noFill/>
                </a:ln>
                <a:solidFill>
                  <a:srgbClr val="FF0000"/>
                </a:solidFill>
                <a:effectLst/>
                <a:latin typeface="黑体" panose="02010609060101010101" charset="-122"/>
                <a:ea typeface="黑体" panose="02010609060101010101" charset="-122"/>
                <a:cs typeface="黑体" panose="02010609060101010101" charset="-122"/>
              </a:rPr>
              <a:t>“教育即生活”</a:t>
            </a:r>
            <a:r>
              <a:rPr lang="en-US" altLang="zh-CN" sz="2800" b="1" strike="noStrike" spc="300" noProof="0" dirty="0">
                <a:ln>
                  <a:noFill/>
                </a:ln>
                <a:solidFill>
                  <a:schemeClr val="tx1"/>
                </a:solidFill>
                <a:effectLst/>
                <a:latin typeface="黑体" panose="02010609060101010101" charset="-122"/>
                <a:ea typeface="黑体" panose="02010609060101010101" charset="-122"/>
                <a:cs typeface="黑体" panose="02010609060101010101" charset="-122"/>
              </a:rPr>
              <a:t>改造而来的。</a:t>
            </a:r>
            <a:endParaRPr lang="en-US" altLang="zh-CN" sz="2800" b="1" strike="noStrike" spc="300" noProof="0" dirty="0">
              <a:ln>
                <a:noFill/>
              </a:ln>
              <a:solidFill>
                <a:schemeClr val="tx1"/>
              </a:solidFill>
              <a:effectLst/>
              <a:latin typeface="黑体" panose="02010609060101010101" charset="-122"/>
              <a:cs typeface="黑体" panose="02010609060101010101" charset="-122"/>
            </a:endParaRPr>
          </a:p>
        </p:txBody>
      </p:sp>
      <p:sp>
        <p:nvSpPr>
          <p:cNvPr id="1048814" name="文本框 8"/>
          <p:cNvSpPr txBox="1"/>
          <p:nvPr>
            <p:custDataLst>
              <p:tags r:id="rId6"/>
            </p:custDataLst>
          </p:nvPr>
        </p:nvSpPr>
        <p:spPr>
          <a:xfrm>
            <a:off x="3048000" y="483394"/>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（一）生活即教育</a:t>
            </a:r>
            <a:endParaRPr lang="zh-CN" altLang="en-US" sz="3200" b="1" strike="noStrike" spc="300" noProof="1">
              <a:latin typeface="Arial" panose="020B0604020202020204" pitchFamily="34" charset="0"/>
              <a:ea typeface="微软雅黑" panose="020B0503020204020204" pitchFamily="34" charset="-122"/>
              <a:cs typeface="+mn-cs"/>
            </a:endParaRPr>
          </a:p>
        </p:txBody>
      </p:sp>
      <p:sp>
        <p:nvSpPr>
          <p:cNvPr id="1048815" name="直角三角形 11"/>
          <p:cNvSpPr/>
          <p:nvPr/>
        </p:nvSpPr>
        <p:spPr bwMode="auto">
          <a:xfrm rot="5400000" flipV="1">
            <a:off x="10542436" y="-23964"/>
            <a:ext cx="16256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816" name="直角三角形 12"/>
          <p:cNvSpPr/>
          <p:nvPr/>
        </p:nvSpPr>
        <p:spPr bwMode="auto">
          <a:xfrm rot="10800000" flipH="1" flipV="1">
            <a:off x="0" y="5184472"/>
            <a:ext cx="1625600" cy="167352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7"/>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17" name="矩形 5"/>
          <p:cNvSpPr/>
          <p:nvPr>
            <p:custDataLst>
              <p:tags r:id="rId1"/>
            </p:custDataLst>
          </p:nvPr>
        </p:nvSpPr>
        <p:spPr>
          <a:xfrm>
            <a:off x="896938" y="1216025"/>
            <a:ext cx="10348913" cy="5467350"/>
          </a:xfrm>
          <a:prstGeom prst="rect">
            <a:avLst/>
          </a:prstGeom>
          <a:solidFill>
            <a:srgbClr val="82B5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indent="457200" algn="ctr" fontAlgn="base"/>
            <a:endParaRPr lang="zh-CN" altLang="en-US" sz="1800" strike="noStrike" noProof="1"/>
          </a:p>
        </p:txBody>
      </p:sp>
      <p:cxnSp>
        <p:nvCxnSpPr>
          <p:cNvPr id="3145742" name="直接连接符 46"/>
          <p:cNvCxnSpPr/>
          <p:nvPr>
            <p:custDataLst>
              <p:tags r:id="rId2"/>
            </p:custDataLst>
          </p:nvPr>
        </p:nvCxnSpPr>
        <p:spPr>
          <a:xfrm>
            <a:off x="11404600" y="638175"/>
            <a:ext cx="20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145743" name="直接连接符 47"/>
          <p:cNvCxnSpPr/>
          <p:nvPr>
            <p:custDataLst>
              <p:tags r:id="rId3"/>
            </p:custDataLst>
          </p:nvPr>
        </p:nvCxnSpPr>
        <p:spPr>
          <a:xfrm>
            <a:off x="11404600" y="712788"/>
            <a:ext cx="155575"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145744" name="直接连接符 15"/>
          <p:cNvCxnSpPr/>
          <p:nvPr>
            <p:custDataLst>
              <p:tags r:id="rId4"/>
            </p:custDataLst>
          </p:nvPr>
        </p:nvCxnSpPr>
        <p:spPr>
          <a:xfrm flipH="1">
            <a:off x="4400550" y="2392363"/>
            <a:ext cx="20638" cy="3521075"/>
          </a:xfrm>
          <a:prstGeom prst="line">
            <a:avLst/>
          </a:prstGeom>
          <a:ln>
            <a:solidFill>
              <a:schemeClr val="bg1">
                <a:lumMod val="8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145745" name="直接连接符 16"/>
          <p:cNvCxnSpPr/>
          <p:nvPr>
            <p:custDataLst>
              <p:tags r:id="rId5"/>
            </p:custDataLst>
          </p:nvPr>
        </p:nvCxnSpPr>
        <p:spPr>
          <a:xfrm flipH="1">
            <a:off x="7670800" y="2301875"/>
            <a:ext cx="9525" cy="3709988"/>
          </a:xfrm>
          <a:prstGeom prst="line">
            <a:avLst/>
          </a:prstGeom>
          <a:ln>
            <a:solidFill>
              <a:schemeClr val="bg1">
                <a:lumMod val="8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048818" name="矩形 4"/>
          <p:cNvSpPr/>
          <p:nvPr/>
        </p:nvSpPr>
        <p:spPr bwMode="auto">
          <a:xfrm>
            <a:off x="1300164" y="2529840"/>
            <a:ext cx="3151187" cy="3840480"/>
          </a:xfrm>
          <a:prstGeom prst="rect">
            <a:avLst/>
          </a:prstGeom>
          <a:solidFill>
            <a:srgbClr val="82B5A5"/>
          </a:solidFill>
          <a:ln w="28575" cap="flat" cmpd="sng" algn="ctr">
            <a:solidFill>
              <a:srgbClr val="6D6D6D"/>
            </a:solidFill>
            <a:prstDash val="sysDash"/>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819" name="上凸弯带形 1"/>
          <p:cNvSpPr/>
          <p:nvPr>
            <p:custDataLst>
              <p:tags r:id="rId6"/>
            </p:custDataLst>
          </p:nvPr>
        </p:nvSpPr>
        <p:spPr>
          <a:xfrm>
            <a:off x="1535113" y="1371600"/>
            <a:ext cx="2574925" cy="814388"/>
          </a:xfrm>
          <a:prstGeom prst="ellipseRibbon2">
            <a:avLst/>
          </a:prstGeom>
          <a:gradFill>
            <a:gsLst>
              <a:gs pos="0">
                <a:schemeClr val="accent1">
                  <a:lumMod val="60000"/>
                  <a:lumOff val="40000"/>
                </a:schemeClr>
              </a:gs>
              <a:gs pos="100000">
                <a:schemeClr val="accent1">
                  <a:lumMod val="50000"/>
                </a:schemeClr>
              </a:gs>
            </a:gsLst>
            <a:lin scaled="0"/>
          </a:gra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r>
              <a:rPr lang="zh-CN" altLang="en-US" sz="1800" strike="noStrike" spc="150" noProof="1">
                <a:solidFill>
                  <a:schemeClr val="tx1"/>
                </a:solidFill>
                <a:latin typeface="黑体" panose="02010609060101010101" charset="-122"/>
                <a:ea typeface="黑体" panose="02010609060101010101" charset="-122"/>
                <a:cs typeface="黑体" panose="02010609060101010101" charset="-122"/>
                <a:sym typeface="+mn-ea"/>
              </a:rPr>
              <a:t>生活是教育的源泉</a:t>
            </a:r>
            <a:endParaRPr kumimoji="0" lang="zh-CN" altLang="en-US" sz="1800" b="0" i="0" u="none" strike="noStrike" cap="none" spc="150" normalizeH="0" baseline="0" noProof="1">
              <a:ln>
                <a:noFill/>
              </a:ln>
              <a:solidFill>
                <a:schemeClr val="tx1"/>
              </a:solidFill>
              <a:effectLst/>
              <a:latin typeface="黑体" panose="02010609060101010101" charset="-122"/>
              <a:ea typeface="黑体" panose="02010609060101010101" charset="-122"/>
              <a:cs typeface="黑体" panose="02010609060101010101" charset="-122"/>
              <a:sym typeface="+mn-ea"/>
            </a:endParaRPr>
          </a:p>
        </p:txBody>
      </p:sp>
      <p:sp>
        <p:nvSpPr>
          <p:cNvPr id="1048820" name="上凸弯带形 2"/>
          <p:cNvSpPr/>
          <p:nvPr>
            <p:custDataLst>
              <p:tags r:id="rId7"/>
            </p:custDataLst>
          </p:nvPr>
        </p:nvSpPr>
        <p:spPr>
          <a:xfrm>
            <a:off x="4699000" y="1371600"/>
            <a:ext cx="2574925" cy="814388"/>
          </a:xfrm>
          <a:prstGeom prst="ellipseRibbon2">
            <a:avLst/>
          </a:prstGeom>
          <a:gradFill>
            <a:gsLst>
              <a:gs pos="0">
                <a:srgbClr val="70C893"/>
              </a:gs>
              <a:gs pos="100000">
                <a:srgbClr val="1F4C31"/>
              </a:gs>
            </a:gsLst>
            <a:lin scaled="0"/>
          </a:gra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0" fontAlgn="base" latinLnBrk="0" hangingPunct="0">
              <a:spcBef>
                <a:spcPct val="0"/>
              </a:spcBef>
              <a:spcAft>
                <a:spcPct val="0"/>
              </a:spcAft>
              <a:buClrTx/>
              <a:buSzTx/>
              <a:buFont typeface="Arial" panose="020B0604020202020204" pitchFamily="34" charset="0"/>
              <a:buNone/>
            </a:pPr>
            <a:r>
              <a:rPr lang="zh-CN" altLang="en-US" sz="1800" strike="noStrike" spc="150" noProof="1">
                <a:solidFill>
                  <a:schemeClr val="tx1"/>
                </a:solidFill>
                <a:latin typeface="黑体" panose="02010609060101010101" charset="-122"/>
                <a:ea typeface="黑体" panose="02010609060101010101" charset="-122"/>
                <a:cs typeface="黑体" panose="02010609060101010101" charset="-122"/>
                <a:sym typeface="+mn-ea"/>
              </a:rPr>
              <a:t>生活就是教育</a:t>
            </a:r>
            <a:endParaRPr kumimoji="0" lang="zh-CN" altLang="en-US" sz="1800" b="0" i="0" u="none" strike="noStrike" cap="none" spc="150" normalizeH="0" baseline="0" noProof="1">
              <a:ln>
                <a:noFill/>
              </a:ln>
              <a:solidFill>
                <a:schemeClr val="tx1"/>
              </a:solidFill>
              <a:effectLst/>
              <a:latin typeface="黑体" panose="02010609060101010101" charset="-122"/>
              <a:ea typeface="黑体" panose="02010609060101010101" charset="-122"/>
              <a:cs typeface="黑体" panose="02010609060101010101" charset="-122"/>
              <a:sym typeface="+mn-ea"/>
            </a:endParaRPr>
          </a:p>
        </p:txBody>
      </p:sp>
      <p:sp>
        <p:nvSpPr>
          <p:cNvPr id="1048821" name="上凸弯带形 3"/>
          <p:cNvSpPr/>
          <p:nvPr>
            <p:custDataLst>
              <p:tags r:id="rId8"/>
            </p:custDataLst>
          </p:nvPr>
        </p:nvSpPr>
        <p:spPr>
          <a:xfrm>
            <a:off x="7913688" y="1487488"/>
            <a:ext cx="2574925" cy="814388"/>
          </a:xfrm>
          <a:prstGeom prst="ellipseRibbon2">
            <a:avLst/>
          </a:prstGeom>
          <a:gradFill>
            <a:gsLst>
              <a:gs pos="0">
                <a:schemeClr val="accent1">
                  <a:lumMod val="60000"/>
                  <a:lumOff val="40000"/>
                </a:schemeClr>
              </a:gs>
              <a:gs pos="100000">
                <a:schemeClr val="accent1">
                  <a:lumMod val="50000"/>
                </a:schemeClr>
              </a:gs>
            </a:gsLst>
            <a:lin scaled="0"/>
          </a:gra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r>
              <a:rPr lang="zh-CN" altLang="en-US" sz="1800" strike="noStrike" spc="150" noProof="1">
                <a:solidFill>
                  <a:schemeClr val="tx1"/>
                </a:solidFill>
                <a:latin typeface="黑体" panose="02010609060101010101" charset="-122"/>
                <a:ea typeface="黑体" panose="02010609060101010101" charset="-122"/>
                <a:cs typeface="+mn-cs"/>
                <a:sym typeface="+mn-ea"/>
              </a:rPr>
              <a:t>为生活需要的教育</a:t>
            </a:r>
            <a:endParaRPr kumimoji="0" lang="zh-CN" altLang="en-US" sz="1800" b="0" i="0" u="none" strike="noStrike" cap="none" spc="150" normalizeH="0" baseline="0" noProof="1">
              <a:ln>
                <a:noFill/>
              </a:ln>
              <a:solidFill>
                <a:schemeClr val="tx1"/>
              </a:solidFill>
              <a:effectLst/>
              <a:latin typeface="黑体" panose="02010609060101010101" charset="-122"/>
              <a:ea typeface="黑体" panose="02010609060101010101" charset="-122"/>
              <a:cs typeface="黑体" panose="02010609060101010101" charset="-122"/>
              <a:sym typeface="+mn-ea"/>
            </a:endParaRPr>
          </a:p>
        </p:txBody>
      </p:sp>
      <p:sp>
        <p:nvSpPr>
          <p:cNvPr id="1048822" name="矩形 14"/>
          <p:cNvSpPr/>
          <p:nvPr>
            <p:custDataLst>
              <p:tags r:id="rId9"/>
            </p:custDataLst>
          </p:nvPr>
        </p:nvSpPr>
        <p:spPr>
          <a:xfrm>
            <a:off x="1411288" y="1216025"/>
            <a:ext cx="3040063" cy="5373688"/>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indent="457200" algn="l" fontAlgn="ctr">
              <a:lnSpc>
                <a:spcPct val="150000"/>
              </a:lnSpc>
              <a:spcBef>
                <a:spcPts val="1000"/>
              </a:spcBef>
              <a:spcAft>
                <a:spcPts val="0"/>
              </a:spcAft>
              <a:buSzPct val="100000"/>
              <a:buFont typeface="+mj-ea"/>
            </a:pPr>
            <a:r>
              <a:rPr lang="en-US" altLang="zh-CN"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“生活教育是生活所原有、生活所自营、生活所必需的教育”；</a:t>
            </a:r>
            <a:r>
              <a:rPr lang="zh-CN" altLang="en-US"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生活和教育的关系是</a:t>
            </a:r>
            <a:r>
              <a:rPr lang="zh-CN" altLang="en-US" sz="2000" strike="noStrike" spc="150" noProof="1">
                <a:solidFill>
                  <a:srgbClr val="FF0000"/>
                </a:solidFill>
                <a:latin typeface="黑体" panose="02010609060101010101" charset="-122"/>
                <a:ea typeface="黑体" panose="02010609060101010101" charset="-122"/>
                <a:cs typeface="黑体" panose="02010609060101010101" charset="-122"/>
              </a:rPr>
              <a:t>生活决定教育，</a:t>
            </a:r>
            <a:r>
              <a:rPr lang="zh-CN" altLang="en-US"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以生活为中心，有生活就有教育。</a:t>
            </a:r>
            <a:endParaRPr lang="zh-CN" altLang="en-US"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endParaRPr>
          </a:p>
        </p:txBody>
      </p:sp>
      <p:sp>
        <p:nvSpPr>
          <p:cNvPr id="1048823" name="矩形 17"/>
          <p:cNvSpPr/>
          <p:nvPr/>
        </p:nvSpPr>
        <p:spPr bwMode="auto">
          <a:xfrm>
            <a:off x="4451351" y="2507139"/>
            <a:ext cx="3219449" cy="3840480"/>
          </a:xfrm>
          <a:prstGeom prst="rect">
            <a:avLst/>
          </a:prstGeom>
          <a:solidFill>
            <a:srgbClr val="82B5A5"/>
          </a:solidFill>
          <a:ln w="28575" cap="flat" cmpd="sng" algn="ctr">
            <a:solidFill>
              <a:srgbClr val="6D6D6D"/>
            </a:solidFill>
            <a:prstDash val="sysDash"/>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824" name="矩形 18"/>
          <p:cNvSpPr/>
          <p:nvPr/>
        </p:nvSpPr>
        <p:spPr bwMode="auto">
          <a:xfrm>
            <a:off x="7670800" y="2507139"/>
            <a:ext cx="3273425" cy="3840480"/>
          </a:xfrm>
          <a:prstGeom prst="rect">
            <a:avLst/>
          </a:prstGeom>
          <a:solidFill>
            <a:srgbClr val="82B5A5"/>
          </a:solidFill>
          <a:ln w="28575" cap="flat" cmpd="sng" algn="ctr">
            <a:solidFill>
              <a:srgbClr val="6D6D6D"/>
            </a:solidFill>
            <a:prstDash val="sysDash"/>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p:txBody>
      </p:sp>
      <p:sp>
        <p:nvSpPr>
          <p:cNvPr id="1048825" name="矩形 12"/>
          <p:cNvSpPr/>
          <p:nvPr>
            <p:custDataLst>
              <p:tags r:id="rId10"/>
            </p:custDataLst>
          </p:nvPr>
        </p:nvSpPr>
        <p:spPr>
          <a:xfrm>
            <a:off x="4583113" y="2001838"/>
            <a:ext cx="2976563" cy="4160838"/>
          </a:xfrm>
          <a:prstGeom prst="rect">
            <a:avLst/>
          </a:prstGeom>
        </p:spPr>
        <p:txBody>
          <a:bodyPr anchor="ctr">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indent="457200" algn="l" fontAlgn="ctr">
              <a:lnSpc>
                <a:spcPct val="150000"/>
              </a:lnSpc>
              <a:spcBef>
                <a:spcPts val="1000"/>
              </a:spcBef>
              <a:spcAft>
                <a:spcPts val="0"/>
              </a:spcAft>
              <a:buClrTx/>
              <a:buSzTx/>
              <a:buFont typeface="+mj-ea"/>
              <a:buNone/>
            </a:pPr>
            <a:r>
              <a:rPr lang="en-US" altLang="zh-CN"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陶行知认为，人过什么生活，便受什么教育；要想受什么教育，便须过什么生活，主张通过组织幼儿不同形式的生活来实施各方面的教育。</a:t>
            </a:r>
            <a:endParaRPr lang="en-US" altLang="zh-CN"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endParaRPr>
          </a:p>
        </p:txBody>
      </p:sp>
      <p:sp>
        <p:nvSpPr>
          <p:cNvPr id="1048826" name="矩形 13"/>
          <p:cNvSpPr/>
          <p:nvPr>
            <p:custDataLst>
              <p:tags r:id="rId11"/>
            </p:custDataLst>
          </p:nvPr>
        </p:nvSpPr>
        <p:spPr>
          <a:xfrm>
            <a:off x="7913688" y="2001838"/>
            <a:ext cx="3167063" cy="4160838"/>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indent="457200" algn="l" fontAlgn="ctr">
              <a:lnSpc>
                <a:spcPct val="130000"/>
              </a:lnSpc>
              <a:spcBef>
                <a:spcPts val="1000"/>
              </a:spcBef>
              <a:spcAft>
                <a:spcPts val="0"/>
              </a:spcAft>
              <a:buSzPct val="100000"/>
              <a:buFont typeface="+mj-ea"/>
            </a:pPr>
            <a:endParaRPr lang="zh-CN" altLang="en-US" sz="1900" strike="noStrike" spc="150" noProof="1">
              <a:solidFill>
                <a:srgbClr val="FF0000"/>
              </a:solidFill>
              <a:latin typeface="黑体" panose="02010609060101010101" charset="-122"/>
              <a:ea typeface="黑体" panose="02010609060101010101" charset="-122"/>
            </a:endParaRPr>
          </a:p>
          <a:p>
            <a:pPr lvl="0" indent="457200" algn="l" fontAlgn="ctr">
              <a:lnSpc>
                <a:spcPct val="150000"/>
              </a:lnSpc>
              <a:spcBef>
                <a:spcPts val="1000"/>
              </a:spcBef>
              <a:spcAft>
                <a:spcPts val="0"/>
              </a:spcAft>
              <a:buClrTx/>
              <a:buSzTx/>
              <a:buFont typeface="+mj-ea"/>
              <a:buNone/>
            </a:pPr>
            <a:r>
              <a:rPr lang="en-US" altLang="zh-CN" sz="20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陶行知指出：“我们主张要给儿童过儿童的生活，受儿童的教育。儿童教育应当供给儿童在生活上的需要。凡是一切呆板拘滞不合理足以束缚儿童生活的，我们都完全烧掉了。</a:t>
            </a:r>
            <a:r>
              <a:rPr lang="en-US" altLang="zh-CN" sz="19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a:t>
            </a:r>
            <a:endParaRPr lang="en-US" altLang="zh-CN" sz="1900"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endParaRPr>
          </a:p>
        </p:txBody>
      </p:sp>
      <p:sp>
        <p:nvSpPr>
          <p:cNvPr id="1048827" name="文本框 21"/>
          <p:cNvSpPr txBox="1"/>
          <p:nvPr>
            <p:custDataLst>
              <p:tags r:id="rId12"/>
            </p:custDataLst>
          </p:nvPr>
        </p:nvSpPr>
        <p:spPr>
          <a:xfrm>
            <a:off x="3048000" y="483394"/>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（一）生活即教育</a:t>
            </a:r>
            <a:endParaRPr lang="zh-CN" altLang="en-US" sz="3200" b="1" strike="noStrike" spc="300" noProof="1">
              <a:latin typeface="Arial" panose="020B0604020202020204" pitchFamily="34" charset="0"/>
              <a:ea typeface="微软雅黑" panose="020B0503020204020204" pitchFamily="34" charset="-122"/>
              <a:cs typeface="+mn-cs"/>
            </a:endParaRPr>
          </a:p>
        </p:txBody>
      </p:sp>
    </p:spTree>
    <p:custDataLst>
      <p:tags r:id="rId13"/>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28" name="矩形 15"/>
          <p:cNvSpPr/>
          <p:nvPr>
            <p:custDataLst>
              <p:tags r:id="rId1"/>
            </p:custDataLst>
          </p:nvPr>
        </p:nvSpPr>
        <p:spPr>
          <a:xfrm>
            <a:off x="493713" y="859155"/>
            <a:ext cx="11415713" cy="5505450"/>
          </a:xfrm>
          <a:prstGeom prst="rect">
            <a:avLst/>
          </a:prstGeom>
          <a:noFill/>
          <a:ln w="41275"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829" name="矩形 16"/>
          <p:cNvSpPr/>
          <p:nvPr>
            <p:custDataLst>
              <p:tags r:id="rId2"/>
            </p:custDataLst>
          </p:nvPr>
        </p:nvSpPr>
        <p:spPr>
          <a:xfrm>
            <a:off x="282575" y="676275"/>
            <a:ext cx="11415713" cy="5505450"/>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830" name="任意多边形: 形状 18"/>
          <p:cNvSpPr>
            <a:spLocks noChangeAspect="1"/>
          </p:cNvSpPr>
          <p:nvPr>
            <p:custDataLst>
              <p:tags r:id="rId3"/>
            </p:custDataLst>
          </p:nvPr>
        </p:nvSpPr>
        <p:spPr>
          <a:xfrm>
            <a:off x="701675" y="422275"/>
            <a:ext cx="342900" cy="69691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31" name="任意多边形: 形状 19"/>
          <p:cNvSpPr>
            <a:spLocks noChangeAspect="1"/>
          </p:cNvSpPr>
          <p:nvPr>
            <p:custDataLst>
              <p:tags r:id="rId4"/>
            </p:custDataLst>
          </p:nvPr>
        </p:nvSpPr>
        <p:spPr>
          <a:xfrm>
            <a:off x="1152525" y="422275"/>
            <a:ext cx="342900" cy="69691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32" name="任意多边形: 形状 21"/>
          <p:cNvSpPr>
            <a:spLocks noChangeAspect="1"/>
          </p:cNvSpPr>
          <p:nvPr>
            <p:custDataLst>
              <p:tags r:id="rId5"/>
            </p:custDataLst>
          </p:nvPr>
        </p:nvSpPr>
        <p:spPr>
          <a:xfrm>
            <a:off x="615950" y="366713"/>
            <a:ext cx="303213" cy="61753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33" name="任意多边形: 形状 22"/>
          <p:cNvSpPr>
            <a:spLocks noChangeAspect="1"/>
          </p:cNvSpPr>
          <p:nvPr>
            <p:custDataLst>
              <p:tags r:id="rId6"/>
            </p:custDataLst>
          </p:nvPr>
        </p:nvSpPr>
        <p:spPr>
          <a:xfrm>
            <a:off x="1019175" y="366713"/>
            <a:ext cx="303213" cy="61753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34" name="任意多边形: 形状 24"/>
          <p:cNvSpPr>
            <a:spLocks noChangeAspect="1"/>
          </p:cNvSpPr>
          <p:nvPr>
            <p:custDataLst>
              <p:tags r:id="rId7"/>
            </p:custDataLst>
          </p:nvPr>
        </p:nvSpPr>
        <p:spPr>
          <a:xfrm rot="10800000">
            <a:off x="11425238" y="6000750"/>
            <a:ext cx="333375" cy="67786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35" name="任意多边形: 形状 25"/>
          <p:cNvSpPr>
            <a:spLocks noChangeAspect="1"/>
          </p:cNvSpPr>
          <p:nvPr>
            <p:custDataLst>
              <p:tags r:id="rId8"/>
            </p:custDataLst>
          </p:nvPr>
        </p:nvSpPr>
        <p:spPr>
          <a:xfrm rot="10800000">
            <a:off x="10982325" y="6000750"/>
            <a:ext cx="333375" cy="67786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36" name="任意多边形: 形状 27"/>
          <p:cNvSpPr>
            <a:spLocks noChangeAspect="1"/>
          </p:cNvSpPr>
          <p:nvPr>
            <p:custDataLst>
              <p:tags r:id="rId9"/>
            </p:custDataLst>
          </p:nvPr>
        </p:nvSpPr>
        <p:spPr>
          <a:xfrm rot="10800000">
            <a:off x="11331575" y="5899150"/>
            <a:ext cx="295275" cy="600075"/>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37" name="任意多边形: 形状 28"/>
          <p:cNvSpPr>
            <a:spLocks noChangeAspect="1"/>
          </p:cNvSpPr>
          <p:nvPr>
            <p:custDataLst>
              <p:tags r:id="rId10"/>
            </p:custDataLst>
          </p:nvPr>
        </p:nvSpPr>
        <p:spPr>
          <a:xfrm rot="10800000">
            <a:off x="10939463" y="5899150"/>
            <a:ext cx="295275" cy="600075"/>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38" name="文本框 14"/>
          <p:cNvSpPr txBox="1"/>
          <p:nvPr>
            <p:custDataLst>
              <p:tags r:id="rId11"/>
            </p:custDataLst>
          </p:nvPr>
        </p:nvSpPr>
        <p:spPr>
          <a:xfrm>
            <a:off x="709613" y="1979613"/>
            <a:ext cx="10772775" cy="3740148"/>
          </a:xfrm>
          <a:prstGeom prst="rect">
            <a:avLst/>
          </a:prstGeom>
          <a:noFill/>
          <a:ln w="9525">
            <a:noFill/>
          </a:ln>
        </p:spPr>
        <p:txBody>
          <a:bodyPr wrap="square" lIns="90000" tIns="46800" rIns="90000" bIns="46800" anchor="t"/>
          <a:lstStyle/>
          <a:p>
            <a:pPr marL="355600" indent="457200" fontAlgn="ctr">
              <a:lnSpc>
                <a:spcPct val="150000"/>
              </a:lnSpc>
              <a:spcBef>
                <a:spcPts val="1000"/>
              </a:spcBef>
              <a:buSzPct val="130000"/>
              <a:buFont typeface="Wingdings" panose="05000000000000000000" charset="0"/>
              <a:buChar char="l"/>
            </a:pPr>
            <a:r>
              <a:rPr lang="zh-CN" altLang="en-US" sz="2400" dirty="0">
                <a:latin typeface="黑体" panose="02010609060101010101" charset="-122"/>
                <a:ea typeface="黑体" panose="02010609060101010101" charset="-122"/>
              </a:rPr>
              <a:t>陶行知认为杜威的“学校即社会”，即将社会上的东西搬一些进学校，这就把丰富多彩的社会生活压缩到渺小的学校中去，把</a:t>
            </a:r>
            <a:r>
              <a:rPr lang="zh-CN" altLang="en-US" sz="2400" dirty="0">
                <a:solidFill>
                  <a:srgbClr val="FF0000"/>
                </a:solidFill>
                <a:latin typeface="黑体" panose="02010609060101010101" charset="-122"/>
                <a:ea typeface="黑体" panose="02010609060101010101" charset="-122"/>
              </a:rPr>
              <a:t>真的社会变成假的社会，</a:t>
            </a:r>
            <a:r>
              <a:rPr lang="zh-CN" altLang="en-US" sz="2400" dirty="0">
                <a:latin typeface="黑体" panose="02010609060101010101" charset="-122"/>
                <a:ea typeface="黑体" panose="02010609060101010101" charset="-122"/>
              </a:rPr>
              <a:t>这种教育好像把一只活泼的小鸟从天空中捉来，关进鸟笼一样。</a:t>
            </a:r>
            <a:endParaRPr lang="zh-CN" altLang="en-US" sz="2400" dirty="0">
              <a:latin typeface="黑体" panose="02010609060101010101" charset="-122"/>
              <a:ea typeface="黑体" panose="02010609060101010101" charset="-122"/>
            </a:endParaRPr>
          </a:p>
          <a:p>
            <a:pPr marL="355600" indent="457200" fontAlgn="ctr">
              <a:lnSpc>
                <a:spcPct val="150000"/>
              </a:lnSpc>
              <a:spcBef>
                <a:spcPts val="1000"/>
              </a:spcBef>
              <a:buSzPct val="130000"/>
              <a:buFont typeface="Wingdings" panose="05000000000000000000" charset="0"/>
              <a:buChar char="l"/>
            </a:pPr>
            <a:r>
              <a:rPr lang="zh-CN" altLang="en-US" sz="2400" dirty="0">
                <a:latin typeface="黑体" panose="02010609060101010101" charset="-122"/>
                <a:ea typeface="黑体" panose="02010609060101010101" charset="-122"/>
              </a:rPr>
              <a:t>为了真正解决学校与社会的关系，陶行知提出了“社会即学校”的主张。他要求以社会生活作为学校和教育的内容，以社会作为教育的范围，整个的社会是生活的场所，也是教育的场所。</a:t>
            </a:r>
            <a:endParaRPr lang="zh-CN" altLang="en-US" sz="2400" dirty="0">
              <a:solidFill>
                <a:srgbClr val="FF0000"/>
              </a:solidFill>
              <a:latin typeface="黑体" panose="02010609060101010101" charset="-122"/>
              <a:ea typeface="黑体" panose="02010609060101010101" charset="-122"/>
            </a:endParaRPr>
          </a:p>
        </p:txBody>
      </p:sp>
      <p:sp>
        <p:nvSpPr>
          <p:cNvPr id="1048839" name="文本框 14"/>
          <p:cNvSpPr txBox="1"/>
          <p:nvPr>
            <p:custDataLst>
              <p:tags r:id="rId12"/>
            </p:custDataLst>
          </p:nvPr>
        </p:nvSpPr>
        <p:spPr>
          <a:xfrm>
            <a:off x="3048000" y="1041401"/>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a:t>
            </a:r>
            <a:r>
              <a:rPr lang="zh-CN" altLang="en-US" sz="3200" b="1" spc="300" noProof="1">
                <a:latin typeface="Arial" panose="020B0604020202020204" pitchFamily="34" charset="0"/>
                <a:ea typeface="微软雅黑" panose="020B0503020204020204" pitchFamily="34" charset="-122"/>
              </a:rPr>
              <a:t>二</a:t>
            </a:r>
            <a:r>
              <a:rPr lang="zh-CN" altLang="en-US" sz="3200" b="1" strike="noStrike" spc="300" noProof="1">
                <a:latin typeface="Arial" panose="020B0604020202020204" pitchFamily="34" charset="0"/>
                <a:ea typeface="微软雅黑" panose="020B0503020204020204" pitchFamily="34" charset="-122"/>
                <a:cs typeface="+mn-cs"/>
              </a:rPr>
              <a:t>）社会即学校</a:t>
            </a:r>
            <a:endParaRPr lang="zh-CN" altLang="en-US" sz="3200" b="1" strike="noStrike" spc="300" noProof="1">
              <a:latin typeface="Arial" panose="020B0604020202020204" pitchFamily="34" charset="0"/>
              <a:ea typeface="微软雅黑" panose="020B0503020204020204" pitchFamily="34" charset="-122"/>
              <a:cs typeface="+mn-cs"/>
            </a:endParaRPr>
          </a:p>
        </p:txBody>
      </p:sp>
    </p:spTree>
    <p:custDataLst>
      <p:tags r:id="rId1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48838">
                                            <p:txEl>
                                              <p:pRg st="0" end="0"/>
                                            </p:txEl>
                                          </p:spTgt>
                                        </p:tgtEl>
                                        <p:attrNameLst>
                                          <p:attrName>style.visibility</p:attrName>
                                        </p:attrNameLst>
                                      </p:cBhvr>
                                      <p:to>
                                        <p:strVal val="visible"/>
                                      </p:to>
                                    </p:set>
                                    <p:anim calcmode="lin" valueType="num">
                                      <p:cBhvr additive="base">
                                        <p:cTn id="7" dur="500" fill="hold"/>
                                        <p:tgtEl>
                                          <p:spTgt spid="10488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488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048838">
                                            <p:txEl>
                                              <p:pRg st="1" end="1"/>
                                            </p:txEl>
                                          </p:spTgt>
                                        </p:tgtEl>
                                        <p:attrNameLst>
                                          <p:attrName>style.visibility</p:attrName>
                                        </p:attrNameLst>
                                      </p:cBhvr>
                                      <p:to>
                                        <p:strVal val="visible"/>
                                      </p:to>
                                    </p:set>
                                    <p:animEffect transition="in" filter="blinds(horizontal)">
                                      <p:cBhvr>
                                        <p:cTn id="13" dur="500"/>
                                        <p:tgtEl>
                                          <p:spTgt spid="104883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40" name="直角三角形 12"/>
          <p:cNvSpPr/>
          <p:nvPr>
            <p:custDataLst>
              <p:tags r:id="rId1"/>
            </p:custDataLst>
          </p:nvPr>
        </p:nvSpPr>
        <p:spPr>
          <a:xfrm rot="10556773">
            <a:off x="339725" y="442913"/>
            <a:ext cx="1120775" cy="1014413"/>
          </a:xfrm>
          <a:prstGeom prst="rtTriangle">
            <a:avLst/>
          </a:prstGeom>
          <a:pattFill prst="zigZ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1" name="直角三角形 10"/>
          <p:cNvSpPr/>
          <p:nvPr>
            <p:custDataLst>
              <p:tags r:id="rId2"/>
            </p:custDataLst>
          </p:nvPr>
        </p:nvSpPr>
        <p:spPr>
          <a:xfrm flipH="1">
            <a:off x="5334000" y="0"/>
            <a:ext cx="6858000" cy="6858000"/>
          </a:xfrm>
          <a:prstGeom prst="rtTriangle">
            <a:avLst/>
          </a:prstGeom>
          <a:pattFill prst="dashUpDi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2" name="矩形 11"/>
          <p:cNvSpPr/>
          <p:nvPr>
            <p:custDataLst>
              <p:tags r:id="rId3"/>
            </p:custDataLst>
          </p:nvPr>
        </p:nvSpPr>
        <p:spPr>
          <a:xfrm>
            <a:off x="871538" y="557213"/>
            <a:ext cx="10753725" cy="6048375"/>
          </a:xfrm>
          <a:prstGeom prst="rect">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3" name="直角三角形 13"/>
          <p:cNvSpPr/>
          <p:nvPr>
            <p:custDataLst>
              <p:tags r:id="rId4"/>
            </p:custDataLst>
          </p:nvPr>
        </p:nvSpPr>
        <p:spPr>
          <a:xfrm rot="7372940">
            <a:off x="6411119" y="1185069"/>
            <a:ext cx="2144713" cy="1939925"/>
          </a:xfrm>
          <a:prstGeom prst="rtTriangle">
            <a:avLst/>
          </a:prstGeom>
          <a:pattFill prst="zigZag">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4" name="矩形 14"/>
          <p:cNvSpPr/>
          <p:nvPr>
            <p:custDataLst>
              <p:tags r:id="rId5"/>
            </p:custDataLst>
          </p:nvPr>
        </p:nvSpPr>
        <p:spPr>
          <a:xfrm>
            <a:off x="719138" y="404813"/>
            <a:ext cx="10753725" cy="604837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5" name="文本框 1"/>
          <p:cNvSpPr txBox="1"/>
          <p:nvPr>
            <p:custDataLst>
              <p:tags r:id="rId6"/>
            </p:custDataLst>
          </p:nvPr>
        </p:nvSpPr>
        <p:spPr>
          <a:xfrm>
            <a:off x="1600200" y="1914525"/>
            <a:ext cx="9088438" cy="3035300"/>
          </a:xfrm>
          <a:prstGeom prst="rect">
            <a:avLst/>
          </a:prstGeom>
          <a:noFill/>
          <a:ln w="9525">
            <a:noFill/>
          </a:ln>
        </p:spPr>
        <p:txBody>
          <a:bodyPr wrap="square" lIns="90000" tIns="46800" rIns="90000" bIns="46800" anchor="t"/>
          <a:lstStyle/>
          <a:p>
            <a:pPr indent="457200" fontAlgn="ctr">
              <a:lnSpc>
                <a:spcPct val="150000"/>
              </a:lnSpc>
              <a:spcBef>
                <a:spcPts val="1000"/>
              </a:spcBef>
              <a:buClr>
                <a:srgbClr val="404040"/>
              </a:buClr>
              <a:buSzPct val="130000"/>
              <a:buFont typeface="Arial" panose="020B0604020202020204" pitchFamily="34" charset="0"/>
            </a:pPr>
            <a:r>
              <a:rPr lang="en-US" altLang="zh-CN" sz="2400" b="1" dirty="0">
                <a:latin typeface="黑体" panose="02010609060101010101" charset="-122"/>
                <a:ea typeface="黑体" panose="02010609060101010101" charset="-122"/>
              </a:rPr>
              <a:t>“教学做合一是以生活为中心——怎样做，就怎样学；怎样学，就怎样教。</a:t>
            </a:r>
            <a:endParaRPr lang="en-US" altLang="zh-CN" sz="2400" b="1" dirty="0">
              <a:latin typeface="黑体" panose="02010609060101010101" charset="-122"/>
              <a:ea typeface="黑体" panose="02010609060101010101" charset="-122"/>
            </a:endParaRPr>
          </a:p>
          <a:p>
            <a:pPr indent="457200" fontAlgn="ctr">
              <a:lnSpc>
                <a:spcPct val="150000"/>
              </a:lnSpc>
              <a:spcBef>
                <a:spcPts val="1000"/>
              </a:spcBef>
              <a:buClr>
                <a:srgbClr val="404040"/>
              </a:buClr>
              <a:buSzPct val="130000"/>
              <a:buFont typeface="Arial" panose="020B0604020202020204" pitchFamily="34" charset="0"/>
            </a:pPr>
            <a:r>
              <a:rPr lang="en-US" altLang="zh-CN" sz="2400" b="1" dirty="0">
                <a:latin typeface="黑体" panose="02010609060101010101" charset="-122"/>
                <a:ea typeface="黑体" panose="02010609060101010101" charset="-122"/>
              </a:rPr>
              <a:t>“做”是中心，在做上教的是先生，在做上学的是学生。强调“行”是知识的源泉，“教学做”不是三件事，而是一件事，不能分开。</a:t>
            </a:r>
            <a:endParaRPr lang="en-US" altLang="zh-CN" sz="2400" b="1" dirty="0">
              <a:latin typeface="黑体" panose="02010609060101010101" charset="-122"/>
              <a:ea typeface="黑体" panose="02010609060101010101" charset="-122"/>
            </a:endParaRPr>
          </a:p>
          <a:p>
            <a:pPr indent="457200" fontAlgn="ctr">
              <a:lnSpc>
                <a:spcPct val="150000"/>
              </a:lnSpc>
              <a:spcBef>
                <a:spcPts val="1000"/>
              </a:spcBef>
              <a:buClr>
                <a:srgbClr val="404040"/>
              </a:buClr>
              <a:buSzPct val="130000"/>
              <a:buFont typeface="Arial" panose="020B0604020202020204" pitchFamily="34" charset="0"/>
            </a:pPr>
            <a:r>
              <a:rPr lang="en-US" altLang="zh-CN" sz="2400" b="1" dirty="0">
                <a:solidFill>
                  <a:srgbClr val="FF0000"/>
                </a:solidFill>
                <a:latin typeface="黑体" panose="02010609060101010101" charset="-122"/>
                <a:ea typeface="黑体" panose="02010609060101010101" charset="-122"/>
              </a:rPr>
              <a:t>“</a:t>
            </a:r>
            <a:r>
              <a:rPr lang="zh-CN" altLang="en-US" sz="2400" b="1" dirty="0">
                <a:solidFill>
                  <a:srgbClr val="FF0000"/>
                </a:solidFill>
                <a:latin typeface="黑体" panose="02010609060101010101" charset="-122"/>
                <a:ea typeface="黑体" panose="02010609060101010101" charset="-122"/>
              </a:rPr>
              <a:t>艺友制的师范教育</a:t>
            </a:r>
            <a:r>
              <a:rPr lang="en-US" altLang="zh-CN" sz="2400" b="1" dirty="0">
                <a:solidFill>
                  <a:srgbClr val="FF0000"/>
                </a:solidFill>
                <a:latin typeface="黑体" panose="02010609060101010101" charset="-122"/>
                <a:ea typeface="黑体" panose="02010609060101010101" charset="-122"/>
              </a:rPr>
              <a:t>”</a:t>
            </a:r>
            <a:endParaRPr lang="en-US" altLang="zh-CN" sz="2400" b="1" dirty="0">
              <a:solidFill>
                <a:srgbClr val="FF0000"/>
              </a:solidFill>
              <a:latin typeface="黑体" panose="02010609060101010101" charset="-122"/>
              <a:ea typeface="黑体" panose="02010609060101010101" charset="-122"/>
            </a:endParaRPr>
          </a:p>
        </p:txBody>
      </p:sp>
      <p:sp>
        <p:nvSpPr>
          <p:cNvPr id="1048846" name="流程图: 摘录 5"/>
          <p:cNvSpPr/>
          <p:nvPr>
            <p:custDataLst>
              <p:tags r:id="rId7"/>
            </p:custDataLst>
          </p:nvPr>
        </p:nvSpPr>
        <p:spPr>
          <a:xfrm rot="2220000">
            <a:off x="10142538" y="1138238"/>
            <a:ext cx="590550" cy="390525"/>
          </a:xfrm>
          <a:prstGeom prst="flowChartExtra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7" name="流程图: 摘录 6"/>
          <p:cNvSpPr/>
          <p:nvPr>
            <p:custDataLst>
              <p:tags r:id="rId8"/>
            </p:custDataLst>
          </p:nvPr>
        </p:nvSpPr>
        <p:spPr>
          <a:xfrm rot="18420000">
            <a:off x="10366375" y="600075"/>
            <a:ext cx="846138" cy="658813"/>
          </a:xfrm>
          <a:prstGeom prst="flowChartExtra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8" name="流程图: 摘录 7"/>
          <p:cNvSpPr/>
          <p:nvPr>
            <p:custDataLst>
              <p:tags r:id="rId9"/>
            </p:custDataLst>
          </p:nvPr>
        </p:nvSpPr>
        <p:spPr>
          <a:xfrm rot="2880000">
            <a:off x="1173163" y="5359400"/>
            <a:ext cx="668338" cy="522288"/>
          </a:xfrm>
          <a:prstGeom prst="flowChartExtra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49" name="流程图: 摘录 8"/>
          <p:cNvSpPr/>
          <p:nvPr>
            <p:custDataLst>
              <p:tags r:id="rId10"/>
            </p:custDataLst>
          </p:nvPr>
        </p:nvSpPr>
        <p:spPr>
          <a:xfrm rot="19680000">
            <a:off x="1587500" y="5672138"/>
            <a:ext cx="590550" cy="390525"/>
          </a:xfrm>
          <a:prstGeom prst="flowChartExtra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50" name="文本框 16"/>
          <p:cNvSpPr txBox="1"/>
          <p:nvPr>
            <p:custDataLst>
              <p:tags r:id="rId11"/>
            </p:custDataLst>
          </p:nvPr>
        </p:nvSpPr>
        <p:spPr>
          <a:xfrm>
            <a:off x="3048000" y="1041401"/>
            <a:ext cx="609600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fontAlgn="auto">
              <a:lnSpc>
                <a:spcPct val="100000"/>
              </a:lnSpc>
              <a:spcBef>
                <a:spcPts val="0"/>
              </a:spcBef>
              <a:spcAft>
                <a:spcPts val="0"/>
              </a:spcAft>
              <a:buSzPct val="100000"/>
              <a:buNone/>
            </a:pPr>
            <a:r>
              <a:rPr lang="zh-CN" altLang="en-US" sz="3200" b="1" strike="noStrike" spc="300" noProof="1">
                <a:latin typeface="Arial" panose="020B0604020202020204" pitchFamily="34" charset="0"/>
                <a:ea typeface="微软雅黑" panose="020B0503020204020204" pitchFamily="34" charset="-122"/>
                <a:cs typeface="+mn-cs"/>
              </a:rPr>
              <a:t>（三）教学做合一</a:t>
            </a:r>
            <a:endParaRPr lang="zh-CN" altLang="en-US" sz="3200" b="1" strike="noStrike" spc="300" noProof="1">
              <a:latin typeface="Arial" panose="020B0604020202020204" pitchFamily="34" charset="0"/>
              <a:ea typeface="微软雅黑" panose="020B0503020204020204" pitchFamily="34" charset="-122"/>
              <a:cs typeface="+mn-cs"/>
            </a:endParaRPr>
          </a:p>
        </p:txBody>
      </p:sp>
    </p:spTree>
    <p:custDataLst>
      <p:tags r:id="rId1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48845">
                                            <p:txEl>
                                              <p:pRg st="0" end="0"/>
                                            </p:txEl>
                                          </p:spTgt>
                                        </p:tgtEl>
                                        <p:attrNameLst>
                                          <p:attrName>style.visibility</p:attrName>
                                        </p:attrNameLst>
                                      </p:cBhvr>
                                      <p:to>
                                        <p:strVal val="visible"/>
                                      </p:to>
                                    </p:set>
                                    <p:animEffect transition="in" filter="blinds(horizontal)">
                                      <p:cBhvr>
                                        <p:cTn id="7" dur="500"/>
                                        <p:tgtEl>
                                          <p:spTgt spid="10488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48845">
                                            <p:txEl>
                                              <p:pRg st="1" end="1"/>
                                            </p:txEl>
                                          </p:spTgt>
                                        </p:tgtEl>
                                        <p:attrNameLst>
                                          <p:attrName>style.visibility</p:attrName>
                                        </p:attrNameLst>
                                      </p:cBhvr>
                                      <p:to>
                                        <p:strVal val="visible"/>
                                      </p:to>
                                    </p:set>
                                    <p:animEffect transition="in" filter="wipe(down)">
                                      <p:cBhvr>
                                        <p:cTn id="12" dur="500"/>
                                        <p:tgtEl>
                                          <p:spTgt spid="1048845">
                                            <p:txEl>
                                              <p:pRg st="1" end="1"/>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1048845">
                                            <p:txEl>
                                              <p:pRg st="2" end="2"/>
                                            </p:txEl>
                                          </p:spTgt>
                                        </p:tgtEl>
                                        <p:attrNameLst>
                                          <p:attrName>style.visibility</p:attrName>
                                        </p:attrNameLst>
                                      </p:cBhvr>
                                      <p:to>
                                        <p:strVal val="visible"/>
                                      </p:to>
                                    </p:set>
                                    <p:animEffect transition="in" filter="wipe(down)">
                                      <p:cBhvr>
                                        <p:cTn id="15" dur="500"/>
                                        <p:tgtEl>
                                          <p:spTgt spid="104884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54" name="Freeform 348"/>
          <p:cNvSpPr/>
          <p:nvPr>
            <p:custDataLst>
              <p:tags r:id="rId1"/>
            </p:custDataLst>
          </p:nvPr>
        </p:nvSpPr>
        <p:spPr bwMode="auto">
          <a:xfrm>
            <a:off x="8126413" y="4132263"/>
            <a:ext cx="2541588" cy="1746250"/>
          </a:xfrm>
          <a:custGeom>
            <a:avLst/>
            <a:gdLst>
              <a:gd name="T0" fmla="*/ 159 w 613"/>
              <a:gd name="T1" fmla="*/ 254 h 316"/>
              <a:gd name="T2" fmla="*/ 203 w 613"/>
              <a:gd name="T3" fmla="*/ 148 h 316"/>
              <a:gd name="T4" fmla="*/ 222 w 613"/>
              <a:gd name="T5" fmla="*/ 136 h 316"/>
              <a:gd name="T6" fmla="*/ 240 w 613"/>
              <a:gd name="T7" fmla="*/ 149 h 316"/>
              <a:gd name="T8" fmla="*/ 306 w 613"/>
              <a:gd name="T9" fmla="*/ 316 h 316"/>
              <a:gd name="T10" fmla="*/ 372 w 613"/>
              <a:gd name="T11" fmla="*/ 149 h 316"/>
              <a:gd name="T12" fmla="*/ 391 w 613"/>
              <a:gd name="T13" fmla="*/ 136 h 316"/>
              <a:gd name="T14" fmla="*/ 391 w 613"/>
              <a:gd name="T15" fmla="*/ 136 h 316"/>
              <a:gd name="T16" fmla="*/ 409 w 613"/>
              <a:gd name="T17" fmla="*/ 148 h 316"/>
              <a:gd name="T18" fmla="*/ 452 w 613"/>
              <a:gd name="T19" fmla="*/ 254 h 316"/>
              <a:gd name="T20" fmla="*/ 583 w 613"/>
              <a:gd name="T21" fmla="*/ 254 h 316"/>
              <a:gd name="T22" fmla="*/ 613 w 613"/>
              <a:gd name="T23" fmla="*/ 161 h 316"/>
              <a:gd name="T24" fmla="*/ 566 w 613"/>
              <a:gd name="T25" fmla="*/ 47 h 316"/>
              <a:gd name="T26" fmla="*/ 453 w 613"/>
              <a:gd name="T27" fmla="*/ 0 h 316"/>
              <a:gd name="T28" fmla="*/ 339 w 613"/>
              <a:gd name="T29" fmla="*/ 47 h 316"/>
              <a:gd name="T30" fmla="*/ 307 w 613"/>
              <a:gd name="T31" fmla="*/ 80 h 316"/>
              <a:gd name="T32" fmla="*/ 273 w 613"/>
              <a:gd name="T33" fmla="*/ 46 h 316"/>
              <a:gd name="T34" fmla="*/ 160 w 613"/>
              <a:gd name="T35" fmla="*/ 0 h 316"/>
              <a:gd name="T36" fmla="*/ 47 w 613"/>
              <a:gd name="T37" fmla="*/ 47 h 316"/>
              <a:gd name="T38" fmla="*/ 0 w 613"/>
              <a:gd name="T39" fmla="*/ 160 h 316"/>
              <a:gd name="T40" fmla="*/ 30 w 613"/>
              <a:gd name="T41" fmla="*/ 254 h 316"/>
              <a:gd name="T42" fmla="*/ 159 w 613"/>
              <a:gd name="T43" fmla="*/ 25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03" h="2750">
                <a:moveTo>
                  <a:pt x="1312" y="0"/>
                </a:moveTo>
                <a:cubicBezTo>
                  <a:pt x="1664" y="0"/>
                  <a:pt x="1992" y="139"/>
                  <a:pt x="2238" y="400"/>
                </a:cubicBezTo>
                <a:cubicBezTo>
                  <a:pt x="2238" y="400"/>
                  <a:pt x="2238" y="400"/>
                  <a:pt x="2517" y="696"/>
                </a:cubicBezTo>
                <a:cubicBezTo>
                  <a:pt x="2517" y="696"/>
                  <a:pt x="2517" y="696"/>
                  <a:pt x="2779" y="409"/>
                </a:cubicBezTo>
                <a:cubicBezTo>
                  <a:pt x="3033" y="148"/>
                  <a:pt x="3361" y="0"/>
                  <a:pt x="3713" y="0"/>
                </a:cubicBezTo>
                <a:cubicBezTo>
                  <a:pt x="3810" y="0"/>
                  <a:pt x="3906" y="12"/>
                  <a:pt x="4000" y="34"/>
                </a:cubicBezTo>
                <a:lnTo>
                  <a:pt x="4003" y="35"/>
                </a:lnTo>
                <a:lnTo>
                  <a:pt x="4003" y="2210"/>
                </a:lnTo>
                <a:lnTo>
                  <a:pt x="3980" y="2210"/>
                </a:lnTo>
                <a:cubicBezTo>
                  <a:pt x="3897" y="2210"/>
                  <a:pt x="3806" y="2210"/>
                  <a:pt x="3705" y="2210"/>
                </a:cubicBezTo>
                <a:cubicBezTo>
                  <a:pt x="3705" y="2210"/>
                  <a:pt x="3705" y="2210"/>
                  <a:pt x="3353" y="1288"/>
                </a:cubicBezTo>
                <a:cubicBezTo>
                  <a:pt x="3328" y="1227"/>
                  <a:pt x="3271" y="1184"/>
                  <a:pt x="3205" y="1184"/>
                </a:cubicBezTo>
                <a:cubicBezTo>
                  <a:pt x="3131" y="1184"/>
                  <a:pt x="3074" y="1227"/>
                  <a:pt x="3049" y="1297"/>
                </a:cubicBezTo>
                <a:cubicBezTo>
                  <a:pt x="3049" y="1297"/>
                  <a:pt x="3049" y="1297"/>
                  <a:pt x="2508" y="2750"/>
                </a:cubicBezTo>
                <a:cubicBezTo>
                  <a:pt x="2508" y="2750"/>
                  <a:pt x="2508" y="2750"/>
                  <a:pt x="1967" y="1297"/>
                </a:cubicBezTo>
                <a:cubicBezTo>
                  <a:pt x="1943" y="1227"/>
                  <a:pt x="1885" y="1184"/>
                  <a:pt x="1820" y="1184"/>
                </a:cubicBezTo>
                <a:cubicBezTo>
                  <a:pt x="1754" y="1184"/>
                  <a:pt x="1697" y="1227"/>
                  <a:pt x="1664" y="1288"/>
                </a:cubicBezTo>
                <a:cubicBezTo>
                  <a:pt x="1664" y="1288"/>
                  <a:pt x="1664" y="1288"/>
                  <a:pt x="1303" y="2210"/>
                </a:cubicBezTo>
                <a:lnTo>
                  <a:pt x="246" y="2210"/>
                </a:lnTo>
                <a:cubicBezTo>
                  <a:pt x="82" y="1975"/>
                  <a:pt x="0" y="1688"/>
                  <a:pt x="0" y="1392"/>
                </a:cubicBezTo>
                <a:cubicBezTo>
                  <a:pt x="0" y="1018"/>
                  <a:pt x="131" y="670"/>
                  <a:pt x="385" y="409"/>
                </a:cubicBezTo>
                <a:cubicBezTo>
                  <a:pt x="631" y="139"/>
                  <a:pt x="959" y="0"/>
                  <a:pt x="1312"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8855" name="Freeform 349"/>
          <p:cNvSpPr/>
          <p:nvPr>
            <p:custDataLst>
              <p:tags r:id="rId2"/>
            </p:custDataLst>
          </p:nvPr>
        </p:nvSpPr>
        <p:spPr bwMode="auto">
          <a:xfrm>
            <a:off x="8477250" y="5284788"/>
            <a:ext cx="2190750" cy="715963"/>
          </a:xfrm>
          <a:custGeom>
            <a:avLst/>
            <a:gdLst>
              <a:gd name="T0" fmla="*/ 372 w 479"/>
              <a:gd name="T1" fmla="*/ 85 h 312"/>
              <a:gd name="T2" fmla="*/ 353 w 479"/>
              <a:gd name="T3" fmla="*/ 72 h 312"/>
              <a:gd name="T4" fmla="*/ 324 w 479"/>
              <a:gd name="T5" fmla="*/ 1 h 312"/>
              <a:gd name="T6" fmla="*/ 258 w 479"/>
              <a:gd name="T7" fmla="*/ 169 h 312"/>
              <a:gd name="T8" fmla="*/ 239 w 479"/>
              <a:gd name="T9" fmla="*/ 182 h 312"/>
              <a:gd name="T10" fmla="*/ 221 w 479"/>
              <a:gd name="T11" fmla="*/ 169 h 312"/>
              <a:gd name="T12" fmla="*/ 154 w 479"/>
              <a:gd name="T13" fmla="*/ 0 h 312"/>
              <a:gd name="T14" fmla="*/ 123 w 479"/>
              <a:gd name="T15" fmla="*/ 72 h 312"/>
              <a:gd name="T16" fmla="*/ 105 w 479"/>
              <a:gd name="T17" fmla="*/ 85 h 312"/>
              <a:gd name="T18" fmla="*/ 0 w 479"/>
              <a:gd name="T19" fmla="*/ 85 h 312"/>
              <a:gd name="T20" fmla="*/ 220 w 479"/>
              <a:gd name="T21" fmla="*/ 303 h 312"/>
              <a:gd name="T22" fmla="*/ 241 w 479"/>
              <a:gd name="T23" fmla="*/ 312 h 312"/>
              <a:gd name="T24" fmla="*/ 241 w 479"/>
              <a:gd name="T25" fmla="*/ 312 h 312"/>
              <a:gd name="T26" fmla="*/ 262 w 479"/>
              <a:gd name="T27" fmla="*/ 303 h 312"/>
              <a:gd name="T28" fmla="*/ 479 w 479"/>
              <a:gd name="T29" fmla="*/ 85 h 312"/>
              <a:gd name="T30" fmla="*/ 372 w 479"/>
              <a:gd name="T31" fmla="*/ 8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49" h="1127">
                <a:moveTo>
                  <a:pt x="2649" y="9"/>
                </a:moveTo>
                <a:cubicBezTo>
                  <a:pt x="2649" y="9"/>
                  <a:pt x="2649" y="9"/>
                  <a:pt x="2886" y="626"/>
                </a:cubicBezTo>
                <a:cubicBezTo>
                  <a:pt x="2910" y="696"/>
                  <a:pt x="2976" y="739"/>
                  <a:pt x="3041" y="739"/>
                </a:cubicBezTo>
                <a:lnTo>
                  <a:pt x="3449" y="739"/>
                </a:lnTo>
                <a:lnTo>
                  <a:pt x="3449" y="1127"/>
                </a:lnTo>
                <a:lnTo>
                  <a:pt x="2236" y="1127"/>
                </a:lnTo>
                <a:lnTo>
                  <a:pt x="2241" y="1113"/>
                </a:lnTo>
                <a:cubicBezTo>
                  <a:pt x="2320" y="899"/>
                  <a:pt x="2446" y="557"/>
                  <a:pt x="2649" y="9"/>
                </a:cubicBezTo>
                <a:close/>
                <a:moveTo>
                  <a:pt x="1259" y="0"/>
                </a:moveTo>
                <a:cubicBezTo>
                  <a:pt x="1259" y="0"/>
                  <a:pt x="1259" y="0"/>
                  <a:pt x="1677" y="1122"/>
                </a:cubicBezTo>
                <a:lnTo>
                  <a:pt x="1679" y="1127"/>
                </a:lnTo>
                <a:lnTo>
                  <a:pt x="368" y="1127"/>
                </a:lnTo>
                <a:lnTo>
                  <a:pt x="353" y="1112"/>
                </a:lnTo>
                <a:cubicBezTo>
                  <a:pt x="244" y="996"/>
                  <a:pt x="126" y="872"/>
                  <a:pt x="0" y="739"/>
                </a:cubicBezTo>
                <a:cubicBezTo>
                  <a:pt x="0" y="739"/>
                  <a:pt x="0" y="739"/>
                  <a:pt x="858" y="739"/>
                </a:cubicBezTo>
                <a:cubicBezTo>
                  <a:pt x="924" y="739"/>
                  <a:pt x="981" y="696"/>
                  <a:pt x="1006" y="626"/>
                </a:cubicBezTo>
                <a:cubicBezTo>
                  <a:pt x="1006" y="626"/>
                  <a:pt x="1006" y="626"/>
                  <a:pt x="1259" y="0"/>
                </a:cubicBezTo>
                <a:close/>
              </a:path>
            </a:pathLst>
          </a:custGeom>
          <a:solidFill>
            <a:schemeClr val="accent1">
              <a:alpha val="10000"/>
            </a:schemeClr>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pPr>
            <a:endParaRPr kumimoji="0" lang="en-AU" sz="1800" b="0" i="0" u="none" strike="noStrike" kern="0" cap="none" spc="0" normalizeH="0" baseline="0" noProof="0">
              <a:ln>
                <a:noFill/>
              </a:ln>
              <a:solidFill>
                <a:srgbClr val="000000"/>
              </a:solidFill>
              <a:effectLst/>
              <a:uLnTx/>
              <a:uFillTx/>
              <a:latin typeface="微软雅黑" panose="020B0503020204020204" pitchFamily="34" charset="-122"/>
              <a:ea typeface="Microsoft YaHei UI" panose="020B0503020204020204" charset="-122"/>
            </a:endParaRPr>
          </a:p>
        </p:txBody>
      </p:sp>
      <p:sp>
        <p:nvSpPr>
          <p:cNvPr id="1048856" name="矩形 1"/>
          <p:cNvSpPr/>
          <p:nvPr>
            <p:custDataLst>
              <p:tags r:id="rId3"/>
            </p:custDataLst>
          </p:nvPr>
        </p:nvSpPr>
        <p:spPr>
          <a:xfrm>
            <a:off x="2498725" y="1896745"/>
            <a:ext cx="8057515" cy="2834640"/>
          </a:xfrm>
          <a:prstGeom prst="rect">
            <a:avLst/>
          </a:prstGeom>
        </p:spPr>
        <p:txBody>
          <a:bodyPr wrap="square" anchor="ctr">
            <a:normAutofit fontScale="25000" lnSpcReduction="20000"/>
          </a:bodyPr>
          <a:lstStyle/>
          <a:p>
            <a:pPr marL="0" indent="0" algn="l" fontAlgn="base">
              <a:lnSpc>
                <a:spcPct val="130000"/>
              </a:lnSpc>
              <a:spcBef>
                <a:spcPts val="0"/>
              </a:spcBef>
              <a:spcAft>
                <a:spcPts val="0"/>
              </a:spcAft>
              <a:buSzPct val="100000"/>
            </a:pPr>
            <a:r>
              <a:rPr lang="zh-CN" altLang="en-US" sz="12800" b="1" strike="noStrike" noProof="1">
                <a:solidFill>
                  <a:srgbClr val="FF0000"/>
                </a:solidFill>
                <a:latin typeface="黑体" panose="02010609060101010101" charset="-122"/>
                <a:ea typeface="黑体" panose="02010609060101010101" charset="-122"/>
                <a:cs typeface="+mn-cs"/>
              </a:rPr>
              <a:t>思考与讨论：</a:t>
            </a:r>
            <a:endParaRPr lang="en-US" altLang="zh-CN" sz="12800" b="1" strike="noStrike" noProof="1">
              <a:solidFill>
                <a:schemeClr val="tx1">
                  <a:lumMod val="75000"/>
                  <a:lumOff val="25000"/>
                </a:schemeClr>
              </a:solidFill>
              <a:latin typeface="黑体" panose="02010609060101010101" charset="-122"/>
            </a:endParaRPr>
          </a:p>
          <a:p>
            <a:pPr marL="0" indent="0" algn="l">
              <a:lnSpc>
                <a:spcPct val="150000"/>
              </a:lnSpc>
              <a:spcBef>
                <a:spcPts val="0"/>
              </a:spcBef>
              <a:spcAft>
                <a:spcPts val="0"/>
              </a:spcAft>
              <a:buSzPct val="100000"/>
            </a:pPr>
            <a:r>
              <a:rPr lang="en-US" altLang="zh-CN" sz="9600" strike="noStrike" noProof="1">
                <a:solidFill>
                  <a:schemeClr val="tx1">
                    <a:lumMod val="75000"/>
                    <a:lumOff val="25000"/>
                  </a:schemeClr>
                </a:solidFill>
                <a:latin typeface="黑体" panose="02010609060101010101" charset="-122"/>
                <a:ea typeface="黑体" panose="02010609060101010101" charset="-122"/>
                <a:cs typeface="黑体" panose="02010609060101010101" charset="-122"/>
              </a:rPr>
              <a:t>1.</a:t>
            </a:r>
            <a:r>
              <a:rPr lang="zh-CN" altLang="en-US" sz="9600" strike="noStrike" noProof="1">
                <a:solidFill>
                  <a:schemeClr val="tx1">
                    <a:lumMod val="75000"/>
                    <a:lumOff val="25000"/>
                  </a:schemeClr>
                </a:solidFill>
                <a:latin typeface="黑体" panose="02010609060101010101" charset="-122"/>
                <a:ea typeface="黑体" panose="02010609060101010101" charset="-122"/>
                <a:cs typeface="黑体" panose="02010609060101010101" charset="-122"/>
              </a:rPr>
              <a:t>陶行知生活教育理论对学前教育有何启示？</a:t>
            </a:r>
            <a:endParaRPr lang="en-US" altLang="zh-CN" sz="9600" strike="noStrike" noProof="1">
              <a:solidFill>
                <a:schemeClr val="tx1">
                  <a:lumMod val="75000"/>
                  <a:lumOff val="25000"/>
                </a:schemeClr>
              </a:solidFill>
              <a:latin typeface="黑体" panose="02010609060101010101" charset="-122"/>
              <a:cs typeface="黑体" panose="02010609060101010101" charset="-122"/>
            </a:endParaRPr>
          </a:p>
          <a:p>
            <a:pPr marL="0" indent="0" algn="l">
              <a:lnSpc>
                <a:spcPct val="150000"/>
              </a:lnSpc>
              <a:spcBef>
                <a:spcPts val="0"/>
              </a:spcBef>
              <a:spcAft>
                <a:spcPts val="0"/>
              </a:spcAft>
              <a:buSzPct val="100000"/>
            </a:pPr>
            <a:r>
              <a:rPr lang="en-US" altLang="zh-CN" sz="9600" strike="noStrike" noProof="1">
                <a:solidFill>
                  <a:schemeClr val="tx1">
                    <a:lumMod val="75000"/>
                    <a:lumOff val="25000"/>
                  </a:schemeClr>
                </a:solidFill>
                <a:latin typeface="黑体" panose="02010609060101010101" charset="-122"/>
                <a:ea typeface="黑体" panose="02010609060101010101" charset="-122"/>
                <a:cs typeface="黑体" panose="02010609060101010101" charset="-122"/>
              </a:rPr>
              <a:t>2.</a:t>
            </a:r>
            <a:r>
              <a:rPr lang="zh-CN" altLang="en-US" sz="9600" strike="noStrike" noProof="1">
                <a:solidFill>
                  <a:schemeClr val="tx1">
                    <a:lumMod val="75000"/>
                    <a:lumOff val="25000"/>
                  </a:schemeClr>
                </a:solidFill>
                <a:latin typeface="黑体" panose="02010609060101010101" charset="-122"/>
                <a:ea typeface="黑体" panose="02010609060101010101" charset="-122"/>
                <a:cs typeface="黑体" panose="02010609060101010101" charset="-122"/>
              </a:rPr>
              <a:t>陶行知生活教育理论</a:t>
            </a:r>
            <a:r>
              <a:rPr lang="zh-CN" altLang="en-US" sz="9600" strike="noStrike" noProof="1">
                <a:solidFill>
                  <a:schemeClr val="tx1">
                    <a:lumMod val="75000"/>
                    <a:lumOff val="25000"/>
                  </a:schemeClr>
                </a:solidFill>
                <a:latin typeface="黑体" panose="02010609060101010101" charset="-122"/>
                <a:ea typeface="黑体" panose="02010609060101010101" charset="-122"/>
                <a:cs typeface="黑体" panose="02010609060101010101" charset="-122"/>
              </a:rPr>
              <a:t>与杜威的理论有何共同点与区别？</a:t>
            </a:r>
            <a:endParaRPr lang="zh-CN" altLang="en-US" sz="9600" strike="noStrike" noProof="1">
              <a:solidFill>
                <a:schemeClr val="tx1">
                  <a:lumMod val="75000"/>
                  <a:lumOff val="25000"/>
                </a:schemeClr>
              </a:solidFill>
              <a:latin typeface="黑体" panose="02010609060101010101" charset="-122"/>
              <a:cs typeface="黑体" panose="02010609060101010101" charset="-122"/>
            </a:endParaRPr>
          </a:p>
        </p:txBody>
      </p:sp>
      <p:sp>
        <p:nvSpPr>
          <p:cNvPr id="1048857" name="矩形 16"/>
          <p:cNvSpPr/>
          <p:nvPr>
            <p:custDataLst>
              <p:tags r:id="rId4"/>
            </p:custDataLst>
          </p:nvPr>
        </p:nvSpPr>
        <p:spPr>
          <a:xfrm>
            <a:off x="2072640" y="1462405"/>
            <a:ext cx="8595360" cy="4324985"/>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858" name="矩形 17"/>
          <p:cNvSpPr/>
          <p:nvPr>
            <p:custDataLst>
              <p:tags r:id="rId5"/>
            </p:custDataLst>
          </p:nvPr>
        </p:nvSpPr>
        <p:spPr>
          <a:xfrm>
            <a:off x="2283460" y="1271905"/>
            <a:ext cx="8556625" cy="4698365"/>
          </a:xfrm>
          <a:prstGeom prst="rect">
            <a:avLst/>
          </a:prstGeom>
          <a:noFill/>
          <a:ln w="41275"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859" name="任意多边形: 形状 19"/>
          <p:cNvSpPr>
            <a:spLocks noChangeAspect="1"/>
          </p:cNvSpPr>
          <p:nvPr>
            <p:custDataLst>
              <p:tags r:id="rId6"/>
            </p:custDataLst>
          </p:nvPr>
        </p:nvSpPr>
        <p:spPr>
          <a:xfrm>
            <a:off x="2949575" y="1462224"/>
            <a:ext cx="311104" cy="69691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60" name="任意多边形: 形状 20"/>
          <p:cNvSpPr>
            <a:spLocks noChangeAspect="1"/>
          </p:cNvSpPr>
          <p:nvPr>
            <p:custDataLst>
              <p:tags r:id="rId7"/>
            </p:custDataLst>
          </p:nvPr>
        </p:nvSpPr>
        <p:spPr>
          <a:xfrm>
            <a:off x="2498725" y="1462224"/>
            <a:ext cx="311104" cy="69691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61" name="任意多边形: 形状 18"/>
          <p:cNvSpPr>
            <a:spLocks noChangeAspect="1"/>
          </p:cNvSpPr>
          <p:nvPr>
            <p:custDataLst>
              <p:tags r:id="rId8"/>
            </p:custDataLst>
          </p:nvPr>
        </p:nvSpPr>
        <p:spPr>
          <a:xfrm>
            <a:off x="2413000" y="1406662"/>
            <a:ext cx="275097" cy="61753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62" name="任意多边形: 形状 21"/>
          <p:cNvSpPr>
            <a:spLocks noChangeAspect="1"/>
          </p:cNvSpPr>
          <p:nvPr>
            <p:custDataLst>
              <p:tags r:id="rId9"/>
            </p:custDataLst>
          </p:nvPr>
        </p:nvSpPr>
        <p:spPr>
          <a:xfrm>
            <a:off x="2816225" y="1406662"/>
            <a:ext cx="275097" cy="617538"/>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endParaRPr>
          </a:p>
        </p:txBody>
      </p:sp>
      <p:sp>
        <p:nvSpPr>
          <p:cNvPr id="1048863" name="任意多边形: 形状 23"/>
          <p:cNvSpPr>
            <a:spLocks noChangeAspect="1"/>
          </p:cNvSpPr>
          <p:nvPr>
            <p:custDataLst>
              <p:tags r:id="rId10"/>
            </p:custDataLst>
          </p:nvPr>
        </p:nvSpPr>
        <p:spPr>
          <a:xfrm rot="10800000">
            <a:off x="9584284" y="5458866"/>
            <a:ext cx="302462" cy="67786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64" name="任意多边形: 形状 22"/>
          <p:cNvSpPr>
            <a:spLocks noChangeAspect="1"/>
          </p:cNvSpPr>
          <p:nvPr>
            <p:custDataLst>
              <p:tags r:id="rId11"/>
            </p:custDataLst>
          </p:nvPr>
        </p:nvSpPr>
        <p:spPr>
          <a:xfrm rot="10800000">
            <a:off x="9541421" y="5357266"/>
            <a:ext cx="267895" cy="600075"/>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65" name="任意多边形: 形状 24"/>
          <p:cNvSpPr>
            <a:spLocks noChangeAspect="1"/>
          </p:cNvSpPr>
          <p:nvPr>
            <p:custDataLst>
              <p:tags r:id="rId12"/>
            </p:custDataLst>
          </p:nvPr>
        </p:nvSpPr>
        <p:spPr>
          <a:xfrm rot="10800000">
            <a:off x="10027197" y="5458866"/>
            <a:ext cx="302462" cy="677863"/>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66" name="任意多边形: 形状 25"/>
          <p:cNvSpPr>
            <a:spLocks noChangeAspect="1"/>
          </p:cNvSpPr>
          <p:nvPr>
            <p:custDataLst>
              <p:tags r:id="rId13"/>
            </p:custDataLst>
          </p:nvPr>
        </p:nvSpPr>
        <p:spPr>
          <a:xfrm rot="10800000">
            <a:off x="9933534" y="5357267"/>
            <a:ext cx="295275" cy="600075"/>
          </a:xfrm>
          <a:custGeom>
            <a:avLst/>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fontAlgn="base">
              <a:lnSpc>
                <a:spcPct val="120000"/>
              </a:lnSpc>
              <a:buClrTx/>
              <a:buSzTx/>
              <a:buFontTx/>
            </a:pPr>
            <a:endParaRPr lang="zh-CN" altLang="en-US" sz="1800" strike="noStrike" noProof="1">
              <a:latin typeface="Arial" panose="020B0604020202020204" pitchFamily="34" charset="0"/>
              <a:ea typeface="微软雅黑" panose="020B0503020204020204" pitchFamily="34" charset="-122"/>
              <a:sym typeface="+mn-ea"/>
            </a:endParaRPr>
          </a:p>
        </p:txBody>
      </p:sp>
      <p:sp>
        <p:nvSpPr>
          <p:cNvPr id="1048867" name="流程图: 接点 4"/>
          <p:cNvSpPr/>
          <p:nvPr/>
        </p:nvSpPr>
        <p:spPr bwMode="auto">
          <a:xfrm>
            <a:off x="-735824" y="-677686"/>
            <a:ext cx="2410351" cy="2574074"/>
          </a:xfrm>
          <a:prstGeom prst="flowChartConnector">
            <a:avLst/>
          </a:prstGeom>
          <a:solidFill>
            <a:schemeClr val="accent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868" name="矩形 6"/>
          <p:cNvSpPr/>
          <p:nvPr/>
        </p:nvSpPr>
        <p:spPr bwMode="auto">
          <a:xfrm>
            <a:off x="-468183" y="-708982"/>
            <a:ext cx="2581780" cy="2829697"/>
          </a:xfrm>
          <a:prstGeom prst="rect">
            <a:avLst/>
          </a:prstGeom>
          <a:solidFill>
            <a:srgbClr val="E9E9E9">
              <a:alpha val="40000"/>
            </a:srgbClr>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14"/>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72" name="矩形 6"/>
          <p:cNvSpPr/>
          <p:nvPr>
            <p:custDataLst>
              <p:tags r:id="rId1"/>
            </p:custDataLst>
          </p:nvPr>
        </p:nvSpPr>
        <p:spPr>
          <a:xfrm>
            <a:off x="0" y="2286000"/>
            <a:ext cx="12192000" cy="4572000"/>
          </a:xfrm>
          <a:prstGeom prst="rect">
            <a:avLst/>
          </a:prstGeom>
          <a:pattFill prst="ltDnDiag">
            <a:fgClr>
              <a:schemeClr val="bg2">
                <a:lumMod val="95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73" name="矩形 7"/>
          <p:cNvSpPr/>
          <p:nvPr>
            <p:custDataLst>
              <p:tags r:id="rId2"/>
            </p:custDataLst>
          </p:nvPr>
        </p:nvSpPr>
        <p:spPr>
          <a:xfrm>
            <a:off x="2613025" y="962819"/>
            <a:ext cx="6965950" cy="4932362"/>
          </a:xfrm>
          <a:prstGeom prst="rect">
            <a:avLst/>
          </a:prstGeom>
          <a:solidFill>
            <a:schemeClr val="bg1"/>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kumimoji="1" lang="zh-CN" altLang="en-US" sz="1600" b="1" strike="noStrike" noProof="1">
              <a:solidFill>
                <a:schemeClr val="bg1"/>
              </a:solidFill>
              <a:latin typeface="+mn-ea"/>
            </a:endParaRPr>
          </a:p>
        </p:txBody>
      </p:sp>
      <p:sp>
        <p:nvSpPr>
          <p:cNvPr id="1048874" name="椭圆 13"/>
          <p:cNvSpPr/>
          <p:nvPr>
            <p:custDataLst>
              <p:tags r:id="rId3"/>
            </p:custDataLst>
          </p:nvPr>
        </p:nvSpPr>
        <p:spPr>
          <a:xfrm rot="16200000">
            <a:off x="9313863" y="3968750"/>
            <a:ext cx="112713" cy="112713"/>
          </a:xfrm>
          <a:prstGeom prst="ellips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1048875" name="椭圆 11"/>
          <p:cNvSpPr/>
          <p:nvPr>
            <p:custDataLst>
              <p:tags r:id="rId4"/>
            </p:custDataLst>
          </p:nvPr>
        </p:nvSpPr>
        <p:spPr>
          <a:xfrm rot="16200000">
            <a:off x="9313863" y="3678238"/>
            <a:ext cx="112713" cy="112713"/>
          </a:xfrm>
          <a:prstGeom prst="ellips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1048876" name="矩形 9"/>
          <p:cNvSpPr/>
          <p:nvPr>
            <p:custDataLst>
              <p:tags r:id="rId5"/>
            </p:custDataLst>
          </p:nvPr>
        </p:nvSpPr>
        <p:spPr>
          <a:xfrm>
            <a:off x="9159875" y="976313"/>
            <a:ext cx="419100" cy="4905375"/>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pic>
        <p:nvPicPr>
          <p:cNvPr id="2097159" name="PA-图片 14" descr="几何拼接2"/>
          <p:cNvPicPr>
            <a:picLocks noChangeAspect="1"/>
          </p:cNvPicPr>
          <p:nvPr>
            <p:custDataLst>
              <p:tags r:id="rId6"/>
            </p:custDataLst>
          </p:nvPr>
        </p:nvPicPr>
        <p:blipFill>
          <a:blip r:embed="rId7"/>
          <a:stretch>
            <a:fillRect/>
          </a:stretch>
        </p:blipFill>
        <p:spPr>
          <a:xfrm>
            <a:off x="2619375" y="976313"/>
            <a:ext cx="6540500" cy="4905375"/>
          </a:xfrm>
          <a:prstGeom prst="rect">
            <a:avLst/>
          </a:prstGeom>
          <a:noFill/>
          <a:ln w="9525">
            <a:noFill/>
          </a:ln>
        </p:spPr>
      </p:pic>
      <p:sp>
        <p:nvSpPr>
          <p:cNvPr id="1048877" name="椭圆 16"/>
          <p:cNvSpPr/>
          <p:nvPr>
            <p:custDataLst>
              <p:tags r:id="rId8"/>
            </p:custDataLst>
          </p:nvPr>
        </p:nvSpPr>
        <p:spPr>
          <a:xfrm rot="16200000">
            <a:off x="9313863" y="3095625"/>
            <a:ext cx="112713" cy="112713"/>
          </a:xfrm>
          <a:prstGeom prst="ellips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prstClr val="white"/>
              </a:solidFill>
              <a:latin typeface="Arial" panose="020B0604020202020204"/>
              <a:ea typeface="微软雅黑" panose="020B0503020204020204" pitchFamily="34" charset="-122"/>
            </a:endParaRPr>
          </a:p>
        </p:txBody>
      </p:sp>
      <p:sp>
        <p:nvSpPr>
          <p:cNvPr id="1048878" name="椭圆 18"/>
          <p:cNvSpPr/>
          <p:nvPr>
            <p:custDataLst>
              <p:tags r:id="rId9"/>
            </p:custDataLst>
          </p:nvPr>
        </p:nvSpPr>
        <p:spPr>
          <a:xfrm rot="16200000">
            <a:off x="9313863" y="2805113"/>
            <a:ext cx="112713" cy="112713"/>
          </a:xfrm>
          <a:prstGeom prst="ellips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1048879" name="椭圆 19"/>
          <p:cNvSpPr/>
          <p:nvPr>
            <p:custDataLst>
              <p:tags r:id="rId10"/>
            </p:custDataLst>
          </p:nvPr>
        </p:nvSpPr>
        <p:spPr>
          <a:xfrm rot="16200000">
            <a:off x="9313863" y="3386138"/>
            <a:ext cx="112713" cy="112713"/>
          </a:xfrm>
          <a:prstGeom prst="ellipse">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pic>
        <p:nvPicPr>
          <p:cNvPr id="2097160" name="PA-图片 21" descr="字体感觉1"/>
          <p:cNvPicPr>
            <a:picLocks noChangeAspect="1"/>
          </p:cNvPicPr>
          <p:nvPr>
            <p:custDataLst>
              <p:tags r:id="rId11"/>
            </p:custDataLst>
          </p:nvPr>
        </p:nvPicPr>
        <p:blipFill>
          <a:blip r:embed="rId12"/>
          <a:stretch>
            <a:fillRect/>
          </a:stretch>
        </p:blipFill>
        <p:spPr>
          <a:xfrm>
            <a:off x="2619375" y="976313"/>
            <a:ext cx="6540500" cy="4905375"/>
          </a:xfrm>
          <a:prstGeom prst="rect">
            <a:avLst/>
          </a:prstGeom>
          <a:noFill/>
          <a:ln w="9525">
            <a:noFill/>
          </a:ln>
        </p:spPr>
      </p:pic>
      <p:pic>
        <p:nvPicPr>
          <p:cNvPr id="2097161" name="PA-图片 24" descr="几何图形"/>
          <p:cNvPicPr>
            <a:picLocks noChangeAspect="1"/>
          </p:cNvPicPr>
          <p:nvPr>
            <p:custDataLst>
              <p:tags r:id="rId13"/>
            </p:custDataLst>
          </p:nvPr>
        </p:nvPicPr>
        <p:blipFill>
          <a:blip r:embed="rId14"/>
          <a:stretch>
            <a:fillRect/>
          </a:stretch>
        </p:blipFill>
        <p:spPr>
          <a:xfrm>
            <a:off x="2619375" y="976313"/>
            <a:ext cx="6540500" cy="4905375"/>
          </a:xfrm>
          <a:prstGeom prst="rect">
            <a:avLst/>
          </a:prstGeom>
          <a:noFill/>
          <a:ln w="9525">
            <a:noFill/>
          </a:ln>
        </p:spPr>
      </p:pic>
      <p:pic>
        <p:nvPicPr>
          <p:cNvPr id="2097162" name="PA-图片 24" descr="几何图形"/>
          <p:cNvPicPr>
            <a:picLocks noChangeAspect="1"/>
          </p:cNvPicPr>
          <p:nvPr>
            <p:custDataLst>
              <p:tags r:id="rId15"/>
            </p:custDataLst>
          </p:nvPr>
        </p:nvPicPr>
        <p:blipFill>
          <a:blip r:embed="rId16"/>
          <a:stretch>
            <a:fillRect/>
          </a:stretch>
        </p:blipFill>
        <p:spPr>
          <a:xfrm>
            <a:off x="2619375" y="976313"/>
            <a:ext cx="6540500" cy="4905375"/>
          </a:xfrm>
          <a:prstGeom prst="rect">
            <a:avLst/>
          </a:prstGeom>
          <a:noFill/>
          <a:ln w="9525">
            <a:noFill/>
          </a:ln>
        </p:spPr>
      </p:pic>
      <p:pic>
        <p:nvPicPr>
          <p:cNvPr id="2097163" name="PA-图片 24" descr="几何图形"/>
          <p:cNvPicPr>
            <a:picLocks noChangeAspect="1"/>
          </p:cNvPicPr>
          <p:nvPr>
            <p:custDataLst>
              <p:tags r:id="rId17"/>
            </p:custDataLst>
          </p:nvPr>
        </p:nvPicPr>
        <p:blipFill>
          <a:blip r:embed="rId18"/>
          <a:srcRect l="73" r="73"/>
          <a:stretch>
            <a:fillRect/>
          </a:stretch>
        </p:blipFill>
        <p:spPr>
          <a:xfrm>
            <a:off x="2695575" y="989806"/>
            <a:ext cx="6540500" cy="4905375"/>
          </a:xfrm>
          <a:prstGeom prst="rect">
            <a:avLst/>
          </a:prstGeom>
          <a:noFill/>
          <a:ln w="9525">
            <a:noFill/>
          </a:ln>
        </p:spPr>
      </p:pic>
      <p:sp>
        <p:nvSpPr>
          <p:cNvPr id="1048880" name="流程图: 摘录 15"/>
          <p:cNvSpPr/>
          <p:nvPr>
            <p:custDataLst>
              <p:tags r:id="rId19"/>
            </p:custDataLst>
          </p:nvPr>
        </p:nvSpPr>
        <p:spPr>
          <a:xfrm rot="18420000">
            <a:off x="10366375" y="600075"/>
            <a:ext cx="846138" cy="658813"/>
          </a:xfrm>
          <a:prstGeom prst="flowChartExtra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81" name="流程图: 摘录 17"/>
          <p:cNvSpPr/>
          <p:nvPr>
            <p:custDataLst>
              <p:tags r:id="rId20"/>
            </p:custDataLst>
          </p:nvPr>
        </p:nvSpPr>
        <p:spPr>
          <a:xfrm rot="2220000">
            <a:off x="10142538" y="1138238"/>
            <a:ext cx="590550" cy="390525"/>
          </a:xfrm>
          <a:prstGeom prst="flowChartExtract">
            <a:avLst/>
          </a:prstGeom>
          <a:solidFill>
            <a:srgbClr val="7D7D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82" name="流程图: 摘录 20"/>
          <p:cNvSpPr/>
          <p:nvPr>
            <p:custDataLst>
              <p:tags r:id="rId21"/>
            </p:custDataLst>
          </p:nvPr>
        </p:nvSpPr>
        <p:spPr>
          <a:xfrm rot="19680000">
            <a:off x="1587500" y="5672138"/>
            <a:ext cx="590550" cy="390525"/>
          </a:xfrm>
          <a:prstGeom prst="flowChartExtra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83" name="流程图: 摘录 22"/>
          <p:cNvSpPr/>
          <p:nvPr>
            <p:custDataLst>
              <p:tags r:id="rId22"/>
            </p:custDataLst>
          </p:nvPr>
        </p:nvSpPr>
        <p:spPr>
          <a:xfrm rot="2880000">
            <a:off x="1173163" y="5359400"/>
            <a:ext cx="668338" cy="522288"/>
          </a:xfrm>
          <a:prstGeom prst="flowChartExtra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cxnSp>
        <p:nvCxnSpPr>
          <p:cNvPr id="3145746" name="连接符: 肘形 26"/>
          <p:cNvCxnSpPr/>
          <p:nvPr/>
        </p:nvCxnSpPr>
        <p:spPr bwMode="auto">
          <a:xfrm>
            <a:off x="-152399" y="2021840"/>
            <a:ext cx="7752079" cy="4221209"/>
          </a:xfrm>
          <a:prstGeom prst="bentConnector3">
            <a:avLst>
              <a:gd name="adj1" fmla="val 32438"/>
            </a:avLst>
          </a:prstGeom>
          <a:solidFill>
            <a:schemeClr val="accent1"/>
          </a:solidFill>
          <a:ln w="76200" cap="flat" cmpd="sng" algn="ctr">
            <a:solidFill>
              <a:srgbClr val="1F4C31"/>
            </a:solidFill>
            <a:prstDash val="solid"/>
            <a:round/>
            <a:headEnd type="none" w="med" len="med"/>
            <a:tailEnd type="none" w="med" len="med"/>
          </a:ln>
        </p:spPr>
      </p:cxnSp>
      <p:cxnSp>
        <p:nvCxnSpPr>
          <p:cNvPr id="3145747" name="连接符: 肘形 34"/>
          <p:cNvCxnSpPr/>
          <p:nvPr/>
        </p:nvCxnSpPr>
        <p:spPr bwMode="auto">
          <a:xfrm flipV="1">
            <a:off x="7599680" y="2072097"/>
            <a:ext cx="4592320" cy="4170952"/>
          </a:xfrm>
          <a:prstGeom prst="bentConnector3">
            <a:avLst>
              <a:gd name="adj1" fmla="val 50000"/>
            </a:avLst>
          </a:prstGeom>
          <a:solidFill>
            <a:schemeClr val="accent1"/>
          </a:solidFill>
          <a:ln w="76200" cap="flat" cmpd="sng" algn="ctr">
            <a:solidFill>
              <a:srgbClr val="1F4C31"/>
            </a:solidFill>
            <a:prstDash val="solid"/>
            <a:round/>
            <a:headEnd type="none" w="med" len="med"/>
            <a:tailEnd type="none" w="med" len="med"/>
          </a:ln>
        </p:spPr>
      </p:cxnSp>
      <p:cxnSp>
        <p:nvCxnSpPr>
          <p:cNvPr id="3145748" name="直接连接符 38"/>
          <p:cNvCxnSpPr/>
          <p:nvPr/>
        </p:nvCxnSpPr>
        <p:spPr bwMode="auto">
          <a:xfrm>
            <a:off x="0" y="1747520"/>
            <a:ext cx="1522254" cy="0"/>
          </a:xfrm>
          <a:prstGeom prst="line">
            <a:avLst/>
          </a:prstGeom>
          <a:solidFill>
            <a:schemeClr val="accent1"/>
          </a:solidFill>
          <a:ln w="57150" cap="flat" cmpd="sng" algn="ctr">
            <a:solidFill>
              <a:srgbClr val="1F4C31"/>
            </a:solidFill>
            <a:prstDash val="solid"/>
            <a:round/>
            <a:headEnd type="none" w="med" len="med"/>
            <a:tailEnd type="none" w="med" len="med"/>
          </a:ln>
        </p:spPr>
      </p:cxnSp>
      <p:cxnSp>
        <p:nvCxnSpPr>
          <p:cNvPr id="3145749" name="直接连接符 40"/>
          <p:cNvCxnSpPr/>
          <p:nvPr/>
        </p:nvCxnSpPr>
        <p:spPr bwMode="auto">
          <a:xfrm>
            <a:off x="6640" y="1465602"/>
            <a:ext cx="1083021" cy="0"/>
          </a:xfrm>
          <a:prstGeom prst="line">
            <a:avLst/>
          </a:prstGeom>
          <a:solidFill>
            <a:schemeClr val="accent1"/>
          </a:solidFill>
          <a:ln w="57150" cap="flat" cmpd="sng" algn="ctr">
            <a:solidFill>
              <a:srgbClr val="1F4C31"/>
            </a:solidFill>
            <a:prstDash val="solid"/>
            <a:round/>
            <a:headEnd type="none" w="med" len="med"/>
            <a:tailEnd type="none" w="med" len="med"/>
          </a:ln>
        </p:spPr>
      </p:cxnSp>
      <p:cxnSp>
        <p:nvCxnSpPr>
          <p:cNvPr id="3145750" name="直接连接符 42"/>
          <p:cNvCxnSpPr/>
          <p:nvPr/>
        </p:nvCxnSpPr>
        <p:spPr bwMode="auto">
          <a:xfrm flipH="1">
            <a:off x="10669746" y="1757680"/>
            <a:ext cx="1522254" cy="0"/>
          </a:xfrm>
          <a:prstGeom prst="line">
            <a:avLst/>
          </a:prstGeom>
          <a:solidFill>
            <a:schemeClr val="accent1"/>
          </a:solidFill>
          <a:ln w="57150" cap="flat" cmpd="sng" algn="ctr">
            <a:solidFill>
              <a:srgbClr val="1F4C31"/>
            </a:solidFill>
            <a:prstDash val="solid"/>
            <a:round/>
            <a:headEnd type="none" w="med" len="med"/>
            <a:tailEnd type="none" w="med" len="med"/>
          </a:ln>
        </p:spPr>
      </p:cxnSp>
      <p:cxnSp>
        <p:nvCxnSpPr>
          <p:cNvPr id="3145751" name="直接连接符 43"/>
          <p:cNvCxnSpPr/>
          <p:nvPr/>
        </p:nvCxnSpPr>
        <p:spPr bwMode="auto">
          <a:xfrm flipH="1">
            <a:off x="11139170" y="1465602"/>
            <a:ext cx="1052832" cy="0"/>
          </a:xfrm>
          <a:prstGeom prst="line">
            <a:avLst/>
          </a:prstGeom>
          <a:solidFill>
            <a:schemeClr val="accent1"/>
          </a:solidFill>
          <a:ln w="57150" cap="flat" cmpd="sng" algn="ctr">
            <a:solidFill>
              <a:srgbClr val="1F4C31"/>
            </a:solidFill>
            <a:prstDash val="solid"/>
            <a:round/>
            <a:headEnd type="none" w="med" len="med"/>
            <a:tailEnd type="none" w="med" len="med"/>
          </a:ln>
        </p:spPr>
      </p:cxnSp>
    </p:spTree>
    <p:custDataLst>
      <p:tags r:id="rId2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97159"/>
                                        </p:tgtEl>
                                        <p:attrNameLst>
                                          <p:attrName>style.visibility</p:attrName>
                                        </p:attrNameLst>
                                      </p:cBhvr>
                                      <p:to>
                                        <p:strVal val="visible"/>
                                      </p:to>
                                    </p:set>
                                    <p:animEffect transition="in" filter="fade">
                                      <p:cBhvr>
                                        <p:cTn id="7" dur="500"/>
                                        <p:tgtEl>
                                          <p:spTgt spid="2097159"/>
                                        </p:tgtEl>
                                      </p:cBhvr>
                                    </p:animEffect>
                                  </p:childTnLst>
                                </p:cTn>
                              </p:par>
                              <p:par>
                                <p:cTn id="8" presetID="1" presetClass="emph" presetSubtype="1" nodeType="withEffect">
                                  <p:stCondLst>
                                    <p:cond delay="0"/>
                                  </p:stCondLst>
                                  <p:childTnLst>
                                    <p:set>
                                      <p:cBhvr>
                                        <p:cTn id="9" dur="indefinite"/>
                                        <p:tgtEl>
                                          <p:spTgt spid="1048878"/>
                                        </p:tgtEl>
                                        <p:attrNameLst>
                                          <p:attrName>fill.color</p:attrName>
                                        </p:attrNameLst>
                                      </p:cBhvr>
                                      <p:to>
                                        <p:clrVal>
                                          <a:schemeClr val="bg1"/>
                                        </p:clrVal>
                                      </p:to>
                                    </p:set>
                                    <p:set>
                                      <p:cBhvr>
                                        <p:cTn id="10" dur="indefinite"/>
                                        <p:tgtEl>
                                          <p:spTgt spid="1048878"/>
                                        </p:tgtEl>
                                        <p:attrNameLst>
                                          <p:attrName>fill.type</p:attrName>
                                        </p:attrNameLst>
                                      </p:cBhvr>
                                      <p:to>
                                        <p:strVal val="solid"/>
                                      </p:to>
                                    </p:set>
                                    <p:set>
                                      <p:cBhvr>
                                        <p:cTn id="11" dur="indefinite"/>
                                        <p:tgtEl>
                                          <p:spTgt spid="1048878"/>
                                        </p:tgtEl>
                                        <p:attrNameLst>
                                          <p:attrName>fill.on</p:attrName>
                                        </p:attrNameLst>
                                      </p:cBhvr>
                                      <p:to>
                                        <p:strVal val="tru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97160"/>
                                        </p:tgtEl>
                                        <p:attrNameLst>
                                          <p:attrName>style.visibility</p:attrName>
                                        </p:attrNameLst>
                                      </p:cBhvr>
                                      <p:to>
                                        <p:strVal val="visible"/>
                                      </p:to>
                                    </p:set>
                                    <p:animEffect transition="in" filter="fade">
                                      <p:cBhvr>
                                        <p:cTn id="16" dur="500"/>
                                        <p:tgtEl>
                                          <p:spTgt spid="2097160"/>
                                        </p:tgtEl>
                                      </p:cBhvr>
                                    </p:animEffect>
                                  </p:childTnLst>
                                </p:cTn>
                              </p:par>
                              <p:par>
                                <p:cTn id="17" presetID="1" presetClass="emph" presetSubtype="1" nodeType="withEffect">
                                  <p:stCondLst>
                                    <p:cond delay="0"/>
                                  </p:stCondLst>
                                  <p:childTnLst>
                                    <p:set>
                                      <p:cBhvr>
                                        <p:cTn id="18" dur="indefinite"/>
                                        <p:tgtEl>
                                          <p:spTgt spid="1048878"/>
                                        </p:tgtEl>
                                        <p:attrNameLst>
                                          <p:attrName>fill.color</p:attrName>
                                        </p:attrNameLst>
                                      </p:cBhvr>
                                      <p:to>
                                        <p:clrVal>
                                          <a:srgbClr val="A6A6A6"/>
                                        </p:clrVal>
                                      </p:to>
                                    </p:set>
                                    <p:set>
                                      <p:cBhvr>
                                        <p:cTn id="19" dur="indefinite"/>
                                        <p:tgtEl>
                                          <p:spTgt spid="1048878"/>
                                        </p:tgtEl>
                                        <p:attrNameLst>
                                          <p:attrName>fill.type</p:attrName>
                                        </p:attrNameLst>
                                      </p:cBhvr>
                                      <p:to>
                                        <p:strVal val="solid"/>
                                      </p:to>
                                    </p:set>
                                    <p:set>
                                      <p:cBhvr>
                                        <p:cTn id="20" dur="indefinite"/>
                                        <p:tgtEl>
                                          <p:spTgt spid="1048878"/>
                                        </p:tgtEl>
                                        <p:attrNameLst>
                                          <p:attrName>fill.on</p:attrName>
                                        </p:attrNameLst>
                                      </p:cBhvr>
                                      <p:to>
                                        <p:strVal val="true"/>
                                      </p:to>
                                    </p:set>
                                  </p:childTnLst>
                                </p:cTn>
                              </p:par>
                              <p:par>
                                <p:cTn id="21" presetID="1" presetClass="emph" presetSubtype="1" nodeType="withEffect">
                                  <p:stCondLst>
                                    <p:cond delay="0"/>
                                  </p:stCondLst>
                                  <p:childTnLst>
                                    <p:set>
                                      <p:cBhvr>
                                        <p:cTn id="22" dur="indefinite"/>
                                        <p:tgtEl>
                                          <p:spTgt spid="1048877"/>
                                        </p:tgtEl>
                                        <p:attrNameLst>
                                          <p:attrName>fill.color</p:attrName>
                                        </p:attrNameLst>
                                      </p:cBhvr>
                                      <p:to>
                                        <p:clrVal>
                                          <a:schemeClr val="bg1"/>
                                        </p:clrVal>
                                      </p:to>
                                    </p:set>
                                    <p:set>
                                      <p:cBhvr>
                                        <p:cTn id="23" dur="indefinite"/>
                                        <p:tgtEl>
                                          <p:spTgt spid="1048877"/>
                                        </p:tgtEl>
                                        <p:attrNameLst>
                                          <p:attrName>fill.type</p:attrName>
                                        </p:attrNameLst>
                                      </p:cBhvr>
                                      <p:to>
                                        <p:strVal val="solid"/>
                                      </p:to>
                                    </p:set>
                                    <p:set>
                                      <p:cBhvr>
                                        <p:cTn id="24" dur="indefinite"/>
                                        <p:tgtEl>
                                          <p:spTgt spid="1048877"/>
                                        </p:tgtEl>
                                        <p:attrNameLst>
                                          <p:attrName>fill.on</p:attrName>
                                        </p:attrNameLst>
                                      </p:cBhvr>
                                      <p:to>
                                        <p:strVal val="tru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097161"/>
                                        </p:tgtEl>
                                        <p:attrNameLst>
                                          <p:attrName>style.visibility</p:attrName>
                                        </p:attrNameLst>
                                      </p:cBhvr>
                                      <p:to>
                                        <p:strVal val="visible"/>
                                      </p:to>
                                    </p:set>
                                    <p:animEffect transition="in" filter="fade">
                                      <p:cBhvr>
                                        <p:cTn id="29" dur="500"/>
                                        <p:tgtEl>
                                          <p:spTgt spid="2097161"/>
                                        </p:tgtEl>
                                      </p:cBhvr>
                                    </p:animEffect>
                                  </p:childTnLst>
                                </p:cTn>
                              </p:par>
                              <p:par>
                                <p:cTn id="30" presetID="1" presetClass="emph" presetSubtype="1" nodeType="withEffect">
                                  <p:stCondLst>
                                    <p:cond delay="0"/>
                                  </p:stCondLst>
                                  <p:childTnLst>
                                    <p:set>
                                      <p:cBhvr>
                                        <p:cTn id="31" dur="indefinite"/>
                                        <p:tgtEl>
                                          <p:spTgt spid="1048877"/>
                                        </p:tgtEl>
                                        <p:attrNameLst>
                                          <p:attrName>fill.color</p:attrName>
                                        </p:attrNameLst>
                                      </p:cBhvr>
                                      <p:to>
                                        <p:clrVal>
                                          <a:srgbClr val="A6A6A6"/>
                                        </p:clrVal>
                                      </p:to>
                                    </p:set>
                                    <p:set>
                                      <p:cBhvr>
                                        <p:cTn id="32" dur="indefinite"/>
                                        <p:tgtEl>
                                          <p:spTgt spid="1048877"/>
                                        </p:tgtEl>
                                        <p:attrNameLst>
                                          <p:attrName>fill.type</p:attrName>
                                        </p:attrNameLst>
                                      </p:cBhvr>
                                      <p:to>
                                        <p:strVal val="solid"/>
                                      </p:to>
                                    </p:set>
                                    <p:set>
                                      <p:cBhvr>
                                        <p:cTn id="33" dur="indefinite"/>
                                        <p:tgtEl>
                                          <p:spTgt spid="1048877"/>
                                        </p:tgtEl>
                                        <p:attrNameLst>
                                          <p:attrName>fill.on</p:attrName>
                                        </p:attrNameLst>
                                      </p:cBhvr>
                                      <p:to>
                                        <p:strVal val="true"/>
                                      </p:to>
                                    </p:set>
                                  </p:childTnLst>
                                </p:cTn>
                              </p:par>
                              <p:par>
                                <p:cTn id="34" presetID="1" presetClass="emph" presetSubtype="1" nodeType="withEffect">
                                  <p:stCondLst>
                                    <p:cond delay="0"/>
                                  </p:stCondLst>
                                  <p:childTnLst>
                                    <p:set>
                                      <p:cBhvr>
                                        <p:cTn id="35" dur="indefinite"/>
                                        <p:tgtEl>
                                          <p:spTgt spid="1048879"/>
                                        </p:tgtEl>
                                        <p:attrNameLst>
                                          <p:attrName>fill.color</p:attrName>
                                        </p:attrNameLst>
                                      </p:cBhvr>
                                      <p:to>
                                        <p:clrVal>
                                          <a:schemeClr val="bg1"/>
                                        </p:clrVal>
                                      </p:to>
                                    </p:set>
                                    <p:set>
                                      <p:cBhvr>
                                        <p:cTn id="36" dur="indefinite"/>
                                        <p:tgtEl>
                                          <p:spTgt spid="1048879"/>
                                        </p:tgtEl>
                                        <p:attrNameLst>
                                          <p:attrName>fill.type</p:attrName>
                                        </p:attrNameLst>
                                      </p:cBhvr>
                                      <p:to>
                                        <p:strVal val="solid"/>
                                      </p:to>
                                    </p:set>
                                    <p:set>
                                      <p:cBhvr>
                                        <p:cTn id="37" dur="indefinite"/>
                                        <p:tgtEl>
                                          <p:spTgt spid="1048879"/>
                                        </p:tgtEl>
                                        <p:attrNameLst>
                                          <p:attrName>fill.on</p:attrName>
                                        </p:attrNameLst>
                                      </p:cBhvr>
                                      <p:to>
                                        <p:strVal val="true"/>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97162"/>
                                        </p:tgtEl>
                                        <p:attrNameLst>
                                          <p:attrName>style.visibility</p:attrName>
                                        </p:attrNameLst>
                                      </p:cBhvr>
                                      <p:to>
                                        <p:strVal val="visible"/>
                                      </p:to>
                                    </p:set>
                                    <p:animEffect transition="in" filter="fade">
                                      <p:cBhvr>
                                        <p:cTn id="42" dur="500"/>
                                        <p:tgtEl>
                                          <p:spTgt spid="2097162"/>
                                        </p:tgtEl>
                                      </p:cBhvr>
                                    </p:animEffect>
                                  </p:childTnLst>
                                </p:cTn>
                              </p:par>
                              <p:par>
                                <p:cTn id="43" presetID="1" presetClass="emph" presetSubtype="1" nodeType="withEffect">
                                  <p:stCondLst>
                                    <p:cond delay="0"/>
                                  </p:stCondLst>
                                  <p:childTnLst>
                                    <p:set>
                                      <p:cBhvr>
                                        <p:cTn id="44" dur="indefinite"/>
                                        <p:tgtEl>
                                          <p:spTgt spid="1048875"/>
                                        </p:tgtEl>
                                        <p:attrNameLst>
                                          <p:attrName>fill.color</p:attrName>
                                        </p:attrNameLst>
                                      </p:cBhvr>
                                      <p:to>
                                        <p:clrVal>
                                          <a:schemeClr val="bg1"/>
                                        </p:clrVal>
                                      </p:to>
                                    </p:set>
                                    <p:set>
                                      <p:cBhvr>
                                        <p:cTn id="45" dur="indefinite"/>
                                        <p:tgtEl>
                                          <p:spTgt spid="1048875"/>
                                        </p:tgtEl>
                                        <p:attrNameLst>
                                          <p:attrName>fill.type</p:attrName>
                                        </p:attrNameLst>
                                      </p:cBhvr>
                                      <p:to>
                                        <p:strVal val="solid"/>
                                      </p:to>
                                    </p:set>
                                    <p:set>
                                      <p:cBhvr>
                                        <p:cTn id="46" dur="indefinite"/>
                                        <p:tgtEl>
                                          <p:spTgt spid="1048875"/>
                                        </p:tgtEl>
                                        <p:attrNameLst>
                                          <p:attrName>fill.on</p:attrName>
                                        </p:attrNameLst>
                                      </p:cBhvr>
                                      <p:to>
                                        <p:strVal val="true"/>
                                      </p:to>
                                    </p:set>
                                  </p:childTnLst>
                                </p:cTn>
                              </p:par>
                              <p:par>
                                <p:cTn id="47" presetID="1" presetClass="emph" presetSubtype="1" nodeType="withEffect">
                                  <p:stCondLst>
                                    <p:cond delay="0"/>
                                  </p:stCondLst>
                                  <p:childTnLst>
                                    <p:set>
                                      <p:cBhvr>
                                        <p:cTn id="48" dur="indefinite"/>
                                        <p:tgtEl>
                                          <p:spTgt spid="1048879"/>
                                        </p:tgtEl>
                                        <p:attrNameLst>
                                          <p:attrName>fill.color</p:attrName>
                                        </p:attrNameLst>
                                      </p:cBhvr>
                                      <p:to>
                                        <p:clrVal>
                                          <a:srgbClr val="A6A6A6"/>
                                        </p:clrVal>
                                      </p:to>
                                    </p:set>
                                    <p:set>
                                      <p:cBhvr>
                                        <p:cTn id="49" dur="indefinite"/>
                                        <p:tgtEl>
                                          <p:spTgt spid="1048879"/>
                                        </p:tgtEl>
                                        <p:attrNameLst>
                                          <p:attrName>fill.type</p:attrName>
                                        </p:attrNameLst>
                                      </p:cBhvr>
                                      <p:to>
                                        <p:strVal val="solid"/>
                                      </p:to>
                                    </p:set>
                                    <p:set>
                                      <p:cBhvr>
                                        <p:cTn id="50" dur="indefinite"/>
                                        <p:tgtEl>
                                          <p:spTgt spid="1048879"/>
                                        </p:tgtEl>
                                        <p:attrNameLst>
                                          <p:attrName>fill.on</p:attrName>
                                        </p:attrNameLst>
                                      </p:cBhvr>
                                      <p:to>
                                        <p:strVal val="true"/>
                                      </p:to>
                                    </p:se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097163"/>
                                        </p:tgtEl>
                                        <p:attrNameLst>
                                          <p:attrName>style.visibility</p:attrName>
                                        </p:attrNameLst>
                                      </p:cBhvr>
                                      <p:to>
                                        <p:strVal val="visible"/>
                                      </p:to>
                                    </p:set>
                                    <p:animEffect transition="in" filter="fade">
                                      <p:cBhvr>
                                        <p:cTn id="55" dur="500"/>
                                        <p:tgtEl>
                                          <p:spTgt spid="2097163"/>
                                        </p:tgtEl>
                                      </p:cBhvr>
                                    </p:animEffect>
                                  </p:childTnLst>
                                </p:cTn>
                              </p:par>
                              <p:par>
                                <p:cTn id="56" presetID="1" presetClass="emph" presetSubtype="1" nodeType="withEffect">
                                  <p:stCondLst>
                                    <p:cond delay="0"/>
                                  </p:stCondLst>
                                  <p:childTnLst>
                                    <p:set>
                                      <p:cBhvr>
                                        <p:cTn id="57" dur="indefinite"/>
                                        <p:tgtEl>
                                          <p:spTgt spid="1048874"/>
                                        </p:tgtEl>
                                        <p:attrNameLst>
                                          <p:attrName>fill.color</p:attrName>
                                        </p:attrNameLst>
                                      </p:cBhvr>
                                      <p:to>
                                        <p:clrVal>
                                          <a:schemeClr val="bg1"/>
                                        </p:clrVal>
                                      </p:to>
                                    </p:set>
                                    <p:set>
                                      <p:cBhvr>
                                        <p:cTn id="58" dur="indefinite"/>
                                        <p:tgtEl>
                                          <p:spTgt spid="1048874"/>
                                        </p:tgtEl>
                                        <p:attrNameLst>
                                          <p:attrName>fill.type</p:attrName>
                                        </p:attrNameLst>
                                      </p:cBhvr>
                                      <p:to>
                                        <p:strVal val="solid"/>
                                      </p:to>
                                    </p:set>
                                    <p:set>
                                      <p:cBhvr>
                                        <p:cTn id="59" dur="indefinite"/>
                                        <p:tgtEl>
                                          <p:spTgt spid="1048874"/>
                                        </p:tgtEl>
                                        <p:attrNameLst>
                                          <p:attrName>fill.on</p:attrName>
                                        </p:attrNameLst>
                                      </p:cBhvr>
                                      <p:to>
                                        <p:strVal val="true"/>
                                      </p:to>
                                    </p:set>
                                  </p:childTnLst>
                                </p:cTn>
                              </p:par>
                              <p:par>
                                <p:cTn id="60" presetID="1" presetClass="emph" presetSubtype="1" nodeType="withEffect">
                                  <p:stCondLst>
                                    <p:cond delay="0"/>
                                  </p:stCondLst>
                                  <p:childTnLst>
                                    <p:set>
                                      <p:cBhvr>
                                        <p:cTn id="61" dur="indefinite"/>
                                        <p:tgtEl>
                                          <p:spTgt spid="1048875"/>
                                        </p:tgtEl>
                                        <p:attrNameLst>
                                          <p:attrName>fill.color</p:attrName>
                                        </p:attrNameLst>
                                      </p:cBhvr>
                                      <p:to>
                                        <p:clrVal>
                                          <a:srgbClr val="A6A6A6"/>
                                        </p:clrVal>
                                      </p:to>
                                    </p:set>
                                    <p:set>
                                      <p:cBhvr>
                                        <p:cTn id="62" dur="indefinite"/>
                                        <p:tgtEl>
                                          <p:spTgt spid="1048875"/>
                                        </p:tgtEl>
                                        <p:attrNameLst>
                                          <p:attrName>fill.type</p:attrName>
                                        </p:attrNameLst>
                                      </p:cBhvr>
                                      <p:to>
                                        <p:strVal val="solid"/>
                                      </p:to>
                                    </p:set>
                                    <p:set>
                                      <p:cBhvr>
                                        <p:cTn id="63" dur="indefinite"/>
                                        <p:tgtEl>
                                          <p:spTgt spid="104887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884" name="矩形 10"/>
          <p:cNvSpPr/>
          <p:nvPr userDrawn="1">
            <p:custDataLst>
              <p:tags r:id="rId1"/>
            </p:custDataLst>
          </p:nvPr>
        </p:nvSpPr>
        <p:spPr>
          <a:xfrm>
            <a:off x="608012" y="973138"/>
            <a:ext cx="10975975" cy="5641975"/>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72" name="组合 7"/>
          <p:cNvGrpSpPr/>
          <p:nvPr/>
        </p:nvGrpSpPr>
        <p:grpSpPr>
          <a:xfrm>
            <a:off x="0" y="5237163"/>
            <a:ext cx="12192000" cy="1620837"/>
            <a:chOff x="0" y="5237797"/>
            <a:chExt cx="12191999" cy="1620202"/>
          </a:xfrm>
        </p:grpSpPr>
        <p:pic>
          <p:nvPicPr>
            <p:cNvPr id="2097164" name="图片 8" descr="C:/Users/1V994W2/PycharmProjects/PPT_Background_Generation/pic_temp/0_pic_quater_right_down.png"/>
            <p:cNvPicPr/>
            <p:nvPr>
              <p:custDataLst>
                <p:tags r:id="rId2"/>
              </p:custDataLst>
            </p:nvPr>
          </p:nvPicPr>
          <p:blipFill>
            <a:blip r:embed="rId3" r:link="rId4"/>
            <a:stretch>
              <a:fillRect/>
            </a:stretch>
          </p:blipFill>
          <p:spPr>
            <a:xfrm>
              <a:off x="10571797" y="5237797"/>
              <a:ext cx="1620202" cy="1620202"/>
            </a:xfrm>
            <a:prstGeom prst="rect">
              <a:avLst/>
            </a:prstGeom>
            <a:noFill/>
            <a:ln w="9525">
              <a:noFill/>
            </a:ln>
          </p:spPr>
        </p:pic>
        <p:pic>
          <p:nvPicPr>
            <p:cNvPr id="2097165" name="图片 9" descr="C:/Users/1V994W2/PycharmProjects/PPT_Background_Generation/pic_temp/1_pic_quater_left_down.png"/>
            <p:cNvPicPr/>
            <p:nvPr>
              <p:custDataLst>
                <p:tags r:id="rId5"/>
              </p:custDataLst>
            </p:nvPr>
          </p:nvPicPr>
          <p:blipFill>
            <a:blip r:embed="rId6" r:link="rId4"/>
            <a:stretch>
              <a:fillRect/>
            </a:stretch>
          </p:blipFill>
          <p:spPr>
            <a:xfrm>
              <a:off x="0" y="5237797"/>
              <a:ext cx="1620202" cy="1620202"/>
            </a:xfrm>
            <a:prstGeom prst="rect">
              <a:avLst/>
            </a:prstGeom>
            <a:noFill/>
            <a:ln w="9525">
              <a:noFill/>
            </a:ln>
          </p:spPr>
        </p:pic>
      </p:grpSp>
      <p:sp>
        <p:nvSpPr>
          <p:cNvPr id="1048885" name="Title 6"/>
          <p:cNvSpPr txBox="1"/>
          <p:nvPr>
            <p:custDataLst>
              <p:tags r:id="rId7"/>
            </p:custDataLst>
          </p:nvPr>
        </p:nvSpPr>
        <p:spPr>
          <a:xfrm>
            <a:off x="768668" y="1612900"/>
            <a:ext cx="10893107" cy="3259138"/>
          </a:xfrm>
          <a:prstGeom prst="rect">
            <a:avLst/>
          </a:prstGeom>
          <a:noFill/>
          <a:ln w="3175">
            <a:noFill/>
            <a:prstDash val="sysDash"/>
          </a:ln>
        </p:spPr>
        <p:txBody>
          <a:bodyPr wrap="square" lIns="72000" tIns="36000" rIns="72000" bIns="108000" anchor="ctr"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285750" lvl="0" indent="45720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陶行知主张“生活即教育”，强调寓教育于幼儿的日常生活之中，</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lvl="0" indent="457200" algn="l" fontAlgn="ctr">
              <a:lnSpc>
                <a:spcPct val="130000"/>
              </a:lnSpc>
              <a:spcBef>
                <a:spcPts val="1000"/>
              </a:spcBef>
              <a:spcAft>
                <a:spcPts val="0"/>
              </a:spcAft>
              <a:buSzPct val="100000"/>
            </a:pPr>
            <a:r>
              <a:rPr lang="zh-CN" altLang="en-US" sz="2400" b="1" strike="noStrike" spc="150" noProof="1">
                <a:ln w="3175">
                  <a:noFill/>
                  <a:prstDash val="dash"/>
                </a:ln>
                <a:solidFill>
                  <a:srgbClr val="C00000"/>
                </a:solidFill>
                <a:latin typeface="黑体" panose="02010609060101010101" charset="-122"/>
                <a:ea typeface="黑体" panose="02010609060101010101" charset="-122"/>
                <a:cs typeface="黑体" panose="02010609060101010101" charset="-122"/>
              </a:rPr>
              <a:t>使生活的过程时时含有教育的意义；</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a:p>
            <a:pPr marL="285750" lvl="0" indent="45720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陶行知主张“社会即学校”，从而使</a:t>
            </a:r>
            <a:r>
              <a:rPr lang="zh-CN" altLang="en-US" sz="2400" b="1" strike="noStrike" spc="150" noProof="1">
                <a:ln w="3175">
                  <a:noFill/>
                  <a:prstDash val="dash"/>
                </a:ln>
                <a:solidFill>
                  <a:srgbClr val="C00000"/>
                </a:solidFill>
                <a:latin typeface="黑体" panose="02010609060101010101" charset="-122"/>
                <a:ea typeface="黑体" panose="02010609060101010101" charset="-122"/>
                <a:cs typeface="黑体" panose="02010609060101010101" charset="-122"/>
              </a:rPr>
              <a:t>教育的材料、方法、工具、</a:t>
            </a:r>
            <a:endParaRPr lang="zh-CN" altLang="en-US" sz="2400" b="1" strike="noStrike" spc="150" noProof="1">
              <a:ln w="3175">
                <a:noFill/>
                <a:prstDash val="dash"/>
              </a:ln>
              <a:solidFill>
                <a:srgbClr val="C00000"/>
              </a:solidFill>
              <a:latin typeface="黑体" panose="02010609060101010101" charset="-122"/>
              <a:ea typeface="黑体" panose="02010609060101010101" charset="-122"/>
              <a:cs typeface="黑体" panose="02010609060101010101" charset="-122"/>
            </a:endParaRPr>
          </a:p>
          <a:p>
            <a:pPr lvl="0" indent="457200" algn="l" fontAlgn="ctr">
              <a:lnSpc>
                <a:spcPct val="130000"/>
              </a:lnSpc>
              <a:spcBef>
                <a:spcPts val="1000"/>
              </a:spcBef>
              <a:spcAft>
                <a:spcPts val="0"/>
              </a:spcAft>
              <a:buSzPct val="100000"/>
            </a:pPr>
            <a:r>
              <a:rPr lang="zh-CN" altLang="en-US" sz="2400" b="1" strike="noStrike" spc="150" noProof="1">
                <a:ln w="3175">
                  <a:noFill/>
                  <a:prstDash val="dash"/>
                </a:ln>
                <a:solidFill>
                  <a:srgbClr val="C00000"/>
                </a:solidFill>
                <a:latin typeface="黑体" panose="02010609060101010101" charset="-122"/>
                <a:ea typeface="黑体" panose="02010609060101010101" charset="-122"/>
                <a:cs typeface="黑体" panose="02010609060101010101" charset="-122"/>
              </a:rPr>
              <a:t>环境等都极大地增加和扩大；</a:t>
            </a:r>
            <a:endParaRPr lang="zh-CN" altLang="en-US" sz="2400" b="1" strike="noStrike" spc="150" noProof="1">
              <a:ln w="3175">
                <a:noFill/>
                <a:prstDash val="dash"/>
              </a:ln>
              <a:solidFill>
                <a:srgbClr val="C00000"/>
              </a:solidFill>
              <a:latin typeface="黑体" panose="02010609060101010101" charset="-122"/>
              <a:ea typeface="黑体" panose="02010609060101010101" charset="-122"/>
              <a:cs typeface="黑体" panose="02010609060101010101" charset="-122"/>
            </a:endParaRPr>
          </a:p>
          <a:p>
            <a:pPr marL="285750" lvl="0" indent="457200" algn="l" fontAlgn="ctr">
              <a:lnSpc>
                <a:spcPct val="130000"/>
              </a:lnSpc>
              <a:spcBef>
                <a:spcPts val="1000"/>
              </a:spcBef>
              <a:spcAft>
                <a:spcPts val="0"/>
              </a:spcAft>
              <a:buSzPct val="100000"/>
              <a:buFont typeface="Wingdings" panose="05000000000000000000" charset="0"/>
              <a:buChar char="l"/>
            </a:pPr>
            <a:r>
              <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rPr>
              <a:t>陶行知的“教学做合一”的主张很适合学前儿童的认知特点。</a:t>
            </a:r>
            <a:endParaRPr lang="zh-CN" altLang="en-US" sz="2400" b="1" strike="noStrike" spc="150" noProof="1">
              <a:ln w="3175">
                <a:noFill/>
                <a:prstDash val="dash"/>
              </a:ln>
              <a:solidFill>
                <a:srgbClr val="595959"/>
              </a:solidFill>
              <a:latin typeface="黑体" panose="02010609060101010101" charset="-122"/>
              <a:ea typeface="黑体" panose="02010609060101010101" charset="-122"/>
              <a:cs typeface="黑体" panose="02010609060101010101" charset="-122"/>
            </a:endParaRPr>
          </a:p>
        </p:txBody>
      </p:sp>
      <p:sp>
        <p:nvSpPr>
          <p:cNvPr id="1048886" name="文本框 8"/>
          <p:cNvSpPr txBox="1"/>
          <p:nvPr>
            <p:custDataLst>
              <p:tags r:id="rId8"/>
            </p:custDataLst>
          </p:nvPr>
        </p:nvSpPr>
        <p:spPr>
          <a:xfrm>
            <a:off x="306705" y="147320"/>
            <a:ext cx="6817360"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生活教育理论在学前教育中的应用</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
        <p:nvSpPr>
          <p:cNvPr id="1048887" name="右弧形箭头 2">
            <a:hlinkClick r:id="rId9" action="ppaction://hlinksldjump"/>
          </p:cNvPr>
          <p:cNvSpPr/>
          <p:nvPr>
            <p:custDataLst>
              <p:tags r:id="rId10"/>
            </p:custDataLst>
          </p:nvPr>
        </p:nvSpPr>
        <p:spPr>
          <a:xfrm>
            <a:off x="9596279" y="5785803"/>
            <a:ext cx="735013" cy="829310"/>
          </a:xfrm>
          <a:prstGeom prst="curvedLeftArrow">
            <a:avLst>
              <a:gd name="adj1" fmla="val 25015"/>
              <a:gd name="adj2" fmla="val 50026"/>
              <a:gd name="adj3" fmla="val 25000"/>
            </a:avLst>
          </a:prstGeom>
          <a:solidFill>
            <a:srgbClr val="4E8D70"/>
          </a:solidFill>
          <a:ln w="9525" cap="flat" cmpd="sng">
            <a:noFill/>
            <a:prstDash val="solid"/>
            <a:round/>
            <a:headEnd type="none" w="med" len="med"/>
            <a:tailEnd type="none" w="med" len="med"/>
          </a:ln>
        </p:spPr>
        <p:txBody>
          <a:bodyPr wrap="square" lIns="91440" tIns="45720" rIns="91440" bIns="45720" anchor="t"/>
          <a:lstStyle/>
          <a:p>
            <a:pPr eaLnBrk="0" hangingPunct="0">
              <a:buSzTx/>
            </a:pPr>
            <a:endParaRPr lang="zh-CN" altLang="en-US" baseline="0">
              <a:latin typeface="Arial" panose="020B0604020202020204" pitchFamily="34" charset="0"/>
              <a:ea typeface="黑体" panose="02010609060101010101" charset="-122"/>
            </a:endParaRPr>
          </a:p>
        </p:txBody>
      </p:sp>
    </p:spTree>
    <p:custDataLst>
      <p:tags r:id="rId1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888" name="矩形 17"/>
          <p:cNvSpPr/>
          <p:nvPr>
            <p:custDataLst>
              <p:tags r:id="rId1"/>
            </p:custDataLst>
          </p:nvPr>
        </p:nvSpPr>
        <p:spPr>
          <a:xfrm>
            <a:off x="785813" y="1735138"/>
            <a:ext cx="10831513" cy="4794250"/>
          </a:xfrm>
          <a:prstGeom prst="rect">
            <a:avLst/>
          </a:prstGeom>
          <a:solidFill>
            <a:schemeClr val="bg2">
              <a:lumMod val="8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89" name="矩形 7"/>
          <p:cNvSpPr/>
          <p:nvPr>
            <p:custDataLst>
              <p:tags r:id="rId2"/>
            </p:custDataLst>
          </p:nvPr>
        </p:nvSpPr>
        <p:spPr>
          <a:xfrm>
            <a:off x="679450" y="1638300"/>
            <a:ext cx="10833100" cy="4794250"/>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0" name="文本框 4"/>
          <p:cNvSpPr txBox="1"/>
          <p:nvPr>
            <p:custDataLst>
              <p:tags r:id="rId3"/>
            </p:custDataLst>
          </p:nvPr>
        </p:nvSpPr>
        <p:spPr>
          <a:xfrm>
            <a:off x="1104900" y="5819775"/>
            <a:ext cx="9982200" cy="709613"/>
          </a:xfrm>
          <a:prstGeom prst="rect">
            <a:avLst/>
          </a:prstGeom>
          <a:noFill/>
          <a:ln w="9525">
            <a:noFill/>
          </a:ln>
        </p:spPr>
        <p:txBody>
          <a:bodyPr wrap="square" lIns="90170" tIns="46990" rIns="90170" bIns="46990" anchor="t"/>
          <a:lstStyle/>
          <a:p>
            <a:pPr>
              <a:lnSpc>
                <a:spcPct val="130000"/>
              </a:lnSpc>
              <a:spcAft>
                <a:spcPts val="1000"/>
              </a:spcAft>
              <a:buSzPct val="100000"/>
            </a:pPr>
            <a:r>
              <a:rPr lang="zh-CN" altLang="en-US" sz="1300" dirty="0">
                <a:solidFill>
                  <a:srgbClr val="404040"/>
                </a:solidFill>
                <a:latin typeface="Arial" panose="020B0604020202020204" pitchFamily="34" charset="0"/>
                <a:ea typeface="微软雅黑" panose="020B0503020204020204" pitchFamily="34" charset="-122"/>
              </a:rPr>
              <a:t>戴自俺、龚思雪主编：《陶行知幼儿教育的理论与实践》，四川教育出版社1987年版。</a:t>
            </a:r>
            <a:endParaRPr lang="zh-CN" altLang="en-US" sz="1300" dirty="0">
              <a:solidFill>
                <a:srgbClr val="404040"/>
              </a:solidFill>
              <a:latin typeface="Arial" panose="020B0604020202020204" pitchFamily="34" charset="0"/>
              <a:ea typeface="微软雅黑" panose="020B0503020204020204" pitchFamily="34" charset="-122"/>
            </a:endParaRPr>
          </a:p>
        </p:txBody>
      </p:sp>
      <p:sp>
        <p:nvSpPr>
          <p:cNvPr id="1048891" name="矩形 5"/>
          <p:cNvSpPr/>
          <p:nvPr>
            <p:custDataLst>
              <p:tags r:id="rId4"/>
            </p:custDataLst>
          </p:nvPr>
        </p:nvSpPr>
        <p:spPr>
          <a:xfrm>
            <a:off x="982663" y="1265238"/>
            <a:ext cx="10226675" cy="5264150"/>
          </a:xfrm>
          <a:prstGeom prst="rect">
            <a:avLst/>
          </a:prstGeom>
        </p:spPr>
        <p:txBody>
          <a:bodyPr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457200" algn="l" fontAlgn="ctr">
              <a:lnSpc>
                <a:spcPct val="150000"/>
              </a:lnSpc>
              <a:spcBef>
                <a:spcPts val="1000"/>
              </a:spcBef>
              <a:spcAft>
                <a:spcPts val="0"/>
              </a:spcAft>
              <a:buSzPct val="100000"/>
              <a:buFont typeface="Wingdings" panose="05000000000000000000" charset="0"/>
              <a:buChar char="l"/>
            </a:pPr>
            <a:r>
              <a:rPr lang="zh-CN" altLang="en-US"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晓庄师范学校被封闭后，原晓庄学校的教师不能回晓庄小学上课了。在不得已的情况下，孩子们自己组织了起来，推举同学做校长、当教员，自己教，自己学，自己办，并自称自动学校。陶行知说：这是中国破天荒的创造。我听见了这个消息以后，就写了一首诗恭贺他们：</a:t>
            </a:r>
            <a:r>
              <a:rPr lang="zh-CN" altLang="en-US" strike="noStrike" spc="150" noProof="1">
                <a:solidFill>
                  <a:srgbClr val="FF0000"/>
                </a:solidFill>
                <a:latin typeface="黑体" panose="02010609060101010101" charset="-122"/>
                <a:ea typeface="黑体" panose="02010609060101010101" charset="-122"/>
                <a:cs typeface="黑体" panose="02010609060101010101" charset="-122"/>
              </a:rPr>
              <a:t>有个学校真奇怪，大孩自动教小孩。七十二行皆先生，先生不在学如在。</a:t>
            </a:r>
            <a:r>
              <a:rPr lang="zh-CN" altLang="en-US" strike="noStrike" spc="150" noProof="1">
                <a:solidFill>
                  <a:schemeClr val="tx1">
                    <a:lumMod val="75000"/>
                    <a:lumOff val="25000"/>
                  </a:schemeClr>
                </a:solidFill>
                <a:latin typeface="黑体" panose="02010609060101010101" charset="-122"/>
                <a:ea typeface="黑体" panose="02010609060101010101" charset="-122"/>
                <a:cs typeface="黑体" panose="02010609060101010101" charset="-122"/>
              </a:rPr>
              <a:t>学生回信说这首诗有个字要改，大孩教小孩，难道小孩不能教大孩吗？大孩能自动，难道小孩不能自动吗？而且大孩教小孩有什么奇怪的？陶行知说：“这一串炸弹把个大字炸得粉碎，我马上把它改为”小孩自动教小孩“，这样一来，是更好了，黄泥腿的农村小孩改留学生的诗，</a:t>
            </a:r>
            <a:r>
              <a:rPr lang="zh-CN" altLang="en-US" strike="noStrike" spc="150" noProof="1">
                <a:solidFill>
                  <a:srgbClr val="FF0000"/>
                </a:solidFill>
                <a:latin typeface="黑体" panose="02010609060101010101" charset="-122"/>
                <a:ea typeface="黑体" panose="02010609060101010101" charset="-122"/>
                <a:cs typeface="黑体" panose="02010609060101010101" charset="-122"/>
              </a:rPr>
              <a:t>又是破天荒的证明，证明小孩子有创造力。”</a:t>
            </a:r>
            <a:endParaRPr lang="zh-CN" altLang="en-US" strike="noStrike" spc="150" noProof="1">
              <a:solidFill>
                <a:srgbClr val="FF0000"/>
              </a:solidFill>
              <a:latin typeface="黑体" panose="02010609060101010101" charset="-122"/>
              <a:ea typeface="黑体" panose="02010609060101010101" charset="-122"/>
              <a:cs typeface="黑体" panose="02010609060101010101" charset="-122"/>
            </a:endParaRPr>
          </a:p>
        </p:txBody>
      </p:sp>
      <p:sp>
        <p:nvSpPr>
          <p:cNvPr id="1048892" name="文本框 6"/>
          <p:cNvSpPr txBox="1"/>
          <p:nvPr>
            <p:custDataLst>
              <p:tags r:id="rId5"/>
            </p:custDataLst>
          </p:nvPr>
        </p:nvSpPr>
        <p:spPr>
          <a:xfrm>
            <a:off x="982663" y="1735138"/>
            <a:ext cx="9980612" cy="709612"/>
          </a:xfrm>
          <a:prstGeom prst="rect">
            <a:avLst/>
          </a:prstGeom>
          <a:noFill/>
          <a:ln w="9525">
            <a:noFill/>
          </a:ln>
        </p:spPr>
        <p:txBody>
          <a:bodyPr wrap="square" lIns="90170" tIns="46990" rIns="90170" bIns="46990" anchor="t"/>
          <a:lstStyle/>
          <a:p>
            <a:pPr>
              <a:lnSpc>
                <a:spcPct val="130000"/>
              </a:lnSpc>
              <a:spcAft>
                <a:spcPts val="1000"/>
              </a:spcAft>
              <a:buSzPct val="100000"/>
            </a:pPr>
            <a:r>
              <a:rPr lang="zh-CN" altLang="en-US" sz="2000" b="1" dirty="0">
                <a:solidFill>
                  <a:srgbClr val="1F4C31"/>
                </a:solidFill>
                <a:latin typeface="黑体" panose="02010609060101010101" charset="-122"/>
                <a:ea typeface="黑体" panose="02010609060101010101" charset="-122"/>
              </a:rPr>
              <a:t>（一）认识儿童的创造力</a:t>
            </a:r>
            <a:endParaRPr lang="zh-CN" altLang="en-US" sz="2000" b="1" dirty="0">
              <a:solidFill>
                <a:srgbClr val="1F4C31"/>
              </a:solidFill>
              <a:latin typeface="黑体" panose="02010609060101010101" charset="-122"/>
              <a:ea typeface="黑体" panose="02010609060101010101" charset="-122"/>
            </a:endParaRPr>
          </a:p>
        </p:txBody>
      </p:sp>
      <p:sp>
        <p:nvSpPr>
          <p:cNvPr id="1048893" name="等腰三角形 8"/>
          <p:cNvSpPr/>
          <p:nvPr>
            <p:custDataLst>
              <p:tags r:id="rId6"/>
            </p:custDataLst>
          </p:nvPr>
        </p:nvSpPr>
        <p:spPr>
          <a:xfrm rot="5400000">
            <a:off x="615156" y="2213769"/>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4" name="等腰三角形 9"/>
          <p:cNvSpPr/>
          <p:nvPr>
            <p:custDataLst>
              <p:tags r:id="rId7"/>
            </p:custDataLst>
          </p:nvPr>
        </p:nvSpPr>
        <p:spPr>
          <a:xfrm rot="5400000">
            <a:off x="629444" y="2251869"/>
            <a:ext cx="317500"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5" name="等腰三角形 12"/>
          <p:cNvSpPr/>
          <p:nvPr>
            <p:custDataLst>
              <p:tags r:id="rId8"/>
            </p:custDataLst>
          </p:nvPr>
        </p:nvSpPr>
        <p:spPr>
          <a:xfrm rot="5400000">
            <a:off x="615156" y="3891756"/>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6" name="等腰三角形 13"/>
          <p:cNvSpPr/>
          <p:nvPr>
            <p:custDataLst>
              <p:tags r:id="rId9"/>
            </p:custDataLst>
          </p:nvPr>
        </p:nvSpPr>
        <p:spPr>
          <a:xfrm rot="5400000">
            <a:off x="630238" y="3929063"/>
            <a:ext cx="315913"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7" name="等腰三角形 15"/>
          <p:cNvSpPr/>
          <p:nvPr>
            <p:custDataLst>
              <p:tags r:id="rId10"/>
            </p:custDataLst>
          </p:nvPr>
        </p:nvSpPr>
        <p:spPr>
          <a:xfrm rot="5400000">
            <a:off x="615156" y="5566569"/>
            <a:ext cx="415925" cy="287338"/>
          </a:xfrm>
          <a:prstGeom prst="triangl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8" name="等腰三角形 16"/>
          <p:cNvSpPr/>
          <p:nvPr>
            <p:custDataLst>
              <p:tags r:id="rId11"/>
            </p:custDataLst>
          </p:nvPr>
        </p:nvSpPr>
        <p:spPr>
          <a:xfrm rot="5400000">
            <a:off x="630238" y="5603875"/>
            <a:ext cx="315913" cy="217488"/>
          </a:xfrm>
          <a:prstGeom prst="triangl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899" name="等腰三角形 19"/>
          <p:cNvSpPr/>
          <p:nvPr>
            <p:custDataLst>
              <p:tags r:id="rId12"/>
            </p:custDataLst>
          </p:nvPr>
        </p:nvSpPr>
        <p:spPr>
          <a:xfrm>
            <a:off x="983297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0" name="等腰三角形 20"/>
          <p:cNvSpPr/>
          <p:nvPr>
            <p:custDataLst>
              <p:tags r:id="rId13"/>
            </p:custDataLst>
          </p:nvPr>
        </p:nvSpPr>
        <p:spPr>
          <a:xfrm>
            <a:off x="9886950"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1" name="等腰三角形 22"/>
          <p:cNvSpPr/>
          <p:nvPr>
            <p:custDataLst>
              <p:tags r:id="rId14"/>
            </p:custDataLst>
          </p:nvPr>
        </p:nvSpPr>
        <p:spPr>
          <a:xfrm>
            <a:off x="1039812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2" name="等腰三角形 23"/>
          <p:cNvSpPr/>
          <p:nvPr>
            <p:custDataLst>
              <p:tags r:id="rId15"/>
            </p:custDataLst>
          </p:nvPr>
        </p:nvSpPr>
        <p:spPr>
          <a:xfrm>
            <a:off x="10450513"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3" name="等腰三角形 25"/>
          <p:cNvSpPr/>
          <p:nvPr>
            <p:custDataLst>
              <p:tags r:id="rId16"/>
            </p:custDataLst>
          </p:nvPr>
        </p:nvSpPr>
        <p:spPr>
          <a:xfrm>
            <a:off x="10963275" y="879475"/>
            <a:ext cx="415925" cy="285750"/>
          </a:xfrm>
          <a:prstGeom prst="triangle">
            <a:avLst/>
          </a:prstGeom>
          <a:solidFill>
            <a:schemeClr val="bg1"/>
          </a:solidFill>
          <a:ln w="28575">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4" name="等腰三角形 26"/>
          <p:cNvSpPr/>
          <p:nvPr>
            <p:custDataLst>
              <p:tags r:id="rId17"/>
            </p:custDataLst>
          </p:nvPr>
        </p:nvSpPr>
        <p:spPr>
          <a:xfrm>
            <a:off x="11015663" y="947738"/>
            <a:ext cx="315913" cy="217488"/>
          </a:xfrm>
          <a:prstGeom prst="triangle">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p>
        </p:txBody>
      </p:sp>
      <p:sp>
        <p:nvSpPr>
          <p:cNvPr id="1048905" name="文本框 21"/>
          <p:cNvSpPr txBox="1"/>
          <p:nvPr>
            <p:custDataLst>
              <p:tags r:id="rId18"/>
            </p:custDataLst>
          </p:nvPr>
        </p:nvSpPr>
        <p:spPr>
          <a:xfrm>
            <a:off x="306388" y="147004"/>
            <a:ext cx="8410892" cy="79279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buSzPct val="100000"/>
            </a:pPr>
            <a:r>
              <a:rPr lang="zh-CN" altLang="en-US" sz="4000" b="1" spc="300" noProof="1">
                <a:latin typeface="Arial" panose="020B0604020202020204" pitchFamily="34" charset="0"/>
                <a:ea typeface="微软雅黑" panose="020B0503020204020204" pitchFamily="34" charset="-122"/>
              </a:rPr>
              <a:t>五、论创造的幼稚教育（首创者）</a:t>
            </a:r>
            <a:endParaRPr lang="zh-CN" altLang="en-US" sz="4000" b="1" spc="300" noProof="1">
              <a:latin typeface="Arial" panose="020B0604020202020204" pitchFamily="34" charset="0"/>
              <a:ea typeface="微软雅黑" panose="020B0503020204020204" pitchFamily="34" charset="-122"/>
            </a:endParaRPr>
          </a:p>
        </p:txBody>
      </p:sp>
    </p:spTree>
    <p:custDataLst>
      <p:tags r:id="rId19"/>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906" name="矩形 9"/>
          <p:cNvSpPr/>
          <p:nvPr userDrawn="1">
            <p:custDataLst>
              <p:tags r:id="rId1"/>
            </p:custDataLst>
          </p:nvPr>
        </p:nvSpPr>
        <p:spPr>
          <a:xfrm>
            <a:off x="618173" y="608012"/>
            <a:ext cx="10975975" cy="5641975"/>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75" name="组合 4"/>
          <p:cNvGrpSpPr/>
          <p:nvPr/>
        </p:nvGrpSpPr>
        <p:grpSpPr>
          <a:xfrm>
            <a:off x="0" y="5237163"/>
            <a:ext cx="12192000" cy="1620837"/>
            <a:chOff x="0" y="5237797"/>
            <a:chExt cx="12191999" cy="1620202"/>
          </a:xfrm>
        </p:grpSpPr>
        <p:pic>
          <p:nvPicPr>
            <p:cNvPr id="2097166" name="图片 8" descr="C:/Users/1V994W2/PycharmProjects/PPT_Background_Generation/pic_temp/0_pic_quater_right_down.png"/>
            <p:cNvPicPr/>
            <p:nvPr>
              <p:custDataLst>
                <p:tags r:id="rId2"/>
              </p:custDataLst>
            </p:nvPr>
          </p:nvPicPr>
          <p:blipFill>
            <a:blip r:embed="rId3" r:link="rId4"/>
            <a:stretch>
              <a:fillRect/>
            </a:stretch>
          </p:blipFill>
          <p:spPr>
            <a:xfrm>
              <a:off x="10571797" y="5237797"/>
              <a:ext cx="1620202" cy="1620202"/>
            </a:xfrm>
            <a:prstGeom prst="rect">
              <a:avLst/>
            </a:prstGeom>
            <a:noFill/>
            <a:ln w="9525">
              <a:noFill/>
            </a:ln>
          </p:spPr>
        </p:pic>
        <p:pic>
          <p:nvPicPr>
            <p:cNvPr id="2097167" name="图片 7" descr="C:/Users/1V994W2/PycharmProjects/PPT_Background_Generation/pic_temp/1_pic_quater_left_down.png"/>
            <p:cNvPicPr/>
            <p:nvPr>
              <p:custDataLst>
                <p:tags r:id="rId5"/>
              </p:custDataLst>
            </p:nvPr>
          </p:nvPicPr>
          <p:blipFill>
            <a:blip r:embed="rId6" r:link="rId4"/>
            <a:stretch>
              <a:fillRect/>
            </a:stretch>
          </p:blipFill>
          <p:spPr>
            <a:xfrm>
              <a:off x="0" y="5237797"/>
              <a:ext cx="1620202" cy="1620202"/>
            </a:xfrm>
            <a:prstGeom prst="rect">
              <a:avLst/>
            </a:prstGeom>
            <a:noFill/>
            <a:ln w="9525">
              <a:noFill/>
            </a:ln>
          </p:spPr>
        </p:pic>
      </p:grpSp>
      <p:graphicFrame>
        <p:nvGraphicFramePr>
          <p:cNvPr id="4194306" name="图示 1"/>
          <p:cNvGraphicFramePr/>
          <p:nvPr/>
        </p:nvGraphicFramePr>
        <p:xfrm>
          <a:off x="1619250" y="2553654"/>
          <a:ext cx="9144000" cy="29146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48907" name="Title 6"/>
          <p:cNvSpPr txBox="1"/>
          <p:nvPr>
            <p:custDataLst>
              <p:tags r:id="rId12"/>
            </p:custDataLst>
          </p:nvPr>
        </p:nvSpPr>
        <p:spPr>
          <a:xfrm>
            <a:off x="1619250" y="788988"/>
            <a:ext cx="9144000" cy="1076324"/>
          </a:xfrm>
          <a:prstGeom prst="rect">
            <a:avLst/>
          </a:prstGeom>
          <a:noFill/>
          <a:ln w="76200" cmpd="sng">
            <a:solidFill>
              <a:srgbClr val="4E8C6E"/>
            </a:solidFill>
            <a:prstDash val="solid"/>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ctr" fontAlgn="base">
              <a:lnSpc>
                <a:spcPct val="100000"/>
              </a:lnSpc>
              <a:spcBef>
                <a:spcPts val="0"/>
              </a:spcBef>
              <a:spcAft>
                <a:spcPts val="800"/>
              </a:spcAft>
              <a:buSzPct val="100000"/>
              <a:buNone/>
            </a:pPr>
            <a:r>
              <a:rPr lang="zh-CN" altLang="en-US" sz="4400" b="1" strike="noStrike" spc="30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rPr>
              <a:t>（二）解放儿童的创造力</a:t>
            </a:r>
            <a:endParaRPr lang="zh-CN" altLang="en-US" sz="4400" b="1" strike="noStrike" spc="300" noProof="1">
              <a:ln w="3175">
                <a:noFill/>
                <a:prstDash val="dash"/>
              </a:ln>
              <a:solidFill>
                <a:srgbClr val="262626"/>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3"/>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20835" name="组合 5"/>
          <p:cNvGrpSpPr/>
          <p:nvPr/>
        </p:nvGrpSpPr>
        <p:grpSpPr>
          <a:xfrm>
            <a:off x="0" y="6137275"/>
            <a:ext cx="12192000" cy="720725"/>
            <a:chOff x="0" y="6137910"/>
            <a:chExt cx="12192000" cy="720090"/>
          </a:xfrm>
        </p:grpSpPr>
        <p:pic>
          <p:nvPicPr>
            <p:cNvPr id="120836"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120837"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2" name="Title 6"/>
          <p:cNvSpPr txBox="1"/>
          <p:nvPr>
            <p:custDataLst>
              <p:tags r:id="rId7"/>
            </p:custDataLst>
          </p:nvPr>
        </p:nvSpPr>
        <p:spPr>
          <a:xfrm>
            <a:off x="608013" y="152400"/>
            <a:ext cx="10974388" cy="609600"/>
          </a:xfrm>
          <a:prstGeom prst="rect">
            <a:avLst/>
          </a:prstGeom>
          <a:noFill/>
          <a:ln w="3175">
            <a:noFill/>
            <a:prstDash val="dash"/>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chemeClr val="tx1"/>
                </a:solidFill>
                <a:effectLst/>
                <a:latin typeface="+mj-lt"/>
                <a:ea typeface="+mn-ea"/>
                <a:cs typeface="Segoe UI" panose="020B0502040204020203" pitchFamily="34" charset="0"/>
              </a:defRPr>
            </a:lvl1pPr>
          </a:lstStyle>
          <a:p>
            <a:pPr marL="0" indent="0" algn="l" fontAlgn="base">
              <a:lnSpc>
                <a:spcPct val="100000"/>
              </a:lnSpc>
              <a:spcBef>
                <a:spcPts val="0"/>
              </a:spcBef>
              <a:spcAft>
                <a:spcPts val="0"/>
              </a:spcAft>
              <a:buSzPct val="100000"/>
              <a:buNone/>
              <a:defRPr/>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解放孩子的嘴巴</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
        <p:nvSpPr>
          <p:cNvPr id="4" name="矩形 3"/>
          <p:cNvSpPr/>
          <p:nvPr>
            <p:custDataLst>
              <p:tags r:id="rId8"/>
            </p:custDataLst>
          </p:nvPr>
        </p:nvSpPr>
        <p:spPr>
          <a:xfrm>
            <a:off x="5859463" y="1225550"/>
            <a:ext cx="4475163" cy="3346450"/>
          </a:xfrm>
          <a:prstGeom prst="rect">
            <a:avLst/>
          </a:prstGeom>
          <a:solidFill>
            <a:srgbClr val="FFFFFF"/>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indent="-457200" algn="l" defTabSz="914400" fontAlgn="auto">
              <a:lnSpc>
                <a:spcPct val="130000"/>
              </a:lnSpc>
              <a:spcBef>
                <a:spcPts val="0"/>
              </a:spcBef>
              <a:spcAft>
                <a:spcPts val="800"/>
              </a:spcAft>
              <a:buClrTx/>
              <a:buSzTx/>
              <a:buFont typeface="Wingdings" panose="05000000000000000000" pitchFamily="2" charset="2"/>
              <a:buChar char="u"/>
              <a:defRPr/>
            </a:pPr>
            <a:r>
              <a:rPr lang="zh-CN" sz="2800" strike="noStrike" spc="100" noProof="0" dirty="0">
                <a:solidFill>
                  <a:srgbClr val="404040"/>
                </a:solidFill>
                <a:latin typeface="黑体" panose="02010609060101010101" charset="-122"/>
                <a:ea typeface="黑体" panose="02010609060101010101" charset="-122"/>
                <a:cs typeface="黑体" panose="02010609060101010101" charset="-122"/>
                <a:sym typeface="+mn-ea"/>
              </a:rPr>
              <a:t>智者问的巧</a:t>
            </a:r>
            <a:endParaRPr kumimoji="0" lang="zh-CN" sz="2800" i="0" strike="noStrike"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endParaRPr>
          </a:p>
          <a:p>
            <a:pPr marL="457200" marR="0" indent="-457200" algn="l" defTabSz="914400" fontAlgn="auto">
              <a:lnSpc>
                <a:spcPct val="130000"/>
              </a:lnSpc>
              <a:spcBef>
                <a:spcPts val="0"/>
              </a:spcBef>
              <a:spcAft>
                <a:spcPts val="800"/>
              </a:spcAft>
              <a:buClrTx/>
              <a:buSzTx/>
              <a:buFont typeface="Wingdings" panose="05000000000000000000" pitchFamily="2" charset="2"/>
              <a:buChar char="u"/>
              <a:defRPr/>
            </a:pPr>
            <a:r>
              <a:rPr lang="zh-CN" sz="2800" strike="noStrike" spc="100" noProof="0" dirty="0">
                <a:solidFill>
                  <a:srgbClr val="404040"/>
                </a:solidFill>
                <a:latin typeface="黑体" panose="02010609060101010101" charset="-122"/>
                <a:ea typeface="黑体" panose="02010609060101010101" charset="-122"/>
                <a:cs typeface="黑体" panose="02010609060101010101" charset="-122"/>
                <a:sym typeface="+mn-ea"/>
              </a:rPr>
              <a:t>愚者问的笨</a:t>
            </a:r>
            <a:endParaRPr kumimoji="0" lang="zh-CN" sz="2800" i="0" strike="noStrike"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endParaRPr>
          </a:p>
          <a:p>
            <a:pPr marL="457200" marR="0" indent="-457200" algn="l" defTabSz="914400" fontAlgn="auto">
              <a:lnSpc>
                <a:spcPct val="130000"/>
              </a:lnSpc>
              <a:spcBef>
                <a:spcPts val="0"/>
              </a:spcBef>
              <a:spcAft>
                <a:spcPts val="800"/>
              </a:spcAft>
              <a:buClrTx/>
              <a:buSzTx/>
              <a:buFont typeface="Wingdings" panose="05000000000000000000" pitchFamily="2" charset="2"/>
              <a:buChar char="u"/>
              <a:defRPr/>
            </a:pPr>
            <a:r>
              <a:rPr lang="zh-CN" sz="2800" strike="noStrike" spc="100" noProof="0" dirty="0">
                <a:solidFill>
                  <a:srgbClr val="404040"/>
                </a:solidFill>
                <a:latin typeface="黑体" panose="02010609060101010101" charset="-122"/>
                <a:ea typeface="黑体" panose="02010609060101010101" charset="-122"/>
                <a:cs typeface="黑体" panose="02010609060101010101" charset="-122"/>
                <a:sym typeface="+mn-ea"/>
              </a:rPr>
              <a:t>人力胜天工</a:t>
            </a:r>
            <a:endParaRPr kumimoji="0" lang="zh-CN" sz="2800" i="0" strike="noStrike"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endParaRPr>
          </a:p>
          <a:p>
            <a:pPr marL="457200" marR="0" indent="-457200" algn="l" defTabSz="914400" fontAlgn="auto">
              <a:lnSpc>
                <a:spcPct val="130000"/>
              </a:lnSpc>
              <a:spcBef>
                <a:spcPts val="0"/>
              </a:spcBef>
              <a:spcAft>
                <a:spcPts val="800"/>
              </a:spcAft>
              <a:buClrTx/>
              <a:buSzTx/>
              <a:buFont typeface="Wingdings" panose="05000000000000000000" pitchFamily="2" charset="2"/>
              <a:buChar char="u"/>
              <a:defRPr/>
            </a:pPr>
            <a:r>
              <a:rPr lang="zh-CN" sz="2800" strike="noStrike" spc="100" noProof="0" dirty="0">
                <a:solidFill>
                  <a:srgbClr val="404040"/>
                </a:solidFill>
                <a:latin typeface="黑体" panose="02010609060101010101" charset="-122"/>
                <a:ea typeface="黑体" panose="02010609060101010101" charset="-122"/>
                <a:cs typeface="黑体" panose="02010609060101010101" charset="-122"/>
                <a:sym typeface="+mn-ea"/>
              </a:rPr>
              <a:t>只在每事问</a:t>
            </a:r>
            <a:endParaRPr lang="zh-CN" sz="2800" i="0" u="none" strike="noStrike" kern="1200" cap="none" spc="100" normalizeH="0" baseline="0" noProof="0" dirty="0">
              <a:solidFill>
                <a:srgbClr val="404040"/>
              </a:solidFill>
              <a:latin typeface="黑体" panose="02010609060101010101" charset="-122"/>
              <a:ea typeface="黑体" panose="02010609060101010101" charset="-122"/>
              <a:cs typeface="黑体" panose="02010609060101010101" charset="-122"/>
            </a:endParaRPr>
          </a:p>
        </p:txBody>
      </p:sp>
      <p:sp>
        <p:nvSpPr>
          <p:cNvPr id="5" name="TextBox 13"/>
          <p:cNvSpPr txBox="1"/>
          <p:nvPr>
            <p:custDataLst>
              <p:tags r:id="rId9"/>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defRPr/>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椭圆 6"/>
          <p:cNvSpPr>
            <a:spLocks noChangeAspect="1"/>
          </p:cNvSpPr>
          <p:nvPr>
            <p:custDataLst>
              <p:tags r:id="rId10"/>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8" name="椭圆 7"/>
          <p:cNvSpPr/>
          <p:nvPr>
            <p:custDataLst>
              <p:tags r:id="rId11"/>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9" name="椭圆 8"/>
          <p:cNvSpPr>
            <a:spLocks noChangeAspect="1"/>
          </p:cNvSpPr>
          <p:nvPr>
            <p:custDataLst>
              <p:tags r:id="rId12"/>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5" name="文本框 14"/>
          <p:cNvSpPr txBox="1"/>
          <p:nvPr>
            <p:custDataLst>
              <p:tags r:id="rId13"/>
            </p:custDataLst>
          </p:nvPr>
        </p:nvSpPr>
        <p:spPr>
          <a:xfrm>
            <a:off x="1274763" y="1403350"/>
            <a:ext cx="4037013" cy="3489325"/>
          </a:xfrm>
          <a:prstGeom prst="rect">
            <a:avLst/>
          </a:prstGeom>
          <a:noFill/>
        </p:spPr>
        <p:txBody>
          <a:bodyPr wrap="square" rtlCol="0" anchor="ctr" anchorCtr="0">
            <a:noAutofit/>
          </a:bodyPr>
          <a:lstStyle/>
          <a:p>
            <a:pPr marL="457200" marR="0" indent="-457200" defTabSz="914400" fontAlgn="auto">
              <a:lnSpc>
                <a:spcPct val="130000"/>
              </a:lnSpc>
              <a:spcBef>
                <a:spcPts val="0"/>
              </a:spcBef>
              <a:spcAft>
                <a:spcPts val="800"/>
              </a:spcAft>
              <a:buClrTx/>
              <a:buSzTx/>
              <a:buFont typeface="Wingdings" panose="05000000000000000000" pitchFamily="2" charset="2"/>
              <a:buChar char="u"/>
              <a:defRPr/>
            </a:pPr>
            <a:r>
              <a:rPr kumimoji="0" lang="zh-CN" sz="2800" i="0"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rPr>
              <a:t>发明千千万</a:t>
            </a:r>
            <a:endParaRPr kumimoji="0" lang="zh-CN" sz="2800" i="0"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endParaRPr>
          </a:p>
          <a:p>
            <a:pPr marL="457200" marR="0" indent="-457200" defTabSz="914400" fontAlgn="auto">
              <a:lnSpc>
                <a:spcPct val="130000"/>
              </a:lnSpc>
              <a:spcBef>
                <a:spcPts val="0"/>
              </a:spcBef>
              <a:spcAft>
                <a:spcPts val="800"/>
              </a:spcAft>
              <a:buClrTx/>
              <a:buSzTx/>
              <a:buFont typeface="Wingdings" panose="05000000000000000000" pitchFamily="2" charset="2"/>
              <a:buChar char="u"/>
              <a:defRPr/>
            </a:pPr>
            <a:r>
              <a:rPr kumimoji="0" lang="zh-CN" sz="2800" i="0"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rPr>
              <a:t>起点是一问</a:t>
            </a:r>
            <a:endParaRPr kumimoji="0" lang="zh-CN" sz="2800" i="0" kern="1200" cap="none" spc="100" normalizeH="0" noProof="0" dirty="0">
              <a:solidFill>
                <a:srgbClr val="404040"/>
              </a:solidFill>
              <a:latin typeface="黑体" panose="02010609060101010101" charset="-122"/>
              <a:cs typeface="黑体" panose="02010609060101010101" charset="-122"/>
              <a:sym typeface="+mn-ea"/>
            </a:endParaRPr>
          </a:p>
          <a:p>
            <a:pPr marL="457200" marR="0" indent="-457200" defTabSz="914400" fontAlgn="auto">
              <a:lnSpc>
                <a:spcPct val="130000"/>
              </a:lnSpc>
              <a:spcBef>
                <a:spcPts val="0"/>
              </a:spcBef>
              <a:spcAft>
                <a:spcPts val="800"/>
              </a:spcAft>
              <a:buClrTx/>
              <a:buSzTx/>
              <a:buFont typeface="Wingdings" panose="05000000000000000000" pitchFamily="2" charset="2"/>
              <a:buChar char="u"/>
              <a:defRPr/>
            </a:pPr>
            <a:r>
              <a:rPr kumimoji="0" lang="zh-CN" sz="2800" i="0"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rPr>
              <a:t>禽兽不如人</a:t>
            </a:r>
            <a:endParaRPr kumimoji="0" lang="zh-CN" sz="2800" i="0" kern="1200" cap="none" spc="100" normalizeH="0" noProof="0" dirty="0">
              <a:solidFill>
                <a:srgbClr val="404040"/>
              </a:solidFill>
              <a:latin typeface="黑体" panose="02010609060101010101" charset="-122"/>
              <a:cs typeface="黑体" panose="02010609060101010101" charset="-122"/>
              <a:sym typeface="+mn-ea"/>
            </a:endParaRPr>
          </a:p>
          <a:p>
            <a:pPr marL="457200" marR="0" indent="-457200" defTabSz="914400" fontAlgn="auto">
              <a:lnSpc>
                <a:spcPct val="130000"/>
              </a:lnSpc>
              <a:spcBef>
                <a:spcPts val="0"/>
              </a:spcBef>
              <a:spcAft>
                <a:spcPts val="800"/>
              </a:spcAft>
              <a:buClrTx/>
              <a:buSzTx/>
              <a:buFont typeface="Wingdings" panose="05000000000000000000" pitchFamily="2" charset="2"/>
              <a:buChar char="u"/>
              <a:defRPr/>
            </a:pPr>
            <a:r>
              <a:rPr kumimoji="0" lang="zh-CN" sz="2800" i="0" kern="1200" cap="none" spc="100" normalizeH="0" noProof="0" dirty="0">
                <a:solidFill>
                  <a:srgbClr val="404040"/>
                </a:solidFill>
                <a:latin typeface="黑体" panose="02010609060101010101" charset="-122"/>
                <a:ea typeface="黑体" panose="02010609060101010101" charset="-122"/>
                <a:cs typeface="黑体" panose="02010609060101010101" charset="-122"/>
                <a:sym typeface="+mn-ea"/>
              </a:rPr>
              <a:t>过在不会问</a:t>
            </a:r>
            <a:endParaRPr kumimoji="0" lang="zh-CN" sz="2800" i="0" kern="1200" cap="none" spc="100" normalizeH="0" noProof="0" dirty="0">
              <a:solidFill>
                <a:srgbClr val="404040"/>
              </a:solidFill>
              <a:latin typeface="黑体" panose="02010609060101010101" charset="-122"/>
              <a:cs typeface="黑体" panose="02010609060101010101" charset="-122"/>
              <a:sym typeface="+mn-ea"/>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endParaRPr kumimoji="0" lang="zh-CN" sz="2800" i="0" kern="1200" cap="none" spc="100" normalizeH="0" noProof="0" dirty="0">
              <a:solidFill>
                <a:srgbClr val="404040"/>
              </a:solidFill>
              <a:latin typeface="黑体" panose="02010609060101010101" charset="-122"/>
              <a:cs typeface="黑体" panose="02010609060101010101" charset="-122"/>
              <a:sym typeface="+mn-ea"/>
            </a:endParaRPr>
          </a:p>
        </p:txBody>
      </p:sp>
    </p:spTree>
    <p:custDataLst>
      <p:tags r:id="rId14"/>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45752" name="直接连接符 5"/>
          <p:cNvCxnSpPr/>
          <p:nvPr>
            <p:custDataLst>
              <p:tags r:id="rId1"/>
            </p:custDataLst>
          </p:nvPr>
        </p:nvCxnSpPr>
        <p:spPr>
          <a:xfrm>
            <a:off x="6494463" y="2076450"/>
            <a:ext cx="0" cy="2705100"/>
          </a:xfrm>
          <a:prstGeom prst="line">
            <a:avLst/>
          </a:prstGeom>
          <a:ln w="127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048908" name="任意多边形: 形状 7"/>
          <p:cNvSpPr>
            <a:spLocks noChangeAspect="1"/>
          </p:cNvSpPr>
          <p:nvPr>
            <p:custDataLst>
              <p:tags r:id="rId2"/>
            </p:custDataLst>
          </p:nvPr>
        </p:nvSpPr>
        <p:spPr>
          <a:xfrm>
            <a:off x="4987925" y="3981450"/>
            <a:ext cx="311150" cy="479425"/>
          </a:xfrm>
          <a:custGeom>
            <a:avLst/>
            <a:gdLst>
              <a:gd name="connsiteX0" fmla="*/ 0 w 950118"/>
              <a:gd name="connsiteY0" fmla="*/ 0 h 1464467"/>
              <a:gd name="connsiteX1" fmla="*/ 950118 w 950118"/>
              <a:gd name="connsiteY1" fmla="*/ 0 h 1464467"/>
              <a:gd name="connsiteX2" fmla="*/ 950118 w 950118"/>
              <a:gd name="connsiteY2" fmla="*/ 950118 h 1464467"/>
              <a:gd name="connsiteX3" fmla="*/ 945895 w 950118"/>
              <a:gd name="connsiteY3" fmla="*/ 1007193 h 1464467"/>
              <a:gd name="connsiteX4" fmla="*/ 534143 w 950118"/>
              <a:gd name="connsiteY4" fmla="*/ 1464467 h 1464467"/>
              <a:gd name="connsiteX5" fmla="*/ 525809 w 950118"/>
              <a:gd name="connsiteY5" fmla="*/ 1463322 h 1464467"/>
              <a:gd name="connsiteX6" fmla="*/ 525809 w 950118"/>
              <a:gd name="connsiteY6" fmla="*/ 950118 h 1464467"/>
              <a:gd name="connsiteX7" fmla="*/ 0 w 950118"/>
              <a:gd name="connsiteY7" fmla="*/ 950118 h 1464467"/>
              <a:gd name="connsiteX0-1" fmla="*/ 0 w 950118"/>
              <a:gd name="connsiteY0-2" fmla="*/ 0 h 1464467"/>
              <a:gd name="connsiteX1-3" fmla="*/ 950118 w 950118"/>
              <a:gd name="connsiteY1-4" fmla="*/ 0 h 1464467"/>
              <a:gd name="connsiteX2-5" fmla="*/ 950118 w 950118"/>
              <a:gd name="connsiteY2-6" fmla="*/ 950118 h 1464467"/>
              <a:gd name="connsiteX3-7" fmla="*/ 534143 w 950118"/>
              <a:gd name="connsiteY3-8" fmla="*/ 1464467 h 1464467"/>
              <a:gd name="connsiteX4-9" fmla="*/ 525809 w 950118"/>
              <a:gd name="connsiteY4-10" fmla="*/ 1463322 h 1464467"/>
              <a:gd name="connsiteX5-11" fmla="*/ 525809 w 950118"/>
              <a:gd name="connsiteY5-12" fmla="*/ 950118 h 1464467"/>
              <a:gd name="connsiteX6-13" fmla="*/ 0 w 950118"/>
              <a:gd name="connsiteY6-14" fmla="*/ 950118 h 1464467"/>
              <a:gd name="connsiteX7-15" fmla="*/ 0 w 950118"/>
              <a:gd name="connsiteY7-16" fmla="*/ 0 h 1464467"/>
              <a:gd name="connsiteX0-17" fmla="*/ 0 w 950118"/>
              <a:gd name="connsiteY0-18" fmla="*/ 0 h 1464467"/>
              <a:gd name="connsiteX1-19" fmla="*/ 950118 w 950118"/>
              <a:gd name="connsiteY1-20" fmla="*/ 0 h 1464467"/>
              <a:gd name="connsiteX2-21" fmla="*/ 950118 w 950118"/>
              <a:gd name="connsiteY2-22" fmla="*/ 950118 h 1464467"/>
              <a:gd name="connsiteX3-23" fmla="*/ 534143 w 950118"/>
              <a:gd name="connsiteY3-24" fmla="*/ 1464467 h 1464467"/>
              <a:gd name="connsiteX4-25" fmla="*/ 525809 w 950118"/>
              <a:gd name="connsiteY4-26" fmla="*/ 1463322 h 1464467"/>
              <a:gd name="connsiteX5-27" fmla="*/ 525809 w 950118"/>
              <a:gd name="connsiteY5-28" fmla="*/ 950118 h 1464467"/>
              <a:gd name="connsiteX6-29" fmla="*/ 0 w 950118"/>
              <a:gd name="connsiteY6-30" fmla="*/ 950118 h 1464467"/>
              <a:gd name="connsiteX7-31" fmla="*/ 0 w 950118"/>
              <a:gd name="connsiteY7-32" fmla="*/ 0 h 1464467"/>
              <a:gd name="connsiteX0-33" fmla="*/ 0 w 950118"/>
              <a:gd name="connsiteY0-34" fmla="*/ 0 h 1463322"/>
              <a:gd name="connsiteX1-35" fmla="*/ 950118 w 950118"/>
              <a:gd name="connsiteY1-36" fmla="*/ 0 h 1463322"/>
              <a:gd name="connsiteX2-37" fmla="*/ 950118 w 950118"/>
              <a:gd name="connsiteY2-38" fmla="*/ 950118 h 1463322"/>
              <a:gd name="connsiteX3-39" fmla="*/ 525809 w 950118"/>
              <a:gd name="connsiteY3-40" fmla="*/ 1463322 h 1463322"/>
              <a:gd name="connsiteX4-41" fmla="*/ 525809 w 950118"/>
              <a:gd name="connsiteY4-42" fmla="*/ 950118 h 1463322"/>
              <a:gd name="connsiteX5-43" fmla="*/ 0 w 950118"/>
              <a:gd name="connsiteY5-44" fmla="*/ 950118 h 1463322"/>
              <a:gd name="connsiteX6-45" fmla="*/ 0 w 950118"/>
              <a:gd name="connsiteY6-46" fmla="*/ 0 h 1463322"/>
              <a:gd name="connsiteX0-47" fmla="*/ 0 w 950118"/>
              <a:gd name="connsiteY0-48" fmla="*/ 0 h 1463322"/>
              <a:gd name="connsiteX1-49" fmla="*/ 950118 w 950118"/>
              <a:gd name="connsiteY1-50" fmla="*/ 0 h 1463322"/>
              <a:gd name="connsiteX2-51" fmla="*/ 950118 w 950118"/>
              <a:gd name="connsiteY2-52" fmla="*/ 950118 h 1463322"/>
              <a:gd name="connsiteX3-53" fmla="*/ 525809 w 950118"/>
              <a:gd name="connsiteY3-54" fmla="*/ 1463322 h 1463322"/>
              <a:gd name="connsiteX4-55" fmla="*/ 525809 w 950118"/>
              <a:gd name="connsiteY4-56" fmla="*/ 950118 h 1463322"/>
              <a:gd name="connsiteX5-57" fmla="*/ 0 w 950118"/>
              <a:gd name="connsiteY5-58" fmla="*/ 950118 h 1463322"/>
              <a:gd name="connsiteX6-59" fmla="*/ 0 w 950118"/>
              <a:gd name="connsiteY6-60" fmla="*/ 0 h 1463322"/>
              <a:gd name="connsiteX0-61" fmla="*/ 0 w 950118"/>
              <a:gd name="connsiteY0-62" fmla="*/ 0 h 1463322"/>
              <a:gd name="connsiteX1-63" fmla="*/ 950118 w 950118"/>
              <a:gd name="connsiteY1-64" fmla="*/ 0 h 1463322"/>
              <a:gd name="connsiteX2-65" fmla="*/ 950118 w 950118"/>
              <a:gd name="connsiteY2-66" fmla="*/ 923925 h 1463322"/>
              <a:gd name="connsiteX3-67" fmla="*/ 525809 w 950118"/>
              <a:gd name="connsiteY3-68" fmla="*/ 1463322 h 1463322"/>
              <a:gd name="connsiteX4-69" fmla="*/ 525809 w 950118"/>
              <a:gd name="connsiteY4-70" fmla="*/ 950118 h 1463322"/>
              <a:gd name="connsiteX5-71" fmla="*/ 0 w 950118"/>
              <a:gd name="connsiteY5-72" fmla="*/ 950118 h 1463322"/>
              <a:gd name="connsiteX6-73" fmla="*/ 0 w 950118"/>
              <a:gd name="connsiteY6-74" fmla="*/ 0 h 1463322"/>
              <a:gd name="connsiteX0-75" fmla="*/ 0 w 950118"/>
              <a:gd name="connsiteY0-76" fmla="*/ 0 h 1463322"/>
              <a:gd name="connsiteX1-77" fmla="*/ 950118 w 950118"/>
              <a:gd name="connsiteY1-78" fmla="*/ 0 h 1463322"/>
              <a:gd name="connsiteX2-79" fmla="*/ 950118 w 950118"/>
              <a:gd name="connsiteY2-80" fmla="*/ 923925 h 1463322"/>
              <a:gd name="connsiteX3-81" fmla="*/ 525809 w 950118"/>
              <a:gd name="connsiteY3-82" fmla="*/ 1463322 h 1463322"/>
              <a:gd name="connsiteX4-83" fmla="*/ 525809 w 950118"/>
              <a:gd name="connsiteY4-84" fmla="*/ 950118 h 1463322"/>
              <a:gd name="connsiteX5-85" fmla="*/ 0 w 950118"/>
              <a:gd name="connsiteY5-86" fmla="*/ 950118 h 1463322"/>
              <a:gd name="connsiteX6-87" fmla="*/ 0 w 950118"/>
              <a:gd name="connsiteY6-88" fmla="*/ 0 h 1463322"/>
              <a:gd name="connsiteX0-89" fmla="*/ 0 w 950118"/>
              <a:gd name="connsiteY0-90" fmla="*/ 0 h 1463322"/>
              <a:gd name="connsiteX1-91" fmla="*/ 950118 w 950118"/>
              <a:gd name="connsiteY1-92" fmla="*/ 0 h 1463322"/>
              <a:gd name="connsiteX2-93" fmla="*/ 950118 w 950118"/>
              <a:gd name="connsiteY2-94" fmla="*/ 923925 h 1463322"/>
              <a:gd name="connsiteX3-95" fmla="*/ 525809 w 950118"/>
              <a:gd name="connsiteY3-96" fmla="*/ 1463322 h 1463322"/>
              <a:gd name="connsiteX4-97" fmla="*/ 525809 w 950118"/>
              <a:gd name="connsiteY4-98" fmla="*/ 950118 h 1463322"/>
              <a:gd name="connsiteX5-99" fmla="*/ 0 w 950118"/>
              <a:gd name="connsiteY5-100" fmla="*/ 950118 h 1463322"/>
              <a:gd name="connsiteX6-101" fmla="*/ 0 w 950118"/>
              <a:gd name="connsiteY6-102" fmla="*/ 0 h 1463322"/>
              <a:gd name="connsiteX0-103" fmla="*/ 0 w 950118"/>
              <a:gd name="connsiteY0-104" fmla="*/ 0 h 1463322"/>
              <a:gd name="connsiteX1-105" fmla="*/ 950118 w 950118"/>
              <a:gd name="connsiteY1-106" fmla="*/ 0 h 1463322"/>
              <a:gd name="connsiteX2-107" fmla="*/ 950118 w 950118"/>
              <a:gd name="connsiteY2-108" fmla="*/ 923925 h 1463322"/>
              <a:gd name="connsiteX3-109" fmla="*/ 525809 w 950118"/>
              <a:gd name="connsiteY3-110" fmla="*/ 1463322 h 1463322"/>
              <a:gd name="connsiteX4-111" fmla="*/ 525809 w 950118"/>
              <a:gd name="connsiteY4-112" fmla="*/ 950118 h 1463322"/>
              <a:gd name="connsiteX5-113" fmla="*/ 0 w 950118"/>
              <a:gd name="connsiteY5-114" fmla="*/ 950118 h 1463322"/>
              <a:gd name="connsiteX6-115" fmla="*/ 0 w 950118"/>
              <a:gd name="connsiteY6-116" fmla="*/ 0 h 14633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50118" h="1463322">
                <a:moveTo>
                  <a:pt x="0" y="0"/>
                </a:moveTo>
                <a:lnTo>
                  <a:pt x="950118" y="0"/>
                </a:lnTo>
                <a:lnTo>
                  <a:pt x="950118" y="923925"/>
                </a:lnTo>
                <a:cubicBezTo>
                  <a:pt x="946074" y="1377362"/>
                  <a:pt x="596527" y="1463322"/>
                  <a:pt x="525809" y="1463322"/>
                </a:cubicBezTo>
                <a:lnTo>
                  <a:pt x="525809" y="950118"/>
                </a:lnTo>
                <a:lnTo>
                  <a:pt x="0" y="95011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sym typeface="Arial" panose="020B0604020202020204" pitchFamily="34" charset="0"/>
            </a:endParaRPr>
          </a:p>
        </p:txBody>
      </p:sp>
      <p:sp>
        <p:nvSpPr>
          <p:cNvPr id="1048909" name="任意多边形: 形状 8"/>
          <p:cNvSpPr>
            <a:spLocks noChangeAspect="1"/>
          </p:cNvSpPr>
          <p:nvPr>
            <p:custDataLst>
              <p:tags r:id="rId3"/>
            </p:custDataLst>
          </p:nvPr>
        </p:nvSpPr>
        <p:spPr>
          <a:xfrm>
            <a:off x="5397500" y="3981450"/>
            <a:ext cx="311150" cy="479425"/>
          </a:xfrm>
          <a:custGeom>
            <a:avLst/>
            <a:gdLst>
              <a:gd name="connsiteX0" fmla="*/ 0 w 950118"/>
              <a:gd name="connsiteY0" fmla="*/ 0 h 1464467"/>
              <a:gd name="connsiteX1" fmla="*/ 950118 w 950118"/>
              <a:gd name="connsiteY1" fmla="*/ 0 h 1464467"/>
              <a:gd name="connsiteX2" fmla="*/ 950118 w 950118"/>
              <a:gd name="connsiteY2" fmla="*/ 950118 h 1464467"/>
              <a:gd name="connsiteX3" fmla="*/ 945895 w 950118"/>
              <a:gd name="connsiteY3" fmla="*/ 1007193 h 1464467"/>
              <a:gd name="connsiteX4" fmla="*/ 534143 w 950118"/>
              <a:gd name="connsiteY4" fmla="*/ 1464467 h 1464467"/>
              <a:gd name="connsiteX5" fmla="*/ 525809 w 950118"/>
              <a:gd name="connsiteY5" fmla="*/ 1463322 h 1464467"/>
              <a:gd name="connsiteX6" fmla="*/ 525809 w 950118"/>
              <a:gd name="connsiteY6" fmla="*/ 950118 h 1464467"/>
              <a:gd name="connsiteX7" fmla="*/ 0 w 950118"/>
              <a:gd name="connsiteY7" fmla="*/ 950118 h 1464467"/>
              <a:gd name="connsiteX0-1" fmla="*/ 0 w 950118"/>
              <a:gd name="connsiteY0-2" fmla="*/ 0 h 1464467"/>
              <a:gd name="connsiteX1-3" fmla="*/ 950118 w 950118"/>
              <a:gd name="connsiteY1-4" fmla="*/ 0 h 1464467"/>
              <a:gd name="connsiteX2-5" fmla="*/ 950118 w 950118"/>
              <a:gd name="connsiteY2-6" fmla="*/ 950118 h 1464467"/>
              <a:gd name="connsiteX3-7" fmla="*/ 534143 w 950118"/>
              <a:gd name="connsiteY3-8" fmla="*/ 1464467 h 1464467"/>
              <a:gd name="connsiteX4-9" fmla="*/ 525809 w 950118"/>
              <a:gd name="connsiteY4-10" fmla="*/ 1463322 h 1464467"/>
              <a:gd name="connsiteX5-11" fmla="*/ 525809 w 950118"/>
              <a:gd name="connsiteY5-12" fmla="*/ 950118 h 1464467"/>
              <a:gd name="connsiteX6-13" fmla="*/ 0 w 950118"/>
              <a:gd name="connsiteY6-14" fmla="*/ 950118 h 1464467"/>
              <a:gd name="connsiteX7-15" fmla="*/ 0 w 950118"/>
              <a:gd name="connsiteY7-16" fmla="*/ 0 h 1464467"/>
              <a:gd name="connsiteX0-17" fmla="*/ 0 w 950118"/>
              <a:gd name="connsiteY0-18" fmla="*/ 0 h 1464467"/>
              <a:gd name="connsiteX1-19" fmla="*/ 950118 w 950118"/>
              <a:gd name="connsiteY1-20" fmla="*/ 0 h 1464467"/>
              <a:gd name="connsiteX2-21" fmla="*/ 950118 w 950118"/>
              <a:gd name="connsiteY2-22" fmla="*/ 950118 h 1464467"/>
              <a:gd name="connsiteX3-23" fmla="*/ 534143 w 950118"/>
              <a:gd name="connsiteY3-24" fmla="*/ 1464467 h 1464467"/>
              <a:gd name="connsiteX4-25" fmla="*/ 525809 w 950118"/>
              <a:gd name="connsiteY4-26" fmla="*/ 1463322 h 1464467"/>
              <a:gd name="connsiteX5-27" fmla="*/ 525809 w 950118"/>
              <a:gd name="connsiteY5-28" fmla="*/ 950118 h 1464467"/>
              <a:gd name="connsiteX6-29" fmla="*/ 0 w 950118"/>
              <a:gd name="connsiteY6-30" fmla="*/ 950118 h 1464467"/>
              <a:gd name="connsiteX7-31" fmla="*/ 0 w 950118"/>
              <a:gd name="connsiteY7-32" fmla="*/ 0 h 1464467"/>
              <a:gd name="connsiteX0-33" fmla="*/ 0 w 950118"/>
              <a:gd name="connsiteY0-34" fmla="*/ 0 h 1463322"/>
              <a:gd name="connsiteX1-35" fmla="*/ 950118 w 950118"/>
              <a:gd name="connsiteY1-36" fmla="*/ 0 h 1463322"/>
              <a:gd name="connsiteX2-37" fmla="*/ 950118 w 950118"/>
              <a:gd name="connsiteY2-38" fmla="*/ 950118 h 1463322"/>
              <a:gd name="connsiteX3-39" fmla="*/ 525809 w 950118"/>
              <a:gd name="connsiteY3-40" fmla="*/ 1463322 h 1463322"/>
              <a:gd name="connsiteX4-41" fmla="*/ 525809 w 950118"/>
              <a:gd name="connsiteY4-42" fmla="*/ 950118 h 1463322"/>
              <a:gd name="connsiteX5-43" fmla="*/ 0 w 950118"/>
              <a:gd name="connsiteY5-44" fmla="*/ 950118 h 1463322"/>
              <a:gd name="connsiteX6-45" fmla="*/ 0 w 950118"/>
              <a:gd name="connsiteY6-46" fmla="*/ 0 h 1463322"/>
              <a:gd name="connsiteX0-47" fmla="*/ 0 w 950118"/>
              <a:gd name="connsiteY0-48" fmla="*/ 0 h 1463322"/>
              <a:gd name="connsiteX1-49" fmla="*/ 950118 w 950118"/>
              <a:gd name="connsiteY1-50" fmla="*/ 0 h 1463322"/>
              <a:gd name="connsiteX2-51" fmla="*/ 950118 w 950118"/>
              <a:gd name="connsiteY2-52" fmla="*/ 950118 h 1463322"/>
              <a:gd name="connsiteX3-53" fmla="*/ 525809 w 950118"/>
              <a:gd name="connsiteY3-54" fmla="*/ 1463322 h 1463322"/>
              <a:gd name="connsiteX4-55" fmla="*/ 525809 w 950118"/>
              <a:gd name="connsiteY4-56" fmla="*/ 950118 h 1463322"/>
              <a:gd name="connsiteX5-57" fmla="*/ 0 w 950118"/>
              <a:gd name="connsiteY5-58" fmla="*/ 950118 h 1463322"/>
              <a:gd name="connsiteX6-59" fmla="*/ 0 w 950118"/>
              <a:gd name="connsiteY6-60" fmla="*/ 0 h 1463322"/>
              <a:gd name="connsiteX0-61" fmla="*/ 0 w 950118"/>
              <a:gd name="connsiteY0-62" fmla="*/ 0 h 1463322"/>
              <a:gd name="connsiteX1-63" fmla="*/ 950118 w 950118"/>
              <a:gd name="connsiteY1-64" fmla="*/ 0 h 1463322"/>
              <a:gd name="connsiteX2-65" fmla="*/ 950118 w 950118"/>
              <a:gd name="connsiteY2-66" fmla="*/ 923925 h 1463322"/>
              <a:gd name="connsiteX3-67" fmla="*/ 525809 w 950118"/>
              <a:gd name="connsiteY3-68" fmla="*/ 1463322 h 1463322"/>
              <a:gd name="connsiteX4-69" fmla="*/ 525809 w 950118"/>
              <a:gd name="connsiteY4-70" fmla="*/ 950118 h 1463322"/>
              <a:gd name="connsiteX5-71" fmla="*/ 0 w 950118"/>
              <a:gd name="connsiteY5-72" fmla="*/ 950118 h 1463322"/>
              <a:gd name="connsiteX6-73" fmla="*/ 0 w 950118"/>
              <a:gd name="connsiteY6-74" fmla="*/ 0 h 1463322"/>
              <a:gd name="connsiteX0-75" fmla="*/ 0 w 950118"/>
              <a:gd name="connsiteY0-76" fmla="*/ 0 h 1463322"/>
              <a:gd name="connsiteX1-77" fmla="*/ 950118 w 950118"/>
              <a:gd name="connsiteY1-78" fmla="*/ 0 h 1463322"/>
              <a:gd name="connsiteX2-79" fmla="*/ 950118 w 950118"/>
              <a:gd name="connsiteY2-80" fmla="*/ 923925 h 1463322"/>
              <a:gd name="connsiteX3-81" fmla="*/ 525809 w 950118"/>
              <a:gd name="connsiteY3-82" fmla="*/ 1463322 h 1463322"/>
              <a:gd name="connsiteX4-83" fmla="*/ 525809 w 950118"/>
              <a:gd name="connsiteY4-84" fmla="*/ 950118 h 1463322"/>
              <a:gd name="connsiteX5-85" fmla="*/ 0 w 950118"/>
              <a:gd name="connsiteY5-86" fmla="*/ 950118 h 1463322"/>
              <a:gd name="connsiteX6-87" fmla="*/ 0 w 950118"/>
              <a:gd name="connsiteY6-88" fmla="*/ 0 h 1463322"/>
              <a:gd name="connsiteX0-89" fmla="*/ 0 w 950118"/>
              <a:gd name="connsiteY0-90" fmla="*/ 0 h 1463322"/>
              <a:gd name="connsiteX1-91" fmla="*/ 950118 w 950118"/>
              <a:gd name="connsiteY1-92" fmla="*/ 0 h 1463322"/>
              <a:gd name="connsiteX2-93" fmla="*/ 950118 w 950118"/>
              <a:gd name="connsiteY2-94" fmla="*/ 923925 h 1463322"/>
              <a:gd name="connsiteX3-95" fmla="*/ 525809 w 950118"/>
              <a:gd name="connsiteY3-96" fmla="*/ 1463322 h 1463322"/>
              <a:gd name="connsiteX4-97" fmla="*/ 525809 w 950118"/>
              <a:gd name="connsiteY4-98" fmla="*/ 950118 h 1463322"/>
              <a:gd name="connsiteX5-99" fmla="*/ 0 w 950118"/>
              <a:gd name="connsiteY5-100" fmla="*/ 950118 h 1463322"/>
              <a:gd name="connsiteX6-101" fmla="*/ 0 w 950118"/>
              <a:gd name="connsiteY6-102" fmla="*/ 0 h 1463322"/>
              <a:gd name="connsiteX0-103" fmla="*/ 0 w 950118"/>
              <a:gd name="connsiteY0-104" fmla="*/ 0 h 1463322"/>
              <a:gd name="connsiteX1-105" fmla="*/ 950118 w 950118"/>
              <a:gd name="connsiteY1-106" fmla="*/ 0 h 1463322"/>
              <a:gd name="connsiteX2-107" fmla="*/ 950118 w 950118"/>
              <a:gd name="connsiteY2-108" fmla="*/ 923925 h 1463322"/>
              <a:gd name="connsiteX3-109" fmla="*/ 525809 w 950118"/>
              <a:gd name="connsiteY3-110" fmla="*/ 1463322 h 1463322"/>
              <a:gd name="connsiteX4-111" fmla="*/ 525809 w 950118"/>
              <a:gd name="connsiteY4-112" fmla="*/ 950118 h 1463322"/>
              <a:gd name="connsiteX5-113" fmla="*/ 0 w 950118"/>
              <a:gd name="connsiteY5-114" fmla="*/ 950118 h 1463322"/>
              <a:gd name="connsiteX6-115" fmla="*/ 0 w 950118"/>
              <a:gd name="connsiteY6-116" fmla="*/ 0 h 14633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50118" h="1463322">
                <a:moveTo>
                  <a:pt x="0" y="0"/>
                </a:moveTo>
                <a:lnTo>
                  <a:pt x="950118" y="0"/>
                </a:lnTo>
                <a:lnTo>
                  <a:pt x="950118" y="923925"/>
                </a:lnTo>
                <a:cubicBezTo>
                  <a:pt x="946074" y="1377362"/>
                  <a:pt x="596527" y="1463322"/>
                  <a:pt x="525809" y="1463322"/>
                </a:cubicBezTo>
                <a:lnTo>
                  <a:pt x="525809" y="950118"/>
                </a:lnTo>
                <a:lnTo>
                  <a:pt x="0" y="95011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sym typeface="Arial" panose="020B0604020202020204" pitchFamily="34" charset="0"/>
            </a:endParaRPr>
          </a:p>
        </p:txBody>
      </p:sp>
      <p:sp>
        <p:nvSpPr>
          <p:cNvPr id="1048910" name="文本框 1"/>
          <p:cNvSpPr txBox="1"/>
          <p:nvPr>
            <p:custDataLst>
              <p:tags r:id="rId4"/>
            </p:custDataLst>
          </p:nvPr>
        </p:nvSpPr>
        <p:spPr>
          <a:xfrm>
            <a:off x="6207769" y="2305050"/>
            <a:ext cx="3801414" cy="3201670"/>
          </a:xfrm>
          <a:prstGeom prst="rect">
            <a:avLst/>
          </a:prstGeom>
          <a:noFill/>
          <a:ln w="9525">
            <a:noFill/>
          </a:ln>
        </p:spPr>
        <p:txBody>
          <a:bodyPr wrap="square" lIns="90000" tIns="46800" rIns="90000" bIns="46800" anchor="ctr"/>
          <a:lstStyle/>
          <a:p>
            <a:pPr marL="703580" indent="-342900" fontAlgn="ctr">
              <a:lnSpc>
                <a:spcPct val="150000"/>
              </a:lnSpc>
              <a:buClr>
                <a:srgbClr val="6CA5E9"/>
              </a:buClr>
              <a:buSzPct val="100000"/>
              <a:buFont typeface="Wingdings" panose="05000000000000000000" pitchFamily="2" charset="2"/>
              <a:buChar char="u"/>
            </a:pPr>
            <a:r>
              <a:rPr lang="zh-CN" altLang="zh-CN" sz="2400" b="1" dirty="0">
                <a:solidFill>
                  <a:srgbClr val="404040"/>
                </a:solidFill>
                <a:latin typeface="黑体" panose="02010609060101010101" charset="-122"/>
                <a:ea typeface="黑体" panose="02010609060101010101" charset="-122"/>
                <a:sym typeface="黑体" panose="02010609060101010101" charset="-122"/>
              </a:rPr>
              <a:t>需要充分的营养</a:t>
            </a:r>
            <a:endParaRPr lang="zh-CN" altLang="zh-CN" sz="2400" b="1" dirty="0">
              <a:solidFill>
                <a:srgbClr val="404040"/>
              </a:solidFill>
              <a:latin typeface="黑体" panose="02010609060101010101" charset="-122"/>
              <a:ea typeface="黑体" panose="02010609060101010101" charset="-122"/>
              <a:sym typeface="黑体" panose="02010609060101010101" charset="-122"/>
            </a:endParaRPr>
          </a:p>
          <a:p>
            <a:pPr marL="703580" indent="-342900" fontAlgn="ctr">
              <a:lnSpc>
                <a:spcPct val="150000"/>
              </a:lnSpc>
              <a:buClr>
                <a:srgbClr val="6CA5E9"/>
              </a:buClr>
              <a:buSzPct val="100000"/>
              <a:buFont typeface="Wingdings" panose="05000000000000000000" pitchFamily="2" charset="2"/>
              <a:buChar char="u"/>
            </a:pPr>
            <a:r>
              <a:rPr lang="zh-CN" altLang="en-US" sz="2400" b="1" dirty="0">
                <a:solidFill>
                  <a:srgbClr val="404040"/>
                </a:solidFill>
                <a:latin typeface="黑体" panose="02010609060101010101" charset="-122"/>
                <a:ea typeface="黑体" panose="02010609060101010101" charset="-122"/>
              </a:rPr>
              <a:t>需要建立良好的习惯</a:t>
            </a:r>
            <a:endParaRPr lang="zh-CN" altLang="en-US" sz="2400" b="1" dirty="0">
              <a:solidFill>
                <a:srgbClr val="404040"/>
              </a:solidFill>
              <a:latin typeface="黑体" panose="02010609060101010101" charset="-122"/>
              <a:ea typeface="黑体" panose="02010609060101010101" charset="-122"/>
            </a:endParaRPr>
          </a:p>
          <a:p>
            <a:pPr marL="703580" indent="-342900" fontAlgn="ctr">
              <a:lnSpc>
                <a:spcPct val="150000"/>
              </a:lnSpc>
              <a:buClr>
                <a:srgbClr val="6CA5E9"/>
              </a:buClr>
              <a:buSzPct val="100000"/>
              <a:buFont typeface="Wingdings" panose="05000000000000000000" pitchFamily="2" charset="2"/>
              <a:buChar char="u"/>
            </a:pPr>
            <a:r>
              <a:rPr lang="zh-CN" altLang="en-US" sz="2400" b="1" dirty="0">
                <a:solidFill>
                  <a:srgbClr val="404040"/>
                </a:solidFill>
                <a:latin typeface="黑体" panose="02010609060101010101" charset="-122"/>
                <a:ea typeface="黑体" panose="02010609060101010101" charset="-122"/>
              </a:rPr>
              <a:t>需要因材施教</a:t>
            </a:r>
            <a:endParaRPr lang="zh-CN" altLang="en-US" sz="2400" b="1" dirty="0">
              <a:solidFill>
                <a:srgbClr val="404040"/>
              </a:solidFill>
              <a:latin typeface="黑体" panose="02010609060101010101" charset="-122"/>
              <a:ea typeface="黑体" panose="02010609060101010101" charset="-122"/>
            </a:endParaRPr>
          </a:p>
          <a:p>
            <a:pPr marL="703580" indent="-342900" fontAlgn="ctr">
              <a:lnSpc>
                <a:spcPct val="150000"/>
              </a:lnSpc>
              <a:buClr>
                <a:srgbClr val="6CA5E9"/>
              </a:buClr>
              <a:buSzPct val="100000"/>
              <a:buFont typeface="Wingdings" panose="05000000000000000000" pitchFamily="2" charset="2"/>
              <a:buChar char="u"/>
            </a:pPr>
            <a:r>
              <a:rPr lang="zh-CN" altLang="en-US" sz="2400" b="1" dirty="0">
                <a:solidFill>
                  <a:srgbClr val="404040"/>
                </a:solidFill>
                <a:latin typeface="黑体" panose="02010609060101010101" charset="-122"/>
                <a:ea typeface="黑体" panose="02010609060101010101" charset="-122"/>
              </a:rPr>
              <a:t>发扬民主</a:t>
            </a:r>
            <a:endParaRPr lang="zh-CN" altLang="en-US" sz="2200" b="1" dirty="0">
              <a:solidFill>
                <a:srgbClr val="404040"/>
              </a:solidFill>
              <a:latin typeface="黑体" panose="02010609060101010101" charset="-122"/>
              <a:ea typeface="黑体" panose="02010609060101010101" charset="-122"/>
            </a:endParaRPr>
          </a:p>
        </p:txBody>
      </p:sp>
      <p:sp>
        <p:nvSpPr>
          <p:cNvPr id="1048911" name="文本框 15"/>
          <p:cNvSpPr txBox="1"/>
          <p:nvPr>
            <p:custDataLst>
              <p:tags r:id="rId5"/>
            </p:custDataLst>
          </p:nvPr>
        </p:nvSpPr>
        <p:spPr>
          <a:xfrm>
            <a:off x="2182813" y="2484438"/>
            <a:ext cx="3321050" cy="1425575"/>
          </a:xfrm>
          <a:prstGeom prst="rect">
            <a:avLst/>
          </a:prstGeom>
          <a:noFill/>
        </p:spPr>
        <p:txBody>
          <a:bodyPr wrap="square" lIns="90000" tIns="46800" rIns="90000" bIns="46800" rtlCol="0" anchor="ctr" anchorCtr="0">
            <a:normAutofit/>
          </a:bodyPr>
          <a:lstStyle/>
          <a:p>
            <a:pPr algn="ctr" fontAlgn="auto">
              <a:lnSpc>
                <a:spcPct val="120000"/>
              </a:lnSpc>
              <a:spcBef>
                <a:spcPts val="0"/>
              </a:spcBef>
              <a:spcAft>
                <a:spcPts val="0"/>
              </a:spcAft>
              <a:buSzPct val="100000"/>
            </a:pPr>
            <a:r>
              <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cs typeface="+mn-cs"/>
              </a:rPr>
              <a:t>（三）培养儿童的创造力</a:t>
            </a:r>
            <a:endParaRPr lang="zh-CN" altLang="en-US" sz="3600" b="1" spc="300" noProof="1">
              <a:solidFill>
                <a:schemeClr val="tx1">
                  <a:lumMod val="75000"/>
                  <a:lumOff val="25000"/>
                </a:schemeClr>
              </a:solidFill>
              <a:latin typeface="Arial" panose="020B0604020202020204" pitchFamily="34" charset="0"/>
              <a:ea typeface="微软雅黑" panose="020B0503020204020204" pitchFamily="34" charset="-122"/>
            </a:endParaRPr>
          </a:p>
        </p:txBody>
      </p:sp>
      <p:sp>
        <p:nvSpPr>
          <p:cNvPr id="1048912" name="任意多边形: 形状 10"/>
          <p:cNvSpPr>
            <a:spLocks noChangeAspect="1"/>
          </p:cNvSpPr>
          <p:nvPr>
            <p:custDataLst>
              <p:tags r:id="rId6"/>
            </p:custDataLst>
          </p:nvPr>
        </p:nvSpPr>
        <p:spPr>
          <a:xfrm>
            <a:off x="1774825" y="1933575"/>
            <a:ext cx="320675" cy="479425"/>
          </a:xfrm>
          <a:custGeom>
            <a:avLst/>
            <a:gdLst>
              <a:gd name="connsiteX0" fmla="*/ 139021 w 311296"/>
              <a:gd name="connsiteY0" fmla="*/ 0 h 479441"/>
              <a:gd name="connsiteX1" fmla="*/ 139021 w 311296"/>
              <a:gd name="connsiteY1" fmla="*/ 168145 h 479441"/>
              <a:gd name="connsiteX2" fmla="*/ 311296 w 311296"/>
              <a:gd name="connsiteY2" fmla="*/ 168145 h 479441"/>
              <a:gd name="connsiteX3" fmla="*/ 311296 w 311296"/>
              <a:gd name="connsiteY3" fmla="*/ 479441 h 479441"/>
              <a:gd name="connsiteX4" fmla="*/ 0 w 311296"/>
              <a:gd name="connsiteY4" fmla="*/ 479441 h 479441"/>
              <a:gd name="connsiteX5" fmla="*/ 0 w 311296"/>
              <a:gd name="connsiteY5" fmla="*/ 176727 h 479441"/>
              <a:gd name="connsiteX6" fmla="*/ 139021 w 311296"/>
              <a:gd name="connsiteY6" fmla="*/ 0 h 47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296" h="479441">
                <a:moveTo>
                  <a:pt x="139021" y="0"/>
                </a:moveTo>
                <a:lnTo>
                  <a:pt x="139021" y="168145"/>
                </a:lnTo>
                <a:lnTo>
                  <a:pt x="311296" y="168145"/>
                </a:lnTo>
                <a:lnTo>
                  <a:pt x="311296" y="479441"/>
                </a:lnTo>
                <a:lnTo>
                  <a:pt x="0" y="479441"/>
                </a:lnTo>
                <a:lnTo>
                  <a:pt x="0" y="176727"/>
                </a:lnTo>
                <a:cubicBezTo>
                  <a:pt x="1325" y="28164"/>
                  <a:pt x="115851" y="0"/>
                  <a:pt x="13902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latin typeface="Arial" panose="020B0604020202020204" pitchFamily="34" charset="0"/>
              <a:ea typeface="微软雅黑" panose="020B0503020204020204" pitchFamily="34" charset="-122"/>
              <a:sym typeface="Arial" panose="020B0604020202020204" pitchFamily="34" charset="0"/>
            </a:endParaRPr>
          </a:p>
        </p:txBody>
      </p:sp>
      <p:sp>
        <p:nvSpPr>
          <p:cNvPr id="1048913" name="任意多边形: 形状 11"/>
          <p:cNvSpPr>
            <a:spLocks noChangeAspect="1"/>
          </p:cNvSpPr>
          <p:nvPr>
            <p:custDataLst>
              <p:tags r:id="rId7"/>
            </p:custDataLst>
          </p:nvPr>
        </p:nvSpPr>
        <p:spPr>
          <a:xfrm>
            <a:off x="2182813" y="1933575"/>
            <a:ext cx="320675" cy="479425"/>
          </a:xfrm>
          <a:custGeom>
            <a:avLst/>
            <a:gdLst>
              <a:gd name="connsiteX0" fmla="*/ 139021 w 311296"/>
              <a:gd name="connsiteY0" fmla="*/ 0 h 479441"/>
              <a:gd name="connsiteX1" fmla="*/ 139021 w 311296"/>
              <a:gd name="connsiteY1" fmla="*/ 168145 h 479441"/>
              <a:gd name="connsiteX2" fmla="*/ 311296 w 311296"/>
              <a:gd name="connsiteY2" fmla="*/ 168145 h 479441"/>
              <a:gd name="connsiteX3" fmla="*/ 311296 w 311296"/>
              <a:gd name="connsiteY3" fmla="*/ 479441 h 479441"/>
              <a:gd name="connsiteX4" fmla="*/ 0 w 311296"/>
              <a:gd name="connsiteY4" fmla="*/ 479441 h 479441"/>
              <a:gd name="connsiteX5" fmla="*/ 0 w 311296"/>
              <a:gd name="connsiteY5" fmla="*/ 176727 h 479441"/>
              <a:gd name="connsiteX6" fmla="*/ 139021 w 311296"/>
              <a:gd name="connsiteY6" fmla="*/ 0 h 47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296" h="479441">
                <a:moveTo>
                  <a:pt x="139021" y="0"/>
                </a:moveTo>
                <a:lnTo>
                  <a:pt x="139021" y="168145"/>
                </a:lnTo>
                <a:lnTo>
                  <a:pt x="311296" y="168145"/>
                </a:lnTo>
                <a:lnTo>
                  <a:pt x="311296" y="479441"/>
                </a:lnTo>
                <a:lnTo>
                  <a:pt x="0" y="479441"/>
                </a:lnTo>
                <a:lnTo>
                  <a:pt x="0" y="176727"/>
                </a:lnTo>
                <a:cubicBezTo>
                  <a:pt x="1325" y="28164"/>
                  <a:pt x="115851" y="0"/>
                  <a:pt x="13902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base">
              <a:lnSpc>
                <a:spcPct val="120000"/>
              </a:lnSpc>
            </a:pPr>
            <a:endParaRPr lang="zh-CN" altLang="en-US" sz="1800" strike="noStrike"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8914" name="右弧形箭头 2">
            <a:hlinkClick r:id="rId8" action="ppaction://hlinksldjump"/>
          </p:cNvPr>
          <p:cNvSpPr/>
          <p:nvPr>
            <p:custDataLst>
              <p:tags r:id="rId9"/>
            </p:custDataLst>
          </p:nvPr>
        </p:nvSpPr>
        <p:spPr>
          <a:xfrm>
            <a:off x="11334004" y="5923280"/>
            <a:ext cx="600709" cy="817836"/>
          </a:xfrm>
          <a:prstGeom prst="curvedLeftArrow">
            <a:avLst>
              <a:gd name="adj1" fmla="val 25015"/>
              <a:gd name="adj2" fmla="val 50027"/>
              <a:gd name="adj3" fmla="val 25000"/>
            </a:avLst>
          </a:prstGeom>
          <a:solidFill>
            <a:srgbClr val="1F4C31"/>
          </a:solidFill>
          <a:ln w="9525" cap="flat" cmpd="sng">
            <a:solidFill>
              <a:schemeClr val="bg1"/>
            </a:solidFill>
            <a:prstDash val="solid"/>
            <a:round/>
            <a:headEnd type="none" w="med" len="med"/>
            <a:tailEnd type="none" w="med" len="med"/>
          </a:ln>
        </p:spPr>
        <p:txBody>
          <a:bodyPr wrap="square" lIns="91440" tIns="45720" rIns="91440" bIns="45720" anchor="t"/>
          <a:lstStyle/>
          <a:p>
            <a:pPr eaLnBrk="0" hangingPunct="0">
              <a:buSzTx/>
            </a:pPr>
            <a:endParaRPr lang="zh-CN" altLang="en-US" baseline="0">
              <a:latin typeface="Arial" panose="020B0604020202020204" pitchFamily="34" charset="0"/>
              <a:ea typeface="黑体" panose="02010609060101010101" charset="-122"/>
            </a:endParaRPr>
          </a:p>
        </p:txBody>
      </p:sp>
      <p:sp>
        <p:nvSpPr>
          <p:cNvPr id="1048915" name="矩形 12"/>
          <p:cNvSpPr/>
          <p:nvPr>
            <p:custDataLst>
              <p:tags r:id="rId10"/>
            </p:custDataLst>
          </p:nvPr>
        </p:nvSpPr>
        <p:spPr>
          <a:xfrm>
            <a:off x="1513839" y="1706880"/>
            <a:ext cx="8495348" cy="4036783"/>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916" name="矩形 13"/>
          <p:cNvSpPr/>
          <p:nvPr>
            <p:custDataLst>
              <p:tags r:id="rId11"/>
            </p:custDataLst>
          </p:nvPr>
        </p:nvSpPr>
        <p:spPr>
          <a:xfrm>
            <a:off x="1695336" y="1891621"/>
            <a:ext cx="8544040" cy="4036783"/>
          </a:xfrm>
          <a:prstGeom prst="rect">
            <a:avLst/>
          </a:prstGeom>
          <a:noFill/>
          <a:ln w="41275"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20000"/>
              </a:lnSpc>
            </a:pPr>
            <a:endParaRPr kumimoji="1" lang="zh-CN" altLang="en-US" sz="1600" b="1" strike="noStrike" noProof="1">
              <a:solidFill>
                <a:schemeClr val="bg1"/>
              </a:solidFill>
              <a:latin typeface="Arial" panose="020B0604020202020204" pitchFamily="34" charset="0"/>
              <a:ea typeface="微软雅黑" panose="020B0503020204020204" pitchFamily="34" charset="-122"/>
            </a:endParaRPr>
          </a:p>
        </p:txBody>
      </p:sp>
      <p:sp>
        <p:nvSpPr>
          <p:cNvPr id="1048917" name="直角三角形 16"/>
          <p:cNvSpPr/>
          <p:nvPr/>
        </p:nvSpPr>
        <p:spPr bwMode="auto">
          <a:xfrm rot="10800000" flipH="1" flipV="1">
            <a:off x="0" y="4988560"/>
            <a:ext cx="2095500" cy="1869440"/>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
        <p:nvSpPr>
          <p:cNvPr id="1048918" name="直角三角形 17"/>
          <p:cNvSpPr/>
          <p:nvPr/>
        </p:nvSpPr>
        <p:spPr bwMode="auto">
          <a:xfrm rot="5400000" flipV="1">
            <a:off x="10212331" y="96781"/>
            <a:ext cx="2076450" cy="1882888"/>
          </a:xfrm>
          <a:prstGeom prst="r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0" fontAlgn="base" latinLnBrk="0" hangingPunct="0">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黑体" panose="02010609060101010101" charset="-122"/>
            </a:endParaRPr>
          </a:p>
        </p:txBody>
      </p:sp>
    </p:spTree>
    <p:custDataLst>
      <p:tags r:id="rId12"/>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22883" name="组合 5"/>
          <p:cNvGrpSpPr/>
          <p:nvPr/>
        </p:nvGrpSpPr>
        <p:grpSpPr>
          <a:xfrm>
            <a:off x="0" y="6137275"/>
            <a:ext cx="12192000" cy="720725"/>
            <a:chOff x="0" y="6137910"/>
            <a:chExt cx="12192000" cy="720090"/>
          </a:xfrm>
        </p:grpSpPr>
        <p:pic>
          <p:nvPicPr>
            <p:cNvPr id="122884"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122885"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4" name="矩形 3"/>
          <p:cNvSpPr/>
          <p:nvPr>
            <p:custDataLst>
              <p:tags r:id="rId7"/>
            </p:custDataLst>
          </p:nvPr>
        </p:nvSpPr>
        <p:spPr>
          <a:xfrm>
            <a:off x="608013" y="2122488"/>
            <a:ext cx="10974388" cy="2635250"/>
          </a:xfrm>
          <a:prstGeom prst="rect">
            <a:avLst/>
          </a:prstGeom>
          <a:solidFill>
            <a:srgbClr val="FFFFFF"/>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 name="TextBox 13"/>
          <p:cNvSpPr txBox="1"/>
          <p:nvPr>
            <p:custDataLst>
              <p:tags r:id="rId8"/>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defRPr/>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椭圆 6"/>
          <p:cNvSpPr>
            <a:spLocks noChangeAspect="1"/>
          </p:cNvSpPr>
          <p:nvPr>
            <p:custDataLst>
              <p:tags r:id="rId9"/>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2" name="椭圆 1"/>
          <p:cNvSpPr/>
          <p:nvPr>
            <p:custDataLst>
              <p:tags r:id="rId10"/>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9" name="椭圆 8"/>
          <p:cNvSpPr>
            <a:spLocks noChangeAspect="1"/>
          </p:cNvSpPr>
          <p:nvPr>
            <p:custDataLst>
              <p:tags r:id="rId11"/>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5" name="文本框 14"/>
          <p:cNvSpPr txBox="1"/>
          <p:nvPr>
            <p:custDataLst>
              <p:tags r:id="rId12"/>
            </p:custDataLst>
          </p:nvPr>
        </p:nvSpPr>
        <p:spPr>
          <a:xfrm>
            <a:off x="1065213" y="2371725"/>
            <a:ext cx="10059988" cy="1719263"/>
          </a:xfrm>
          <a:prstGeom prst="rect">
            <a:avLst/>
          </a:prstGeom>
          <a:noFill/>
        </p:spPr>
        <p:txBody>
          <a:bodyPr wrap="square" rtlCol="0" anchor="ctr" anchorCtr="0">
            <a:noAutofit/>
          </a:bodyPr>
          <a:lstStyle/>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培养幼儿教师的方法：</a:t>
            </a:r>
            <a:endPar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一是改造旧的幼稚师范教育</a:t>
            </a:r>
            <a:endPar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二是用</a:t>
            </a:r>
            <a:r>
              <a:rPr kumimoji="0" lang="en-US" altLang="zh-CN" sz="2400" i="0" kern="1200" cap="none" spc="100" normalizeH="0" noProof="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kumimoji="0" lang="zh-CN" altLang="en-US" sz="2400" i="0" kern="1200" cap="none" spc="100" normalizeH="0" noProof="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艺友制</a:t>
            </a:r>
            <a:r>
              <a:rPr kumimoji="0" lang="en-US" altLang="zh-CN" sz="2400" i="0" kern="1200" cap="none" spc="100" normalizeH="0" noProof="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培养大批幼稚园教师</a:t>
            </a:r>
            <a:endPar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926" name="文本框 12"/>
          <p:cNvSpPr txBox="1"/>
          <p:nvPr>
            <p:custDataLst>
              <p:tags r:id="rId13"/>
            </p:custDataLst>
          </p:nvPr>
        </p:nvSpPr>
        <p:spPr>
          <a:xfrm>
            <a:off x="306389" y="147004"/>
            <a:ext cx="4824412"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六、艺友制的师范教育</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Tree>
    <p:custDataLst>
      <p:tags r:id="rId14"/>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23907" name="组合 5"/>
          <p:cNvGrpSpPr/>
          <p:nvPr/>
        </p:nvGrpSpPr>
        <p:grpSpPr>
          <a:xfrm>
            <a:off x="0" y="6137275"/>
            <a:ext cx="12192000" cy="720725"/>
            <a:chOff x="0" y="6137910"/>
            <a:chExt cx="12192000" cy="720090"/>
          </a:xfrm>
        </p:grpSpPr>
        <p:pic>
          <p:nvPicPr>
            <p:cNvPr id="123908"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123909"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4" name="矩形 3"/>
          <p:cNvSpPr/>
          <p:nvPr>
            <p:custDataLst>
              <p:tags r:id="rId7"/>
            </p:custDataLst>
          </p:nvPr>
        </p:nvSpPr>
        <p:spPr>
          <a:xfrm>
            <a:off x="550863" y="2111375"/>
            <a:ext cx="10974388" cy="2633663"/>
          </a:xfrm>
          <a:prstGeom prst="rect">
            <a:avLst/>
          </a:prstGeom>
          <a:solidFill>
            <a:srgbClr val="FFFFFF"/>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 name="TextBox 13"/>
          <p:cNvSpPr txBox="1"/>
          <p:nvPr>
            <p:custDataLst>
              <p:tags r:id="rId8"/>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defRPr/>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椭圆 6"/>
          <p:cNvSpPr>
            <a:spLocks noChangeAspect="1"/>
          </p:cNvSpPr>
          <p:nvPr>
            <p:custDataLst>
              <p:tags r:id="rId9"/>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2" name="椭圆 1"/>
          <p:cNvSpPr/>
          <p:nvPr>
            <p:custDataLst>
              <p:tags r:id="rId10"/>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9" name="椭圆 8"/>
          <p:cNvSpPr>
            <a:spLocks noChangeAspect="1"/>
          </p:cNvSpPr>
          <p:nvPr>
            <p:custDataLst>
              <p:tags r:id="rId11"/>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5" name="文本框 14"/>
          <p:cNvSpPr txBox="1"/>
          <p:nvPr>
            <p:custDataLst>
              <p:tags r:id="rId12"/>
            </p:custDataLst>
          </p:nvPr>
        </p:nvSpPr>
        <p:spPr>
          <a:xfrm>
            <a:off x="1065213" y="2450148"/>
            <a:ext cx="10059988" cy="1720850"/>
          </a:xfrm>
          <a:prstGeom prst="rect">
            <a:avLst/>
          </a:prstGeom>
          <a:noFill/>
        </p:spPr>
        <p:txBody>
          <a:bodyPr wrap="square" rtlCol="0" anchor="ctr" anchorCtr="0">
            <a:noAutofit/>
          </a:bodyPr>
          <a:lstStyle/>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cs typeface="+mn-cs"/>
              </a:rPr>
              <a:t>什么是艺友制？</a:t>
            </a:r>
            <a:endPar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cs typeface="+mn-cs"/>
                <a:sym typeface="+mn-ea"/>
              </a:rPr>
              <a:t>陶行知先生为何提出艺友制</a:t>
            </a: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mn-cs"/>
                <a:sym typeface="+mn-ea"/>
              </a:rPr>
              <a:t>师范教育</a:t>
            </a:r>
            <a:r>
              <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cs typeface="+mn-cs"/>
                <a:sym typeface="+mn-ea"/>
              </a:rPr>
              <a:t>？</a:t>
            </a:r>
            <a:r>
              <a:rPr kumimoji="0" lang="zh-CN" altLang="en-US" sz="2400" i="0" kern="1200" cap="none" spc="100" normalizeH="0" noProof="0">
                <a:solidFill>
                  <a:srgbClr val="404040"/>
                </a:solidFill>
                <a:latin typeface="微软雅黑" panose="020B0503020204020204" pitchFamily="34" charset="-122"/>
                <a:ea typeface="微软雅黑" panose="020B0503020204020204" pitchFamily="34" charset="-122"/>
                <a:cs typeface="+mn-cs"/>
                <a:sym typeface="+mn-ea"/>
              </a:rPr>
              <a:t>艺友制教育有何特点？</a:t>
            </a:r>
            <a:endPar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sym typeface="+mn-ea"/>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defRPr/>
            </a:pPr>
            <a:r>
              <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cs typeface="+mn-cs"/>
              </a:rPr>
              <a:t>艺友制对于培养今天的学前教育专业师范生有着怎样的启示？</a:t>
            </a:r>
            <a:endParaRPr kumimoji="0" lang="en-US" altLang="zh-CN" sz="2400" i="0" kern="1200" cap="none" spc="100" normalizeH="0" noProof="0">
              <a:solidFill>
                <a:srgbClr val="404040"/>
              </a:solidFill>
              <a:latin typeface="微软雅黑" panose="020B0503020204020204" pitchFamily="34" charset="-122"/>
              <a:ea typeface="微软雅黑" panose="020B0503020204020204" pitchFamily="34" charset="-122"/>
            </a:endParaRPr>
          </a:p>
        </p:txBody>
      </p:sp>
      <p:sp>
        <p:nvSpPr>
          <p:cNvPr id="1048926" name="文本框 12"/>
          <p:cNvSpPr txBox="1"/>
          <p:nvPr>
            <p:custDataLst>
              <p:tags r:id="rId13"/>
            </p:custDataLst>
          </p:nvPr>
        </p:nvSpPr>
        <p:spPr>
          <a:xfrm>
            <a:off x="306389" y="147004"/>
            <a:ext cx="4824412"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六、艺友制的师范教育</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Tree>
    <p:custDataLst>
      <p:tags r:id="rId14"/>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919" name="矩形 10"/>
          <p:cNvSpPr/>
          <p:nvPr userDrawn="1">
            <p:custDataLst>
              <p:tags r:id="rId1"/>
            </p:custDataLst>
          </p:nvPr>
        </p:nvSpPr>
        <p:spPr>
          <a:xfrm>
            <a:off x="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78" name="组合 5"/>
          <p:cNvGrpSpPr/>
          <p:nvPr/>
        </p:nvGrpSpPr>
        <p:grpSpPr>
          <a:xfrm>
            <a:off x="0" y="6137275"/>
            <a:ext cx="12192000" cy="720725"/>
            <a:chOff x="0" y="6137910"/>
            <a:chExt cx="12192000" cy="720090"/>
          </a:xfrm>
        </p:grpSpPr>
        <p:pic>
          <p:nvPicPr>
            <p:cNvPr id="2097168"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2097169"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1048920" name="矩形 3"/>
          <p:cNvSpPr/>
          <p:nvPr>
            <p:custDataLst>
              <p:tags r:id="rId7"/>
            </p:custDataLst>
          </p:nvPr>
        </p:nvSpPr>
        <p:spPr>
          <a:xfrm>
            <a:off x="550228" y="2111375"/>
            <a:ext cx="10974388" cy="2633663"/>
          </a:xfrm>
          <a:prstGeom prst="rect">
            <a:avLst/>
          </a:prstGeom>
          <a:solidFill>
            <a:srgbClr val="FFFFFF">
              <a:alpha val="55000"/>
            </a:srgbClr>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pPr>
            <a:endParaRPr kumimoji="1" lang="zh-CN" altLang="en-US" sz="16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48921" name="TextBox 13"/>
          <p:cNvSpPr txBox="1"/>
          <p:nvPr>
            <p:custDataLst>
              <p:tags r:id="rId8"/>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922" name="椭圆 6"/>
          <p:cNvSpPr>
            <a:spLocks noChangeAspect="1"/>
          </p:cNvSpPr>
          <p:nvPr>
            <p:custDataLst>
              <p:tags r:id="rId9"/>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23" name="椭圆 1"/>
          <p:cNvSpPr/>
          <p:nvPr>
            <p:custDataLst>
              <p:tags r:id="rId10"/>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24" name="椭圆 8"/>
          <p:cNvSpPr>
            <a:spLocks noChangeAspect="1"/>
          </p:cNvSpPr>
          <p:nvPr>
            <p:custDataLst>
              <p:tags r:id="rId11"/>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25" name="文本框 14"/>
          <p:cNvSpPr txBox="1"/>
          <p:nvPr>
            <p:custDataLst>
              <p:tags r:id="rId12"/>
            </p:custDataLst>
          </p:nvPr>
        </p:nvSpPr>
        <p:spPr>
          <a:xfrm>
            <a:off x="1065848" y="2262505"/>
            <a:ext cx="10059988" cy="2189163"/>
          </a:xfrm>
          <a:prstGeom prst="rect">
            <a:avLst/>
          </a:prstGeom>
          <a:noFill/>
        </p:spPr>
        <p:txBody>
          <a:bodyPr wrap="square" rtlCol="0" anchor="ctr" anchorCtr="0">
            <a:noAutofit/>
          </a:bodyPr>
          <a:lstStyle/>
          <a:p>
            <a:pPr marL="457200" marR="0" indent="-457200" defTabSz="914400" fontAlgn="auto">
              <a:lnSpc>
                <a:spcPct val="130000"/>
              </a:lnSpc>
              <a:spcBef>
                <a:spcPts val="0"/>
              </a:spcBef>
              <a:spcAft>
                <a:spcPts val="800"/>
              </a:spcAft>
              <a:buSzPct val="100000"/>
              <a:buFont typeface="Wingdings" panose="05000000000000000000" pitchFamily="2" charset="2"/>
              <a:buChar char="u"/>
            </a:pPr>
            <a:r>
              <a:rPr kumimoji="0" lang="zh-CN" sz="2400" i="0" kern="1200" cap="none" spc="100" normalizeH="0" noProof="0" dirty="0">
                <a:solidFill>
                  <a:srgbClr val="FF0000"/>
                </a:solidFill>
                <a:latin typeface="微软雅黑" panose="020B0503020204020204" pitchFamily="34" charset="-122"/>
                <a:ea typeface="微软雅黑" panose="020B0503020204020204" pitchFamily="34" charset="-122"/>
                <a:cs typeface="+mn-cs"/>
              </a:rPr>
              <a:t>艺友制</a:t>
            </a:r>
            <a:r>
              <a:rPr kumimoji="0" lang="zh-CN"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：凡用朋友之道，跟着幼稚园教师在幼稚园里学做幼稚教师的，便叫做幼稚园的艺友。用这种方法来培养幼稚教师的方式就叫</a:t>
            </a:r>
            <a:r>
              <a:rPr kumimoji="0" lang="en-US" altLang="zh-CN"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a:t>
            </a:r>
            <a:r>
              <a:rPr kumimoji="0" lang="zh-CN" altLang="en-US"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艺友制</a:t>
            </a:r>
            <a:r>
              <a:rPr kumimoji="0" lang="en-US" altLang="zh-CN"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a:t>
            </a:r>
            <a:r>
              <a:rPr kumimoji="0" lang="zh-CN" altLang="en-US"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a:t>
            </a:r>
            <a:endParaRPr kumimoji="0" lang="zh-CN" altLang="en-US" sz="2400" i="0" kern="1200" cap="none" spc="100" normalizeH="0" noProof="0" dirty="0">
              <a:solidFill>
                <a:srgbClr val="404040"/>
              </a:solidFill>
              <a:latin typeface="微软雅黑" panose="020B0503020204020204" pitchFamily="34" charset="-122"/>
              <a:ea typeface="微软雅黑" panose="020B0503020204020204" pitchFamily="34" charset="-122"/>
            </a:endParaRPr>
          </a:p>
          <a:p>
            <a:pPr marL="457200" marR="0" indent="-457200" defTabSz="914400" fontAlgn="auto">
              <a:lnSpc>
                <a:spcPct val="130000"/>
              </a:lnSpc>
              <a:spcBef>
                <a:spcPts val="0"/>
              </a:spcBef>
              <a:spcAft>
                <a:spcPts val="800"/>
              </a:spcAft>
              <a:buSzPct val="100000"/>
              <a:buFont typeface="Wingdings" panose="05000000000000000000" pitchFamily="2" charset="2"/>
              <a:buChar char="u"/>
            </a:pPr>
            <a:r>
              <a:rPr kumimoji="0" lang="zh-CN" altLang="en-US" sz="2400" i="0" kern="1200" cap="none" spc="100" normalizeH="0" noProof="0" dirty="0">
                <a:solidFill>
                  <a:srgbClr val="404040"/>
                </a:solidFill>
                <a:latin typeface="微软雅黑" panose="020B0503020204020204" pitchFamily="34" charset="-122"/>
                <a:ea typeface="微软雅黑" panose="020B0503020204020204" pitchFamily="34" charset="-122"/>
                <a:cs typeface="+mn-cs"/>
              </a:rPr>
              <a:t>凡用朋友之道教人学做教师，便是</a:t>
            </a:r>
            <a:r>
              <a:rPr kumimoji="0" lang="zh-CN" altLang="en-US" sz="2400" i="0" kern="1200" cap="none" spc="100" normalizeH="0" noProof="0" dirty="0">
                <a:solidFill>
                  <a:srgbClr val="FF0000"/>
                </a:solidFill>
                <a:latin typeface="微软雅黑" panose="020B0503020204020204" pitchFamily="34" charset="-122"/>
                <a:ea typeface="微软雅黑" panose="020B0503020204020204" pitchFamily="34" charset="-122"/>
                <a:cs typeface="+mn-cs"/>
              </a:rPr>
              <a:t>艺友制师范教育。</a:t>
            </a:r>
            <a:endParaRPr kumimoji="0" lang="zh-CN" altLang="en-US" sz="2400" i="0" kern="1200" cap="none" spc="100" normalizeH="0" noProof="0" dirty="0">
              <a:solidFill>
                <a:srgbClr val="FF0000"/>
              </a:solidFill>
              <a:latin typeface="微软雅黑" panose="020B0503020204020204" pitchFamily="34" charset="-122"/>
              <a:ea typeface="微软雅黑" panose="020B0503020204020204" pitchFamily="34" charset="-122"/>
            </a:endParaRPr>
          </a:p>
        </p:txBody>
      </p:sp>
      <p:sp>
        <p:nvSpPr>
          <p:cNvPr id="1048926" name="文本框 12"/>
          <p:cNvSpPr txBox="1"/>
          <p:nvPr>
            <p:custDataLst>
              <p:tags r:id="rId13"/>
            </p:custDataLst>
          </p:nvPr>
        </p:nvSpPr>
        <p:spPr>
          <a:xfrm>
            <a:off x="306389" y="147004"/>
            <a:ext cx="4824412"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六、艺友制的师范教育</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Tree>
    <p:custDataLst>
      <p:tags r:id="rId14"/>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48927" name="矩形 10"/>
          <p:cNvSpPr/>
          <p:nvPr userDrawn="1">
            <p:custDataLst>
              <p:tags r:id="rId1"/>
            </p:custDataLst>
          </p:nvPr>
        </p:nvSpPr>
        <p:spPr>
          <a:xfrm>
            <a:off x="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80" name="组合 5"/>
          <p:cNvGrpSpPr/>
          <p:nvPr/>
        </p:nvGrpSpPr>
        <p:grpSpPr>
          <a:xfrm>
            <a:off x="0" y="6137275"/>
            <a:ext cx="12192000" cy="720725"/>
            <a:chOff x="0" y="6137910"/>
            <a:chExt cx="12192000" cy="720090"/>
          </a:xfrm>
        </p:grpSpPr>
        <p:pic>
          <p:nvPicPr>
            <p:cNvPr id="2097170"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2097171"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1048928" name="矩形 3"/>
          <p:cNvSpPr/>
          <p:nvPr>
            <p:custDataLst>
              <p:tags r:id="rId7"/>
            </p:custDataLst>
          </p:nvPr>
        </p:nvSpPr>
        <p:spPr>
          <a:xfrm>
            <a:off x="550545" y="1475105"/>
            <a:ext cx="10974705" cy="3270250"/>
          </a:xfrm>
          <a:prstGeom prst="rect">
            <a:avLst/>
          </a:prstGeom>
          <a:solidFill>
            <a:srgbClr val="FFFFFF">
              <a:alpha val="55000"/>
            </a:srgbClr>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pPr>
            <a:endParaRPr kumimoji="1" lang="zh-CN" altLang="en-US" sz="16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48929" name="TextBox 13"/>
          <p:cNvSpPr txBox="1"/>
          <p:nvPr>
            <p:custDataLst>
              <p:tags r:id="rId8"/>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930" name="椭圆 6"/>
          <p:cNvSpPr>
            <a:spLocks noChangeAspect="1"/>
          </p:cNvSpPr>
          <p:nvPr>
            <p:custDataLst>
              <p:tags r:id="rId9"/>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31" name="椭圆 1"/>
          <p:cNvSpPr/>
          <p:nvPr>
            <p:custDataLst>
              <p:tags r:id="rId10"/>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32" name="椭圆 8"/>
          <p:cNvSpPr>
            <a:spLocks noChangeAspect="1"/>
          </p:cNvSpPr>
          <p:nvPr>
            <p:custDataLst>
              <p:tags r:id="rId11"/>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048933" name="文本框 14"/>
          <p:cNvSpPr txBox="1"/>
          <p:nvPr>
            <p:custDataLst>
              <p:tags r:id="rId12"/>
            </p:custDataLst>
          </p:nvPr>
        </p:nvSpPr>
        <p:spPr>
          <a:xfrm>
            <a:off x="1065530" y="1746250"/>
            <a:ext cx="10060305" cy="2727960"/>
          </a:xfrm>
          <a:prstGeom prst="rect">
            <a:avLst/>
          </a:prstGeom>
          <a:noFill/>
        </p:spPr>
        <p:txBody>
          <a:bodyPr wrap="square" rtlCol="0" anchor="ctr" anchorCtr="0">
            <a:noAutofit/>
          </a:bodyPr>
          <a:lstStyle/>
          <a:p>
            <a:pPr marL="0" marR="0" lvl="0" indent="0" algn="l" defTabSz="914400" rtl="0" eaLnBrk="1" fontAlgn="auto" latinLnBrk="0" hangingPunct="1">
              <a:lnSpc>
                <a:spcPct val="130000"/>
              </a:lnSpc>
              <a:spcBef>
                <a:spcPts val="0"/>
              </a:spcBef>
              <a:spcAft>
                <a:spcPts val="800"/>
              </a:spcAft>
              <a:buClrTx/>
              <a:buSzPct val="100000"/>
              <a:buFontTx/>
              <a:buNone/>
            </a:pPr>
            <a:r>
              <a:rPr kumimoji="0" lang="zh-CN" altLang="en-US" sz="3200" b="1" i="0" u="none" strike="noStrike" kern="1200" cap="none" spc="10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特点：</a:t>
            </a:r>
            <a:endParaRPr kumimoji="0" lang="zh-CN" altLang="en-US" sz="3200" b="1" i="0" u="none" strike="noStrike" kern="1200" cap="none" spc="10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30000"/>
              </a:lnSpc>
              <a:spcBef>
                <a:spcPts val="0"/>
              </a:spcBef>
              <a:spcAft>
                <a:spcPts val="800"/>
              </a:spcAft>
              <a:buClrTx/>
              <a:buSzPct val="100000"/>
              <a:buFont typeface="Wingdings" panose="05000000000000000000" pitchFamily="2" charset="2"/>
              <a:buChar char="u"/>
            </a:pPr>
            <a:r>
              <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学用结合，理论密切联系实际；</a:t>
            </a:r>
            <a:endPar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a:p>
            <a:pPr marL="342900" marR="0" lvl="0" indent="-342900" algn="l" defTabSz="914400" rtl="0" eaLnBrk="1" fontAlgn="auto" latinLnBrk="0" hangingPunct="1">
              <a:lnSpc>
                <a:spcPct val="130000"/>
              </a:lnSpc>
              <a:spcBef>
                <a:spcPts val="0"/>
              </a:spcBef>
              <a:spcAft>
                <a:spcPts val="800"/>
              </a:spcAft>
              <a:buClrTx/>
              <a:buSzPct val="100000"/>
              <a:buFont typeface="Wingdings" panose="05000000000000000000" pitchFamily="2" charset="2"/>
              <a:buChar char="u"/>
            </a:pPr>
            <a:r>
              <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培养时间短。</a:t>
            </a:r>
            <a:endPar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a:p>
            <a:pPr marR="0" lvl="0" algn="l" defTabSz="914400" rtl="0" eaLnBrk="1" fontAlgn="auto" latinLnBrk="0" hangingPunct="1">
              <a:lnSpc>
                <a:spcPct val="130000"/>
              </a:lnSpc>
              <a:spcBef>
                <a:spcPts val="0"/>
              </a:spcBef>
              <a:spcAft>
                <a:spcPts val="800"/>
              </a:spcAft>
              <a:buClrTx/>
              <a:buSzPct val="100000"/>
              <a:buFont typeface="Wingdings" panose="05000000000000000000" pitchFamily="2" charset="2"/>
            </a:pPr>
            <a:r>
              <a:rPr kumimoji="0" lang="zh-CN" altLang="en-US" sz="3200" b="1" i="0" u="none" strike="noStrike" kern="1200" cap="none" spc="10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思考：</a:t>
            </a:r>
            <a:endParaRPr kumimoji="0" lang="zh-CN" altLang="en-US" sz="3200" b="1" i="0" u="none" strike="noStrike" kern="1200" cap="none" spc="10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a:p>
            <a:pPr marR="0" lvl="0" algn="l" defTabSz="914400" rtl="0" eaLnBrk="1" fontAlgn="auto" latinLnBrk="0" hangingPunct="1">
              <a:lnSpc>
                <a:spcPct val="130000"/>
              </a:lnSpc>
              <a:spcBef>
                <a:spcPts val="0"/>
              </a:spcBef>
              <a:spcAft>
                <a:spcPts val="800"/>
              </a:spcAft>
              <a:buClrTx/>
              <a:buSzPct val="100000"/>
              <a:buFont typeface="Wingdings" panose="05000000000000000000" pitchFamily="2" charset="2"/>
            </a:pPr>
            <a:r>
              <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这种培养方式有何缺点？</a:t>
            </a:r>
            <a:endParaRPr kumimoji="0" lang="zh-CN" altLang="en-US" sz="2400" b="0" i="0" u="none" strike="noStrike" kern="1200" cap="none" spc="10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048934" name="文本框 12"/>
          <p:cNvSpPr txBox="1"/>
          <p:nvPr>
            <p:custDataLst>
              <p:tags r:id="rId13"/>
            </p:custDataLst>
          </p:nvPr>
        </p:nvSpPr>
        <p:spPr>
          <a:xfrm>
            <a:off x="306389" y="147004"/>
            <a:ext cx="4824412" cy="625475"/>
          </a:xfrm>
          <a:prstGeom prst="rect">
            <a:avLst/>
          </a:prstGeom>
          <a:noFill/>
          <a:ln w="76200">
            <a:solidFill>
              <a:srgbClr val="205837"/>
            </a:solidFill>
          </a:ln>
        </p:spPr>
        <p:txBody>
          <a:bodyPr wrap="square" lIns="101600" tIns="38100" rIns="63500" bIns="38100" rtlCol="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六、艺友制的师范教育</a:t>
            </a:r>
            <a:endParaRPr lang="zh-CN" altLang="en-US" sz="32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Tree>
    <p:custDataLst>
      <p:tags r:id="rId14"/>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userDrawn="1">
            <p:custDataLst>
              <p:tags r:id="rId1"/>
            </p:custDataLst>
          </p:nvPr>
        </p:nvSpPr>
        <p:spPr>
          <a:xfrm>
            <a:off x="1270" y="0"/>
            <a:ext cx="12192000" cy="912813"/>
          </a:xfrm>
          <a:prstGeom prst="rect">
            <a:avLst/>
          </a:prstGeom>
          <a:solidFill>
            <a:srgbClr val="ECF3F0"/>
          </a:solidFill>
          <a:ln w="12700" cap="flat" cmpd="sng" algn="ctr">
            <a:solidFill>
              <a:srgbClr val="4E8C6E">
                <a:alpha val="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00" strike="noStrike" noProof="1">
              <a:solidFill>
                <a:srgbClr val="FFFFFF"/>
              </a:solidFill>
              <a:latin typeface="微软雅黑" panose="020B0503020204020204" pitchFamily="34" charset="-122"/>
              <a:ea typeface="微软雅黑" panose="020B0503020204020204" pitchFamily="34" charset="-122"/>
            </a:endParaRPr>
          </a:p>
        </p:txBody>
      </p:sp>
      <p:grpSp>
        <p:nvGrpSpPr>
          <p:cNvPr id="126979" name="组合 5"/>
          <p:cNvGrpSpPr/>
          <p:nvPr/>
        </p:nvGrpSpPr>
        <p:grpSpPr>
          <a:xfrm>
            <a:off x="0" y="6137275"/>
            <a:ext cx="12192000" cy="720725"/>
            <a:chOff x="0" y="6137910"/>
            <a:chExt cx="12192000" cy="720090"/>
          </a:xfrm>
        </p:grpSpPr>
        <p:pic>
          <p:nvPicPr>
            <p:cNvPr id="126980" name="图片 11" descr="C:/Users/1V994W2/PycharmProjects/PPT_Background_Generation/pic_temp/0_pic_quater_right_down.png"/>
            <p:cNvPicPr/>
            <p:nvPr>
              <p:custDataLst>
                <p:tags r:id="rId2"/>
              </p:custDataLst>
            </p:nvPr>
          </p:nvPicPr>
          <p:blipFill>
            <a:blip r:embed="rId3" r:link="rId4"/>
            <a:stretch>
              <a:fillRect/>
            </a:stretch>
          </p:blipFill>
          <p:spPr>
            <a:xfrm>
              <a:off x="11471910" y="6137910"/>
              <a:ext cx="720090" cy="720090"/>
            </a:xfrm>
            <a:prstGeom prst="rect">
              <a:avLst/>
            </a:prstGeom>
            <a:noFill/>
            <a:ln w="9525">
              <a:noFill/>
            </a:ln>
          </p:spPr>
        </p:pic>
        <p:pic>
          <p:nvPicPr>
            <p:cNvPr id="126981" name="图片 9" descr="C:/Users/1V994W2/PycharmProjects/PPT_Background_Generation/pic_temp/1_pic_quater_left_down.png"/>
            <p:cNvPicPr/>
            <p:nvPr>
              <p:custDataLst>
                <p:tags r:id="rId5"/>
              </p:custDataLst>
            </p:nvPr>
          </p:nvPicPr>
          <p:blipFill>
            <a:blip r:embed="rId6" r:link="rId4"/>
            <a:stretch>
              <a:fillRect/>
            </a:stretch>
          </p:blipFill>
          <p:spPr>
            <a:xfrm>
              <a:off x="0" y="6137910"/>
              <a:ext cx="720090" cy="720090"/>
            </a:xfrm>
            <a:prstGeom prst="rect">
              <a:avLst/>
            </a:prstGeom>
            <a:noFill/>
            <a:ln w="9525">
              <a:noFill/>
            </a:ln>
          </p:spPr>
        </p:pic>
      </p:grpSp>
      <p:sp>
        <p:nvSpPr>
          <p:cNvPr id="4" name="矩形 3"/>
          <p:cNvSpPr/>
          <p:nvPr>
            <p:custDataLst>
              <p:tags r:id="rId7"/>
            </p:custDataLst>
          </p:nvPr>
        </p:nvSpPr>
        <p:spPr>
          <a:xfrm>
            <a:off x="609600" y="1508125"/>
            <a:ext cx="10974388" cy="3409950"/>
          </a:xfrm>
          <a:prstGeom prst="rect">
            <a:avLst/>
          </a:prstGeom>
          <a:solidFill>
            <a:srgbClr val="FFFFFF"/>
          </a:solidFill>
          <a:ln>
            <a:noFill/>
          </a:ln>
          <a:effectLst>
            <a:outerShdw blurRad="127000" dist="38100" dir="540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6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 name="TextBox 13"/>
          <p:cNvSpPr txBox="1"/>
          <p:nvPr>
            <p:custDataLst>
              <p:tags r:id="rId8"/>
            </p:custDataLst>
          </p:nvPr>
        </p:nvSpPr>
        <p:spPr>
          <a:xfrm>
            <a:off x="608013" y="6242050"/>
            <a:ext cx="2903538" cy="227013"/>
          </a:xfrm>
          <a:prstGeom prst="rect">
            <a:avLst/>
          </a:prstGeom>
          <a:noFill/>
          <a:ln>
            <a:noFill/>
          </a:ln>
        </p:spPr>
        <p:txBody>
          <a:bodyPr wrap="square" lIns="90000" tIns="36000" rIns="90000" bIns="36000" rtlCol="0" anchor="ctr" anchorCtr="0">
            <a:noAutofit/>
          </a:bodyPr>
          <a:lstStyle/>
          <a:p>
            <a:pPr marR="0" defTabSz="914400" fontAlgn="auto">
              <a:spcBef>
                <a:spcPts val="0"/>
              </a:spcBef>
              <a:spcAft>
                <a:spcPts val="0"/>
              </a:spcAft>
              <a:buClrTx/>
              <a:buSzTx/>
              <a:buFontTx/>
              <a:defRPr/>
            </a:pPr>
            <a:r>
              <a:rPr kumimoji="0" lang="en-US" altLang="zh-CN" sz="1000" b="0" i="0" kern="1200" cap="none" spc="150" normalizeH="0" noProof="0" dirty="0">
                <a:solidFill>
                  <a:schemeClr val="accent3">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https://</a:t>
            </a:r>
            <a:r>
              <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www.wps.cn</a:t>
            </a:r>
            <a:endParaRPr kumimoji="0" lang="en-US" altLang="zh-CN" sz="1000" b="1" i="0" kern="1200" cap="none" spc="150" normalizeH="0" noProof="0" dirty="0">
              <a:solidFill>
                <a:schemeClr val="accent4">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 name="椭圆 6"/>
          <p:cNvSpPr>
            <a:spLocks noChangeAspect="1"/>
          </p:cNvSpPr>
          <p:nvPr>
            <p:custDataLst>
              <p:tags r:id="rId9"/>
            </p:custDataLst>
          </p:nvPr>
        </p:nvSpPr>
        <p:spPr>
          <a:xfrm>
            <a:off x="11525250"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8" name="椭圆 7"/>
          <p:cNvSpPr/>
          <p:nvPr>
            <p:custDataLst>
              <p:tags r:id="rId10"/>
            </p:custDataLst>
          </p:nvPr>
        </p:nvSpPr>
        <p:spPr>
          <a:xfrm>
            <a:off x="11209338" y="6326188"/>
            <a:ext cx="57150"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9" name="椭圆 8"/>
          <p:cNvSpPr>
            <a:spLocks noChangeAspect="1"/>
          </p:cNvSpPr>
          <p:nvPr>
            <p:custDataLst>
              <p:tags r:id="rId11"/>
            </p:custDataLst>
          </p:nvPr>
        </p:nvSpPr>
        <p:spPr>
          <a:xfrm>
            <a:off x="11366500" y="6326188"/>
            <a:ext cx="58738" cy="58738"/>
          </a:xfrm>
          <a:prstGeom prst="ellipse">
            <a:avLst/>
          </a:prstGeom>
          <a:solidFill>
            <a:srgbClr val="2E5486"/>
          </a:solidFill>
          <a:ln>
            <a:noFill/>
          </a:ln>
        </p:spPr>
        <p:style>
          <a:lnRef idx="2">
            <a:srgbClr val="1E6BC5">
              <a:shade val="50000"/>
            </a:srgbClr>
          </a:lnRef>
          <a:fillRef idx="1">
            <a:srgbClr val="1E6BC5"/>
          </a:fillRef>
          <a:effectRef idx="0">
            <a:srgbClr val="1E6BC5"/>
          </a:effectRef>
          <a:fontRef idx="minor">
            <a:sysClr val="window" lastClr="FFFFFF"/>
          </a:fontRef>
        </p:style>
        <p:txBody>
          <a:bodyPr rtlCol="0" anchor="ctr"/>
          <a:lstStyle>
            <a:defPPr>
              <a:defRPr lang="zh-CN">
                <a:solidFill>
                  <a:sysClr val="window" lastClr="FFFFFF"/>
                </a:solidFill>
              </a:defRPr>
            </a:defPPr>
            <a:lvl1pPr marL="0" algn="l" defTabSz="914400" rtl="0" eaLnBrk="1" latinLnBrk="0" hangingPunct="1">
              <a:defRPr sz="1800" kern="1200">
                <a:solidFill>
                  <a:sysClr val="window" lastClr="FFFFFF"/>
                </a:solidFill>
                <a:latin typeface="+mn-lt"/>
                <a:ea typeface="+mn-ea"/>
                <a:cs typeface="+mn-cs"/>
              </a:defRPr>
            </a:lvl1pPr>
            <a:lvl2pPr marL="457200" algn="l" defTabSz="914400" rtl="0" eaLnBrk="1" latinLnBrk="0" hangingPunct="1">
              <a:defRPr sz="1800" kern="1200">
                <a:solidFill>
                  <a:sysClr val="window" lastClr="FFFFFF"/>
                </a:solidFill>
                <a:latin typeface="+mn-lt"/>
                <a:ea typeface="+mn-ea"/>
                <a:cs typeface="+mn-cs"/>
              </a:defRPr>
            </a:lvl2pPr>
            <a:lvl3pPr marL="914400" algn="l" defTabSz="914400" rtl="0" eaLnBrk="1" latinLnBrk="0" hangingPunct="1">
              <a:defRPr sz="1800" kern="1200">
                <a:solidFill>
                  <a:sysClr val="window" lastClr="FFFFFF"/>
                </a:solidFill>
                <a:latin typeface="+mn-lt"/>
                <a:ea typeface="+mn-ea"/>
                <a:cs typeface="+mn-cs"/>
              </a:defRPr>
            </a:lvl3pPr>
            <a:lvl4pPr marL="1371600" algn="l" defTabSz="914400" rtl="0" eaLnBrk="1" latinLnBrk="0" hangingPunct="1">
              <a:defRPr sz="1800" kern="1200">
                <a:solidFill>
                  <a:sysClr val="window" lastClr="FFFFFF"/>
                </a:solidFill>
                <a:latin typeface="+mn-lt"/>
                <a:ea typeface="+mn-ea"/>
                <a:cs typeface="+mn-cs"/>
              </a:defRPr>
            </a:lvl4pPr>
            <a:lvl5pPr marL="1828800" algn="l" defTabSz="914400" rtl="0" eaLnBrk="1" latinLnBrk="0" hangingPunct="1">
              <a:defRPr sz="1800" kern="1200">
                <a:solidFill>
                  <a:sysClr val="window" lastClr="FFFFFF"/>
                </a:solidFill>
                <a:latin typeface="+mn-lt"/>
                <a:ea typeface="+mn-ea"/>
                <a:cs typeface="+mn-cs"/>
              </a:defRPr>
            </a:lvl5pPr>
            <a:lvl6pPr marL="2286000" algn="l" defTabSz="914400" rtl="0" eaLnBrk="1" latinLnBrk="0" hangingPunct="1">
              <a:defRPr sz="1800" kern="1200">
                <a:solidFill>
                  <a:sysClr val="window" lastClr="FFFFFF"/>
                </a:solidFill>
                <a:latin typeface="+mn-lt"/>
                <a:ea typeface="+mn-ea"/>
                <a:cs typeface="+mn-cs"/>
              </a:defRPr>
            </a:lvl6pPr>
            <a:lvl7pPr marL="2743200" algn="l" defTabSz="914400" rtl="0" eaLnBrk="1" latinLnBrk="0" hangingPunct="1">
              <a:defRPr sz="1800" kern="1200">
                <a:solidFill>
                  <a:sysClr val="window" lastClr="FFFFFF"/>
                </a:solidFill>
                <a:latin typeface="+mn-lt"/>
                <a:ea typeface="+mn-ea"/>
                <a:cs typeface="+mn-cs"/>
              </a:defRPr>
            </a:lvl7pPr>
            <a:lvl8pPr marL="3200400" algn="l" defTabSz="914400" rtl="0" eaLnBrk="1" latinLnBrk="0" hangingPunct="1">
              <a:defRPr sz="1800" kern="1200">
                <a:solidFill>
                  <a:sysClr val="window" lastClr="FFFFFF"/>
                </a:solidFill>
                <a:latin typeface="+mn-lt"/>
                <a:ea typeface="+mn-ea"/>
                <a:cs typeface="+mn-cs"/>
              </a:defRPr>
            </a:lvl8pPr>
            <a:lvl9pPr marL="3657600" algn="l" defTabSz="914400" rtl="0" eaLnBrk="1" latinLnBrk="0" hangingPunct="1">
              <a:defRPr sz="1800" kern="1200">
                <a:solidFill>
                  <a:sysClr val="window" lastClr="FFFFFF"/>
                </a:solidFill>
                <a:latin typeface="+mn-lt"/>
                <a:ea typeface="+mn-ea"/>
                <a:cs typeface="+mn-cs"/>
              </a:defRPr>
            </a:lvl9pPr>
          </a:lstStyle>
          <a:p>
            <a:pPr algn="ctr" fontAlgn="base"/>
            <a:endParaRPr lang="zh-CN" altLang="en-US" strike="noStrike" noProof="1">
              <a:solidFill>
                <a:sysClr val="window" lastClr="FFFFFF"/>
              </a:solidFill>
              <a:latin typeface="微软雅黑" panose="020B0503020204020204" pitchFamily="34" charset="-122"/>
              <a:ea typeface="微软雅黑" panose="020B0503020204020204" pitchFamily="34" charset="-122"/>
            </a:endParaRPr>
          </a:p>
        </p:txBody>
      </p:sp>
      <p:sp>
        <p:nvSpPr>
          <p:cNvPr id="15" name="文本框 14"/>
          <p:cNvSpPr txBox="1"/>
          <p:nvPr>
            <p:custDataLst>
              <p:tags r:id="rId12"/>
            </p:custDataLst>
          </p:nvPr>
        </p:nvSpPr>
        <p:spPr>
          <a:xfrm>
            <a:off x="995363" y="1879600"/>
            <a:ext cx="10371138" cy="2581275"/>
          </a:xfrm>
          <a:prstGeom prst="rect">
            <a:avLst/>
          </a:prstGeom>
          <a:noFill/>
        </p:spPr>
        <p:txBody>
          <a:bodyPr wrap="square" rtlCol="0" anchor="ctr" anchorCtr="0">
            <a:noAutofit/>
          </a:bodyPr>
          <a:lstStyle/>
          <a:p>
            <a:pPr marR="0" indent="-457200" algn="just" defTabSz="914400" fontAlgn="auto">
              <a:lnSpc>
                <a:spcPct val="150000"/>
              </a:lnSpc>
              <a:spcBef>
                <a:spcPts val="0"/>
              </a:spcBef>
              <a:spcAft>
                <a:spcPts val="800"/>
              </a:spcAft>
              <a:buSzPct val="100000"/>
              <a:buFont typeface="Wingdings" panose="05000000000000000000" pitchFamily="2" charset="2"/>
              <a:defRPr/>
            </a:pPr>
            <a:r>
              <a:rPr kumimoji="0" lang="zh-CN" altLang="en-US" sz="2400" i="0" kern="1200" cap="none" spc="100" normalizeH="0" noProof="0" dirty="0">
                <a:solidFill>
                  <a:srgbClr val="404040"/>
                </a:solidFill>
                <a:latin typeface="黑体" panose="02010609060101010101" charset="-122"/>
                <a:ea typeface="黑体" panose="02010609060101010101" charset="-122"/>
                <a:cs typeface="+mn-cs"/>
              </a:rPr>
              <a:t>陶行知的教育思想是全面、丰富、宝贵的：</a:t>
            </a:r>
            <a:endParaRPr kumimoji="0" lang="zh-CN" altLang="en-US" sz="2400" i="0" kern="1200" cap="none" spc="100" normalizeH="0" noProof="0" dirty="0">
              <a:solidFill>
                <a:srgbClr val="404040"/>
              </a:solidFill>
              <a:latin typeface="黑体" panose="02010609060101010101" charset="-122"/>
              <a:ea typeface="黑体" panose="02010609060101010101" charset="-122"/>
              <a:cs typeface="+mn-cs"/>
            </a:endParaRPr>
          </a:p>
          <a:p>
            <a:pPr marR="0" indent="-457200" algn="just" defTabSz="914400" fontAlgn="auto">
              <a:lnSpc>
                <a:spcPct val="150000"/>
              </a:lnSpc>
              <a:spcBef>
                <a:spcPts val="0"/>
              </a:spcBef>
              <a:spcAft>
                <a:spcPts val="800"/>
              </a:spcAft>
              <a:buSzPct val="100000"/>
              <a:buFont typeface="Wingdings" panose="05000000000000000000" pitchFamily="2" charset="2"/>
              <a:defRPr/>
            </a:pPr>
            <a:r>
              <a:rPr kumimoji="0" lang="zh-CN" altLang="en-US" sz="2400" i="0" kern="1200" cap="none" spc="100" normalizeH="0" noProof="0" dirty="0">
                <a:solidFill>
                  <a:srgbClr val="404040"/>
                </a:solidFill>
                <a:latin typeface="黑体" panose="02010609060101010101" charset="-122"/>
                <a:ea typeface="黑体" panose="02010609060101010101" charset="-122"/>
                <a:cs typeface="+mn-cs"/>
              </a:rPr>
              <a:t>一是主张人民第一、教育为公，坚持为工农大众服务的方向，成为我国乡村和工厂教育事业的开拓者；</a:t>
            </a:r>
            <a:endParaRPr kumimoji="0" lang="zh-CN" altLang="en-US" sz="2400" i="0" kern="1200" cap="none" spc="100" normalizeH="0" noProof="0" dirty="0">
              <a:solidFill>
                <a:srgbClr val="404040"/>
              </a:solidFill>
              <a:latin typeface="黑体" panose="02010609060101010101" charset="-122"/>
              <a:ea typeface="黑体" panose="02010609060101010101" charset="-122"/>
              <a:cs typeface="+mn-cs"/>
            </a:endParaRPr>
          </a:p>
          <a:p>
            <a:pPr marR="0" indent="-457200" algn="just" defTabSz="914400" fontAlgn="auto">
              <a:lnSpc>
                <a:spcPct val="150000"/>
              </a:lnSpc>
              <a:spcBef>
                <a:spcPts val="0"/>
              </a:spcBef>
              <a:spcAft>
                <a:spcPts val="800"/>
              </a:spcAft>
              <a:buSzPct val="100000"/>
              <a:buFont typeface="Wingdings" panose="05000000000000000000" pitchFamily="2" charset="2"/>
              <a:defRPr/>
            </a:pPr>
            <a:r>
              <a:rPr kumimoji="0" lang="zh-CN" altLang="en-US" sz="2400" i="0" kern="1200" cap="none" spc="100" normalizeH="0" noProof="0" dirty="0">
                <a:solidFill>
                  <a:srgbClr val="404040"/>
                </a:solidFill>
                <a:latin typeface="黑体" panose="02010609060101010101" charset="-122"/>
                <a:ea typeface="黑体" panose="02010609060101010101" charset="-122"/>
                <a:cs typeface="+mn-cs"/>
              </a:rPr>
              <a:t>二是重视儿童创造力和生活能力的培养，创立了生活教育理论，采用教学做合一的方法，对当前的学前教育理论和实践有着重要的指导意义。</a:t>
            </a:r>
            <a:endParaRPr kumimoji="0" lang="zh-CN" altLang="en-US" sz="2400" i="0" kern="1200" cap="none" spc="100" normalizeH="0" noProof="0" dirty="0">
              <a:solidFill>
                <a:srgbClr val="404040"/>
              </a:solidFill>
              <a:latin typeface="黑体" panose="02010609060101010101" charset="-122"/>
            </a:endParaRPr>
          </a:p>
        </p:txBody>
      </p:sp>
      <p:sp>
        <p:nvSpPr>
          <p:cNvPr id="1048926" name="文本框 12"/>
          <p:cNvSpPr txBox="1"/>
          <p:nvPr>
            <p:custDataLst>
              <p:tags r:id="rId13"/>
            </p:custDataLst>
          </p:nvPr>
        </p:nvSpPr>
        <p:spPr>
          <a:xfrm>
            <a:off x="318135" y="144145"/>
            <a:ext cx="1233805" cy="625475"/>
          </a:xfrm>
          <a:prstGeom prst="rect">
            <a:avLst/>
          </a:prstGeom>
          <a:noFill/>
          <a:ln w="76200">
            <a:solidFill>
              <a:srgbClr val="205837"/>
            </a:solidFill>
          </a:ln>
        </p:spPr>
        <p:txBody>
          <a:bodyPr wrap="square" lIns="101600" tIns="38100" rIns="63500" bIns="38100" rtlCol="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l" fontAlgn="base">
              <a:lnSpc>
                <a:spcPct val="100000"/>
              </a:lnSpc>
              <a:spcBef>
                <a:spcPts val="0"/>
              </a:spcBef>
              <a:spcAft>
                <a:spcPts val="0"/>
              </a:spcAft>
              <a:buSzPct val="100000"/>
              <a:buNone/>
            </a:pPr>
            <a:r>
              <a:rPr lang="zh-CN" altLang="en-US" sz="36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rPr>
              <a:t>评价</a:t>
            </a:r>
            <a:endParaRPr lang="zh-CN" altLang="en-US" sz="3600" b="1" strike="noStrike" spc="150" noProof="1">
              <a:ln w="3175">
                <a:noFill/>
                <a:prstDash val="dash"/>
              </a:ln>
              <a:solidFill>
                <a:schemeClr val="tx1"/>
              </a:solidFill>
              <a:latin typeface="黑体" panose="02010609060101010101" charset="-122"/>
              <a:ea typeface="黑体" panose="02010609060101010101" charset="-122"/>
              <a:cs typeface="微软雅黑" panose="020B0503020204020204" pitchFamily="34" charset="-122"/>
            </a:endParaRPr>
          </a:p>
        </p:txBody>
      </p:sp>
    </p:spTree>
    <p:custDataLst>
      <p:tags r:id="rId14"/>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标题 1"/>
          <p:cNvSpPr>
            <a:spLocks noGrp="1"/>
          </p:cNvSpPr>
          <p:nvPr>
            <p:custDataLst>
              <p:tags r:id="rId1"/>
            </p:custDataLst>
          </p:nvPr>
        </p:nvSpPr>
        <p:spPr>
          <a:xfrm>
            <a:off x="2627465" y="610467"/>
            <a:ext cx="7981950" cy="2419350"/>
          </a:xfrm>
          <a:prstGeom prst="rect">
            <a:avLst/>
          </a:prstGeom>
          <a:noFill/>
          <a:ln w="9525">
            <a:noFill/>
          </a:ln>
        </p:spPr>
        <p:txBody>
          <a:bodyPr wrap="square" lIns="91440" tIns="45720" rIns="91440" bIns="45720" anchor="ctr"/>
          <a:lstStyle/>
          <a:p>
            <a:pPr algn="ctr" eaLnBrk="0" hangingPunct="0"/>
            <a:r>
              <a:rPr lang="zh-CN" altLang="en-US" sz="5400" b="1" dirty="0">
                <a:latin typeface="Arial" panose="020B0604020202020204" pitchFamily="34" charset="0"/>
                <a:ea typeface="黑体" panose="02010609060101010101" charset="-122"/>
                <a:sym typeface="Arial" panose="020B0604020202020204" pitchFamily="34" charset="0"/>
              </a:rPr>
              <a:t>谢谢聆听！</a:t>
            </a:r>
            <a:endParaRPr lang="zh-CN" altLang="en-US" sz="5400" b="1" dirty="0">
              <a:latin typeface="Arial" panose="020B0604020202020204" pitchFamily="34" charset="0"/>
              <a:ea typeface="黑体" panose="02010609060101010101" charset="-122"/>
              <a:sym typeface="Arial" panose="020B0604020202020204" pitchFamily="34" charset="0"/>
            </a:endParaRPr>
          </a:p>
        </p:txBody>
      </p:sp>
      <p:pic>
        <p:nvPicPr>
          <p:cNvPr id="128002" name="Picture 2" descr="C:\Users\Administrator.USER-20151116PY\Desktop\1.jpg"/>
          <p:cNvPicPr>
            <a:picLocks noChangeAspect="1"/>
          </p:cNvPicPr>
          <p:nvPr>
            <p:custDataLst>
              <p:tags r:id="rId2"/>
            </p:custDataLst>
          </p:nvPr>
        </p:nvPicPr>
        <p:blipFill>
          <a:blip r:embed="rId3"/>
          <a:stretch>
            <a:fillRect/>
          </a:stretch>
        </p:blipFill>
        <p:spPr>
          <a:xfrm>
            <a:off x="0" y="2844497"/>
            <a:ext cx="6027089" cy="4013504"/>
          </a:xfrm>
          <a:prstGeom prst="rect">
            <a:avLst/>
          </a:prstGeom>
          <a:noFill/>
          <a:ln w="9525">
            <a:noFill/>
          </a:ln>
        </p:spPr>
      </p:pic>
      <p:pic>
        <p:nvPicPr>
          <p:cNvPr id="128003" name="Picture 3" descr="C:\Users\Administrator.USER-20151116PY\Desktop\2.jpg"/>
          <p:cNvPicPr>
            <a:picLocks noChangeAspect="1"/>
          </p:cNvPicPr>
          <p:nvPr>
            <p:custDataLst>
              <p:tags r:id="rId4"/>
            </p:custDataLst>
          </p:nvPr>
        </p:nvPicPr>
        <p:blipFill>
          <a:blip r:embed="rId5"/>
          <a:stretch>
            <a:fillRect/>
          </a:stretch>
        </p:blipFill>
        <p:spPr>
          <a:xfrm>
            <a:off x="5972965" y="2844497"/>
            <a:ext cx="6219036" cy="3937966"/>
          </a:xfrm>
          <a:prstGeom prst="rect">
            <a:avLst/>
          </a:prstGeom>
          <a:noFill/>
          <a:ln w="9525">
            <a:noFill/>
          </a:ln>
        </p:spPr>
      </p:pic>
      <p:pic>
        <p:nvPicPr>
          <p:cNvPr id="12" name="图片 9" descr="C:/Users/1V994W2/PycharmProjects/PPT_Background_Generation/pic_temp/1_pic_quater_left_down.png"/>
          <p:cNvPicPr/>
          <p:nvPr>
            <p:custDataLst>
              <p:tags r:id="rId6"/>
            </p:custDataLst>
          </p:nvPr>
        </p:nvPicPr>
        <p:blipFill>
          <a:blip r:embed="rId7" r:link="rId8"/>
          <a:stretch>
            <a:fillRect/>
          </a:stretch>
        </p:blipFill>
        <p:spPr>
          <a:xfrm>
            <a:off x="7982668" y="946860"/>
            <a:ext cx="2139341" cy="2082957"/>
          </a:xfrm>
          <a:prstGeom prst="rect">
            <a:avLst/>
          </a:prstGeom>
          <a:noFill/>
          <a:ln w="9525">
            <a:noFill/>
          </a:ln>
        </p:spPr>
      </p:pic>
      <p:pic>
        <p:nvPicPr>
          <p:cNvPr id="13" name="图片 9" descr="C:/Users/1V994W2/PycharmProjects/PPT_Background_Generation/pic_temp/1_pic_quater_left_down.png"/>
          <p:cNvPicPr/>
          <p:nvPr>
            <p:custDataLst>
              <p:tags r:id="rId9"/>
            </p:custDataLst>
          </p:nvPr>
        </p:nvPicPr>
        <p:blipFill>
          <a:blip r:embed="rId7" r:link="rId8"/>
          <a:stretch>
            <a:fillRect/>
          </a:stretch>
        </p:blipFill>
        <p:spPr>
          <a:xfrm flipH="1">
            <a:off x="2627465" y="946860"/>
            <a:ext cx="2259055" cy="2082957"/>
          </a:xfrm>
          <a:prstGeom prst="rect">
            <a:avLst/>
          </a:prstGeom>
          <a:noFill/>
          <a:ln w="9525">
            <a:noFill/>
          </a:ln>
        </p:spPr>
      </p:pic>
    </p:spTree>
    <p:custDataLst>
      <p:tags r:id="rId10"/>
    </p:custDataLst>
  </p:cSld>
  <p:clrMapOvr>
    <a:masterClrMapping/>
  </p:clrMapOvr>
</p:sld>
</file>

<file path=ppt/tags/tag1.xml><?xml version="1.0" encoding="utf-8"?>
<p:tagLst xmlns:p="http://schemas.openxmlformats.org/presentationml/2006/main">
  <p:tag name="KSO_WM_BEAUTIFY_FLAG" val="#wm#"/>
  <p:tag name="KSO_WM_UNIT_TYPE" val="i"/>
  <p:tag name="KSO_WM_UNIT_ID" val="272*i*1"/>
</p:tagLst>
</file>

<file path=ppt/tags/tag2.xml><?xml version="1.0" encoding="utf-8"?>
<p:tagLst xmlns:p="http://schemas.openxmlformats.org/presentationml/2006/main">
  <p:tag name="KSO_WM_BEAUTIFY_FLAG" val="#wm#"/>
  <p:tag name="KSO_WM_UNIT_TYPE" val="i"/>
  <p:tag name="KSO_WM_UNIT_ID" val="272*i*2"/>
</p:tagLst>
</file>

<file path=ppt/tags/tag3.xml><?xml version="1.0" encoding="utf-8"?>
<p:tagLst xmlns:p="http://schemas.openxmlformats.org/presentationml/2006/main">
  <p:tag name="KSO_WM_BEAUTIFY_FLAG" val="#wm#"/>
  <p:tag name="KSO_WM_UNIT_TYPE" val="i"/>
  <p:tag name="KSO_WM_UNIT_ID" val="272*i*1"/>
</p:tagLst>
</file>

<file path=ppt/tags/tag4.xml><?xml version="1.0" encoding="utf-8"?>
<p:tagLst xmlns:p="http://schemas.openxmlformats.org/presentationml/2006/main">
  <p:tag name="KSO_WM_BEAUTIFY_FLAG" val="#wm#"/>
  <p:tag name="KSO_WM_UNIT_TYPE" val="i"/>
  <p:tag name="KSO_WM_UNIT_ID" val="272*i*2"/>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frame"/>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leftRight"/>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topBotto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ottomTop"/>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270"/>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27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4.xml><?xml version="1.0" encoding="utf-8"?>
<p:tagLst xmlns:p="http://schemas.openxmlformats.org/presentationml/2006/main">
  <p:tag name="KSO_WM_TEMPLATE_SUBCATEGORY" val="0"/>
  <p:tag name="KSO_WM_TEMPLATE_COLOR_TYPE" val="1"/>
  <p:tag name="KSO_WM_TEMPLATE_MASTER_THUMB_INDEX" val="13"/>
  <p:tag name="KSO_WM_TEMPLATE_THUMBS_INDEX" val="1、4、7、9、12、13、14、18、20、21、22、27、30"/>
  <p:tag name="KSO_WM_TAG_VERSION" val="1.0"/>
  <p:tag name="KSO_WM_BEAUTIFY_FLAG" val="#wm#"/>
  <p:tag name="KSO_WM_TEMPLATE_CATEGORY" val="custom"/>
  <p:tag name="KSO_WM_TEMPLATE_INDEX" val="20204270"/>
  <p:tag name="KSO_WM_TEMPLATE_MASTER_TYPE" val="1"/>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2"/>
  <p:tag name="KSO_WM_UNIT_LAYERLEVEL" val="1"/>
  <p:tag name="KSO_WM_TAG_VERSION" val="1.0"/>
  <p:tag name="KSO_WM_BEAUTIFY_FLAG" val="#wm#"/>
  <p:tag name="KSO_WM_UNIT_TYPE" val="i"/>
  <p:tag name="KSO_WM_UNIT_INDEX"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3"/>
  <p:tag name="KSO_WM_UNIT_LAYERLEVEL" val="1"/>
  <p:tag name="KSO_WM_TAG_VERSION" val="1.0"/>
  <p:tag name="KSO_WM_BEAUTIFY_FLAG" val="#wm#"/>
  <p:tag name="KSO_WM_UNIT_TYPE" val="i"/>
  <p:tag name="KSO_WM_UNIT_INDEX" val="3"/>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4"/>
  <p:tag name="KSO_WM_UNIT_LAYERLEVEL" val="1"/>
  <p:tag name="KSO_WM_TAG_VERSION" val="1.0"/>
  <p:tag name="KSO_WM_BEAUTIFY_FLAG" val="#wm#"/>
  <p:tag name="KSO_WM_UNIT_TYPE" val="i"/>
  <p:tag name="KSO_WM_UNIT_INDEX" val="4"/>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5"/>
  <p:tag name="KSO_WM_UNIT_LAYERLEVEL" val="1"/>
  <p:tag name="KSO_WM_TAG_VERSION" val="1.0"/>
  <p:tag name="KSO_WM_BEAUTIFY_FLAG" val="#wm#"/>
  <p:tag name="KSO_WM_UNIT_TYPE" val="i"/>
  <p:tag name="KSO_WM_UNIT_INDEX" val="5"/>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6"/>
  <p:tag name="KSO_WM_UNIT_LAYERLEVEL" val="1"/>
  <p:tag name="KSO_WM_TAG_VERSION" val="1.0"/>
  <p:tag name="KSO_WM_BEAUTIFY_FLAG" val="#wm#"/>
  <p:tag name="KSO_WM_UNIT_TYPE" val="i"/>
  <p:tag name="KSO_WM_UNIT_INDEX" val="6"/>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715"/>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715"/>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2.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3715"/>
  <p:tag name="KSO_WM_TEMPLATE_MASTER_THUMB_INDEX" val="12"/>
  <p:tag name="KSO_WM_TEMPLATE_THUMBS_INDEX" val="1、4、7、8、9、12、17、19、20、22、25、27、28"/>
</p:tagLst>
</file>

<file path=ppt/tags/tag193.xml><?xml version="1.0" encoding="utf-8"?>
<p:tagLst xmlns:p="http://schemas.openxmlformats.org/presentationml/2006/main">
  <p:tag name="PA" val="v3.0.1"/>
</p:tagLst>
</file>

<file path=ppt/tags/tag194.xml><?xml version="1.0" encoding="utf-8"?>
<p:tagLst xmlns:p="http://schemas.openxmlformats.org/presentationml/2006/main">
  <p:tag name="PA" val="v3.0.1"/>
</p:tagLst>
</file>

<file path=ppt/tags/tag195.xml><?xml version="1.0" encoding="utf-8"?>
<p:tagLst xmlns:p="http://schemas.openxmlformats.org/presentationml/2006/main">
  <p:tag name="KSO_WM_TAG_VERSION" val="1.0"/>
  <p:tag name="KSO_WM_TEMPLATE_CATEGORY" val="custom"/>
  <p:tag name="KSO_WM_TEMPLATE_INDEX" val="20180693"/>
</p:tagLst>
</file>

<file path=ppt/tags/tag196.xml><?xml version="1.0" encoding="utf-8"?>
<p:tagLst xmlns:p="http://schemas.openxmlformats.org/presentationml/2006/main">
  <p:tag name="KSO_WM_TAG_VERSION" val="1.0"/>
  <p:tag name="KSO_WM_TEMPLATE_CATEGORY" val="custom"/>
  <p:tag name="KSO_WM_TEMPLATE_INDEX" val="20180693"/>
</p:tagLst>
</file>

<file path=ppt/tags/tag197.xml><?xml version="1.0" encoding="utf-8"?>
<p:tagLst xmlns:p="http://schemas.openxmlformats.org/presentationml/2006/main">
  <p:tag name="KSO_WM_TAG_VERSION" val="1.0"/>
  <p:tag name="KSO_WM_BEAUTIFY_FLAG" val="#wm#"/>
  <p:tag name="KSO_WM_COMBINE_RELATE_SLIDE_ID" val="background20177610_1"/>
  <p:tag name="KSO_WM_TEMPLATE_CATEGORY" val="custom"/>
  <p:tag name="KSO_WM_TEMPLATE_INDEX" val="20180693"/>
  <p:tag name="KSO_WM_TEMPLATE_SUBCATEGORY" val="combine"/>
  <p:tag name="KSO_WM_TEMPLATE_THUMBS_INDEX" val="1、4、5、6、11、12、15、20、25、28"/>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975"/>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1975"/>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8.xml><?xml version="1.0" encoding="utf-8"?>
<p:tagLst xmlns:p="http://schemas.openxmlformats.org/presentationml/2006/main">
  <p:tag name="KSO_WM_TEMPLATE_SUBCATEGORY" val="0"/>
  <p:tag name="KSO_WM_TAG_VERSION" val="1.0"/>
  <p:tag name="KSO_WM_BEAUTIFY_FLAG" val="#wm#"/>
  <p:tag name="KSO_WM_TEMPLATE_CATEGORY" val="custom"/>
  <p:tag name="KSO_WM_TEMPLATE_INDEX" val="20201975"/>
  <p:tag name="KSO_WM_TEMPLATE_THUMBS_INDEX" val="1、3、5、6、7、10、11、12、14"/>
</p:tagLst>
</file>

<file path=ppt/tags/tag239.xml><?xml version="1.0" encoding="utf-8"?>
<p:tagLst xmlns:p="http://schemas.openxmlformats.org/presentationml/2006/main">
  <p:tag name="KSO_WM_BEAUTIFY_FLAG" val="#wm#"/>
  <p:tag name="KSO_WM_UNIT_TYPE" val="i"/>
  <p:tag name="KSO_WM_UNIT_ID" val="272*i*1"/>
</p:tagLst>
</file>

<file path=ppt/tags/tag240.xml><?xml version="1.0" encoding="utf-8"?>
<p:tagLst xmlns:p="http://schemas.openxmlformats.org/presentationml/2006/main">
  <p:tag name="KSO_WM_BEAUTIFY_FLAG" val="#wm#"/>
  <p:tag name="KSO_WM_UNIT_TYPE" val="i"/>
  <p:tag name="KSO_WM_UNIT_ID" val="272*i*2"/>
</p:tagLst>
</file>

<file path=ppt/tags/tag241.xml><?xml version="1.0" encoding="utf-8"?>
<p:tagLst xmlns:p="http://schemas.openxmlformats.org/presentationml/2006/main">
  <p:tag name="KSO_WM_BEAUTIFY_FLAG" val="#wm#"/>
  <p:tag name="KSO_WM_UNIT_TYPE" val="i"/>
  <p:tag name="KSO_WM_UNIT_ID" val="272*i*1"/>
</p:tagLst>
</file>

<file path=ppt/tags/tag242.xml><?xml version="1.0" encoding="utf-8"?>
<p:tagLst xmlns:p="http://schemas.openxmlformats.org/presentationml/2006/main">
  <p:tag name="KSO_WM_BEAUTIFY_FLAG" val="#wm#"/>
  <p:tag name="KSO_WM_UNIT_TYPE" val="i"/>
  <p:tag name="KSO_WM_UNIT_ID" val="272*i*2"/>
</p:tagLst>
</file>

<file path=ppt/tags/tag243.xml><?xml version="1.0" encoding="utf-8"?>
<p:tagLst xmlns:p="http://schemas.openxmlformats.org/presentationml/2006/main">
  <p:tag name="KSO_WM_BEAUTIFY_FLAG" val="#wm#"/>
  <p:tag name="KSO_WM_UNIT_TYPE" val="i"/>
  <p:tag name="KSO_WM_UNIT_ID" val="272*i*1"/>
</p:tagLst>
</file>

<file path=ppt/tags/tag244.xml><?xml version="1.0" encoding="utf-8"?>
<p:tagLst xmlns:p="http://schemas.openxmlformats.org/presentationml/2006/main">
  <p:tag name="KSO_WM_BEAUTIFY_FLAG" val="#wm#"/>
  <p:tag name="KSO_WM_UNIT_TYPE" val="i"/>
  <p:tag name="KSO_WM_UNIT_ID" val="272*i*2"/>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 name="KSO_WM_SLIDE_BACKGROUND_MASK_FLAG" val="1"/>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frame"/>
  <p:tag name="KSO_WM_SLIDE_BK_DARK_LIGHT" val="2"/>
</p:tagLst>
</file>

<file path=ppt/tags/tag3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leftRight"/>
  <p:tag name="KSO_WM_SLIDE_BK_DARK_LIGHT" val="2"/>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topBottom"/>
  <p:tag name="KSO_WM_SLIDE_BK_DARK_LIGHT" val="2"/>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ottomTop"/>
  <p:tag name="KSO_WM_SLIDE_BK_DARK_LIGHT" val="2"/>
</p:tagLst>
</file>

<file path=ppt/tags/tag3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Lst>
</file>

<file path=ppt/tags/tag3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Lst>
</file>

<file path=ppt/tags/tag3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270"/>
</p:tagLst>
</file>

<file path=ppt/tags/tag3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270"/>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44.xml><?xml version="1.0" encoding="utf-8"?>
<p:tagLst xmlns:p="http://schemas.openxmlformats.org/presentationml/2006/main">
  <p:tag name="KSO_WM_TEMPLATE_SUBCATEGORY" val="0"/>
  <p:tag name="KSO_WM_TEMPLATE_COLOR_TYPE" val="1"/>
  <p:tag name="KSO_WM_TEMPLATE_MASTER_THUMB_INDEX" val="13"/>
  <p:tag name="KSO_WM_TEMPLATE_THUMBS_INDEX" val="1、4、7、9、12、13、14、18、20、21、22、27、30"/>
  <p:tag name="KSO_WM_TAG_VERSION" val="1.0"/>
  <p:tag name="KSO_WM_BEAUTIFY_FLAG" val="#wm#"/>
  <p:tag name="KSO_WM_TEMPLATE_CATEGORY" val="custom"/>
  <p:tag name="KSO_WM_TEMPLATE_INDEX" val="20204270"/>
  <p:tag name="KSO_WM_TEMPLATE_MASTER_TYPE" val="1"/>
</p:tagLst>
</file>

<file path=ppt/tags/tag3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2"/>
  <p:tag name="KSO_WM_UNIT_LAYERLEVEL" val="1"/>
  <p:tag name="KSO_WM_TAG_VERSION" val="1.0"/>
  <p:tag name="KSO_WM_BEAUTIFY_FLAG" val="#wm#"/>
  <p:tag name="KSO_WM_UNIT_TYPE" val="i"/>
  <p:tag name="KSO_WM_UNIT_INDEX" val="2"/>
</p:tagLst>
</file>

<file path=ppt/tags/tag3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3"/>
  <p:tag name="KSO_WM_UNIT_LAYERLEVEL" val="1"/>
  <p:tag name="KSO_WM_TAG_VERSION" val="1.0"/>
  <p:tag name="KSO_WM_BEAUTIFY_FLAG" val="#wm#"/>
  <p:tag name="KSO_WM_UNIT_TYPE" val="i"/>
  <p:tag name="KSO_WM_UNIT_INDEX" val="3"/>
</p:tagLst>
</file>

<file path=ppt/tags/tag3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4"/>
  <p:tag name="KSO_WM_UNIT_LAYERLEVEL" val="1"/>
  <p:tag name="KSO_WM_TAG_VERSION" val="1.0"/>
  <p:tag name="KSO_WM_BEAUTIFY_FLAG" val="#wm#"/>
  <p:tag name="KSO_WM_UNIT_TYPE" val="i"/>
  <p:tag name="KSO_WM_UNIT_INDEX" val="4"/>
</p:tagLst>
</file>

<file path=ppt/tags/tag3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5"/>
  <p:tag name="KSO_WM_UNIT_LAYERLEVEL" val="1"/>
  <p:tag name="KSO_WM_TAG_VERSION" val="1.0"/>
  <p:tag name="KSO_WM_BEAUTIFY_FLAG" val="#wm#"/>
  <p:tag name="KSO_WM_UNIT_TYPE" val="i"/>
  <p:tag name="KSO_WM_UNIT_INDEX" val="5"/>
</p:tagLst>
</file>

<file path=ppt/tags/tag3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i*6"/>
  <p:tag name="KSO_WM_UNIT_LAYERLEVEL" val="1"/>
  <p:tag name="KSO_WM_TAG_VERSION" val="1.0"/>
  <p:tag name="KSO_WM_BEAUTIFY_FLAG" val="#wm#"/>
  <p:tag name="KSO_WM_UNIT_TYPE" val="i"/>
  <p:tag name="KSO_WM_UNIT_INDEX" val="6"/>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3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4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4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4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4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4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4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4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4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4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4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4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4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4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4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4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715"/>
</p:tagLst>
</file>

<file path=ppt/tags/tag4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715"/>
</p:tagLst>
</file>

<file path=ppt/tags/tag4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2.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3715"/>
  <p:tag name="KSO_WM_TEMPLATE_MASTER_THUMB_INDEX" val="12"/>
  <p:tag name="KSO_WM_TEMPLATE_THUMBS_INDEX" val="1、4、7、8、9、12、17、19、20、22、25、27、28"/>
</p:tagLst>
</file>

<file path=ppt/tags/tag433.xml><?xml version="1.0" encoding="utf-8"?>
<p:tagLst xmlns:p="http://schemas.openxmlformats.org/presentationml/2006/main">
  <p:tag name="KSO_WM_BEAUTIFY_FLAG" val="#wm#"/>
  <p:tag name="KSO_WM_UNIT_TYPE" val="i"/>
  <p:tag name="KSO_WM_UNIT_ID" val="272*i*1"/>
</p:tagLst>
</file>

<file path=ppt/tags/tag434.xml><?xml version="1.0" encoding="utf-8"?>
<p:tagLst xmlns:p="http://schemas.openxmlformats.org/presentationml/2006/main">
  <p:tag name="KSO_WM_BEAUTIFY_FLAG" val="#wm#"/>
  <p:tag name="KSO_WM_UNIT_TYPE" val="i"/>
  <p:tag name="KSO_WM_UNIT_ID" val="272*i*2"/>
</p:tagLst>
</file>

<file path=ppt/tags/tag435.xml><?xml version="1.0" encoding="utf-8"?>
<p:tagLst xmlns:p="http://schemas.openxmlformats.org/presentationml/2006/main">
  <p:tag name="PA" val="v5.2.3"/>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3.xml><?xml version="1.0" encoding="utf-8"?>
<p:tagLst xmlns:p="http://schemas.openxmlformats.org/presentationml/2006/main">
  <p:tag name="PA" val="v5.2.3"/>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6704"/>
</p:tagLst>
</file>

<file path=ppt/tags/tag5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96704"/>
</p:tagLst>
</file>

<file path=ppt/tags/tag5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5.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TEMPLATE_THUMBS_INDEX" val="1、2、3、4、5、6、7、8、9、10、11、12、13、14、15、16、17、18、19、20、21、22、23、24、25、26、27、28、29、30、31、32、33、34、35、36、37、38、39、40、41、42、43、47"/>
  <p:tag name="KSO_WM_TAG_VERSION" val="1.0"/>
  <p:tag name="KSO_WM_BEAUTIFY_FLAG" val="#wm#"/>
  <p:tag name="KSO_WM_TEMPLATE_CATEGORY" val="custom"/>
  <p:tag name="KSO_WM_TEMPLATE_INDEX" val="20196704"/>
  <p:tag name="KSO_WM_TEMPLATE_SUBCATEGORY" val="0"/>
  <p:tag name="KSO_WM_TEMPLATE_MASTER_TYPE" val="0"/>
  <p:tag name="KSO_WM_TEMPLATE_COLOR_TYPE" val="0"/>
</p:tagLst>
</file>

<file path=ppt/tags/tag506.xml><?xml version="1.0" encoding="utf-8"?>
<p:tagLst xmlns:p="http://schemas.openxmlformats.org/presentationml/2006/main">
  <p:tag name="KSO_WM_TAG_VERSION" val="1.0"/>
  <p:tag name="KSO_WM_BEAUTIFY_FLAG" val="#wm#"/>
  <p:tag name="KSO_WM_TEMPLATE_CATEGORY" val="custom"/>
  <p:tag name="KSO_WM_TEMPLATE_INDEX" val="160149"/>
  <p:tag name="KSO_WM_UNIT_TYPE" val="a"/>
  <p:tag name="KSO_WM_UNIT_INDEX" val="1"/>
  <p:tag name="KSO_WM_UNIT_ID" val="custom160149_1*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24"/>
  <p:tag name="KSO_WM_FULL_TEXT_BEAUTIFY_COPY_ID" val="4"/>
</p:tagLst>
</file>

<file path=ppt/tags/tag507.xml><?xml version="1.0" encoding="utf-8"?>
<p:tagLst xmlns:p="http://schemas.openxmlformats.org/presentationml/2006/main">
  <p:tag name="KSO_WM_TEMPLATE_THUMBS_INDEX" val="1、5、11、12、15、21、25、26、27"/>
  <p:tag name="KSO_WM_TEMPLATE_CATEGORY" val="custom"/>
  <p:tag name="KSO_WM_TEMPLATE_INDEX" val="160029"/>
  <p:tag name="KSO_WM_TAG_VERSION" val="1.0"/>
  <p:tag name="KSO_WM_SLIDE_ID" val="custom160149_1"/>
  <p:tag name="KSO_WM_SLIDE_INDEX" val="1"/>
  <p:tag name="KSO_WM_SLIDE_ITEM_CNT" val="2"/>
  <p:tag name="KSO_WM_SLIDE_LAYOUT" val="a_b"/>
  <p:tag name="KSO_WM_SLIDE_LAYOUT_CNT" val="1_1"/>
  <p:tag name="KSO_WM_SLIDE_TYPE" val="title"/>
  <p:tag name="KSO_WM_BEAUTIFY_FLAG" val="#wm#"/>
  <p:tag name="KSO_WM_FULL_TEXT_BEAUTIFY_COPY_ID" val="150995200"/>
</p:tagLst>
</file>

<file path=ppt/tags/tag508.xml><?xml version="1.0" encoding="utf-8"?>
<p:tagLst xmlns:p="http://schemas.openxmlformats.org/presentationml/2006/main">
  <p:tag name="KSO_WM_TAG_VERSION" val="1.0"/>
  <p:tag name="KSO_WM_BEAUTIFY_FLAG" val="#wm#"/>
  <p:tag name="KSO_WM_UNIT_TYPE" val="i"/>
  <p:tag name="KSO_WM_UNIT_ID" val="diagram20185797_2*i*0"/>
  <p:tag name="KSO_WM_TEMPLATE_CATEGORY" val="diagram"/>
  <p:tag name="KSO_WM_TEMPLATE_INDEX" val="20185797"/>
  <p:tag name="KSO_WM_UNIT_INDEX" val="0"/>
  <p:tag name="KSO_WM_FULL_TEXT_BEAUTIFY_COPY_ID" val="2"/>
</p:tagLst>
</file>

<file path=ppt/tags/tag509.xml><?xml version="1.0" encoding="utf-8"?>
<p:tagLst xmlns:p="http://schemas.openxmlformats.org/presentationml/2006/main">
  <p:tag name="KSO_WM_TEMPLATE_CATEGORY" val="diagram"/>
  <p:tag name="KSO_WM_TEMPLATE_INDEX" val="20185797"/>
  <p:tag name="KSO_WM_UNIT_TYPE" val="a"/>
  <p:tag name="KSO_WM_UNIT_INDEX" val="1"/>
  <p:tag name="KSO_WM_UNIT_ID" val="diagram20185797_2*a*1"/>
  <p:tag name="KSO_WM_UNIT_LAYERLEVEL" val="1"/>
  <p:tag name="KSO_WM_UNIT_VALUE" val="6"/>
  <p:tag name="KSO_WM_UNIT_ISCONTENTSTITLE" val="0"/>
  <p:tag name="KSO_WM_UNIT_HIGHLIGHT" val="0"/>
  <p:tag name="KSO_WM_UNIT_COMPATIBLE" val="0"/>
  <p:tag name="KSO_WM_UNIT_CLEAR" val="0"/>
  <p:tag name="KSO_WM_BEAUTIFY_FLAG" val="#wm#"/>
  <p:tag name="KSO_WM_TAG_VERSION" val="1.0"/>
  <p:tag name="KSO_WM_UNIT_PRESET_TEXT" val="Lorem ipsum"/>
  <p:tag name="KSO_WM_FULL_TEXT_BEAUTIFY_COPY_ID" val="68613"/>
</p:tagLst>
</file>

<file path=ppt/tags/tag510.xml><?xml version="1.0" encoding="utf-8"?>
<p:tagLst xmlns:p="http://schemas.openxmlformats.org/presentationml/2006/main">
  <p:tag name="KSO_WM_TEMPLATE_CATEGORY" val="diagram"/>
  <p:tag name="KSO_WM_TEMPLATE_INDEX" val="20185797"/>
  <p:tag name="KSO_WM_UNIT_TYPE" val="f"/>
  <p:tag name="KSO_WM_UNIT_INDEX" val="2"/>
  <p:tag name="KSO_WM_UNIT_ID" val="diagram20185797_2*f*2"/>
  <p:tag name="KSO_WM_UNIT_LAYERLEVEL" val="1"/>
  <p:tag name="KSO_WM_UNIT_VALUE" val="110"/>
  <p:tag name="KSO_WM_UNIT_HIGHLIGHT" val="0"/>
  <p:tag name="KSO_WM_UNIT_COMPATIBLE" val="0"/>
  <p:tag name="KSO_WM_UNIT_CLEAR" val="0"/>
  <p:tag name="KSO_WM_BEAUTIFY_FLAG" val="#wm#"/>
  <p:tag name="KSO_WM_TAG_VERSION" val="1.0"/>
  <p:tag name="KSO_WM_UNIT_PRESET_TEXT" val="Lorem ipsum dolor sit amet, consectetur adipisicing elit.Lorem ipsum dolor sit amet,Lorem ipsum dolor sit amet, consectetur adipisicing elit.Lorem ipsum dolor sit ametLorem ipsum dolor sit amet, consectetur adipisicing elit.Lorem ipsum"/>
  <p:tag name="KSO_WM_FULL_TEXT_BEAUTIFY_COPY_ID" val="68614"/>
</p:tagLst>
</file>

<file path=ppt/tags/tag511.xml><?xml version="1.0" encoding="utf-8"?>
<p:tagLst xmlns:p="http://schemas.openxmlformats.org/presentationml/2006/main">
  <p:tag name="REFSHAPE" val="558541900"/>
  <p:tag name="KSO_WM_TEMPLATE_CATEGORY" val="diagram"/>
  <p:tag name="KSO_WM_TEMPLATE_INDEX" val="20185797"/>
  <p:tag name="KSO_WM_UNIT_TYPE" val="d"/>
  <p:tag name="KSO_WM_UNIT_INDEX" val="1"/>
  <p:tag name="KSO_WM_UNIT_ID" val="diagram20185797_2*d*1"/>
  <p:tag name="KSO_WM_UNIT_LAYERLEVEL" val="1"/>
  <p:tag name="KSO_WM_UNIT_VALUE" val="1094*828"/>
  <p:tag name="KSO_WM_UNIT_HIGHLIGHT" val="0"/>
  <p:tag name="KSO_WM_UNIT_COMPATIBLE" val="0"/>
  <p:tag name="KSO_WM_UNIT_CLEAR" val="0"/>
  <p:tag name="KSO_WM_BEAUTIFY_FLAG" val="#wm#"/>
  <p:tag name="KSO_WM_TAG_VERSION" val="1.0"/>
  <p:tag name="KSO_WM_FULL_TEXT_BEAUTIFY_COPY_ID" val="68615"/>
</p:tagLst>
</file>

<file path=ppt/tags/tag512.xml><?xml version="1.0" encoding="utf-8"?>
<p:tagLst xmlns:p="http://schemas.openxmlformats.org/presentationml/2006/main">
  <p:tag name="KSO_WM_TEMPLATE_CATEGORY" val="diagram"/>
  <p:tag name="KSO_WM_TEMPLATE_INDEX" val="20185797"/>
  <p:tag name="KSO_WM_UNIT_TYPE" val="d"/>
  <p:tag name="KSO_WM_UNIT_INDEX" val="2"/>
  <p:tag name="KSO_WM_UNIT_ID" val="diagram20185797_2*d*2"/>
  <p:tag name="KSO_WM_UNIT_LAYERLEVEL" val="1"/>
  <p:tag name="KSO_WM_UNIT_VALUE" val="1099*893"/>
  <p:tag name="KSO_WM_UNIT_HIGHLIGHT" val="0"/>
  <p:tag name="KSO_WM_UNIT_COMPATIBLE" val="0"/>
  <p:tag name="KSO_WM_UNIT_CLEAR" val="0"/>
  <p:tag name="KSO_WM_BEAUTIFY_FLAG" val="#wm#"/>
  <p:tag name="KSO_WM_TAG_VERSION" val="1.0"/>
  <p:tag name="REFSHAPE" val="558544076"/>
  <p:tag name="KSO_WM_FULL_TEXT_BEAUTIFY_COPY_ID" val="68616"/>
</p:tagLst>
</file>

<file path=ppt/tags/tag513.xml><?xml version="1.0" encoding="utf-8"?>
<p:tagLst xmlns:p="http://schemas.openxmlformats.org/presentationml/2006/main">
  <p:tag name="KSO_WM_TEMPLATE_CATEGORY" val="diagram"/>
  <p:tag name="KSO_WM_TEMPLATE_INDEX" val="20185797"/>
  <p:tag name="KSO_WM_UNIT_TYPE" val="f"/>
  <p:tag name="KSO_WM_UNIT_INDEX" val="1"/>
  <p:tag name="KSO_WM_UNIT_ID" val="diagram20185797_2*f*1"/>
  <p:tag name="KSO_WM_UNIT_LAYERLEVEL" val="1"/>
  <p:tag name="KSO_WM_UNIT_VALUE" val="110"/>
  <p:tag name="KSO_WM_UNIT_HIGHLIGHT" val="0"/>
  <p:tag name="KSO_WM_UNIT_COMPATIBLE" val="0"/>
  <p:tag name="KSO_WM_UNIT_CLEAR" val="0"/>
  <p:tag name="KSO_WM_BEAUTIFY_FLAG" val="#wm#"/>
  <p:tag name="KSO_WM_TAG_VERSION" val="1.0"/>
  <p:tag name="KSO_WM_UNIT_PRESET_TEXT" val="Lorem ipsum dolor sit amet, consectetur adipisicing elit.Lorem ipsum dolor sit amet,Lorem ipsum dolor sit amet, consectetur adipisicing elit.Lorem ipsum dolor sit ametLorem ipsum dolor sit amet, consectetur adipisicing elit."/>
  <p:tag name="KSO_WM_FULL_TEXT_BEAUTIFY_COPY_ID" val="68617"/>
</p:tagLst>
</file>

<file path=ppt/tags/tag514.xml><?xml version="1.0" encoding="utf-8"?>
<p:tagLst xmlns:p="http://schemas.openxmlformats.org/presentationml/2006/main">
  <p:tag name="KSO_WM_TEMPLATE_INDEX" val="20185797"/>
  <p:tag name="KSO_WM_TAG_VERSION" val="1.0"/>
  <p:tag name="KSO_WM_SLIDE_INDEX" val="2"/>
  <p:tag name="KSO_WM_SLIDE_ITEM_CNT" val="4"/>
  <p:tag name="KSO_WM_SLIDE_LAYOUT" val="a_f_d"/>
  <p:tag name="KSO_WM_SLIDE_LAYOUT_CNT" val="1_2_2"/>
  <p:tag name="KSO_WM_SLIDE_TYPE" val="text"/>
  <p:tag name="KSO_WM_SLIDE_SUBTYPE" val="picTxt"/>
  <p:tag name="KSO_WM_BEAUTIFY_FLAG" val="#wm#"/>
  <p:tag name="KSO_WM_SLIDE_POSITION" val="120*71"/>
  <p:tag name="KSO_WM_SLIDE_SIZE" val="739*429"/>
  <p:tag name="KSO_WM_TEMPLATE_CATEGORY" val="diagram"/>
  <p:tag name="KSO_WM_SLIDE_ID" val="diagram20185797_2"/>
  <p:tag name="KSO_WM_FULL_TEXT_BEAUTIFY_COPY_ID" val="150995683"/>
</p:tagLst>
</file>

<file path=ppt/tags/tag515.xml><?xml version="1.0" encoding="utf-8"?>
<p:tagLst xmlns:p="http://schemas.openxmlformats.org/presentationml/2006/main">
  <p:tag name="KSO_WM_TEMPLATE_CATEGORY" val="diagram"/>
  <p:tag name="KSO_WM_TEMPLATE_INDEX" val="20185797"/>
  <p:tag name="KSO_WM_UNIT_TYPE" val="f"/>
  <p:tag name="KSO_WM_UNIT_INDEX" val="1"/>
  <p:tag name="KSO_WM_UNIT_ID" val="diagram20185797_2*f*1"/>
  <p:tag name="KSO_WM_UNIT_LAYERLEVEL" val="1"/>
  <p:tag name="KSO_WM_UNIT_VALUE" val="110"/>
  <p:tag name="KSO_WM_UNIT_HIGHLIGHT" val="0"/>
  <p:tag name="KSO_WM_UNIT_COMPATIBLE" val="0"/>
  <p:tag name="KSO_WM_UNIT_CLEAR" val="0"/>
  <p:tag name="KSO_WM_BEAUTIFY_FLAG" val="#wm#"/>
  <p:tag name="KSO_WM_TAG_VERSION" val="1.0"/>
  <p:tag name="KSO_WM_UNIT_PRESET_TEXT" val="Lorem ipsum dolor sit amet, consectetur adipisicing elit.Lorem ipsum dolor sit amet,Lorem ipsum dolor sit amet, consectetur adipisicing elit.Lorem ipsum dolor sit ametLorem ipsum dolor sit amet, consectetur adipisicing elit."/>
  <p:tag name="KSO_WM_FULL_TEXT_BEAUTIFY_COPY_ID" val="68617"/>
</p:tagLst>
</file>

<file path=ppt/tags/tag516.xml><?xml version="1.0" encoding="utf-8"?>
<p:tagLst xmlns:p="http://schemas.openxmlformats.org/presentationml/2006/main">
  <p:tag name="KSO_WM_TAG_VERSION" val="1.0"/>
  <p:tag name="KSO_WM_BEAUTIFY_FLAG" val="#wm#"/>
  <p:tag name="KSO_WM_UNIT_TYPE" val="i"/>
  <p:tag name="KSO_WM_UNIT_ID" val="diagram20185797_2*i*0"/>
  <p:tag name="KSO_WM_TEMPLATE_CATEGORY" val="diagram"/>
  <p:tag name="KSO_WM_TEMPLATE_INDEX" val="20185797"/>
  <p:tag name="KSO_WM_UNIT_INDEX" val="0"/>
  <p:tag name="KSO_WM_FULL_TEXT_BEAUTIFY_COPY_ID" val="2"/>
</p:tagLst>
</file>

<file path=ppt/tags/tag517.xml><?xml version="1.0" encoding="utf-8"?>
<p:tagLst xmlns:p="http://schemas.openxmlformats.org/presentationml/2006/main">
  <p:tag name="KSO_WM_TEMPLATE_CATEGORY" val="diagram"/>
  <p:tag name="KSO_WM_TEMPLATE_INDEX" val="20185797"/>
  <p:tag name="KSO_WM_UNIT_TYPE" val="a"/>
  <p:tag name="KSO_WM_UNIT_INDEX" val="1"/>
  <p:tag name="KSO_WM_UNIT_ID" val="diagram20185797_2*a*1"/>
  <p:tag name="KSO_WM_UNIT_LAYERLEVEL" val="1"/>
  <p:tag name="KSO_WM_UNIT_VALUE" val="6"/>
  <p:tag name="KSO_WM_UNIT_ISCONTENTSTITLE" val="0"/>
  <p:tag name="KSO_WM_UNIT_HIGHLIGHT" val="0"/>
  <p:tag name="KSO_WM_UNIT_COMPATIBLE" val="0"/>
  <p:tag name="KSO_WM_UNIT_CLEAR" val="0"/>
  <p:tag name="KSO_WM_BEAUTIFY_FLAG" val="#wm#"/>
  <p:tag name="KSO_WM_TAG_VERSION" val="1.0"/>
  <p:tag name="KSO_WM_UNIT_PRESET_TEXT" val="Lorem ipsum"/>
  <p:tag name="KSO_WM_FULL_TEXT_BEAUTIFY_COPY_ID" val="68613"/>
</p:tagLst>
</file>

<file path=ppt/tags/tag518.xml><?xml version="1.0" encoding="utf-8"?>
<p:tagLst xmlns:p="http://schemas.openxmlformats.org/presentationml/2006/main">
  <p:tag name="KSO_WM_TEMPLATE_INDEX" val="20185797"/>
  <p:tag name="KSO_WM_TAG_VERSION" val="1.0"/>
  <p:tag name="KSO_WM_SLIDE_INDEX" val="2"/>
  <p:tag name="KSO_WM_SLIDE_ITEM_CNT" val="4"/>
  <p:tag name="KSO_WM_SLIDE_LAYOUT" val="a_f_d"/>
  <p:tag name="KSO_WM_SLIDE_LAYOUT_CNT" val="1_2_2"/>
  <p:tag name="KSO_WM_SLIDE_TYPE" val="text"/>
  <p:tag name="KSO_WM_SLIDE_SUBTYPE" val="picTxt"/>
  <p:tag name="KSO_WM_BEAUTIFY_FLAG" val="#wm#"/>
  <p:tag name="KSO_WM_SLIDE_POSITION" val="120*71"/>
  <p:tag name="KSO_WM_SLIDE_SIZE" val="739*429"/>
  <p:tag name="KSO_WM_TEMPLATE_CATEGORY" val="diagram"/>
  <p:tag name="KSO_WM_SLIDE_ID" val="diagram20185797_2"/>
  <p:tag name="KSO_WM_FULL_TEXT_BEAUTIFY_COPY_ID" val="150995742"/>
</p:tagLst>
</file>

<file path=ppt/tags/tag519.xml><?xml version="1.0" encoding="utf-8"?>
<p:tagLst xmlns:p="http://schemas.openxmlformats.org/presentationml/2006/main">
  <p:tag name="KSO_WM_UNIT_PRESET_TEXT" val="世界上一成不变的东西， 只有“任何事物都是在不断变化的”这条真理。                                               —— 斯里兰卡"/>
  <p:tag name="KSO_WM_UNIT_NOCLEAR" val="0"/>
  <p:tag name="KSO_WM_UNIT_VALUE" val="72"/>
  <p:tag name="KSO_WM_UNIT_HIGHLIGHT" val="0"/>
  <p:tag name="KSO_WM_UNIT_COMPATIBLE" val="0"/>
  <p:tag name="KSO_WM_UNIT_DIAGRAM_ISNUMVISUAL" val="0"/>
  <p:tag name="KSO_WM_UNIT_DIAGRAM_ISREFERUNIT" val="0"/>
  <p:tag name="KSO_WM_UNIT_TYPE" val="f"/>
  <p:tag name="KSO_WM_UNIT_INDEX" val="1"/>
  <p:tag name="KSO_WM_UNIT_ID" val="diagram20200634_1*f*1"/>
  <p:tag name="KSO_WM_TEMPLATE_CATEGORY" val="diagram"/>
  <p:tag name="KSO_WM_TEMPLATE_INDEX" val="20200634"/>
  <p:tag name="KSO_WM_UNIT_LAYERLEVEL" val="1"/>
  <p:tag name="KSO_WM_TAG_VERSION" val="1.0"/>
  <p:tag name="KSO_WM_BEAUTIFY_FLAG" val="#wm#"/>
  <p:tag name="KSO_WM_FULL_TEXT_BEAUTIFY_COPY_ID" val="3"/>
</p:tagLst>
</file>

<file path=ppt/tags/tag520.xml><?xml version="1.0" encoding="utf-8"?>
<p:tagLst xmlns:p="http://schemas.openxmlformats.org/presentationml/2006/main">
  <p:tag name="KSO_WM_SLIDE_ID" val="diagram20200634_1"/>
  <p:tag name="KSO_WM_TEMPLATE_SUBCATEGORY" val="0"/>
  <p:tag name="KSO_WM_SLIDE_TYPE" val="text"/>
  <p:tag name="KSO_WM_SLIDE_SUBTYPE" val="pureTxt"/>
  <p:tag name="KSO_WM_SLIDE_ITEM_CNT" val="0"/>
  <p:tag name="KSO_WM_SLIDE_INDEX" val="1"/>
  <p:tag name="KSO_WM_SLIDE_SIZE" val="700*358"/>
  <p:tag name="KSO_WM_SLIDE_POSITION" val="110*70"/>
  <p:tag name="KSO_WM_TAG_VERSION" val="1.0"/>
  <p:tag name="KSO_WM_BEAUTIFY_FLAG" val="#wm#"/>
  <p:tag name="KSO_WM_TEMPLATE_CATEGORY" val="diagram"/>
  <p:tag name="KSO_WM_TEMPLATE_INDEX" val="20200634"/>
  <p:tag name="KSO_WM_SLIDE_LAYOUT" val="f"/>
  <p:tag name="KSO_WM_SLIDE_LAYOUT_CNT" val="1"/>
  <p:tag name="KSO_WM_FULL_TEXT_BEAUTIFY_COPY_ID" val="150995684"/>
</p:tagLst>
</file>

<file path=ppt/tags/tag521.xml><?xml version="1.0" encoding="utf-8"?>
<p:tagLst xmlns:p="http://schemas.openxmlformats.org/presentationml/2006/main">
  <p:tag name="KSO_WM_TAG_VERSION" val="1.0"/>
  <p:tag name="KSO_WM_BEAUTIFY_FLAG" val="#wm#"/>
  <p:tag name="KSO_WM_UNIT_TYPE" val="i"/>
  <p:tag name="KSO_WM_UNIT_ID" val="custom160161_25*i*0"/>
  <p:tag name="KSO_WM_TEMPLATE_CATEGORY" val="custom"/>
  <p:tag name="KSO_WM_TEMPLATE_INDEX" val="160161"/>
  <p:tag name="KSO_WM_UNIT_INDEX" val="0"/>
  <p:tag name="KSO_WM_FULL_TEXT_BEAUTIFY_COPY_ID" val="9"/>
</p:tagLst>
</file>

<file path=ppt/tags/tag522.xml><?xml version="1.0" encoding="utf-8"?>
<p:tagLst xmlns:p="http://schemas.openxmlformats.org/presentationml/2006/main">
  <p:tag name="KSO_WM_TAG_VERSION" val="1.0"/>
  <p:tag name="KSO_WM_BEAUTIFY_FLAG" val="#wm#"/>
  <p:tag name="KSO_WM_UNIT_TYPE" val="i"/>
  <p:tag name="KSO_WM_UNIT_ID" val="custom160161_25*i*1"/>
  <p:tag name="KSO_WM_TEMPLATE_CATEGORY" val="custom"/>
  <p:tag name="KSO_WM_TEMPLATE_INDEX" val="160161"/>
  <p:tag name="KSO_WM_UNIT_INDEX" val="1"/>
  <p:tag name="KSO_WM_FULL_TEXT_BEAUTIFY_COPY_ID" val="3"/>
</p:tagLst>
</file>

<file path=ppt/tags/tag523.xml><?xml version="1.0" encoding="utf-8"?>
<p:tagLst xmlns:p="http://schemas.openxmlformats.org/presentationml/2006/main">
  <p:tag name="KSO_WM_TAG_VERSION" val="1.0"/>
  <p:tag name="KSO_WM_BEAUTIFY_FLAG" val="#wm#"/>
  <p:tag name="KSO_WM_UNIT_TYPE" val="i"/>
  <p:tag name="KSO_WM_UNIT_ID" val="custom160161_25*i*2"/>
  <p:tag name="KSO_WM_TEMPLATE_CATEGORY" val="custom"/>
  <p:tag name="KSO_WM_TEMPLATE_INDEX" val="160161"/>
  <p:tag name="KSO_WM_UNIT_INDEX" val="2"/>
  <p:tag name="KSO_WM_FULL_TEXT_BEAUTIFY_COPY_ID" val="4"/>
</p:tagLst>
</file>

<file path=ppt/tags/tag524.xml><?xml version="1.0" encoding="utf-8"?>
<p:tagLst xmlns:p="http://schemas.openxmlformats.org/presentationml/2006/main">
  <p:tag name="KSO_WM_TAG_VERSION" val="1.0"/>
  <p:tag name="KSO_WM_BEAUTIFY_FLAG" val="#wm#"/>
  <p:tag name="KSO_WM_UNIT_TYPE" val="i"/>
  <p:tag name="KSO_WM_UNIT_ID" val="custom160161_25*i*3"/>
  <p:tag name="KSO_WM_TEMPLATE_CATEGORY" val="custom"/>
  <p:tag name="KSO_WM_TEMPLATE_INDEX" val="160161"/>
  <p:tag name="KSO_WM_UNIT_INDEX" val="3"/>
  <p:tag name="KSO_WM_FULL_TEXT_BEAUTIFY_COPY_ID" val="5"/>
</p:tagLst>
</file>

<file path=ppt/tags/tag525.xml><?xml version="1.0" encoding="utf-8"?>
<p:tagLst xmlns:p="http://schemas.openxmlformats.org/presentationml/2006/main">
  <p:tag name="KSO_WM_TAG_VERSION" val="1.0"/>
  <p:tag name="KSO_WM_BEAUTIFY_FLAG" val="#wm#"/>
  <p:tag name="KSO_WM_UNIT_TYPE" val="i"/>
  <p:tag name="KSO_WM_UNIT_ID" val="custom160161_25*i*4"/>
  <p:tag name="KSO_WM_TEMPLATE_CATEGORY" val="custom"/>
  <p:tag name="KSO_WM_TEMPLATE_INDEX" val="160161"/>
  <p:tag name="KSO_WM_UNIT_INDEX" val="4"/>
  <p:tag name="KSO_WM_FULL_TEXT_BEAUTIFY_COPY_ID" val="6"/>
</p:tagLst>
</file>

<file path=ppt/tags/tag526.xml><?xml version="1.0" encoding="utf-8"?>
<p:tagLst xmlns:p="http://schemas.openxmlformats.org/presentationml/2006/main">
  <p:tag name="KSO_WM_TAG_VERSION" val="1.0"/>
  <p:tag name="KSO_WM_BEAUTIFY_FLAG" val="#wm#"/>
  <p:tag name="KSO_WM_UNIT_TYPE" val="i"/>
  <p:tag name="KSO_WM_UNIT_ID" val="custom160161_25*i*5"/>
  <p:tag name="KSO_WM_TEMPLATE_CATEGORY" val="custom"/>
  <p:tag name="KSO_WM_TEMPLATE_INDEX" val="160161"/>
  <p:tag name="KSO_WM_UNIT_INDEX" val="5"/>
  <p:tag name="KSO_WM_FULL_TEXT_BEAUTIFY_COPY_ID" val="7"/>
</p:tagLst>
</file>

<file path=ppt/tags/tag527.xml><?xml version="1.0" encoding="utf-8"?>
<p:tagLst xmlns:p="http://schemas.openxmlformats.org/presentationml/2006/main">
  <p:tag name="KSO_WM_TAG_VERSION" val="1.0"/>
  <p:tag name="KSO_WM_BEAUTIFY_FLAG" val="#wm#"/>
  <p:tag name="KSO_WM_UNIT_TYPE" val="i"/>
  <p:tag name="KSO_WM_UNIT_ID" val="custom160161_25*i*6"/>
  <p:tag name="KSO_WM_TEMPLATE_CATEGORY" val="custom"/>
  <p:tag name="KSO_WM_TEMPLATE_INDEX" val="160161"/>
  <p:tag name="KSO_WM_UNIT_INDEX" val="6"/>
  <p:tag name="KSO_WM_FULL_TEXT_BEAUTIFY_COPY_ID" val="8"/>
</p:tagLst>
</file>

<file path=ppt/tags/tag528.xml><?xml version="1.0" encoding="utf-8"?>
<p:tagLst xmlns:p="http://schemas.openxmlformats.org/presentationml/2006/main">
  <p:tag name="KSO_WM_TEMPLATE_CATEGORY" val="custom"/>
  <p:tag name="KSO_WM_TEMPLATE_INDEX" val="160161"/>
  <p:tag name="KSO_WM_TAG_VERSION" val="1.0"/>
  <p:tag name="KSO_WM_BEAUTIFY_FLAG" val="#wm#"/>
  <p:tag name="KSO_WM_UNIT_TYPE" val="d"/>
  <p:tag name="KSO_WM_UNIT_INDEX" val="1"/>
  <p:tag name="KSO_WM_UNIT_ID" val="custom160161_25*d*1"/>
  <p:tag name="KSO_WM_UNIT_CLEAR" val="0"/>
  <p:tag name="KSO_WM_UNIT_LAYERLEVEL" val="1"/>
  <p:tag name="KSO_WM_UNIT_VALUE" val="867*861"/>
  <p:tag name="KSO_WM_UNIT_HIGHLIGHT" val="0"/>
  <p:tag name="KSO_WM_UNIT_COMPATIBLE" val="0"/>
  <p:tag name="REFSHAPE" val="724609516"/>
  <p:tag name="KSO_WM_FULL_TEXT_BEAUTIFY_COPY_ID" val="10"/>
</p:tagLst>
</file>

<file path=ppt/tags/tag529.xml><?xml version="1.0" encoding="utf-8"?>
<p:tagLst xmlns:p="http://schemas.openxmlformats.org/presentationml/2006/main">
  <p:tag name="KSO_WM_TAG_VERSION" val="1.0"/>
  <p:tag name="KSO_WM_BEAUTIFY_FLAG" val="#wm#"/>
  <p:tag name="KSO_WM_UNIT_TYPE" val="i"/>
  <p:tag name="KSO_WM_UNIT_ID" val="custom160161_25*i*8"/>
  <p:tag name="KSO_WM_TEMPLATE_CATEGORY" val="custom"/>
  <p:tag name="KSO_WM_TEMPLATE_INDEX" val="160161"/>
  <p:tag name="KSO_WM_UNIT_INDEX" val="8"/>
  <p:tag name="KSO_WM_FULL_TEXT_BEAUTIFY_COPY_ID" val="11"/>
</p:tagLst>
</file>

<file path=ppt/tags/tag530.xml><?xml version="1.0" encoding="utf-8"?>
<p:tagLst xmlns:p="http://schemas.openxmlformats.org/presentationml/2006/main">
  <p:tag name="KSO_WM_TAG_VERSION" val="1.0"/>
  <p:tag name="KSO_WM_BEAUTIFY_FLAG" val="#wm#"/>
  <p:tag name="KSO_WM_UNIT_TYPE" val="i"/>
  <p:tag name="KSO_WM_UNIT_ID" val="custom160161_25*i*9"/>
  <p:tag name="KSO_WM_TEMPLATE_CATEGORY" val="custom"/>
  <p:tag name="KSO_WM_TEMPLATE_INDEX" val="160161"/>
  <p:tag name="KSO_WM_UNIT_INDEX" val="9"/>
  <p:tag name="KSO_WM_FULL_TEXT_BEAUTIFY_COPY_ID" val="70666"/>
</p:tagLst>
</file>

<file path=ppt/tags/tag531.xml><?xml version="1.0" encoding="utf-8"?>
<p:tagLst xmlns:p="http://schemas.openxmlformats.org/presentationml/2006/main">
  <p:tag name="KSO_WM_TEMPLATE_CATEGORY" val="custom"/>
  <p:tag name="KSO_WM_TEMPLATE_INDEX" val="160161"/>
  <p:tag name="KSO_WM_TAG_VERSION" val="1.0"/>
  <p:tag name="KSO_WM_BEAUTIFY_FLAG" val="#wm#"/>
  <p:tag name="MH" val="20150921115827"/>
  <p:tag name="MH_LIBRARY" val="GRAPHIC"/>
  <p:tag name="MH_TYPE" val="Text"/>
  <p:tag name="MH_ORDER" val="1"/>
  <p:tag name="KSO_WM_UNIT_TYPE" val="f"/>
  <p:tag name="KSO_WM_UNIT_INDEX" val="1"/>
  <p:tag name="KSO_WM_UNIT_ID" val="custom160161_25*f*1"/>
  <p:tag name="KSO_WM_UNIT_CLEAR" val="1"/>
  <p:tag name="KSO_WM_UNIT_LAYERLEVEL" val="1"/>
  <p:tag name="KSO_WM_UNIT_VALUE" val="153"/>
  <p:tag name="KSO_WM_UNIT_HIGHLIGHT" val="0"/>
  <p:tag name="KSO_WM_UNIT_COMPATIBLE" val="0"/>
  <p:tag name="KSO_WM_UNIT_PRESET_TEXT_INDEX" val="5"/>
  <p:tag name="KSO_WM_UNIT_PRESET_TEXT_LEN" val="232"/>
  <p:tag name="KSO_WM_FULL_TEXT_BEAUTIFY_COPY_ID" val="70667"/>
</p:tagLst>
</file>

<file path=ppt/tags/tag532.xml><?xml version="1.0" encoding="utf-8"?>
<p:tagLst xmlns:p="http://schemas.openxmlformats.org/presentationml/2006/main">
  <p:tag name="KSO_WM_TEMPLATE_CATEGORY" val="custom"/>
  <p:tag name="KSO_WM_TEMPLATE_INDEX" val="160161"/>
  <p:tag name="KSO_WM_TAG_VERSION" val="1.0"/>
  <p:tag name="KSO_WM_SLIDE_ID" val="custom160161_25"/>
  <p:tag name="KSO_WM_SLIDE_INDEX" val="25"/>
  <p:tag name="KSO_WM_SLIDE_ITEM_CNT" val="2"/>
  <p:tag name="KSO_WM_SLIDE_LAYOUT" val="f_d"/>
  <p:tag name="KSO_WM_SLIDE_LAYOUT_CNT" val="1_1"/>
  <p:tag name="KSO_WM_SLIDE_TYPE" val="text"/>
  <p:tag name="KSO_WM_BEAUTIFY_FLAG" val="#wm#"/>
  <p:tag name="KSO_WM_SLIDE_POSITION" val="128*129"/>
  <p:tag name="KSO_WM_SLIDE_SIZE" val="703*358"/>
  <p:tag name="KSO_WM_SLIDE_SUBTYPE" val="picTxt"/>
  <p:tag name="KSO_WM_FULL_TEXT_BEAUTIFY_COPY_ID" val="150995687"/>
</p:tagLst>
</file>

<file path=ppt/tags/tag5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5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UNIT_PLACING_PICTURE_USER_VIEWPORT" val="{&quot;height&quot;:2551.4992125984249,&quot;width&quot;:2551.4992125984249}"/>
  <p:tag name="KSO_WM_FULL_TEXT_BEAUTIFY_COPY_ID" val="72708"/>
</p:tagLst>
</file>

<file path=ppt/tags/tag5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UNIT_PLACING_PICTURE_USER_VIEWPORT" val="{&quot;height&quot;:2551.4992125984249,&quot;width&quot;:2551.4992125984249}"/>
  <p:tag name="KSO_WM_FULL_TEXT_BEAUTIFY_COPY_ID" val="72709"/>
</p:tagLst>
</file>

<file path=ppt/tags/tag536.xml><?xml version="1.0" encoding="utf-8"?>
<p:tagLst xmlns:p="http://schemas.openxmlformats.org/presentationml/2006/main">
  <p:tag name="KSO_WM_UNIT_PRESET_TEXT" val="点击输入正文"/>
  <p:tag name="KSO_WM_UNIT_NOCLEAR" val="0"/>
  <p:tag name="KSO_WM_UNIT_SHOW_EDIT_AREA_INDICATION" val="1"/>
  <p:tag name="KSO_WM_UNIT_VALUE" val="156"/>
  <p:tag name="KSO_WM_UNIT_HIGHLIGHT" val="0"/>
  <p:tag name="KSO_WM_UNIT_COMPATIBLE" val="0"/>
  <p:tag name="KSO_WM_UNIT_DIAGRAM_ISNUMVISUAL" val="0"/>
  <p:tag name="KSO_WM_UNIT_DIAGRAM_ISREFERUNIT" val="0"/>
  <p:tag name="KSO_WM_UNIT_TYPE" val="f"/>
  <p:tag name="KSO_WM_UNIT_INDEX" val="1"/>
  <p:tag name="KSO_WM_UNIT_ID" val="diagram20200863_1*f*1"/>
  <p:tag name="KSO_WM_TEMPLATE_CATEGORY" val="diagram"/>
  <p:tag name="KSO_WM_TEMPLATE_INDEX" val="20200863"/>
  <p:tag name="KSO_WM_UNIT_LAYERLEVEL" val="1"/>
  <p:tag name="KSO_WM_TAG_VERSION" val="1.0"/>
  <p:tag name="KSO_WM_BEAUTIFY_FLAG" val="#wm#"/>
  <p:tag name="KSO_WM_UNIT_DEFAULT_FONT" val="14;18;2"/>
  <p:tag name="KSO_WM_UNIT_BLOCK" val="0"/>
  <p:tag name="KSO_WM_UNIT_SMARTLAYOUT_COMPRESS_INFO" val="{     &quot;id&quot;: &quot;2020-04-01T16:58:02&quot;,     &quot;max&quot;: 42.003858267716538,     &quot;topChanged&quot;: 19.199689270213966 } "/>
  <p:tag name="KSO_WM_UNIT_TEXT_FILL_FORE_SCHEMECOLOR_INDEX_BRIGHTNESS" val="0.35"/>
  <p:tag name="KSO_WM_UNIT_TEXT_FILL_FORE_SCHEMECOLOR_INDEX" val="13"/>
  <p:tag name="KSO_WM_UNIT_TEXT_FILL_TYPE" val="1"/>
  <p:tag name="KSO_WM_FULL_TEXT_BEAUTIFY_COPY_ID" val="3"/>
</p:tagLst>
</file>

<file path=ppt/tags/tag537.xml><?xml version="1.0" encoding="utf-8"?>
<p:tagLst xmlns:p="http://schemas.openxmlformats.org/presentationml/2006/main">
  <p:tag name="KSO_WM_UNIT_ISCONTENTSTITLE" val="0"/>
  <p:tag name="KSO_WM_UNIT_PRESET_TEXT" val="点击输入大标题"/>
  <p:tag name="KSO_WM_UNIT_NOCLEAR" val="0"/>
  <p:tag name="KSO_WM_UNIT_SHOW_EDIT_AREA_INDICATION" val="1"/>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diagram20200863_1*a*1"/>
  <p:tag name="KSO_WM_TEMPLATE_CATEGORY" val="diagram"/>
  <p:tag name="KSO_WM_TEMPLATE_INDEX" val="20200863"/>
  <p:tag name="KSO_WM_UNIT_LAYERLEVEL" val="1"/>
  <p:tag name="KSO_WM_TAG_VERSION" val="1.0"/>
  <p:tag name="KSO_WM_BEAUTIFY_FLAG" val="#wm#"/>
  <p:tag name="KSO_WM_UNIT_DEFAULT_FONT" val="40;60;4"/>
  <p:tag name="KSO_WM_UNIT_BLOCK" val="0"/>
  <p:tag name="KSO_WM_UNIT_ISNUMDGMTITLE" val="0"/>
  <p:tag name="KSO_WM_UNIT_SMARTLAYOUT_COMPRESS_INFO" val="{     &quot;id&quot;: &quot;2020-04-01T16:58:02&quot;,     &quot;max&quot;: 5.7614960629921228,     &quot;topChanged&quot;: 2.7303512512776327 } "/>
  <p:tag name="KSO_WM_UNIT_TEXT_FILL_FORE_SCHEMECOLOR_INDEX_BRIGHTNESS" val="0.15"/>
  <p:tag name="KSO_WM_UNIT_TEXT_FILL_FORE_SCHEMECOLOR_INDEX" val="13"/>
  <p:tag name="KSO_WM_UNIT_TEXT_FILL_TYPE" val="1"/>
  <p:tag name="KSO_WM_FULL_TEXT_BEAUTIFY_COPY_ID" val="5"/>
</p:tagLst>
</file>

<file path=ppt/tags/tag5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0863_1*i*1"/>
  <p:tag name="KSO_WM_TEMPLATE_CATEGORY" val="diagram"/>
  <p:tag name="KSO_WM_TEMPLATE_INDEX" val="20200863"/>
  <p:tag name="KSO_WM_UNIT_LAYERLEVEL" val="1"/>
  <p:tag name="KSO_WM_TAG_VERSION" val="1.0"/>
  <p:tag name="KSO_WM_BEAUTIFY_FLAG" val="#wm#"/>
  <p:tag name="KSO_WM_UNIT_BLOCK" val="0"/>
  <p:tag name="KSO_WM_UNIT_SM_LIMIT_TYPE" val="0"/>
  <p:tag name="KSO_WM_UNIT_FILL_FORE_SCHEMECOLOR_INDEX_BRIGHTNESS" val="0"/>
  <p:tag name="KSO_WM_UNIT_FILL_FORE_SCHEMECOLOR_INDEX" val="5"/>
  <p:tag name="KSO_WM_UNIT_FILL_TYPE" val="1"/>
  <p:tag name="KSO_WM_UNIT_TEXT_FILL_TYPE" val="1"/>
  <p:tag name="KSO_WM_FULL_TEXT_BEAUTIFY_COPY_ID" val="6"/>
</p:tagLst>
</file>

<file path=ppt/tags/tag539.xml><?xml version="1.0" encoding="utf-8"?>
<p:tagLst xmlns:p="http://schemas.openxmlformats.org/presentationml/2006/main">
  <p:tag name="KSO_WM_SLIDE_ID" val="diagram20200863_1"/>
  <p:tag name="KSO_WM_TEMPLATE_SUBCATEGORY" val="11"/>
  <p:tag name="KSO_WM_SLIDE_TYPE" val="text"/>
  <p:tag name="KSO_WM_SLIDE_SUBTYPE" val="pureTxt"/>
  <p:tag name="KSO_WM_SLIDE_ITEM_CNT" val="0"/>
  <p:tag name="KSO_WM_SLIDE_INDEX" val="1"/>
  <p:tag name="KSO_WM_UNIT_SHOW_EDIT_AREA_INDICATION" val="1"/>
  <p:tag name="KSO_WM_SLIDE_SIZE" val="864*444"/>
  <p:tag name="KSO_WM_SLIDE_POSITION" val="47*47"/>
  <p:tag name="KSO_WM_TAG_VERSION" val="1.0"/>
  <p:tag name="KSO_WM_BEAUTIFY_FLAG" val="#wm#"/>
  <p:tag name="KSO_WM_TEMPLATE_CATEGORY" val="diagram"/>
  <p:tag name="KSO_WM_TEMPLATE_INDEX" val="20200863"/>
  <p:tag name="KSO_WM_SLIDE_LAYOUT" val="a_f_i"/>
  <p:tag name="KSO_WM_SLIDE_LAYOUT_CNT" val="1_1_1"/>
  <p:tag name="KSO_WM_TEMPLATE_MASTER_TYPE" val="0"/>
  <p:tag name="KSO_WM_TEMPLATE_COLOR_TYPE" val="1"/>
  <p:tag name="KSO_WM_SLIDE_LAYOUT_INFO" val="{     &quot;backgroundInfo&quot;: [         {             &quot;bottom&quot;: 0,             &quot;bottomAbs&quot;: false,             &quot;left&quot;: 0,             &quot;leftAbs&quot;: false,             &quot;right&quot;: 0,             &quot;rightAbs&quot;: false,             &quot;top&quot;: 0,             &quot;topAbs&quot;: false,             &quot;type&quot;: &quot;general&quot;         },         {             &quot;bottom&quot;: 0.088713914199999994,             &quot;bottomAbs&quot;: false,             &quot;left&quot;: 0.0499010831,             &quot;leftAbs&quot;: false,             &quot;right&quot;: 0.0499010831,             &quot;rightAbs&quot;: false,             &quot;top&quot;: 0.088713914199999994,             &quot;topAbs&quot;: false,             &quot;type&quot;: &quot;belt&quot;         },         {             &quot;bottom&quot;: 0,             &quot;bottomAbs&quot;: false,             &quot;left&quot;: 0,             &quot;leftAbs&quot;: false,             &quot;right&quot;: 0,             &quot;rightAbs&quot;: false,             &quot;top&quot;: 0,             &quot;topAbs&quot;: false,             &quot;type&quot;: &quot;frame&quot;         }     ],     &quot;horizontalAlign&quot;: 1,     &quot;id&quot;: &quot;2020-04-01T16:58:02&quot;,     &quot;maxSize&quot;: {         &quot;size1&quot;: 6.7000000000000002     },     &quot;minSize&quot;: {         &quot;size1&quot;: 6.7000000000000002     },     &quot;normalSize&quot;: {         &quot;size1&quot;: 6.7000000000000002     },     &quot;subLayout&quot;: [         {             &quot;id&quot;: &quot;2020-04-01T16:58:02&quot;,             &quot;type&quot;: 0         },         {             &quot;id&quot;: &quot;2020-04-01T16:58:02&quot;,             &quot;margin&quot;: {                 &quot;bottom&quot;: 2.5399999618530273,                 &quot;left&quot;: 2.5399999618530273,                 &quot;right&quot;: 2.5399999618530273,                 &quot;top&quot;: 1.2699999809265137             },             &quot;type&quot;: 0         }     ],     &quot;type&quot;: 0,     &quot;verticalAlign&quot;: 1 } "/>
  <p:tag name="KSO_WM_SLIDE_CAN_ADD_NAVIGATION" val="1"/>
  <p:tag name="KSO_WM_SLIDE_BACKGROUND" val="[&quot;general&quot;,&quot;belt&quot;,&quot;frame&quot;]"/>
  <p:tag name="KSO_WM_SLIDE_RATIO" val="1.777778"/>
  <p:tag name="KSO_WM_SLIDE_BK_DARK_LIGHT" val="2"/>
  <p:tag name="KSO_WM_SLIDE_BACKGROUND_TYPE" val="belt"/>
  <p:tag name="KSO_WM_FULL_TEXT_BEAUTIFY_COPY_ID" val="150995688"/>
</p:tagLst>
</file>

<file path=ppt/tags/tag5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5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FULL_TEXT_BEAUTIFY_COPY_ID" val="73732"/>
</p:tagLst>
</file>

<file path=ppt/tags/tag5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FULL_TEXT_BEAUTIFY_COPY_ID" val="73733"/>
</p:tagLst>
</file>

<file path=ppt/tags/tag543.xml><?xml version="1.0" encoding="utf-8"?>
<p:tagLst xmlns:p="http://schemas.openxmlformats.org/presentationml/2006/main">
  <p:tag name="KSO_WM_UNIT_PRESET_TEXT" val="点击输入正文"/>
  <p:tag name="KSO_WM_UNIT_NOCLEAR" val="0"/>
  <p:tag name="KSO_WM_UNIT_SHOW_EDIT_AREA_INDICATION" val="1"/>
  <p:tag name="KSO_WM_UNIT_VALUE" val="156"/>
  <p:tag name="KSO_WM_UNIT_HIGHLIGHT" val="0"/>
  <p:tag name="KSO_WM_UNIT_COMPATIBLE" val="0"/>
  <p:tag name="KSO_WM_UNIT_DIAGRAM_ISNUMVISUAL" val="0"/>
  <p:tag name="KSO_WM_UNIT_DIAGRAM_ISREFERUNIT" val="0"/>
  <p:tag name="KSO_WM_UNIT_TYPE" val="f"/>
  <p:tag name="KSO_WM_UNIT_INDEX" val="1"/>
  <p:tag name="KSO_WM_UNIT_ID" val="diagram20200863_1*f*1"/>
  <p:tag name="KSO_WM_TEMPLATE_CATEGORY" val="diagram"/>
  <p:tag name="KSO_WM_TEMPLATE_INDEX" val="20200863"/>
  <p:tag name="KSO_WM_UNIT_LAYERLEVEL" val="1"/>
  <p:tag name="KSO_WM_TAG_VERSION" val="1.0"/>
  <p:tag name="KSO_WM_BEAUTIFY_FLAG" val="#wm#"/>
  <p:tag name="KSO_WM_UNIT_DEFAULT_FONT" val="14;18;2"/>
  <p:tag name="KSO_WM_UNIT_BLOCK" val="0"/>
  <p:tag name="KSO_WM_UNIT_SMARTLAYOUT_COMPRESS_INFO" val="{&#10;    &quot;id&quot;: &quot;2020-04-01T17:01:09&quot;,&#10;    &quot;max&quot;: 62.003937007874072,&#10;    &quot;topChanged&quot;: 26.628351220201129&#10;}&#10;"/>
  <p:tag name="KSO_WM_UNIT_TEXT_FILL_FORE_SCHEMECOLOR_INDEX_BRIGHTNESS" val="0.35"/>
  <p:tag name="KSO_WM_UNIT_TEXT_FILL_FORE_SCHEMECOLOR_INDEX" val="13"/>
  <p:tag name="KSO_WM_UNIT_TEXT_FILL_TYPE" val="1"/>
  <p:tag name="KSO_WM_FULL_TEXT_BEAUTIFY_COPY_ID" val="2"/>
</p:tagLst>
</file>

<file path=ppt/tags/tag544.xml><?xml version="1.0" encoding="utf-8"?>
<p:tagLst xmlns:p="http://schemas.openxmlformats.org/presentationml/2006/main">
  <p:tag name="KSO_WM_UNIT_ISCONTENTSTITLE" val="0"/>
  <p:tag name="KSO_WM_UNIT_PRESET_TEXT" val="点击输入大标题"/>
  <p:tag name="KSO_WM_UNIT_NOCLEAR" val="0"/>
  <p:tag name="KSO_WM_UNIT_SHOW_EDIT_AREA_INDICATION" val="1"/>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diagram20200863_1*a*1"/>
  <p:tag name="KSO_WM_TEMPLATE_CATEGORY" val="diagram"/>
  <p:tag name="KSO_WM_TEMPLATE_INDEX" val="20200863"/>
  <p:tag name="KSO_WM_UNIT_LAYERLEVEL" val="1"/>
  <p:tag name="KSO_WM_TAG_VERSION" val="1.0"/>
  <p:tag name="KSO_WM_BEAUTIFY_FLAG" val="#wm#"/>
  <p:tag name="KSO_WM_UNIT_DEFAULT_FONT" val="40;60;4"/>
  <p:tag name="KSO_WM_UNIT_BLOCK" val="0"/>
  <p:tag name="KSO_WM_UNIT_ISNUMDGMTITLE" val="0"/>
  <p:tag name="KSO_WM_UNIT_SMARTLAYOUT_COMPRESS_INFO" val="{&#10;    &quot;id&quot;: &quot;2020-04-01T17:01:09&quot;,&#10;    &quot;max&quot;: 7.8863779527558933,&#10;    &quot;topChanged&quot;: 3.5965330476100315&#10;}&#10;"/>
  <p:tag name="KSO_WM_UNIT_TEXT_FILL_FORE_SCHEMECOLOR_INDEX_BRIGHTNESS" val="0.15"/>
  <p:tag name="KSO_WM_UNIT_TEXT_FILL_FORE_SCHEMECOLOR_INDEX" val="13"/>
  <p:tag name="KSO_WM_UNIT_TEXT_FILL_TYPE" val="1"/>
  <p:tag name="KSO_WM_FULL_TEXT_BEAUTIFY_COPY_ID" val="5"/>
</p:tagLst>
</file>

<file path=ppt/tags/tag5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0863_1*i*1"/>
  <p:tag name="KSO_WM_TEMPLATE_CATEGORY" val="diagram"/>
  <p:tag name="KSO_WM_TEMPLATE_INDEX" val="20200863"/>
  <p:tag name="KSO_WM_UNIT_LAYERLEVEL" val="1"/>
  <p:tag name="KSO_WM_TAG_VERSION" val="1.0"/>
  <p:tag name="KSO_WM_BEAUTIFY_FLAG" val="#wm#"/>
  <p:tag name="KSO_WM_UNIT_BLOCK" val="0"/>
  <p:tag name="KSO_WM_UNIT_SM_LIMIT_TYPE" val="0"/>
  <p:tag name="KSO_WM_UNIT_FILL_FORE_SCHEMECOLOR_INDEX_BRIGHTNESS" val="0"/>
  <p:tag name="KSO_WM_UNIT_FILL_FORE_SCHEMECOLOR_INDEX" val="5"/>
  <p:tag name="KSO_WM_UNIT_FILL_TYPE" val="1"/>
  <p:tag name="KSO_WM_UNIT_TEXT_FILL_TYPE" val="1"/>
  <p:tag name="KSO_WM_FULL_TEXT_BEAUTIFY_COPY_ID" val="6"/>
</p:tagLst>
</file>

<file path=ppt/tags/tag546.xml><?xml version="1.0" encoding="utf-8"?>
<p:tagLst xmlns:p="http://schemas.openxmlformats.org/presentationml/2006/main">
  <p:tag name="KSO_WM_SLIDE_ID" val="diagram20200863_1"/>
  <p:tag name="KSO_WM_TEMPLATE_SUBCATEGORY" val="11"/>
  <p:tag name="KSO_WM_SLIDE_TYPE" val="text"/>
  <p:tag name="KSO_WM_SLIDE_SUBTYPE" val="pureTxt"/>
  <p:tag name="KSO_WM_SLIDE_ITEM_CNT" val="0"/>
  <p:tag name="KSO_WM_SLIDE_INDEX" val="1"/>
  <p:tag name="KSO_WM_UNIT_SHOW_EDIT_AREA_INDICATION" val="1"/>
  <p:tag name="KSO_WM_SLIDE_SIZE" val="864*444"/>
  <p:tag name="KSO_WM_SLIDE_POSITION" val="47*47"/>
  <p:tag name="KSO_WM_TAG_VERSION" val="1.0"/>
  <p:tag name="KSO_WM_BEAUTIFY_FLAG" val="#wm#"/>
  <p:tag name="KSO_WM_TEMPLATE_CATEGORY" val="diagram"/>
  <p:tag name="KSO_WM_TEMPLATE_INDEX" val="20200863"/>
  <p:tag name="KSO_WM_SLIDE_LAYOUT" val="a_f_i"/>
  <p:tag name="KSO_WM_SLIDE_LAYOUT_CNT" val="1_1_1"/>
  <p:tag name="KSO_WM_TEMPLATE_MASTER_TYPE" val="0"/>
  <p:tag name="KSO_WM_TEMPLATE_COLOR_TYPE" val="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088713914199999994,&#10;            &quot;bottomAbs&quot;: false,&#10;            &quot;left&quot;: 0.0499010831,&#10;            &quot;leftAbs&quot;: false,&#10;            &quot;right&quot;: 0.0499010831,&#10;            &quot;rightAbs&quot;: false,&#10;            &quot;top&quot;: 0.088713914199999994,&#10;            &quot;topAbs&quot;: false,&#10;            &quot;type&quot;: &quot;belt&quot;&#10;        },&#10;        {&#10;            &quot;bottom&quot;: 0,&#10;            &quot;bottomAbs&quot;: false,&#10;            &quot;left&quot;: 0,&#10;            &quot;leftAbs&quot;: false,&#10;            &quot;right&quot;: 0,&#10;            &quot;rightAbs&quot;: false,&#10;            &quot;top&quot;: 0,&#10;            &quot;topAbs&quot;: false,&#10;            &quot;type&quot;: &quot;frame&quot;&#10;        }&#10;    ],&#10;    &quot;horizontalAlign&quot;: 1,&#10;    &quot;id&quot;: &quot;2020-04-01T17:01:09&quot;,&#10;    &quot;maxSize&quot;: {&#10;        &quot;size1&quot;: 6.7000000000000002&#10;    },&#10;    &quot;minSize&quot;: {&#10;        &quot;size1&quot;: 6.7000000000000002&#10;    },&#10;    &quot;normalSize&quot;: {&#10;        &quot;size1&quot;: 6.7000000000000002&#10;    },&#10;    &quot;subLayout&quot;: [&#10;        {&#10;            &quot;id&quot;: &quot;2020-04-01T17:01:09&quot;,&#10;            &quot;type&quot;: 0&#10;        },&#10;        {&#10;            &quot;id&quot;: &quot;2020-04-01T17:01:09&quot;,&#10;            &quot;margin&quot;: {&#10;                &quot;bottom&quot;: 2.5399999618530273,&#10;                &quot;left&quot;: 2.5399999618530273,&#10;                &quot;right&quot;: 2.5399999618530273,&#10;                &quot;top&quot;: 1.2699999809265137&#10;            },&#10;            &quot;type&quot;: 0&#10;        }&#10;    ],&#10;    &quot;type&quot;: 0,&#10;    &quot;verticalAlign&quot;: 1&#10;}&#10;"/>
  <p:tag name="KSO_WM_SLIDE_CAN_ADD_NAVIGATION" val="1"/>
  <p:tag name="KSO_WM_SLIDE_BACKGROUND" val="[&quot;general&quot;,&quot;belt&quot;,&quot;frame&quot;]"/>
  <p:tag name="KSO_WM_SLIDE_RATIO" val="1.777778"/>
  <p:tag name="KSO_WM_SLIDE_BK_DARK_LIGHT" val="2"/>
  <p:tag name="KSO_WM_SLIDE_BACKGROUND_TYPE" val="belt"/>
  <p:tag name="KSO_WM_FULL_TEXT_BEAUTIFY_COPY_ID" val="150995689"/>
</p:tagLst>
</file>

<file path=ppt/tags/tag5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4623_1*i*1"/>
  <p:tag name="KSO_WM_TEMPLATE_CATEGORY" val="diagram"/>
  <p:tag name="KSO_WM_TEMPLATE_INDEX" val="20194623"/>
  <p:tag name="KSO_WM_UNIT_LAYERLEVEL" val="1"/>
  <p:tag name="KSO_WM_TAG_VERSION" val="1.0"/>
  <p:tag name="KSO_WM_BEAUTIFY_FLAG" val="#wm#"/>
  <p:tag name="KSO_WM_UNIT_COLOR_SCHEME_SHAPE_ID" val="10"/>
  <p:tag name="KSO_WM_UNIT_COLOR_SCHEME_PARENT_PAGE" val="0_1"/>
  <p:tag name="KSO_WM_FULL_TEXT_BEAUTIFY_COPY_ID" val="10"/>
</p:tagLst>
</file>

<file path=ppt/tags/tag5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4623_1*i*2"/>
  <p:tag name="KSO_WM_TEMPLATE_CATEGORY" val="diagram"/>
  <p:tag name="KSO_WM_TEMPLATE_INDEX" val="20194623"/>
  <p:tag name="KSO_WM_UNIT_LAYERLEVEL" val="1"/>
  <p:tag name="KSO_WM_TAG_VERSION" val="1.0"/>
  <p:tag name="KSO_WM_BEAUTIFY_FLAG" val="#wm#"/>
  <p:tag name="KSO_WM_UNIT_COLOR_SCHEME_SHAPE_ID" val="11"/>
  <p:tag name="KSO_WM_UNIT_COLOR_SCHEME_PARENT_PAGE" val="0_1"/>
  <p:tag name="KSO_WM_FULL_TEXT_BEAUTIFY_COPY_ID" val="2"/>
</p:tagLst>
</file>

<file path=ppt/tags/tag5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194623_1*i*3"/>
  <p:tag name="KSO_WM_TEMPLATE_CATEGORY" val="diagram"/>
  <p:tag name="KSO_WM_TEMPLATE_INDEX" val="20194623"/>
  <p:tag name="KSO_WM_UNIT_LAYERLEVEL" val="1"/>
  <p:tag name="KSO_WM_TAG_VERSION" val="1.0"/>
  <p:tag name="KSO_WM_BEAUTIFY_FLAG" val="#wm#"/>
  <p:tag name="KSO_WM_UNIT_COLOR_SCHEME_SHAPE_ID" val="36"/>
  <p:tag name="KSO_WM_UNIT_COLOR_SCHEME_PARENT_PAGE" val="0_1"/>
  <p:tag name="KSO_WM_FULL_TEXT_BEAUTIFY_COPY_ID" val="36"/>
</p:tagLst>
</file>

<file path=ppt/tags/tag5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4623_1*i*4"/>
  <p:tag name="KSO_WM_TEMPLATE_CATEGORY" val="diagram"/>
  <p:tag name="KSO_WM_TEMPLATE_INDEX" val="20194623"/>
  <p:tag name="KSO_WM_UNIT_LAYERLEVEL" val="1"/>
  <p:tag name="KSO_WM_TAG_VERSION" val="1.0"/>
  <p:tag name="KSO_WM_BEAUTIFY_FLAG" val="#wm#"/>
  <p:tag name="KSO_WM_UNIT_COLOR_SCHEME_SHAPE_ID" val="34"/>
  <p:tag name="KSO_WM_UNIT_COLOR_SCHEME_PARENT_PAGE" val="0_1"/>
  <p:tag name="KSO_WM_FULL_TEXT_BEAUTIFY_COPY_ID" val="34"/>
</p:tagLst>
</file>

<file path=ppt/tags/tag5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194623_1*i*5"/>
  <p:tag name="KSO_WM_TEMPLATE_CATEGORY" val="diagram"/>
  <p:tag name="KSO_WM_TEMPLATE_INDEX" val="20194623"/>
  <p:tag name="KSO_WM_UNIT_LAYERLEVEL" val="1"/>
  <p:tag name="KSO_WM_TAG_VERSION" val="1.0"/>
  <p:tag name="KSO_WM_BEAUTIFY_FLAG" val="#wm#"/>
  <p:tag name="KSO_WM_UNIT_COLOR_SCHEME_SHAPE_ID" val="42"/>
  <p:tag name="KSO_WM_UNIT_COLOR_SCHEME_PARENT_PAGE" val="0_1"/>
  <p:tag name="KSO_WM_FULL_TEXT_BEAUTIFY_COPY_ID" val="42"/>
</p:tagLst>
</file>

<file path=ppt/tags/tag5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4623_1*i*6"/>
  <p:tag name="KSO_WM_TEMPLATE_CATEGORY" val="diagram"/>
  <p:tag name="KSO_WM_TEMPLATE_INDEX" val="20194623"/>
  <p:tag name="KSO_WM_UNIT_LAYERLEVEL" val="1"/>
  <p:tag name="KSO_WM_TAG_VERSION" val="1.0"/>
  <p:tag name="KSO_WM_BEAUTIFY_FLAG" val="#wm#"/>
  <p:tag name="KSO_WM_UNIT_COLOR_SCHEME_SHAPE_ID" val="39"/>
  <p:tag name="KSO_WM_UNIT_COLOR_SCHEME_PARENT_PAGE" val="0_1"/>
  <p:tag name="KSO_WM_FULL_TEXT_BEAUTIFY_COPY_ID" val="39"/>
</p:tagLst>
</file>

<file path=ppt/tags/tag5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4623_1*i*7"/>
  <p:tag name="KSO_WM_TEMPLATE_CATEGORY" val="diagram"/>
  <p:tag name="KSO_WM_TEMPLATE_INDEX" val="20194623"/>
  <p:tag name="KSO_WM_UNIT_LAYERLEVEL" val="1"/>
  <p:tag name="KSO_WM_TAG_VERSION" val="1.0"/>
  <p:tag name="KSO_WM_BEAUTIFY_FLAG" val="#wm#"/>
  <p:tag name="KSO_WM_UNIT_COLOR_SCHEME_SHAPE_ID" val="60"/>
  <p:tag name="KSO_WM_UNIT_COLOR_SCHEME_PARENT_PAGE" val="0_1"/>
  <p:tag name="KSO_WM_UNIT_FOIL_COLOR" val="1"/>
  <p:tag name="KSO_WM_FULL_TEXT_BEAUTIFY_COPY_ID" val="60"/>
</p:tagLst>
</file>

<file path=ppt/tags/tag554.xml><?xml version="1.0" encoding="utf-8"?>
<p:tagLst xmlns:p="http://schemas.openxmlformats.org/presentationml/2006/main">
  <p:tag name="KSO_WM_UNIT_TEXT_PART_ID_V2" val="a-3-2"/>
  <p:tag name="KSO_WM_UNIT_ISCONTENTSTITLE" val="0"/>
  <p:tag name="KSO_WM_UNIT_PRESET_TEXT" val="单击此处可添加大标题内容"/>
  <p:tag name="KSO_WM_UNIT_NOCLEAR" val="0"/>
  <p:tag name="KSO_WM_UNIT_VALUE" val="17"/>
  <p:tag name="KSO_WM_UNIT_HIGHLIGHT" val="0"/>
  <p:tag name="KSO_WM_UNIT_COMPATIBLE" val="0"/>
  <p:tag name="KSO_WM_UNIT_DIAGRAM_ISNUMVISUAL" val="0"/>
  <p:tag name="KSO_WM_UNIT_DIAGRAM_ISREFERUNIT" val="0"/>
  <p:tag name="KSO_WM_UNIT_TYPE" val="a"/>
  <p:tag name="KSO_WM_UNIT_INDEX" val="1"/>
  <p:tag name="KSO_WM_UNIT_ID" val="diagram20194623_1*a*1"/>
  <p:tag name="KSO_WM_TEMPLATE_CATEGORY" val="diagram"/>
  <p:tag name="KSO_WM_TEMPLATE_INDEX" val="20194623"/>
  <p:tag name="KSO_WM_UNIT_LAYERLEVEL" val="1"/>
  <p:tag name="KSO_WM_TAG_VERSION" val="1.0"/>
  <p:tag name="KSO_WM_BEAUTIFY_FLAG" val="#wm#"/>
  <p:tag name="KSO_WM_UNIT_COLOR_SCHEME_SHAPE_ID" val="21"/>
  <p:tag name="KSO_WM_UNIT_COLOR_SCHEME_PARENT_PAGE" val="0_1"/>
  <p:tag name="KSO_WM_FULL_TEXT_BEAUTIFY_COPY_ID" val="21"/>
</p:tagLst>
</file>

<file path=ppt/tags/tag5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4623_1*i*8"/>
  <p:tag name="KSO_WM_TEMPLATE_CATEGORY" val="diagram"/>
  <p:tag name="KSO_WM_TEMPLATE_INDEX" val="20194623"/>
  <p:tag name="KSO_WM_UNIT_LAYERLEVEL" val="1"/>
  <p:tag name="KSO_WM_TAG_VERSION" val="1.0"/>
  <p:tag name="KSO_WM_BEAUTIFY_FLAG" val="#wm#"/>
  <p:tag name="KSO_WM_UNIT_COLOR_SCHEME_SHAPE_ID" val="30"/>
  <p:tag name="KSO_WM_UNIT_COLOR_SCHEME_PARENT_PAGE" val="0_1"/>
  <p:tag name="KSO_WM_FULL_TEXT_BEAUTIFY_COPY_ID" val="30"/>
</p:tagLst>
</file>

<file path=ppt/tags/tag5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4623_1*i*9"/>
  <p:tag name="KSO_WM_TEMPLATE_CATEGORY" val="diagram"/>
  <p:tag name="KSO_WM_TEMPLATE_INDEX" val="20194623"/>
  <p:tag name="KSO_WM_UNIT_LAYERLEVEL" val="1"/>
  <p:tag name="KSO_WM_TAG_VERSION" val="1.0"/>
  <p:tag name="KSO_WM_BEAUTIFY_FLAG" val="#wm#"/>
  <p:tag name="KSO_WM_UNIT_COLOR_SCHEME_SHAPE_ID" val="26"/>
  <p:tag name="KSO_WM_UNIT_COLOR_SCHEME_PARENT_PAGE" val="0_1"/>
  <p:tag name="KSO_WM_FULL_TEXT_BEAUTIFY_COPY_ID" val="26"/>
</p:tagLst>
</file>

<file path=ppt/tags/tag557.xml><?xml version="1.0" encoding="utf-8"?>
<p:tagLst xmlns:p="http://schemas.openxmlformats.org/presentationml/2006/main">
  <p:tag name="KSO_WM_FULL_TEXT_BEAUTIFY_COPY_ID" val="3"/>
</p:tagLst>
</file>

<file path=ppt/tags/tag558.xml><?xml version="1.0" encoding="utf-8"?>
<p:tagLst xmlns:p="http://schemas.openxmlformats.org/presentationml/2006/main">
  <p:tag name="KSO_WM_UNIT_TEXT_PART_ID_V2" val="d-2-2"/>
  <p:tag name="KSO_WM_UNIT_PRESET_TEXT" val="您可以点击此处添加正文,文字是您的核心提炼。&#13;请言简意赅的阐述您的观点，根据需要酌情增减。&#13;以便使观者可以准确的理解您所传达的完整信息。&#13;您的正文已经字字珠玑，但信息却错综复杂。&#13;需要用更多的文字来表述，但请您尽可能提炼精髓。&#13;否则容易造成观者的阅读压力，适得其反。&#13;您输入的文字到这里是最佳视觉效果，请务必注意。"/>
  <p:tag name="KSO_WM_UNIT_NOCLEAR" val="1"/>
  <p:tag name="KSO_WM_UNIT_VALUE" val="234"/>
  <p:tag name="KSO_WM_UNIT_HIGHLIGHT" val="0"/>
  <p:tag name="KSO_WM_UNIT_COMPATIBLE" val="0"/>
  <p:tag name="KSO_WM_UNIT_DIAGRAM_ISNUMVISUAL" val="0"/>
  <p:tag name="KSO_WM_UNIT_DIAGRAM_ISREFERUNIT" val="0"/>
  <p:tag name="KSO_WM_UNIT_TYPE" val="f"/>
  <p:tag name="KSO_WM_UNIT_INDEX" val="1"/>
  <p:tag name="KSO_WM_UNIT_ID" val="diagram20194623_1*f*1"/>
  <p:tag name="KSO_WM_TEMPLATE_CATEGORY" val="diagram"/>
  <p:tag name="KSO_WM_TEMPLATE_INDEX" val="20194623"/>
  <p:tag name="KSO_WM_UNIT_LAYERLEVEL" val="1"/>
  <p:tag name="KSO_WM_TAG_VERSION" val="1.0"/>
  <p:tag name="KSO_WM_BEAUTIFY_FLAG" val="#wm#"/>
  <p:tag name="KSO_WM_UNIT_COLOR_SCHEME_SHAPE_ID" val="20"/>
  <p:tag name="KSO_WM_UNIT_COLOR_SCHEME_PARENT_PAGE" val="0_1"/>
  <p:tag name="KSO_WM_FULL_TEXT_BEAUTIFY_COPY_ID" val="74760"/>
</p:tagLst>
</file>

<file path=ppt/tags/tag559.xml><?xml version="1.0" encoding="utf-8"?>
<p:tagLst xmlns:p="http://schemas.openxmlformats.org/presentationml/2006/main">
  <p:tag name="KSO_WM_SLIDE_ID" val="diagram20194623_1"/>
  <p:tag name="KSO_WM_SLIDE_ITEM_CNT" val="0"/>
  <p:tag name="KSO_WM_SLIDE_INDEX" val="1"/>
  <p:tag name="KSO_WM_TAG_VERSION" val="1.0"/>
  <p:tag name="KSO_WM_BEAUTIFY_FLAG" val="#wm#"/>
  <p:tag name="KSO_WM_TEMPLATE_CATEGORY" val="diagram"/>
  <p:tag name="KSO_WM_TEMPLATE_INDEX" val="20194623"/>
  <p:tag name="KSO_WM_SLIDE_LAYOUT" val="a_f"/>
  <p:tag name="KSO_WM_SLIDE_LAYOUT_CNT" val="1_1"/>
  <p:tag name="KSO_WM_SLIDE_TYPE" val="text"/>
  <p:tag name="KSO_WM_SLIDE_SUBTYPE" val="pureTxt"/>
  <p:tag name="KSO_WM_SLIDE_SIZE" val="1064*515"/>
  <p:tag name="KSO_WM_SLIDE_POSITION" val="-65*-10"/>
  <p:tag name="KSO_WM_SLIDE_COLORSCHEME_VERSION" val="3.2"/>
  <p:tag name="KSO_WM_TEMPLATE_SUBCATEGORY" val="0"/>
  <p:tag name="KSO_WM_TEMPLATE_MASTER_TYPE" val="0"/>
  <p:tag name="KSO_WM_TEMPLATE_COLOR_TYPE" val="1"/>
  <p:tag name="KSO_WM_FULL_TEXT_BEAUTIFY_COPY_ID" val="150995690"/>
</p:tagLst>
</file>

<file path=ppt/tags/tag560.xml><?xml version="1.0" encoding="utf-8"?>
<p:tagLst xmlns:p="http://schemas.openxmlformats.org/presentationml/2006/main">
  <p:tag name="KSO_WM_FULL_TEXT_BEAUTIFY_COPY_ID" val="2"/>
</p:tagLst>
</file>

<file path=ppt/tags/tag561.xml><?xml version="1.0" encoding="utf-8"?>
<p:tagLst xmlns:p="http://schemas.openxmlformats.org/presentationml/2006/main">
  <p:tag name="REFSHAPE" val="664421404"/>
  <p:tag name="KSO_WM_FULL_TEXT_BEAUTIFY_COPY_ID" val="48137"/>
</p:tagLst>
</file>

<file path=ppt/tags/tag562.xml><?xml version="1.0" encoding="utf-8"?>
<p:tagLst xmlns:p="http://schemas.openxmlformats.org/presentationml/2006/main">
  <p:tag name="KSO_WM_FULL_TEXT_BEAUTIFY_COPY_ID" val="150995632"/>
</p:tagLst>
</file>

<file path=ppt/tags/tag563.xml><?xml version="1.0" encoding="utf-8"?>
<p:tagLst xmlns:p="http://schemas.openxmlformats.org/presentationml/2006/main">
  <p:tag name="KSO_WM_FULL_TEXT_BEAUTIFY_COPY_ID" val="150995660"/>
</p:tagLst>
</file>

<file path=ppt/tags/tag564.xml><?xml version="1.0" encoding="utf-8"?>
<p:tagLst xmlns:p="http://schemas.openxmlformats.org/presentationml/2006/main">
  <p:tag name="KSO_WM_UNIT_PRESET_TEXT" val="世界上一成不变的东西， 只有“任何事物都是在不断变化的”这条真理。                                               —— 斯里兰卡"/>
  <p:tag name="KSO_WM_UNIT_NOCLEAR" val="0"/>
  <p:tag name="KSO_WM_UNIT_VALUE" val="72"/>
  <p:tag name="KSO_WM_UNIT_HIGHLIGHT" val="0"/>
  <p:tag name="KSO_WM_UNIT_COMPATIBLE" val="0"/>
  <p:tag name="KSO_WM_UNIT_DIAGRAM_ISNUMVISUAL" val="0"/>
  <p:tag name="KSO_WM_UNIT_DIAGRAM_ISREFERUNIT" val="0"/>
  <p:tag name="KSO_WM_UNIT_TYPE" val="f"/>
  <p:tag name="KSO_WM_UNIT_INDEX" val="1"/>
  <p:tag name="KSO_WM_UNIT_ID" val="diagram20200634_1*f*1"/>
  <p:tag name="KSO_WM_TEMPLATE_CATEGORY" val="diagram"/>
  <p:tag name="KSO_WM_TEMPLATE_INDEX" val="20200634"/>
  <p:tag name="KSO_WM_UNIT_LAYERLEVEL" val="1"/>
  <p:tag name="KSO_WM_TAG_VERSION" val="1.0"/>
  <p:tag name="KSO_WM_BEAUTIFY_FLAG" val="#wm#"/>
  <p:tag name="KSO_WM_FULL_TEXT_BEAUTIFY_COPY_ID" val="3"/>
</p:tagLst>
</file>

<file path=ppt/tags/tag565.xml><?xml version="1.0" encoding="utf-8"?>
<p:tagLst xmlns:p="http://schemas.openxmlformats.org/presentationml/2006/main">
  <p:tag name="KSO_WM_FULL_TEXT_BEAUTIFY_COPY_ID" val="79879"/>
</p:tagLst>
</file>

<file path=ppt/tags/tag566.xml><?xml version="1.0" encoding="utf-8"?>
<p:tagLst xmlns:p="http://schemas.openxmlformats.org/presentationml/2006/main">
  <p:tag name="KSO_WM_SLIDE_ID" val="diagram20200634_1"/>
  <p:tag name="KSO_WM_TEMPLATE_SUBCATEGORY" val="0"/>
  <p:tag name="KSO_WM_SLIDE_TYPE" val="text"/>
  <p:tag name="KSO_WM_SLIDE_SUBTYPE" val="pureTxt"/>
  <p:tag name="KSO_WM_SLIDE_ITEM_CNT" val="0"/>
  <p:tag name="KSO_WM_SLIDE_INDEX" val="1"/>
  <p:tag name="KSO_WM_SLIDE_SIZE" val="700*358"/>
  <p:tag name="KSO_WM_SLIDE_POSITION" val="110*70"/>
  <p:tag name="KSO_WM_TAG_VERSION" val="1.0"/>
  <p:tag name="KSO_WM_BEAUTIFY_FLAG" val="#wm#"/>
  <p:tag name="KSO_WM_TEMPLATE_CATEGORY" val="diagram"/>
  <p:tag name="KSO_WM_TEMPLATE_INDEX" val="20200634"/>
  <p:tag name="KSO_WM_SLIDE_LAYOUT" val="f"/>
  <p:tag name="KSO_WM_SLIDE_LAYOUT_CNT" val="1"/>
  <p:tag name="KSO_WM_FULL_TEXT_BEAUTIFY_COPY_ID" val="150995684"/>
</p:tagLst>
</file>

<file path=ppt/tags/tag5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custom20203715_9*i*1"/>
  <p:tag name="KSO_WM_TEMPLATE_CATEGORY" val="custom"/>
  <p:tag name="KSO_WM_TEMPLATE_INDEX" val="20203715"/>
  <p:tag name="KSO_WM_UNIT_LAYERLEVEL" val="1"/>
  <p:tag name="KSO_WM_TAG_VERSION" val="1.0"/>
  <p:tag name="KSO_WM_BEAUTIFY_FLAG" val="#wm#"/>
  <p:tag name="KSO_WM_FULL_TEXT_BEAUTIFY_COPY_ID" val="23"/>
</p:tagLst>
</file>

<file path=ppt/tags/tag5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custom20203715_9*i*3"/>
  <p:tag name="KSO_WM_TEMPLATE_CATEGORY" val="custom"/>
  <p:tag name="KSO_WM_TEMPLATE_INDEX" val="20203715"/>
  <p:tag name="KSO_WM_UNIT_LAYERLEVEL" val="1"/>
  <p:tag name="KSO_WM_TAG_VERSION" val="1.0"/>
  <p:tag name="KSO_WM_BEAUTIFY_FLAG" val="#wm#"/>
  <p:tag name="KSO_WM_FULL_TEXT_BEAUTIFY_COPY_ID" val="22"/>
</p:tagLst>
</file>

<file path=ppt/tags/tag5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custom20203715_9*i*4"/>
  <p:tag name="KSO_WM_TEMPLATE_CATEGORY" val="custom"/>
  <p:tag name="KSO_WM_TEMPLATE_INDEX" val="20203715"/>
  <p:tag name="KSO_WM_UNIT_LAYERLEVEL" val="1"/>
  <p:tag name="KSO_WM_TAG_VERSION" val="1.0"/>
  <p:tag name="KSO_WM_BEAUTIFY_FLAG" val="#wm#"/>
  <p:tag name="KSO_WM_FULL_TEXT_BEAUTIFY_COPY_ID" val="21"/>
</p:tagLst>
</file>

<file path=ppt/tags/tag570.xml><?xml version="1.0" encoding="utf-8"?>
<p:tagLst xmlns:p="http://schemas.openxmlformats.org/presentationml/2006/main">
  <p:tag name="KSO_WM_UNIT_TEXT_PART_ID_V2" val="d-4-1"/>
  <p:tag name="KSO_WM_UNIT_PRESET_TEXT" val="点击此处添加正文，文字是您思想的提炼，为了最终呈现发布的良好效果，请尽量言简意赅的阐述观点；根据需要可酌情增减文字，以便观者可以准确理解您所传达的信息，点击此处添加正文，文字是您思想的提炼，为了最终呈现发布的良好效果，请尽量言简意赅的阐述观点。"/>
  <p:tag name="KSO_WM_UNIT_NOCLEAR" val="0"/>
  <p:tag name="KSO_WM_UNIT_VALUE" val="156"/>
  <p:tag name="KSO_WM_UNIT_HIGHLIGHT" val="0"/>
  <p:tag name="KSO_WM_UNIT_COMPATIBLE" val="0"/>
  <p:tag name="KSO_WM_UNIT_DIAGRAM_ISNUMVISUAL" val="0"/>
  <p:tag name="KSO_WM_UNIT_DIAGRAM_ISREFERUNIT" val="0"/>
  <p:tag name="KSO_WM_UNIT_TYPE" val="f"/>
  <p:tag name="KSO_WM_UNIT_INDEX" val="1"/>
  <p:tag name="KSO_WM_UNIT_ID" val="custom20203715_9*f*1"/>
  <p:tag name="KSO_WM_TEMPLATE_CATEGORY" val="custom"/>
  <p:tag name="KSO_WM_TEMPLATE_INDEX" val="20203715"/>
  <p:tag name="KSO_WM_UNIT_LAYERLEVEL" val="1"/>
  <p:tag name="KSO_WM_TAG_VERSION" val="1.0"/>
  <p:tag name="KSO_WM_BEAUTIFY_FLAG" val="#wm#"/>
  <p:tag name="KSO_WM_FULL_TEXT_BEAUTIFY_COPY_ID" val="78852"/>
</p:tagLst>
</file>

<file path=ppt/tags/tag571.xml><?xml version="1.0" encoding="utf-8"?>
<p:tagLst xmlns:p="http://schemas.openxmlformats.org/presentationml/2006/main">
  <p:tag name="KSO_WM_UNIT_TEXT_PART_ID_V2" val="d-4-1"/>
  <p:tag name="KSO_WM_UNIT_PRESET_TEXT" val="点击此处添加正文，文字是您思想的提炼，为了最终呈现发布的良好效果 请尽量言简意赅的阐述观点；根据需要可酌情增减文字，以便观者可以准确理解您所传达的信息。 即便信息错综复杂，需要用更多的文字来表述，也请您尽可能提炼思想的精髓，恰如其分的表达观点。"/>
  <p:tag name="KSO_WM_UNIT_NOCLEAR" val="1"/>
  <p:tag name="KSO_WM_UNIT_VALUE" val="208"/>
  <p:tag name="KSO_WM_UNIT_HIGHLIGHT" val="0"/>
  <p:tag name="KSO_WM_UNIT_COMPATIBLE" val="0"/>
  <p:tag name="KSO_WM_UNIT_DIAGRAM_ISNUMVISUAL" val="0"/>
  <p:tag name="KSO_WM_UNIT_DIAGRAM_ISREFERUNIT" val="0"/>
  <p:tag name="KSO_WM_UNIT_TYPE" val="h_f"/>
  <p:tag name="KSO_WM_UNIT_INDEX" val="1_1"/>
  <p:tag name="KSO_WM_UNIT_ID" val="custom20203715_9*h_f*1_1"/>
  <p:tag name="KSO_WM_TEMPLATE_CATEGORY" val="custom"/>
  <p:tag name="KSO_WM_TEMPLATE_INDEX" val="20203715"/>
  <p:tag name="KSO_WM_UNIT_LAYERLEVEL" val="1_1"/>
  <p:tag name="KSO_WM_TAG_VERSION" val="1.0"/>
  <p:tag name="KSO_WM_BEAUTIFY_FLAG" val="#wm#"/>
  <p:tag name="KSO_WM_FULL_TEXT_BEAUTIFY_COPY_ID" val="78854"/>
</p:tagLst>
</file>

<file path=ppt/tags/tag572.xml><?xml version="1.0" encoding="utf-8"?>
<p:tagLst xmlns:p="http://schemas.openxmlformats.org/presentationml/2006/main">
  <p:tag name="KSO_WM_UNIT_TEXT_PART_ID_V2" val="c-4-1"/>
  <p:tag name="KSO_WM_UNIT_ISCONTENTSTITLE" val="0"/>
  <p:tag name="KSO_WM_UNIT_NOCLEAR" val="1"/>
  <p:tag name="KSO_WM_UNIT_VALUE" val="46"/>
  <p:tag name="KSO_WM_UNIT_HIGHLIGHT" val="0"/>
  <p:tag name="KSO_WM_UNIT_COMPATIBLE" val="0"/>
  <p:tag name="KSO_WM_UNIT_DIAGRAM_ISNUMVISUAL" val="0"/>
  <p:tag name="KSO_WM_UNIT_DIAGRAM_ISREFERUNIT" val="0"/>
  <p:tag name="KSO_WM_UNIT_TYPE" val="h_a"/>
  <p:tag name="KSO_WM_UNIT_INDEX" val="1_1"/>
  <p:tag name="KSO_WM_UNIT_ID" val="custom20203715_9*h_a*1_1"/>
  <p:tag name="KSO_WM_TEMPLATE_CATEGORY" val="custom"/>
  <p:tag name="KSO_WM_TEMPLATE_INDEX" val="20203715"/>
  <p:tag name="KSO_WM_UNIT_LAYERLEVEL" val="1_1"/>
  <p:tag name="KSO_WM_TAG_VERSION" val="1.0"/>
  <p:tag name="KSO_WM_BEAUTIFY_FLAG" val="#wm#"/>
  <p:tag name="KSO_WM_UNIT_PRESET_TEXT" val="单击此处添加小标题"/>
  <p:tag name="KSO_WM_FULL_TEXT_BEAUTIFY_COPY_ID" val="18"/>
</p:tagLst>
</file>

<file path=ppt/tags/tag5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3715_9*i*6"/>
  <p:tag name="KSO_WM_TEMPLATE_CATEGORY" val="custom"/>
  <p:tag name="KSO_WM_TEMPLATE_INDEX" val="20203715"/>
  <p:tag name="KSO_WM_UNIT_LAYERLEVEL" val="1"/>
  <p:tag name="KSO_WM_TAG_VERSION" val="1.0"/>
  <p:tag name="KSO_WM_BEAUTIFY_FLAG" val="#wm#"/>
</p:tagLst>
</file>

<file path=ppt/tags/tag5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custom20203715_9*i*2"/>
  <p:tag name="KSO_WM_TEMPLATE_CATEGORY" val="custom"/>
  <p:tag name="KSO_WM_TEMPLATE_INDEX" val="20203715"/>
  <p:tag name="KSO_WM_UNIT_LAYERLEVEL" val="1"/>
  <p:tag name="KSO_WM_TAG_VERSION" val="1.0"/>
  <p:tag name="KSO_WM_BEAUTIFY_FLAG" val="#wm#"/>
  <p:tag name="KSO_WM_FULL_TEXT_BEAUTIFY_COPY_ID" val="6"/>
</p:tagLst>
</file>

<file path=ppt/tags/tag575.xml><?xml version="1.0" encoding="utf-8"?>
<p:tagLst xmlns:p="http://schemas.openxmlformats.org/presentationml/2006/main">
  <p:tag name="KSO_WM_UNIT_TEXT_PART_ID_V2" val="a-3-1"/>
  <p:tag name="KSO_WM_UNIT_ISCONTENTSTITLE" val="0"/>
  <p:tag name="KSO_WM_UNIT_PRESET_TEXT" val="单击此处添加标题"/>
  <p:tag name="KSO_WM_UNIT_NOCLEAR" val="0"/>
  <p:tag name="KSO_WM_UNIT_VALUE" val="17"/>
  <p:tag name="KSO_WM_UNIT_HIGHLIGHT" val="0"/>
  <p:tag name="KSO_WM_UNIT_COMPATIBLE" val="0"/>
  <p:tag name="KSO_WM_UNIT_DIAGRAM_ISNUMVISUAL" val="0"/>
  <p:tag name="KSO_WM_UNIT_DIAGRAM_ISREFERUNIT" val="0"/>
  <p:tag name="KSO_WM_UNIT_TYPE" val="a"/>
  <p:tag name="KSO_WM_UNIT_INDEX" val="1"/>
  <p:tag name="KSO_WM_UNIT_ID" val="custom20203715_9*a*1"/>
  <p:tag name="KSO_WM_TEMPLATE_CATEGORY" val="custom"/>
  <p:tag name="KSO_WM_TEMPLATE_INDEX" val="20203715"/>
  <p:tag name="KSO_WM_UNIT_LAYERLEVEL" val="1"/>
  <p:tag name="KSO_WM_TAG_VERSION" val="1.0"/>
  <p:tag name="KSO_WM_BEAUTIFY_FLAG" val="#wm#"/>
  <p:tag name="KSO_WM_FULL_TEXT_BEAUTIFY_COPY_ID" val="3"/>
</p:tagLst>
</file>

<file path=ppt/tags/tag576.xml><?xml version="1.0" encoding="utf-8"?>
<p:tagLst xmlns:p="http://schemas.openxmlformats.org/presentationml/2006/main">
  <p:tag name="KSO_WM_BEAUTIFY_FLAG" val="#wm#"/>
  <p:tag name="KSO_WM_TEMPLATE_CATEGORY" val="custom"/>
  <p:tag name="KSO_WM_TEMPLATE_INDEX" val="20203715"/>
  <p:tag name="KSO_WM_SLIDE_ID" val="custom20203715_9"/>
  <p:tag name="KSO_WM_TEMPLATE_SUBCATEGORY" val="0"/>
  <p:tag name="KSO_WM_TEMPLATE_MASTER_TYPE" val="1"/>
  <p:tag name="KSO_WM_TEMPLATE_COLOR_TYPE" val="1"/>
  <p:tag name="KSO_WM_SLIDE_ITEM_CNT" val="0"/>
  <p:tag name="KSO_WM_SLIDE_INDEX" val="9"/>
  <p:tag name="KSO_WM_TAG_VERSION" val="1.0"/>
  <p:tag name="KSO_WM_SLIDE_LAYOUT" val="a_f_h"/>
  <p:tag name="KSO_WM_SLIDE_LAYOUT_CNT" val="1_1_1"/>
  <p:tag name="KSO_WM_SLIDE_TYPE" val="text"/>
  <p:tag name="KSO_WM_SLIDE_SUBTYPE" val="diag"/>
  <p:tag name="KSO_WM_SLIDE_SIZE" val="854.507*99.1489"/>
  <p:tag name="KSO_WM_SLIDE_POSITION" val="53.318*216.399"/>
  <p:tag name="KSO_WM_FULL_TEXT_BEAUTIFY_COPY_ID" val="150995691"/>
</p:tagLst>
</file>

<file path=ppt/tags/tag577.xml><?xml version="1.0" encoding="utf-8"?>
<p:tagLst xmlns:p="http://schemas.openxmlformats.org/presentationml/2006/main">
  <p:tag name="KSO_WM_TAG_VERSION" val="1.0"/>
  <p:tag name="KSO_WM_BEAUTIFY_FLAG" val="#wm#"/>
  <p:tag name="KSO_WM_UNIT_TYPE" val="i"/>
  <p:tag name="KSO_WM_UNIT_INDEX" val="0"/>
  <p:tag name="KSO_WM_TEMPLATE_CATEGORY" val="custom"/>
  <p:tag name="KSO_WM_TEMPLATE_INDEX" val="20180693"/>
  <p:tag name="KSO_WM_DIAGRAM_GROUP_CODE" val="_1"/>
  <p:tag name="KSO_WM_UNIT_ID" val="custom20180693_27*i*0"/>
  <p:tag name="KSO_WM_UNIT_FILL_FORE_SCHEMECOLOR_INDEX" val="5"/>
  <p:tag name="KSO_WM_UNIT_FILL_TYPE" val="1"/>
  <p:tag name="KSO_WM_UNIT_TEXT_FILL_FORE_SCHEMECOLOR_INDEX" val="13"/>
  <p:tag name="KSO_WM_UNIT_TEXT_FILL_TYPE" val="1"/>
  <p:tag name="KSO_WM_UNIT_USESOURCEFORMAT_APPLY" val="1"/>
  <p:tag name="KSO_WM_FULL_TEXT_BEAUTIFY_COPY_ID" val="79873"/>
</p:tagLst>
</file>

<file path=ppt/tags/tag578.xml><?xml version="1.0" encoding="utf-8"?>
<p:tagLst xmlns:p="http://schemas.openxmlformats.org/presentationml/2006/main">
  <p:tag name="KSO_WM_TAG_VERSION" val="1.0"/>
  <p:tag name="KSO_WM_BEAUTIFY_FLAG" val="#wm#"/>
  <p:tag name="KSO_WM_UNIT_TYPE" val="i"/>
  <p:tag name="KSO_WM_UNIT_INDEX" val="5"/>
  <p:tag name="KSO_WM_TEMPLATE_CATEGORY" val="custom"/>
  <p:tag name="KSO_WM_TEMPLATE_INDEX" val="20180693"/>
  <p:tag name="KSO_WM_DIAGRAM_GROUP_CODE" val="_1"/>
  <p:tag name="KSO_WM_UNIT_ID" val="custom20180693_27*i*5"/>
  <p:tag name="KSO_WM_UNIT_LINE_FORE_SCHEMECOLOR_INDEX" val="5"/>
  <p:tag name="KSO_WM_UNIT_LINE_FILL_TYPE" val="2"/>
  <p:tag name="KSO_WM_UNIT_USESOURCEFORMAT_APPLY" val="1"/>
  <p:tag name="KSO_WM_FULL_TEXT_BEAUTIFY_COPY_ID" val="23"/>
</p:tagLst>
</file>

<file path=ppt/tags/tag579.xml><?xml version="1.0" encoding="utf-8"?>
<p:tagLst xmlns:p="http://schemas.openxmlformats.org/presentationml/2006/main">
  <p:tag name="KSO_WM_TAG_VERSION" val="1.0"/>
  <p:tag name="KSO_WM_BEAUTIFY_FLAG" val="#wm#"/>
  <p:tag name="KSO_WM_UNIT_PRESET_TEXT_LEN" val="120"/>
  <p:tag name="KSO_WM_UNIT_PRESET_TEXT_INDEX" val="2"/>
  <p:tag name="KSO_WM_UNIT_CLEAR" val="0"/>
  <p:tag name="KSO_WM_UNIT_COMPATIBLE" val="0"/>
  <p:tag name="KSO_WM_UNIT_HIGHLIGHT" val="0"/>
  <p:tag name="KSO_WM_UNIT_VALUE" val="155"/>
  <p:tag name="KSO_WM_UNIT_LAYERLEVEL" val="1"/>
  <p:tag name="KSO_WM_UNIT_INDEX" val="1"/>
  <p:tag name="KSO_WM_UNIT_TYPE" val="f"/>
  <p:tag name="KSO_WM_TEMPLATE_CATEGORY" val="custom"/>
  <p:tag name="KSO_WM_TEMPLATE_INDEX" val="20180693"/>
  <p:tag name="KSO_WM_DIAGRAM_GROUP_CODE" val="_1"/>
  <p:tag name="KSO_WM_UNIT_ID" val="custom20180693_27*f*1"/>
  <p:tag name="KSO_WM_UNIT_TEXT_FILL_FORE_SCHEMECOLOR_INDEX" val="13"/>
  <p:tag name="KSO_WM_UNIT_TEXT_FILL_TYPE" val="1"/>
  <p:tag name="KSO_WM_UNIT_USESOURCEFORMAT_APPLY" val="1"/>
  <p:tag name="KSO_WM_FULL_TEXT_BEAUTIFY_COPY_ID" val="79875"/>
</p:tagLst>
</file>

<file path=ppt/tags/tag580.xml><?xml version="1.0" encoding="utf-8"?>
<p:tagLst xmlns:p="http://schemas.openxmlformats.org/presentationml/2006/main">
  <p:tag name="KSO_WM_UNIT_TEXT_PART_ID_V2" val="d-4-1"/>
  <p:tag name="KSO_WM_UNIT_PRESET_TEXT" val="点击此处添加正文，文字是您思想的提炼，为了最终呈现发布的良好效果，请尽量言简意赅的阐述观点；根据需要可酌情增减文字，以便观者可以准确理解您所传达的信息，点击此处添加正文，文字是您思想的提炼，为了最终呈现发布的良好效果，请尽量言简意赅的阐述观点。"/>
  <p:tag name="KSO_WM_UNIT_NOCLEAR" val="0"/>
  <p:tag name="KSO_WM_UNIT_VALUE" val="156"/>
  <p:tag name="KSO_WM_UNIT_HIGHLIGHT" val="0"/>
  <p:tag name="KSO_WM_UNIT_COMPATIBLE" val="0"/>
  <p:tag name="KSO_WM_UNIT_DIAGRAM_ISNUMVISUAL" val="0"/>
  <p:tag name="KSO_WM_UNIT_DIAGRAM_ISREFERUNIT" val="0"/>
  <p:tag name="KSO_WM_UNIT_TYPE" val="f"/>
  <p:tag name="KSO_WM_UNIT_INDEX" val="1"/>
  <p:tag name="KSO_WM_UNIT_ID" val="custom20203715_9*f*1"/>
  <p:tag name="KSO_WM_TEMPLATE_CATEGORY" val="custom"/>
  <p:tag name="KSO_WM_TEMPLATE_INDEX" val="20203715"/>
  <p:tag name="KSO_WM_UNIT_LAYERLEVEL" val="1"/>
  <p:tag name="KSO_WM_TAG_VERSION" val="1.0"/>
  <p:tag name="KSO_WM_BEAUTIFY_FLAG" val="#wm#"/>
  <p:tag name="KSO_WM_FULL_TEXT_BEAUTIFY_COPY_ID" val="78852"/>
</p:tagLst>
</file>

<file path=ppt/tags/tag581.xml><?xml version="1.0" encoding="utf-8"?>
<p:tagLst xmlns:p="http://schemas.openxmlformats.org/presentationml/2006/main">
  <p:tag name="KSO_WM_TAG_VERSION" val="1.0"/>
  <p:tag name="KSO_WM_BEAUTIFY_FLAG" val="#wm#"/>
  <p:tag name="KSO_WM_UNIT_TYPE" val="i"/>
  <p:tag name="KSO_WM_UNIT_INDEX" val="6"/>
  <p:tag name="KSO_WM_TEMPLATE_CATEGORY" val="custom"/>
  <p:tag name="KSO_WM_TEMPLATE_INDEX" val="20180693"/>
  <p:tag name="KSO_WM_DIAGRAM_GROUP_CODE" val="_1"/>
  <p:tag name="KSO_WM_UNIT_ID" val="custom20180693_27*i*6"/>
  <p:tag name="KSO_WM_UNIT_LINE_FORE_SCHEMECOLOR_INDEX" val="5"/>
  <p:tag name="KSO_WM_UNIT_LINE_FILL_TYPE" val="2"/>
  <p:tag name="KSO_WM_UNIT_USESOURCEFORMAT_APPLY" val="1"/>
  <p:tag name="KSO_WM_FULL_TEXT_BEAUTIFY_COPY_ID" val="24"/>
</p:tagLst>
</file>

<file path=ppt/tags/tag582.xml><?xml version="1.0" encoding="utf-8"?>
<p:tagLst xmlns:p="http://schemas.openxmlformats.org/presentationml/2006/main">
  <p:tag name="KSO_WM_TAG_VERSION" val="1.0"/>
  <p:tag name="KSO_WM_BEAUTIFY_FLAG" val="#wm#"/>
  <p:tag name="KSO_WM_UNIT_TYPE" val="i"/>
  <p:tag name="KSO_WM_UNIT_INDEX" val="1"/>
  <p:tag name="KSO_WM_TEMPLATE_CATEGORY" val="custom"/>
  <p:tag name="KSO_WM_TEMPLATE_INDEX" val="20180693"/>
  <p:tag name="KSO_WM_DIAGRAM_GROUP_CODE" val="_1"/>
  <p:tag name="KSO_WM_UNIT_ID" val="custom20180693_27*i*1"/>
  <p:tag name="KSO_WM_UNIT_FILL_FORE_SCHEMECOLOR_INDEX" val="5"/>
  <p:tag name="KSO_WM_UNIT_FILL_TYPE" val="1"/>
  <p:tag name="KSO_WM_UNIT_TEXT_FILL_FORE_SCHEMECOLOR_INDEX" val="13"/>
  <p:tag name="KSO_WM_UNIT_TEXT_FILL_TYPE" val="1"/>
  <p:tag name="KSO_WM_UNIT_USESOURCEFORMAT_APPLY" val="1"/>
  <p:tag name="KSO_WM_FULL_TEXT_BEAUTIFY_COPY_ID" val="79874"/>
</p:tagLst>
</file>

<file path=ppt/tags/tag583.xml><?xml version="1.0" encoding="utf-8"?>
<p:tagLst xmlns:p="http://schemas.openxmlformats.org/presentationml/2006/main">
  <p:tag name="KSO_WM_TAG_VERSION" val="1.0"/>
  <p:tag name="KSO_WM_BEAUTIFY_FLAG" val="#wm#"/>
  <p:tag name="KSO_WM_UNIT_PRESET_TEXT_LEN" val="10"/>
  <p:tag name="KSO_WM_UNIT_PRESET_TEXT_INDEX" val="2"/>
  <p:tag name="KSO_WM_UNIT_CLEAR" val="0"/>
  <p:tag name="KSO_WM_UNIT_COMPATIBLE" val="1"/>
  <p:tag name="KSO_WM_UNIT_HIGHLIGHT" val="0"/>
  <p:tag name="KSO_WM_UNIT_VALUE" val="10"/>
  <p:tag name="KSO_WM_UNIT_LAYERLEVEL" val="1"/>
  <p:tag name="KSO_WM_UNIT_INDEX" val="1"/>
  <p:tag name="KSO_WM_UNIT_TYPE" val="g"/>
  <p:tag name="KSO_WM_TEMPLATE_CATEGORY" val="custom"/>
  <p:tag name="KSO_WM_TEMPLATE_INDEX" val="20180693"/>
  <p:tag name="KSO_WM_DIAGRAM_GROUP_CODE" val="_1"/>
  <p:tag name="KSO_WM_UNIT_ID" val="custom20180693_27*g*1"/>
  <p:tag name="KSO_WM_UNIT_RELATE_UNITID" val="custom20180693_27*f*1"/>
  <p:tag name="KSO_WM_UNIT_TEXT_FILL_FORE_SCHEMECOLOR_INDEX" val="13"/>
  <p:tag name="KSO_WM_UNIT_TEXT_FILL_TYPE" val="1"/>
  <p:tag name="KSO_WM_UNIT_USESOURCEFORMAT_APPLY" val="1"/>
  <p:tag name="KSO_WM_FULL_TEXT_BEAUTIFY_COPY_ID" val="79876"/>
</p:tagLst>
</file>

<file path=ppt/tags/tag584.xml><?xml version="1.0" encoding="utf-8"?>
<p:tagLst xmlns:p="http://schemas.openxmlformats.org/presentationml/2006/main">
  <p:tag name="KSO_WM_FULL_TEXT_BEAUTIFY_COPY_ID" val="79879"/>
</p:tagLst>
</file>

<file path=ppt/tags/tag5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5092_1*i*1"/>
  <p:tag name="KSO_WM_TEMPLATE_CATEGORY" val="diagram"/>
  <p:tag name="KSO_WM_TEMPLATE_INDEX" val="20205092"/>
  <p:tag name="KSO_WM_UNIT_LAYERLEVEL" val="1"/>
  <p:tag name="KSO_WM_TAG_VERSION" val="1.0"/>
  <p:tag name="KSO_WM_BEAUTIFY_FLAG" val="#wm#"/>
  <p:tag name="KSO_WM_FULL_TEXT_BEAUTIFY_COPY_ID" val="18"/>
</p:tagLst>
</file>

<file path=ppt/tags/tag5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1"/>
  <p:tag name="KSO_WM_UNIT_ID" val="diagram20205092_1*y*1"/>
  <p:tag name="KSO_WM_TEMPLATE_CATEGORY" val="diagram"/>
  <p:tag name="KSO_WM_TEMPLATE_INDEX" val="20205092"/>
  <p:tag name="KSO_WM_UNIT_LAYERLEVEL" val="1"/>
  <p:tag name="KSO_WM_TAG_VERSION" val="1.0"/>
  <p:tag name="KSO_WM_BEAUTIFY_FLAG" val="#wm#"/>
  <p:tag name="KSO_WM_FULL_TEXT_BEAUTIFY_COPY_ID" val="8"/>
</p:tagLst>
</file>

<file path=ppt/tags/tag587.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588.xml><?xml version="1.0" encoding="utf-8"?>
<p:tagLst xmlns:p="http://schemas.openxmlformats.org/presentationml/2006/main">
  <p:tag name="KSO_WM_UNIT_PRESET_TEXT" val="点击此处添加正文，文字是您思想的提炼，为了最终呈现发布的良好效果，请尽量言简意赅的阐述观点；根据需要可酌情增减文字，以便观者可以准确理解您所传达的信息。"/>
  <p:tag name="KSO_WM_UNIT_NOCLEAR" val="0"/>
  <p:tag name="KSO_WM_UNIT_VALUE" val="110"/>
  <p:tag name="KSO_WM_UNIT_HIGHLIGHT" val="0"/>
  <p:tag name="KSO_WM_UNIT_COMPATIBLE" val="0"/>
  <p:tag name="KSO_WM_UNIT_DIAGRAM_ISNUMVISUAL" val="0"/>
  <p:tag name="KSO_WM_UNIT_DIAGRAM_ISREFERUNIT" val="0"/>
  <p:tag name="KSO_WM_UNIT_TYPE" val="f"/>
  <p:tag name="KSO_WM_UNIT_INDEX" val="3"/>
  <p:tag name="KSO_WM_UNIT_ID" val="diagram20205092_1*f*3"/>
  <p:tag name="KSO_WM_TEMPLATE_CATEGORY" val="diagram"/>
  <p:tag name="KSO_WM_TEMPLATE_INDEX" val="20205092"/>
  <p:tag name="KSO_WM_UNIT_LAYERLEVEL" val="1"/>
  <p:tag name="KSO_WM_TAG_VERSION" val="1.0"/>
  <p:tag name="KSO_WM_BEAUTIFY_FLAG" val="#wm#"/>
  <p:tag name="KSO_WM_FULL_TEXT_BEAUTIFY_COPY_ID" val="7"/>
</p:tagLst>
</file>

<file path=ppt/tags/tag589.xml><?xml version="1.0" encoding="utf-8"?>
<p:tagLst xmlns:p="http://schemas.openxmlformats.org/presentationml/2006/main">
  <p:tag name="KSO_WM_UNIT_PRESET_TEXT" val="单击此处输入你的正文，文字是您思想的提炼，为了最终演示发布的良好效果，请尽量言简意赅的阐述观点；根据需要可酌情增减文字，以便观者可以准确理解您所传达的信息。 您的正文已经简明扼要，但信息却错综复杂，需要用更多的文字来表述；但请您尽可能提炼思想的精髓，否则容易造成观者的阅读压力，适得其反。 正如我们都希望改变世界，希望给人带去光明，但更多时候只需播下一颗种子，自然有微光照拂，雨露滋养。恰如其分的表达观点，往往可以事半功倍。 单击此处输入你的正文，文字是您思想的提炼，为了最终演示发布的良好效果，请尽量言简意赅的阐述观点；根据需要可酌情增减文字，以便观者可以准确理解您所传达的信息。"/>
  <p:tag name="KSO_WM_UNIT_NOCLEAR" val="0"/>
  <p:tag name="KSO_WM_UNIT_VALUE" val="640"/>
  <p:tag name="KSO_WM_UNIT_HIGHLIGHT" val="0"/>
  <p:tag name="KSO_WM_UNIT_COMPATIBLE" val="0"/>
  <p:tag name="KSO_WM_UNIT_DIAGRAM_ISNUMVISUAL" val="0"/>
  <p:tag name="KSO_WM_UNIT_DIAGRAM_ISREFERUNIT" val="0"/>
  <p:tag name="KSO_WM_UNIT_TYPE" val="f"/>
  <p:tag name="KSO_WM_UNIT_INDEX" val="2"/>
  <p:tag name="KSO_WM_UNIT_ID" val="diagram20205092_1*f*2"/>
  <p:tag name="KSO_WM_TEMPLATE_CATEGORY" val="diagram"/>
  <p:tag name="KSO_WM_TEMPLATE_INDEX" val="20205092"/>
  <p:tag name="KSO_WM_UNIT_LAYERLEVEL" val="1"/>
  <p:tag name="KSO_WM_TAG_VERSION" val="1.0"/>
  <p:tag name="KSO_WM_BEAUTIFY_FLAG" val="#wm#"/>
  <p:tag name="KSO_WM_FULL_TEXT_BEAUTIFY_COPY_ID" val="11"/>
</p:tagLst>
</file>

<file path=ppt/tags/tag590.xml><?xml version="1.0" encoding="utf-8"?>
<p:tagLst xmlns:p="http://schemas.openxmlformats.org/presentationml/2006/main">
  <p:tag name="KSO_WM_UNIT_PRESET_TEXT" val="点击此处添加正文，文字是您思想的提炼，为了最终呈现发布的良好效果，请尽量言简意赅的阐述观点；根据需要可酌情增减文字，以便观者可以准确理解您所传达的信息。"/>
  <p:tag name="KSO_WM_UNIT_NOCLEAR" val="0"/>
  <p:tag name="KSO_WM_UNIT_VALUE" val="110"/>
  <p:tag name="KSO_WM_UNIT_HIGHLIGHT" val="0"/>
  <p:tag name="KSO_WM_UNIT_COMPATIBLE" val="0"/>
  <p:tag name="KSO_WM_UNIT_DIAGRAM_ISNUMVISUAL" val="0"/>
  <p:tag name="KSO_WM_UNIT_DIAGRAM_ISREFERUNIT" val="0"/>
  <p:tag name="KSO_WM_UNIT_TYPE" val="f"/>
  <p:tag name="KSO_WM_UNIT_INDEX" val="1"/>
  <p:tag name="KSO_WM_UNIT_ID" val="diagram20205092_1*f*1"/>
  <p:tag name="KSO_WM_TEMPLATE_CATEGORY" val="diagram"/>
  <p:tag name="KSO_WM_TEMPLATE_INDEX" val="20205092"/>
  <p:tag name="KSO_WM_UNIT_LAYERLEVEL" val="1"/>
  <p:tag name="KSO_WM_TAG_VERSION" val="1.0"/>
  <p:tag name="KSO_WM_BEAUTIFY_FLAG" val="#wm#"/>
  <p:tag name="KSO_WM_FULL_TEXT_BEAUTIFY_COPY_ID" val="81926"/>
</p:tagLst>
</file>

<file path=ppt/tags/tag5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5092_1*i*3"/>
  <p:tag name="KSO_WM_TEMPLATE_CATEGORY" val="diagram"/>
  <p:tag name="KSO_WM_TEMPLATE_INDEX" val="20205092"/>
  <p:tag name="KSO_WM_UNIT_LAYERLEVEL" val="1"/>
  <p:tag name="KSO_WM_TAG_VERSION" val="1.0"/>
  <p:tag name="KSO_WM_BEAUTIFY_FLAG" val="#wm#"/>
  <p:tag name="KSO_WM_FULL_TEXT_BEAUTIFY_COPY_ID" val="9"/>
</p:tagLst>
</file>

<file path=ppt/tags/tag5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5092_1*i*4"/>
  <p:tag name="KSO_WM_TEMPLATE_CATEGORY" val="diagram"/>
  <p:tag name="KSO_WM_TEMPLATE_INDEX" val="20205092"/>
  <p:tag name="KSO_WM_UNIT_LAYERLEVEL" val="1"/>
  <p:tag name="KSO_WM_TAG_VERSION" val="1.0"/>
  <p:tag name="KSO_WM_BEAUTIFY_FLAG" val="#wm#"/>
  <p:tag name="KSO_WM_FULL_TEXT_BEAUTIFY_COPY_ID" val="10"/>
</p:tagLst>
</file>

<file path=ppt/tags/tag5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5092_1*i*6"/>
  <p:tag name="KSO_WM_TEMPLATE_CATEGORY" val="diagram"/>
  <p:tag name="KSO_WM_TEMPLATE_INDEX" val="20205092"/>
  <p:tag name="KSO_WM_UNIT_LAYERLEVEL" val="1"/>
  <p:tag name="KSO_WM_TAG_VERSION" val="1.0"/>
  <p:tag name="KSO_WM_BEAUTIFY_FLAG" val="#wm#"/>
  <p:tag name="KSO_WM_FULL_TEXT_BEAUTIFY_COPY_ID" val="13"/>
</p:tagLst>
</file>

<file path=ppt/tags/tag5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5092_1*i*7"/>
  <p:tag name="KSO_WM_TEMPLATE_CATEGORY" val="diagram"/>
  <p:tag name="KSO_WM_TEMPLATE_INDEX" val="20205092"/>
  <p:tag name="KSO_WM_UNIT_LAYERLEVEL" val="1"/>
  <p:tag name="KSO_WM_TAG_VERSION" val="1.0"/>
  <p:tag name="KSO_WM_BEAUTIFY_FLAG" val="#wm#"/>
  <p:tag name="KSO_WM_FULL_TEXT_BEAUTIFY_COPY_ID" val="14"/>
</p:tagLst>
</file>

<file path=ppt/tags/tag5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205092_1*i*9"/>
  <p:tag name="KSO_WM_TEMPLATE_CATEGORY" val="diagram"/>
  <p:tag name="KSO_WM_TEMPLATE_INDEX" val="20205092"/>
  <p:tag name="KSO_WM_UNIT_LAYERLEVEL" val="1"/>
  <p:tag name="KSO_WM_TAG_VERSION" val="1.0"/>
  <p:tag name="KSO_WM_BEAUTIFY_FLAG" val="#wm#"/>
  <p:tag name="KSO_WM_FULL_TEXT_BEAUTIFY_COPY_ID" val="16"/>
</p:tagLst>
</file>

<file path=ppt/tags/tag5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205092_1*i*10"/>
  <p:tag name="KSO_WM_TEMPLATE_CATEGORY" val="diagram"/>
  <p:tag name="KSO_WM_TEMPLATE_INDEX" val="20205092"/>
  <p:tag name="KSO_WM_UNIT_LAYERLEVEL" val="1"/>
  <p:tag name="KSO_WM_TAG_VERSION" val="1.0"/>
  <p:tag name="KSO_WM_BEAUTIFY_FLAG" val="#wm#"/>
  <p:tag name="KSO_WM_FULL_TEXT_BEAUTIFY_COPY_ID" val="17"/>
</p:tagLst>
</file>

<file path=ppt/tags/tag5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205092_1*i*12"/>
  <p:tag name="KSO_WM_TEMPLATE_CATEGORY" val="diagram"/>
  <p:tag name="KSO_WM_TEMPLATE_INDEX" val="20205092"/>
  <p:tag name="KSO_WM_UNIT_LAYERLEVEL" val="1"/>
  <p:tag name="KSO_WM_TAG_VERSION" val="1.0"/>
  <p:tag name="KSO_WM_BEAUTIFY_FLAG" val="#wm#"/>
  <p:tag name="KSO_WM_FULL_TEXT_BEAUTIFY_COPY_ID" val="20"/>
</p:tagLst>
</file>

<file path=ppt/tags/tag5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205092_1*i*13"/>
  <p:tag name="KSO_WM_TEMPLATE_CATEGORY" val="diagram"/>
  <p:tag name="KSO_WM_TEMPLATE_INDEX" val="20205092"/>
  <p:tag name="KSO_WM_UNIT_LAYERLEVEL" val="1"/>
  <p:tag name="KSO_WM_TAG_VERSION" val="1.0"/>
  <p:tag name="KSO_WM_BEAUTIFY_FLAG" val="#wm#"/>
  <p:tag name="KSO_WM_FULL_TEXT_BEAUTIFY_COPY_ID" val="21"/>
</p:tagLst>
</file>

<file path=ppt/tags/tag5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diagram20205092_1*i*15"/>
  <p:tag name="KSO_WM_TEMPLATE_CATEGORY" val="diagram"/>
  <p:tag name="KSO_WM_TEMPLATE_INDEX" val="20205092"/>
  <p:tag name="KSO_WM_UNIT_LAYERLEVEL" val="1"/>
  <p:tag name="KSO_WM_TAG_VERSION" val="1.0"/>
  <p:tag name="KSO_WM_BEAUTIFY_FLAG" val="#wm#"/>
  <p:tag name="KSO_WM_FULL_TEXT_BEAUTIFY_COPY_ID" val="23"/>
</p:tagLst>
</file>

<file path=ppt/tags/tag6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diagram20205092_1*i*16"/>
  <p:tag name="KSO_WM_TEMPLATE_CATEGORY" val="diagram"/>
  <p:tag name="KSO_WM_TEMPLATE_INDEX" val="20205092"/>
  <p:tag name="KSO_WM_UNIT_LAYERLEVEL" val="1"/>
  <p:tag name="KSO_WM_TAG_VERSION" val="1.0"/>
  <p:tag name="KSO_WM_BEAUTIFY_FLAG" val="#wm#"/>
  <p:tag name="KSO_WM_FULL_TEXT_BEAUTIFY_COPY_ID" val="24"/>
</p:tagLst>
</file>

<file path=ppt/tags/tag6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diagram20205092_1*i*18"/>
  <p:tag name="KSO_WM_TEMPLATE_CATEGORY" val="diagram"/>
  <p:tag name="KSO_WM_TEMPLATE_INDEX" val="20205092"/>
  <p:tag name="KSO_WM_UNIT_LAYERLEVEL" val="1"/>
  <p:tag name="KSO_WM_TAG_VERSION" val="1.0"/>
  <p:tag name="KSO_WM_BEAUTIFY_FLAG" val="#wm#"/>
  <p:tag name="KSO_WM_FULL_TEXT_BEAUTIFY_COPY_ID" val="26"/>
</p:tagLst>
</file>

<file path=ppt/tags/tag6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diagram20205092_1*i*19"/>
  <p:tag name="KSO_WM_TEMPLATE_CATEGORY" val="diagram"/>
  <p:tag name="KSO_WM_TEMPLATE_INDEX" val="20205092"/>
  <p:tag name="KSO_WM_UNIT_LAYERLEVEL" val="1"/>
  <p:tag name="KSO_WM_TAG_VERSION" val="1.0"/>
  <p:tag name="KSO_WM_BEAUTIFY_FLAG" val="#wm#"/>
  <p:tag name="KSO_WM_FULL_TEXT_BEAUTIFY_COPY_ID" val="27"/>
</p:tagLst>
</file>

<file path=ppt/tags/tag603.xml><?xml version="1.0" encoding="utf-8"?>
<p:tagLst xmlns:p="http://schemas.openxmlformats.org/presentationml/2006/main">
  <p:tag name="KSO_WM_SLIDE_ID" val="diagram20205092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865*458"/>
  <p:tag name="KSO_WM_SLIDE_POSITION" val="48*55"/>
  <p:tag name="KSO_WM_TAG_VERSION" val="1.0"/>
  <p:tag name="KSO_WM_BEAUTIFY_FLAG" val="#wm#"/>
  <p:tag name="KSO_WM_TEMPLATE_CATEGORY" val="diagram"/>
  <p:tag name="KSO_WM_TEMPLATE_INDEX" val="20205092"/>
  <p:tag name="KSO_WM_SLIDE_LAYOUT" val="a_f_y"/>
  <p:tag name="KSO_WM_SLIDE_LAYOUT_CNT" val="1_3_1"/>
  <p:tag name="KSO_WM_FULL_TEXT_BEAUTIFY_COPY_ID" val="150995714"/>
</p:tagLst>
</file>

<file path=ppt/tags/tag604.xml><?xml version="1.0" encoding="utf-8"?>
<p:tagLst xmlns:p="http://schemas.openxmlformats.org/presentationml/2006/main">
  <p:tag name="KSO_WM_UNIT_COLOR_SCHEME_SHAPE_ID" val="9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
  <p:tag name="KSO_WM_UNIT_ID" val="diagram20194654_1*i*1"/>
  <p:tag name="KSO_WM_TEMPLATE_CATEGORY" val="diagram"/>
  <p:tag name="KSO_WM_TEMPLATE_INDEX" val="20194654"/>
  <p:tag name="KSO_WM_UNIT_LAYERLEVEL" val="1"/>
  <p:tag name="KSO_WM_TAG_VERSION" val="1.0"/>
  <p:tag name="KSO_WM_BEAUTIFY_FLAG" val="#wm#"/>
  <p:tag name="KSO_WM_FULL_TEXT_BEAUTIFY_COPY_ID" val="90"/>
</p:tagLst>
</file>

<file path=ppt/tags/tag605.xml><?xml version="1.0" encoding="utf-8"?>
<p:tagLst xmlns:p="http://schemas.openxmlformats.org/presentationml/2006/main">
  <p:tag name="KSO_WM_UNIT_COLOR_SCHEME_SHAPE_ID" val="91"/>
  <p:tag name="KSO_WM_UNIT_COLOR_SCHEME_PARENT_PAGE" val="0_1"/>
  <p:tag name="KSO_WM_UNIT_FOIL_COLOR" val="1"/>
  <p:tag name="KSO_WM_UNIT_HIGHLIGHT" val="0"/>
  <p:tag name="KSO_WM_UNIT_COMPATIBLE" val="0"/>
  <p:tag name="KSO_WM_UNIT_DIAGRAM_ISNUMVISUAL" val="0"/>
  <p:tag name="KSO_WM_UNIT_DIAGRAM_ISREFERUNIT" val="0"/>
  <p:tag name="KSO_WM_UNIT_TYPE" val="i"/>
  <p:tag name="KSO_WM_UNIT_INDEX" val="2"/>
  <p:tag name="KSO_WM_UNIT_ID" val="diagram20194654_1*i*2"/>
  <p:tag name="KSO_WM_TEMPLATE_CATEGORY" val="diagram"/>
  <p:tag name="KSO_WM_TEMPLATE_INDEX" val="20194654"/>
  <p:tag name="KSO_WM_UNIT_LAYERLEVEL" val="1"/>
  <p:tag name="KSO_WM_TAG_VERSION" val="1.0"/>
  <p:tag name="KSO_WM_BEAUTIFY_FLAG" val="#wm#"/>
  <p:tag name="KSO_WM_FULL_TEXT_BEAUTIFY_COPY_ID" val="91"/>
</p:tagLst>
</file>

<file path=ppt/tags/tag606.xml><?xml version="1.0" encoding="utf-8"?>
<p:tagLst xmlns:p="http://schemas.openxmlformats.org/presentationml/2006/main">
  <p:tag name="KSO_WM_UNIT_TEXT_PART_ID_V2" val="d-3-2"/>
  <p:tag name="KSO_WM_UNIT_COLOR_SCHEME_SHAPE_ID" val="2"/>
  <p:tag name="KSO_WM_UNIT_COLOR_SCHEME_PARENT_PAGE" val="0_1"/>
  <p:tag name="KSO_WM_UNIT_PRESET_TEXT" val="单击此处添加小标题： 点击此处添加正文，文字是您思想的提炼，为了最终呈现发布的良好效果，请言简意赅的阐述观点，并根据需要酌情增减文字。您的正文已经字字珠玑，但信息却千丝万缕，需要用更多的文字来表述；但请您尽可能提炼思想的精髓。 单击此处添加小标题： 往往事半功倍。为了能让您有更直观的字数感受，并进一步方便使用。"/>
  <p:tag name="KSO_WM_UNIT_NOCLEAR" val="1"/>
  <p:tag name="KSO_WM_UNIT_VALUE" val="273"/>
  <p:tag name="KSO_WM_UNIT_HIGHLIGHT" val="0"/>
  <p:tag name="KSO_WM_UNIT_COMPATIBLE" val="0"/>
  <p:tag name="KSO_WM_UNIT_DIAGRAM_ISNUMVISUAL" val="0"/>
  <p:tag name="KSO_WM_UNIT_DIAGRAM_ISREFERUNIT" val="0"/>
  <p:tag name="KSO_WM_UNIT_TYPE" val="f"/>
  <p:tag name="KSO_WM_UNIT_INDEX" val="1"/>
  <p:tag name="KSO_WM_UNIT_ID" val="diagram20194654_1*f*1"/>
  <p:tag name="KSO_WM_TEMPLATE_CATEGORY" val="diagram"/>
  <p:tag name="KSO_WM_TEMPLATE_INDEX" val="20194654"/>
  <p:tag name="KSO_WM_UNIT_LAYERLEVEL" val="1"/>
  <p:tag name="KSO_WM_TAG_VERSION" val="1.0"/>
  <p:tag name="KSO_WM_BEAUTIFY_FLAG" val="#wm#"/>
  <p:tag name="KSO_WM_FULL_TEXT_BEAUTIFY_COPY_ID" val="2"/>
</p:tagLst>
</file>

<file path=ppt/tags/tag607.xml><?xml version="1.0" encoding="utf-8"?>
<p:tagLst xmlns:p="http://schemas.openxmlformats.org/presentationml/2006/main">
  <p:tag name="KSO_WM_UNIT_COLOR_SCHEME_SHAPE_ID" val="1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
  <p:tag name="KSO_WM_UNIT_ID" val="diagram20194654_1*i*4"/>
  <p:tag name="KSO_WM_TEMPLATE_CATEGORY" val="diagram"/>
  <p:tag name="KSO_WM_TEMPLATE_INDEX" val="20194654"/>
  <p:tag name="KSO_WM_UNIT_LAYERLEVEL" val="1"/>
  <p:tag name="KSO_WM_TAG_VERSION" val="1.0"/>
  <p:tag name="KSO_WM_BEAUTIFY_FLAG" val="#wm#"/>
  <p:tag name="KSO_WM_FULL_TEXT_BEAUTIFY_COPY_ID" val="13"/>
</p:tagLst>
</file>

<file path=ppt/tags/tag608.xml><?xml version="1.0" encoding="utf-8"?>
<p:tagLst xmlns:p="http://schemas.openxmlformats.org/presentationml/2006/main">
  <p:tag name="KSO_WM_UNIT_COLOR_SCHEME_SHAPE_ID" val="1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
  <p:tag name="KSO_WM_UNIT_ID" val="diagram20194654_1*i*5"/>
  <p:tag name="KSO_WM_TEMPLATE_CATEGORY" val="diagram"/>
  <p:tag name="KSO_WM_TEMPLATE_INDEX" val="20194654"/>
  <p:tag name="KSO_WM_UNIT_LAYERLEVEL" val="1"/>
  <p:tag name="KSO_WM_TAG_VERSION" val="1.0"/>
  <p:tag name="KSO_WM_BEAUTIFY_FLAG" val="#wm#"/>
  <p:tag name="KSO_WM_FULL_TEXT_BEAUTIFY_COPY_ID" val="14"/>
</p:tagLst>
</file>

<file path=ppt/tags/tag609.xml><?xml version="1.0" encoding="utf-8"?>
<p:tagLst xmlns:p="http://schemas.openxmlformats.org/presentationml/2006/main">
  <p:tag name="KSO_WM_UNIT_COLOR_SCHEME_SHAPE_ID" val="1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
  <p:tag name="KSO_WM_UNIT_ID" val="diagram20194654_1*i*6"/>
  <p:tag name="KSO_WM_TEMPLATE_CATEGORY" val="diagram"/>
  <p:tag name="KSO_WM_TEMPLATE_INDEX" val="20194654"/>
  <p:tag name="KSO_WM_UNIT_LAYERLEVEL" val="1"/>
  <p:tag name="KSO_WM_TAG_VERSION" val="1.0"/>
  <p:tag name="KSO_WM_BEAUTIFY_FLAG" val="#wm#"/>
  <p:tag name="KSO_WM_FULL_TEXT_BEAUTIFY_COPY_ID" val="15"/>
</p:tagLst>
</file>

<file path=ppt/tags/tag610.xml><?xml version="1.0" encoding="utf-8"?>
<p:tagLst xmlns:p="http://schemas.openxmlformats.org/presentationml/2006/main">
  <p:tag name="KSO_WM_UNIT_COLOR_SCHEME_SHAPE_ID" val="18"/>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8"/>
  <p:tag name="KSO_WM_UNIT_ID" val="diagram20194654_1*i*8"/>
  <p:tag name="KSO_WM_TEMPLATE_CATEGORY" val="diagram"/>
  <p:tag name="KSO_WM_TEMPLATE_INDEX" val="20194654"/>
  <p:tag name="KSO_WM_UNIT_LAYERLEVEL" val="1"/>
  <p:tag name="KSO_WM_TAG_VERSION" val="1.0"/>
  <p:tag name="KSO_WM_BEAUTIFY_FLAG" val="#wm#"/>
  <p:tag name="KSO_WM_FULL_TEXT_BEAUTIFY_COPY_ID" val="18"/>
</p:tagLst>
</file>

<file path=ppt/tags/tag611.xml><?xml version="1.0" encoding="utf-8"?>
<p:tagLst xmlns:p="http://schemas.openxmlformats.org/presentationml/2006/main">
  <p:tag name="KSO_WM_UNIT_COLOR_SCHEME_SHAPE_ID" val="19"/>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9"/>
  <p:tag name="KSO_WM_UNIT_ID" val="diagram20194654_1*i*9"/>
  <p:tag name="KSO_WM_TEMPLATE_CATEGORY" val="diagram"/>
  <p:tag name="KSO_WM_TEMPLATE_INDEX" val="20194654"/>
  <p:tag name="KSO_WM_UNIT_LAYERLEVEL" val="1"/>
  <p:tag name="KSO_WM_TAG_VERSION" val="1.0"/>
  <p:tag name="KSO_WM_BEAUTIFY_FLAG" val="#wm#"/>
  <p:tag name="KSO_WM_FULL_TEXT_BEAUTIFY_COPY_ID" val="19"/>
</p:tagLst>
</file>

<file path=ppt/tags/tag612.xml><?xml version="1.0" encoding="utf-8"?>
<p:tagLst xmlns:p="http://schemas.openxmlformats.org/presentationml/2006/main">
  <p:tag name="KSO_WM_UNIT_COLOR_SCHEME_SHAPE_ID" val="2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0"/>
  <p:tag name="KSO_WM_UNIT_ID" val="diagram20194654_1*i*10"/>
  <p:tag name="KSO_WM_TEMPLATE_CATEGORY" val="diagram"/>
  <p:tag name="KSO_WM_TEMPLATE_INDEX" val="20194654"/>
  <p:tag name="KSO_WM_UNIT_LAYERLEVEL" val="1"/>
  <p:tag name="KSO_WM_TAG_VERSION" val="1.0"/>
  <p:tag name="KSO_WM_BEAUTIFY_FLAG" val="#wm#"/>
  <p:tag name="KSO_WM_FULL_TEXT_BEAUTIFY_COPY_ID" val="20"/>
</p:tagLst>
</file>

<file path=ppt/tags/tag613.xml><?xml version="1.0" encoding="utf-8"?>
<p:tagLst xmlns:p="http://schemas.openxmlformats.org/presentationml/2006/main">
  <p:tag name="KSO_WM_UNIT_COLOR_SCHEME_SHAPE_ID" val="21"/>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1"/>
  <p:tag name="KSO_WM_UNIT_ID" val="diagram20194654_1*i*11"/>
  <p:tag name="KSO_WM_TEMPLATE_CATEGORY" val="diagram"/>
  <p:tag name="KSO_WM_TEMPLATE_INDEX" val="20194654"/>
  <p:tag name="KSO_WM_UNIT_LAYERLEVEL" val="1"/>
  <p:tag name="KSO_WM_TAG_VERSION" val="1.0"/>
  <p:tag name="KSO_WM_BEAUTIFY_FLAG" val="#wm#"/>
  <p:tag name="KSO_WM_FULL_TEXT_BEAUTIFY_COPY_ID" val="21"/>
</p:tagLst>
</file>

<file path=ppt/tags/tag614.xml><?xml version="1.0" encoding="utf-8"?>
<p:tagLst xmlns:p="http://schemas.openxmlformats.org/presentationml/2006/main">
  <p:tag name="KSO_WM_UNIT_COLOR_SCHEME_SHAPE_ID" val="23"/>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3"/>
  <p:tag name="KSO_WM_UNIT_ID" val="diagram20194654_1*i*13"/>
  <p:tag name="KSO_WM_TEMPLATE_CATEGORY" val="diagram"/>
  <p:tag name="KSO_WM_TEMPLATE_INDEX" val="20194654"/>
  <p:tag name="KSO_WM_UNIT_LAYERLEVEL" val="1"/>
  <p:tag name="KSO_WM_TAG_VERSION" val="1.0"/>
  <p:tag name="KSO_WM_BEAUTIFY_FLAG" val="#wm#"/>
  <p:tag name="KSO_WM_FULL_TEXT_BEAUTIFY_COPY_ID" val="23"/>
</p:tagLst>
</file>

<file path=ppt/tags/tag615.xml><?xml version="1.0" encoding="utf-8"?>
<p:tagLst xmlns:p="http://schemas.openxmlformats.org/presentationml/2006/main">
  <p:tag name="KSO_WM_UNIT_COLOR_SCHEME_SHAPE_ID" val="24"/>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4"/>
  <p:tag name="KSO_WM_UNIT_ID" val="diagram20194654_1*i*14"/>
  <p:tag name="KSO_WM_TEMPLATE_CATEGORY" val="diagram"/>
  <p:tag name="KSO_WM_TEMPLATE_INDEX" val="20194654"/>
  <p:tag name="KSO_WM_UNIT_LAYERLEVEL" val="1"/>
  <p:tag name="KSO_WM_TAG_VERSION" val="1.0"/>
  <p:tag name="KSO_WM_BEAUTIFY_FLAG" val="#wm#"/>
  <p:tag name="KSO_WM_FULL_TEXT_BEAUTIFY_COPY_ID" val="24"/>
</p:tagLst>
</file>

<file path=ppt/tags/tag616.xml><?xml version="1.0" encoding="utf-8"?>
<p:tagLst xmlns:p="http://schemas.openxmlformats.org/presentationml/2006/main">
  <p:tag name="KSO_WM_UNIT_COLOR_SCHEME_SHAPE_ID" val="2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6"/>
  <p:tag name="KSO_WM_UNIT_ID" val="diagram20194654_1*i*16"/>
  <p:tag name="KSO_WM_TEMPLATE_CATEGORY" val="diagram"/>
  <p:tag name="KSO_WM_TEMPLATE_INDEX" val="20194654"/>
  <p:tag name="KSO_WM_UNIT_LAYERLEVEL" val="1"/>
  <p:tag name="KSO_WM_TAG_VERSION" val="1.0"/>
  <p:tag name="KSO_WM_BEAUTIFY_FLAG" val="#wm#"/>
  <p:tag name="KSO_WM_FULL_TEXT_BEAUTIFY_COPY_ID" val="26"/>
</p:tagLst>
</file>

<file path=ppt/tags/tag617.xml><?xml version="1.0" encoding="utf-8"?>
<p:tagLst xmlns:p="http://schemas.openxmlformats.org/presentationml/2006/main">
  <p:tag name="KSO_WM_UNIT_COLOR_SCHEME_SHAPE_ID" val="27"/>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7"/>
  <p:tag name="KSO_WM_UNIT_ID" val="diagram20194654_1*i*17"/>
  <p:tag name="KSO_WM_TEMPLATE_CATEGORY" val="diagram"/>
  <p:tag name="KSO_WM_TEMPLATE_INDEX" val="20194654"/>
  <p:tag name="KSO_WM_UNIT_LAYERLEVEL" val="1"/>
  <p:tag name="KSO_WM_TAG_VERSION" val="1.0"/>
  <p:tag name="KSO_WM_BEAUTIFY_FLAG" val="#wm#"/>
  <p:tag name="KSO_WM_FULL_TEXT_BEAUTIFY_COPY_ID" val="27"/>
</p:tagLst>
</file>

<file path=ppt/tags/tag618.xml><?xml version="1.0" encoding="utf-8"?>
<p:tagLst xmlns:p="http://schemas.openxmlformats.org/presentationml/2006/main">
  <p:tag name="KSO_WM_UNIT_COLOR_SCHEME_SHAPE_ID" val="28"/>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8"/>
  <p:tag name="KSO_WM_UNIT_ID" val="diagram20194654_1*i*18"/>
  <p:tag name="KSO_WM_TEMPLATE_CATEGORY" val="diagram"/>
  <p:tag name="KSO_WM_TEMPLATE_INDEX" val="20194654"/>
  <p:tag name="KSO_WM_UNIT_LAYERLEVEL" val="1"/>
  <p:tag name="KSO_WM_TAG_VERSION" val="1.0"/>
  <p:tag name="KSO_WM_BEAUTIFY_FLAG" val="#wm#"/>
  <p:tag name="KSO_WM_FULL_TEXT_BEAUTIFY_COPY_ID" val="28"/>
</p:tagLst>
</file>

<file path=ppt/tags/tag619.xml><?xml version="1.0" encoding="utf-8"?>
<p:tagLst xmlns:p="http://schemas.openxmlformats.org/presentationml/2006/main">
  <p:tag name="KSO_WM_UNIT_COLOR_SCHEME_SHAPE_ID" val="3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9"/>
  <p:tag name="KSO_WM_UNIT_ID" val="diagram20194654_1*i*19"/>
  <p:tag name="KSO_WM_TEMPLATE_CATEGORY" val="diagram"/>
  <p:tag name="KSO_WM_TEMPLATE_INDEX" val="20194654"/>
  <p:tag name="KSO_WM_UNIT_LAYERLEVEL" val="1"/>
  <p:tag name="KSO_WM_TAG_VERSION" val="1.0"/>
  <p:tag name="KSO_WM_BEAUTIFY_FLAG" val="#wm#"/>
  <p:tag name="KSO_WM_FULL_TEXT_BEAUTIFY_COPY_ID" val="30"/>
</p:tagLst>
</file>

<file path=ppt/tags/tag620.xml><?xml version="1.0" encoding="utf-8"?>
<p:tagLst xmlns:p="http://schemas.openxmlformats.org/presentationml/2006/main">
  <p:tag name="KSO_WM_UNIT_COLOR_SCHEME_SHAPE_ID" val="31"/>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0"/>
  <p:tag name="KSO_WM_UNIT_ID" val="diagram20194654_1*i*20"/>
  <p:tag name="KSO_WM_TEMPLATE_CATEGORY" val="diagram"/>
  <p:tag name="KSO_WM_TEMPLATE_INDEX" val="20194654"/>
  <p:tag name="KSO_WM_UNIT_LAYERLEVEL" val="1"/>
  <p:tag name="KSO_WM_TAG_VERSION" val="1.0"/>
  <p:tag name="KSO_WM_BEAUTIFY_FLAG" val="#wm#"/>
  <p:tag name="KSO_WM_FULL_TEXT_BEAUTIFY_COPY_ID" val="31"/>
</p:tagLst>
</file>

<file path=ppt/tags/tag621.xml><?xml version="1.0" encoding="utf-8"?>
<p:tagLst xmlns:p="http://schemas.openxmlformats.org/presentationml/2006/main">
  <p:tag name="KSO_WM_UNIT_COLOR_SCHEME_SHAPE_ID" val="32"/>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1"/>
  <p:tag name="KSO_WM_UNIT_ID" val="diagram20194654_1*i*21"/>
  <p:tag name="KSO_WM_TEMPLATE_CATEGORY" val="diagram"/>
  <p:tag name="KSO_WM_TEMPLATE_INDEX" val="20194654"/>
  <p:tag name="KSO_WM_UNIT_LAYERLEVEL" val="1"/>
  <p:tag name="KSO_WM_TAG_VERSION" val="1.0"/>
  <p:tag name="KSO_WM_BEAUTIFY_FLAG" val="#wm#"/>
  <p:tag name="KSO_WM_FULL_TEXT_BEAUTIFY_COPY_ID" val="32"/>
</p:tagLst>
</file>

<file path=ppt/tags/tag622.xml><?xml version="1.0" encoding="utf-8"?>
<p:tagLst xmlns:p="http://schemas.openxmlformats.org/presentationml/2006/main">
  <p:tag name="KSO_WM_UNIT_COLOR_SCHEME_SHAPE_ID" val="33"/>
  <p:tag name="KSO_WM_UNIT_DECOLORIZATION" val="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2"/>
  <p:tag name="KSO_WM_UNIT_ID" val="diagram20194654_1*i*22"/>
  <p:tag name="KSO_WM_TEMPLATE_CATEGORY" val="diagram"/>
  <p:tag name="KSO_WM_TEMPLATE_INDEX" val="20194654"/>
  <p:tag name="KSO_WM_UNIT_LAYERLEVEL" val="1"/>
  <p:tag name="KSO_WM_TAG_VERSION" val="1.0"/>
  <p:tag name="KSO_WM_BEAUTIFY_FLAG" val="#wm#"/>
  <p:tag name="KSO_WM_FULL_TEXT_BEAUTIFY_COPY_ID" val="33"/>
</p:tagLst>
</file>

<file path=ppt/tags/tag623.xml><?xml version="1.0" encoding="utf-8"?>
<p:tagLst xmlns:p="http://schemas.openxmlformats.org/presentationml/2006/main">
  <p:tag name="KSO_WM_UNIT_DECOLORIZATION" val="1"/>
  <p:tag name="KSO_WM_UNIT_COLOR_SCHEME_SHAPE_ID" val="3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3"/>
  <p:tag name="KSO_WM_UNIT_ID" val="diagram20194654_1*i*23"/>
  <p:tag name="KSO_WM_TEMPLATE_CATEGORY" val="diagram"/>
  <p:tag name="KSO_WM_TEMPLATE_INDEX" val="20194654"/>
  <p:tag name="KSO_WM_UNIT_LAYERLEVEL" val="1"/>
  <p:tag name="KSO_WM_TAG_VERSION" val="1.0"/>
  <p:tag name="KSO_WM_BEAUTIFY_FLAG" val="#wm#"/>
  <p:tag name="KSO_WM_FULL_TEXT_BEAUTIFY_COPY_ID" val="34"/>
</p:tagLst>
</file>

<file path=ppt/tags/tag624.xml><?xml version="1.0" encoding="utf-8"?>
<p:tagLst xmlns:p="http://schemas.openxmlformats.org/presentationml/2006/main">
  <p:tag name="KSO_WM_UNIT_DECOLORIZATION" val="1"/>
  <p:tag name="KSO_WM_UNIT_COLOR_SCHEME_SHAPE_ID" val="3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4"/>
  <p:tag name="KSO_WM_UNIT_ID" val="diagram20194654_1*i*24"/>
  <p:tag name="KSO_WM_TEMPLATE_CATEGORY" val="diagram"/>
  <p:tag name="KSO_WM_TEMPLATE_INDEX" val="20194654"/>
  <p:tag name="KSO_WM_UNIT_LAYERLEVEL" val="1"/>
  <p:tag name="KSO_WM_TAG_VERSION" val="1.0"/>
  <p:tag name="KSO_WM_BEAUTIFY_FLAG" val="#wm#"/>
  <p:tag name="KSO_WM_FULL_TEXT_BEAUTIFY_COPY_ID" val="35"/>
</p:tagLst>
</file>

<file path=ppt/tags/tag625.xml><?xml version="1.0" encoding="utf-8"?>
<p:tagLst xmlns:p="http://schemas.openxmlformats.org/presentationml/2006/main">
  <p:tag name="KSO_WM_UNIT_DECOLORIZATION" val="1"/>
  <p:tag name="KSO_WM_UNIT_COLOR_SCHEME_SHAPE_ID" val="3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5"/>
  <p:tag name="KSO_WM_UNIT_ID" val="diagram20194654_1*i*25"/>
  <p:tag name="KSO_WM_TEMPLATE_CATEGORY" val="diagram"/>
  <p:tag name="KSO_WM_TEMPLATE_INDEX" val="20194654"/>
  <p:tag name="KSO_WM_UNIT_LAYERLEVEL" val="1"/>
  <p:tag name="KSO_WM_TAG_VERSION" val="1.0"/>
  <p:tag name="KSO_WM_BEAUTIFY_FLAG" val="#wm#"/>
  <p:tag name="KSO_WM_FULL_TEXT_BEAUTIFY_COPY_ID" val="36"/>
</p:tagLst>
</file>

<file path=ppt/tags/tag626.xml><?xml version="1.0" encoding="utf-8"?>
<p:tagLst xmlns:p="http://schemas.openxmlformats.org/presentationml/2006/main">
  <p:tag name="KSO_WM_UNIT_DECOLORIZATION" val="1"/>
  <p:tag name="KSO_WM_UNIT_COLOR_SCHEME_SHAPE_ID" val="3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6"/>
  <p:tag name="KSO_WM_UNIT_ID" val="diagram20194654_1*i*26"/>
  <p:tag name="KSO_WM_TEMPLATE_CATEGORY" val="diagram"/>
  <p:tag name="KSO_WM_TEMPLATE_INDEX" val="20194654"/>
  <p:tag name="KSO_WM_UNIT_LAYERLEVEL" val="1"/>
  <p:tag name="KSO_WM_TAG_VERSION" val="1.0"/>
  <p:tag name="KSO_WM_BEAUTIFY_FLAG" val="#wm#"/>
  <p:tag name="KSO_WM_FULL_TEXT_BEAUTIFY_COPY_ID" val="37"/>
</p:tagLst>
</file>

<file path=ppt/tags/tag627.xml><?xml version="1.0" encoding="utf-8"?>
<p:tagLst xmlns:p="http://schemas.openxmlformats.org/presentationml/2006/main">
  <p:tag name="KSO_WM_UNIT_DECOLORIZATION" val="1"/>
  <p:tag name="KSO_WM_UNIT_COLOR_SCHEME_SHAPE_ID" val="3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7"/>
  <p:tag name="KSO_WM_UNIT_ID" val="diagram20194654_1*i*27"/>
  <p:tag name="KSO_WM_TEMPLATE_CATEGORY" val="diagram"/>
  <p:tag name="KSO_WM_TEMPLATE_INDEX" val="20194654"/>
  <p:tag name="KSO_WM_UNIT_LAYERLEVEL" val="1"/>
  <p:tag name="KSO_WM_TAG_VERSION" val="1.0"/>
  <p:tag name="KSO_WM_BEAUTIFY_FLAG" val="#wm#"/>
  <p:tag name="KSO_WM_FULL_TEXT_BEAUTIFY_COPY_ID" val="38"/>
</p:tagLst>
</file>

<file path=ppt/tags/tag628.xml><?xml version="1.0" encoding="utf-8"?>
<p:tagLst xmlns:p="http://schemas.openxmlformats.org/presentationml/2006/main">
  <p:tag name="KSO_WM_UNIT_DECOLORIZATION" val="1"/>
  <p:tag name="KSO_WM_UNIT_COLOR_SCHEME_SHAPE_ID" val="3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8"/>
  <p:tag name="KSO_WM_UNIT_ID" val="diagram20194654_1*i*28"/>
  <p:tag name="KSO_WM_TEMPLATE_CATEGORY" val="diagram"/>
  <p:tag name="KSO_WM_TEMPLATE_INDEX" val="20194654"/>
  <p:tag name="KSO_WM_UNIT_LAYERLEVEL" val="1"/>
  <p:tag name="KSO_WM_TAG_VERSION" val="1.0"/>
  <p:tag name="KSO_WM_BEAUTIFY_FLAG" val="#wm#"/>
  <p:tag name="KSO_WM_FULL_TEXT_BEAUTIFY_COPY_ID" val="39"/>
</p:tagLst>
</file>

<file path=ppt/tags/tag629.xml><?xml version="1.0" encoding="utf-8"?>
<p:tagLst xmlns:p="http://schemas.openxmlformats.org/presentationml/2006/main">
  <p:tag name="KSO_WM_UNIT_DECOLORIZATION" val="1"/>
  <p:tag name="KSO_WM_UNIT_COLOR_SCHEME_SHAPE_ID" val="4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9"/>
  <p:tag name="KSO_WM_UNIT_ID" val="diagram20194654_1*i*29"/>
  <p:tag name="KSO_WM_TEMPLATE_CATEGORY" val="diagram"/>
  <p:tag name="KSO_WM_TEMPLATE_INDEX" val="20194654"/>
  <p:tag name="KSO_WM_UNIT_LAYERLEVEL" val="1"/>
  <p:tag name="KSO_WM_TAG_VERSION" val="1.0"/>
  <p:tag name="KSO_WM_BEAUTIFY_FLAG" val="#wm#"/>
  <p:tag name="KSO_WM_FULL_TEXT_BEAUTIFY_COPY_ID" val="40"/>
</p:tagLst>
</file>

<file path=ppt/tags/tag630.xml><?xml version="1.0" encoding="utf-8"?>
<p:tagLst xmlns:p="http://schemas.openxmlformats.org/presentationml/2006/main">
  <p:tag name="KSO_WM_UNIT_DECOLORIZATION" val="1"/>
  <p:tag name="KSO_WM_UNIT_COLOR_SCHEME_SHAPE_ID" val="4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0"/>
  <p:tag name="KSO_WM_UNIT_ID" val="diagram20194654_1*i*30"/>
  <p:tag name="KSO_WM_TEMPLATE_CATEGORY" val="diagram"/>
  <p:tag name="KSO_WM_TEMPLATE_INDEX" val="20194654"/>
  <p:tag name="KSO_WM_UNIT_LAYERLEVEL" val="1"/>
  <p:tag name="KSO_WM_TAG_VERSION" val="1.0"/>
  <p:tag name="KSO_WM_BEAUTIFY_FLAG" val="#wm#"/>
  <p:tag name="KSO_WM_FULL_TEXT_BEAUTIFY_COPY_ID" val="42"/>
</p:tagLst>
</file>

<file path=ppt/tags/tag631.xml><?xml version="1.0" encoding="utf-8"?>
<p:tagLst xmlns:p="http://schemas.openxmlformats.org/presentationml/2006/main">
  <p:tag name="KSO_WM_UNIT_DECOLORIZATION" val="1"/>
  <p:tag name="KSO_WM_UNIT_COLOR_SCHEME_SHAPE_ID" val="4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1"/>
  <p:tag name="KSO_WM_UNIT_ID" val="diagram20194654_1*i*31"/>
  <p:tag name="KSO_WM_TEMPLATE_CATEGORY" val="diagram"/>
  <p:tag name="KSO_WM_TEMPLATE_INDEX" val="20194654"/>
  <p:tag name="KSO_WM_UNIT_LAYERLEVEL" val="1"/>
  <p:tag name="KSO_WM_TAG_VERSION" val="1.0"/>
  <p:tag name="KSO_WM_BEAUTIFY_FLAG" val="#wm#"/>
  <p:tag name="KSO_WM_FULL_TEXT_BEAUTIFY_COPY_ID" val="43"/>
</p:tagLst>
</file>

<file path=ppt/tags/tag632.xml><?xml version="1.0" encoding="utf-8"?>
<p:tagLst xmlns:p="http://schemas.openxmlformats.org/presentationml/2006/main">
  <p:tag name="KSO_WM_UNIT_DECOLORIZATION" val="1"/>
  <p:tag name="KSO_WM_UNIT_COLOR_SCHEME_SHAPE_ID" val="4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2"/>
  <p:tag name="KSO_WM_UNIT_ID" val="diagram20194654_1*i*32"/>
  <p:tag name="KSO_WM_TEMPLATE_CATEGORY" val="diagram"/>
  <p:tag name="KSO_WM_TEMPLATE_INDEX" val="20194654"/>
  <p:tag name="KSO_WM_UNIT_LAYERLEVEL" val="1"/>
  <p:tag name="KSO_WM_TAG_VERSION" val="1.0"/>
  <p:tag name="KSO_WM_BEAUTIFY_FLAG" val="#wm#"/>
  <p:tag name="KSO_WM_FULL_TEXT_BEAUTIFY_COPY_ID" val="44"/>
</p:tagLst>
</file>

<file path=ppt/tags/tag633.xml><?xml version="1.0" encoding="utf-8"?>
<p:tagLst xmlns:p="http://schemas.openxmlformats.org/presentationml/2006/main">
  <p:tag name="KSO_WM_UNIT_DECOLORIZATION" val="1"/>
  <p:tag name="KSO_WM_UNIT_COLOR_SCHEME_SHAPE_ID" val="4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3"/>
  <p:tag name="KSO_WM_UNIT_ID" val="diagram20194654_1*i*33"/>
  <p:tag name="KSO_WM_TEMPLATE_CATEGORY" val="diagram"/>
  <p:tag name="KSO_WM_TEMPLATE_INDEX" val="20194654"/>
  <p:tag name="KSO_WM_UNIT_LAYERLEVEL" val="1"/>
  <p:tag name="KSO_WM_TAG_VERSION" val="1.0"/>
  <p:tag name="KSO_WM_BEAUTIFY_FLAG" val="#wm#"/>
  <p:tag name="KSO_WM_FULL_TEXT_BEAUTIFY_COPY_ID" val="45"/>
</p:tagLst>
</file>

<file path=ppt/tags/tag634.xml><?xml version="1.0" encoding="utf-8"?>
<p:tagLst xmlns:p="http://schemas.openxmlformats.org/presentationml/2006/main">
  <p:tag name="KSO_WM_UNIT_DECOLORIZATION" val="1"/>
  <p:tag name="KSO_WM_UNIT_COLOR_SCHEME_SHAPE_ID" val="4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4"/>
  <p:tag name="KSO_WM_UNIT_ID" val="diagram20194654_1*i*34"/>
  <p:tag name="KSO_WM_TEMPLATE_CATEGORY" val="diagram"/>
  <p:tag name="KSO_WM_TEMPLATE_INDEX" val="20194654"/>
  <p:tag name="KSO_WM_UNIT_LAYERLEVEL" val="1"/>
  <p:tag name="KSO_WM_TAG_VERSION" val="1.0"/>
  <p:tag name="KSO_WM_BEAUTIFY_FLAG" val="#wm#"/>
  <p:tag name="KSO_WM_FULL_TEXT_BEAUTIFY_COPY_ID" val="46"/>
</p:tagLst>
</file>

<file path=ppt/tags/tag635.xml><?xml version="1.0" encoding="utf-8"?>
<p:tagLst xmlns:p="http://schemas.openxmlformats.org/presentationml/2006/main">
  <p:tag name="KSO_WM_UNIT_DECOLORIZATION" val="1"/>
  <p:tag name="KSO_WM_UNIT_COLOR_SCHEME_SHAPE_ID" val="4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5"/>
  <p:tag name="KSO_WM_UNIT_ID" val="diagram20194654_1*i*35"/>
  <p:tag name="KSO_WM_TEMPLATE_CATEGORY" val="diagram"/>
  <p:tag name="KSO_WM_TEMPLATE_INDEX" val="20194654"/>
  <p:tag name="KSO_WM_UNIT_LAYERLEVEL" val="1"/>
  <p:tag name="KSO_WM_TAG_VERSION" val="1.0"/>
  <p:tag name="KSO_WM_BEAUTIFY_FLAG" val="#wm#"/>
  <p:tag name="KSO_WM_FULL_TEXT_BEAUTIFY_COPY_ID" val="47"/>
</p:tagLst>
</file>

<file path=ppt/tags/tag636.xml><?xml version="1.0" encoding="utf-8"?>
<p:tagLst xmlns:p="http://schemas.openxmlformats.org/presentationml/2006/main">
  <p:tag name="KSO_WM_UNIT_DECOLORIZATION" val="1"/>
  <p:tag name="KSO_WM_UNIT_COLOR_SCHEME_SHAPE_ID" val="4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6"/>
  <p:tag name="KSO_WM_UNIT_ID" val="diagram20194654_1*i*36"/>
  <p:tag name="KSO_WM_TEMPLATE_CATEGORY" val="diagram"/>
  <p:tag name="KSO_WM_TEMPLATE_INDEX" val="20194654"/>
  <p:tag name="KSO_WM_UNIT_LAYERLEVEL" val="1"/>
  <p:tag name="KSO_WM_TAG_VERSION" val="1.0"/>
  <p:tag name="KSO_WM_BEAUTIFY_FLAG" val="#wm#"/>
  <p:tag name="KSO_WM_FULL_TEXT_BEAUTIFY_COPY_ID" val="48"/>
</p:tagLst>
</file>

<file path=ppt/tags/tag637.xml><?xml version="1.0" encoding="utf-8"?>
<p:tagLst xmlns:p="http://schemas.openxmlformats.org/presentationml/2006/main">
  <p:tag name="KSO_WM_UNIT_DECOLORIZATION" val="1"/>
  <p:tag name="KSO_WM_UNIT_COLOR_SCHEME_SHAPE_ID" val="4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7"/>
  <p:tag name="KSO_WM_UNIT_ID" val="diagram20194654_1*i*37"/>
  <p:tag name="KSO_WM_TEMPLATE_CATEGORY" val="diagram"/>
  <p:tag name="KSO_WM_TEMPLATE_INDEX" val="20194654"/>
  <p:tag name="KSO_WM_UNIT_LAYERLEVEL" val="1"/>
  <p:tag name="KSO_WM_TAG_VERSION" val="1.0"/>
  <p:tag name="KSO_WM_BEAUTIFY_FLAG" val="#wm#"/>
  <p:tag name="KSO_WM_FULL_TEXT_BEAUTIFY_COPY_ID" val="49"/>
</p:tagLst>
</file>

<file path=ppt/tags/tag638.xml><?xml version="1.0" encoding="utf-8"?>
<p:tagLst xmlns:p="http://schemas.openxmlformats.org/presentationml/2006/main">
  <p:tag name="KSO_WM_UNIT_DECOLORIZATION" val="1"/>
  <p:tag name="KSO_WM_UNIT_COLOR_SCHEME_SHAPE_ID" val="5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8"/>
  <p:tag name="KSO_WM_UNIT_ID" val="diagram20194654_1*i*38"/>
  <p:tag name="KSO_WM_TEMPLATE_CATEGORY" val="diagram"/>
  <p:tag name="KSO_WM_TEMPLATE_INDEX" val="20194654"/>
  <p:tag name="KSO_WM_UNIT_LAYERLEVEL" val="1"/>
  <p:tag name="KSO_WM_TAG_VERSION" val="1.0"/>
  <p:tag name="KSO_WM_BEAUTIFY_FLAG" val="#wm#"/>
  <p:tag name="KSO_WM_FULL_TEXT_BEAUTIFY_COPY_ID" val="50"/>
</p:tagLst>
</file>

<file path=ppt/tags/tag639.xml><?xml version="1.0" encoding="utf-8"?>
<p:tagLst xmlns:p="http://schemas.openxmlformats.org/presentationml/2006/main">
  <p:tag name="KSO_WM_UNIT_DECOLORIZATION" val="1"/>
  <p:tag name="KSO_WM_UNIT_COLOR_SCHEME_SHAPE_ID" val="5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9"/>
  <p:tag name="KSO_WM_UNIT_ID" val="diagram20194654_1*i*39"/>
  <p:tag name="KSO_WM_TEMPLATE_CATEGORY" val="diagram"/>
  <p:tag name="KSO_WM_TEMPLATE_INDEX" val="20194654"/>
  <p:tag name="KSO_WM_UNIT_LAYERLEVEL" val="1"/>
  <p:tag name="KSO_WM_TAG_VERSION" val="1.0"/>
  <p:tag name="KSO_WM_BEAUTIFY_FLAG" val="#wm#"/>
  <p:tag name="KSO_WM_FULL_TEXT_BEAUTIFY_COPY_ID" val="51"/>
</p:tagLst>
</file>

<file path=ppt/tags/tag640.xml><?xml version="1.0" encoding="utf-8"?>
<p:tagLst xmlns:p="http://schemas.openxmlformats.org/presentationml/2006/main">
  <p:tag name="KSO_WM_UNIT_DECOLORIZATION" val="1"/>
  <p:tag name="KSO_WM_UNIT_COLOR_SCHEME_SHAPE_ID" val="5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0"/>
  <p:tag name="KSO_WM_UNIT_ID" val="diagram20194654_1*i*40"/>
  <p:tag name="KSO_WM_TEMPLATE_CATEGORY" val="diagram"/>
  <p:tag name="KSO_WM_TEMPLATE_INDEX" val="20194654"/>
  <p:tag name="KSO_WM_UNIT_LAYERLEVEL" val="1"/>
  <p:tag name="KSO_WM_TAG_VERSION" val="1.0"/>
  <p:tag name="KSO_WM_BEAUTIFY_FLAG" val="#wm#"/>
  <p:tag name="KSO_WM_FULL_TEXT_BEAUTIFY_COPY_ID" val="52"/>
</p:tagLst>
</file>

<file path=ppt/tags/tag641.xml><?xml version="1.0" encoding="utf-8"?>
<p:tagLst xmlns:p="http://schemas.openxmlformats.org/presentationml/2006/main">
  <p:tag name="KSO_WM_UNIT_DECOLORIZATION" val="1"/>
  <p:tag name="KSO_WM_UNIT_COLOR_SCHEME_SHAPE_ID" val="5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1"/>
  <p:tag name="KSO_WM_UNIT_ID" val="diagram20194654_1*i*41"/>
  <p:tag name="KSO_WM_TEMPLATE_CATEGORY" val="diagram"/>
  <p:tag name="KSO_WM_TEMPLATE_INDEX" val="20194654"/>
  <p:tag name="KSO_WM_UNIT_LAYERLEVEL" val="1"/>
  <p:tag name="KSO_WM_TAG_VERSION" val="1.0"/>
  <p:tag name="KSO_WM_BEAUTIFY_FLAG" val="#wm#"/>
  <p:tag name="KSO_WM_FULL_TEXT_BEAUTIFY_COPY_ID" val="54"/>
</p:tagLst>
</file>

<file path=ppt/tags/tag642.xml><?xml version="1.0" encoding="utf-8"?>
<p:tagLst xmlns:p="http://schemas.openxmlformats.org/presentationml/2006/main">
  <p:tag name="KSO_WM_UNIT_DECOLORIZATION" val="1"/>
  <p:tag name="KSO_WM_UNIT_COLOR_SCHEME_SHAPE_ID" val="5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2"/>
  <p:tag name="KSO_WM_UNIT_ID" val="diagram20194654_1*i*42"/>
  <p:tag name="KSO_WM_TEMPLATE_CATEGORY" val="diagram"/>
  <p:tag name="KSO_WM_TEMPLATE_INDEX" val="20194654"/>
  <p:tag name="KSO_WM_UNIT_LAYERLEVEL" val="1"/>
  <p:tag name="KSO_WM_TAG_VERSION" val="1.0"/>
  <p:tag name="KSO_WM_BEAUTIFY_FLAG" val="#wm#"/>
  <p:tag name="KSO_WM_FULL_TEXT_BEAUTIFY_COPY_ID" val="55"/>
</p:tagLst>
</file>

<file path=ppt/tags/tag643.xml><?xml version="1.0" encoding="utf-8"?>
<p:tagLst xmlns:p="http://schemas.openxmlformats.org/presentationml/2006/main">
  <p:tag name="KSO_WM_UNIT_DECOLORIZATION" val="1"/>
  <p:tag name="KSO_WM_UNIT_COLOR_SCHEME_SHAPE_ID" val="5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3"/>
  <p:tag name="KSO_WM_UNIT_ID" val="diagram20194654_1*i*43"/>
  <p:tag name="KSO_WM_TEMPLATE_CATEGORY" val="diagram"/>
  <p:tag name="KSO_WM_TEMPLATE_INDEX" val="20194654"/>
  <p:tag name="KSO_WM_UNIT_LAYERLEVEL" val="1"/>
  <p:tag name="KSO_WM_TAG_VERSION" val="1.0"/>
  <p:tag name="KSO_WM_BEAUTIFY_FLAG" val="#wm#"/>
  <p:tag name="KSO_WM_FULL_TEXT_BEAUTIFY_COPY_ID" val="56"/>
</p:tagLst>
</file>

<file path=ppt/tags/tag644.xml><?xml version="1.0" encoding="utf-8"?>
<p:tagLst xmlns:p="http://schemas.openxmlformats.org/presentationml/2006/main">
  <p:tag name="KSO_WM_UNIT_DECOLORIZATION" val="1"/>
  <p:tag name="KSO_WM_UNIT_COLOR_SCHEME_SHAPE_ID" val="5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4"/>
  <p:tag name="KSO_WM_UNIT_ID" val="diagram20194654_1*i*44"/>
  <p:tag name="KSO_WM_TEMPLATE_CATEGORY" val="diagram"/>
  <p:tag name="KSO_WM_TEMPLATE_INDEX" val="20194654"/>
  <p:tag name="KSO_WM_UNIT_LAYERLEVEL" val="1"/>
  <p:tag name="KSO_WM_TAG_VERSION" val="1.0"/>
  <p:tag name="KSO_WM_BEAUTIFY_FLAG" val="#wm#"/>
  <p:tag name="KSO_WM_FULL_TEXT_BEAUTIFY_COPY_ID" val="57"/>
</p:tagLst>
</file>

<file path=ppt/tags/tag645.xml><?xml version="1.0" encoding="utf-8"?>
<p:tagLst xmlns:p="http://schemas.openxmlformats.org/presentationml/2006/main">
  <p:tag name="KSO_WM_UNIT_DECOLORIZATION" val="1"/>
  <p:tag name="KSO_WM_UNIT_COLOR_SCHEME_SHAPE_ID" val="5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5"/>
  <p:tag name="KSO_WM_UNIT_ID" val="diagram20194654_1*i*45"/>
  <p:tag name="KSO_WM_TEMPLATE_CATEGORY" val="diagram"/>
  <p:tag name="KSO_WM_TEMPLATE_INDEX" val="20194654"/>
  <p:tag name="KSO_WM_UNIT_LAYERLEVEL" val="1"/>
  <p:tag name="KSO_WM_TAG_VERSION" val="1.0"/>
  <p:tag name="KSO_WM_BEAUTIFY_FLAG" val="#wm#"/>
  <p:tag name="KSO_WM_FULL_TEXT_BEAUTIFY_COPY_ID" val="58"/>
</p:tagLst>
</file>

<file path=ppt/tags/tag646.xml><?xml version="1.0" encoding="utf-8"?>
<p:tagLst xmlns:p="http://schemas.openxmlformats.org/presentationml/2006/main">
  <p:tag name="KSO_WM_UNIT_DECOLORIZATION" val="1"/>
  <p:tag name="KSO_WM_UNIT_COLOR_SCHEME_SHAPE_ID" val="5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6"/>
  <p:tag name="KSO_WM_UNIT_ID" val="diagram20194654_1*i*46"/>
  <p:tag name="KSO_WM_TEMPLATE_CATEGORY" val="diagram"/>
  <p:tag name="KSO_WM_TEMPLATE_INDEX" val="20194654"/>
  <p:tag name="KSO_WM_UNIT_LAYERLEVEL" val="1"/>
  <p:tag name="KSO_WM_TAG_VERSION" val="1.0"/>
  <p:tag name="KSO_WM_BEAUTIFY_FLAG" val="#wm#"/>
  <p:tag name="KSO_WM_FULL_TEXT_BEAUTIFY_COPY_ID" val="59"/>
</p:tagLst>
</file>

<file path=ppt/tags/tag647.xml><?xml version="1.0" encoding="utf-8"?>
<p:tagLst xmlns:p="http://schemas.openxmlformats.org/presentationml/2006/main">
  <p:tag name="KSO_WM_UNIT_DECOLORIZATION" val="1"/>
  <p:tag name="KSO_WM_UNIT_COLOR_SCHEME_SHAPE_ID" val="6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7"/>
  <p:tag name="KSO_WM_UNIT_ID" val="diagram20194654_1*i*47"/>
  <p:tag name="KSO_WM_TEMPLATE_CATEGORY" val="diagram"/>
  <p:tag name="KSO_WM_TEMPLATE_INDEX" val="20194654"/>
  <p:tag name="KSO_WM_UNIT_LAYERLEVEL" val="1"/>
  <p:tag name="KSO_WM_TAG_VERSION" val="1.0"/>
  <p:tag name="KSO_WM_BEAUTIFY_FLAG" val="#wm#"/>
  <p:tag name="KSO_WM_FULL_TEXT_BEAUTIFY_COPY_ID" val="60"/>
</p:tagLst>
</file>

<file path=ppt/tags/tag648.xml><?xml version="1.0" encoding="utf-8"?>
<p:tagLst xmlns:p="http://schemas.openxmlformats.org/presentationml/2006/main">
  <p:tag name="KSO_WM_UNIT_DECOLORIZATION" val="1"/>
  <p:tag name="KSO_WM_UNIT_COLOR_SCHEME_SHAPE_ID" val="6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8"/>
  <p:tag name="KSO_WM_UNIT_ID" val="diagram20194654_1*i*48"/>
  <p:tag name="KSO_WM_TEMPLATE_CATEGORY" val="diagram"/>
  <p:tag name="KSO_WM_TEMPLATE_INDEX" val="20194654"/>
  <p:tag name="KSO_WM_UNIT_LAYERLEVEL" val="1"/>
  <p:tag name="KSO_WM_TAG_VERSION" val="1.0"/>
  <p:tag name="KSO_WM_BEAUTIFY_FLAG" val="#wm#"/>
  <p:tag name="KSO_WM_FULL_TEXT_BEAUTIFY_COPY_ID" val="61"/>
</p:tagLst>
</file>

<file path=ppt/tags/tag649.xml><?xml version="1.0" encoding="utf-8"?>
<p:tagLst xmlns:p="http://schemas.openxmlformats.org/presentationml/2006/main">
  <p:tag name="KSO_WM_UNIT_DECOLORIZATION" val="1"/>
  <p:tag name="KSO_WM_UNIT_COLOR_SCHEME_SHAPE_ID" val="6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9"/>
  <p:tag name="KSO_WM_UNIT_ID" val="diagram20194654_1*i*49"/>
  <p:tag name="KSO_WM_TEMPLATE_CATEGORY" val="diagram"/>
  <p:tag name="KSO_WM_TEMPLATE_INDEX" val="20194654"/>
  <p:tag name="KSO_WM_UNIT_LAYERLEVEL" val="1"/>
  <p:tag name="KSO_WM_TAG_VERSION" val="1.0"/>
  <p:tag name="KSO_WM_BEAUTIFY_FLAG" val="#wm#"/>
  <p:tag name="KSO_WM_FULL_TEXT_BEAUTIFY_COPY_ID" val="62"/>
</p:tagLst>
</file>

<file path=ppt/tags/tag650.xml><?xml version="1.0" encoding="utf-8"?>
<p:tagLst xmlns:p="http://schemas.openxmlformats.org/presentationml/2006/main">
  <p:tag name="KSO_WM_UNIT_DECOLORIZATION" val="1"/>
  <p:tag name="KSO_WM_UNIT_COLOR_SCHEME_SHAPE_ID" val="6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0"/>
  <p:tag name="KSO_WM_UNIT_ID" val="diagram20194654_1*i*50"/>
  <p:tag name="KSO_WM_TEMPLATE_CATEGORY" val="diagram"/>
  <p:tag name="KSO_WM_TEMPLATE_INDEX" val="20194654"/>
  <p:tag name="KSO_WM_UNIT_LAYERLEVEL" val="1"/>
  <p:tag name="KSO_WM_TAG_VERSION" val="1.0"/>
  <p:tag name="KSO_WM_BEAUTIFY_FLAG" val="#wm#"/>
  <p:tag name="KSO_WM_FULL_TEXT_BEAUTIFY_COPY_ID" val="63"/>
</p:tagLst>
</file>

<file path=ppt/tags/tag651.xml><?xml version="1.0" encoding="utf-8"?>
<p:tagLst xmlns:p="http://schemas.openxmlformats.org/presentationml/2006/main">
  <p:tag name="KSO_WM_UNIT_DECOLORIZATION" val="1"/>
  <p:tag name="KSO_WM_UNIT_COLOR_SCHEME_SHAPE_ID" val="6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1"/>
  <p:tag name="KSO_WM_UNIT_ID" val="diagram20194654_1*i*51"/>
  <p:tag name="KSO_WM_TEMPLATE_CATEGORY" val="diagram"/>
  <p:tag name="KSO_WM_TEMPLATE_INDEX" val="20194654"/>
  <p:tag name="KSO_WM_UNIT_LAYERLEVEL" val="1"/>
  <p:tag name="KSO_WM_TAG_VERSION" val="1.0"/>
  <p:tag name="KSO_WM_BEAUTIFY_FLAG" val="#wm#"/>
  <p:tag name="KSO_WM_FULL_TEXT_BEAUTIFY_COPY_ID" val="64"/>
</p:tagLst>
</file>

<file path=ppt/tags/tag652.xml><?xml version="1.0" encoding="utf-8"?>
<p:tagLst xmlns:p="http://schemas.openxmlformats.org/presentationml/2006/main">
  <p:tag name="KSO_WM_UNIT_DECOLORIZATION" val="1"/>
  <p:tag name="KSO_WM_UNIT_COLOR_SCHEME_SHAPE_ID" val="6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2"/>
  <p:tag name="KSO_WM_UNIT_ID" val="diagram20194654_1*i*52"/>
  <p:tag name="KSO_WM_TEMPLATE_CATEGORY" val="diagram"/>
  <p:tag name="KSO_WM_TEMPLATE_INDEX" val="20194654"/>
  <p:tag name="KSO_WM_UNIT_LAYERLEVEL" val="1"/>
  <p:tag name="KSO_WM_TAG_VERSION" val="1.0"/>
  <p:tag name="KSO_WM_BEAUTIFY_FLAG" val="#wm#"/>
  <p:tag name="KSO_WM_FULL_TEXT_BEAUTIFY_COPY_ID" val="66"/>
</p:tagLst>
</file>

<file path=ppt/tags/tag653.xml><?xml version="1.0" encoding="utf-8"?>
<p:tagLst xmlns:p="http://schemas.openxmlformats.org/presentationml/2006/main">
  <p:tag name="KSO_WM_UNIT_DECOLORIZATION" val="1"/>
  <p:tag name="KSO_WM_UNIT_COLOR_SCHEME_SHAPE_ID" val="6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3"/>
  <p:tag name="KSO_WM_UNIT_ID" val="diagram20194654_1*i*53"/>
  <p:tag name="KSO_WM_TEMPLATE_CATEGORY" val="diagram"/>
  <p:tag name="KSO_WM_TEMPLATE_INDEX" val="20194654"/>
  <p:tag name="KSO_WM_UNIT_LAYERLEVEL" val="1"/>
  <p:tag name="KSO_WM_TAG_VERSION" val="1.0"/>
  <p:tag name="KSO_WM_BEAUTIFY_FLAG" val="#wm#"/>
  <p:tag name="KSO_WM_FULL_TEXT_BEAUTIFY_COPY_ID" val="67"/>
</p:tagLst>
</file>

<file path=ppt/tags/tag654.xml><?xml version="1.0" encoding="utf-8"?>
<p:tagLst xmlns:p="http://schemas.openxmlformats.org/presentationml/2006/main">
  <p:tag name="KSO_WM_UNIT_DECOLORIZATION" val="1"/>
  <p:tag name="KSO_WM_UNIT_COLOR_SCHEME_SHAPE_ID" val="6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4"/>
  <p:tag name="KSO_WM_UNIT_ID" val="diagram20194654_1*i*54"/>
  <p:tag name="KSO_WM_TEMPLATE_CATEGORY" val="diagram"/>
  <p:tag name="KSO_WM_TEMPLATE_INDEX" val="20194654"/>
  <p:tag name="KSO_WM_UNIT_LAYERLEVEL" val="1"/>
  <p:tag name="KSO_WM_TAG_VERSION" val="1.0"/>
  <p:tag name="KSO_WM_BEAUTIFY_FLAG" val="#wm#"/>
  <p:tag name="KSO_WM_FULL_TEXT_BEAUTIFY_COPY_ID" val="68"/>
</p:tagLst>
</file>

<file path=ppt/tags/tag655.xml><?xml version="1.0" encoding="utf-8"?>
<p:tagLst xmlns:p="http://schemas.openxmlformats.org/presentationml/2006/main">
  <p:tag name="KSO_WM_UNIT_DECOLORIZATION" val="1"/>
  <p:tag name="KSO_WM_UNIT_COLOR_SCHEME_SHAPE_ID" val="6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5"/>
  <p:tag name="KSO_WM_UNIT_ID" val="diagram20194654_1*i*55"/>
  <p:tag name="KSO_WM_TEMPLATE_CATEGORY" val="diagram"/>
  <p:tag name="KSO_WM_TEMPLATE_INDEX" val="20194654"/>
  <p:tag name="KSO_WM_UNIT_LAYERLEVEL" val="1"/>
  <p:tag name="KSO_WM_TAG_VERSION" val="1.0"/>
  <p:tag name="KSO_WM_BEAUTIFY_FLAG" val="#wm#"/>
  <p:tag name="KSO_WM_FULL_TEXT_BEAUTIFY_COPY_ID" val="69"/>
</p:tagLst>
</file>

<file path=ppt/tags/tag656.xml><?xml version="1.0" encoding="utf-8"?>
<p:tagLst xmlns:p="http://schemas.openxmlformats.org/presentationml/2006/main">
  <p:tag name="KSO_WM_UNIT_DECOLORIZATION" val="1"/>
  <p:tag name="KSO_WM_UNIT_COLOR_SCHEME_SHAPE_ID" val="7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6"/>
  <p:tag name="KSO_WM_UNIT_ID" val="diagram20194654_1*i*56"/>
  <p:tag name="KSO_WM_TEMPLATE_CATEGORY" val="diagram"/>
  <p:tag name="KSO_WM_TEMPLATE_INDEX" val="20194654"/>
  <p:tag name="KSO_WM_UNIT_LAYERLEVEL" val="1"/>
  <p:tag name="KSO_WM_TAG_VERSION" val="1.0"/>
  <p:tag name="KSO_WM_BEAUTIFY_FLAG" val="#wm#"/>
  <p:tag name="KSO_WM_FULL_TEXT_BEAUTIFY_COPY_ID" val="70"/>
</p:tagLst>
</file>

<file path=ppt/tags/tag657.xml><?xml version="1.0" encoding="utf-8"?>
<p:tagLst xmlns:p="http://schemas.openxmlformats.org/presentationml/2006/main">
  <p:tag name="KSO_WM_UNIT_DECOLORIZATION" val="1"/>
  <p:tag name="KSO_WM_UNIT_COLOR_SCHEME_SHAPE_ID" val="7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7"/>
  <p:tag name="KSO_WM_UNIT_ID" val="diagram20194654_1*i*57"/>
  <p:tag name="KSO_WM_TEMPLATE_CATEGORY" val="diagram"/>
  <p:tag name="KSO_WM_TEMPLATE_INDEX" val="20194654"/>
  <p:tag name="KSO_WM_UNIT_LAYERLEVEL" val="1"/>
  <p:tag name="KSO_WM_TAG_VERSION" val="1.0"/>
  <p:tag name="KSO_WM_BEAUTIFY_FLAG" val="#wm#"/>
  <p:tag name="KSO_WM_FULL_TEXT_BEAUTIFY_COPY_ID" val="71"/>
</p:tagLst>
</file>

<file path=ppt/tags/tag658.xml><?xml version="1.0" encoding="utf-8"?>
<p:tagLst xmlns:p="http://schemas.openxmlformats.org/presentationml/2006/main">
  <p:tag name="KSO_WM_UNIT_DECOLORIZATION" val="1"/>
  <p:tag name="KSO_WM_UNIT_COLOR_SCHEME_SHAPE_ID" val="7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8"/>
  <p:tag name="KSO_WM_UNIT_ID" val="diagram20194654_1*i*58"/>
  <p:tag name="KSO_WM_TEMPLATE_CATEGORY" val="diagram"/>
  <p:tag name="KSO_WM_TEMPLATE_INDEX" val="20194654"/>
  <p:tag name="KSO_WM_UNIT_LAYERLEVEL" val="1"/>
  <p:tag name="KSO_WM_TAG_VERSION" val="1.0"/>
  <p:tag name="KSO_WM_BEAUTIFY_FLAG" val="#wm#"/>
  <p:tag name="KSO_WM_FULL_TEXT_BEAUTIFY_COPY_ID" val="72"/>
</p:tagLst>
</file>

<file path=ppt/tags/tag659.xml><?xml version="1.0" encoding="utf-8"?>
<p:tagLst xmlns:p="http://schemas.openxmlformats.org/presentationml/2006/main">
  <p:tag name="KSO_WM_UNIT_DECOLORIZATION" val="1"/>
  <p:tag name="KSO_WM_UNIT_COLOR_SCHEME_SHAPE_ID" val="7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9"/>
  <p:tag name="KSO_WM_UNIT_ID" val="diagram20194654_1*i*59"/>
  <p:tag name="KSO_WM_TEMPLATE_CATEGORY" val="diagram"/>
  <p:tag name="KSO_WM_TEMPLATE_INDEX" val="20194654"/>
  <p:tag name="KSO_WM_UNIT_LAYERLEVEL" val="1"/>
  <p:tag name="KSO_WM_TAG_VERSION" val="1.0"/>
  <p:tag name="KSO_WM_BEAUTIFY_FLAG" val="#wm#"/>
  <p:tag name="KSO_WM_FULL_TEXT_BEAUTIFY_COPY_ID" val="73"/>
</p:tagLst>
</file>

<file path=ppt/tags/tag660.xml><?xml version="1.0" encoding="utf-8"?>
<p:tagLst xmlns:p="http://schemas.openxmlformats.org/presentationml/2006/main">
  <p:tag name="KSO_WM_UNIT_DECOLORIZATION" val="1"/>
  <p:tag name="KSO_WM_UNIT_COLOR_SCHEME_SHAPE_ID" val="7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0"/>
  <p:tag name="KSO_WM_UNIT_ID" val="diagram20194654_1*i*60"/>
  <p:tag name="KSO_WM_TEMPLATE_CATEGORY" val="diagram"/>
  <p:tag name="KSO_WM_TEMPLATE_INDEX" val="20194654"/>
  <p:tag name="KSO_WM_UNIT_LAYERLEVEL" val="1"/>
  <p:tag name="KSO_WM_TAG_VERSION" val="1.0"/>
  <p:tag name="KSO_WM_BEAUTIFY_FLAG" val="#wm#"/>
  <p:tag name="KSO_WM_FULL_TEXT_BEAUTIFY_COPY_ID" val="74"/>
</p:tagLst>
</file>

<file path=ppt/tags/tag661.xml><?xml version="1.0" encoding="utf-8"?>
<p:tagLst xmlns:p="http://schemas.openxmlformats.org/presentationml/2006/main">
  <p:tag name="KSO_WM_UNIT_DECOLORIZATION" val="1"/>
  <p:tag name="KSO_WM_UNIT_COLOR_SCHEME_SHAPE_ID" val="7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1"/>
  <p:tag name="KSO_WM_UNIT_ID" val="diagram20194654_1*i*61"/>
  <p:tag name="KSO_WM_TEMPLATE_CATEGORY" val="diagram"/>
  <p:tag name="KSO_WM_TEMPLATE_INDEX" val="20194654"/>
  <p:tag name="KSO_WM_UNIT_LAYERLEVEL" val="1"/>
  <p:tag name="KSO_WM_TAG_VERSION" val="1.0"/>
  <p:tag name="KSO_WM_BEAUTIFY_FLAG" val="#wm#"/>
  <p:tag name="KSO_WM_FULL_TEXT_BEAUTIFY_COPY_ID" val="75"/>
</p:tagLst>
</file>

<file path=ppt/tags/tag662.xml><?xml version="1.0" encoding="utf-8"?>
<p:tagLst xmlns:p="http://schemas.openxmlformats.org/presentationml/2006/main">
  <p:tag name="KSO_WM_UNIT_DECOLORIZATION" val="1"/>
  <p:tag name="KSO_WM_UNIT_COLOR_SCHEME_SHAPE_ID" val="7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2"/>
  <p:tag name="KSO_WM_UNIT_ID" val="diagram20194654_1*i*62"/>
  <p:tag name="KSO_WM_TEMPLATE_CATEGORY" val="diagram"/>
  <p:tag name="KSO_WM_TEMPLATE_INDEX" val="20194654"/>
  <p:tag name="KSO_WM_UNIT_LAYERLEVEL" val="1"/>
  <p:tag name="KSO_WM_TAG_VERSION" val="1.0"/>
  <p:tag name="KSO_WM_BEAUTIFY_FLAG" val="#wm#"/>
  <p:tag name="KSO_WM_FULL_TEXT_BEAUTIFY_COPY_ID" val="76"/>
</p:tagLst>
</file>

<file path=ppt/tags/tag663.xml><?xml version="1.0" encoding="utf-8"?>
<p:tagLst xmlns:p="http://schemas.openxmlformats.org/presentationml/2006/main">
  <p:tag name="KSO_WM_UNIT_DECOLORIZATION" val="1"/>
  <p:tag name="KSO_WM_UNIT_COLOR_SCHEME_SHAPE_ID" val="7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3"/>
  <p:tag name="KSO_WM_UNIT_ID" val="diagram20194654_1*i*63"/>
  <p:tag name="KSO_WM_TEMPLATE_CATEGORY" val="diagram"/>
  <p:tag name="KSO_WM_TEMPLATE_INDEX" val="20194654"/>
  <p:tag name="KSO_WM_UNIT_LAYERLEVEL" val="1"/>
  <p:tag name="KSO_WM_TAG_VERSION" val="1.0"/>
  <p:tag name="KSO_WM_BEAUTIFY_FLAG" val="#wm#"/>
  <p:tag name="KSO_WM_FULL_TEXT_BEAUTIFY_COPY_ID" val="78"/>
</p:tagLst>
</file>

<file path=ppt/tags/tag664.xml><?xml version="1.0" encoding="utf-8"?>
<p:tagLst xmlns:p="http://schemas.openxmlformats.org/presentationml/2006/main">
  <p:tag name="KSO_WM_UNIT_DECOLORIZATION" val="1"/>
  <p:tag name="KSO_WM_UNIT_COLOR_SCHEME_SHAPE_ID" val="7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4"/>
  <p:tag name="KSO_WM_UNIT_ID" val="diagram20194654_1*i*64"/>
  <p:tag name="KSO_WM_TEMPLATE_CATEGORY" val="diagram"/>
  <p:tag name="KSO_WM_TEMPLATE_INDEX" val="20194654"/>
  <p:tag name="KSO_WM_UNIT_LAYERLEVEL" val="1"/>
  <p:tag name="KSO_WM_TAG_VERSION" val="1.0"/>
  <p:tag name="KSO_WM_BEAUTIFY_FLAG" val="#wm#"/>
  <p:tag name="KSO_WM_FULL_TEXT_BEAUTIFY_COPY_ID" val="79"/>
</p:tagLst>
</file>

<file path=ppt/tags/tag665.xml><?xml version="1.0" encoding="utf-8"?>
<p:tagLst xmlns:p="http://schemas.openxmlformats.org/presentationml/2006/main">
  <p:tag name="KSO_WM_UNIT_DECOLORIZATION" val="1"/>
  <p:tag name="KSO_WM_UNIT_COLOR_SCHEME_SHAPE_ID" val="8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5"/>
  <p:tag name="KSO_WM_UNIT_ID" val="diagram20194654_1*i*65"/>
  <p:tag name="KSO_WM_TEMPLATE_CATEGORY" val="diagram"/>
  <p:tag name="KSO_WM_TEMPLATE_INDEX" val="20194654"/>
  <p:tag name="KSO_WM_UNIT_LAYERLEVEL" val="1"/>
  <p:tag name="KSO_WM_TAG_VERSION" val="1.0"/>
  <p:tag name="KSO_WM_BEAUTIFY_FLAG" val="#wm#"/>
  <p:tag name="KSO_WM_FULL_TEXT_BEAUTIFY_COPY_ID" val="80"/>
</p:tagLst>
</file>

<file path=ppt/tags/tag666.xml><?xml version="1.0" encoding="utf-8"?>
<p:tagLst xmlns:p="http://schemas.openxmlformats.org/presentationml/2006/main">
  <p:tag name="KSO_WM_UNIT_DECOLORIZATION" val="1"/>
  <p:tag name="KSO_WM_UNIT_COLOR_SCHEME_SHAPE_ID" val="8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6"/>
  <p:tag name="KSO_WM_UNIT_ID" val="diagram20194654_1*i*66"/>
  <p:tag name="KSO_WM_TEMPLATE_CATEGORY" val="diagram"/>
  <p:tag name="KSO_WM_TEMPLATE_INDEX" val="20194654"/>
  <p:tag name="KSO_WM_UNIT_LAYERLEVEL" val="1"/>
  <p:tag name="KSO_WM_TAG_VERSION" val="1.0"/>
  <p:tag name="KSO_WM_BEAUTIFY_FLAG" val="#wm#"/>
  <p:tag name="KSO_WM_FULL_TEXT_BEAUTIFY_COPY_ID" val="81"/>
</p:tagLst>
</file>

<file path=ppt/tags/tag667.xml><?xml version="1.0" encoding="utf-8"?>
<p:tagLst xmlns:p="http://schemas.openxmlformats.org/presentationml/2006/main">
  <p:tag name="KSO_WM_UNIT_DECOLORIZATION" val="1"/>
  <p:tag name="KSO_WM_UNIT_COLOR_SCHEME_SHAPE_ID" val="8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7"/>
  <p:tag name="KSO_WM_UNIT_ID" val="diagram20194654_1*i*67"/>
  <p:tag name="KSO_WM_TEMPLATE_CATEGORY" val="diagram"/>
  <p:tag name="KSO_WM_TEMPLATE_INDEX" val="20194654"/>
  <p:tag name="KSO_WM_UNIT_LAYERLEVEL" val="1"/>
  <p:tag name="KSO_WM_TAG_VERSION" val="1.0"/>
  <p:tag name="KSO_WM_BEAUTIFY_FLAG" val="#wm#"/>
  <p:tag name="KSO_WM_FULL_TEXT_BEAUTIFY_COPY_ID" val="82"/>
</p:tagLst>
</file>

<file path=ppt/tags/tag668.xml><?xml version="1.0" encoding="utf-8"?>
<p:tagLst xmlns:p="http://schemas.openxmlformats.org/presentationml/2006/main">
  <p:tag name="KSO_WM_UNIT_DECOLORIZATION" val="1"/>
  <p:tag name="KSO_WM_UNIT_COLOR_SCHEME_SHAPE_ID" val="8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8"/>
  <p:tag name="KSO_WM_UNIT_ID" val="diagram20194654_1*i*68"/>
  <p:tag name="KSO_WM_TEMPLATE_CATEGORY" val="diagram"/>
  <p:tag name="KSO_WM_TEMPLATE_INDEX" val="20194654"/>
  <p:tag name="KSO_WM_UNIT_LAYERLEVEL" val="1"/>
  <p:tag name="KSO_WM_TAG_VERSION" val="1.0"/>
  <p:tag name="KSO_WM_BEAUTIFY_FLAG" val="#wm#"/>
  <p:tag name="KSO_WM_FULL_TEXT_BEAUTIFY_COPY_ID" val="83"/>
</p:tagLst>
</file>

<file path=ppt/tags/tag669.xml><?xml version="1.0" encoding="utf-8"?>
<p:tagLst xmlns:p="http://schemas.openxmlformats.org/presentationml/2006/main">
  <p:tag name="KSO_WM_UNIT_DECOLORIZATION" val="1"/>
  <p:tag name="KSO_WM_UNIT_COLOR_SCHEME_SHAPE_ID" val="8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9"/>
  <p:tag name="KSO_WM_UNIT_ID" val="diagram20194654_1*i*69"/>
  <p:tag name="KSO_WM_TEMPLATE_CATEGORY" val="diagram"/>
  <p:tag name="KSO_WM_TEMPLATE_INDEX" val="20194654"/>
  <p:tag name="KSO_WM_UNIT_LAYERLEVEL" val="1"/>
  <p:tag name="KSO_WM_TAG_VERSION" val="1.0"/>
  <p:tag name="KSO_WM_BEAUTIFY_FLAG" val="#wm#"/>
  <p:tag name="KSO_WM_FULL_TEXT_BEAUTIFY_COPY_ID" val="84"/>
</p:tagLst>
</file>

<file path=ppt/tags/tag670.xml><?xml version="1.0" encoding="utf-8"?>
<p:tagLst xmlns:p="http://schemas.openxmlformats.org/presentationml/2006/main">
  <p:tag name="KSO_WM_UNIT_DECOLORIZATION" val="1"/>
  <p:tag name="KSO_WM_UNIT_COLOR_SCHEME_SHAPE_ID" val="8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0"/>
  <p:tag name="KSO_WM_UNIT_ID" val="diagram20194654_1*i*70"/>
  <p:tag name="KSO_WM_TEMPLATE_CATEGORY" val="diagram"/>
  <p:tag name="KSO_WM_TEMPLATE_INDEX" val="20194654"/>
  <p:tag name="KSO_WM_UNIT_LAYERLEVEL" val="1"/>
  <p:tag name="KSO_WM_TAG_VERSION" val="1.0"/>
  <p:tag name="KSO_WM_BEAUTIFY_FLAG" val="#wm#"/>
  <p:tag name="KSO_WM_FULL_TEXT_BEAUTIFY_COPY_ID" val="85"/>
</p:tagLst>
</file>

<file path=ppt/tags/tag671.xml><?xml version="1.0" encoding="utf-8"?>
<p:tagLst xmlns:p="http://schemas.openxmlformats.org/presentationml/2006/main">
  <p:tag name="KSO_WM_UNIT_DECOLORIZATION" val="1"/>
  <p:tag name="KSO_WM_UNIT_COLOR_SCHEME_SHAPE_ID" val="8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1"/>
  <p:tag name="KSO_WM_UNIT_ID" val="diagram20194654_1*i*71"/>
  <p:tag name="KSO_WM_TEMPLATE_CATEGORY" val="diagram"/>
  <p:tag name="KSO_WM_TEMPLATE_INDEX" val="20194654"/>
  <p:tag name="KSO_WM_UNIT_LAYERLEVEL" val="1"/>
  <p:tag name="KSO_WM_TAG_VERSION" val="1.0"/>
  <p:tag name="KSO_WM_BEAUTIFY_FLAG" val="#wm#"/>
  <p:tag name="KSO_WM_FULL_TEXT_BEAUTIFY_COPY_ID" val="86"/>
</p:tagLst>
</file>

<file path=ppt/tags/tag672.xml><?xml version="1.0" encoding="utf-8"?>
<p:tagLst xmlns:p="http://schemas.openxmlformats.org/presentationml/2006/main">
  <p:tag name="KSO_WM_UNIT_DECOLORIZATION" val="1"/>
  <p:tag name="KSO_WM_UNIT_COLOR_SCHEME_SHAPE_ID" val="8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2"/>
  <p:tag name="KSO_WM_UNIT_ID" val="diagram20194654_1*i*72"/>
  <p:tag name="KSO_WM_TEMPLATE_CATEGORY" val="diagram"/>
  <p:tag name="KSO_WM_TEMPLATE_INDEX" val="20194654"/>
  <p:tag name="KSO_WM_UNIT_LAYERLEVEL" val="1"/>
  <p:tag name="KSO_WM_TAG_VERSION" val="1.0"/>
  <p:tag name="KSO_WM_BEAUTIFY_FLAG" val="#wm#"/>
  <p:tag name="KSO_WM_FULL_TEXT_BEAUTIFY_COPY_ID" val="87"/>
</p:tagLst>
</file>

<file path=ppt/tags/tag673.xml><?xml version="1.0" encoding="utf-8"?>
<p:tagLst xmlns:p="http://schemas.openxmlformats.org/presentationml/2006/main">
  <p:tag name="KSO_WM_UNIT_DECOLORIZATION" val="1"/>
  <p:tag name="KSO_WM_UNIT_COLOR_SCHEME_SHAPE_ID" val="8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3"/>
  <p:tag name="KSO_WM_UNIT_ID" val="diagram20194654_1*i*73"/>
  <p:tag name="KSO_WM_TEMPLATE_CATEGORY" val="diagram"/>
  <p:tag name="KSO_WM_TEMPLATE_INDEX" val="20194654"/>
  <p:tag name="KSO_WM_UNIT_LAYERLEVEL" val="1"/>
  <p:tag name="KSO_WM_TAG_VERSION" val="1.0"/>
  <p:tag name="KSO_WM_BEAUTIFY_FLAG" val="#wm#"/>
  <p:tag name="KSO_WM_FULL_TEXT_BEAUTIFY_COPY_ID" val="88"/>
</p:tagLst>
</file>

<file path=ppt/tags/tag674.xml><?xml version="1.0" encoding="utf-8"?>
<p:tagLst xmlns:p="http://schemas.openxmlformats.org/presentationml/2006/main">
  <p:tag name="KSO_WM_SLIDE_COLORSCHEME_VERSION" val="3.2"/>
  <p:tag name="KSO_WM_SLIDE_ID" val="diagram20194654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946*602"/>
  <p:tag name="KSO_WM_SLIDE_POSITION" val="26*10"/>
  <p:tag name="KSO_WM_TAG_VERSION" val="1.0"/>
  <p:tag name="KSO_WM_BEAUTIFY_FLAG" val="#wm#"/>
  <p:tag name="KSO_WM_TEMPLATE_CATEGORY" val="diagram"/>
  <p:tag name="KSO_WM_TEMPLATE_INDEX" val="20194654"/>
  <p:tag name="KSO_WM_SLIDE_LAYOUT" val="a_f"/>
  <p:tag name="KSO_WM_SLIDE_LAYOUT_CNT" val="1_1"/>
  <p:tag name="KSO_WM_FULL_TEXT_BEAUTIFY_COPY_ID" val="150995715"/>
</p:tagLst>
</file>

<file path=ppt/tags/tag675.xml><?xml version="1.0" encoding="utf-8"?>
<p:tagLst xmlns:p="http://schemas.openxmlformats.org/presentationml/2006/main">
  <p:tag name="KSO_WM_UNIT_COLOR_SCHEME_SHAPE_ID" val="9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
  <p:tag name="KSO_WM_UNIT_ID" val="diagram20194654_1*i*1"/>
  <p:tag name="KSO_WM_TEMPLATE_CATEGORY" val="diagram"/>
  <p:tag name="KSO_WM_TEMPLATE_INDEX" val="20194654"/>
  <p:tag name="KSO_WM_UNIT_LAYERLEVEL" val="1"/>
  <p:tag name="KSO_WM_TAG_VERSION" val="1.0"/>
  <p:tag name="KSO_WM_BEAUTIFY_FLAG" val="#wm#"/>
  <p:tag name="KSO_WM_FULL_TEXT_BEAUTIFY_COPY_ID" val="90"/>
</p:tagLst>
</file>

<file path=ppt/tags/tag676.xml><?xml version="1.0" encoding="utf-8"?>
<p:tagLst xmlns:p="http://schemas.openxmlformats.org/presentationml/2006/main">
  <p:tag name="KSO_WM_UNIT_COLOR_SCHEME_SHAPE_ID" val="91"/>
  <p:tag name="KSO_WM_UNIT_COLOR_SCHEME_PARENT_PAGE" val="0_1"/>
  <p:tag name="KSO_WM_UNIT_FOIL_COLOR" val="1"/>
  <p:tag name="KSO_WM_UNIT_HIGHLIGHT" val="0"/>
  <p:tag name="KSO_WM_UNIT_COMPATIBLE" val="0"/>
  <p:tag name="KSO_WM_UNIT_DIAGRAM_ISNUMVISUAL" val="0"/>
  <p:tag name="KSO_WM_UNIT_DIAGRAM_ISREFERUNIT" val="0"/>
  <p:tag name="KSO_WM_UNIT_TYPE" val="i"/>
  <p:tag name="KSO_WM_UNIT_INDEX" val="2"/>
  <p:tag name="KSO_WM_UNIT_ID" val="diagram20194654_1*i*2"/>
  <p:tag name="KSO_WM_TEMPLATE_CATEGORY" val="diagram"/>
  <p:tag name="KSO_WM_TEMPLATE_INDEX" val="20194654"/>
  <p:tag name="KSO_WM_UNIT_LAYERLEVEL" val="1"/>
  <p:tag name="KSO_WM_TAG_VERSION" val="1.0"/>
  <p:tag name="KSO_WM_BEAUTIFY_FLAG" val="#wm#"/>
  <p:tag name="KSO_WM_FULL_TEXT_BEAUTIFY_COPY_ID" val="91"/>
</p:tagLst>
</file>

<file path=ppt/tags/tag677.xml><?xml version="1.0" encoding="utf-8"?>
<p:tagLst xmlns:p="http://schemas.openxmlformats.org/presentationml/2006/main">
  <p:tag name="KSO_WM_UNIT_TEXT_PART_ID_V2" val="d-3-2"/>
  <p:tag name="KSO_WM_UNIT_COLOR_SCHEME_SHAPE_ID" val="2"/>
  <p:tag name="KSO_WM_UNIT_COLOR_SCHEME_PARENT_PAGE" val="0_1"/>
  <p:tag name="KSO_WM_UNIT_PRESET_TEXT" val="单击此处添加小标题：&#10;点击此处添加正文，文字是您思想的提炼，为了最终呈现发布的良好效果，请言简意赅的阐述观点，并根据需要酌情增减文字。您的正文已经字字珠玑，但信息却千丝万缕，需要用更多的文字来表述；但请您尽可能提炼思想的精髓。&#10;单击此处添加小标题：&#10;往往事半功倍。为了能让您有更直观的字数感受，并进一步方便使用。"/>
  <p:tag name="KSO_WM_UNIT_NOCLEAR" val="1"/>
  <p:tag name="KSO_WM_UNIT_VALUE" val="273"/>
  <p:tag name="KSO_WM_UNIT_HIGHLIGHT" val="0"/>
  <p:tag name="KSO_WM_UNIT_COMPATIBLE" val="0"/>
  <p:tag name="KSO_WM_UNIT_DIAGRAM_ISNUMVISUAL" val="0"/>
  <p:tag name="KSO_WM_UNIT_DIAGRAM_ISREFERUNIT" val="0"/>
  <p:tag name="KSO_WM_UNIT_TYPE" val="f"/>
  <p:tag name="KSO_WM_UNIT_INDEX" val="1"/>
  <p:tag name="KSO_WM_UNIT_ID" val="diagram20194654_1*f*1"/>
  <p:tag name="KSO_WM_TEMPLATE_CATEGORY" val="diagram"/>
  <p:tag name="KSO_WM_TEMPLATE_INDEX" val="20194654"/>
  <p:tag name="KSO_WM_UNIT_LAYERLEVEL" val="1"/>
  <p:tag name="KSO_WM_TAG_VERSION" val="1.0"/>
  <p:tag name="KSO_WM_BEAUTIFY_FLAG" val="#wm#"/>
  <p:tag name="KSO_WM_FULL_TEXT_BEAUTIFY_COPY_ID" val="83971"/>
</p:tagLst>
</file>

<file path=ppt/tags/tag678.xml><?xml version="1.0" encoding="utf-8"?>
<p:tagLst xmlns:p="http://schemas.openxmlformats.org/presentationml/2006/main">
  <p:tag name="KSO_WM_UNIT_COLOR_SCHEME_SHAPE_ID" val="1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
  <p:tag name="KSO_WM_UNIT_ID" val="diagram20194654_1*i*4"/>
  <p:tag name="KSO_WM_TEMPLATE_CATEGORY" val="diagram"/>
  <p:tag name="KSO_WM_TEMPLATE_INDEX" val="20194654"/>
  <p:tag name="KSO_WM_UNIT_LAYERLEVEL" val="1"/>
  <p:tag name="KSO_WM_TAG_VERSION" val="1.0"/>
  <p:tag name="KSO_WM_BEAUTIFY_FLAG" val="#wm#"/>
  <p:tag name="KSO_WM_FULL_TEXT_BEAUTIFY_COPY_ID" val="13"/>
</p:tagLst>
</file>

<file path=ppt/tags/tag679.xml><?xml version="1.0" encoding="utf-8"?>
<p:tagLst xmlns:p="http://schemas.openxmlformats.org/presentationml/2006/main">
  <p:tag name="KSO_WM_UNIT_COLOR_SCHEME_SHAPE_ID" val="1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
  <p:tag name="KSO_WM_UNIT_ID" val="diagram20194654_1*i*5"/>
  <p:tag name="KSO_WM_TEMPLATE_CATEGORY" val="diagram"/>
  <p:tag name="KSO_WM_TEMPLATE_INDEX" val="20194654"/>
  <p:tag name="KSO_WM_UNIT_LAYERLEVEL" val="1"/>
  <p:tag name="KSO_WM_TAG_VERSION" val="1.0"/>
  <p:tag name="KSO_WM_BEAUTIFY_FLAG" val="#wm#"/>
  <p:tag name="KSO_WM_FULL_TEXT_BEAUTIFY_COPY_ID" val="14"/>
</p:tagLst>
</file>

<file path=ppt/tags/tag680.xml><?xml version="1.0" encoding="utf-8"?>
<p:tagLst xmlns:p="http://schemas.openxmlformats.org/presentationml/2006/main">
  <p:tag name="KSO_WM_UNIT_COLOR_SCHEME_SHAPE_ID" val="1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
  <p:tag name="KSO_WM_UNIT_ID" val="diagram20194654_1*i*6"/>
  <p:tag name="KSO_WM_TEMPLATE_CATEGORY" val="diagram"/>
  <p:tag name="KSO_WM_TEMPLATE_INDEX" val="20194654"/>
  <p:tag name="KSO_WM_UNIT_LAYERLEVEL" val="1"/>
  <p:tag name="KSO_WM_TAG_VERSION" val="1.0"/>
  <p:tag name="KSO_WM_BEAUTIFY_FLAG" val="#wm#"/>
  <p:tag name="KSO_WM_FULL_TEXT_BEAUTIFY_COPY_ID" val="15"/>
</p:tagLst>
</file>

<file path=ppt/tags/tag681.xml><?xml version="1.0" encoding="utf-8"?>
<p:tagLst xmlns:p="http://schemas.openxmlformats.org/presentationml/2006/main">
  <p:tag name="KSO_WM_UNIT_COLOR_SCHEME_SHAPE_ID" val="18"/>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8"/>
  <p:tag name="KSO_WM_UNIT_ID" val="diagram20194654_1*i*8"/>
  <p:tag name="KSO_WM_TEMPLATE_CATEGORY" val="diagram"/>
  <p:tag name="KSO_WM_TEMPLATE_INDEX" val="20194654"/>
  <p:tag name="KSO_WM_UNIT_LAYERLEVEL" val="1"/>
  <p:tag name="KSO_WM_TAG_VERSION" val="1.0"/>
  <p:tag name="KSO_WM_BEAUTIFY_FLAG" val="#wm#"/>
  <p:tag name="KSO_WM_FULL_TEXT_BEAUTIFY_COPY_ID" val="18"/>
</p:tagLst>
</file>

<file path=ppt/tags/tag682.xml><?xml version="1.0" encoding="utf-8"?>
<p:tagLst xmlns:p="http://schemas.openxmlformats.org/presentationml/2006/main">
  <p:tag name="KSO_WM_UNIT_COLOR_SCHEME_SHAPE_ID" val="19"/>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9"/>
  <p:tag name="KSO_WM_UNIT_ID" val="diagram20194654_1*i*9"/>
  <p:tag name="KSO_WM_TEMPLATE_CATEGORY" val="diagram"/>
  <p:tag name="KSO_WM_TEMPLATE_INDEX" val="20194654"/>
  <p:tag name="KSO_WM_UNIT_LAYERLEVEL" val="1"/>
  <p:tag name="KSO_WM_TAG_VERSION" val="1.0"/>
  <p:tag name="KSO_WM_BEAUTIFY_FLAG" val="#wm#"/>
  <p:tag name="KSO_WM_FULL_TEXT_BEAUTIFY_COPY_ID" val="19"/>
</p:tagLst>
</file>

<file path=ppt/tags/tag683.xml><?xml version="1.0" encoding="utf-8"?>
<p:tagLst xmlns:p="http://schemas.openxmlformats.org/presentationml/2006/main">
  <p:tag name="KSO_WM_UNIT_COLOR_SCHEME_SHAPE_ID" val="2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0"/>
  <p:tag name="KSO_WM_UNIT_ID" val="diagram20194654_1*i*10"/>
  <p:tag name="KSO_WM_TEMPLATE_CATEGORY" val="diagram"/>
  <p:tag name="KSO_WM_TEMPLATE_INDEX" val="20194654"/>
  <p:tag name="KSO_WM_UNIT_LAYERLEVEL" val="1"/>
  <p:tag name="KSO_WM_TAG_VERSION" val="1.0"/>
  <p:tag name="KSO_WM_BEAUTIFY_FLAG" val="#wm#"/>
  <p:tag name="KSO_WM_FULL_TEXT_BEAUTIFY_COPY_ID" val="20"/>
</p:tagLst>
</file>

<file path=ppt/tags/tag684.xml><?xml version="1.0" encoding="utf-8"?>
<p:tagLst xmlns:p="http://schemas.openxmlformats.org/presentationml/2006/main">
  <p:tag name="KSO_WM_UNIT_COLOR_SCHEME_SHAPE_ID" val="21"/>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1"/>
  <p:tag name="KSO_WM_UNIT_ID" val="diagram20194654_1*i*11"/>
  <p:tag name="KSO_WM_TEMPLATE_CATEGORY" val="diagram"/>
  <p:tag name="KSO_WM_TEMPLATE_INDEX" val="20194654"/>
  <p:tag name="KSO_WM_UNIT_LAYERLEVEL" val="1"/>
  <p:tag name="KSO_WM_TAG_VERSION" val="1.0"/>
  <p:tag name="KSO_WM_BEAUTIFY_FLAG" val="#wm#"/>
  <p:tag name="KSO_WM_FULL_TEXT_BEAUTIFY_COPY_ID" val="21"/>
</p:tagLst>
</file>

<file path=ppt/tags/tag685.xml><?xml version="1.0" encoding="utf-8"?>
<p:tagLst xmlns:p="http://schemas.openxmlformats.org/presentationml/2006/main">
  <p:tag name="KSO_WM_UNIT_COLOR_SCHEME_SHAPE_ID" val="22"/>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2"/>
  <p:tag name="KSO_WM_UNIT_ID" val="diagram20194654_1*i*12"/>
  <p:tag name="KSO_WM_TEMPLATE_CATEGORY" val="diagram"/>
  <p:tag name="KSO_WM_TEMPLATE_INDEX" val="20194654"/>
  <p:tag name="KSO_WM_UNIT_LAYERLEVEL" val="1"/>
  <p:tag name="KSO_WM_TAG_VERSION" val="1.0"/>
  <p:tag name="KSO_WM_BEAUTIFY_FLAG" val="#wm#"/>
  <p:tag name="KSO_WM_FULL_TEXT_BEAUTIFY_COPY_ID" val="22"/>
</p:tagLst>
</file>

<file path=ppt/tags/tag686.xml><?xml version="1.0" encoding="utf-8"?>
<p:tagLst xmlns:p="http://schemas.openxmlformats.org/presentationml/2006/main">
  <p:tag name="KSO_WM_UNIT_COLOR_SCHEME_SHAPE_ID" val="23"/>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3"/>
  <p:tag name="KSO_WM_UNIT_ID" val="diagram20194654_1*i*13"/>
  <p:tag name="KSO_WM_TEMPLATE_CATEGORY" val="diagram"/>
  <p:tag name="KSO_WM_TEMPLATE_INDEX" val="20194654"/>
  <p:tag name="KSO_WM_UNIT_LAYERLEVEL" val="1"/>
  <p:tag name="KSO_WM_TAG_VERSION" val="1.0"/>
  <p:tag name="KSO_WM_BEAUTIFY_FLAG" val="#wm#"/>
  <p:tag name="KSO_WM_FULL_TEXT_BEAUTIFY_COPY_ID" val="23"/>
</p:tagLst>
</file>

<file path=ppt/tags/tag687.xml><?xml version="1.0" encoding="utf-8"?>
<p:tagLst xmlns:p="http://schemas.openxmlformats.org/presentationml/2006/main">
  <p:tag name="KSO_WM_UNIT_COLOR_SCHEME_SHAPE_ID" val="24"/>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4"/>
  <p:tag name="KSO_WM_UNIT_ID" val="diagram20194654_1*i*14"/>
  <p:tag name="KSO_WM_TEMPLATE_CATEGORY" val="diagram"/>
  <p:tag name="KSO_WM_TEMPLATE_INDEX" val="20194654"/>
  <p:tag name="KSO_WM_UNIT_LAYERLEVEL" val="1"/>
  <p:tag name="KSO_WM_TAG_VERSION" val="1.0"/>
  <p:tag name="KSO_WM_BEAUTIFY_FLAG" val="#wm#"/>
  <p:tag name="KSO_WM_FULL_TEXT_BEAUTIFY_COPY_ID" val="24"/>
</p:tagLst>
</file>

<file path=ppt/tags/tag688.xml><?xml version="1.0" encoding="utf-8"?>
<p:tagLst xmlns:p="http://schemas.openxmlformats.org/presentationml/2006/main">
  <p:tag name="KSO_WM_UNIT_COLOR_SCHEME_SHAPE_ID" val="25"/>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5"/>
  <p:tag name="KSO_WM_UNIT_ID" val="diagram20194654_1*i*15"/>
  <p:tag name="KSO_WM_TEMPLATE_CATEGORY" val="diagram"/>
  <p:tag name="KSO_WM_TEMPLATE_INDEX" val="20194654"/>
  <p:tag name="KSO_WM_UNIT_LAYERLEVEL" val="1"/>
  <p:tag name="KSO_WM_TAG_VERSION" val="1.0"/>
  <p:tag name="KSO_WM_BEAUTIFY_FLAG" val="#wm#"/>
  <p:tag name="KSO_WM_FULL_TEXT_BEAUTIFY_COPY_ID" val="25"/>
</p:tagLst>
</file>

<file path=ppt/tags/tag689.xml><?xml version="1.0" encoding="utf-8"?>
<p:tagLst xmlns:p="http://schemas.openxmlformats.org/presentationml/2006/main">
  <p:tag name="KSO_WM_UNIT_COLOR_SCHEME_SHAPE_ID" val="2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6"/>
  <p:tag name="KSO_WM_UNIT_ID" val="diagram20194654_1*i*16"/>
  <p:tag name="KSO_WM_TEMPLATE_CATEGORY" val="diagram"/>
  <p:tag name="KSO_WM_TEMPLATE_INDEX" val="20194654"/>
  <p:tag name="KSO_WM_UNIT_LAYERLEVEL" val="1"/>
  <p:tag name="KSO_WM_TAG_VERSION" val="1.0"/>
  <p:tag name="KSO_WM_BEAUTIFY_FLAG" val="#wm#"/>
  <p:tag name="KSO_WM_FULL_TEXT_BEAUTIFY_COPY_ID" val="26"/>
</p:tagLst>
</file>

<file path=ppt/tags/tag690.xml><?xml version="1.0" encoding="utf-8"?>
<p:tagLst xmlns:p="http://schemas.openxmlformats.org/presentationml/2006/main">
  <p:tag name="KSO_WM_UNIT_COLOR_SCHEME_SHAPE_ID" val="27"/>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7"/>
  <p:tag name="KSO_WM_UNIT_ID" val="diagram20194654_1*i*17"/>
  <p:tag name="KSO_WM_TEMPLATE_CATEGORY" val="diagram"/>
  <p:tag name="KSO_WM_TEMPLATE_INDEX" val="20194654"/>
  <p:tag name="KSO_WM_UNIT_LAYERLEVEL" val="1"/>
  <p:tag name="KSO_WM_TAG_VERSION" val="1.0"/>
  <p:tag name="KSO_WM_BEAUTIFY_FLAG" val="#wm#"/>
  <p:tag name="KSO_WM_FULL_TEXT_BEAUTIFY_COPY_ID" val="27"/>
</p:tagLst>
</file>

<file path=ppt/tags/tag691.xml><?xml version="1.0" encoding="utf-8"?>
<p:tagLst xmlns:p="http://schemas.openxmlformats.org/presentationml/2006/main">
  <p:tag name="KSO_WM_UNIT_COLOR_SCHEME_SHAPE_ID" val="28"/>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8"/>
  <p:tag name="KSO_WM_UNIT_ID" val="diagram20194654_1*i*18"/>
  <p:tag name="KSO_WM_TEMPLATE_CATEGORY" val="diagram"/>
  <p:tag name="KSO_WM_TEMPLATE_INDEX" val="20194654"/>
  <p:tag name="KSO_WM_UNIT_LAYERLEVEL" val="1"/>
  <p:tag name="KSO_WM_TAG_VERSION" val="1.0"/>
  <p:tag name="KSO_WM_BEAUTIFY_FLAG" val="#wm#"/>
  <p:tag name="KSO_WM_FULL_TEXT_BEAUTIFY_COPY_ID" val="28"/>
</p:tagLst>
</file>

<file path=ppt/tags/tag692.xml><?xml version="1.0" encoding="utf-8"?>
<p:tagLst xmlns:p="http://schemas.openxmlformats.org/presentationml/2006/main">
  <p:tag name="KSO_WM_UNIT_COLOR_SCHEME_SHAPE_ID" val="3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9"/>
  <p:tag name="KSO_WM_UNIT_ID" val="diagram20194654_1*i*19"/>
  <p:tag name="KSO_WM_TEMPLATE_CATEGORY" val="diagram"/>
  <p:tag name="KSO_WM_TEMPLATE_INDEX" val="20194654"/>
  <p:tag name="KSO_WM_UNIT_LAYERLEVEL" val="1"/>
  <p:tag name="KSO_WM_TAG_VERSION" val="1.0"/>
  <p:tag name="KSO_WM_BEAUTIFY_FLAG" val="#wm#"/>
  <p:tag name="KSO_WM_FULL_TEXT_BEAUTIFY_COPY_ID" val="30"/>
</p:tagLst>
</file>

<file path=ppt/tags/tag693.xml><?xml version="1.0" encoding="utf-8"?>
<p:tagLst xmlns:p="http://schemas.openxmlformats.org/presentationml/2006/main">
  <p:tag name="KSO_WM_UNIT_COLOR_SCHEME_SHAPE_ID" val="31"/>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0"/>
  <p:tag name="KSO_WM_UNIT_ID" val="diagram20194654_1*i*20"/>
  <p:tag name="KSO_WM_TEMPLATE_CATEGORY" val="diagram"/>
  <p:tag name="KSO_WM_TEMPLATE_INDEX" val="20194654"/>
  <p:tag name="KSO_WM_UNIT_LAYERLEVEL" val="1"/>
  <p:tag name="KSO_WM_TAG_VERSION" val="1.0"/>
  <p:tag name="KSO_WM_BEAUTIFY_FLAG" val="#wm#"/>
  <p:tag name="KSO_WM_FULL_TEXT_BEAUTIFY_COPY_ID" val="31"/>
</p:tagLst>
</file>

<file path=ppt/tags/tag694.xml><?xml version="1.0" encoding="utf-8"?>
<p:tagLst xmlns:p="http://schemas.openxmlformats.org/presentationml/2006/main">
  <p:tag name="KSO_WM_UNIT_COLOR_SCHEME_SHAPE_ID" val="32"/>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1"/>
  <p:tag name="KSO_WM_UNIT_ID" val="diagram20194654_1*i*21"/>
  <p:tag name="KSO_WM_TEMPLATE_CATEGORY" val="diagram"/>
  <p:tag name="KSO_WM_TEMPLATE_INDEX" val="20194654"/>
  <p:tag name="KSO_WM_UNIT_LAYERLEVEL" val="1"/>
  <p:tag name="KSO_WM_TAG_VERSION" val="1.0"/>
  <p:tag name="KSO_WM_BEAUTIFY_FLAG" val="#wm#"/>
  <p:tag name="KSO_WM_FULL_TEXT_BEAUTIFY_COPY_ID" val="32"/>
</p:tagLst>
</file>

<file path=ppt/tags/tag695.xml><?xml version="1.0" encoding="utf-8"?>
<p:tagLst xmlns:p="http://schemas.openxmlformats.org/presentationml/2006/main">
  <p:tag name="KSO_WM_UNIT_COLOR_SCHEME_SHAPE_ID" val="33"/>
  <p:tag name="KSO_WM_UNIT_DECOLORIZATION" val="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2"/>
  <p:tag name="KSO_WM_UNIT_ID" val="diagram20194654_1*i*22"/>
  <p:tag name="KSO_WM_TEMPLATE_CATEGORY" val="diagram"/>
  <p:tag name="KSO_WM_TEMPLATE_INDEX" val="20194654"/>
  <p:tag name="KSO_WM_UNIT_LAYERLEVEL" val="1"/>
  <p:tag name="KSO_WM_TAG_VERSION" val="1.0"/>
  <p:tag name="KSO_WM_BEAUTIFY_FLAG" val="#wm#"/>
  <p:tag name="KSO_WM_FULL_TEXT_BEAUTIFY_COPY_ID" val="33"/>
</p:tagLst>
</file>

<file path=ppt/tags/tag696.xml><?xml version="1.0" encoding="utf-8"?>
<p:tagLst xmlns:p="http://schemas.openxmlformats.org/presentationml/2006/main">
  <p:tag name="KSO_WM_UNIT_DECOLORIZATION" val="1"/>
  <p:tag name="KSO_WM_UNIT_COLOR_SCHEME_SHAPE_ID" val="3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3"/>
  <p:tag name="KSO_WM_UNIT_ID" val="diagram20194654_1*i*23"/>
  <p:tag name="KSO_WM_TEMPLATE_CATEGORY" val="diagram"/>
  <p:tag name="KSO_WM_TEMPLATE_INDEX" val="20194654"/>
  <p:tag name="KSO_WM_UNIT_LAYERLEVEL" val="1"/>
  <p:tag name="KSO_WM_TAG_VERSION" val="1.0"/>
  <p:tag name="KSO_WM_BEAUTIFY_FLAG" val="#wm#"/>
  <p:tag name="KSO_WM_FULL_TEXT_BEAUTIFY_COPY_ID" val="34"/>
</p:tagLst>
</file>

<file path=ppt/tags/tag697.xml><?xml version="1.0" encoding="utf-8"?>
<p:tagLst xmlns:p="http://schemas.openxmlformats.org/presentationml/2006/main">
  <p:tag name="KSO_WM_UNIT_DECOLORIZATION" val="1"/>
  <p:tag name="KSO_WM_UNIT_COLOR_SCHEME_SHAPE_ID" val="3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4"/>
  <p:tag name="KSO_WM_UNIT_ID" val="diagram20194654_1*i*24"/>
  <p:tag name="KSO_WM_TEMPLATE_CATEGORY" val="diagram"/>
  <p:tag name="KSO_WM_TEMPLATE_INDEX" val="20194654"/>
  <p:tag name="KSO_WM_UNIT_LAYERLEVEL" val="1"/>
  <p:tag name="KSO_WM_TAG_VERSION" val="1.0"/>
  <p:tag name="KSO_WM_BEAUTIFY_FLAG" val="#wm#"/>
  <p:tag name="KSO_WM_FULL_TEXT_BEAUTIFY_COPY_ID" val="35"/>
</p:tagLst>
</file>

<file path=ppt/tags/tag698.xml><?xml version="1.0" encoding="utf-8"?>
<p:tagLst xmlns:p="http://schemas.openxmlformats.org/presentationml/2006/main">
  <p:tag name="KSO_WM_UNIT_DECOLORIZATION" val="1"/>
  <p:tag name="KSO_WM_UNIT_COLOR_SCHEME_SHAPE_ID" val="3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5"/>
  <p:tag name="KSO_WM_UNIT_ID" val="diagram20194654_1*i*25"/>
  <p:tag name="KSO_WM_TEMPLATE_CATEGORY" val="diagram"/>
  <p:tag name="KSO_WM_TEMPLATE_INDEX" val="20194654"/>
  <p:tag name="KSO_WM_UNIT_LAYERLEVEL" val="1"/>
  <p:tag name="KSO_WM_TAG_VERSION" val="1.0"/>
  <p:tag name="KSO_WM_BEAUTIFY_FLAG" val="#wm#"/>
  <p:tag name="KSO_WM_FULL_TEXT_BEAUTIFY_COPY_ID" val="36"/>
</p:tagLst>
</file>

<file path=ppt/tags/tag699.xml><?xml version="1.0" encoding="utf-8"?>
<p:tagLst xmlns:p="http://schemas.openxmlformats.org/presentationml/2006/main">
  <p:tag name="KSO_WM_UNIT_DECOLORIZATION" val="1"/>
  <p:tag name="KSO_WM_UNIT_COLOR_SCHEME_SHAPE_ID" val="3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6"/>
  <p:tag name="KSO_WM_UNIT_ID" val="diagram20194654_1*i*26"/>
  <p:tag name="KSO_WM_TEMPLATE_CATEGORY" val="diagram"/>
  <p:tag name="KSO_WM_TEMPLATE_INDEX" val="20194654"/>
  <p:tag name="KSO_WM_UNIT_LAYERLEVEL" val="1"/>
  <p:tag name="KSO_WM_TAG_VERSION" val="1.0"/>
  <p:tag name="KSO_WM_BEAUTIFY_FLAG" val="#wm#"/>
  <p:tag name="KSO_WM_FULL_TEXT_BEAUTIFY_COPY_ID" val="37"/>
</p:tagLst>
</file>

<file path=ppt/tags/tag700.xml><?xml version="1.0" encoding="utf-8"?>
<p:tagLst xmlns:p="http://schemas.openxmlformats.org/presentationml/2006/main">
  <p:tag name="KSO_WM_UNIT_DECOLORIZATION" val="1"/>
  <p:tag name="KSO_WM_UNIT_COLOR_SCHEME_SHAPE_ID" val="3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7"/>
  <p:tag name="KSO_WM_UNIT_ID" val="diagram20194654_1*i*27"/>
  <p:tag name="KSO_WM_TEMPLATE_CATEGORY" val="diagram"/>
  <p:tag name="KSO_WM_TEMPLATE_INDEX" val="20194654"/>
  <p:tag name="KSO_WM_UNIT_LAYERLEVEL" val="1"/>
  <p:tag name="KSO_WM_TAG_VERSION" val="1.0"/>
  <p:tag name="KSO_WM_BEAUTIFY_FLAG" val="#wm#"/>
  <p:tag name="KSO_WM_FULL_TEXT_BEAUTIFY_COPY_ID" val="38"/>
</p:tagLst>
</file>

<file path=ppt/tags/tag701.xml><?xml version="1.0" encoding="utf-8"?>
<p:tagLst xmlns:p="http://schemas.openxmlformats.org/presentationml/2006/main">
  <p:tag name="KSO_WM_UNIT_DECOLORIZATION" val="1"/>
  <p:tag name="KSO_WM_UNIT_COLOR_SCHEME_SHAPE_ID" val="3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8"/>
  <p:tag name="KSO_WM_UNIT_ID" val="diagram20194654_1*i*28"/>
  <p:tag name="KSO_WM_TEMPLATE_CATEGORY" val="diagram"/>
  <p:tag name="KSO_WM_TEMPLATE_INDEX" val="20194654"/>
  <p:tag name="KSO_WM_UNIT_LAYERLEVEL" val="1"/>
  <p:tag name="KSO_WM_TAG_VERSION" val="1.0"/>
  <p:tag name="KSO_WM_BEAUTIFY_FLAG" val="#wm#"/>
  <p:tag name="KSO_WM_FULL_TEXT_BEAUTIFY_COPY_ID" val="39"/>
</p:tagLst>
</file>

<file path=ppt/tags/tag702.xml><?xml version="1.0" encoding="utf-8"?>
<p:tagLst xmlns:p="http://schemas.openxmlformats.org/presentationml/2006/main">
  <p:tag name="KSO_WM_UNIT_DECOLORIZATION" val="1"/>
  <p:tag name="KSO_WM_UNIT_COLOR_SCHEME_SHAPE_ID" val="4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29"/>
  <p:tag name="KSO_WM_UNIT_ID" val="diagram20194654_1*i*29"/>
  <p:tag name="KSO_WM_TEMPLATE_CATEGORY" val="diagram"/>
  <p:tag name="KSO_WM_TEMPLATE_INDEX" val="20194654"/>
  <p:tag name="KSO_WM_UNIT_LAYERLEVEL" val="1"/>
  <p:tag name="KSO_WM_TAG_VERSION" val="1.0"/>
  <p:tag name="KSO_WM_BEAUTIFY_FLAG" val="#wm#"/>
  <p:tag name="KSO_WM_FULL_TEXT_BEAUTIFY_COPY_ID" val="40"/>
</p:tagLst>
</file>

<file path=ppt/tags/tag703.xml><?xml version="1.0" encoding="utf-8"?>
<p:tagLst xmlns:p="http://schemas.openxmlformats.org/presentationml/2006/main">
  <p:tag name="KSO_WM_UNIT_DECOLORIZATION" val="1"/>
  <p:tag name="KSO_WM_UNIT_COLOR_SCHEME_SHAPE_ID" val="4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0"/>
  <p:tag name="KSO_WM_UNIT_ID" val="diagram20194654_1*i*30"/>
  <p:tag name="KSO_WM_TEMPLATE_CATEGORY" val="diagram"/>
  <p:tag name="KSO_WM_TEMPLATE_INDEX" val="20194654"/>
  <p:tag name="KSO_WM_UNIT_LAYERLEVEL" val="1"/>
  <p:tag name="KSO_WM_TAG_VERSION" val="1.0"/>
  <p:tag name="KSO_WM_BEAUTIFY_FLAG" val="#wm#"/>
  <p:tag name="KSO_WM_FULL_TEXT_BEAUTIFY_COPY_ID" val="42"/>
</p:tagLst>
</file>

<file path=ppt/tags/tag704.xml><?xml version="1.0" encoding="utf-8"?>
<p:tagLst xmlns:p="http://schemas.openxmlformats.org/presentationml/2006/main">
  <p:tag name="KSO_WM_UNIT_DECOLORIZATION" val="1"/>
  <p:tag name="KSO_WM_UNIT_COLOR_SCHEME_SHAPE_ID" val="4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1"/>
  <p:tag name="KSO_WM_UNIT_ID" val="diagram20194654_1*i*31"/>
  <p:tag name="KSO_WM_TEMPLATE_CATEGORY" val="diagram"/>
  <p:tag name="KSO_WM_TEMPLATE_INDEX" val="20194654"/>
  <p:tag name="KSO_WM_UNIT_LAYERLEVEL" val="1"/>
  <p:tag name="KSO_WM_TAG_VERSION" val="1.0"/>
  <p:tag name="KSO_WM_BEAUTIFY_FLAG" val="#wm#"/>
  <p:tag name="KSO_WM_FULL_TEXT_BEAUTIFY_COPY_ID" val="43"/>
</p:tagLst>
</file>

<file path=ppt/tags/tag705.xml><?xml version="1.0" encoding="utf-8"?>
<p:tagLst xmlns:p="http://schemas.openxmlformats.org/presentationml/2006/main">
  <p:tag name="KSO_WM_UNIT_DECOLORIZATION" val="1"/>
  <p:tag name="KSO_WM_UNIT_COLOR_SCHEME_SHAPE_ID" val="4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2"/>
  <p:tag name="KSO_WM_UNIT_ID" val="diagram20194654_1*i*32"/>
  <p:tag name="KSO_WM_TEMPLATE_CATEGORY" val="diagram"/>
  <p:tag name="KSO_WM_TEMPLATE_INDEX" val="20194654"/>
  <p:tag name="KSO_WM_UNIT_LAYERLEVEL" val="1"/>
  <p:tag name="KSO_WM_TAG_VERSION" val="1.0"/>
  <p:tag name="KSO_WM_BEAUTIFY_FLAG" val="#wm#"/>
  <p:tag name="KSO_WM_FULL_TEXT_BEAUTIFY_COPY_ID" val="44"/>
</p:tagLst>
</file>

<file path=ppt/tags/tag706.xml><?xml version="1.0" encoding="utf-8"?>
<p:tagLst xmlns:p="http://schemas.openxmlformats.org/presentationml/2006/main">
  <p:tag name="KSO_WM_UNIT_DECOLORIZATION" val="1"/>
  <p:tag name="KSO_WM_UNIT_COLOR_SCHEME_SHAPE_ID" val="4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3"/>
  <p:tag name="KSO_WM_UNIT_ID" val="diagram20194654_1*i*33"/>
  <p:tag name="KSO_WM_TEMPLATE_CATEGORY" val="diagram"/>
  <p:tag name="KSO_WM_TEMPLATE_INDEX" val="20194654"/>
  <p:tag name="KSO_WM_UNIT_LAYERLEVEL" val="1"/>
  <p:tag name="KSO_WM_TAG_VERSION" val="1.0"/>
  <p:tag name="KSO_WM_BEAUTIFY_FLAG" val="#wm#"/>
  <p:tag name="KSO_WM_FULL_TEXT_BEAUTIFY_COPY_ID" val="45"/>
</p:tagLst>
</file>

<file path=ppt/tags/tag707.xml><?xml version="1.0" encoding="utf-8"?>
<p:tagLst xmlns:p="http://schemas.openxmlformats.org/presentationml/2006/main">
  <p:tag name="KSO_WM_UNIT_DECOLORIZATION" val="1"/>
  <p:tag name="KSO_WM_UNIT_COLOR_SCHEME_SHAPE_ID" val="4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4"/>
  <p:tag name="KSO_WM_UNIT_ID" val="diagram20194654_1*i*34"/>
  <p:tag name="KSO_WM_TEMPLATE_CATEGORY" val="diagram"/>
  <p:tag name="KSO_WM_TEMPLATE_INDEX" val="20194654"/>
  <p:tag name="KSO_WM_UNIT_LAYERLEVEL" val="1"/>
  <p:tag name="KSO_WM_TAG_VERSION" val="1.0"/>
  <p:tag name="KSO_WM_BEAUTIFY_FLAG" val="#wm#"/>
  <p:tag name="KSO_WM_FULL_TEXT_BEAUTIFY_COPY_ID" val="46"/>
</p:tagLst>
</file>

<file path=ppt/tags/tag708.xml><?xml version="1.0" encoding="utf-8"?>
<p:tagLst xmlns:p="http://schemas.openxmlformats.org/presentationml/2006/main">
  <p:tag name="KSO_WM_UNIT_DECOLORIZATION" val="1"/>
  <p:tag name="KSO_WM_UNIT_COLOR_SCHEME_SHAPE_ID" val="4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5"/>
  <p:tag name="KSO_WM_UNIT_ID" val="diagram20194654_1*i*35"/>
  <p:tag name="KSO_WM_TEMPLATE_CATEGORY" val="diagram"/>
  <p:tag name="KSO_WM_TEMPLATE_INDEX" val="20194654"/>
  <p:tag name="KSO_WM_UNIT_LAYERLEVEL" val="1"/>
  <p:tag name="KSO_WM_TAG_VERSION" val="1.0"/>
  <p:tag name="KSO_WM_BEAUTIFY_FLAG" val="#wm#"/>
  <p:tag name="KSO_WM_FULL_TEXT_BEAUTIFY_COPY_ID" val="47"/>
</p:tagLst>
</file>

<file path=ppt/tags/tag709.xml><?xml version="1.0" encoding="utf-8"?>
<p:tagLst xmlns:p="http://schemas.openxmlformats.org/presentationml/2006/main">
  <p:tag name="KSO_WM_UNIT_DECOLORIZATION" val="1"/>
  <p:tag name="KSO_WM_UNIT_COLOR_SCHEME_SHAPE_ID" val="4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6"/>
  <p:tag name="KSO_WM_UNIT_ID" val="diagram20194654_1*i*36"/>
  <p:tag name="KSO_WM_TEMPLATE_CATEGORY" val="diagram"/>
  <p:tag name="KSO_WM_TEMPLATE_INDEX" val="20194654"/>
  <p:tag name="KSO_WM_UNIT_LAYERLEVEL" val="1"/>
  <p:tag name="KSO_WM_TAG_VERSION" val="1.0"/>
  <p:tag name="KSO_WM_BEAUTIFY_FLAG" val="#wm#"/>
  <p:tag name="KSO_WM_FULL_TEXT_BEAUTIFY_COPY_ID" val="48"/>
</p:tagLst>
</file>

<file path=ppt/tags/tag710.xml><?xml version="1.0" encoding="utf-8"?>
<p:tagLst xmlns:p="http://schemas.openxmlformats.org/presentationml/2006/main">
  <p:tag name="KSO_WM_UNIT_DECOLORIZATION" val="1"/>
  <p:tag name="KSO_WM_UNIT_COLOR_SCHEME_SHAPE_ID" val="4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7"/>
  <p:tag name="KSO_WM_UNIT_ID" val="diagram20194654_1*i*37"/>
  <p:tag name="KSO_WM_TEMPLATE_CATEGORY" val="diagram"/>
  <p:tag name="KSO_WM_TEMPLATE_INDEX" val="20194654"/>
  <p:tag name="KSO_WM_UNIT_LAYERLEVEL" val="1"/>
  <p:tag name="KSO_WM_TAG_VERSION" val="1.0"/>
  <p:tag name="KSO_WM_BEAUTIFY_FLAG" val="#wm#"/>
  <p:tag name="KSO_WM_FULL_TEXT_BEAUTIFY_COPY_ID" val="49"/>
</p:tagLst>
</file>

<file path=ppt/tags/tag711.xml><?xml version="1.0" encoding="utf-8"?>
<p:tagLst xmlns:p="http://schemas.openxmlformats.org/presentationml/2006/main">
  <p:tag name="KSO_WM_UNIT_DECOLORIZATION" val="1"/>
  <p:tag name="KSO_WM_UNIT_COLOR_SCHEME_SHAPE_ID" val="5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8"/>
  <p:tag name="KSO_WM_UNIT_ID" val="diagram20194654_1*i*38"/>
  <p:tag name="KSO_WM_TEMPLATE_CATEGORY" val="diagram"/>
  <p:tag name="KSO_WM_TEMPLATE_INDEX" val="20194654"/>
  <p:tag name="KSO_WM_UNIT_LAYERLEVEL" val="1"/>
  <p:tag name="KSO_WM_TAG_VERSION" val="1.0"/>
  <p:tag name="KSO_WM_BEAUTIFY_FLAG" val="#wm#"/>
  <p:tag name="KSO_WM_FULL_TEXT_BEAUTIFY_COPY_ID" val="50"/>
</p:tagLst>
</file>

<file path=ppt/tags/tag712.xml><?xml version="1.0" encoding="utf-8"?>
<p:tagLst xmlns:p="http://schemas.openxmlformats.org/presentationml/2006/main">
  <p:tag name="KSO_WM_UNIT_DECOLORIZATION" val="1"/>
  <p:tag name="KSO_WM_UNIT_COLOR_SCHEME_SHAPE_ID" val="5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9"/>
  <p:tag name="KSO_WM_UNIT_ID" val="diagram20194654_1*i*39"/>
  <p:tag name="KSO_WM_TEMPLATE_CATEGORY" val="diagram"/>
  <p:tag name="KSO_WM_TEMPLATE_INDEX" val="20194654"/>
  <p:tag name="KSO_WM_UNIT_LAYERLEVEL" val="1"/>
  <p:tag name="KSO_WM_TAG_VERSION" val="1.0"/>
  <p:tag name="KSO_WM_BEAUTIFY_FLAG" val="#wm#"/>
  <p:tag name="KSO_WM_FULL_TEXT_BEAUTIFY_COPY_ID" val="51"/>
</p:tagLst>
</file>

<file path=ppt/tags/tag713.xml><?xml version="1.0" encoding="utf-8"?>
<p:tagLst xmlns:p="http://schemas.openxmlformats.org/presentationml/2006/main">
  <p:tag name="KSO_WM_UNIT_DECOLORIZATION" val="1"/>
  <p:tag name="KSO_WM_UNIT_COLOR_SCHEME_SHAPE_ID" val="5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0"/>
  <p:tag name="KSO_WM_UNIT_ID" val="diagram20194654_1*i*40"/>
  <p:tag name="KSO_WM_TEMPLATE_CATEGORY" val="diagram"/>
  <p:tag name="KSO_WM_TEMPLATE_INDEX" val="20194654"/>
  <p:tag name="KSO_WM_UNIT_LAYERLEVEL" val="1"/>
  <p:tag name="KSO_WM_TAG_VERSION" val="1.0"/>
  <p:tag name="KSO_WM_BEAUTIFY_FLAG" val="#wm#"/>
  <p:tag name="KSO_WM_FULL_TEXT_BEAUTIFY_COPY_ID" val="52"/>
</p:tagLst>
</file>

<file path=ppt/tags/tag714.xml><?xml version="1.0" encoding="utf-8"?>
<p:tagLst xmlns:p="http://schemas.openxmlformats.org/presentationml/2006/main">
  <p:tag name="KSO_WM_UNIT_DECOLORIZATION" val="1"/>
  <p:tag name="KSO_WM_UNIT_COLOR_SCHEME_SHAPE_ID" val="5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1"/>
  <p:tag name="KSO_WM_UNIT_ID" val="diagram20194654_1*i*41"/>
  <p:tag name="KSO_WM_TEMPLATE_CATEGORY" val="diagram"/>
  <p:tag name="KSO_WM_TEMPLATE_INDEX" val="20194654"/>
  <p:tag name="KSO_WM_UNIT_LAYERLEVEL" val="1"/>
  <p:tag name="KSO_WM_TAG_VERSION" val="1.0"/>
  <p:tag name="KSO_WM_BEAUTIFY_FLAG" val="#wm#"/>
  <p:tag name="KSO_WM_FULL_TEXT_BEAUTIFY_COPY_ID" val="54"/>
</p:tagLst>
</file>

<file path=ppt/tags/tag715.xml><?xml version="1.0" encoding="utf-8"?>
<p:tagLst xmlns:p="http://schemas.openxmlformats.org/presentationml/2006/main">
  <p:tag name="KSO_WM_UNIT_DECOLORIZATION" val="1"/>
  <p:tag name="KSO_WM_UNIT_COLOR_SCHEME_SHAPE_ID" val="5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2"/>
  <p:tag name="KSO_WM_UNIT_ID" val="diagram20194654_1*i*42"/>
  <p:tag name="KSO_WM_TEMPLATE_CATEGORY" val="diagram"/>
  <p:tag name="KSO_WM_TEMPLATE_INDEX" val="20194654"/>
  <p:tag name="KSO_WM_UNIT_LAYERLEVEL" val="1"/>
  <p:tag name="KSO_WM_TAG_VERSION" val="1.0"/>
  <p:tag name="KSO_WM_BEAUTIFY_FLAG" val="#wm#"/>
  <p:tag name="KSO_WM_FULL_TEXT_BEAUTIFY_COPY_ID" val="55"/>
</p:tagLst>
</file>

<file path=ppt/tags/tag716.xml><?xml version="1.0" encoding="utf-8"?>
<p:tagLst xmlns:p="http://schemas.openxmlformats.org/presentationml/2006/main">
  <p:tag name="KSO_WM_UNIT_DECOLORIZATION" val="1"/>
  <p:tag name="KSO_WM_UNIT_COLOR_SCHEME_SHAPE_ID" val="5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3"/>
  <p:tag name="KSO_WM_UNIT_ID" val="diagram20194654_1*i*43"/>
  <p:tag name="KSO_WM_TEMPLATE_CATEGORY" val="diagram"/>
  <p:tag name="KSO_WM_TEMPLATE_INDEX" val="20194654"/>
  <p:tag name="KSO_WM_UNIT_LAYERLEVEL" val="1"/>
  <p:tag name="KSO_WM_TAG_VERSION" val="1.0"/>
  <p:tag name="KSO_WM_BEAUTIFY_FLAG" val="#wm#"/>
  <p:tag name="KSO_WM_FULL_TEXT_BEAUTIFY_COPY_ID" val="56"/>
</p:tagLst>
</file>

<file path=ppt/tags/tag717.xml><?xml version="1.0" encoding="utf-8"?>
<p:tagLst xmlns:p="http://schemas.openxmlformats.org/presentationml/2006/main">
  <p:tag name="KSO_WM_UNIT_DECOLORIZATION" val="1"/>
  <p:tag name="KSO_WM_UNIT_COLOR_SCHEME_SHAPE_ID" val="5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4"/>
  <p:tag name="KSO_WM_UNIT_ID" val="diagram20194654_1*i*44"/>
  <p:tag name="KSO_WM_TEMPLATE_CATEGORY" val="diagram"/>
  <p:tag name="KSO_WM_TEMPLATE_INDEX" val="20194654"/>
  <p:tag name="KSO_WM_UNIT_LAYERLEVEL" val="1"/>
  <p:tag name="KSO_WM_TAG_VERSION" val="1.0"/>
  <p:tag name="KSO_WM_BEAUTIFY_FLAG" val="#wm#"/>
  <p:tag name="KSO_WM_FULL_TEXT_BEAUTIFY_COPY_ID" val="57"/>
</p:tagLst>
</file>

<file path=ppt/tags/tag718.xml><?xml version="1.0" encoding="utf-8"?>
<p:tagLst xmlns:p="http://schemas.openxmlformats.org/presentationml/2006/main">
  <p:tag name="KSO_WM_UNIT_DECOLORIZATION" val="1"/>
  <p:tag name="KSO_WM_UNIT_COLOR_SCHEME_SHAPE_ID" val="5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5"/>
  <p:tag name="KSO_WM_UNIT_ID" val="diagram20194654_1*i*45"/>
  <p:tag name="KSO_WM_TEMPLATE_CATEGORY" val="diagram"/>
  <p:tag name="KSO_WM_TEMPLATE_INDEX" val="20194654"/>
  <p:tag name="KSO_WM_UNIT_LAYERLEVEL" val="1"/>
  <p:tag name="KSO_WM_TAG_VERSION" val="1.0"/>
  <p:tag name="KSO_WM_BEAUTIFY_FLAG" val="#wm#"/>
  <p:tag name="KSO_WM_FULL_TEXT_BEAUTIFY_COPY_ID" val="58"/>
</p:tagLst>
</file>

<file path=ppt/tags/tag719.xml><?xml version="1.0" encoding="utf-8"?>
<p:tagLst xmlns:p="http://schemas.openxmlformats.org/presentationml/2006/main">
  <p:tag name="KSO_WM_UNIT_DECOLORIZATION" val="1"/>
  <p:tag name="KSO_WM_UNIT_COLOR_SCHEME_SHAPE_ID" val="5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6"/>
  <p:tag name="KSO_WM_UNIT_ID" val="diagram20194654_1*i*46"/>
  <p:tag name="KSO_WM_TEMPLATE_CATEGORY" val="diagram"/>
  <p:tag name="KSO_WM_TEMPLATE_INDEX" val="20194654"/>
  <p:tag name="KSO_WM_UNIT_LAYERLEVEL" val="1"/>
  <p:tag name="KSO_WM_TAG_VERSION" val="1.0"/>
  <p:tag name="KSO_WM_BEAUTIFY_FLAG" val="#wm#"/>
  <p:tag name="KSO_WM_FULL_TEXT_BEAUTIFY_COPY_ID" val="59"/>
</p:tagLst>
</file>

<file path=ppt/tags/tag720.xml><?xml version="1.0" encoding="utf-8"?>
<p:tagLst xmlns:p="http://schemas.openxmlformats.org/presentationml/2006/main">
  <p:tag name="KSO_WM_UNIT_DECOLORIZATION" val="1"/>
  <p:tag name="KSO_WM_UNIT_COLOR_SCHEME_SHAPE_ID" val="6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7"/>
  <p:tag name="KSO_WM_UNIT_ID" val="diagram20194654_1*i*47"/>
  <p:tag name="KSO_WM_TEMPLATE_CATEGORY" val="diagram"/>
  <p:tag name="KSO_WM_TEMPLATE_INDEX" val="20194654"/>
  <p:tag name="KSO_WM_UNIT_LAYERLEVEL" val="1"/>
  <p:tag name="KSO_WM_TAG_VERSION" val="1.0"/>
  <p:tag name="KSO_WM_BEAUTIFY_FLAG" val="#wm#"/>
  <p:tag name="KSO_WM_FULL_TEXT_BEAUTIFY_COPY_ID" val="60"/>
</p:tagLst>
</file>

<file path=ppt/tags/tag721.xml><?xml version="1.0" encoding="utf-8"?>
<p:tagLst xmlns:p="http://schemas.openxmlformats.org/presentationml/2006/main">
  <p:tag name="KSO_WM_UNIT_DECOLORIZATION" val="1"/>
  <p:tag name="KSO_WM_UNIT_COLOR_SCHEME_SHAPE_ID" val="6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8"/>
  <p:tag name="KSO_WM_UNIT_ID" val="diagram20194654_1*i*48"/>
  <p:tag name="KSO_WM_TEMPLATE_CATEGORY" val="diagram"/>
  <p:tag name="KSO_WM_TEMPLATE_INDEX" val="20194654"/>
  <p:tag name="KSO_WM_UNIT_LAYERLEVEL" val="1"/>
  <p:tag name="KSO_WM_TAG_VERSION" val="1.0"/>
  <p:tag name="KSO_WM_BEAUTIFY_FLAG" val="#wm#"/>
  <p:tag name="KSO_WM_FULL_TEXT_BEAUTIFY_COPY_ID" val="61"/>
</p:tagLst>
</file>

<file path=ppt/tags/tag722.xml><?xml version="1.0" encoding="utf-8"?>
<p:tagLst xmlns:p="http://schemas.openxmlformats.org/presentationml/2006/main">
  <p:tag name="KSO_WM_UNIT_DECOLORIZATION" val="1"/>
  <p:tag name="KSO_WM_UNIT_COLOR_SCHEME_SHAPE_ID" val="6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49"/>
  <p:tag name="KSO_WM_UNIT_ID" val="diagram20194654_1*i*49"/>
  <p:tag name="KSO_WM_TEMPLATE_CATEGORY" val="diagram"/>
  <p:tag name="KSO_WM_TEMPLATE_INDEX" val="20194654"/>
  <p:tag name="KSO_WM_UNIT_LAYERLEVEL" val="1"/>
  <p:tag name="KSO_WM_TAG_VERSION" val="1.0"/>
  <p:tag name="KSO_WM_BEAUTIFY_FLAG" val="#wm#"/>
  <p:tag name="KSO_WM_FULL_TEXT_BEAUTIFY_COPY_ID" val="62"/>
</p:tagLst>
</file>

<file path=ppt/tags/tag723.xml><?xml version="1.0" encoding="utf-8"?>
<p:tagLst xmlns:p="http://schemas.openxmlformats.org/presentationml/2006/main">
  <p:tag name="KSO_WM_UNIT_DECOLORIZATION" val="1"/>
  <p:tag name="KSO_WM_UNIT_COLOR_SCHEME_SHAPE_ID" val="6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0"/>
  <p:tag name="KSO_WM_UNIT_ID" val="diagram20194654_1*i*50"/>
  <p:tag name="KSO_WM_TEMPLATE_CATEGORY" val="diagram"/>
  <p:tag name="KSO_WM_TEMPLATE_INDEX" val="20194654"/>
  <p:tag name="KSO_WM_UNIT_LAYERLEVEL" val="1"/>
  <p:tag name="KSO_WM_TAG_VERSION" val="1.0"/>
  <p:tag name="KSO_WM_BEAUTIFY_FLAG" val="#wm#"/>
  <p:tag name="KSO_WM_FULL_TEXT_BEAUTIFY_COPY_ID" val="63"/>
</p:tagLst>
</file>

<file path=ppt/tags/tag724.xml><?xml version="1.0" encoding="utf-8"?>
<p:tagLst xmlns:p="http://schemas.openxmlformats.org/presentationml/2006/main">
  <p:tag name="KSO_WM_UNIT_DECOLORIZATION" val="1"/>
  <p:tag name="KSO_WM_UNIT_COLOR_SCHEME_SHAPE_ID" val="6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1"/>
  <p:tag name="KSO_WM_UNIT_ID" val="diagram20194654_1*i*51"/>
  <p:tag name="KSO_WM_TEMPLATE_CATEGORY" val="diagram"/>
  <p:tag name="KSO_WM_TEMPLATE_INDEX" val="20194654"/>
  <p:tag name="KSO_WM_UNIT_LAYERLEVEL" val="1"/>
  <p:tag name="KSO_WM_TAG_VERSION" val="1.0"/>
  <p:tag name="KSO_WM_BEAUTIFY_FLAG" val="#wm#"/>
  <p:tag name="KSO_WM_FULL_TEXT_BEAUTIFY_COPY_ID" val="64"/>
</p:tagLst>
</file>

<file path=ppt/tags/tag725.xml><?xml version="1.0" encoding="utf-8"?>
<p:tagLst xmlns:p="http://schemas.openxmlformats.org/presentationml/2006/main">
  <p:tag name="KSO_WM_UNIT_DECOLORIZATION" val="1"/>
  <p:tag name="KSO_WM_UNIT_COLOR_SCHEME_SHAPE_ID" val="6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2"/>
  <p:tag name="KSO_WM_UNIT_ID" val="diagram20194654_1*i*52"/>
  <p:tag name="KSO_WM_TEMPLATE_CATEGORY" val="diagram"/>
  <p:tag name="KSO_WM_TEMPLATE_INDEX" val="20194654"/>
  <p:tag name="KSO_WM_UNIT_LAYERLEVEL" val="1"/>
  <p:tag name="KSO_WM_TAG_VERSION" val="1.0"/>
  <p:tag name="KSO_WM_BEAUTIFY_FLAG" val="#wm#"/>
  <p:tag name="KSO_WM_FULL_TEXT_BEAUTIFY_COPY_ID" val="66"/>
</p:tagLst>
</file>

<file path=ppt/tags/tag726.xml><?xml version="1.0" encoding="utf-8"?>
<p:tagLst xmlns:p="http://schemas.openxmlformats.org/presentationml/2006/main">
  <p:tag name="KSO_WM_UNIT_DECOLORIZATION" val="1"/>
  <p:tag name="KSO_WM_UNIT_COLOR_SCHEME_SHAPE_ID" val="6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3"/>
  <p:tag name="KSO_WM_UNIT_ID" val="diagram20194654_1*i*53"/>
  <p:tag name="KSO_WM_TEMPLATE_CATEGORY" val="diagram"/>
  <p:tag name="KSO_WM_TEMPLATE_INDEX" val="20194654"/>
  <p:tag name="KSO_WM_UNIT_LAYERLEVEL" val="1"/>
  <p:tag name="KSO_WM_TAG_VERSION" val="1.0"/>
  <p:tag name="KSO_WM_BEAUTIFY_FLAG" val="#wm#"/>
  <p:tag name="KSO_WM_FULL_TEXT_BEAUTIFY_COPY_ID" val="67"/>
</p:tagLst>
</file>

<file path=ppt/tags/tag727.xml><?xml version="1.0" encoding="utf-8"?>
<p:tagLst xmlns:p="http://schemas.openxmlformats.org/presentationml/2006/main">
  <p:tag name="KSO_WM_UNIT_DECOLORIZATION" val="1"/>
  <p:tag name="KSO_WM_UNIT_COLOR_SCHEME_SHAPE_ID" val="6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4"/>
  <p:tag name="KSO_WM_UNIT_ID" val="diagram20194654_1*i*54"/>
  <p:tag name="KSO_WM_TEMPLATE_CATEGORY" val="diagram"/>
  <p:tag name="KSO_WM_TEMPLATE_INDEX" val="20194654"/>
  <p:tag name="KSO_WM_UNIT_LAYERLEVEL" val="1"/>
  <p:tag name="KSO_WM_TAG_VERSION" val="1.0"/>
  <p:tag name="KSO_WM_BEAUTIFY_FLAG" val="#wm#"/>
  <p:tag name="KSO_WM_FULL_TEXT_BEAUTIFY_COPY_ID" val="68"/>
</p:tagLst>
</file>

<file path=ppt/tags/tag728.xml><?xml version="1.0" encoding="utf-8"?>
<p:tagLst xmlns:p="http://schemas.openxmlformats.org/presentationml/2006/main">
  <p:tag name="KSO_WM_UNIT_DECOLORIZATION" val="1"/>
  <p:tag name="KSO_WM_UNIT_COLOR_SCHEME_SHAPE_ID" val="6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5"/>
  <p:tag name="KSO_WM_UNIT_ID" val="diagram20194654_1*i*55"/>
  <p:tag name="KSO_WM_TEMPLATE_CATEGORY" val="diagram"/>
  <p:tag name="KSO_WM_TEMPLATE_INDEX" val="20194654"/>
  <p:tag name="KSO_WM_UNIT_LAYERLEVEL" val="1"/>
  <p:tag name="KSO_WM_TAG_VERSION" val="1.0"/>
  <p:tag name="KSO_WM_BEAUTIFY_FLAG" val="#wm#"/>
  <p:tag name="KSO_WM_FULL_TEXT_BEAUTIFY_COPY_ID" val="69"/>
</p:tagLst>
</file>

<file path=ppt/tags/tag729.xml><?xml version="1.0" encoding="utf-8"?>
<p:tagLst xmlns:p="http://schemas.openxmlformats.org/presentationml/2006/main">
  <p:tag name="KSO_WM_UNIT_DECOLORIZATION" val="1"/>
  <p:tag name="KSO_WM_UNIT_COLOR_SCHEME_SHAPE_ID" val="7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6"/>
  <p:tag name="KSO_WM_UNIT_ID" val="diagram20194654_1*i*56"/>
  <p:tag name="KSO_WM_TEMPLATE_CATEGORY" val="diagram"/>
  <p:tag name="KSO_WM_TEMPLATE_INDEX" val="20194654"/>
  <p:tag name="KSO_WM_UNIT_LAYERLEVEL" val="1"/>
  <p:tag name="KSO_WM_TAG_VERSION" val="1.0"/>
  <p:tag name="KSO_WM_BEAUTIFY_FLAG" val="#wm#"/>
  <p:tag name="KSO_WM_FULL_TEXT_BEAUTIFY_COPY_ID" val="70"/>
</p:tagLst>
</file>

<file path=ppt/tags/tag730.xml><?xml version="1.0" encoding="utf-8"?>
<p:tagLst xmlns:p="http://schemas.openxmlformats.org/presentationml/2006/main">
  <p:tag name="KSO_WM_UNIT_DECOLORIZATION" val="1"/>
  <p:tag name="KSO_WM_UNIT_COLOR_SCHEME_SHAPE_ID" val="7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7"/>
  <p:tag name="KSO_WM_UNIT_ID" val="diagram20194654_1*i*57"/>
  <p:tag name="KSO_WM_TEMPLATE_CATEGORY" val="diagram"/>
  <p:tag name="KSO_WM_TEMPLATE_INDEX" val="20194654"/>
  <p:tag name="KSO_WM_UNIT_LAYERLEVEL" val="1"/>
  <p:tag name="KSO_WM_TAG_VERSION" val="1.0"/>
  <p:tag name="KSO_WM_BEAUTIFY_FLAG" val="#wm#"/>
  <p:tag name="KSO_WM_FULL_TEXT_BEAUTIFY_COPY_ID" val="71"/>
</p:tagLst>
</file>

<file path=ppt/tags/tag731.xml><?xml version="1.0" encoding="utf-8"?>
<p:tagLst xmlns:p="http://schemas.openxmlformats.org/presentationml/2006/main">
  <p:tag name="KSO_WM_UNIT_DECOLORIZATION" val="1"/>
  <p:tag name="KSO_WM_UNIT_COLOR_SCHEME_SHAPE_ID" val="7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8"/>
  <p:tag name="KSO_WM_UNIT_ID" val="diagram20194654_1*i*58"/>
  <p:tag name="KSO_WM_TEMPLATE_CATEGORY" val="diagram"/>
  <p:tag name="KSO_WM_TEMPLATE_INDEX" val="20194654"/>
  <p:tag name="KSO_WM_UNIT_LAYERLEVEL" val="1"/>
  <p:tag name="KSO_WM_TAG_VERSION" val="1.0"/>
  <p:tag name="KSO_WM_BEAUTIFY_FLAG" val="#wm#"/>
  <p:tag name="KSO_WM_FULL_TEXT_BEAUTIFY_COPY_ID" val="72"/>
</p:tagLst>
</file>

<file path=ppt/tags/tag732.xml><?xml version="1.0" encoding="utf-8"?>
<p:tagLst xmlns:p="http://schemas.openxmlformats.org/presentationml/2006/main">
  <p:tag name="KSO_WM_UNIT_DECOLORIZATION" val="1"/>
  <p:tag name="KSO_WM_UNIT_COLOR_SCHEME_SHAPE_ID" val="7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59"/>
  <p:tag name="KSO_WM_UNIT_ID" val="diagram20194654_1*i*59"/>
  <p:tag name="KSO_WM_TEMPLATE_CATEGORY" val="diagram"/>
  <p:tag name="KSO_WM_TEMPLATE_INDEX" val="20194654"/>
  <p:tag name="KSO_WM_UNIT_LAYERLEVEL" val="1"/>
  <p:tag name="KSO_WM_TAG_VERSION" val="1.0"/>
  <p:tag name="KSO_WM_BEAUTIFY_FLAG" val="#wm#"/>
  <p:tag name="KSO_WM_FULL_TEXT_BEAUTIFY_COPY_ID" val="73"/>
</p:tagLst>
</file>

<file path=ppt/tags/tag733.xml><?xml version="1.0" encoding="utf-8"?>
<p:tagLst xmlns:p="http://schemas.openxmlformats.org/presentationml/2006/main">
  <p:tag name="KSO_WM_UNIT_DECOLORIZATION" val="1"/>
  <p:tag name="KSO_WM_UNIT_COLOR_SCHEME_SHAPE_ID" val="7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0"/>
  <p:tag name="KSO_WM_UNIT_ID" val="diagram20194654_1*i*60"/>
  <p:tag name="KSO_WM_TEMPLATE_CATEGORY" val="diagram"/>
  <p:tag name="KSO_WM_TEMPLATE_INDEX" val="20194654"/>
  <p:tag name="KSO_WM_UNIT_LAYERLEVEL" val="1"/>
  <p:tag name="KSO_WM_TAG_VERSION" val="1.0"/>
  <p:tag name="KSO_WM_BEAUTIFY_FLAG" val="#wm#"/>
  <p:tag name="KSO_WM_FULL_TEXT_BEAUTIFY_COPY_ID" val="74"/>
</p:tagLst>
</file>

<file path=ppt/tags/tag734.xml><?xml version="1.0" encoding="utf-8"?>
<p:tagLst xmlns:p="http://schemas.openxmlformats.org/presentationml/2006/main">
  <p:tag name="KSO_WM_UNIT_DECOLORIZATION" val="1"/>
  <p:tag name="KSO_WM_UNIT_COLOR_SCHEME_SHAPE_ID" val="7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1"/>
  <p:tag name="KSO_WM_UNIT_ID" val="diagram20194654_1*i*61"/>
  <p:tag name="KSO_WM_TEMPLATE_CATEGORY" val="diagram"/>
  <p:tag name="KSO_WM_TEMPLATE_INDEX" val="20194654"/>
  <p:tag name="KSO_WM_UNIT_LAYERLEVEL" val="1"/>
  <p:tag name="KSO_WM_TAG_VERSION" val="1.0"/>
  <p:tag name="KSO_WM_BEAUTIFY_FLAG" val="#wm#"/>
  <p:tag name="KSO_WM_FULL_TEXT_BEAUTIFY_COPY_ID" val="75"/>
</p:tagLst>
</file>

<file path=ppt/tags/tag735.xml><?xml version="1.0" encoding="utf-8"?>
<p:tagLst xmlns:p="http://schemas.openxmlformats.org/presentationml/2006/main">
  <p:tag name="KSO_WM_UNIT_DECOLORIZATION" val="1"/>
  <p:tag name="KSO_WM_UNIT_COLOR_SCHEME_SHAPE_ID" val="7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2"/>
  <p:tag name="KSO_WM_UNIT_ID" val="diagram20194654_1*i*62"/>
  <p:tag name="KSO_WM_TEMPLATE_CATEGORY" val="diagram"/>
  <p:tag name="KSO_WM_TEMPLATE_INDEX" val="20194654"/>
  <p:tag name="KSO_WM_UNIT_LAYERLEVEL" val="1"/>
  <p:tag name="KSO_WM_TAG_VERSION" val="1.0"/>
  <p:tag name="KSO_WM_BEAUTIFY_FLAG" val="#wm#"/>
  <p:tag name="KSO_WM_FULL_TEXT_BEAUTIFY_COPY_ID" val="76"/>
</p:tagLst>
</file>

<file path=ppt/tags/tag736.xml><?xml version="1.0" encoding="utf-8"?>
<p:tagLst xmlns:p="http://schemas.openxmlformats.org/presentationml/2006/main">
  <p:tag name="KSO_WM_UNIT_DECOLORIZATION" val="1"/>
  <p:tag name="KSO_WM_UNIT_COLOR_SCHEME_SHAPE_ID" val="7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3"/>
  <p:tag name="KSO_WM_UNIT_ID" val="diagram20194654_1*i*63"/>
  <p:tag name="KSO_WM_TEMPLATE_CATEGORY" val="diagram"/>
  <p:tag name="KSO_WM_TEMPLATE_INDEX" val="20194654"/>
  <p:tag name="KSO_WM_UNIT_LAYERLEVEL" val="1"/>
  <p:tag name="KSO_WM_TAG_VERSION" val="1.0"/>
  <p:tag name="KSO_WM_BEAUTIFY_FLAG" val="#wm#"/>
  <p:tag name="KSO_WM_FULL_TEXT_BEAUTIFY_COPY_ID" val="78"/>
</p:tagLst>
</file>

<file path=ppt/tags/tag737.xml><?xml version="1.0" encoding="utf-8"?>
<p:tagLst xmlns:p="http://schemas.openxmlformats.org/presentationml/2006/main">
  <p:tag name="KSO_WM_UNIT_DECOLORIZATION" val="1"/>
  <p:tag name="KSO_WM_UNIT_COLOR_SCHEME_SHAPE_ID" val="7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4"/>
  <p:tag name="KSO_WM_UNIT_ID" val="diagram20194654_1*i*64"/>
  <p:tag name="KSO_WM_TEMPLATE_CATEGORY" val="diagram"/>
  <p:tag name="KSO_WM_TEMPLATE_INDEX" val="20194654"/>
  <p:tag name="KSO_WM_UNIT_LAYERLEVEL" val="1"/>
  <p:tag name="KSO_WM_TAG_VERSION" val="1.0"/>
  <p:tag name="KSO_WM_BEAUTIFY_FLAG" val="#wm#"/>
  <p:tag name="KSO_WM_FULL_TEXT_BEAUTIFY_COPY_ID" val="79"/>
</p:tagLst>
</file>

<file path=ppt/tags/tag738.xml><?xml version="1.0" encoding="utf-8"?>
<p:tagLst xmlns:p="http://schemas.openxmlformats.org/presentationml/2006/main">
  <p:tag name="KSO_WM_UNIT_DECOLORIZATION" val="1"/>
  <p:tag name="KSO_WM_UNIT_COLOR_SCHEME_SHAPE_ID" val="8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5"/>
  <p:tag name="KSO_WM_UNIT_ID" val="diagram20194654_1*i*65"/>
  <p:tag name="KSO_WM_TEMPLATE_CATEGORY" val="diagram"/>
  <p:tag name="KSO_WM_TEMPLATE_INDEX" val="20194654"/>
  <p:tag name="KSO_WM_UNIT_LAYERLEVEL" val="1"/>
  <p:tag name="KSO_WM_TAG_VERSION" val="1.0"/>
  <p:tag name="KSO_WM_BEAUTIFY_FLAG" val="#wm#"/>
  <p:tag name="KSO_WM_FULL_TEXT_BEAUTIFY_COPY_ID" val="80"/>
</p:tagLst>
</file>

<file path=ppt/tags/tag739.xml><?xml version="1.0" encoding="utf-8"?>
<p:tagLst xmlns:p="http://schemas.openxmlformats.org/presentationml/2006/main">
  <p:tag name="KSO_WM_UNIT_DECOLORIZATION" val="1"/>
  <p:tag name="KSO_WM_UNIT_COLOR_SCHEME_SHAPE_ID" val="81"/>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6"/>
  <p:tag name="KSO_WM_UNIT_ID" val="diagram20194654_1*i*66"/>
  <p:tag name="KSO_WM_TEMPLATE_CATEGORY" val="diagram"/>
  <p:tag name="KSO_WM_TEMPLATE_INDEX" val="20194654"/>
  <p:tag name="KSO_WM_UNIT_LAYERLEVEL" val="1"/>
  <p:tag name="KSO_WM_TAG_VERSION" val="1.0"/>
  <p:tag name="KSO_WM_BEAUTIFY_FLAG" val="#wm#"/>
  <p:tag name="KSO_WM_FULL_TEXT_BEAUTIFY_COPY_ID" val="81"/>
</p:tagLst>
</file>

<file path=ppt/tags/tag740.xml><?xml version="1.0" encoding="utf-8"?>
<p:tagLst xmlns:p="http://schemas.openxmlformats.org/presentationml/2006/main">
  <p:tag name="KSO_WM_UNIT_DECOLORIZATION" val="1"/>
  <p:tag name="KSO_WM_UNIT_COLOR_SCHEME_SHAPE_ID" val="8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7"/>
  <p:tag name="KSO_WM_UNIT_ID" val="diagram20194654_1*i*67"/>
  <p:tag name="KSO_WM_TEMPLATE_CATEGORY" val="diagram"/>
  <p:tag name="KSO_WM_TEMPLATE_INDEX" val="20194654"/>
  <p:tag name="KSO_WM_UNIT_LAYERLEVEL" val="1"/>
  <p:tag name="KSO_WM_TAG_VERSION" val="1.0"/>
  <p:tag name="KSO_WM_BEAUTIFY_FLAG" val="#wm#"/>
  <p:tag name="KSO_WM_FULL_TEXT_BEAUTIFY_COPY_ID" val="82"/>
</p:tagLst>
</file>

<file path=ppt/tags/tag741.xml><?xml version="1.0" encoding="utf-8"?>
<p:tagLst xmlns:p="http://schemas.openxmlformats.org/presentationml/2006/main">
  <p:tag name="KSO_WM_UNIT_DECOLORIZATION" val="1"/>
  <p:tag name="KSO_WM_UNIT_COLOR_SCHEME_SHAPE_ID" val="8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8"/>
  <p:tag name="KSO_WM_UNIT_ID" val="diagram20194654_1*i*68"/>
  <p:tag name="KSO_WM_TEMPLATE_CATEGORY" val="diagram"/>
  <p:tag name="KSO_WM_TEMPLATE_INDEX" val="20194654"/>
  <p:tag name="KSO_WM_UNIT_LAYERLEVEL" val="1"/>
  <p:tag name="KSO_WM_TAG_VERSION" val="1.0"/>
  <p:tag name="KSO_WM_BEAUTIFY_FLAG" val="#wm#"/>
  <p:tag name="KSO_WM_FULL_TEXT_BEAUTIFY_COPY_ID" val="83"/>
</p:tagLst>
</file>

<file path=ppt/tags/tag742.xml><?xml version="1.0" encoding="utf-8"?>
<p:tagLst xmlns:p="http://schemas.openxmlformats.org/presentationml/2006/main">
  <p:tag name="KSO_WM_UNIT_DECOLORIZATION" val="1"/>
  <p:tag name="KSO_WM_UNIT_COLOR_SCHEME_SHAPE_ID" val="84"/>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69"/>
  <p:tag name="KSO_WM_UNIT_ID" val="diagram20194654_1*i*69"/>
  <p:tag name="KSO_WM_TEMPLATE_CATEGORY" val="diagram"/>
  <p:tag name="KSO_WM_TEMPLATE_INDEX" val="20194654"/>
  <p:tag name="KSO_WM_UNIT_LAYERLEVEL" val="1"/>
  <p:tag name="KSO_WM_TAG_VERSION" val="1.0"/>
  <p:tag name="KSO_WM_BEAUTIFY_FLAG" val="#wm#"/>
  <p:tag name="KSO_WM_FULL_TEXT_BEAUTIFY_COPY_ID" val="84"/>
</p:tagLst>
</file>

<file path=ppt/tags/tag743.xml><?xml version="1.0" encoding="utf-8"?>
<p:tagLst xmlns:p="http://schemas.openxmlformats.org/presentationml/2006/main">
  <p:tag name="KSO_WM_UNIT_DECOLORIZATION" val="1"/>
  <p:tag name="KSO_WM_UNIT_COLOR_SCHEME_SHAPE_ID" val="85"/>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0"/>
  <p:tag name="KSO_WM_UNIT_ID" val="diagram20194654_1*i*70"/>
  <p:tag name="KSO_WM_TEMPLATE_CATEGORY" val="diagram"/>
  <p:tag name="KSO_WM_TEMPLATE_INDEX" val="20194654"/>
  <p:tag name="KSO_WM_UNIT_LAYERLEVEL" val="1"/>
  <p:tag name="KSO_WM_TAG_VERSION" val="1.0"/>
  <p:tag name="KSO_WM_BEAUTIFY_FLAG" val="#wm#"/>
  <p:tag name="KSO_WM_FULL_TEXT_BEAUTIFY_COPY_ID" val="85"/>
</p:tagLst>
</file>

<file path=ppt/tags/tag744.xml><?xml version="1.0" encoding="utf-8"?>
<p:tagLst xmlns:p="http://schemas.openxmlformats.org/presentationml/2006/main">
  <p:tag name="KSO_WM_UNIT_DECOLORIZATION" val="1"/>
  <p:tag name="KSO_WM_UNIT_COLOR_SCHEME_SHAPE_ID" val="86"/>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1"/>
  <p:tag name="KSO_WM_UNIT_ID" val="diagram20194654_1*i*71"/>
  <p:tag name="KSO_WM_TEMPLATE_CATEGORY" val="diagram"/>
  <p:tag name="KSO_WM_TEMPLATE_INDEX" val="20194654"/>
  <p:tag name="KSO_WM_UNIT_LAYERLEVEL" val="1"/>
  <p:tag name="KSO_WM_TAG_VERSION" val="1.0"/>
  <p:tag name="KSO_WM_BEAUTIFY_FLAG" val="#wm#"/>
  <p:tag name="KSO_WM_FULL_TEXT_BEAUTIFY_COPY_ID" val="86"/>
</p:tagLst>
</file>

<file path=ppt/tags/tag745.xml><?xml version="1.0" encoding="utf-8"?>
<p:tagLst xmlns:p="http://schemas.openxmlformats.org/presentationml/2006/main">
  <p:tag name="KSO_WM_UNIT_DECOLORIZATION" val="1"/>
  <p:tag name="KSO_WM_UNIT_COLOR_SCHEME_SHAPE_ID" val="8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2"/>
  <p:tag name="KSO_WM_UNIT_ID" val="diagram20194654_1*i*72"/>
  <p:tag name="KSO_WM_TEMPLATE_CATEGORY" val="diagram"/>
  <p:tag name="KSO_WM_TEMPLATE_INDEX" val="20194654"/>
  <p:tag name="KSO_WM_UNIT_LAYERLEVEL" val="1"/>
  <p:tag name="KSO_WM_TAG_VERSION" val="1.0"/>
  <p:tag name="KSO_WM_BEAUTIFY_FLAG" val="#wm#"/>
  <p:tag name="KSO_WM_FULL_TEXT_BEAUTIFY_COPY_ID" val="87"/>
</p:tagLst>
</file>

<file path=ppt/tags/tag746.xml><?xml version="1.0" encoding="utf-8"?>
<p:tagLst xmlns:p="http://schemas.openxmlformats.org/presentationml/2006/main">
  <p:tag name="KSO_WM_UNIT_DECOLORIZATION" val="1"/>
  <p:tag name="KSO_WM_UNIT_COLOR_SCHEME_SHAPE_ID" val="8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3"/>
  <p:tag name="KSO_WM_UNIT_ID" val="diagram20194654_1*i*73"/>
  <p:tag name="KSO_WM_TEMPLATE_CATEGORY" val="diagram"/>
  <p:tag name="KSO_WM_TEMPLATE_INDEX" val="20194654"/>
  <p:tag name="KSO_WM_UNIT_LAYERLEVEL" val="1"/>
  <p:tag name="KSO_WM_TAG_VERSION" val="1.0"/>
  <p:tag name="KSO_WM_BEAUTIFY_FLAG" val="#wm#"/>
  <p:tag name="KSO_WM_FULL_TEXT_BEAUTIFY_COPY_ID" val="88"/>
</p:tagLst>
</file>

<file path=ppt/tags/tag7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4"/>
  <p:tag name="KSO_WM_UNIT_ID" val="diagram20194654_1*i*74"/>
  <p:tag name="KSO_WM_TEMPLATE_CATEGORY" val="diagram"/>
  <p:tag name="KSO_WM_TEMPLATE_INDEX" val="20194654"/>
  <p:tag name="KSO_WM_UNIT_LAYERLEVEL" val="1"/>
  <p:tag name="KSO_WM_TAG_VERSION" val="1.0"/>
  <p:tag name="KSO_WM_BEAUTIFY_FLAG" val="#wm#"/>
  <p:tag name="KSO_WM_FULL_TEXT_BEAUTIFY_COPY_ID" val="84041"/>
</p:tagLst>
</file>

<file path=ppt/tags/tag7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5"/>
  <p:tag name="KSO_WM_UNIT_ID" val="diagram20194654_1*i*75"/>
  <p:tag name="KSO_WM_TEMPLATE_CATEGORY" val="diagram"/>
  <p:tag name="KSO_WM_TEMPLATE_INDEX" val="20194654"/>
  <p:tag name="KSO_WM_UNIT_LAYERLEVEL" val="1"/>
  <p:tag name="KSO_WM_TAG_VERSION" val="1.0"/>
  <p:tag name="KSO_WM_BEAUTIFY_FLAG" val="#wm#"/>
  <p:tag name="KSO_WM_FULL_TEXT_BEAUTIFY_COPY_ID" val="84042"/>
</p:tagLst>
</file>

<file path=ppt/tags/tag7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6"/>
  <p:tag name="KSO_WM_UNIT_ID" val="diagram20194654_1*i*76"/>
  <p:tag name="KSO_WM_TEMPLATE_CATEGORY" val="diagram"/>
  <p:tag name="KSO_WM_TEMPLATE_INDEX" val="20194654"/>
  <p:tag name="KSO_WM_UNIT_LAYERLEVEL" val="1"/>
  <p:tag name="KSO_WM_TAG_VERSION" val="1.0"/>
  <p:tag name="KSO_WM_BEAUTIFY_FLAG" val="#wm#"/>
  <p:tag name="KSO_WM_FULL_TEXT_BEAUTIFY_COPY_ID" val="84043"/>
</p:tagLst>
</file>

<file path=ppt/tags/tag7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7"/>
  <p:tag name="KSO_WM_UNIT_ID" val="diagram20194654_1*i*77"/>
  <p:tag name="KSO_WM_TEMPLATE_CATEGORY" val="diagram"/>
  <p:tag name="KSO_WM_TEMPLATE_INDEX" val="20194654"/>
  <p:tag name="KSO_WM_UNIT_LAYERLEVEL" val="1"/>
  <p:tag name="KSO_WM_TAG_VERSION" val="1.0"/>
  <p:tag name="KSO_WM_BEAUTIFY_FLAG" val="#wm#"/>
  <p:tag name="KSO_WM_FULL_TEXT_BEAUTIFY_COPY_ID" val="84044"/>
</p:tagLst>
</file>

<file path=ppt/tags/tag7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9"/>
  <p:tag name="KSO_WM_UNIT_ID" val="diagram20194654_1*i*79"/>
  <p:tag name="KSO_WM_TEMPLATE_CATEGORY" val="diagram"/>
  <p:tag name="KSO_WM_TEMPLATE_INDEX" val="20194654"/>
  <p:tag name="KSO_WM_UNIT_LAYERLEVEL" val="1"/>
  <p:tag name="KSO_WM_TAG_VERSION" val="1.0"/>
  <p:tag name="KSO_WM_BEAUTIFY_FLAG" val="#wm#"/>
  <p:tag name="KSO_WM_FULL_TEXT_BEAUTIFY_COPY_ID" val="84045"/>
</p:tagLst>
</file>

<file path=ppt/tags/tag7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0"/>
  <p:tag name="KSO_WM_UNIT_ID" val="diagram20194654_1*i*80"/>
  <p:tag name="KSO_WM_TEMPLATE_CATEGORY" val="diagram"/>
  <p:tag name="KSO_WM_TEMPLATE_INDEX" val="20194654"/>
  <p:tag name="KSO_WM_UNIT_LAYERLEVEL" val="1"/>
  <p:tag name="KSO_WM_TAG_VERSION" val="1.0"/>
  <p:tag name="KSO_WM_BEAUTIFY_FLAG" val="#wm#"/>
  <p:tag name="KSO_WM_FULL_TEXT_BEAUTIFY_COPY_ID" val="84046"/>
</p:tagLst>
</file>

<file path=ppt/tags/tag7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1"/>
  <p:tag name="KSO_WM_UNIT_ID" val="diagram20194654_1*i*81"/>
  <p:tag name="KSO_WM_TEMPLATE_CATEGORY" val="diagram"/>
  <p:tag name="KSO_WM_TEMPLATE_INDEX" val="20194654"/>
  <p:tag name="KSO_WM_UNIT_LAYERLEVEL" val="1"/>
  <p:tag name="KSO_WM_TAG_VERSION" val="1.0"/>
  <p:tag name="KSO_WM_BEAUTIFY_FLAG" val="#wm#"/>
  <p:tag name="KSO_WM_FULL_TEXT_BEAUTIFY_COPY_ID" val="84047"/>
</p:tagLst>
</file>

<file path=ppt/tags/tag7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2"/>
  <p:tag name="KSO_WM_UNIT_ID" val="diagram20194654_1*i*82"/>
  <p:tag name="KSO_WM_TEMPLATE_CATEGORY" val="diagram"/>
  <p:tag name="KSO_WM_TEMPLATE_INDEX" val="20194654"/>
  <p:tag name="KSO_WM_UNIT_LAYERLEVEL" val="1"/>
  <p:tag name="KSO_WM_TAG_VERSION" val="1.0"/>
  <p:tag name="KSO_WM_BEAUTIFY_FLAG" val="#wm#"/>
  <p:tag name="KSO_WM_FULL_TEXT_BEAUTIFY_COPY_ID" val="84048"/>
</p:tagLst>
</file>

<file path=ppt/tags/tag755.xml><?xml version="1.0" encoding="utf-8"?>
<p:tagLst xmlns:p="http://schemas.openxmlformats.org/presentationml/2006/main">
  <p:tag name="KSO_WM_FULL_TEXT_BEAUTIFY_COPY_ID" val="84049"/>
</p:tagLst>
</file>

<file path=ppt/tags/tag756.xml><?xml version="1.0" encoding="utf-8"?>
<p:tagLst xmlns:p="http://schemas.openxmlformats.org/presentationml/2006/main">
  <p:tag name="KSO_WM_SLIDE_COLORSCHEME_VERSION" val="3.2"/>
  <p:tag name="KSO_WM_SLIDE_ID" val="diagram20194654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946*602"/>
  <p:tag name="KSO_WM_SLIDE_POSITION" val="26*10"/>
  <p:tag name="KSO_WM_TAG_VERSION" val="1.0"/>
  <p:tag name="KSO_WM_BEAUTIFY_FLAG" val="#wm#"/>
  <p:tag name="KSO_WM_TEMPLATE_CATEGORY" val="diagram"/>
  <p:tag name="KSO_WM_TEMPLATE_INDEX" val="20194654"/>
  <p:tag name="KSO_WM_SLIDE_LAYOUT" val="a_f"/>
  <p:tag name="KSO_WM_SLIDE_LAYOUT_CNT" val="1_1"/>
  <p:tag name="KSO_WM_FULL_TEXT_BEAUTIFY_COPY_ID" val="150995716"/>
</p:tagLst>
</file>

<file path=ppt/tags/tag757.xml><?xml version="1.0" encoding="utf-8"?>
<p:tagLst xmlns:p="http://schemas.openxmlformats.org/presentationml/2006/main">
  <p:tag name="KSO_WM_TEMPLATE_CATEGORY" val="diagram"/>
  <p:tag name="KSO_WM_TEMPLATE_INDEX" val="20186493"/>
  <p:tag name="KSO_WM_UNIT_TYPE" val="l_h_i"/>
  <p:tag name="KSO_WM_UNIT_INDEX" val="1_1_1"/>
  <p:tag name="KSO_WM_UNIT_ID" val="diagram20186493_3*l_h_i*1_1_1"/>
  <p:tag name="KSO_WM_UNIT_LAYERLEVEL" val="1_1_1"/>
  <p:tag name="KSO_WM_BEAUTIFY_FLAG" val="#wm#"/>
  <p:tag name="KSO_WM_TAG_VERSION" val="1.0"/>
  <p:tag name="KSO_WM_DIAGRAM_GROUP_CODE" val="l1-1"/>
  <p:tag name="KSO_WM_UNIT_TEXT_FILL_FORE_SCHEMECOLOR_INDEX" val="2"/>
  <p:tag name="KSO_WM_UNIT_TEXT_FILL_TYPE" val="1"/>
  <p:tag name="KSO_WM_UNIT_USESOURCEFORMAT_APPLY" val="1"/>
  <p:tag name="KSO_WM_FULL_TEXT_BEAUTIFY_COPY_ID" val="18"/>
</p:tagLst>
</file>

<file path=ppt/tags/tag758.xml><?xml version="1.0" encoding="utf-8"?>
<p:tagLst xmlns:p="http://schemas.openxmlformats.org/presentationml/2006/main">
  <p:tag name="KSO_WM_TEMPLATE_CATEGORY" val="diagram"/>
  <p:tag name="KSO_WM_TEMPLATE_INDEX" val="20186493"/>
  <p:tag name="KSO_WM_UNIT_TYPE" val="l_h_i"/>
  <p:tag name="KSO_WM_UNIT_INDEX" val="1_2_1"/>
  <p:tag name="KSO_WM_UNIT_ID" val="diagram20186493_3*l_h_i*1_2_1"/>
  <p:tag name="KSO_WM_UNIT_LAYERLEVEL" val="1_1_1"/>
  <p:tag name="KSO_WM_BEAUTIFY_FLAG" val="#wm#"/>
  <p:tag name="KSO_WM_TAG_VERSION" val="1.0"/>
  <p:tag name="KSO_WM_DIAGRAM_GROUP_CODE" val="l1-1"/>
  <p:tag name="KSO_WM_UNIT_TEXT_FILL_FORE_SCHEMECOLOR_INDEX" val="2"/>
  <p:tag name="KSO_WM_UNIT_TEXT_FILL_TYPE" val="1"/>
  <p:tag name="KSO_WM_UNIT_USESOURCEFORMAT_APPLY" val="1"/>
  <p:tag name="KSO_WM_FULL_TEXT_BEAUTIFY_COPY_ID" val="20"/>
</p:tagLst>
</file>

<file path=ppt/tags/tag759.xml><?xml version="1.0" encoding="utf-8"?>
<p:tagLst xmlns:p="http://schemas.openxmlformats.org/presentationml/2006/main">
  <p:tag name="KSO_WM_TEMPLATE_CATEGORY" val="diagram"/>
  <p:tag name="KSO_WM_TEMPLATE_INDEX" val="20186493"/>
  <p:tag name="KSO_WM_UNIT_TYPE" val="l_h_f"/>
  <p:tag name="KSO_WM_UNIT_INDEX" val="1_1_1"/>
  <p:tag name="KSO_WM_UNIT_ID" val="diagram20186493_3*l_h_f*1_1_1"/>
  <p:tag name="KSO_WM_UNIT_LAYERLEVEL" val="1_1_1"/>
  <p:tag name="KSO_WM_UNIT_VALUE" val="90"/>
  <p:tag name="KSO_WM_UNIT_HIGHLIGHT" val="0"/>
  <p:tag name="KSO_WM_UNIT_COMPATIBLE" val="0"/>
  <p:tag name="KSO_WM_UNIT_CLEAR" val="0"/>
  <p:tag name="KSO_WM_BEAUTIFY_FLAG" val="#wm#"/>
  <p:tag name="KSO_WM_TAG_VERSION" val="1.0"/>
  <p:tag name="KSO_WM_DIAGRAM_GROUP_CODE" val="l1-1"/>
  <p:tag name="KSO_WM_UNIT_PRESET_TEXT" val="点击输入本栏的具体文字，简明扼要地说明分项内容。作为概念的解说，请根据您的具体内容酌情进行修改，以便于让阅读者更容易理解您所提及的信息内容和更好地展示您的观点。"/>
  <p:tag name="KSO_WM_UNIT_TEXT_FILL_FORE_SCHEMECOLOR_INDEX" val="14"/>
  <p:tag name="KSO_WM_UNIT_TEXT_FILL_TYPE" val="1"/>
  <p:tag name="KSO_WM_UNIT_USESOURCEFORMAT_APPLY" val="1"/>
  <p:tag name="KSO_WM_FULL_TEXT_BEAUTIFY_COPY_ID" val="84996"/>
</p:tagLst>
</file>

<file path=ppt/tags/tag760.xml><?xml version="1.0" encoding="utf-8"?>
<p:tagLst xmlns:p="http://schemas.openxmlformats.org/presentationml/2006/main">
  <p:tag name="KSO_WM_TEMPLATE_CATEGORY" val="diagram"/>
  <p:tag name="KSO_WM_TEMPLATE_INDEX" val="20186493"/>
  <p:tag name="KSO_WM_UNIT_TYPE" val="l_i"/>
  <p:tag name="KSO_WM_UNIT_INDEX" val="1_3"/>
  <p:tag name="KSO_WM_UNIT_ID" val="diagram20186493_3*l_i*1_3"/>
  <p:tag name="KSO_WM_UNIT_LAYERLEVEL" val="1_1"/>
  <p:tag name="KSO_WM_BEAUTIFY_FLAG" val="#wm#"/>
  <p:tag name="KSO_WM_TAG_VERSION" val="1.0"/>
  <p:tag name="KSO_WM_DIAGRAM_GROUP_CODE" val="l1-1"/>
  <p:tag name="KSO_WM_UNIT_USESOURCEFORMAT_APPLY" val="1"/>
  <p:tag name="KSO_WM_FULL_TEXT_BEAUTIFY_COPY_ID" val="15"/>
</p:tagLst>
</file>

<file path=ppt/tags/tag761.xml><?xml version="1.0" encoding="utf-8"?>
<p:tagLst xmlns:p="http://schemas.openxmlformats.org/presentationml/2006/main">
  <p:tag name="KSO_WM_TEMPLATE_CATEGORY" val="diagram"/>
  <p:tag name="KSO_WM_TEMPLATE_INDEX" val="20186493"/>
  <p:tag name="KSO_WM_UNIT_TYPE" val="l_h_a"/>
  <p:tag name="KSO_WM_UNIT_INDEX" val="1_1_1"/>
  <p:tag name="KSO_WM_UNIT_ID" val="diagram20186493_3*l_h_a*1_1_1"/>
  <p:tag name="KSO_WM_UNIT_LAYERLEVEL" val="1_1_1"/>
  <p:tag name="KSO_WM_UNIT_VALUE" val="4"/>
  <p:tag name="KSO_WM_UNIT_HIGHLIGHT" val="0"/>
  <p:tag name="KSO_WM_UNIT_COMPATIBLE" val="0"/>
  <p:tag name="KSO_WM_UNIT_CLEAR" val="0"/>
  <p:tag name="KSO_WM_BEAUTIFY_FLAG" val="#wm#"/>
  <p:tag name="KSO_WM_TAG_VERSION" val="1.0"/>
  <p:tag name="KSO_WM_DIAGRAM_GROUP_CODE" val="l1-1"/>
  <p:tag name="KSO_WM_UNIT_PRESET_TEXT" val="添加标题"/>
  <p:tag name="KSO_WM_UNIT_TEXT_FILL_FORE_SCHEMECOLOR_INDEX" val="14"/>
  <p:tag name="KSO_WM_UNIT_TEXT_FILL_TYPE" val="1"/>
  <p:tag name="KSO_WM_UNIT_USESOURCEFORMAT_APPLY" val="1"/>
  <p:tag name="KSO_WM_FULL_TEXT_BEAUTIFY_COPY_ID" val="84998"/>
</p:tagLst>
</file>

<file path=ppt/tags/tag762.xml><?xml version="1.0" encoding="utf-8"?>
<p:tagLst xmlns:p="http://schemas.openxmlformats.org/presentationml/2006/main">
  <p:tag name="KSO_WM_TEMPLATE_CATEGORY" val="diagram"/>
  <p:tag name="KSO_WM_TEMPLATE_INDEX" val="20186493"/>
  <p:tag name="KSO_WM_UNIT_TYPE" val="l_h_a"/>
  <p:tag name="KSO_WM_UNIT_INDEX" val="1_2_1"/>
  <p:tag name="KSO_WM_UNIT_ID" val="diagram20186493_3*l_h_a*1_2_1"/>
  <p:tag name="KSO_WM_UNIT_LAYERLEVEL" val="1_1_1"/>
  <p:tag name="KSO_WM_UNIT_VALUE" val="4"/>
  <p:tag name="KSO_WM_UNIT_HIGHLIGHT" val="0"/>
  <p:tag name="KSO_WM_UNIT_COMPATIBLE" val="0"/>
  <p:tag name="KSO_WM_UNIT_CLEAR" val="0"/>
  <p:tag name="KSO_WM_BEAUTIFY_FLAG" val="#wm#"/>
  <p:tag name="KSO_WM_TAG_VERSION" val="1.0"/>
  <p:tag name="KSO_WM_DIAGRAM_GROUP_CODE" val="l1-1"/>
  <p:tag name="KSO_WM_UNIT_PRESET_TEXT" val="添加标题"/>
  <p:tag name="KSO_WM_UNIT_TEXT_FILL_FORE_SCHEMECOLOR_INDEX" val="14"/>
  <p:tag name="KSO_WM_UNIT_TEXT_FILL_TYPE" val="1"/>
  <p:tag name="KSO_WM_UNIT_USESOURCEFORMAT_APPLY" val="1"/>
  <p:tag name="KSO_WM_FULL_TEXT_BEAUTIFY_COPY_ID" val="84999"/>
</p:tagLst>
</file>

<file path=ppt/tags/tag763.xml><?xml version="1.0" encoding="utf-8"?>
<p:tagLst xmlns:p="http://schemas.openxmlformats.org/presentationml/2006/main">
  <p:tag name="KSO_WM_TEMPLATE_CATEGORY" val="diagram"/>
  <p:tag name="KSO_WM_TEMPLATE_INDEX" val="20186493"/>
  <p:tag name="KSO_WM_UNIT_TYPE" val="l_i"/>
  <p:tag name="KSO_WM_UNIT_INDEX" val="1_4"/>
  <p:tag name="KSO_WM_UNIT_ID" val="diagram20186493_3*l_i*1_4"/>
  <p:tag name="KSO_WM_UNIT_LAYERLEVEL" val="1_1"/>
  <p:tag name="KSO_WM_BEAUTIFY_FLAG" val="#wm#"/>
  <p:tag name="KSO_WM_TAG_VERSION" val="1.0"/>
  <p:tag name="KSO_WM_DIAGRAM_GROUP_CODE" val="l1-1"/>
  <p:tag name="KSO_WM_UNIT_USESOURCEFORMAT_APPLY" val="1"/>
  <p:tag name="KSO_WM_FULL_TEXT_BEAUTIFY_COPY_ID" val="23"/>
</p:tagLst>
</file>

<file path=ppt/tags/tag764.xml><?xml version="1.0" encoding="utf-8"?>
<p:tagLst xmlns:p="http://schemas.openxmlformats.org/presentationml/2006/main">
  <p:tag name="KSO_WM_TEMPLATE_CATEGORY" val="diagram"/>
  <p:tag name="KSO_WM_TEMPLATE_INDEX" val="20186493"/>
  <p:tag name="KSO_WM_UNIT_TYPE" val="l_h_f"/>
  <p:tag name="KSO_WM_UNIT_INDEX" val="1_2_1"/>
  <p:tag name="KSO_WM_UNIT_ID" val="diagram20186493_3*l_h_f*1_2_1"/>
  <p:tag name="KSO_WM_UNIT_LAYERLEVEL" val="1_1_1"/>
  <p:tag name="KSO_WM_UNIT_VALUE" val="90"/>
  <p:tag name="KSO_WM_UNIT_HIGHLIGHT" val="0"/>
  <p:tag name="KSO_WM_UNIT_COMPATIBLE" val="0"/>
  <p:tag name="KSO_WM_UNIT_CLEAR" val="0"/>
  <p:tag name="KSO_WM_BEAUTIFY_FLAG" val="#wm#"/>
  <p:tag name="KSO_WM_TAG_VERSION" val="1.0"/>
  <p:tag name="KSO_WM_DIAGRAM_GROUP_CODE" val="l1-1"/>
  <p:tag name="KSO_WM_UNIT_PRESET_TEXT" val="点击输入本栏的具体文字，简明扼要地说明分项内容。作为概念的解说，请根据您的具体内容酌情进行修改，以便于让阅读者更容易理解您所提及的信息内容和更好地展示您的观点。"/>
  <p:tag name="KSO_WM_UNIT_TEXT_FILL_FORE_SCHEMECOLOR_INDEX" val="14"/>
  <p:tag name="KSO_WM_UNIT_TEXT_FILL_TYPE" val="1"/>
  <p:tag name="KSO_WM_UNIT_USESOURCEFORMAT_APPLY" val="1"/>
  <p:tag name="KSO_WM_FULL_TEXT_BEAUTIFY_COPY_ID" val="85001"/>
</p:tagLst>
</file>

<file path=ppt/tags/tag765.xml><?xml version="1.0" encoding="utf-8"?>
<p:tagLst xmlns:p="http://schemas.openxmlformats.org/presentationml/2006/main">
  <p:tag name="KSO_WM_TEMPLATE_CATEGORY" val="diagram"/>
  <p:tag name="KSO_WM_TEMPLATE_INDEX" val="20186493"/>
  <p:tag name="KSO_WM_UNIT_TYPE" val="l_i"/>
  <p:tag name="KSO_WM_UNIT_INDEX" val="1_5"/>
  <p:tag name="KSO_WM_UNIT_ID" val="diagram20186493_3*l_i*1_5"/>
  <p:tag name="KSO_WM_UNIT_LAYERLEVEL" val="1_1"/>
  <p:tag name="KSO_WM_BEAUTIFY_FLAG" val="#wm#"/>
  <p:tag name="KSO_WM_TAG_VERSION" val="1.0"/>
  <p:tag name="KSO_WM_DIAGRAM_GROUP_CODE" val="l1-1"/>
  <p:tag name="KSO_WM_UNIT_FILL_FORE_SCHEMECOLOR_INDEX" val="14"/>
  <p:tag name="KSO_WM_UNIT_FILL_TYPE" val="1"/>
  <p:tag name="KSO_WM_UNIT_TEXT_FILL_FORE_SCHEMECOLOR_INDEX" val="2"/>
  <p:tag name="KSO_WM_UNIT_TEXT_FILL_TYPE" val="1"/>
  <p:tag name="KSO_WM_UNIT_USESOURCEFORMAT_APPLY" val="1"/>
  <p:tag name="KSO_WM_FULL_TEXT_BEAUTIFY_COPY_ID" val="34"/>
</p:tagLst>
</file>

<file path=ppt/tags/tag766.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767.xml><?xml version="1.0" encoding="utf-8"?>
<p:tagLst xmlns:p="http://schemas.openxmlformats.org/presentationml/2006/main">
  <p:tag name="KSO_WM_TEMPLATE_CATEGORY" val="diagram"/>
  <p:tag name="KSO_WM_TEMPLATE_INDEX" val="20186493"/>
  <p:tag name="KSO_WM_TAG_VERSION" val="1.0"/>
  <p:tag name="KSO_WM_SLIDE_ID" val="diagram20186493_3"/>
  <p:tag name="KSO_WM_SLIDE_INDEX" val="3"/>
  <p:tag name="KSO_WM_SLIDE_ITEM_CNT" val="2"/>
  <p:tag name="KSO_WM_SLIDE_LAYOUT" val="a_l"/>
  <p:tag name="KSO_WM_SLIDE_LAYOUT_CNT" val="1_1"/>
  <p:tag name="KSO_WM_SLIDE_TYPE" val="text"/>
  <p:tag name="KSO_WM_SLIDE_SUBTYPE" val="diag"/>
  <p:tag name="KSO_WM_BEAUTIFY_FLAG" val="#wm#"/>
  <p:tag name="KSO_WM_SLIDE_POSITION" val="169*73"/>
  <p:tag name="KSO_WM_SLIDE_SIZE" val="722*340"/>
  <p:tag name="KSO_WM_DIAGRAM_GROUP_CODE" val="l1-1"/>
  <p:tag name="KSO_WM_FULL_TEXT_BEAUTIFY_COPY_ID" val="150995693"/>
</p:tagLst>
</file>

<file path=ppt/tags/tag768.xml><?xml version="1.0" encoding="utf-8"?>
<p:tagLst xmlns:p="http://schemas.openxmlformats.org/presentationml/2006/main">
  <p:tag name="KSO_WM_UNIT_COLOR_SCHEME_SHAPE_ID" val="90"/>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
  <p:tag name="KSO_WM_UNIT_ID" val="diagram20194654_1*i*1"/>
  <p:tag name="KSO_WM_TEMPLATE_CATEGORY" val="diagram"/>
  <p:tag name="KSO_WM_TEMPLATE_INDEX" val="20194654"/>
  <p:tag name="KSO_WM_UNIT_LAYERLEVEL" val="1"/>
  <p:tag name="KSO_WM_TAG_VERSION" val="1.0"/>
  <p:tag name="KSO_WM_BEAUTIFY_FLAG" val="#wm#"/>
  <p:tag name="KSO_WM_FULL_TEXT_BEAUTIFY_COPY_ID" val="90"/>
</p:tagLst>
</file>

<file path=ppt/tags/tag769.xml><?xml version="1.0" encoding="utf-8"?>
<p:tagLst xmlns:p="http://schemas.openxmlformats.org/presentationml/2006/main">
  <p:tag name="KSO_WM_UNIT_COLOR_SCHEME_SHAPE_ID" val="91"/>
  <p:tag name="KSO_WM_UNIT_COLOR_SCHEME_PARENT_PAGE" val="0_1"/>
  <p:tag name="KSO_WM_UNIT_FOIL_COLOR" val="1"/>
  <p:tag name="KSO_WM_UNIT_HIGHLIGHT" val="0"/>
  <p:tag name="KSO_WM_UNIT_COMPATIBLE" val="0"/>
  <p:tag name="KSO_WM_UNIT_DIAGRAM_ISNUMVISUAL" val="0"/>
  <p:tag name="KSO_WM_UNIT_DIAGRAM_ISREFERUNIT" val="0"/>
  <p:tag name="KSO_WM_UNIT_TYPE" val="i"/>
  <p:tag name="KSO_WM_UNIT_INDEX" val="2"/>
  <p:tag name="KSO_WM_UNIT_ID" val="diagram20194654_1*i*2"/>
  <p:tag name="KSO_WM_TEMPLATE_CATEGORY" val="diagram"/>
  <p:tag name="KSO_WM_TEMPLATE_INDEX" val="20194654"/>
  <p:tag name="KSO_WM_UNIT_LAYERLEVEL" val="1"/>
  <p:tag name="KSO_WM_TAG_VERSION" val="1.0"/>
  <p:tag name="KSO_WM_BEAUTIFY_FLAG" val="#wm#"/>
  <p:tag name="KSO_WM_FULL_TEXT_BEAUTIFY_COPY_ID" val="91"/>
</p:tagLst>
</file>

<file path=ppt/tags/tag7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PLACING_PICTURE_MD4" val="0"/>
  <p:tag name="KSO_WM_UNIT_TYPE" val="i"/>
  <p:tag name="KSO_WM_UNIT_INDEX" val="2"/>
  <p:tag name="KSO_WM_UNIT_ID" val="diagram20204963_1*i*2"/>
  <p:tag name="KSO_WM_TEMPLATE_CATEGORY" val="diagram"/>
  <p:tag name="KSO_WM_TEMPLATE_INDEX" val="20204963"/>
  <p:tag name="KSO_WM_UNIT_LAYERLEVEL" val="1"/>
  <p:tag name="KSO_WM_TAG_VERSION" val="1.0"/>
  <p:tag name="KSO_WM_BEAUTIFY_FLAG" val="#wm#"/>
  <p:tag name="KSO_WM_FULL_TEXT_BEAUTIFY_COPY_ID" val="6"/>
</p:tagLst>
</file>

<file path=ppt/tags/tag7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PLACING_PICTURE_MD4" val="0"/>
  <p:tag name="KSO_WM_UNIT_TYPE" val="i"/>
  <p:tag name="KSO_WM_UNIT_INDEX" val="1"/>
  <p:tag name="KSO_WM_UNIT_ID" val="diagram20204963_1*i*1"/>
  <p:tag name="KSO_WM_TEMPLATE_CATEGORY" val="diagram"/>
  <p:tag name="KSO_WM_TEMPLATE_INDEX" val="20204963"/>
  <p:tag name="KSO_WM_UNIT_LAYERLEVEL" val="1"/>
  <p:tag name="KSO_WM_TAG_VERSION" val="1.0"/>
  <p:tag name="KSO_WM_BEAUTIFY_FLAG" val="#wm#"/>
  <p:tag name="KSO_WM_FULL_TEXT_BEAUTIFY_COPY_ID" val="7"/>
</p:tagLst>
</file>

<file path=ppt/tags/tag772.xml><?xml version="1.0" encoding="utf-8"?>
<p:tagLst xmlns:p="http://schemas.openxmlformats.org/presentationml/2006/main">
  <p:tag name="KSO_WM_UNIT_NOCLEAR" val="0"/>
  <p:tag name="KSO_WM_UNIT_VALUE" val="135"/>
  <p:tag name="KSO_WM_UNIT_HIGHLIGHT" val="0"/>
  <p:tag name="KSO_WM_UNIT_COMPATIBLE" val="0"/>
  <p:tag name="KSO_WM_UNIT_DIAGRAM_ISNUMVISUAL" val="0"/>
  <p:tag name="KSO_WM_UNIT_DIAGRAM_ISREFERUNIT" val="0"/>
  <p:tag name="KSO_WM_UNIT_PLACING_PICTURE_MD4" val="0"/>
  <p:tag name="KSO_WM_UNIT_TYPE" val="f"/>
  <p:tag name="KSO_WM_UNIT_INDEX" val="1"/>
  <p:tag name="KSO_WM_UNIT_ID" val="diagram20204963_1*f*1"/>
  <p:tag name="KSO_WM_TEMPLATE_CATEGORY" val="diagram"/>
  <p:tag name="KSO_WM_TEMPLATE_INDEX" val="20204963"/>
  <p:tag name="KSO_WM_UNIT_LAYERLEVEL" val="1"/>
  <p:tag name="KSO_WM_TAG_VERSION" val="1.0"/>
  <p:tag name="KSO_WM_BEAUTIFY_FLAG" val="#wm#"/>
  <p:tag name="KSO_WM_UNIT_PRESET_TEXT" val="单击此处输入你的正文，文字是您思想的提炼，为了最终演示发布的良好效果，请尽量言简意赅的阐述观点；根据需要可酌情增减文字，以便观者可以准确理解您所传达的信息。"/>
  <p:tag name="KSO_WM_FULL_TEXT_BEAUTIFY_COPY_ID" val="9"/>
</p:tagLst>
</file>

<file path=ppt/tags/tag7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PLACING_PICTURE_MD4" val="0"/>
  <p:tag name="KSO_WM_UNIT_TYPE" val="i"/>
  <p:tag name="KSO_WM_UNIT_INDEX" val="3"/>
  <p:tag name="KSO_WM_UNIT_ID" val="diagram20204963_1*i*3"/>
  <p:tag name="KSO_WM_TEMPLATE_CATEGORY" val="diagram"/>
  <p:tag name="KSO_WM_TEMPLATE_INDEX" val="20204963"/>
  <p:tag name="KSO_WM_UNIT_LAYERLEVEL" val="1"/>
  <p:tag name="KSO_WM_TAG_VERSION" val="1.0"/>
  <p:tag name="KSO_WM_BEAUTIFY_FLAG" val="#wm#"/>
  <p:tag name="KSO_WM_FULL_TEXT_BEAUTIFY_COPY_ID" val="10"/>
</p:tagLst>
</file>

<file path=ppt/tags/tag7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PLACING_PICTURE_MD4" val="0"/>
  <p:tag name="KSO_WM_UNIT_TYPE" val="i"/>
  <p:tag name="KSO_WM_UNIT_INDEX" val="9"/>
  <p:tag name="KSO_WM_UNIT_ID" val="diagram20204963_1*i*9"/>
  <p:tag name="KSO_WM_TEMPLATE_CATEGORY" val="diagram"/>
  <p:tag name="KSO_WM_TEMPLATE_INDEX" val="20204963"/>
  <p:tag name="KSO_WM_UNIT_LAYERLEVEL" val="1"/>
  <p:tag name="KSO_WM_TAG_VERSION" val="1.0"/>
  <p:tag name="KSO_WM_BEAUTIFY_FLAG" val="#wm#"/>
  <p:tag name="KSO_WM_FULL_TEXT_BEAUTIFY_COPY_ID" val="11"/>
</p:tagLst>
</file>

<file path=ppt/tags/tag775.xml><?xml version="1.0" encoding="utf-8"?>
<p:tagLst xmlns:p="http://schemas.openxmlformats.org/presentationml/2006/main">
  <p:tag name="KSO_WM_UNIT_NOCLEAR" val="0"/>
  <p:tag name="KSO_WM_UNIT_VALUE" val="135"/>
  <p:tag name="KSO_WM_UNIT_HIGHLIGHT" val="0"/>
  <p:tag name="KSO_WM_UNIT_COMPATIBLE" val="0"/>
  <p:tag name="KSO_WM_UNIT_DIAGRAM_ISNUMVISUAL" val="0"/>
  <p:tag name="KSO_WM_UNIT_DIAGRAM_ISREFERUNIT" val="0"/>
  <p:tag name="KSO_WM_UNIT_PLACING_PICTURE_MD4" val="0"/>
  <p:tag name="KSO_WM_UNIT_TYPE" val="f"/>
  <p:tag name="KSO_WM_UNIT_INDEX" val="2"/>
  <p:tag name="KSO_WM_UNIT_ID" val="diagram20204963_1*f*2"/>
  <p:tag name="KSO_WM_TEMPLATE_CATEGORY" val="diagram"/>
  <p:tag name="KSO_WM_TEMPLATE_INDEX" val="20204963"/>
  <p:tag name="KSO_WM_UNIT_LAYERLEVEL" val="1"/>
  <p:tag name="KSO_WM_TAG_VERSION" val="1.0"/>
  <p:tag name="KSO_WM_BEAUTIFY_FLAG" val="#wm#"/>
  <p:tag name="KSO_WM_UNIT_PRESET_TEXT" val="单击此处输入你的正文，文字是您思想的提炼，为了最终演示发布的良好效果，请尽量言简意赅的阐述观点；根据需要可酌情增减文字，以便观者可以准确理解您所传达的信息。"/>
  <p:tag name="KSO_WM_FULL_TEXT_BEAUTIFY_COPY_ID" val="13"/>
</p:tagLst>
</file>

<file path=ppt/tags/tag776.xml><?xml version="1.0" encoding="utf-8"?>
<p:tagLst xmlns:p="http://schemas.openxmlformats.org/presentationml/2006/main">
  <p:tag name="KSO_WM_UNIT_TEXT_PART_ID_V2" val="a-3-1"/>
  <p:tag name="KSO_WM_UNIT_ISCONTENTSTITLE" val="0"/>
  <p:tag name="KSO_WM_UNIT_ISNUMDGMTITLE" val="0"/>
  <p:tag name="KSO_WM_UNIT_NOCLEAR" val="0"/>
  <p:tag name="KSO_WM_UNIT_VALUE" val="17"/>
  <p:tag name="KSO_WM_UNIT_HIGHLIGHT" val="0"/>
  <p:tag name="KSO_WM_UNIT_COMPATIBLE" val="0"/>
  <p:tag name="KSO_WM_UNIT_DIAGRAM_ISNUMVISUAL" val="0"/>
  <p:tag name="KSO_WM_UNIT_DIAGRAM_ISREFERUNIT" val="0"/>
  <p:tag name="KSO_WM_UNIT_PLACING_PICTURE_MD4" val="0"/>
  <p:tag name="KSO_WM_UNIT_TYPE" val="a"/>
  <p:tag name="KSO_WM_UNIT_INDEX" val="1"/>
  <p:tag name="KSO_WM_UNIT_ID" val="diagram20204963_1*a*1"/>
  <p:tag name="KSO_WM_TEMPLATE_CATEGORY" val="diagram"/>
  <p:tag name="KSO_WM_TEMPLATE_INDEX" val="20204963"/>
  <p:tag name="KSO_WM_UNIT_LAYERLEVEL" val="1"/>
  <p:tag name="KSO_WM_TAG_VERSION" val="1.0"/>
  <p:tag name="KSO_WM_BEAUTIFY_FLAG" val="#wm#"/>
  <p:tag name="KSO_WM_UNIT_PRESET_TEXT" val="单击此处添加大标题内容"/>
  <p:tag name="KSO_WM_FULL_TEXT_BEAUTIFY_COPY_ID" val="14"/>
</p:tagLst>
</file>

<file path=ppt/tags/tag7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PLACING_PICTURE_MD4" val="0"/>
  <p:tag name="KSO_WM_UNIT_TYPE" val="i"/>
  <p:tag name="KSO_WM_UNIT_INDEX" val="5"/>
  <p:tag name="KSO_WM_UNIT_ID" val="diagram20204963_1*i*5"/>
  <p:tag name="KSO_WM_TEMPLATE_CATEGORY" val="diagram"/>
  <p:tag name="KSO_WM_TEMPLATE_INDEX" val="20204963"/>
  <p:tag name="KSO_WM_UNIT_LAYERLEVEL" val="1"/>
  <p:tag name="KSO_WM_TAG_VERSION" val="1.0"/>
  <p:tag name="KSO_WM_BEAUTIFY_FLAG" val="#wm#"/>
  <p:tag name="KSO_WM_FULL_TEXT_BEAUTIFY_COPY_ID" val="17"/>
</p:tagLst>
</file>

<file path=ppt/tags/tag778.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779.xml><?xml version="1.0" encoding="utf-8"?>
<p:tagLst xmlns:p="http://schemas.openxmlformats.org/presentationml/2006/main">
  <p:tag name="KSO_WM_SLIDE_ID" val="diagram20204963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959*539"/>
  <p:tag name="KSO_WM_SLIDE_POSITION" val="0*0"/>
  <p:tag name="KSO_WM_TAG_VERSION" val="1.0"/>
  <p:tag name="KSO_WM_BEAUTIFY_FLAG" val="#wm#"/>
  <p:tag name="KSO_WM_TEMPLATE_CATEGORY" val="diagram"/>
  <p:tag name="KSO_WM_TEMPLATE_INDEX" val="20204963"/>
  <p:tag name="KSO_WM_SLIDE_LAYOUT" val="a_f"/>
  <p:tag name="KSO_WM_SLIDE_LAYOUT_CNT" val="1_2"/>
  <p:tag name="KSO_WM_FULL_TEXT_BEAUTIFY_COPY_ID" val="150995698"/>
</p:tagLst>
</file>

<file path=ppt/tags/tag7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8667_1*i*1"/>
  <p:tag name="KSO_WM_TEMPLATE_CATEGORY" val="diagram"/>
  <p:tag name="KSO_WM_TEMPLATE_INDEX" val="20198667"/>
  <p:tag name="KSO_WM_UNIT_LAYERLEVEL" val="1"/>
  <p:tag name="KSO_WM_TAG_VERSION" val="1.0"/>
  <p:tag name="KSO_WM_BEAUTIFY_FLAG" val="#wm#"/>
  <p:tag name="KSO_WM_FULL_TEXT_BEAUTIFY_COPY_ID" val="6"/>
</p:tagLst>
</file>

<file path=ppt/tags/tag7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1"/>
  <p:tag name="KSO_WM_UNIT_ID" val="diagram20198667_1*y*1"/>
  <p:tag name="KSO_WM_TEMPLATE_CATEGORY" val="diagram"/>
  <p:tag name="KSO_WM_TEMPLATE_INDEX" val="20198667"/>
  <p:tag name="KSO_WM_UNIT_LAYERLEVEL" val="1"/>
  <p:tag name="KSO_WM_TAG_VERSION" val="1.0"/>
  <p:tag name="KSO_WM_BEAUTIFY_FLAG" val="#wm#"/>
  <p:tag name="KSO_WM_FULL_TEXT_BEAUTIFY_COPY_ID" val="8"/>
</p:tagLst>
</file>

<file path=ppt/tags/tag7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8667_1*i*2"/>
  <p:tag name="KSO_WM_TEMPLATE_CATEGORY" val="diagram"/>
  <p:tag name="KSO_WM_TEMPLATE_INDEX" val="20198667"/>
  <p:tag name="KSO_WM_UNIT_LAYERLEVEL" val="1"/>
  <p:tag name="KSO_WM_TAG_VERSION" val="1.0"/>
  <p:tag name="KSO_WM_BEAUTIFY_FLAG" val="#wm#"/>
  <p:tag name="KSO_WM_FULL_TEXT_BEAUTIFY_COPY_ID" val="7"/>
</p:tagLst>
</file>

<file path=ppt/tags/tag7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8667_1*i*4"/>
  <p:tag name="KSO_WM_TEMPLATE_CATEGORY" val="diagram"/>
  <p:tag name="KSO_WM_TEMPLATE_INDEX" val="20198667"/>
  <p:tag name="KSO_WM_UNIT_LAYERLEVEL" val="1"/>
  <p:tag name="KSO_WM_TAG_VERSION" val="1.0"/>
  <p:tag name="KSO_WM_BEAUTIFY_FLAG" val="#wm#"/>
  <p:tag name="KSO_WM_FULL_TEXT_BEAUTIFY_COPY_ID" val="10"/>
</p:tagLst>
</file>

<file path=ppt/tags/tag784.xml><?xml version="1.0" encoding="utf-8"?>
<p:tagLst xmlns:p="http://schemas.openxmlformats.org/presentationml/2006/main">
  <p:tag name="KSO_WM_UNIT_TEXT_PART_ID_V2" val="b-3-1"/>
  <p:tag name="KSO_WM_UNIT_PRESET_TEXT" val="点击此处添加正文，文字是您思想的提炼，请言简意赅的阐述观点。"/>
  <p:tag name="KSO_WM_UNIT_NOCLEAR" val="0"/>
  <p:tag name="KSO_WM_UNIT_VALUE" val="48"/>
  <p:tag name="KSO_WM_UNIT_HIGHLIGHT" val="0"/>
  <p:tag name="KSO_WM_UNIT_COMPATIBLE" val="0"/>
  <p:tag name="KSO_WM_UNIT_DIAGRAM_ISNUMVISUAL" val="0"/>
  <p:tag name="KSO_WM_UNIT_DIAGRAM_ISREFERUNIT" val="0"/>
  <p:tag name="KSO_WM_UNIT_TYPE" val="f"/>
  <p:tag name="KSO_WM_UNIT_INDEX" val="1"/>
  <p:tag name="KSO_WM_UNIT_ID" val="diagram20198667_1*f*1"/>
  <p:tag name="KSO_WM_TEMPLATE_CATEGORY" val="diagram"/>
  <p:tag name="KSO_WM_TEMPLATE_INDEX" val="20198667"/>
  <p:tag name="KSO_WM_UNIT_LAYERLEVEL" val="1"/>
  <p:tag name="KSO_WM_TAG_VERSION" val="1.0"/>
  <p:tag name="KSO_WM_BEAUTIFY_FLAG" val="#wm#"/>
  <p:tag name="KSO_WM_FULL_TEXT_BEAUTIFY_COPY_ID" val="11"/>
</p:tagLst>
</file>

<file path=ppt/tags/tag785.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786.xml><?xml version="1.0" encoding="utf-8"?>
<p:tagLst xmlns:p="http://schemas.openxmlformats.org/presentationml/2006/main">
  <p:tag name="KSO_WM_SLIDE_ID" val="diagram20198667_1"/>
  <p:tag name="KSO_WM_TEMPLATE_SUBCATEGORY" val="8"/>
  <p:tag name="KSO_WM_SLIDE_TYPE" val="text"/>
  <p:tag name="KSO_WM_SLIDE_SUBTYPE" val="pureTxt"/>
  <p:tag name="KSO_WM_SLIDE_ITEM_CNT" val="0"/>
  <p:tag name="KSO_WM_SLIDE_INDEX" val="1"/>
  <p:tag name="KSO_WM_SLIDE_SIZE" val="959*539"/>
  <p:tag name="KSO_WM_SLIDE_POSITION" val="0*0"/>
  <p:tag name="KSO_WM_TAG_VERSION" val="1.0"/>
  <p:tag name="KSO_WM_BEAUTIFY_FLAG" val="#wm#"/>
  <p:tag name="KSO_WM_TEMPLATE_CATEGORY" val="diagram"/>
  <p:tag name="KSO_WM_TEMPLATE_INDEX" val="20198667"/>
  <p:tag name="KSO_WM_SLIDE_LAYOUT" val="a_f_y"/>
  <p:tag name="KSO_WM_SLIDE_LAYOUT_CNT" val="1_1_1"/>
  <p:tag name="KSO_WM_FULL_TEXT_BEAUTIFY_COPY_ID" val="150995694"/>
</p:tagLst>
</file>

<file path=ppt/tags/tag7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2192_1*i*1"/>
  <p:tag name="KSO_WM_TEMPLATE_CATEGORY" val="diagram"/>
  <p:tag name="KSO_WM_TEMPLATE_INDEX" val="20202192"/>
  <p:tag name="KSO_WM_UNIT_LAYERLEVEL" val="1"/>
  <p:tag name="KSO_WM_TAG_VERSION" val="1.0"/>
  <p:tag name="KSO_WM_BEAUTIFY_FLAG" val="#wm#"/>
  <p:tag name="KSO_WM_FULL_TEXT_BEAUTIFY_COPY_ID" val="6"/>
</p:tagLst>
</file>

<file path=ppt/tags/tag7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2192_1*i*7"/>
  <p:tag name="KSO_WM_TEMPLATE_CATEGORY" val="diagram"/>
  <p:tag name="KSO_WM_TEMPLATE_INDEX" val="20202192"/>
  <p:tag name="KSO_WM_UNIT_LAYERLEVEL" val="1"/>
  <p:tag name="KSO_WM_TAG_VERSION" val="1.0"/>
  <p:tag name="KSO_WM_BEAUTIFY_FLAG" val="#wm#"/>
  <p:tag name="KSO_WM_FULL_TEXT_BEAUTIFY_COPY_ID" val="47"/>
</p:tagLst>
</file>

<file path=ppt/tags/tag7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202192_1*i*8"/>
  <p:tag name="KSO_WM_TEMPLATE_CATEGORY" val="diagram"/>
  <p:tag name="KSO_WM_TEMPLATE_INDEX" val="20202192"/>
  <p:tag name="KSO_WM_UNIT_LAYERLEVEL" val="1"/>
  <p:tag name="KSO_WM_TAG_VERSION" val="1.0"/>
  <p:tag name="KSO_WM_BEAUTIFY_FLAG" val="#wm#"/>
  <p:tag name="KSO_WM_FULL_TEXT_BEAUTIFY_COPY_ID" val="48"/>
</p:tagLst>
</file>

<file path=ppt/tags/tag7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2192_1*i*6"/>
  <p:tag name="KSO_WM_TEMPLATE_CATEGORY" val="diagram"/>
  <p:tag name="KSO_WM_TEMPLATE_INDEX" val="20202192"/>
  <p:tag name="KSO_WM_UNIT_LAYERLEVEL" val="1"/>
  <p:tag name="KSO_WM_TAG_VERSION" val="1.0"/>
  <p:tag name="KSO_WM_BEAUTIFY_FLAG" val="#wm#"/>
  <p:tag name="KSO_WM_FULL_TEXT_BEAUTIFY_COPY_ID" val="16"/>
</p:tagLst>
</file>

<file path=ppt/tags/tag7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2192_1*i*7"/>
  <p:tag name="KSO_WM_TEMPLATE_CATEGORY" val="diagram"/>
  <p:tag name="KSO_WM_TEMPLATE_INDEX" val="20202192"/>
  <p:tag name="KSO_WM_UNIT_LAYERLEVEL" val="1"/>
  <p:tag name="KSO_WM_TAG_VERSION" val="1.0"/>
  <p:tag name="KSO_WM_BEAUTIFY_FLAG" val="#wm#"/>
  <p:tag name="KSO_WM_FULL_TEXT_BEAUTIFY_COPY_ID" val="17"/>
</p:tagLst>
</file>

<file path=ppt/tags/tag792.xml><?xml version="1.0" encoding="utf-8"?>
<p:tagLst xmlns:p="http://schemas.openxmlformats.org/presentationml/2006/main">
  <p:tag name="KSO_WM_FULL_TEXT_BEAUTIFY_COPY_ID" val="2"/>
</p:tagLst>
</file>

<file path=ppt/tags/tag793.xml><?xml version="1.0" encoding="utf-8"?>
<p:tagLst xmlns:p="http://schemas.openxmlformats.org/presentationml/2006/main">
  <p:tag name="KSO_WM_FULL_TEXT_BEAUTIFY_COPY_ID" val="3"/>
</p:tagLst>
</file>

<file path=ppt/tags/tag794.xml><?xml version="1.0" encoding="utf-8"?>
<p:tagLst xmlns:p="http://schemas.openxmlformats.org/presentationml/2006/main">
  <p:tag name="KSO_WM_FULL_TEXT_BEAUTIFY_COPY_ID" val="4"/>
</p:tagLst>
</file>

<file path=ppt/tags/tag795.xml><?xml version="1.0" encoding="utf-8"?>
<p:tagLst xmlns:p="http://schemas.openxmlformats.org/presentationml/2006/main">
  <p:tag name="KSO_WM_UNIT_NOCLEAR" val="0"/>
  <p:tag name="KSO_WM_UNIT_VALUE" val="143"/>
  <p:tag name="KSO_WM_UNIT_HIGHLIGHT" val="0"/>
  <p:tag name="KSO_WM_UNIT_COMPATIBLE" val="0"/>
  <p:tag name="KSO_WM_UNIT_DIAGRAM_ISNUMVISUAL" val="0"/>
  <p:tag name="KSO_WM_UNIT_DIAGRAM_ISREFERUNIT" val="0"/>
  <p:tag name="KSO_WM_UNIT_TYPE" val="f"/>
  <p:tag name="KSO_WM_UNIT_INDEX" val="1"/>
  <p:tag name="KSO_WM_UNIT_ID" val="diagram20202192_1*f*1"/>
  <p:tag name="KSO_WM_TEMPLATE_CATEGORY" val="diagram"/>
  <p:tag name="KSO_WM_TEMPLATE_INDEX" val="20202192"/>
  <p:tag name="KSO_WM_UNIT_LAYERLEVEL" val="1"/>
  <p:tag name="KSO_WM_TAG_VERSION" val="1.0"/>
  <p:tag name="KSO_WM_BEAUTIFY_FLAG" val="#wm#"/>
  <p:tag name="KSO_WM_UNIT_PRESET_TEXT" val="单击此处输入你的正文，文字是您思想的提炼，为了最终演示发布的良好效果，请尽量言简意赅的阐述观点；根据需要可酌情增减文字，以便观者可以准确理解您所传达的信息。您的正文已经简明扼要，但信息却错综复杂，需要用更多的文字来表述。"/>
  <p:tag name="KSO_WM_FULL_TEXT_BEAUTIFY_COPY_ID" val="15"/>
</p:tagLst>
</file>

<file path=ppt/tags/tag796.xml><?xml version="1.0" encoding="utf-8"?>
<p:tagLst xmlns:p="http://schemas.openxmlformats.org/presentationml/2006/main">
  <p:tag name="KSO_WM_UNIT_NOCLEAR" val="0"/>
  <p:tag name="KSO_WM_UNIT_VALUE" val="143"/>
  <p:tag name="KSO_WM_UNIT_HIGHLIGHT" val="0"/>
  <p:tag name="KSO_WM_UNIT_COMPATIBLE" val="0"/>
  <p:tag name="KSO_WM_UNIT_DIAGRAM_ISNUMVISUAL" val="0"/>
  <p:tag name="KSO_WM_UNIT_DIAGRAM_ISREFERUNIT" val="0"/>
  <p:tag name="KSO_WM_UNIT_TYPE" val="f"/>
  <p:tag name="KSO_WM_UNIT_INDEX" val="2"/>
  <p:tag name="KSO_WM_UNIT_ID" val="diagram20202192_1*f*2"/>
  <p:tag name="KSO_WM_TEMPLATE_CATEGORY" val="diagram"/>
  <p:tag name="KSO_WM_TEMPLATE_INDEX" val="20202192"/>
  <p:tag name="KSO_WM_UNIT_LAYERLEVEL" val="1"/>
  <p:tag name="KSO_WM_TAG_VERSION" val="1.0"/>
  <p:tag name="KSO_WM_BEAUTIFY_FLAG" val="#wm#"/>
  <p:tag name="KSO_WM_UNIT_PRESET_TEXT" val="单击此处输入你的正文，文字是您思想的提炼，为了最终演示发布的良好效果，请尽量言简意赅的阐述观点；根据需要可酌情增减文字，以便观者可以准确理解您所传达的信息。您的正文已经简明扼要，但信息却错综复杂，需要用更多的文字来表述。"/>
  <p:tag name="KSO_WM_FULL_TEXT_BEAUTIFY_COPY_ID" val="13"/>
</p:tagLst>
</file>

<file path=ppt/tags/tag797.xml><?xml version="1.0" encoding="utf-8"?>
<p:tagLst xmlns:p="http://schemas.openxmlformats.org/presentationml/2006/main">
  <p:tag name="KSO_WM_UNIT_NOCLEAR" val="0"/>
  <p:tag name="KSO_WM_UNIT_VALUE" val="143"/>
  <p:tag name="KSO_WM_UNIT_HIGHLIGHT" val="0"/>
  <p:tag name="KSO_WM_UNIT_COMPATIBLE" val="0"/>
  <p:tag name="KSO_WM_UNIT_DIAGRAM_ISNUMVISUAL" val="0"/>
  <p:tag name="KSO_WM_UNIT_DIAGRAM_ISREFERUNIT" val="0"/>
  <p:tag name="KSO_WM_UNIT_TYPE" val="f"/>
  <p:tag name="KSO_WM_UNIT_INDEX" val="3"/>
  <p:tag name="KSO_WM_UNIT_ID" val="diagram20202192_1*f*3"/>
  <p:tag name="KSO_WM_TEMPLATE_CATEGORY" val="diagram"/>
  <p:tag name="KSO_WM_TEMPLATE_INDEX" val="20202192"/>
  <p:tag name="KSO_WM_UNIT_LAYERLEVEL" val="1"/>
  <p:tag name="KSO_WM_TAG_VERSION" val="1.0"/>
  <p:tag name="KSO_WM_BEAUTIFY_FLAG" val="#wm#"/>
  <p:tag name="KSO_WM_UNIT_PRESET_TEXT" val="单击此处输入你的正文，文字是您思想的提炼，为了最终演示发布的良好效果，请尽量言简意赅的阐述观点；根据需要可酌情增减文字，以便观者可以准确理解您所传达的信息。您的正文已经简明扼要，但信息却错综复杂，需要用更多的文字来表述。"/>
  <p:tag name="KSO_WM_FULL_TEXT_BEAUTIFY_COPY_ID" val="14"/>
</p:tagLst>
</file>

<file path=ppt/tags/tag798.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799.xml><?xml version="1.0" encoding="utf-8"?>
<p:tagLst xmlns:p="http://schemas.openxmlformats.org/presentationml/2006/main">
  <p:tag name="KSO_WM_SLIDE_ID" val="diagram20202192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876*437"/>
  <p:tag name="KSO_WM_SLIDE_POSITION" val="37*42"/>
  <p:tag name="KSO_WM_TAG_VERSION" val="1.0"/>
  <p:tag name="KSO_WM_BEAUTIFY_FLAG" val="#wm#"/>
  <p:tag name="KSO_WM_TEMPLATE_CATEGORY" val="diagram"/>
  <p:tag name="KSO_WM_TEMPLATE_INDEX" val="20202192"/>
  <p:tag name="KSO_WM_SLIDE_LAYOUT" val="a_f"/>
  <p:tag name="KSO_WM_SLIDE_LAYOUT_CNT" val="1_3"/>
  <p:tag name="KSO_WM_FULL_TEXT_BEAUTIFY_COPY_ID" val="150995695"/>
</p:tagLst>
</file>

<file path=ppt/tags/tag800.xml><?xml version="1.0" encoding="utf-8"?>
<p:tagLst xmlns:p="http://schemas.openxmlformats.org/presentationml/2006/main">
  <p:tag name="KSO_WM_UNIT_COLOR_SCHEME_SHAPE_ID" val="1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
  <p:tag name="KSO_WM_UNIT_ID" val="diagram20194762_1*i*2"/>
  <p:tag name="KSO_WM_TEMPLATE_CATEGORY" val="diagram"/>
  <p:tag name="KSO_WM_TEMPLATE_INDEX" val="20194762"/>
  <p:tag name="KSO_WM_UNIT_LAYERLEVEL" val="1"/>
  <p:tag name="KSO_WM_TAG_VERSION" val="1.0"/>
  <p:tag name="KSO_WM_BEAUTIFY_FLAG" val="#wm#"/>
  <p:tag name="KSO_WM_UNIT_SUBTYPE" val="h"/>
  <p:tag name="KSO_WM_FULL_TEXT_BEAUTIFY_COPY_ID" val="16"/>
</p:tagLst>
</file>

<file path=ppt/tags/tag801.xml><?xml version="1.0" encoding="utf-8"?>
<p:tagLst xmlns:p="http://schemas.openxmlformats.org/presentationml/2006/main">
  <p:tag name="KSO_WM_UNIT_COLOR_SCHEME_SHAPE_ID" val="1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
  <p:tag name="KSO_WM_UNIT_ID" val="diagram20194762_1*i*3"/>
  <p:tag name="KSO_WM_TEMPLATE_CATEGORY" val="diagram"/>
  <p:tag name="KSO_WM_TEMPLATE_INDEX" val="20194762"/>
  <p:tag name="KSO_WM_UNIT_LAYERLEVEL" val="1"/>
  <p:tag name="KSO_WM_TAG_VERSION" val="1.0"/>
  <p:tag name="KSO_WM_BEAUTIFY_FLAG" val="#wm#"/>
  <p:tag name="KSO_WM_UNIT_SUBTYPE" val="h"/>
  <p:tag name="KSO_WM_FULL_TEXT_BEAUTIFY_COPY_ID" val="17"/>
</p:tagLst>
</file>

<file path=ppt/tags/tag802.xml><?xml version="1.0" encoding="utf-8"?>
<p:tagLst xmlns:p="http://schemas.openxmlformats.org/presentationml/2006/main">
  <p:tag name="KSO_WM_UNIT_COLOR_SCHEME_SHAPE_ID" val="19"/>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5"/>
  <p:tag name="KSO_WM_UNIT_ID" val="diagram20194762_1*i*5"/>
  <p:tag name="KSO_WM_TEMPLATE_CATEGORY" val="diagram"/>
  <p:tag name="KSO_WM_TEMPLATE_INDEX" val="20194762"/>
  <p:tag name="KSO_WM_UNIT_LAYERLEVEL" val="1"/>
  <p:tag name="KSO_WM_TAG_VERSION" val="1.0"/>
  <p:tag name="KSO_WM_BEAUTIFY_FLAG" val="#wm#"/>
  <p:tag name="KSO_WM_FULL_TEXT_BEAUTIFY_COPY_ID" val="19"/>
</p:tagLst>
</file>

<file path=ppt/tags/tag803.xml><?xml version="1.0" encoding="utf-8"?>
<p:tagLst xmlns:p="http://schemas.openxmlformats.org/presentationml/2006/main">
  <p:tag name="KSO_WM_UNIT_COLOR_SCHEME_SHAPE_ID" val="2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6"/>
  <p:tag name="KSO_WM_UNIT_ID" val="diagram20194762_1*i*6"/>
  <p:tag name="KSO_WM_TEMPLATE_CATEGORY" val="diagram"/>
  <p:tag name="KSO_WM_TEMPLATE_INDEX" val="20194762"/>
  <p:tag name="KSO_WM_UNIT_LAYERLEVEL" val="1"/>
  <p:tag name="KSO_WM_TAG_VERSION" val="1.0"/>
  <p:tag name="KSO_WM_BEAUTIFY_FLAG" val="#wm#"/>
  <p:tag name="KSO_WM_FULL_TEXT_BEAUTIFY_COPY_ID" val="20"/>
</p:tagLst>
</file>

<file path=ppt/tags/tag804.xml><?xml version="1.0" encoding="utf-8"?>
<p:tagLst xmlns:p="http://schemas.openxmlformats.org/presentationml/2006/main">
  <p:tag name="KSO_WM_UNIT_COLOR_SCHEME_SHAPE_ID" val="2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
  <p:tag name="KSO_WM_UNIT_ID" val="diagram20194762_1*i*7"/>
  <p:tag name="KSO_WM_TEMPLATE_CATEGORY" val="diagram"/>
  <p:tag name="KSO_WM_TEMPLATE_INDEX" val="20194762"/>
  <p:tag name="KSO_WM_UNIT_LAYERLEVEL" val="1"/>
  <p:tag name="KSO_WM_TAG_VERSION" val="1.0"/>
  <p:tag name="KSO_WM_BEAUTIFY_FLAG" val="#wm#"/>
  <p:tag name="KSO_WM_FULL_TEXT_BEAUTIFY_COPY_ID" val="22"/>
</p:tagLst>
</file>

<file path=ppt/tags/tag805.xml><?xml version="1.0" encoding="utf-8"?>
<p:tagLst xmlns:p="http://schemas.openxmlformats.org/presentationml/2006/main">
  <p:tag name="KSO_WM_UNIT_COLOR_SCHEME_SHAPE_ID" val="2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8"/>
  <p:tag name="KSO_WM_UNIT_ID" val="diagram20194762_1*i*8"/>
  <p:tag name="KSO_WM_TEMPLATE_CATEGORY" val="diagram"/>
  <p:tag name="KSO_WM_TEMPLATE_INDEX" val="20194762"/>
  <p:tag name="KSO_WM_UNIT_LAYERLEVEL" val="1"/>
  <p:tag name="KSO_WM_TAG_VERSION" val="1.0"/>
  <p:tag name="KSO_WM_BEAUTIFY_FLAG" val="#wm#"/>
  <p:tag name="KSO_WM_FULL_TEXT_BEAUTIFY_COPY_ID" val="23"/>
</p:tagLst>
</file>

<file path=ppt/tags/tag806.xml><?xml version="1.0" encoding="utf-8"?>
<p:tagLst xmlns:p="http://schemas.openxmlformats.org/presentationml/2006/main">
  <p:tag name="KSO_WM_UNIT_COLOR_SCHEME_SHAPE_ID" val="25"/>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0"/>
  <p:tag name="KSO_WM_UNIT_ID" val="diagram20194762_1*i*10"/>
  <p:tag name="KSO_WM_TEMPLATE_CATEGORY" val="diagram"/>
  <p:tag name="KSO_WM_TEMPLATE_INDEX" val="20194762"/>
  <p:tag name="KSO_WM_UNIT_LAYERLEVEL" val="1"/>
  <p:tag name="KSO_WM_TAG_VERSION" val="1.0"/>
  <p:tag name="KSO_WM_BEAUTIFY_FLAG" val="#wm#"/>
  <p:tag name="KSO_WM_FULL_TEXT_BEAUTIFY_COPY_ID" val="25"/>
</p:tagLst>
</file>

<file path=ppt/tags/tag807.xml><?xml version="1.0" encoding="utf-8"?>
<p:tagLst xmlns:p="http://schemas.openxmlformats.org/presentationml/2006/main">
  <p:tag name="KSO_WM_UNIT_COLOR_SCHEME_SHAPE_ID" val="2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1"/>
  <p:tag name="KSO_WM_UNIT_ID" val="diagram20194762_1*i*11"/>
  <p:tag name="KSO_WM_TEMPLATE_CATEGORY" val="diagram"/>
  <p:tag name="KSO_WM_TEMPLATE_INDEX" val="20194762"/>
  <p:tag name="KSO_WM_UNIT_LAYERLEVEL" val="1"/>
  <p:tag name="KSO_WM_TAG_VERSION" val="1.0"/>
  <p:tag name="KSO_WM_BEAUTIFY_FLAG" val="#wm#"/>
  <p:tag name="KSO_WM_FULL_TEXT_BEAUTIFY_COPY_ID" val="26"/>
</p:tagLst>
</file>

<file path=ppt/tags/tag808.xml><?xml version="1.0" encoding="utf-8"?>
<p:tagLst xmlns:p="http://schemas.openxmlformats.org/presentationml/2006/main">
  <p:tag name="KSO_WM_UNIT_COLOR_SCHEME_SHAPE_ID" val="2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2"/>
  <p:tag name="KSO_WM_UNIT_ID" val="diagram20194762_1*i*12"/>
  <p:tag name="KSO_WM_TEMPLATE_CATEGORY" val="diagram"/>
  <p:tag name="KSO_WM_TEMPLATE_INDEX" val="20194762"/>
  <p:tag name="KSO_WM_UNIT_LAYERLEVEL" val="1"/>
  <p:tag name="KSO_WM_TAG_VERSION" val="1.0"/>
  <p:tag name="KSO_WM_BEAUTIFY_FLAG" val="#wm#"/>
  <p:tag name="KSO_WM_FULL_TEXT_BEAUTIFY_COPY_ID" val="28"/>
</p:tagLst>
</file>

<file path=ppt/tags/tag809.xml><?xml version="1.0" encoding="utf-8"?>
<p:tagLst xmlns:p="http://schemas.openxmlformats.org/presentationml/2006/main">
  <p:tag name="KSO_WM_UNIT_COLOR_SCHEME_SHAPE_ID" val="2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3"/>
  <p:tag name="KSO_WM_UNIT_ID" val="diagram20194762_1*i*13"/>
  <p:tag name="KSO_WM_TEMPLATE_CATEGORY" val="diagram"/>
  <p:tag name="KSO_WM_TEMPLATE_INDEX" val="20194762"/>
  <p:tag name="KSO_WM_UNIT_LAYERLEVEL" val="1"/>
  <p:tag name="KSO_WM_TAG_VERSION" val="1.0"/>
  <p:tag name="KSO_WM_BEAUTIFY_FLAG" val="#wm#"/>
  <p:tag name="KSO_WM_FULL_TEXT_BEAUTIFY_COPY_ID" val="29"/>
</p:tagLst>
</file>

<file path=ppt/tags/tag810.xml><?xml version="1.0" encoding="utf-8"?>
<p:tagLst xmlns:p="http://schemas.openxmlformats.org/presentationml/2006/main">
  <p:tag name="KSO_WM_UNIT_TEXT_PART_ID_V2" val="d-4-2"/>
  <p:tag name="KSO_WM_UNIT_COLOR_SCHEME_SHAPE_ID" val="15"/>
  <p:tag name="KSO_WM_UNIT_COLOR_SCHEME_PARENT_PAGE" val="0_1"/>
  <p:tag name="KSO_WM_UNIT_PRESET_TEXT" val="单击此处添加小标题 点击此处添加正文，文字是您思想的提炼，为了演示发布的良好效果，请言简意赅的阐述您的观点。 您的正文已经经简明扼要，字字珠玑，但信息却千丝万缕、错综复杂，需要用更多的文字来表述；但请您尽可能提炼思想的精髓，否则容易造成观者的阅读压力，适得其反。 单击此处添加小标题 正如我们都希望改变世界，希望给别人带去光明，但更多时候我们只需要播下一颗种子，自然有微风吹拂，雨露滋养。恰如其分的表达观点，往往事半功倍。 为了能让您有更直观的字数感受，并进一步方便使用，我们为您标注了最适合的位置。您输入的文字到这里时，就是最佳视觉效果，请您务必注意。"/>
  <p:tag name="KSO_WM_UNIT_NOCLEAR" val="1"/>
  <p:tag name="KSO_WM_UNIT_VALUE" val="468"/>
  <p:tag name="KSO_WM_UNIT_HIGHLIGHT" val="0"/>
  <p:tag name="KSO_WM_UNIT_COMPATIBLE" val="0"/>
  <p:tag name="KSO_WM_UNIT_DIAGRAM_ISNUMVISUAL" val="0"/>
  <p:tag name="KSO_WM_UNIT_DIAGRAM_ISREFERUNIT" val="0"/>
  <p:tag name="KSO_WM_UNIT_TYPE" val="f"/>
  <p:tag name="KSO_WM_UNIT_INDEX" val="1"/>
  <p:tag name="KSO_WM_UNIT_ID" val="diagram20194762_1*f*1"/>
  <p:tag name="KSO_WM_TEMPLATE_CATEGORY" val="diagram"/>
  <p:tag name="KSO_WM_TEMPLATE_INDEX" val="20194762"/>
  <p:tag name="KSO_WM_UNIT_LAYERLEVEL" val="1"/>
  <p:tag name="KSO_WM_TAG_VERSION" val="1.0"/>
  <p:tag name="KSO_WM_BEAUTIFY_FLAG" val="#wm#"/>
  <p:tag name="KSO_WM_FULL_TEXT_BEAUTIFY_COPY_ID" val="89100"/>
</p:tagLst>
</file>

<file path=ppt/tags/tag811.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812.xml><?xml version="1.0" encoding="utf-8"?>
<p:tagLst xmlns:p="http://schemas.openxmlformats.org/presentationml/2006/main">
  <p:tag name="KSO_WM_SLIDE_COLORSCHEME_VERSION" val="3.2"/>
  <p:tag name="KSO_WM_SLIDE_ID" val="diagram20194762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915*497"/>
  <p:tag name="KSO_WM_SLIDE_POSITION" val="22*28"/>
  <p:tag name="KSO_WM_TAG_VERSION" val="1.0"/>
  <p:tag name="KSO_WM_BEAUTIFY_FLAG" val="#wm#"/>
  <p:tag name="KSO_WM_TEMPLATE_CATEGORY" val="diagram"/>
  <p:tag name="KSO_WM_TEMPLATE_INDEX" val="20194762"/>
  <p:tag name="KSO_WM_SLIDE_LAYOUT" val="a_f_i"/>
  <p:tag name="KSO_WM_SLIDE_LAYOUT_CNT" val="1_1_3"/>
  <p:tag name="KSO_WM_FULL_TEXT_BEAUTIFY_COPY_ID" val="150995696"/>
</p:tagLst>
</file>

<file path=ppt/tags/tag8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4733_1*i*1"/>
  <p:tag name="KSO_WM_TEMPLATE_CATEGORY" val="diagram"/>
  <p:tag name="KSO_WM_TEMPLATE_INDEX" val="20194733"/>
  <p:tag name="KSO_WM_UNIT_LAYERLEVEL" val="1"/>
  <p:tag name="KSO_WM_TAG_VERSION" val="1.0"/>
  <p:tag name="KSO_WM_BEAUTIFY_FLAG" val="#wm#"/>
  <p:tag name="KSO_WM_UNIT_COLOR_SCHEME_SHAPE_ID" val="13"/>
  <p:tag name="KSO_WM_UNIT_COLOR_SCHEME_PARENT_PAGE" val="0_1"/>
  <p:tag name="KSO_WM_FULL_TEXT_BEAUTIFY_COPY_ID" val="13"/>
</p:tagLst>
</file>

<file path=ppt/tags/tag8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4733_1*i*2"/>
  <p:tag name="KSO_WM_TEMPLATE_CATEGORY" val="diagram"/>
  <p:tag name="KSO_WM_TEMPLATE_INDEX" val="20194733"/>
  <p:tag name="KSO_WM_UNIT_LAYERLEVEL" val="1"/>
  <p:tag name="KSO_WM_TAG_VERSION" val="1.0"/>
  <p:tag name="KSO_WM_BEAUTIFY_FLAG" val="#wm#"/>
  <p:tag name="KSO_WM_UNIT_COLOR_SCHEME_SHAPE_ID" val="11"/>
  <p:tag name="KSO_WM_UNIT_COLOR_SCHEME_PARENT_PAGE" val="0_1"/>
  <p:tag name="KSO_WM_FULL_TEXT_BEAUTIFY_COPY_ID" val="11"/>
</p:tagLst>
</file>

<file path=ppt/tags/tag8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94733_1*i*1"/>
  <p:tag name="KSO_WM_TEMPLATE_CATEGORY" val="diagram"/>
  <p:tag name="KSO_WM_TEMPLATE_INDEX" val="20194733"/>
  <p:tag name="KSO_WM_UNIT_LAYERLEVEL" val="1"/>
  <p:tag name="KSO_WM_TAG_VERSION" val="1.0"/>
  <p:tag name="KSO_WM_BEAUTIFY_FLAG" val="#wm#"/>
  <p:tag name="KSO_WM_UNIT_COLOR_SCHEME_SHAPE_ID" val="12"/>
  <p:tag name="KSO_WM_UNIT_COLOR_SCHEME_PARENT_PAGE" val="0_1"/>
  <p:tag name="KSO_WM_UNIT_DECOLORIZATION" val="1"/>
  <p:tag name="KSO_WM_UNIT_SUBTYPE" val="h"/>
  <p:tag name="KSO_WM_FULL_TEXT_BEAUTIFY_COPY_ID" val="12"/>
</p:tagLst>
</file>

<file path=ppt/tags/tag8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194733_1*i*4"/>
  <p:tag name="KSO_WM_TEMPLATE_CATEGORY" val="diagram"/>
  <p:tag name="KSO_WM_TEMPLATE_INDEX" val="20194733"/>
  <p:tag name="KSO_WM_UNIT_LAYERLEVEL" val="1"/>
  <p:tag name="KSO_WM_TAG_VERSION" val="1.0"/>
  <p:tag name="KSO_WM_BEAUTIFY_FLAG" val="#wm#"/>
  <p:tag name="KSO_WM_UNIT_COLOR_SCHEME_SHAPE_ID" val="14"/>
  <p:tag name="KSO_WM_UNIT_COLOR_SCHEME_PARENT_PAGE" val="0_1"/>
  <p:tag name="KSO_WM_FULL_TEXT_BEAUTIFY_COPY_ID" val="14"/>
</p:tagLst>
</file>

<file path=ppt/tags/tag8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94733_1*i*2"/>
  <p:tag name="KSO_WM_TEMPLATE_CATEGORY" val="diagram"/>
  <p:tag name="KSO_WM_TEMPLATE_INDEX" val="20194733"/>
  <p:tag name="KSO_WM_UNIT_LAYERLEVEL" val="1"/>
  <p:tag name="KSO_WM_TAG_VERSION" val="1.0"/>
  <p:tag name="KSO_WM_BEAUTIFY_FLAG" val="#wm#"/>
  <p:tag name="KSO_WM_UNIT_COLOR_SCHEME_SHAPE_ID" val="15"/>
  <p:tag name="KSO_WM_UNIT_COLOR_SCHEME_PARENT_PAGE" val="0_1"/>
  <p:tag name="KSO_WM_UNIT_SUBTYPE" val="h"/>
  <p:tag name="KSO_WM_FULL_TEXT_BEAUTIFY_COPY_ID" val="15"/>
</p:tagLst>
</file>

<file path=ppt/tags/tag818.xml><?xml version="1.0" encoding="utf-8"?>
<p:tagLst xmlns:p="http://schemas.openxmlformats.org/presentationml/2006/main">
  <p:tag name="KSO_WM_UNIT_TEXT_PART_ID_V2" val="d-3-2"/>
  <p:tag name="KSO_WM_UNIT_PRESET_TEXT" val="单击此处添加小标题: 点击此处添加正文，文字是您思想的提炼，为了最终呈现发布的良好效果。 请言简意赅的阐述观点，并根据需要酌情增减文字。 单击此处添加小标题: 您的正文已经字字珠玑，但信息却千丝万缕，需要用更多的文字来表述。 但请您尽可能提炼思想的精髓，恰如其分的表达观点，往往事半功倍。"/>
  <p:tag name="KSO_WM_UNIT_NOCLEAR" val="1"/>
  <p:tag name="KSO_WM_UNIT_VALUE" val="273"/>
  <p:tag name="KSO_WM_UNIT_HIGHLIGHT" val="0"/>
  <p:tag name="KSO_WM_UNIT_COMPATIBLE" val="0"/>
  <p:tag name="KSO_WM_UNIT_DIAGRAM_ISNUMVISUAL" val="0"/>
  <p:tag name="KSO_WM_UNIT_DIAGRAM_ISREFERUNIT" val="0"/>
  <p:tag name="KSO_WM_UNIT_TYPE" val="f"/>
  <p:tag name="KSO_WM_UNIT_INDEX" val="1"/>
  <p:tag name="KSO_WM_UNIT_ID" val="diagram20194733_1*f*1"/>
  <p:tag name="KSO_WM_TEMPLATE_CATEGORY" val="diagram"/>
  <p:tag name="KSO_WM_TEMPLATE_INDEX" val="20194733"/>
  <p:tag name="KSO_WM_UNIT_LAYERLEVEL" val="1"/>
  <p:tag name="KSO_WM_TAG_VERSION" val="1.0"/>
  <p:tag name="KSO_WM_BEAUTIFY_FLAG" val="#wm#"/>
  <p:tag name="KSO_WM_UNIT_COLOR_SCHEME_SHAPE_ID" val="3"/>
  <p:tag name="KSO_WM_UNIT_COLOR_SCHEME_PARENT_PAGE" val="0_1"/>
  <p:tag name="KSO_WM_FULL_TEXT_BEAUTIFY_COPY_ID" val="90118"/>
</p:tagLst>
</file>

<file path=ppt/tags/tag8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4733_1*i*6"/>
  <p:tag name="KSO_WM_TEMPLATE_CATEGORY" val="diagram"/>
  <p:tag name="KSO_WM_TEMPLATE_INDEX" val="20194733"/>
  <p:tag name="KSO_WM_UNIT_LAYERLEVEL" val="1"/>
  <p:tag name="KSO_WM_TAG_VERSION" val="1.0"/>
  <p:tag name="KSO_WM_BEAUTIFY_FLAG" val="#wm#"/>
  <p:tag name="KSO_WM_FULL_TEXT_BEAUTIFY_COPY_ID" val="6"/>
</p:tagLst>
</file>

<file path=ppt/tags/tag8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4733_1*i*7"/>
  <p:tag name="KSO_WM_TEMPLATE_CATEGORY" val="diagram"/>
  <p:tag name="KSO_WM_TEMPLATE_INDEX" val="20194733"/>
  <p:tag name="KSO_WM_UNIT_LAYERLEVEL" val="1"/>
  <p:tag name="KSO_WM_TAG_VERSION" val="1.0"/>
  <p:tag name="KSO_WM_BEAUTIFY_FLAG" val="#wm#"/>
  <p:tag name="KSO_WM_FULL_TEXT_BEAUTIFY_COPY_ID" val="7"/>
</p:tagLst>
</file>

<file path=ppt/tags/tag8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4733_1*i*8"/>
  <p:tag name="KSO_WM_TEMPLATE_CATEGORY" val="diagram"/>
  <p:tag name="KSO_WM_TEMPLATE_INDEX" val="20194733"/>
  <p:tag name="KSO_WM_UNIT_LAYERLEVEL" val="1"/>
  <p:tag name="KSO_WM_TAG_VERSION" val="1.0"/>
  <p:tag name="KSO_WM_BEAUTIFY_FLAG" val="#wm#"/>
  <p:tag name="KSO_WM_FULL_TEXT_BEAUTIFY_COPY_ID" val="8"/>
</p:tagLst>
</file>

<file path=ppt/tags/tag8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4733_1*i*9"/>
  <p:tag name="KSO_WM_TEMPLATE_CATEGORY" val="diagram"/>
  <p:tag name="KSO_WM_TEMPLATE_INDEX" val="20194733"/>
  <p:tag name="KSO_WM_UNIT_LAYERLEVEL" val="1"/>
  <p:tag name="KSO_WM_TAG_VERSION" val="1.0"/>
  <p:tag name="KSO_WM_BEAUTIFY_FLAG" val="#wm#"/>
  <p:tag name="KSO_WM_FULL_TEXT_BEAUTIFY_COPY_ID" val="9"/>
</p:tagLst>
</file>

<file path=ppt/tags/tag823.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824.xml><?xml version="1.0" encoding="utf-8"?>
<p:tagLst xmlns:p="http://schemas.openxmlformats.org/presentationml/2006/main">
  <p:tag name="KSO_WM_SLIDE_ID" val="diagram20194733_1"/>
  <p:tag name="KSO_WM_SLIDE_ITEM_CNT" val="0"/>
  <p:tag name="KSO_WM_SLIDE_INDEX" val="1"/>
  <p:tag name="KSO_WM_TAG_VERSION" val="1.0"/>
  <p:tag name="KSO_WM_BEAUTIFY_FLAG" val="#wm#"/>
  <p:tag name="KSO_WM_TEMPLATE_CATEGORY" val="diagram"/>
  <p:tag name="KSO_WM_TEMPLATE_INDEX" val="20194733"/>
  <p:tag name="KSO_WM_SLIDE_LAYOUT" val="a_f_i"/>
  <p:tag name="KSO_WM_SLIDE_LAYOUT_CNT" val="1_1_2"/>
  <p:tag name="KSO_WM_SLIDE_TYPE" val="text"/>
  <p:tag name="KSO_WM_SLIDE_SUBTYPE" val="pureTxt"/>
  <p:tag name="KSO_WM_SLIDE_SIZE" val="934*540"/>
  <p:tag name="KSO_WM_SLIDE_POSITION" val="26*0"/>
  <p:tag name="KSO_WM_SLIDE_COLORSCHEME_VERSION" val="3.2"/>
  <p:tag name="KSO_WM_TEMPLATE_SUBCATEGORY" val="0"/>
  <p:tag name="KSO_WM_TEMPLATE_MASTER_TYPE" val="0"/>
  <p:tag name="KSO_WM_TEMPLATE_COLOR_TYPE" val="1"/>
  <p:tag name="KSO_WM_FULL_TEXT_BEAUTIFY_COPY_ID" val="150995697"/>
</p:tagLst>
</file>

<file path=ppt/tags/tag8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1975_12*i*12"/>
  <p:tag name="KSO_WM_TEMPLATE_CATEGORY" val="custom"/>
  <p:tag name="KSO_WM_TEMPLATE_INDEX" val="20201975"/>
  <p:tag name="KSO_WM_UNIT_LAYERLEVEL" val="1"/>
  <p:tag name="KSO_WM_TAG_VERSION" val="1.0"/>
  <p:tag name="KSO_WM_BEAUTIFY_FLAG" val="#wm#"/>
  <p:tag name="KSO_WM_UNIT_TYPE" val="i"/>
  <p:tag name="KSO_WM_UNIT_INDEX" val="12"/>
  <p:tag name="KSO_WM_FULL_TEXT_BEAUTIFY_COPY_ID" val="15"/>
</p:tagLst>
</file>

<file path=ppt/tags/tag8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1975_12*i*2"/>
  <p:tag name="KSO_WM_TEMPLATE_CATEGORY" val="custom"/>
  <p:tag name="KSO_WM_TEMPLATE_INDEX" val="20201975"/>
  <p:tag name="KSO_WM_UNIT_LAYERLEVEL" val="1"/>
  <p:tag name="KSO_WM_TAG_VERSION" val="1.0"/>
  <p:tag name="KSO_WM_BEAUTIFY_FLAG" val="#wm#"/>
  <p:tag name="KSO_WM_UNIT_TYPE" val="i"/>
  <p:tag name="KSO_WM_UNIT_INDEX" val="2"/>
  <p:tag name="KSO_WM_FULL_TEXT_BEAUTIFY_COPY_ID" val="16"/>
</p:tagLst>
</file>

<file path=ppt/tags/tag827.xml><?xml version="1.0" encoding="utf-8"?>
<p:tagLst xmlns:p="http://schemas.openxmlformats.org/presentationml/2006/main">
  <p:tag name="KSO_WM_TEMPLATE_CATEGORY" val="custom"/>
  <p:tag name="KSO_WM_TEMPLATE_INDEX" val="20201975"/>
  <p:tag name="KSO_WM_UNIT_TYPE" val="f"/>
  <p:tag name="KSO_WM_UNIT_INDEX" val="2"/>
  <p:tag name="KSO_WM_UNIT_ID" val="custom20201975_12*f*2"/>
  <p:tag name="KSO_WM_UNIT_LAYERLEVEL" val="1"/>
  <p:tag name="KSO_WM_UNIT_VALUE" val="108"/>
  <p:tag name="KSO_WM_UNIT_HIGHLIGHT" val="0"/>
  <p:tag name="KSO_WM_UNIT_COMPATIBLE" val="0"/>
  <p:tag name="KSO_WM_BEAUTIFY_FLAG" val="#wm#"/>
  <p:tag name="KSO_WM_TAG_VERSION" val="1.0"/>
  <p:tag name="KSO_WM_UNIT_PRESET_TEXT" val="单击此处添加文本具体内容，简明扼要的阐述您的观点。根据需要可酌情增减文字，以便观者准确的理解您传达的思想。"/>
  <p:tag name="KSO_WM_UNIT_NOCLEAR" val="0"/>
  <p:tag name="KSO_WM_UNIT_DIAGRAM_ISNUMVISUAL" val="0"/>
  <p:tag name="KSO_WM_UNIT_DIAGRAM_ISREFERUNIT" val="0"/>
  <p:tag name="KSO_WM_FULL_TEXT_BEAUTIFY_COPY_ID" val="2"/>
</p:tagLst>
</file>

<file path=ppt/tags/tag828.xml><?xml version="1.0" encoding="utf-8"?>
<p:tagLst xmlns:p="http://schemas.openxmlformats.org/presentationml/2006/main">
  <p:tag name="KSO_WM_UNIT_COLOR_SCHEME_SHAPE_ID" val="1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
  <p:tag name="KSO_WM_UNIT_ID" val="diagram20194762_1*i*3"/>
  <p:tag name="KSO_WM_TEMPLATE_CATEGORY" val="diagram"/>
  <p:tag name="KSO_WM_TEMPLATE_INDEX" val="20194762"/>
  <p:tag name="KSO_WM_UNIT_LAYERLEVEL" val="1"/>
  <p:tag name="KSO_WM_TAG_VERSION" val="1.0"/>
  <p:tag name="KSO_WM_BEAUTIFY_FLAG" val="#wm#"/>
  <p:tag name="KSO_WM_UNIT_SUBTYPE" val="h"/>
  <p:tag name="KSO_WM_FULL_TEXT_BEAUTIFY_COPY_ID" val="17"/>
</p:tagLst>
</file>

<file path=ppt/tags/tag829.xml><?xml version="1.0" encoding="utf-8"?>
<p:tagLst xmlns:p="http://schemas.openxmlformats.org/presentationml/2006/main">
  <p:tag name="KSO_WM_UNIT_COLOR_SCHEME_SHAPE_ID" val="1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
  <p:tag name="KSO_WM_UNIT_ID" val="diagram20194762_1*i*2"/>
  <p:tag name="KSO_WM_TEMPLATE_CATEGORY" val="diagram"/>
  <p:tag name="KSO_WM_TEMPLATE_INDEX" val="20194762"/>
  <p:tag name="KSO_WM_UNIT_LAYERLEVEL" val="1"/>
  <p:tag name="KSO_WM_TAG_VERSION" val="1.0"/>
  <p:tag name="KSO_WM_BEAUTIFY_FLAG" val="#wm#"/>
  <p:tag name="KSO_WM_UNIT_SUBTYPE" val="h"/>
  <p:tag name="KSO_WM_FULL_TEXT_BEAUTIFY_COPY_ID" val="16"/>
</p:tagLst>
</file>

<file path=ppt/tags/tag830.xml><?xml version="1.0" encoding="utf-8"?>
<p:tagLst xmlns:p="http://schemas.openxmlformats.org/presentationml/2006/main">
  <p:tag name="KSO_WM_UNIT_COLOR_SCHEME_SHAPE_ID" val="20"/>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6"/>
  <p:tag name="KSO_WM_UNIT_ID" val="diagram20194762_1*i*6"/>
  <p:tag name="KSO_WM_TEMPLATE_CATEGORY" val="diagram"/>
  <p:tag name="KSO_WM_TEMPLATE_INDEX" val="20194762"/>
  <p:tag name="KSO_WM_UNIT_LAYERLEVEL" val="1"/>
  <p:tag name="KSO_WM_TAG_VERSION" val="1.0"/>
  <p:tag name="KSO_WM_BEAUTIFY_FLAG" val="#wm#"/>
  <p:tag name="KSO_WM_FULL_TEXT_BEAUTIFY_COPY_ID" val="20"/>
</p:tagLst>
</file>

<file path=ppt/tags/tag831.xml><?xml version="1.0" encoding="utf-8"?>
<p:tagLst xmlns:p="http://schemas.openxmlformats.org/presentationml/2006/main">
  <p:tag name="KSO_WM_UNIT_COLOR_SCHEME_SHAPE_ID" val="19"/>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5"/>
  <p:tag name="KSO_WM_UNIT_ID" val="diagram20194762_1*i*5"/>
  <p:tag name="KSO_WM_TEMPLATE_CATEGORY" val="diagram"/>
  <p:tag name="KSO_WM_TEMPLATE_INDEX" val="20194762"/>
  <p:tag name="KSO_WM_UNIT_LAYERLEVEL" val="1"/>
  <p:tag name="KSO_WM_TAG_VERSION" val="1.0"/>
  <p:tag name="KSO_WM_BEAUTIFY_FLAG" val="#wm#"/>
  <p:tag name="KSO_WM_FULL_TEXT_BEAUTIFY_COPY_ID" val="19"/>
</p:tagLst>
</file>

<file path=ppt/tags/tag832.xml><?xml version="1.0" encoding="utf-8"?>
<p:tagLst xmlns:p="http://schemas.openxmlformats.org/presentationml/2006/main">
  <p:tag name="KSO_WM_UNIT_COLOR_SCHEME_SHAPE_ID" val="22"/>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7"/>
  <p:tag name="KSO_WM_UNIT_ID" val="diagram20194762_1*i*7"/>
  <p:tag name="KSO_WM_TEMPLATE_CATEGORY" val="diagram"/>
  <p:tag name="KSO_WM_TEMPLATE_INDEX" val="20194762"/>
  <p:tag name="KSO_WM_UNIT_LAYERLEVEL" val="1"/>
  <p:tag name="KSO_WM_TAG_VERSION" val="1.0"/>
  <p:tag name="KSO_WM_BEAUTIFY_FLAG" val="#wm#"/>
  <p:tag name="KSO_WM_FULL_TEXT_BEAUTIFY_COPY_ID" val="22"/>
</p:tagLst>
</file>

<file path=ppt/tags/tag833.xml><?xml version="1.0" encoding="utf-8"?>
<p:tagLst xmlns:p="http://schemas.openxmlformats.org/presentationml/2006/main">
  <p:tag name="KSO_WM_UNIT_COLOR_SCHEME_SHAPE_ID" val="23"/>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8"/>
  <p:tag name="KSO_WM_UNIT_ID" val="diagram20194762_1*i*8"/>
  <p:tag name="KSO_WM_TEMPLATE_CATEGORY" val="diagram"/>
  <p:tag name="KSO_WM_TEMPLATE_INDEX" val="20194762"/>
  <p:tag name="KSO_WM_UNIT_LAYERLEVEL" val="1"/>
  <p:tag name="KSO_WM_TAG_VERSION" val="1.0"/>
  <p:tag name="KSO_WM_BEAUTIFY_FLAG" val="#wm#"/>
  <p:tag name="KSO_WM_FULL_TEXT_BEAUTIFY_COPY_ID" val="23"/>
</p:tagLst>
</file>

<file path=ppt/tags/tag834.xml><?xml version="1.0" encoding="utf-8"?>
<p:tagLst xmlns:p="http://schemas.openxmlformats.org/presentationml/2006/main">
  <p:tag name="KSO_WM_UNIT_COLOR_SCHEME_SHAPE_ID" val="2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1"/>
  <p:tag name="KSO_WM_UNIT_ID" val="diagram20194762_1*i*11"/>
  <p:tag name="KSO_WM_TEMPLATE_CATEGORY" val="diagram"/>
  <p:tag name="KSO_WM_TEMPLATE_INDEX" val="20194762"/>
  <p:tag name="KSO_WM_UNIT_LAYERLEVEL" val="1"/>
  <p:tag name="KSO_WM_TAG_VERSION" val="1.0"/>
  <p:tag name="KSO_WM_BEAUTIFY_FLAG" val="#wm#"/>
  <p:tag name="KSO_WM_FULL_TEXT_BEAUTIFY_COPY_ID" val="26"/>
</p:tagLst>
</file>

<file path=ppt/tags/tag835.xml><?xml version="1.0" encoding="utf-8"?>
<p:tagLst xmlns:p="http://schemas.openxmlformats.org/presentationml/2006/main">
  <p:tag name="KSO_WM_UNIT_COLOR_SCHEME_SHAPE_ID" val="29"/>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3"/>
  <p:tag name="KSO_WM_UNIT_ID" val="diagram20194762_1*i*13"/>
  <p:tag name="KSO_WM_TEMPLATE_CATEGORY" val="diagram"/>
  <p:tag name="KSO_WM_TEMPLATE_INDEX" val="20194762"/>
  <p:tag name="KSO_WM_UNIT_LAYERLEVEL" val="1"/>
  <p:tag name="KSO_WM_TAG_VERSION" val="1.0"/>
  <p:tag name="KSO_WM_BEAUTIFY_FLAG" val="#wm#"/>
  <p:tag name="KSO_WM_FULL_TEXT_BEAUTIFY_COPY_ID" val="29"/>
</p:tagLst>
</file>

<file path=ppt/tags/tag836.xml><?xml version="1.0" encoding="utf-8"?>
<p:tagLst xmlns:p="http://schemas.openxmlformats.org/presentationml/2006/main">
  <p:tag name="KSO_WM_UNIT_COLOR_SCHEME_SHAPE_ID" val="25"/>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10"/>
  <p:tag name="KSO_WM_UNIT_ID" val="diagram20194762_1*i*10"/>
  <p:tag name="KSO_WM_TEMPLATE_CATEGORY" val="diagram"/>
  <p:tag name="KSO_WM_TEMPLATE_INDEX" val="20194762"/>
  <p:tag name="KSO_WM_UNIT_LAYERLEVEL" val="1"/>
  <p:tag name="KSO_WM_TAG_VERSION" val="1.0"/>
  <p:tag name="KSO_WM_BEAUTIFY_FLAG" val="#wm#"/>
  <p:tag name="KSO_WM_FULL_TEXT_BEAUTIFY_COPY_ID" val="25"/>
</p:tagLst>
</file>

<file path=ppt/tags/tag837.xml><?xml version="1.0" encoding="utf-8"?>
<p:tagLst xmlns:p="http://schemas.openxmlformats.org/presentationml/2006/main">
  <p:tag name="KSO_WM_UNIT_COLOR_SCHEME_SHAPE_ID" val="28"/>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12"/>
  <p:tag name="KSO_WM_UNIT_ID" val="diagram20194762_1*i*12"/>
  <p:tag name="KSO_WM_TEMPLATE_CATEGORY" val="diagram"/>
  <p:tag name="KSO_WM_TEMPLATE_INDEX" val="20194762"/>
  <p:tag name="KSO_WM_UNIT_LAYERLEVEL" val="1"/>
  <p:tag name="KSO_WM_TAG_VERSION" val="1.0"/>
  <p:tag name="KSO_WM_BEAUTIFY_FLAG" val="#wm#"/>
  <p:tag name="KSO_WM_FULL_TEXT_BEAUTIFY_COPY_ID" val="28"/>
</p:tagLst>
</file>

<file path=ppt/tags/tag838.xml><?xml version="1.0" encoding="utf-8"?>
<p:tagLst xmlns:p="http://schemas.openxmlformats.org/presentationml/2006/main">
  <p:tag name="KSO_WM_BEAUTIFY_FLAG" val="#wm#"/>
  <p:tag name="KSO_WM_TEMPLATE_CATEGORY" val="custom"/>
  <p:tag name="KSO_WM_TEMPLATE_INDEX" val="20201975"/>
  <p:tag name="KSO_WM_TAG_VERSION" val="1.0"/>
  <p:tag name="KSO_WM_SLIDE_ID" val="custom20201975_12"/>
  <p:tag name="KSO_WM_SLIDE_INDEX" val="12"/>
  <p:tag name="KSO_WM_SLIDE_ITEM_CNT" val="0"/>
  <p:tag name="KSO_WM_SLIDE_LAYOUT" val="f"/>
  <p:tag name="KSO_WM_SLIDE_LAYOUT_CNT" val="1"/>
  <p:tag name="KSO_WM_SLIDE_TYPE" val="text"/>
  <p:tag name="KSO_WM_SLIDE_SUBTYPE" val="pureTxt"/>
  <p:tag name="KSO_WM_SLIDE_POSITION" val="111*113"/>
  <p:tag name="KSO_WM_SLIDE_SIZE" val="608*291"/>
  <p:tag name="KSO_WM_TEMPLATE_SUBCATEGORY" val="0"/>
  <p:tag name="KSO_WM_FULL_TEXT_BEAUTIFY_COPY_ID" val="150995699"/>
</p:tagLst>
</file>

<file path=ppt/tags/tag8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diagram20201853_1*i*1"/>
  <p:tag name="KSO_WM_TEMPLATE_CATEGORY" val="diagram"/>
  <p:tag name="KSO_WM_TEMPLATE_INDEX" val="20201853"/>
  <p:tag name="KSO_WM_UNIT_LAYERLEVEL" val="1"/>
  <p:tag name="KSO_WM_TAG_VERSION" val="1.0"/>
  <p:tag name="KSO_WM_BEAUTIFY_FLAG" val="#wm#"/>
  <p:tag name="KSO_WM_UNIT_BLOCK" val="0"/>
  <p:tag name="KSO_WM_UNIT_SM_LIMIT_TYPE" val="1"/>
  <p:tag name="KSO_WM_UNIT_PLACING_PICTURE_MD4" val="0"/>
  <p:tag name="KSO_WM_FULL_TEXT_BEAUTIFY_COPY_ID" val="7"/>
</p:tagLst>
</file>

<file path=ppt/tags/tag8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1853_1*i*1"/>
  <p:tag name="KSO_WM_TEMPLATE_CATEGORY" val="diagram"/>
  <p:tag name="KSO_WM_TEMPLATE_INDEX" val="20201853"/>
  <p:tag name="KSO_WM_UNIT_LAYERLEVEL" val="1"/>
  <p:tag name="KSO_WM_TAG_VERSION" val="1.0"/>
  <p:tag name="KSO_WM_BEAUTIFY_FLAG" val="#wm#"/>
  <p:tag name="KSO_WM_UNIT_BLOCK" val="0"/>
  <p:tag name="KSO_WM_UNIT_SM_LIMIT_TYPE" val="2"/>
  <p:tag name="KSO_WM_UNIT_PLACING_PICTURE_MD4" val="0"/>
  <p:tag name="KSO_WM_FULL_TEXT_BEAUTIFY_COPY_ID" val="8"/>
</p:tagLst>
</file>

<file path=ppt/tags/tag841.xml><?xml version="1.0" encoding="utf-8"?>
<p:tagLst xmlns:p="http://schemas.openxmlformats.org/presentationml/2006/main">
  <p:tag name="KSO_WM_UNIT_DIAGRAM_MODELTYPE" val="flashPicture"/>
  <p:tag name="KSO_WM_UNIT_HIGHLIGHT" val="0"/>
  <p:tag name="KSO_WM_UNIT_COMPATIBLE" val="0"/>
  <p:tag name="KSO_WM_UNIT_DIAGRAM_ISNUMVISUAL" val="0"/>
  <p:tag name="KSO_WM_UNIT_DIAGRAM_ISREFERUNIT" val="0"/>
  <p:tag name="KSO_WM_DIAGRAM_GROUP_CODE" val="ζ1-1"/>
  <p:tag name="KSO_WM_UNIT_TYPE" val="ζ_h_i"/>
  <p:tag name="KSO_WM_UNIT_INDEX" val="1_5_1"/>
  <p:tag name="KSO_WM_UNIT_ID" val="mixed20199732_1*ζ_h_i*1_5_1"/>
  <p:tag name="KSO_WM_TEMPLATE_CATEGORY" val="mixed"/>
  <p:tag name="KSO_WM_TEMPLATE_INDEX" val="20199732"/>
  <p:tag name="KSO_WM_UNIT_LAYERLEVEL" val="1_1_1"/>
  <p:tag name="KSO_WM_TAG_VERSION" val="1.0"/>
  <p:tag name="KSO_WM_BEAUTIFY_FLAG" val="#wm#"/>
  <p:tag name="KSO_WM_UNIT_FLASH_PICTURE_RATE" val="2"/>
  <p:tag name="KSO_WM_UNIT_USESOURCEFORMAT_APPLY" val="1"/>
  <p:tag name="KSO_WM_UNIT_LINE_FORE_SCHEMECOLOR_INDEX" val="14"/>
  <p:tag name="KSO_WM_UNIT_LINE_FILL_TYPE" val="2"/>
  <p:tag name="KSO_WM_FULL_TEXT_BEAUTIFY_COPY_ID" val="14"/>
</p:tagLst>
</file>

<file path=ppt/tags/tag842.xml><?xml version="1.0" encoding="utf-8"?>
<p:tagLst xmlns:p="http://schemas.openxmlformats.org/presentationml/2006/main">
  <p:tag name="KSO_WM_UNIT_DIAGRAM_MODELTYPE" val="flashPicture"/>
  <p:tag name="KSO_WM_UNIT_HIGHLIGHT" val="0"/>
  <p:tag name="KSO_WM_UNIT_COMPATIBLE" val="0"/>
  <p:tag name="KSO_WM_UNIT_DIAGRAM_ISNUMVISUAL" val="0"/>
  <p:tag name="KSO_WM_UNIT_DIAGRAM_ISREFERUNIT" val="0"/>
  <p:tag name="KSO_WM_DIAGRAM_GROUP_CODE" val="ζ1-1"/>
  <p:tag name="KSO_WM_UNIT_TYPE" val="ζ_h_i"/>
  <p:tag name="KSO_WM_UNIT_INDEX" val="1_4_1"/>
  <p:tag name="KSO_WM_UNIT_ID" val="mixed20199732_1*ζ_h_i*1_4_1"/>
  <p:tag name="KSO_WM_TEMPLATE_CATEGORY" val="mixed"/>
  <p:tag name="KSO_WM_TEMPLATE_INDEX" val="20199732"/>
  <p:tag name="KSO_WM_UNIT_LAYERLEVEL" val="1_1_1"/>
  <p:tag name="KSO_WM_TAG_VERSION" val="1.0"/>
  <p:tag name="KSO_WM_BEAUTIFY_FLAG" val="#wm#"/>
  <p:tag name="KSO_WM_UNIT_FLASH_PICTURE_RATE" val="2"/>
  <p:tag name="KSO_WM_UNIT_USESOURCEFORMAT_APPLY" val="1"/>
  <p:tag name="KSO_WM_UNIT_LINE_FORE_SCHEMECOLOR_INDEX" val="14"/>
  <p:tag name="KSO_WM_UNIT_LINE_FILL_TYPE" val="2"/>
  <p:tag name="KSO_WM_FULL_TEXT_BEAUTIFY_COPY_ID" val="12"/>
</p:tagLst>
</file>

<file path=ppt/tags/tag84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ζ1-1"/>
  <p:tag name="KSO_WM_UNIT_SUBTYPE" val="f"/>
  <p:tag name="KSO_WM_UNIT_TYPE" val="ζ_i"/>
  <p:tag name="KSO_WM_UNIT_INDEX" val="1_1"/>
  <p:tag name="KSO_WM_UNIT_ID" val="mixed20199732_1*ζ_i*1_1"/>
  <p:tag name="KSO_WM_TEMPLATE_CATEGORY" val="mixed"/>
  <p:tag name="KSO_WM_TEMPLATE_INDEX" val="20199732"/>
  <p:tag name="KSO_WM_UNIT_LAYERLEVEL" val="1_1"/>
  <p:tag name="KSO_WM_TAG_VERSION" val="1.0"/>
  <p:tag name="KSO_WM_BEAUTIFY_FLAG" val="#wm#"/>
  <p:tag name="KSO_WM_UNIT_DIAGRAM_MODELTYPE" val="flashPicture"/>
  <p:tag name="KSO_WM_UNIT_USESOURCEFORMAT_APPLY" val="1"/>
  <p:tag name="KSO_WM_UNIT_FILL_FORE_SCHEMECOLOR_INDEX" val="14"/>
  <p:tag name="KSO_WM_UNIT_FILL_TYPE" val="1"/>
  <p:tag name="KSO_WM_FULL_TEXT_BEAUTIFY_COPY_ID" val="10"/>
</p:tagLst>
</file>

<file path=ppt/tags/tag844.xml><?xml version="1.0" encoding="utf-8"?>
<p:tagLst xmlns:p="http://schemas.openxmlformats.org/presentationml/2006/main">
  <p:tag name="PA" val="v5.2.4"/>
  <p:tag name="RESOURCELIBID_ANIM" val="557348"/>
  <p:tag name="KSO_WM_UNIT_DIAGRAM_MODELTYPE" val="flashPicture"/>
  <p:tag name="KSO_WM_UNIT_VALUE" val="1533*2045"/>
  <p:tag name="KSO_WM_UNIT_HIGHLIGHT" val="0"/>
  <p:tag name="KSO_WM_UNIT_COMPATIBLE" val="0"/>
  <p:tag name="KSO_WM_UNIT_DIAGRAM_ISNUMVISUAL" val="0"/>
  <p:tag name="KSO_WM_UNIT_DIAGRAM_ISREFERUNIT" val="0"/>
  <p:tag name="KSO_WM_DIAGRAM_GROUP_CODE" val="ζ1-1"/>
  <p:tag name="KSO_WM_UNIT_TYPE" val="ζ_h_d"/>
  <p:tag name="KSO_WM_UNIT_INDEX" val="1_1_1"/>
  <p:tag name="KSO_WM_UNIT_ID" val="mixed20199732_1*ζ_h_d*1_1_1"/>
  <p:tag name="KSO_WM_TEMPLATE_CATEGORY" val="mixed"/>
  <p:tag name="KSO_WM_TEMPLATE_INDEX" val="20199732"/>
  <p:tag name="KSO_WM_UNIT_LAYERLEVEL" val="1_1_1"/>
  <p:tag name="KSO_WM_TAG_VERSION" val="1.0"/>
  <p:tag name="KSO_WM_BEAUTIFY_FLAG" val="#wm#"/>
  <p:tag name="KSO_WM_UNIT_FLASH_PICTURE_RATE" val="2"/>
  <p:tag name="REFSHAPE" val="670989172"/>
  <p:tag name="FEATURENAME" val="carousel"/>
  <p:tag name="KSO_WM_UNIT_USESOURCEFORMAT_APPLY" val="1"/>
  <p:tag name="KSO_WM_FULL_TEXT_BEAUTIFY_COPY_ID" val="15"/>
</p:tagLst>
</file>

<file path=ppt/tags/tag845.xml><?xml version="1.0" encoding="utf-8"?>
<p:tagLst xmlns:p="http://schemas.openxmlformats.org/presentationml/2006/main">
  <p:tag name="KSO_WM_UNIT_DIAGRAM_MODELTYPE" val="flashPicture"/>
  <p:tag name="KSO_WM_UNIT_HIGHLIGHT" val="0"/>
  <p:tag name="KSO_WM_UNIT_COMPATIBLE" val="0"/>
  <p:tag name="KSO_WM_UNIT_DIAGRAM_ISNUMVISUAL" val="0"/>
  <p:tag name="KSO_WM_UNIT_DIAGRAM_ISREFERUNIT" val="0"/>
  <p:tag name="KSO_WM_DIAGRAM_GROUP_CODE" val="ζ1-1"/>
  <p:tag name="KSO_WM_UNIT_TYPE" val="ζ_h_i"/>
  <p:tag name="KSO_WM_UNIT_INDEX" val="1_2_1"/>
  <p:tag name="KSO_WM_UNIT_ID" val="mixed20199732_1*ζ_h_i*1_2_1"/>
  <p:tag name="KSO_WM_TEMPLATE_CATEGORY" val="mixed"/>
  <p:tag name="KSO_WM_TEMPLATE_INDEX" val="20199732"/>
  <p:tag name="KSO_WM_UNIT_LAYERLEVEL" val="1_1_1"/>
  <p:tag name="KSO_WM_TAG_VERSION" val="1.0"/>
  <p:tag name="KSO_WM_BEAUTIFY_FLAG" val="#wm#"/>
  <p:tag name="KSO_WM_UNIT_FLASH_PICTURE_RATE" val="2"/>
  <p:tag name="KSO_WM_UNIT_USESOURCEFORMAT_APPLY" val="1"/>
  <p:tag name="KSO_WM_UNIT_LINE_FORE_SCHEMECOLOR_INDEX" val="14"/>
  <p:tag name="KSO_WM_UNIT_LINE_FILL_TYPE" val="2"/>
  <p:tag name="KSO_WM_FULL_TEXT_BEAUTIFY_COPY_ID" val="17"/>
</p:tagLst>
</file>

<file path=ppt/tags/tag846.xml><?xml version="1.0" encoding="utf-8"?>
<p:tagLst xmlns:p="http://schemas.openxmlformats.org/presentationml/2006/main">
  <p:tag name="KSO_WM_UNIT_DIAGRAM_MODELTYPE" val="flashPicture"/>
  <p:tag name="KSO_WM_UNIT_HIGHLIGHT" val="0"/>
  <p:tag name="KSO_WM_UNIT_COMPATIBLE" val="0"/>
  <p:tag name="KSO_WM_UNIT_DIAGRAM_ISNUMVISUAL" val="0"/>
  <p:tag name="KSO_WM_UNIT_DIAGRAM_ISREFERUNIT" val="0"/>
  <p:tag name="KSO_WM_DIAGRAM_GROUP_CODE" val="ζ1-1"/>
  <p:tag name="KSO_WM_UNIT_TYPE" val="ζ_h_i"/>
  <p:tag name="KSO_WM_UNIT_INDEX" val="1_1_1"/>
  <p:tag name="KSO_WM_UNIT_ID" val="mixed20199732_1*ζ_h_i*1_1_1"/>
  <p:tag name="KSO_WM_TEMPLATE_CATEGORY" val="mixed"/>
  <p:tag name="KSO_WM_TEMPLATE_INDEX" val="20199732"/>
  <p:tag name="KSO_WM_UNIT_LAYERLEVEL" val="1_1_1"/>
  <p:tag name="KSO_WM_TAG_VERSION" val="1.0"/>
  <p:tag name="KSO_WM_BEAUTIFY_FLAG" val="#wm#"/>
  <p:tag name="KSO_WM_UNIT_FLASH_PICTURE_RATE" val="2"/>
  <p:tag name="KSO_WM_UNIT_USESOURCEFORMAT_APPLY" val="1"/>
  <p:tag name="KSO_WM_UNIT_LINE_FORE_SCHEMECOLOR_INDEX" val="14"/>
  <p:tag name="KSO_WM_UNIT_LINE_FILL_TYPE" val="2"/>
  <p:tag name="KSO_WM_FULL_TEXT_BEAUTIFY_COPY_ID" val="19"/>
</p:tagLst>
</file>

<file path=ppt/tags/tag847.xml><?xml version="1.0" encoding="utf-8"?>
<p:tagLst xmlns:p="http://schemas.openxmlformats.org/presentationml/2006/main">
  <p:tag name="KSO_WM_UNIT_DIAGRAM_MODELTYPE" val="flashPicture"/>
  <p:tag name="KSO_WM_UNIT_HIGHLIGHT" val="0"/>
  <p:tag name="KSO_WM_UNIT_COMPATIBLE" val="0"/>
  <p:tag name="KSO_WM_UNIT_DIAGRAM_ISNUMVISUAL" val="0"/>
  <p:tag name="KSO_WM_UNIT_DIAGRAM_ISREFERUNIT" val="0"/>
  <p:tag name="KSO_WM_DIAGRAM_GROUP_CODE" val="ζ1-1"/>
  <p:tag name="KSO_WM_UNIT_TYPE" val="ζ_h_i"/>
  <p:tag name="KSO_WM_UNIT_INDEX" val="1_3_1"/>
  <p:tag name="KSO_WM_UNIT_ID" val="mixed20199732_1*ζ_h_i*1_3_1"/>
  <p:tag name="KSO_WM_TEMPLATE_CATEGORY" val="mixed"/>
  <p:tag name="KSO_WM_TEMPLATE_INDEX" val="20199732"/>
  <p:tag name="KSO_WM_UNIT_LAYERLEVEL" val="1_1_1"/>
  <p:tag name="KSO_WM_TAG_VERSION" val="1.0"/>
  <p:tag name="KSO_WM_BEAUTIFY_FLAG" val="#wm#"/>
  <p:tag name="KSO_WM_UNIT_FLASH_PICTURE_RATE" val="2"/>
  <p:tag name="KSO_WM_UNIT_USESOURCEFORMAT_APPLY" val="1"/>
  <p:tag name="KSO_WM_UNIT_LINE_FORE_SCHEMECOLOR_INDEX" val="14"/>
  <p:tag name="KSO_WM_UNIT_LINE_FILL_TYPE" val="2"/>
  <p:tag name="KSO_WM_FULL_TEXT_BEAUTIFY_COPY_ID" val="20"/>
</p:tagLst>
</file>

<file path=ppt/tags/tag848.xml><?xml version="1.0" encoding="utf-8"?>
<p:tagLst xmlns:p="http://schemas.openxmlformats.org/presentationml/2006/main">
  <p:tag name="PA" val="v5.2.4"/>
  <p:tag name="RESOURCELIBID_ANIM" val="557348"/>
  <p:tag name="KSO_WM_UNIT_DIAGRAM_MODELTYPE" val="flashPicture"/>
  <p:tag name="KSO_WM_UNIT_VALUE" val="1533*2045"/>
  <p:tag name="KSO_WM_UNIT_HIGHLIGHT" val="0"/>
  <p:tag name="KSO_WM_UNIT_COMPATIBLE" val="0"/>
  <p:tag name="KSO_WM_UNIT_DIAGRAM_ISNUMVISUAL" val="0"/>
  <p:tag name="KSO_WM_UNIT_DIAGRAM_ISREFERUNIT" val="0"/>
  <p:tag name="KSO_WM_DIAGRAM_GROUP_CODE" val="ζ1-1"/>
  <p:tag name="KSO_WM_UNIT_TYPE" val="ζ_h_d"/>
  <p:tag name="KSO_WM_UNIT_INDEX" val="1_2_1"/>
  <p:tag name="KSO_WM_UNIT_ID" val="mixed20199732_1*ζ_h_d*1_2_1"/>
  <p:tag name="KSO_WM_TEMPLATE_CATEGORY" val="mixed"/>
  <p:tag name="KSO_WM_TEMPLATE_INDEX" val="20199732"/>
  <p:tag name="KSO_WM_UNIT_LAYERLEVEL" val="1_1_1"/>
  <p:tag name="KSO_WM_TAG_VERSION" val="1.0"/>
  <p:tag name="KSO_WM_BEAUTIFY_FLAG" val="#wm#"/>
  <p:tag name="KSO_WM_UNIT_FLASH_PICTURE_RATE" val="2"/>
  <p:tag name="REFSHAPE" val="670989852"/>
  <p:tag name="FEATURENAME" val="carousel"/>
  <p:tag name="KSO_WM_UNIT_USESOURCEFORMAT_APPLY" val="1"/>
  <p:tag name="KSO_WM_FULL_TEXT_BEAUTIFY_COPY_ID" val="22"/>
</p:tagLst>
</file>

<file path=ppt/tags/tag849.xml><?xml version="1.0" encoding="utf-8"?>
<p:tagLst xmlns:p="http://schemas.openxmlformats.org/presentationml/2006/main">
  <p:tag name="PA" val="v5.2.4"/>
  <p:tag name="RESOURCELIBID_ANIM" val="557348"/>
  <p:tag name="KSO_WM_UNIT_DIAGRAM_MODELTYPE" val="flashPicture"/>
  <p:tag name="KSO_WM_UNIT_VALUE" val="1533*2045"/>
  <p:tag name="KSO_WM_UNIT_HIGHLIGHT" val="0"/>
  <p:tag name="KSO_WM_UNIT_COMPATIBLE" val="0"/>
  <p:tag name="KSO_WM_UNIT_DIAGRAM_ISNUMVISUAL" val="0"/>
  <p:tag name="KSO_WM_UNIT_DIAGRAM_ISREFERUNIT" val="0"/>
  <p:tag name="KSO_WM_DIAGRAM_GROUP_CODE" val="ζ1-1"/>
  <p:tag name="KSO_WM_UNIT_TYPE" val="ζ_h_d"/>
  <p:tag name="KSO_WM_UNIT_INDEX" val="1_3_1"/>
  <p:tag name="KSO_WM_UNIT_ID" val="mixed20199732_1*ζ_h_d*1_3_1"/>
  <p:tag name="KSO_WM_TEMPLATE_CATEGORY" val="mixed"/>
  <p:tag name="KSO_WM_TEMPLATE_INDEX" val="20199732"/>
  <p:tag name="KSO_WM_UNIT_LAYERLEVEL" val="1_1_1"/>
  <p:tag name="KSO_WM_TAG_VERSION" val="1.0"/>
  <p:tag name="KSO_WM_BEAUTIFY_FLAG" val="#wm#"/>
  <p:tag name="KSO_WM_UNIT_FLASH_PICTURE_RATE" val="2"/>
  <p:tag name="REFSHAPE" val="670987948"/>
  <p:tag name="FEATURENAME" val="carousel"/>
  <p:tag name="KSO_WM_UNIT_USESOURCEFORMAT_APPLY" val="1"/>
  <p:tag name="KSO_WM_FULL_TEXT_BEAUTIFY_COPY_ID" val="25"/>
</p:tagLst>
</file>

<file path=ppt/tags/tag850.xml><?xml version="1.0" encoding="utf-8"?>
<p:tagLst xmlns:p="http://schemas.openxmlformats.org/presentationml/2006/main">
  <p:tag name="PA" val="v5.2.4"/>
  <p:tag name="RESOURCELIBID_ANIM" val="557348"/>
  <p:tag name="KSO_WM_UNIT_DIAGRAM_MODELTYPE" val="flashPicture"/>
  <p:tag name="KSO_WM_UNIT_VALUE" val="1533*2045"/>
  <p:tag name="KSO_WM_UNIT_HIGHLIGHT" val="0"/>
  <p:tag name="KSO_WM_UNIT_COMPATIBLE" val="0"/>
  <p:tag name="KSO_WM_UNIT_DIAGRAM_ISNUMVISUAL" val="0"/>
  <p:tag name="KSO_WM_UNIT_DIAGRAM_ISREFERUNIT" val="0"/>
  <p:tag name="KSO_WM_DIAGRAM_GROUP_CODE" val="ζ1-1"/>
  <p:tag name="KSO_WM_UNIT_TYPE" val="ζ_h_d"/>
  <p:tag name="KSO_WM_UNIT_INDEX" val="1_4_1"/>
  <p:tag name="KSO_WM_UNIT_ID" val="mixed20199732_1*ζ_h_d*1_4_1"/>
  <p:tag name="KSO_WM_TEMPLATE_CATEGORY" val="mixed"/>
  <p:tag name="KSO_WM_TEMPLATE_INDEX" val="20199732"/>
  <p:tag name="KSO_WM_UNIT_LAYERLEVEL" val="1_1_1"/>
  <p:tag name="KSO_WM_TAG_VERSION" val="1.0"/>
  <p:tag name="KSO_WM_BEAUTIFY_FLAG" val="#wm#"/>
  <p:tag name="KSO_WM_UNIT_FLASH_PICTURE_RATE" val="2"/>
  <p:tag name="REFSHAPE" val="670989580"/>
  <p:tag name="FEATURENAME" val="carousel"/>
  <p:tag name="KSO_WM_UNIT_USESOURCEFORMAT_APPLY" val="1"/>
  <p:tag name="KSO_WM_FULL_TEXT_BEAUTIFY_COPY_ID" val="11"/>
</p:tagLst>
</file>

<file path=ppt/tags/tag851.xml><?xml version="1.0" encoding="utf-8"?>
<p:tagLst xmlns:p="http://schemas.openxmlformats.org/presentationml/2006/main">
  <p:tag name="PA" val="v5.2.4"/>
  <p:tag name="RESOURCELIBID_ANIM" val="557348"/>
  <p:tag name="KSO_WM_UNIT_DIAGRAM_MODELTYPE" val="flashPicture"/>
  <p:tag name="KSO_WM_UNIT_VALUE" val="1533*2045"/>
  <p:tag name="KSO_WM_UNIT_HIGHLIGHT" val="0"/>
  <p:tag name="KSO_WM_UNIT_COMPATIBLE" val="0"/>
  <p:tag name="KSO_WM_UNIT_DIAGRAM_ISNUMVISUAL" val="0"/>
  <p:tag name="KSO_WM_UNIT_DIAGRAM_ISREFERUNIT" val="0"/>
  <p:tag name="KSO_WM_DIAGRAM_GROUP_CODE" val="ζ1-1"/>
  <p:tag name="KSO_WM_UNIT_TYPE" val="ζ_h_d"/>
  <p:tag name="KSO_WM_UNIT_INDEX" val="1_5_1"/>
  <p:tag name="KSO_WM_UNIT_ID" val="mixed20199732_1*ζ_h_d*1_5_1"/>
  <p:tag name="KSO_WM_TEMPLATE_CATEGORY" val="mixed"/>
  <p:tag name="KSO_WM_TEMPLATE_INDEX" val="20199732"/>
  <p:tag name="KSO_WM_UNIT_LAYERLEVEL" val="1_1_1"/>
  <p:tag name="KSO_WM_TAG_VERSION" val="1.0"/>
  <p:tag name="KSO_WM_BEAUTIFY_FLAG" val="#wm#"/>
  <p:tag name="KSO_WM_UNIT_FLASH_PICTURE_RATE" val="2"/>
  <p:tag name="REFSHAPE" val="670988764"/>
  <p:tag name="FEATURENAME" val="carousel"/>
  <p:tag name="KSO_WM_UNIT_USESOURCEFORMAT_APPLY" val="1"/>
  <p:tag name="KSO_WM_FULL_TEXT_BEAUTIFY_COPY_ID" val="13"/>
</p:tagLst>
</file>

<file path=ppt/tags/tag8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194733_1*i*7"/>
  <p:tag name="KSO_WM_TEMPLATE_CATEGORY" val="diagram"/>
  <p:tag name="KSO_WM_TEMPLATE_INDEX" val="20194733"/>
  <p:tag name="KSO_WM_UNIT_LAYERLEVEL" val="1"/>
  <p:tag name="KSO_WM_TAG_VERSION" val="1.0"/>
  <p:tag name="KSO_WM_BEAUTIFY_FLAG" val="#wm#"/>
  <p:tag name="KSO_WM_FULL_TEXT_BEAUTIFY_COPY_ID" val="7"/>
</p:tagLst>
</file>

<file path=ppt/tags/tag8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194733_1*i*6"/>
  <p:tag name="KSO_WM_TEMPLATE_CATEGORY" val="diagram"/>
  <p:tag name="KSO_WM_TEMPLATE_INDEX" val="20194733"/>
  <p:tag name="KSO_WM_UNIT_LAYERLEVEL" val="1"/>
  <p:tag name="KSO_WM_TAG_VERSION" val="1.0"/>
  <p:tag name="KSO_WM_BEAUTIFY_FLAG" val="#wm#"/>
  <p:tag name="KSO_WM_FULL_TEXT_BEAUTIFY_COPY_ID" val="6"/>
</p:tagLst>
</file>

<file path=ppt/tags/tag8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194733_1*i*9"/>
  <p:tag name="KSO_WM_TEMPLATE_CATEGORY" val="diagram"/>
  <p:tag name="KSO_WM_TEMPLATE_INDEX" val="20194733"/>
  <p:tag name="KSO_WM_UNIT_LAYERLEVEL" val="1"/>
  <p:tag name="KSO_WM_TAG_VERSION" val="1.0"/>
  <p:tag name="KSO_WM_BEAUTIFY_FLAG" val="#wm#"/>
  <p:tag name="KSO_WM_FULL_TEXT_BEAUTIFY_COPY_ID" val="9"/>
</p:tagLst>
</file>

<file path=ppt/tags/tag8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diagram20194733_1*i*8"/>
  <p:tag name="KSO_WM_TEMPLATE_CATEGORY" val="diagram"/>
  <p:tag name="KSO_WM_TEMPLATE_INDEX" val="20194733"/>
  <p:tag name="KSO_WM_UNIT_LAYERLEVEL" val="1"/>
  <p:tag name="KSO_WM_TAG_VERSION" val="1.0"/>
  <p:tag name="KSO_WM_BEAUTIFY_FLAG" val="#wm#"/>
  <p:tag name="KSO_WM_FULL_TEXT_BEAUTIFY_COPY_ID" val="8"/>
</p:tagLst>
</file>

<file path=ppt/tags/tag856.xml><?xml version="1.0" encoding="utf-8"?>
<p:tagLst xmlns:p="http://schemas.openxmlformats.org/presentationml/2006/main">
  <p:tag name="KSO_WM_SLIDE_ID" val="diagram20201853_1"/>
  <p:tag name="KSO_WM_TEMPLATE_SUBCATEGORY" val="11"/>
  <p:tag name="KSO_WM_SLIDE_ITEM_CNT" val="0"/>
  <p:tag name="KSO_WM_SLIDE_INDEX" val="1"/>
  <p:tag name="KSO_WM_TAG_VERSION" val="1.0"/>
  <p:tag name="KSO_WM_BEAUTIFY_FLAG" val="#wm#"/>
  <p:tag name="KSO_WM_TEMPLATE_CATEGORY" val="diagram"/>
  <p:tag name="KSO_WM_TEMPLATE_INDEX" val="20201853"/>
  <p:tag name="KSO_WM_SLIDE_LAYOUT" val="d_i"/>
  <p:tag name="KSO_WM_SLIDE_LAYOUT_CNT" val="1_1"/>
  <p:tag name="KSO_WM_SLIDE_TYPE" val="text"/>
  <p:tag name="KSO_WM_SLIDE_SUBTYPE" val="picTxt"/>
  <p:tag name="KSO_WM_SLIDE_SIZE" val="960*493"/>
  <p:tag name="KSO_WM_SLIDE_POSITION" val="0*47"/>
  <p:tag name="KSO_WM_TEMPLATE_MASTER_TYPE" val="0"/>
  <p:tag name="KSO_WM_TEMPLATE_COLOR_TYPE" val="1"/>
  <p:tag name="KSO_WM_SLIDE_LAYOUT_INFO" val="{&quot;direction&quot;:0,&quot;horizontalAlign&quot;:-1,&quot;verticalAlign&quot;:-1,&quot;type&quot;:1,&quot;diagramDirection&quot;:0,&quot;canSetOverLayout&quot;:0,&quot;isOverLayout&quot;:0,&quot;margin&quot;:{&quot;left&quot;:1.27,&quot;top&quot;:1.69,&quot;right&quot;:1.27,&quot;bottom&quot;:1.69},&quot;edge&quot;:{&quot;left&quot;:true,&quot;top&quot;:true,&quot;right&quot;:true,&quot;bottom&quot;:true},&quot;backgroundInfo&quot;:[{&quot;type&quot;:&quot;general&quot;,&quot;left&quot;:0.0,&quot;top&quot;:0.0,&quot;right&quot;:0.0,&quot;bottom&quot;:0.0,&quot;leftAbs&quot;:false,&quot;topAbs&quot;:false,&quot;rightAbs&quot;:false,&quot;bottomAbs&quot;:false},{&quot;type&quot;:&quot;frame&quot;,&quot;left&quot;:0.0,&quot;top&quot;:0.0,&quot;right&quot;:0.0,&quot;bottom&quot;:0.0,&quot;leftAbs&quot;:false,&quot;topAbs&quot;:false,&quot;rightAbs&quot;:false,&quot;bottomAbs&quot;:false},{&quot;type&quot;:&quot;bottomTop&quot;,&quot;left&quot;:0.0,&quot;top&quot;:0.333333343,&quot;right&quot;:0.0,&quot;bottom&quot;:0.0,&quot;leftAbs&quot;:false,&quot;topAbs&quot;:false,&quot;rightAbs&quot;:false,&quot;bottomAbs&quot;:false}]}"/>
  <p:tag name="KSO_WM_SLIDE_CAN_ADD_NAVIGATION" val="1"/>
  <p:tag name="KSO_WM_SLIDE_BACKGROUND" val="[&quot;general&quot;,&quot;frame&quot;,&quot;bottomTop&quot;]"/>
  <p:tag name="KSO_WM_SLIDE_RATIO" val="1.777778"/>
  <p:tag name="KSO_WM_UNIT_FLASH_PICTURE_TYPE" val="0"/>
  <p:tag name="KSO_WM_FULL_TEXT_BEAUTIFY_COPY_ID" val="150995700"/>
</p:tagLst>
</file>

<file path=ppt/tags/tag8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8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UNIT_PLACING_PICTURE_USER_VIEWPORT" val="{&quot;height&quot;:2551.4992125984249,&quot;width&quot;:2551.4992125984249}"/>
  <p:tag name="KSO_WM_FULL_TEXT_BEAUTIFY_COPY_ID" val="72708"/>
</p:tagLst>
</file>

<file path=ppt/tags/tag8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UNIT_PLACING_PICTURE_USER_VIEWPORT" val="{&quot;height&quot;:2551.4992125984249,&quot;width&quot;:2551.4992125984249}"/>
  <p:tag name="KSO_WM_FULL_TEXT_BEAUTIFY_COPY_ID" val="72709"/>
</p:tagLst>
</file>

<file path=ppt/tags/tag860.xml><?xml version="1.0" encoding="utf-8"?>
<p:tagLst xmlns:p="http://schemas.openxmlformats.org/presentationml/2006/main">
  <p:tag name="KSO_WM_UNIT_PRESET_TEXT" val="点击输入正文"/>
  <p:tag name="KSO_WM_UNIT_NOCLEAR" val="0"/>
  <p:tag name="KSO_WM_UNIT_SHOW_EDIT_AREA_INDICATION" val="1"/>
  <p:tag name="KSO_WM_UNIT_VALUE" val="156"/>
  <p:tag name="KSO_WM_UNIT_HIGHLIGHT" val="0"/>
  <p:tag name="KSO_WM_UNIT_COMPATIBLE" val="0"/>
  <p:tag name="KSO_WM_UNIT_DIAGRAM_ISNUMVISUAL" val="0"/>
  <p:tag name="KSO_WM_UNIT_DIAGRAM_ISREFERUNIT" val="0"/>
  <p:tag name="KSO_WM_UNIT_TYPE" val="f"/>
  <p:tag name="KSO_WM_UNIT_INDEX" val="1"/>
  <p:tag name="KSO_WM_UNIT_ID" val="diagram20200863_1*f*1"/>
  <p:tag name="KSO_WM_TEMPLATE_CATEGORY" val="diagram"/>
  <p:tag name="KSO_WM_TEMPLATE_INDEX" val="20200863"/>
  <p:tag name="KSO_WM_UNIT_LAYERLEVEL" val="1"/>
  <p:tag name="KSO_WM_TAG_VERSION" val="1.0"/>
  <p:tag name="KSO_WM_BEAUTIFY_FLAG" val="#wm#"/>
  <p:tag name="KSO_WM_UNIT_DEFAULT_FONT" val="14;18;2"/>
  <p:tag name="KSO_WM_UNIT_BLOCK" val="0"/>
  <p:tag name="KSO_WM_UNIT_SMARTLAYOUT_COMPRESS_INFO" val="{     &quot;id&quot;: &quot;2020-04-01T16:58:02&quot;,     &quot;max&quot;: 42.003858267716538,     &quot;topChanged&quot;: 19.199689270213966 } "/>
  <p:tag name="KSO_WM_UNIT_TEXT_FILL_FORE_SCHEMECOLOR_INDEX_BRIGHTNESS" val="0.35"/>
  <p:tag name="KSO_WM_UNIT_TEXT_FILL_FORE_SCHEMECOLOR_INDEX" val="13"/>
  <p:tag name="KSO_WM_UNIT_TEXT_FILL_TYPE" val="1"/>
  <p:tag name="KSO_WM_FULL_TEXT_BEAUTIFY_COPY_ID" val="3"/>
</p:tagLst>
</file>

<file path=ppt/tags/tag861.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862.xml><?xml version="1.0" encoding="utf-8"?>
<p:tagLst xmlns:p="http://schemas.openxmlformats.org/presentationml/2006/main">
  <p:tag name="KSO_WM_FULL_TEXT_BEAUTIFY_COPY_ID" val="94221"/>
</p:tagLst>
</file>

<file path=ppt/tags/tag863.xml><?xml version="1.0" encoding="utf-8"?>
<p:tagLst xmlns:p="http://schemas.openxmlformats.org/presentationml/2006/main">
  <p:tag name="KSO_WM_SLIDE_ID" val="diagram20200863_1"/>
  <p:tag name="KSO_WM_TEMPLATE_SUBCATEGORY" val="11"/>
  <p:tag name="KSO_WM_SLIDE_TYPE" val="text"/>
  <p:tag name="KSO_WM_SLIDE_SUBTYPE" val="pureTxt"/>
  <p:tag name="KSO_WM_SLIDE_ITEM_CNT" val="0"/>
  <p:tag name="KSO_WM_SLIDE_INDEX" val="1"/>
  <p:tag name="KSO_WM_UNIT_SHOW_EDIT_AREA_INDICATION" val="1"/>
  <p:tag name="KSO_WM_SLIDE_SIZE" val="864*444"/>
  <p:tag name="KSO_WM_SLIDE_POSITION" val="47*47"/>
  <p:tag name="KSO_WM_TAG_VERSION" val="1.0"/>
  <p:tag name="KSO_WM_BEAUTIFY_FLAG" val="#wm#"/>
  <p:tag name="KSO_WM_TEMPLATE_CATEGORY" val="diagram"/>
  <p:tag name="KSO_WM_TEMPLATE_INDEX" val="20200863"/>
  <p:tag name="KSO_WM_SLIDE_LAYOUT" val="a_f_i"/>
  <p:tag name="KSO_WM_SLIDE_LAYOUT_CNT" val="1_1_1"/>
  <p:tag name="KSO_WM_TEMPLATE_MASTER_TYPE" val="0"/>
  <p:tag name="KSO_WM_TEMPLATE_COLOR_TYPE" val="1"/>
  <p:tag name="KSO_WM_SLIDE_LAYOUT_INFO" val="{     &quot;backgroundInfo&quot;: [         {             &quot;bottom&quot;: 0,             &quot;bottomAbs&quot;: false,             &quot;left&quot;: 0,             &quot;leftAbs&quot;: false,             &quot;right&quot;: 0,             &quot;rightAbs&quot;: false,             &quot;top&quot;: 0,             &quot;topAbs&quot;: false,             &quot;type&quot;: &quot;general&quot;         },         {             &quot;bottom&quot;: 0.088713914199999994,             &quot;bottomAbs&quot;: false,             &quot;left&quot;: 0.0499010831,             &quot;leftAbs&quot;: false,             &quot;right&quot;: 0.0499010831,             &quot;rightAbs&quot;: false,             &quot;top&quot;: 0.088713914199999994,             &quot;topAbs&quot;: false,             &quot;type&quot;: &quot;belt&quot;         },         {             &quot;bottom&quot;: 0,             &quot;bottomAbs&quot;: false,             &quot;left&quot;: 0,             &quot;leftAbs&quot;: false,             &quot;right&quot;: 0,             &quot;rightAbs&quot;: false,             &quot;top&quot;: 0,             &quot;topAbs&quot;: false,             &quot;type&quot;: &quot;frame&quot;         }     ],     &quot;horizontalAlign&quot;: 1,     &quot;id&quot;: &quot;2020-04-01T16:58:02&quot;,     &quot;maxSize&quot;: {         &quot;size1&quot;: 6.7000000000000002     },     &quot;minSize&quot;: {         &quot;size1&quot;: 6.7000000000000002     },     &quot;normalSize&quot;: {         &quot;size1&quot;: 6.7000000000000002     },     &quot;subLayout&quot;: [         {             &quot;id&quot;: &quot;2020-04-01T16:58:02&quot;,             &quot;type&quot;: 0         },         {             &quot;id&quot;: &quot;2020-04-01T16:58:02&quot;,             &quot;margin&quot;: {                 &quot;bottom&quot;: 2.5399999618530273,                 &quot;left&quot;: 2.5399999618530273,                 &quot;right&quot;: 2.5399999618530273,                 &quot;top&quot;: 1.2699999809265137             },             &quot;type&quot;: 0         }     ],     &quot;type&quot;: 0,     &quot;verticalAlign&quot;: 1 } "/>
  <p:tag name="KSO_WM_SLIDE_CAN_ADD_NAVIGATION" val="1"/>
  <p:tag name="KSO_WM_SLIDE_BACKGROUND" val="[&quot;general&quot;,&quot;belt&quot;,&quot;frame&quot;]"/>
  <p:tag name="KSO_WM_SLIDE_RATIO" val="1.777778"/>
  <p:tag name="KSO_WM_SLIDE_BK_DARK_LIGHT" val="2"/>
  <p:tag name="KSO_WM_SLIDE_BACKGROUND_TYPE" val="belt"/>
  <p:tag name="KSO_WM_FULL_TEXT_BEAUTIFY_COPY_ID" val="150995688"/>
</p:tagLst>
</file>

<file path=ppt/tags/tag8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5092_1*i*1"/>
  <p:tag name="KSO_WM_TEMPLATE_CATEGORY" val="diagram"/>
  <p:tag name="KSO_WM_TEMPLATE_INDEX" val="20205092"/>
  <p:tag name="KSO_WM_UNIT_LAYERLEVEL" val="1"/>
  <p:tag name="KSO_WM_TAG_VERSION" val="1.0"/>
  <p:tag name="KSO_WM_BEAUTIFY_FLAG" val="#wm#"/>
  <p:tag name="KSO_WM_FULL_TEXT_BEAUTIFY_COPY_ID" val="18"/>
</p:tagLst>
</file>

<file path=ppt/tags/tag8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y"/>
  <p:tag name="KSO_WM_UNIT_INDEX" val="1"/>
  <p:tag name="KSO_WM_UNIT_ID" val="diagram20205092_1*y*1"/>
  <p:tag name="KSO_WM_TEMPLATE_CATEGORY" val="diagram"/>
  <p:tag name="KSO_WM_TEMPLATE_INDEX" val="20205092"/>
  <p:tag name="KSO_WM_UNIT_LAYERLEVEL" val="1"/>
  <p:tag name="KSO_WM_TAG_VERSION" val="1.0"/>
  <p:tag name="KSO_WM_BEAUTIFY_FLAG" val="#wm#"/>
  <p:tag name="KSO_WM_FULL_TEXT_BEAUTIFY_COPY_ID" val="8"/>
</p:tagLst>
</file>

<file path=ppt/tags/tag866.xml><?xml version="1.0" encoding="utf-8"?>
<p:tagLst xmlns:p="http://schemas.openxmlformats.org/presentationml/2006/main">
  <p:tag name="KSO_WM_UNIT_PRESET_TEXT" val="点击此处添加正文，文字是您思想的提炼，为了最终呈现发布的良好效果，请尽量言简意赅的阐述观点；根据需要可酌情增减文字，以便观者可以准确理解您所传达的信息。"/>
  <p:tag name="KSO_WM_UNIT_NOCLEAR" val="0"/>
  <p:tag name="KSO_WM_UNIT_VALUE" val="110"/>
  <p:tag name="KSO_WM_UNIT_HIGHLIGHT" val="0"/>
  <p:tag name="KSO_WM_UNIT_COMPATIBLE" val="0"/>
  <p:tag name="KSO_WM_UNIT_DIAGRAM_ISNUMVISUAL" val="0"/>
  <p:tag name="KSO_WM_UNIT_DIAGRAM_ISREFERUNIT" val="0"/>
  <p:tag name="KSO_WM_UNIT_TYPE" val="f"/>
  <p:tag name="KSO_WM_UNIT_INDEX" val="3"/>
  <p:tag name="KSO_WM_UNIT_ID" val="diagram20205092_1*f*3"/>
  <p:tag name="KSO_WM_TEMPLATE_CATEGORY" val="diagram"/>
  <p:tag name="KSO_WM_TEMPLATE_INDEX" val="20205092"/>
  <p:tag name="KSO_WM_UNIT_LAYERLEVEL" val="1"/>
  <p:tag name="KSO_WM_TAG_VERSION" val="1.0"/>
  <p:tag name="KSO_WM_BEAUTIFY_FLAG" val="#wm#"/>
  <p:tag name="KSO_WM_FULL_TEXT_BEAUTIFY_COPY_ID" val="95236"/>
</p:tagLst>
</file>

<file path=ppt/tags/tag867.xml><?xml version="1.0" encoding="utf-8"?>
<p:tagLst xmlns:p="http://schemas.openxmlformats.org/presentationml/2006/main">
  <p:tag name="KSO_WM_UNIT_PRESET_TEXT" val="单击此处输入你的正文，文字是您思想的提炼，为了最终演示发布的良好效果，请尽量言简意赅的阐述观点；根据需要可酌情增减文字，以便观者可以准确理解您所传达的信息。 您的正文已经简明扼要，但信息却错综复杂，需要用更多的文字来表述；但请您尽可能提炼思想的精髓，否则容易造成观者的阅读压力，适得其反。 正如我们都希望改变世界，希望给人带去光明，但更多时候只需播下一颗种子，自然有微光照拂，雨露滋养。恰如其分的表达观点，往往可以事半功倍。 单击此处输入你的正文，文字是您思想的提炼，为了最终演示发布的良好效果，请尽量言简意赅的阐述观点；根据需要可酌情增减文字，以便观者可以准确理解您所传达的信息。"/>
  <p:tag name="KSO_WM_UNIT_NOCLEAR" val="0"/>
  <p:tag name="KSO_WM_UNIT_VALUE" val="640"/>
  <p:tag name="KSO_WM_UNIT_HIGHLIGHT" val="0"/>
  <p:tag name="KSO_WM_UNIT_COMPATIBLE" val="0"/>
  <p:tag name="KSO_WM_UNIT_DIAGRAM_ISNUMVISUAL" val="0"/>
  <p:tag name="KSO_WM_UNIT_DIAGRAM_ISREFERUNIT" val="0"/>
  <p:tag name="KSO_WM_UNIT_TYPE" val="f"/>
  <p:tag name="KSO_WM_UNIT_INDEX" val="2"/>
  <p:tag name="KSO_WM_UNIT_ID" val="diagram20205092_1*f*2"/>
  <p:tag name="KSO_WM_TEMPLATE_CATEGORY" val="diagram"/>
  <p:tag name="KSO_WM_TEMPLATE_INDEX" val="20205092"/>
  <p:tag name="KSO_WM_UNIT_LAYERLEVEL" val="1"/>
  <p:tag name="KSO_WM_TAG_VERSION" val="1.0"/>
  <p:tag name="KSO_WM_BEAUTIFY_FLAG" val="#wm#"/>
  <p:tag name="KSO_WM_FULL_TEXT_BEAUTIFY_COPY_ID" val="6"/>
</p:tagLst>
</file>

<file path=ppt/tags/tag868.xml><?xml version="1.0" encoding="utf-8"?>
<p:tagLst xmlns:p="http://schemas.openxmlformats.org/presentationml/2006/main">
  <p:tag name="KSO_WM_UNIT_PRESET_TEXT" val="点击此处添加正文，文字是您思想的提炼，为了最终呈现发布的良好效果，请尽量言简意赅的阐述观点；根据需要可酌情增减文字，以便观者可以准确理解您所传达的信息。"/>
  <p:tag name="KSO_WM_UNIT_NOCLEAR" val="0"/>
  <p:tag name="KSO_WM_UNIT_VALUE" val="110"/>
  <p:tag name="KSO_WM_UNIT_HIGHLIGHT" val="0"/>
  <p:tag name="KSO_WM_UNIT_COMPATIBLE" val="0"/>
  <p:tag name="KSO_WM_UNIT_DIAGRAM_ISNUMVISUAL" val="0"/>
  <p:tag name="KSO_WM_UNIT_DIAGRAM_ISREFERUNIT" val="0"/>
  <p:tag name="KSO_WM_UNIT_TYPE" val="f"/>
  <p:tag name="KSO_WM_UNIT_INDEX" val="1"/>
  <p:tag name="KSO_WM_UNIT_ID" val="diagram20205092_1*f*1"/>
  <p:tag name="KSO_WM_TEMPLATE_CATEGORY" val="diagram"/>
  <p:tag name="KSO_WM_TEMPLATE_INDEX" val="20205092"/>
  <p:tag name="KSO_WM_UNIT_LAYERLEVEL" val="1"/>
  <p:tag name="KSO_WM_TAG_VERSION" val="1.0"/>
  <p:tag name="KSO_WM_BEAUTIFY_FLAG" val="#wm#"/>
  <p:tag name="KSO_WM_FULL_TEXT_BEAUTIFY_COPY_ID" val="95238"/>
</p:tagLst>
</file>

<file path=ppt/tags/tag8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5092_1*i*3"/>
  <p:tag name="KSO_WM_TEMPLATE_CATEGORY" val="diagram"/>
  <p:tag name="KSO_WM_TEMPLATE_INDEX" val="20205092"/>
  <p:tag name="KSO_WM_UNIT_LAYERLEVEL" val="1"/>
  <p:tag name="KSO_WM_TAG_VERSION" val="1.0"/>
  <p:tag name="KSO_WM_BEAUTIFY_FLAG" val="#wm#"/>
  <p:tag name="KSO_WM_FULL_TEXT_BEAUTIFY_COPY_ID" val="9"/>
</p:tagLst>
</file>

<file path=ppt/tags/tag8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5092_1*i*4"/>
  <p:tag name="KSO_WM_TEMPLATE_CATEGORY" val="diagram"/>
  <p:tag name="KSO_WM_TEMPLATE_INDEX" val="20205092"/>
  <p:tag name="KSO_WM_UNIT_LAYERLEVEL" val="1"/>
  <p:tag name="KSO_WM_TAG_VERSION" val="1.0"/>
  <p:tag name="KSO_WM_BEAUTIFY_FLAG" val="#wm#"/>
  <p:tag name="KSO_WM_FULL_TEXT_BEAUTIFY_COPY_ID" val="10"/>
</p:tagLst>
</file>

<file path=ppt/tags/tag8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5092_1*i*6"/>
  <p:tag name="KSO_WM_TEMPLATE_CATEGORY" val="diagram"/>
  <p:tag name="KSO_WM_TEMPLATE_INDEX" val="20205092"/>
  <p:tag name="KSO_WM_UNIT_LAYERLEVEL" val="1"/>
  <p:tag name="KSO_WM_TAG_VERSION" val="1.0"/>
  <p:tag name="KSO_WM_BEAUTIFY_FLAG" val="#wm#"/>
  <p:tag name="KSO_WM_FULL_TEXT_BEAUTIFY_COPY_ID" val="13"/>
</p:tagLst>
</file>

<file path=ppt/tags/tag8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diagram20205092_1*i*7"/>
  <p:tag name="KSO_WM_TEMPLATE_CATEGORY" val="diagram"/>
  <p:tag name="KSO_WM_TEMPLATE_INDEX" val="20205092"/>
  <p:tag name="KSO_WM_UNIT_LAYERLEVEL" val="1"/>
  <p:tag name="KSO_WM_TAG_VERSION" val="1.0"/>
  <p:tag name="KSO_WM_BEAUTIFY_FLAG" val="#wm#"/>
  <p:tag name="KSO_WM_FULL_TEXT_BEAUTIFY_COPY_ID" val="14"/>
</p:tagLst>
</file>

<file path=ppt/tags/tag8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9"/>
  <p:tag name="KSO_WM_UNIT_ID" val="diagram20205092_1*i*9"/>
  <p:tag name="KSO_WM_TEMPLATE_CATEGORY" val="diagram"/>
  <p:tag name="KSO_WM_TEMPLATE_INDEX" val="20205092"/>
  <p:tag name="KSO_WM_UNIT_LAYERLEVEL" val="1"/>
  <p:tag name="KSO_WM_TAG_VERSION" val="1.0"/>
  <p:tag name="KSO_WM_BEAUTIFY_FLAG" val="#wm#"/>
  <p:tag name="KSO_WM_FULL_TEXT_BEAUTIFY_COPY_ID" val="16"/>
</p:tagLst>
</file>

<file path=ppt/tags/tag8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0"/>
  <p:tag name="KSO_WM_UNIT_ID" val="diagram20205092_1*i*10"/>
  <p:tag name="KSO_WM_TEMPLATE_CATEGORY" val="diagram"/>
  <p:tag name="KSO_WM_TEMPLATE_INDEX" val="20205092"/>
  <p:tag name="KSO_WM_UNIT_LAYERLEVEL" val="1"/>
  <p:tag name="KSO_WM_TAG_VERSION" val="1.0"/>
  <p:tag name="KSO_WM_BEAUTIFY_FLAG" val="#wm#"/>
  <p:tag name="KSO_WM_FULL_TEXT_BEAUTIFY_COPY_ID" val="17"/>
</p:tagLst>
</file>

<file path=ppt/tags/tag8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2"/>
  <p:tag name="KSO_WM_UNIT_ID" val="diagram20205092_1*i*12"/>
  <p:tag name="KSO_WM_TEMPLATE_CATEGORY" val="diagram"/>
  <p:tag name="KSO_WM_TEMPLATE_INDEX" val="20205092"/>
  <p:tag name="KSO_WM_UNIT_LAYERLEVEL" val="1"/>
  <p:tag name="KSO_WM_TAG_VERSION" val="1.0"/>
  <p:tag name="KSO_WM_BEAUTIFY_FLAG" val="#wm#"/>
  <p:tag name="KSO_WM_FULL_TEXT_BEAUTIFY_COPY_ID" val="20"/>
</p:tagLst>
</file>

<file path=ppt/tags/tag8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3"/>
  <p:tag name="KSO_WM_UNIT_ID" val="diagram20205092_1*i*13"/>
  <p:tag name="KSO_WM_TEMPLATE_CATEGORY" val="diagram"/>
  <p:tag name="KSO_WM_TEMPLATE_INDEX" val="20205092"/>
  <p:tag name="KSO_WM_UNIT_LAYERLEVEL" val="1"/>
  <p:tag name="KSO_WM_TAG_VERSION" val="1.0"/>
  <p:tag name="KSO_WM_BEAUTIFY_FLAG" val="#wm#"/>
  <p:tag name="KSO_WM_FULL_TEXT_BEAUTIFY_COPY_ID" val="21"/>
</p:tagLst>
</file>

<file path=ppt/tags/tag8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5"/>
  <p:tag name="KSO_WM_UNIT_ID" val="diagram20205092_1*i*15"/>
  <p:tag name="KSO_WM_TEMPLATE_CATEGORY" val="diagram"/>
  <p:tag name="KSO_WM_TEMPLATE_INDEX" val="20205092"/>
  <p:tag name="KSO_WM_UNIT_LAYERLEVEL" val="1"/>
  <p:tag name="KSO_WM_TAG_VERSION" val="1.0"/>
  <p:tag name="KSO_WM_BEAUTIFY_FLAG" val="#wm#"/>
  <p:tag name="KSO_WM_FULL_TEXT_BEAUTIFY_COPY_ID" val="23"/>
</p:tagLst>
</file>

<file path=ppt/tags/tag8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6"/>
  <p:tag name="KSO_WM_UNIT_ID" val="diagram20205092_1*i*16"/>
  <p:tag name="KSO_WM_TEMPLATE_CATEGORY" val="diagram"/>
  <p:tag name="KSO_WM_TEMPLATE_INDEX" val="20205092"/>
  <p:tag name="KSO_WM_UNIT_LAYERLEVEL" val="1"/>
  <p:tag name="KSO_WM_TAG_VERSION" val="1.0"/>
  <p:tag name="KSO_WM_BEAUTIFY_FLAG" val="#wm#"/>
  <p:tag name="KSO_WM_FULL_TEXT_BEAUTIFY_COPY_ID" val="24"/>
</p:tagLst>
</file>

<file path=ppt/tags/tag8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8"/>
  <p:tag name="KSO_WM_UNIT_ID" val="diagram20205092_1*i*18"/>
  <p:tag name="KSO_WM_TEMPLATE_CATEGORY" val="diagram"/>
  <p:tag name="KSO_WM_TEMPLATE_INDEX" val="20205092"/>
  <p:tag name="KSO_WM_UNIT_LAYERLEVEL" val="1"/>
  <p:tag name="KSO_WM_TAG_VERSION" val="1.0"/>
  <p:tag name="KSO_WM_BEAUTIFY_FLAG" val="#wm#"/>
  <p:tag name="KSO_WM_FULL_TEXT_BEAUTIFY_COPY_ID" val="26"/>
</p:tagLst>
</file>

<file path=ppt/tags/tag8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9"/>
  <p:tag name="KSO_WM_UNIT_ID" val="diagram20205092_1*i*19"/>
  <p:tag name="KSO_WM_TEMPLATE_CATEGORY" val="diagram"/>
  <p:tag name="KSO_WM_TEMPLATE_INDEX" val="20205092"/>
  <p:tag name="KSO_WM_UNIT_LAYERLEVEL" val="1"/>
  <p:tag name="KSO_WM_TAG_VERSION" val="1.0"/>
  <p:tag name="KSO_WM_BEAUTIFY_FLAG" val="#wm#"/>
  <p:tag name="KSO_WM_FULL_TEXT_BEAUTIFY_COPY_ID" val="27"/>
</p:tagLst>
</file>

<file path=ppt/tags/tag881.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882.xml><?xml version="1.0" encoding="utf-8"?>
<p:tagLst xmlns:p="http://schemas.openxmlformats.org/presentationml/2006/main">
  <p:tag name="KSO_WM_SLIDE_ID" val="diagram20205092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865*458"/>
  <p:tag name="KSO_WM_SLIDE_POSITION" val="48*55"/>
  <p:tag name="KSO_WM_TAG_VERSION" val="1.0"/>
  <p:tag name="KSO_WM_BEAUTIFY_FLAG" val="#wm#"/>
  <p:tag name="KSO_WM_TEMPLATE_CATEGORY" val="diagram"/>
  <p:tag name="KSO_WM_TEMPLATE_INDEX" val="20205092"/>
  <p:tag name="KSO_WM_SLIDE_LAYOUT" val="a_f_y"/>
  <p:tag name="KSO_WM_SLIDE_LAYOUT_CNT" val="1_3_1"/>
  <p:tag name="KSO_WM_FULL_TEXT_BEAUTIFY_COPY_ID" val="150995706"/>
</p:tagLst>
</file>

<file path=ppt/tags/tag8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belt"/>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0"/>
</p:tagLst>
</file>

<file path=ppt/tags/tag8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FULL_TEXT_BEAUTIFY_COPY_ID" val="96260"/>
</p:tagLst>
</file>

<file path=ppt/tags/tag8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FULL_TEXT_BEAUTIFY_COPY_ID" val="96261"/>
</p:tagLst>
</file>

<file path=ppt/tags/tag886.xml><?xml version="1.0" encoding="utf-8"?>
<p:tagLst xmlns:p="http://schemas.openxmlformats.org/presentationml/2006/main">
  <p:tag name="KSO_WM_UNIT_ISCONTENTSTITLE" val="0"/>
  <p:tag name="KSO_WM_UNIT_PRESET_TEXT" val="点击输入大标题"/>
  <p:tag name="KSO_WM_UNIT_NOCLEAR" val="0"/>
  <p:tag name="KSO_WM_UNIT_SHOW_EDIT_AREA_INDICATION" val="1"/>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diagram20200863_1*a*1"/>
  <p:tag name="KSO_WM_TEMPLATE_CATEGORY" val="diagram"/>
  <p:tag name="KSO_WM_TEMPLATE_INDEX" val="20200863"/>
  <p:tag name="KSO_WM_UNIT_LAYERLEVEL" val="1"/>
  <p:tag name="KSO_WM_TAG_VERSION" val="1.0"/>
  <p:tag name="KSO_WM_BEAUTIFY_FLAG" val="#wm#"/>
  <p:tag name="KSO_WM_UNIT_DEFAULT_FONT" val="40;60;4"/>
  <p:tag name="KSO_WM_UNIT_BLOCK" val="0"/>
  <p:tag name="KSO_WM_UNIT_ISNUMDGMTITLE" val="0"/>
  <p:tag name="KSO_WM_UNIT_SMARTLAYOUT_COMPRESS_INFO" val="{     &quot;id&quot;: &quot;2020-04-01T18:51:22&quot;,     &quot;max&quot;: 6.5651181102362131,     &quot;topChanged&quot;: 3.0675184738546433 } "/>
  <p:tag name="KSO_WM_UNIT_TEXT_FILL_FORE_SCHEMECOLOR_INDEX_BRIGHTNESS" val="0.15"/>
  <p:tag name="KSO_WM_UNIT_TEXT_FILL_FORE_SCHEMECOLOR_INDEX" val="13"/>
  <p:tag name="KSO_WM_UNIT_TEXT_FILL_TYPE" val="1"/>
  <p:tag name="KSO_WM_FULL_TEXT_BEAUTIFY_COPY_ID" val="4"/>
</p:tagLst>
</file>

<file path=ppt/tags/tag887.xml><?xml version="1.0" encoding="utf-8"?>
<p:tagLst xmlns:p="http://schemas.openxmlformats.org/presentationml/2006/main">
  <p:tag name="KSO_WM_SLIDE_ID" val="diagram20200863_1"/>
  <p:tag name="KSO_WM_TEMPLATE_SUBCATEGORY" val="11"/>
  <p:tag name="KSO_WM_SLIDE_TYPE" val="text"/>
  <p:tag name="KSO_WM_SLIDE_SUBTYPE" val="pureTxt"/>
  <p:tag name="KSO_WM_SLIDE_ITEM_CNT" val="0"/>
  <p:tag name="KSO_WM_SLIDE_INDEX" val="1"/>
  <p:tag name="KSO_WM_UNIT_SHOW_EDIT_AREA_INDICATION" val="1"/>
  <p:tag name="KSO_WM_SLIDE_SIZE" val="864*444"/>
  <p:tag name="KSO_WM_SLIDE_POSITION" val="47*47"/>
  <p:tag name="KSO_WM_TAG_VERSION" val="1.0"/>
  <p:tag name="KSO_WM_BEAUTIFY_FLAG" val="#wm#"/>
  <p:tag name="KSO_WM_TEMPLATE_CATEGORY" val="diagram"/>
  <p:tag name="KSO_WM_TEMPLATE_INDEX" val="20200863"/>
  <p:tag name="KSO_WM_SLIDE_LAYOUT" val="a_f_i"/>
  <p:tag name="KSO_WM_SLIDE_LAYOUT_CNT" val="1_1_1"/>
  <p:tag name="KSO_WM_TEMPLATE_MASTER_TYPE" val="0"/>
  <p:tag name="KSO_WM_TEMPLATE_COLOR_TYPE" val="1"/>
  <p:tag name="KSO_WM_SLIDE_LAYOUT_INFO" val="{     &quot;backgroundInfo&quot;: [         {             &quot;bottom&quot;: 0,             &quot;bottomAbs&quot;: false,             &quot;left&quot;: 0,             &quot;leftAbs&quot;: false,             &quot;right&quot;: 0,             &quot;rightAbs&quot;: false,             &quot;top&quot;: 0,             &quot;topAbs&quot;: false,             &quot;type&quot;: &quot;general&quot;         },         {             &quot;bottom&quot;: 0.088713914199999994,             &quot;bottomAbs&quot;: false,             &quot;left&quot;: 0.0499010831,             &quot;leftAbs&quot;: false,             &quot;right&quot;: 0.0499010831,             &quot;rightAbs&quot;: false,             &quot;top&quot;: 0.088713914199999994,             &quot;topAbs&quot;: false,             &quot;type&quot;: &quot;belt&quot;         },         {             &quot;bottom&quot;: 0,             &quot;bottomAbs&quot;: false,             &quot;left&quot;: 0,             &quot;leftAbs&quot;: false,             &quot;right&quot;: 0,             &quot;rightAbs&quot;: false,             &quot;top&quot;: 0,             &quot;topAbs&quot;: false,             &quot;type&quot;: &quot;frame&quot;         }     ],     &quot;horizontalAlign&quot;: 1,     &quot;id&quot;: &quot;2020-04-01T18:51:22&quot;,     &quot;maxSize&quot;: {         &quot;size1&quot;: 6.7000000000000002     },     &quot;minSize&quot;: {         &quot;size1&quot;: 6.7000000000000002     },     &quot;normalSize&quot;: {         &quot;size1&quot;: 6.7000000000000002     },     &quot;subLayout&quot;: [         {             &quot;id&quot;: &quot;2020-04-01T18:51:22&quot;,             &quot;type&quot;: 0         },         {             &quot;id&quot;: &quot;2020-04-01T18:51:22&quot;,             &quot;margin&quot;: {                 &quot;bottom&quot;: 2.5399999618530273,                 &quot;left&quot;: 2.5399999618530273,                 &quot;right&quot;: 2.5399999618530273,                 &quot;top&quot;: 1.2699999809265137             },             &quot;type&quot;: 0         }     ],     &quot;type&quot;: 0,     &quot;verticalAlign&quot;: 1 } "/>
  <p:tag name="KSO_WM_SLIDE_CAN_ADD_NAVIGATION" val="1"/>
  <p:tag name="KSO_WM_SLIDE_BACKGROUND" val="[&quot;general&quot;,&quot;belt&quot;,&quot;frame&quot;]"/>
  <p:tag name="KSO_WM_SLIDE_RATIO" val="1.777778"/>
  <p:tag name="KSO_WM_SLIDE_BK_DARK_LIGHT" val="2"/>
  <p:tag name="KSO_WM_SLIDE_BACKGROUND_TYPE" val="belt"/>
  <p:tag name="KSO_WM_FULL_TEXT_BEAUTIFY_COPY_ID" val="150995707"/>
</p:tagLst>
</file>

<file path=ppt/tags/tag8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8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4212"/>
</p:tagLst>
</file>

<file path=ppt/tags/tag8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4213"/>
</p:tagLst>
</file>

<file path=ppt/tags/tag891.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UNIT_ID" val="diagram20203895_1*a*1"/>
  <p:tag name="KSO_WM_TEMPLATE_CATEGORY" val="diagram"/>
  <p:tag name="KSO_WM_TEMPLATE_INDEX" val="20203895"/>
  <p:tag name="KSO_WM_UNIT_LAYERLEVEL" val="1"/>
  <p:tag name="KSO_WM_TAG_VERSION" val="1.0"/>
  <p:tag name="KSO_WM_BEAUTIFY_FLAG" val="#wm#"/>
  <p:tag name="KSO_WM_UNIT_PRESET_TEXT" val="单击输入大标题"/>
  <p:tag name="KSO_WM_UNIT_VALUE" val="26"/>
  <p:tag name="KSO_WM_UNIT_TYPE" val="a"/>
  <p:tag name="KSO_WM_UNIT_INDEX" val="1"/>
  <p:tag name="KSO_WM_UNIT_DEFAULT_FONT" val="28;32;4"/>
  <p:tag name="KSO_WM_UNIT_BLOCK" val="0"/>
  <p:tag name="KSO_WM_UNIT_SM_LIMIT_TYPE" val="1"/>
  <p:tag name="KSO_WM_UNIT_ISNUMDGMTITLE" val="0"/>
  <p:tag name="KSO_WM_UNIT_PLACING_PICTURE_MD4" val="0"/>
  <p:tag name="KSO_WM_UNIT_TEXT_FILL_FORE_SCHEMECOLOR_INDEX_BRIGHTNESS" val="0"/>
  <p:tag name="KSO_WM_UNIT_TEXT_FILL_FORE_SCHEMECOLOR_INDEX" val="14"/>
  <p:tag name="KSO_WM_UNIT_TEXT_FILL_TYPE" val="1"/>
  <p:tag name="KSO_WM_FULL_TEXT_BEAUTIFY_COPY_ID" val="2"/>
</p:tagLst>
</file>

<file path=ppt/tags/tag8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8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8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8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8"/>
</p:tagLst>
</file>

<file path=ppt/tags/tag8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897.xml><?xml version="1.0" encoding="utf-8"?>
<p:tagLst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TEXT_FILL_FORE_SCHEMECOLOR_INDEX_BRIGHTNESS" val="0.25"/>
  <p:tag name="KSO_WM_UNIT_TEXT_FILL_FORE_SCHEMECOLOR_INDEX" val="13"/>
  <p:tag name="KSO_WM_UNIT_TEXT_FILL_TYPE" val="1"/>
  <p:tag name="KSO_WM_FULL_TEXT_BEAUTIFY_COPY_ID" val="15"/>
</p:tagLst>
</file>

<file path=ppt/tags/tag898.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id&quot;: &quot;2020-04-01T18:19:59&quot;,&#10;    &quot;maxSize&quot;: {&#10;        &quot;size1&quot;: 13.300000000000001&#10;    },&#10;    &quot;minSize&quot;: {&#10;        &quot;size1&quot;: 13.300000000000001&#10;    },&#10;    &quot;normalSize&quot;: {&#10;        &quot;size1&quot;: 13.300000000000001&#10;    },&#10;    &quot;subLayout&quot;: [&#10;        {&#10;            &quot;backgroundInfo&quot;: [&#10;                {&#10;                    &quot;bottom&quot;: 0,&#10;                    &quot;bottomAbs&quot;: false,&#10;                    &quot;left&quot;: 0,&#10;                    &quot;leftAbs&quot;: false,&#10;                    &quot;right&quot;: 0,&#10;                    &quot;rightAbs&quot;: false,&#10;                    &quot;top&quot;: 0,&#10;                    &quot;topAbs&quot;: false,&#10;                    &quot;type&quot;: &quot;navigation&quot;&#10;                }&#10;            ],&#10;            &quot;id&quot;: &quot;2020-04-01T18:19:59&quot;,&#10;            &quot;margin&quot;: {&#10;                &quot;bottom&quot;: 0.42500001192092896,&#10;                &quot;left&quot;: 1.690000057220459,&#10;                &quot;right&quot;: 1.6920000314712524,&#10;                &quot;top&quot;: 0.42500001192092896&#10;            },&#10;            &quot;type&quot;: 0&#10;        },&#10;        {&#10;            &quot;id&quot;: &quot;2020-04-01T18:19:59&quot;,&#10;            &quot;margin&quot;: {&#10;                &quot;bottom&quot;: 2.9600000381469727,&#10;                &quot;left&quot;: 2.119999885559082,&#10;                &quot;right&quot;: 2.119999885559082,&#10;                &quot;top&quot;: 1.690000057220459&#10;            },&#10;            &quot;type&quot;: 0&#10;        }&#10;    ],&#10;    &quot;type&quot;: 0&#10;}&#10;"/>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01"/>
</p:tagLst>
</file>

<file path=ppt/tags/tag899.xml><?xml version="1.0" encoding="utf-8"?>
<p:tagLst xmlns:p="http://schemas.openxmlformats.org/presentationml/2006/main">
  <p:tag name="KSO_WM_UNIT_COLOR_SCHEME_SHAPE_ID" val="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
  <p:tag name="KSO_WM_UNIT_ID" val="diagram20194601_1*i*2"/>
  <p:tag name="KSO_WM_TEMPLATE_CATEGORY" val="diagram"/>
  <p:tag name="KSO_WM_TEMPLATE_INDEX" val="20194601"/>
  <p:tag name="KSO_WM_UNIT_LAYERLEVEL" val="1"/>
  <p:tag name="KSO_WM_TAG_VERSION" val="1.0"/>
  <p:tag name="KSO_WM_BEAUTIFY_FLAG" val="#wm#"/>
  <p:tag name="KSO_WM_FULL_TEXT_BEAUTIFY_COPY_ID" val="6"/>
</p:tagLst>
</file>

<file path=ppt/tags/tag900.xml><?xml version="1.0" encoding="utf-8"?>
<p:tagLst xmlns:p="http://schemas.openxmlformats.org/presentationml/2006/main">
  <p:tag name="KSO_WM_UNIT_COLOR_SCHEME_SHAPE_ID" val="8"/>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3"/>
  <p:tag name="KSO_WM_UNIT_ID" val="diagram20194601_1*i*3"/>
  <p:tag name="KSO_WM_TEMPLATE_CATEGORY" val="diagram"/>
  <p:tag name="KSO_WM_TEMPLATE_INDEX" val="20194601"/>
  <p:tag name="KSO_WM_UNIT_LAYERLEVEL" val="1"/>
  <p:tag name="KSO_WM_TAG_VERSION" val="1.0"/>
  <p:tag name="KSO_WM_BEAUTIFY_FLAG" val="#wm#"/>
  <p:tag name="KSO_WM_FULL_TEXT_BEAUTIFY_COPY_ID" val="8"/>
</p:tagLst>
</file>

<file path=ppt/tags/tag901.xml><?xml version="1.0" encoding="utf-8"?>
<p:tagLst xmlns:p="http://schemas.openxmlformats.org/presentationml/2006/main">
  <p:tag name="KSO_WM_UNIT_COLOR_SCHEME_SHAPE_ID" val="9"/>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4"/>
  <p:tag name="KSO_WM_UNIT_ID" val="diagram20194601_1*i*4"/>
  <p:tag name="KSO_WM_TEMPLATE_CATEGORY" val="diagram"/>
  <p:tag name="KSO_WM_TEMPLATE_INDEX" val="20194601"/>
  <p:tag name="KSO_WM_UNIT_LAYERLEVEL" val="1"/>
  <p:tag name="KSO_WM_TAG_VERSION" val="1.0"/>
  <p:tag name="KSO_WM_BEAUTIFY_FLAG" val="#wm#"/>
  <p:tag name="KSO_WM_FULL_TEXT_BEAUTIFY_COPY_ID" val="9"/>
</p:tagLst>
</file>

<file path=ppt/tags/tag902.xml><?xml version="1.0" encoding="utf-8"?>
<p:tagLst xmlns:p="http://schemas.openxmlformats.org/presentationml/2006/main">
  <p:tag name="KSO_WM_UNIT_TEXT_PART_ID_V2" val="d-1-2"/>
  <p:tag name="KSO_WM_UNIT_COLOR_SCHEME_SHAPE_ID" val="2"/>
  <p:tag name="KSO_WM_UNIT_COLOR_SCHEME_PARENT_PAGE" val="0_1"/>
  <p:tag name="KSO_WM_UNIT_PRESET_TEXT" val="点击此处添加正文。 请尽量言简意赅的阐述。 您的观点。 恰如其分的表达观点。 往往事半功倍。"/>
  <p:tag name="KSO_WM_UNIT_NOCLEAR" val="1"/>
  <p:tag name="KSO_WM_UNIT_VALUE" val="91"/>
  <p:tag name="KSO_WM_UNIT_HIGHLIGHT" val="0"/>
  <p:tag name="KSO_WM_UNIT_COMPATIBLE" val="0"/>
  <p:tag name="KSO_WM_UNIT_DIAGRAM_ISNUMVISUAL" val="0"/>
  <p:tag name="KSO_WM_UNIT_DIAGRAM_ISREFERUNIT" val="0"/>
  <p:tag name="KSO_WM_UNIT_TYPE" val="f"/>
  <p:tag name="KSO_WM_UNIT_INDEX" val="1"/>
  <p:tag name="KSO_WM_UNIT_ID" val="diagram20194601_1*f*1"/>
  <p:tag name="KSO_WM_TEMPLATE_CATEGORY" val="diagram"/>
  <p:tag name="KSO_WM_TEMPLATE_INDEX" val="20194601"/>
  <p:tag name="KSO_WM_UNIT_LAYERLEVEL" val="1"/>
  <p:tag name="KSO_WM_TAG_VERSION" val="1.0"/>
  <p:tag name="KSO_WM_BEAUTIFY_FLAG" val="#wm#"/>
  <p:tag name="KSO_WM_FULL_TEXT_BEAUTIFY_COPY_ID" val="97285"/>
</p:tagLst>
</file>

<file path=ppt/tags/tag903.xml><?xml version="1.0" encoding="utf-8"?>
<p:tagLst xmlns:p="http://schemas.openxmlformats.org/presentationml/2006/main">
  <p:tag name="KSO_WM_UNIT_TEXT_PART_ID_V2" val="a-1-2"/>
  <p:tag name="KSO_WM_UNIT_COLOR_SCHEME_SHAPE_ID" val="16"/>
  <p:tag name="KSO_WM_UNIT_COLOR_SCHEME_PARENT_PAGE" val="0_1"/>
  <p:tag name="KSO_WM_UNIT_ISCONTENTSTITLE" val="0"/>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194601_1*a*1"/>
  <p:tag name="KSO_WM_TEMPLATE_CATEGORY" val="diagram"/>
  <p:tag name="KSO_WM_TEMPLATE_INDEX" val="20194601"/>
  <p:tag name="KSO_WM_UNIT_LAYERLEVEL" val="1"/>
  <p:tag name="KSO_WM_TAG_VERSION" val="1.0"/>
  <p:tag name="KSO_WM_BEAUTIFY_FLAG" val="#wm#"/>
  <p:tag name="KSO_WM_UNIT_PRESET_TEXT" val="单击此处可自行添加大标题"/>
  <p:tag name="KSO_WM_FULL_TEXT_BEAUTIFY_COPY_ID" val="16"/>
</p:tagLst>
</file>

<file path=ppt/tags/tag904.xml><?xml version="1.0" encoding="utf-8"?>
<p:tagLst xmlns:p="http://schemas.openxmlformats.org/presentationml/2006/main">
  <p:tag name="KSO_WM_UNIT_COLOR_SCHEME_SHAPE_ID" val="11"/>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5"/>
  <p:tag name="KSO_WM_UNIT_ID" val="diagram20194601_1*i*5"/>
  <p:tag name="KSO_WM_TEMPLATE_CATEGORY" val="diagram"/>
  <p:tag name="KSO_WM_TEMPLATE_INDEX" val="20194601"/>
  <p:tag name="KSO_WM_UNIT_LAYERLEVEL" val="1"/>
  <p:tag name="KSO_WM_TAG_VERSION" val="1.0"/>
  <p:tag name="KSO_WM_BEAUTIFY_FLAG" val="#wm#"/>
  <p:tag name="KSO_WM_FULL_TEXT_BEAUTIFY_COPY_ID" val="11"/>
</p:tagLst>
</file>

<file path=ppt/tags/tag905.xml><?xml version="1.0" encoding="utf-8"?>
<p:tagLst xmlns:p="http://schemas.openxmlformats.org/presentationml/2006/main">
  <p:tag name="KSO_WM_UNIT_COLOR_SCHEME_SHAPE_ID" val="12"/>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6"/>
  <p:tag name="KSO_WM_UNIT_ID" val="diagram20194601_1*i*6"/>
  <p:tag name="KSO_WM_TEMPLATE_CATEGORY" val="diagram"/>
  <p:tag name="KSO_WM_TEMPLATE_INDEX" val="20194601"/>
  <p:tag name="KSO_WM_UNIT_LAYERLEVEL" val="1"/>
  <p:tag name="KSO_WM_TAG_VERSION" val="1.0"/>
  <p:tag name="KSO_WM_BEAUTIFY_FLAG" val="#wm#"/>
  <p:tag name="KSO_WM_FULL_TEXT_BEAUTIFY_COPY_ID" val="12"/>
</p:tagLst>
</file>

<file path=ppt/tags/tag906.xml><?xml version="1.0" encoding="utf-8"?>
<p:tagLst xmlns:p="http://schemas.openxmlformats.org/presentationml/2006/main">
  <p:tag name="KSO_WM_FULL_TEXT_BEAUTIFY_COPY_ID" val="97289"/>
</p:tagLst>
</file>

<file path=ppt/tags/tag907.xml><?xml version="1.0" encoding="utf-8"?>
<p:tagLst xmlns:p="http://schemas.openxmlformats.org/presentationml/2006/main">
  <p:tag name="KSO_WM_UNIT_COLOR_SCHEME_SHAPE_ID" val="17"/>
  <p:tag name="KSO_WM_UNIT_COLOR_SCHEME_PARENT_PAGE" val="0_1"/>
  <p:tag name="KSO_WM_UNIT_HIGHLIGHT" val="0"/>
  <p:tag name="KSO_WM_UNIT_COMPATIBLE" val="0"/>
  <p:tag name="KSO_WM_UNIT_DIAGRAM_ISNUMVISUAL" val="0"/>
  <p:tag name="KSO_WM_UNIT_DIAGRAM_ISREFERUNIT" val="0"/>
  <p:tag name="KSO_WM_UNIT_TYPE" val="i"/>
  <p:tag name="KSO_WM_UNIT_INDEX" val="3"/>
  <p:tag name="KSO_WM_UNIT_ID" val="diagram20194762_1*i*3"/>
  <p:tag name="KSO_WM_TEMPLATE_CATEGORY" val="diagram"/>
  <p:tag name="KSO_WM_TEMPLATE_INDEX" val="20194762"/>
  <p:tag name="KSO_WM_UNIT_LAYERLEVEL" val="1"/>
  <p:tag name="KSO_WM_TAG_VERSION" val="1.0"/>
  <p:tag name="KSO_WM_BEAUTIFY_FLAG" val="#wm#"/>
  <p:tag name="KSO_WM_UNIT_SUBTYPE" val="h"/>
  <p:tag name="KSO_WM_FULL_TEXT_BEAUTIFY_COPY_ID" val="17"/>
</p:tagLst>
</file>

<file path=ppt/tags/tag908.xml><?xml version="1.0" encoding="utf-8"?>
<p:tagLst xmlns:p="http://schemas.openxmlformats.org/presentationml/2006/main">
  <p:tag name="KSO_WM_UNIT_COLOR_SCHEME_SHAPE_ID" val="16"/>
  <p:tag name="KSO_WM_UNIT_COLOR_SCHEME_PARENT_PAGE" val="0_1"/>
  <p:tag name="KSO_WM_UNIT_DECOLORIZATION" val="1"/>
  <p:tag name="KSO_WM_UNIT_HIGHLIGHT" val="0"/>
  <p:tag name="KSO_WM_UNIT_COMPATIBLE" val="0"/>
  <p:tag name="KSO_WM_UNIT_DIAGRAM_ISNUMVISUAL" val="0"/>
  <p:tag name="KSO_WM_UNIT_DIAGRAM_ISREFERUNIT" val="0"/>
  <p:tag name="KSO_WM_UNIT_TYPE" val="i"/>
  <p:tag name="KSO_WM_UNIT_INDEX" val="2"/>
  <p:tag name="KSO_WM_UNIT_ID" val="diagram20194762_1*i*2"/>
  <p:tag name="KSO_WM_TEMPLATE_CATEGORY" val="diagram"/>
  <p:tag name="KSO_WM_TEMPLATE_INDEX" val="20194762"/>
  <p:tag name="KSO_WM_UNIT_LAYERLEVEL" val="1"/>
  <p:tag name="KSO_WM_TAG_VERSION" val="1.0"/>
  <p:tag name="KSO_WM_BEAUTIFY_FLAG" val="#wm#"/>
  <p:tag name="KSO_WM_UNIT_SUBTYPE" val="h"/>
  <p:tag name="KSO_WM_FULL_TEXT_BEAUTIFY_COPY_ID" val="16"/>
</p:tagLst>
</file>

<file path=ppt/tags/tag909.xml><?xml version="1.0" encoding="utf-8"?>
<p:tagLst xmlns:p="http://schemas.openxmlformats.org/presentationml/2006/main">
  <p:tag name="KSO_WM_SLIDE_COLORSCHEME_VERSION" val="3.2"/>
  <p:tag name="KSO_WM_SLIDE_ID" val="diagram20194601_1"/>
  <p:tag name="KSO_WM_TEMPLATE_SUBCATEGORY" val="0"/>
  <p:tag name="KSO_WM_TEMPLATE_MASTER_TYPE" val="0"/>
  <p:tag name="KSO_WM_TEMPLATE_COLOR_TYPE" val="1"/>
  <p:tag name="KSO_WM_SLIDE_TYPE" val="text"/>
  <p:tag name="KSO_WM_SLIDE_SUBTYPE" val="pureTxt"/>
  <p:tag name="KSO_WM_SLIDE_ITEM_CNT" val="0"/>
  <p:tag name="KSO_WM_SLIDE_INDEX" val="1"/>
  <p:tag name="KSO_WM_SLIDE_SIZE" val="785*392"/>
  <p:tag name="KSO_WM_SLIDE_POSITION" val="97*74"/>
  <p:tag name="KSO_WM_TAG_VERSION" val="1.0"/>
  <p:tag name="KSO_WM_BEAUTIFY_FLAG" val="#wm#"/>
  <p:tag name="KSO_WM_TEMPLATE_CATEGORY" val="diagram"/>
  <p:tag name="KSO_WM_TEMPLATE_INDEX" val="20194601"/>
  <p:tag name="KSO_WM_SLIDE_LAYOUT" val="a_f"/>
  <p:tag name="KSO_WM_SLIDE_LAYOUT_CNT" val="1_1"/>
  <p:tag name="KSO_WM_FULL_TEXT_BEAUTIFY_COPY_ID" val="150995708"/>
</p:tagLst>
</file>

<file path=ppt/tags/tag9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9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8308"/>
</p:tagLst>
</file>

<file path=ppt/tags/tag9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8309"/>
</p:tagLst>
</file>

<file path=ppt/tags/tag9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9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9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9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2"/>
</p:tagLst>
</file>

<file path=ppt/tags/tag9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918.xml><?xml version="1.0" encoding="utf-8"?>
<p:tagLst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SMARTLAYOUT_COMPRESS_INFO" val="{&#10;    &quot;id&quot;: &quot;2020-04-01T18:54:15&quot;,&#10;    &quot;max&quot;: 10.370708661417311,&#10;    &quot;topChanged&quot;: 4.306486024244947&#10;}&#10;"/>
  <p:tag name="KSO_WM_UNIT_TEXT_FILL_FORE_SCHEMECOLOR_INDEX_BRIGHTNESS" val="0.25"/>
  <p:tag name="KSO_WM_UNIT_TEXT_FILL_FORE_SCHEMECOLOR_INDEX" val="13"/>
  <p:tag name="KSO_WM_UNIT_TEXT_FILL_TYPE" val="1"/>
  <p:tag name="KSO_WM_FULL_TEXT_BEAUTIFY_COPY_ID" val="15"/>
</p:tagLst>
</file>

<file path=ppt/tags/tag919.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920.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id&quot;: &quot;2020-04-01T18:54:15&quot;,&#10;    &quot;maxSize&quot;: {&#10;        &quot;size1&quot;: 13.300000000000001&#10;    },&#10;    &quot;minSize&quot;: {&#10;        &quot;size1&quot;: 13.300000000000001&#10;    },&#10;    &quot;normalSize&quot;: {&#10;        &quot;size1&quot;: 13.300000000000001&#10;    },&#10;    &quot;subLayout&quot;: [&#10;        {&#10;            &quot;backgroundInfo&quot;: [&#10;                {&#10;                    &quot;bottom&quot;: 0,&#10;                    &quot;bottomAbs&quot;: false,&#10;                    &quot;left&quot;: 0,&#10;                    &quot;leftAbs&quot;: false,&#10;                    &quot;right&quot;: 0,&#10;                    &quot;rightAbs&quot;: false,&#10;                    &quot;top&quot;: 0,&#10;                    &quot;topAbs&quot;: false,&#10;                    &quot;type&quot;: &quot;navigation&quot;&#10;                }&#10;            ],&#10;            &quot;id&quot;: &quot;2020-04-01T18:54:15&quot;,&#10;            &quot;margin&quot;: {&#10;                &quot;bottom&quot;: 0.42500001192092896,&#10;                &quot;left&quot;: 1.690000057220459,&#10;                &quot;right&quot;: 1.6920000314712524,&#10;                &quot;top&quot;: 0.42500001192092896&#10;            },&#10;            &quot;type&quot;: 0&#10;        },&#10;        {&#10;            &quot;id&quot;: &quot;2020-04-01T18:54:15&quot;,&#10;            &quot;margin&quot;: {&#10;                &quot;bottom&quot;: 2.9600000381469727,&#10;                &quot;left&quot;: 2.119999885559082,&#10;                &quot;right&quot;: 2.119999885559082,&#10;                &quot;top&quot;: 1.690000057220459&#10;            },&#10;            &quot;type&quot;: 0&#10;        }&#10;    ],&#10;    &quot;type&quot;: 0&#10;}&#10;"/>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09"/>
</p:tagLst>
</file>

<file path=ppt/tags/tag9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9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9332"/>
</p:tagLst>
</file>

<file path=ppt/tags/tag9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99333"/>
</p:tagLst>
</file>

<file path=ppt/tags/tag9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9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9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9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2"/>
</p:tagLst>
</file>

<file path=ppt/tags/tag9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929.xml><?xml version="1.0" encoding="utf-8"?>
<p:tagLst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SMARTLAYOUT_COMPRESS_INFO" val="{&#10;    &quot;id&quot;: &quot;2020-04-01T18:54:15&quot;,&#10;    &quot;max&quot;: 10.370708661417311,&#10;    &quot;topChanged&quot;: 4.306486024244947&#10;}&#10;"/>
  <p:tag name="KSO_WM_UNIT_TEXT_FILL_FORE_SCHEMECOLOR_INDEX_BRIGHTNESS" val="0.25"/>
  <p:tag name="KSO_WM_UNIT_TEXT_FILL_FORE_SCHEMECOLOR_INDEX" val="13"/>
  <p:tag name="KSO_WM_UNIT_TEXT_FILL_TYPE" val="1"/>
  <p:tag name="KSO_WM_FULL_TEXT_BEAUTIFY_COPY_ID" val="15"/>
</p:tagLst>
</file>

<file path=ppt/tags/tag930.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931.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id&quot;: &quot;2020-04-01T18:54:15&quot;,&#10;    &quot;maxSize&quot;: {&#10;        &quot;size1&quot;: 13.300000000000001&#10;    },&#10;    &quot;minSize&quot;: {&#10;        &quot;size1&quot;: 13.300000000000001&#10;    },&#10;    &quot;normalSize&quot;: {&#10;        &quot;size1&quot;: 13.300000000000001&#10;    },&#10;    &quot;subLayout&quot;: [&#10;        {&#10;            &quot;backgroundInfo&quot;: [&#10;                {&#10;                    &quot;bottom&quot;: 0,&#10;                    &quot;bottomAbs&quot;: false,&#10;                    &quot;left&quot;: 0,&#10;                    &quot;leftAbs&quot;: false,&#10;                    &quot;right&quot;: 0,&#10;                    &quot;rightAbs&quot;: false,&#10;                    &quot;top&quot;: 0,&#10;                    &quot;topAbs&quot;: false,&#10;                    &quot;type&quot;: &quot;navigation&quot;&#10;                }&#10;            ],&#10;            &quot;id&quot;: &quot;2020-04-01T18:54:15&quot;,&#10;            &quot;margin&quot;: {&#10;                &quot;bottom&quot;: 0.42500001192092896,&#10;                &quot;left&quot;: 1.690000057220459,&#10;                &quot;right&quot;: 1.6920000314712524,&#10;                &quot;top&quot;: 0.42500001192092896&#10;            },&#10;            &quot;type&quot;: 0&#10;        },&#10;        {&#10;            &quot;id&quot;: &quot;2020-04-01T18:54:15&quot;,&#10;            &quot;margin&quot;: {&#10;                &quot;bottom&quot;: 2.9600000381469727,&#10;                &quot;left&quot;: 2.119999885559082,&#10;                &quot;right&quot;: 2.119999885559082,&#10;                &quot;top&quot;: 1.690000057220459&#10;            },&#10;            &quot;type&quot;: 0&#10;        }&#10;    ],&#10;    &quot;type&quot;: 0&#10;}&#10;"/>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11"/>
</p:tagLst>
</file>

<file path=ppt/tags/tag9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9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0356"/>
</p:tagLst>
</file>

<file path=ppt/tags/tag9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0357"/>
</p:tagLst>
</file>

<file path=ppt/tags/tag9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9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9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9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2"/>
</p:tagLst>
</file>

<file path=ppt/tags/tag9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940.xml><?xml version="1.0" encoding="utf-8"?>
<p:tagLst xmlns:p="http://schemas.openxmlformats.org/presentationml/2006/main">
  <p:tag name="KSO_WM_UNIT_ISCONTENTSTITLE" val="0"/>
  <p:tag name="KSO_WM_UNIT_PRESET_TEXT" val="我们是致力于研究AI智能创作PPT的一个团队; 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SMARTLAYOUT_COMPRESS_INFO" val="{     &quot;id&quot;: &quot;2020-04-01T18:54:15&quot;,     &quot;max&quot;: 10.370708661417311,     &quot;topChanged&quot;: 4.306486024244947 } "/>
  <p:tag name="KSO_WM_UNIT_TEXT_FILL_FORE_SCHEMECOLOR_INDEX_BRIGHTNESS" val="0.25"/>
  <p:tag name="KSO_WM_UNIT_TEXT_FILL_FORE_SCHEMECOLOR_INDEX" val="13"/>
  <p:tag name="KSO_WM_UNIT_TEXT_FILL_TYPE" val="1"/>
  <p:tag name="KSO_WM_FULL_TEXT_BEAUTIFY_COPY_ID" val="15"/>
</p:tagLst>
</file>

<file path=ppt/tags/tag941.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942.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     &quot;backgroundInfo&quot;: [         {             &quot;bottom&quot;: 0,             &quot;bottomAbs&quot;: false,             &quot;left&quot;: 0,             &quot;leftAbs&quot;: false,             &quot;right&quot;: 0,             &quot;rightAbs&quot;: false,             &quot;top&quot;: 0,             &quot;topAbs&quot;: false,             &quot;type&quot;: &quot;general&quot;         }     ],     &quot;id&quot;: &quot;2020-04-01T18:54:15&quot;,     &quot;maxSize&quot;: {         &quot;size1&quot;: 13.300000000000001     },     &quot;minSize&quot;: {         &quot;size1&quot;: 13.300000000000001     },     &quot;normalSize&quot;: {         &quot;size1&quot;: 13.300000000000001     },     &quot;subLayout&quot;: [         {             &quot;backgroundInfo&quot;: [                 {                     &quot;bottom&quot;: 0,                     &quot;bottomAbs&quot;: false,                     &quot;left&quot;: 0,                     &quot;leftAbs&quot;: false,                     &quot;right&quot;: 0,                     &quot;rightAbs&quot;: false,                     &quot;top&quot;: 0,                     &quot;topAbs&quot;: false,                     &quot;type&quot;: &quot;navigation&quot;                 }             ],             &quot;id&quot;: &quot;2020-04-01T18:54:15&quot;,             &quot;margin&quot;: {                 &quot;bottom&quot;: 0.42500001192092896,                 &quot;left&quot;: 1.690000057220459,                 &quot;right&quot;: 1.6920000314712524,                 &quot;top&quot;: 0.42500001192092896             },             &quot;type&quot;: 0         },         {             &quot;id&quot;: &quot;2020-04-01T18:54:15&quot;,             &quot;margin&quot;: {                 &quot;bottom&quot;: 2.9600000381469727,                 &quot;left&quot;: 2.119999885559082,                 &quot;right&quot;: 2.119999885559082,                 &quot;top&quot;: 1.690000057220459             },             &quot;type&quot;: 0         }     ],     &quot;type&quot;: 0 } "/>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12"/>
</p:tagLst>
</file>

<file path=ppt/tags/tag9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9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0356"/>
</p:tagLst>
</file>

<file path=ppt/tags/tag9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0357"/>
</p:tagLst>
</file>

<file path=ppt/tags/tag9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9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9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9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2"/>
</p:tagLst>
</file>

<file path=ppt/tags/tag9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951.xml><?xml version="1.0" encoding="utf-8"?>
<p:tagLst xmlns:p="http://schemas.openxmlformats.org/presentationml/2006/main">
  <p:tag name="KSO_WM_UNIT_ISCONTENTSTITLE" val="0"/>
  <p:tag name="KSO_WM_UNIT_PRESET_TEXT" val="我们是致力于研究AI智能创作PPT的一个团队; 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SMARTLAYOUT_COMPRESS_INFO" val="{     &quot;id&quot;: &quot;2020-04-01T18:54:15&quot;,     &quot;max&quot;: 10.370708661417311,     &quot;topChanged&quot;: 4.306486024244947 } "/>
  <p:tag name="KSO_WM_UNIT_TEXT_FILL_FORE_SCHEMECOLOR_INDEX_BRIGHTNESS" val="0.25"/>
  <p:tag name="KSO_WM_UNIT_TEXT_FILL_FORE_SCHEMECOLOR_INDEX" val="13"/>
  <p:tag name="KSO_WM_UNIT_TEXT_FILL_TYPE" val="1"/>
  <p:tag name="KSO_WM_FULL_TEXT_BEAUTIFY_COPY_ID" val="15"/>
</p:tagLst>
</file>

<file path=ppt/tags/tag952.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953.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     &quot;backgroundInfo&quot;: [         {             &quot;bottom&quot;: 0,             &quot;bottomAbs&quot;: false,             &quot;left&quot;: 0,             &quot;leftAbs&quot;: false,             &quot;right&quot;: 0,             &quot;rightAbs&quot;: false,             &quot;top&quot;: 0,             &quot;topAbs&quot;: false,             &quot;type&quot;: &quot;general&quot;         }     ],     &quot;id&quot;: &quot;2020-04-01T18:54:15&quot;,     &quot;maxSize&quot;: {         &quot;size1&quot;: 13.300000000000001     },     &quot;minSize&quot;: {         &quot;size1&quot;: 13.300000000000001     },     &quot;normalSize&quot;: {         &quot;size1&quot;: 13.300000000000001     },     &quot;subLayout&quot;: [         {             &quot;backgroundInfo&quot;: [                 {                     &quot;bottom&quot;: 0,                     &quot;bottomAbs&quot;: false,                     &quot;left&quot;: 0,                     &quot;leftAbs&quot;: false,                     &quot;right&quot;: 0,                     &quot;rightAbs&quot;: false,                     &quot;top&quot;: 0,                     &quot;topAbs&quot;: false,                     &quot;type&quot;: &quot;navigation&quot;                 }             ],             &quot;id&quot;: &quot;2020-04-01T18:54:15&quot;,             &quot;margin&quot;: {                 &quot;bottom&quot;: 0.42500001192092896,                 &quot;left&quot;: 1.690000057220459,                 &quot;right&quot;: 1.6920000314712524,                 &quot;top&quot;: 0.42500001192092896             },             &quot;type&quot;: 0         },         {             &quot;id&quot;: &quot;2020-04-01T18:54:15&quot;,             &quot;margin&quot;: {                 &quot;bottom&quot;: 2.9600000381469727,                 &quot;left&quot;: 2.119999885559082,                 &quot;right&quot;: 2.119999885559082,                 &quot;top&quot;: 1.690000057220459             },             &quot;type&quot;: 0         }     ],     &quot;type&quot;: 0 } "/>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12"/>
</p:tagLst>
</file>

<file path=ppt/tags/tag9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SUBTYPE" val="h"/>
  <p:tag name="KSO_WM_UNIT_TYPE" val="i"/>
  <p:tag name="KSO_WM_UNIT_INDEX" val="1"/>
  <p:tag name="KSO_WM_UNIT_BK_DARK_LIGHT" val="2"/>
  <p:tag name="KSO_WM_SLIDE_BACKGROUND_TYPE" val="navigation"/>
  <p:tag name="KSO_WM_SLIDE_BK_DARK_LIGHT" val="2"/>
  <p:tag name="KSO_WM_UNIT_FILL_FORE_SCHEMECOLOR_INDEX_BRIGHTNESS" val="0"/>
  <p:tag name="KSO_WM_UNIT_FILL_FORE_SCHEMECOLOR_INDEX" val="15"/>
  <p:tag name="KSO_WM_UNIT_FILL_TYPE" val="1"/>
  <p:tag name="KSO_WM_UNIT_LINE_FORE_SCHEMECOLOR_INDEX_BRIGHTNESS" val="0"/>
  <p:tag name="KSO_WM_UNIT_LINE_FORE_SCHEMECOLOR_INDEX" val="5"/>
  <p:tag name="KSO_WM_UNIT_LINE_FILL_TYPE" val="2"/>
  <p:tag name="KSO_WM_UNIT_TEXT_FILL_FORE_SCHEMECOLOR_INDEX_BRIGHTNESS" val="0"/>
  <p:tag name="KSO_WM_UNIT_TEXT_FILL_FORE_SCHEMECOLOR_INDEX" val="2"/>
  <p:tag name="KSO_WM_UNIT_TEXT_FILL_TYPE" val="1"/>
  <p:tag name="KSO_WM_FULL_TEXT_BEAUTIFY_COPY_ID" val="11"/>
</p:tagLst>
</file>

<file path=ppt/tags/tag9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2404"/>
</p:tagLst>
</file>

<file path=ppt/tags/tag9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2405"/>
</p:tagLst>
</file>

<file path=ppt/tags/tag9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203895_1*i*1"/>
  <p:tag name="KSO_WM_TEMPLATE_CATEGORY" val="diagram"/>
  <p:tag name="KSO_WM_TEMPLATE_INDEX" val="20203895"/>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true,&quot;IsBottom&quot;:false,&quot;IsAbs&quot;:true}}"/>
  <p:tag name="KSO_WM_UNIT_PLACING_PICTURE_MD4" val="0"/>
  <p:tag name="KSO_WM_UNIT_FILL_FORE_SCHEMECOLOR_INDEX_BRIGHTNESS" val="0"/>
  <p:tag name="KSO_WM_UNIT_FILL_FORE_SCHEMECOLOR_INDEX" val="16"/>
  <p:tag name="KSO_WM_UNIT_FILL_TYPE" val="1"/>
  <p:tag name="KSO_WM_UNIT_SHADOW_SCHEMECOLOR_INDEX_BRIGHTNESS" val="0"/>
  <p:tag name="KSO_WM_UNIT_SHADOW_SCHEMECOLOR_INDEX" val="13"/>
  <p:tag name="KSO_WM_UNIT_TEXT_FILL_TYPE" val="1"/>
  <p:tag name="KSO_WM_FULL_TEXT_BEAUTIFY_COPY_ID" val="4"/>
</p:tagLst>
</file>

<file path=ppt/tags/tag9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diagram20203895_1*i*6"/>
  <p:tag name="KSO_WM_TEMPLATE_CATEGORY" val="diagram"/>
  <p:tag name="KSO_WM_TEMPLATE_INDEX" val="20203895"/>
  <p:tag name="KSO_WM_UNIT_LAYERLEVEL" val="1"/>
  <p:tag name="KSO_WM_TAG_VERSION" val="1.0"/>
  <p:tag name="KSO_WM_BEAUTIFY_FLAG" val="#wm#"/>
  <p:tag name="KSO_WM_UNIT_BLOCK" val="0"/>
  <p:tag name="KSO_WM_UNIT_SM_LIMIT_TYPE" val="1"/>
  <p:tag name="KSO_WM_UNIT_DECORATE_INFO" val="{&quot;DecorateInfoX&quot;:{&quot;IsLeft&quot;:true,&quot;IsRight&quot;:false,&quot;IsAbs&quot;:true},&quot;DecorateInfoY&quot;:{&quot;IsTop&quot;:true,&quot;IsBottom&quot;:false,&quot;IsAbs&quot;:true}}"/>
  <p:tag name="KSO_WM_UNIT_PLACING_PICTURE_MD4" val="0"/>
  <p:tag name="KSO_WM_UNIT_TEXT_FILL_TYPE" val="1"/>
  <p:tag name="KSO_WM_FULL_TEXT_BEAUTIFY_COPY_ID" val="5"/>
</p:tagLst>
</file>

<file path=ppt/tags/tag9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diagram20203895_1*i*3"/>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7"/>
</p:tagLst>
</file>

<file path=ppt/tags/tag9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895_1*i*4"/>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8"/>
</p:tagLst>
</file>

<file path=ppt/tags/tag9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diagram20203895_1*i*5"/>
  <p:tag name="KSO_WM_TEMPLATE_CATEGORY" val="diagram"/>
  <p:tag name="KSO_WM_TEMPLATE_INDEX" val="20203895"/>
  <p:tag name="KSO_WM_UNIT_LAYERLEVEL" val="1"/>
  <p:tag name="KSO_WM_TAG_VERSION" val="1.0"/>
  <p:tag name="KSO_WM_BEAUTIFY_FLAG" val="#wm#"/>
  <p:tag name="KSO_WM_UNIT_SM_LIMIT_TYPE" val="1"/>
  <p:tag name="KSO_WM_UNIT_PLACING_PICTURE_MD4" val="0"/>
  <p:tag name="KSO_WM_UNIT_FILL_FORE_SCHEMECOLOR_INDEX_BRIGHTNESS" val="-0.25"/>
  <p:tag name="KSO_WM_UNIT_FILL_FORE_SCHEMECOLOR_INDEX" val="8"/>
  <p:tag name="KSO_WM_UNIT_FILL_TYPE" val="1"/>
  <p:tag name="KSO_WM_UNIT_TEXT_FILL_TYPE" val="1"/>
  <p:tag name="KSO_WM_FULL_TEXT_BEAUTIFY_COPY_ID" val="9"/>
</p:tagLst>
</file>

<file path=ppt/tags/tag962.xml><?xml version="1.0" encoding="utf-8"?>
<p:tagLst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HIGHLIGHT" val="0"/>
  <p:tag name="KSO_WM_UNIT_COMPATIBLE" val="0"/>
  <p:tag name="KSO_WM_UNIT_DIAGRAM_ISNUMVISUAL" val="0"/>
  <p:tag name="KSO_WM_UNIT_DIAGRAM_ISREFERUNIT" val="0"/>
  <p:tag name="KSO_WM_UNIT_TYPE" val="f"/>
  <p:tag name="KSO_WM_UNIT_INDEX" val="1"/>
  <p:tag name="KSO_WM_UNIT_ID" val="diagram20203895_1*f*1"/>
  <p:tag name="KSO_WM_TEMPLATE_CATEGORY" val="diagram"/>
  <p:tag name="KSO_WM_TEMPLATE_INDEX" val="20203895"/>
  <p:tag name="KSO_WM_UNIT_LAYERLEVEL" val="1"/>
  <p:tag name="KSO_WM_TAG_VERSION" val="1.0"/>
  <p:tag name="KSO_WM_BEAUTIFY_FLAG" val="#wm#"/>
  <p:tag name="KSO_WM_UNIT_VALUE" val="96"/>
  <p:tag name="KSO_WM_UNIT_DEFAULT_FONT" val="16;24;2"/>
  <p:tag name="KSO_WM_UNIT_BLOCK" val="0"/>
  <p:tag name="KSO_WM_UNIT_PLACING_PICTURE_MD4" val="0"/>
  <p:tag name="KSO_WM_UNIT_TEXT_FILL_FORE_SCHEMECOLOR_INDEX_BRIGHTNESS" val="0.25"/>
  <p:tag name="KSO_WM_UNIT_TEXT_FILL_FORE_SCHEMECOLOR_INDEX" val="13"/>
  <p:tag name="KSO_WM_UNIT_TEXT_FILL_TYPE" val="1"/>
  <p:tag name="KSO_WM_FULL_TEXT_BEAUTIFY_COPY_ID" val="15"/>
</p:tagLst>
</file>

<file path=ppt/tags/tag963.xml><?xml version="1.0" encoding="utf-8"?>
<p:tagLst xmlns:p="http://schemas.openxmlformats.org/presentationml/2006/main">
  <p:tag name="KSO_WM_UNIT_ISCONTENTSTITLE" val="0"/>
  <p:tag name="KSO_WM_UNIT_ISNUMDGMTITLE" val="0"/>
  <p:tag name="KSO_WM_UNIT_PRESET_TEXT" val="单击此处可添加大标题内容"/>
  <p:tag name="KSO_WM_UNIT_NOCLEAR" val="0"/>
  <p:tag name="KSO_WM_UNIT_VALUE" val="21"/>
  <p:tag name="KSO_WM_UNIT_HIGHLIGHT" val="0"/>
  <p:tag name="KSO_WM_UNIT_COMPATIBLE" val="0"/>
  <p:tag name="KSO_WM_UNIT_DIAGRAM_ISNUMVISUAL" val="0"/>
  <p:tag name="KSO_WM_UNIT_DIAGRAM_ISREFERUNIT" val="0"/>
  <p:tag name="KSO_WM_UNIT_TYPE" val="a"/>
  <p:tag name="KSO_WM_UNIT_INDEX" val="1"/>
  <p:tag name="KSO_WM_UNIT_ID" val="diagram20205092_1*a*1"/>
  <p:tag name="KSO_WM_TEMPLATE_CATEGORY" val="diagram"/>
  <p:tag name="KSO_WM_TEMPLATE_INDEX" val="20205092"/>
  <p:tag name="KSO_WM_UNIT_LAYERLEVEL" val="1"/>
  <p:tag name="KSO_WM_TAG_VERSION" val="1.0"/>
  <p:tag name="KSO_WM_BEAUTIFY_FLAG" val="#wm#"/>
  <p:tag name="KSO_WM_FULL_TEXT_BEAUTIFY_COPY_ID" val="3"/>
</p:tagLst>
</file>

<file path=ppt/tags/tag964.xml><?xml version="1.0" encoding="utf-8"?>
<p:tagLst xmlns:p="http://schemas.openxmlformats.org/presentationml/2006/main">
  <p:tag name="KSO_WM_SLIDE_ID" val="diagram20203895_1"/>
  <p:tag name="KSO_WM_TEMPLATE_SUBCATEGORY" val="11"/>
  <p:tag name="KSO_WM_TEMPLATE_MASTER_TYPE" val="0"/>
  <p:tag name="KSO_WM_TEMPLATE_COLOR_TYPE" val="1"/>
  <p:tag name="KSO_WM_SLIDE_TYPE" val="text"/>
  <p:tag name="KSO_WM_SLIDE_SUBTYPE" val="pureTxt"/>
  <p:tag name="KSO_WM_SLIDE_ITEM_CNT" val="0"/>
  <p:tag name="KSO_WM_SLIDE_INDEX" val="1"/>
  <p:tag name="KSO_WM_SLIDE_SIZE" val="960*508"/>
  <p:tag name="KSO_WM_SLIDE_POSITION" val="0*0"/>
  <p:tag name="KSO_WM_TAG_VERSION" val="1.0"/>
  <p:tag name="KSO_WM_BEAUTIFY_FLAG" val="#wm#"/>
  <p:tag name="KSO_WM_TEMPLATE_CATEGORY" val="diagram"/>
  <p:tag name="KSO_WM_TEMPLATE_INDEX" val="20203895"/>
  <p:tag name="KSO_WM_SLIDE_LAYOUT" val="a_f_i"/>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id&quot;: &quot;2020-04-01T18:54:59&quot;,&#10;    &quot;maxSize&quot;: {&#10;        &quot;size1&quot;: 13.300000000000001&#10;    },&#10;    &quot;minSize&quot;: {&#10;        &quot;size1&quot;: 13.300000000000001&#10;    },&#10;    &quot;normalSize&quot;: {&#10;        &quot;size1&quot;: 13.300000000000001&#10;    },&#10;    &quot;subLayout&quot;: [&#10;        {&#10;            &quot;backgroundInfo&quot;: [&#10;                {&#10;                    &quot;bottom&quot;: 0,&#10;                    &quot;bottomAbs&quot;: false,&#10;                    &quot;left&quot;: 0,&#10;                    &quot;leftAbs&quot;: false,&#10;                    &quot;right&quot;: 0,&#10;                    &quot;rightAbs&quot;: false,&#10;                    &quot;top&quot;: 0,&#10;                    &quot;topAbs&quot;: false,&#10;                    &quot;type&quot;: &quot;navigation&quot;&#10;                }&#10;            ],&#10;            &quot;id&quot;: &quot;2020-04-01T18:54:59&quot;,&#10;            &quot;margin&quot;: {&#10;                &quot;bottom&quot;: 0.42500001192092896,&#10;                &quot;left&quot;: 1.690000057220459,&#10;                &quot;right&quot;: 1.6920000314712524,&#10;                &quot;top&quot;: 0.42500001192092896&#10;            },&#10;            &quot;type&quot;: 0&#10;        },&#10;        {&#10;            &quot;id&quot;: &quot;2020-04-01T18:54:59&quot;,&#10;            &quot;margin&quot;: {&#10;                &quot;bottom&quot;: 2.9600000381469727,&#10;                &quot;left&quot;: 2.119999885559082,&#10;                &quot;right&quot;: 2.119999885559082,&#10;                &quot;top&quot;: 1.690000057220459&#10;            },&#10;            &quot;type&quot;: 0&#10;        }&#10;    ],&#10;    &quot;type&quot;: 0&#10;}&#10;"/>
  <p:tag name="KSO_WM_SLIDE_CAN_ADD_NAVIGATION" val="1"/>
  <p:tag name="KSO_WM_SLIDE_BACKGROUND" val="[&quot;general&quot;,&quot;navigation&quot;]"/>
  <p:tag name="KSO_WM_SLIDE_RATIO" val="1.777778"/>
  <p:tag name="KSO_WM_SLIDE_BK_DARK_LIGHT" val="2"/>
  <p:tag name="KSO_WM_SLIDE_BACKGROUND_TYPE" val="navigation"/>
  <p:tag name="KSO_WM_FULL_TEXT_BEAUTIFY_COPY_ID" val="150995710"/>
</p:tagLst>
</file>

<file path=ppt/tags/tag965.xml><?xml version="1.0" encoding="utf-8"?>
<p:tagLst xmlns:p="http://schemas.openxmlformats.org/presentationml/2006/main">
  <p:tag name="KSO_WM_FULL_TEXT_BEAUTIFY_COPY_ID" val="103425"/>
</p:tagLst>
</file>

<file path=ppt/tags/tag966.xml><?xml version="1.0" encoding="utf-8"?>
<p:tagLst xmlns:p="http://schemas.openxmlformats.org/presentationml/2006/main">
  <p:tag name="KSO_WM_FULL_TEXT_BEAUTIFY_COPY_ID" val="103426"/>
</p:tagLst>
</file>

<file path=ppt/tags/tag967.xml><?xml version="1.0" encoding="utf-8"?>
<p:tagLst xmlns:p="http://schemas.openxmlformats.org/presentationml/2006/main">
  <p:tag name="KSO_WM_FULL_TEXT_BEAUTIFY_COPY_ID" val="103427"/>
</p:tagLst>
</file>

<file path=ppt/tags/tag9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2405"/>
</p:tagLst>
</file>

<file path=ppt/tags/tag9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FULL_TEXT_BEAUTIFY_COPY_ID" val="102405"/>
</p:tagLst>
</file>

<file path=ppt/tags/tag970.xml><?xml version="1.0" encoding="utf-8"?>
<p:tagLst xmlns:p="http://schemas.openxmlformats.org/presentationml/2006/main">
  <p:tag name="KSO_WM_FULL_TEXT_BEAUTIFY_COPY_ID" val="150995352"/>
</p:tagLst>
</file>

<file path=ppt/theme/theme1.xml><?xml version="1.0" encoding="utf-8"?>
<a:theme xmlns:a="http://schemas.openxmlformats.org/drawingml/2006/main" name="1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
      <a:dk1>
        <a:srgbClr val="000000"/>
      </a:dk1>
      <a:lt1>
        <a:srgbClr val="FFFFFF"/>
      </a:lt1>
      <a:dk2>
        <a:srgbClr val="ECF3F0"/>
      </a:dk2>
      <a:lt2>
        <a:srgbClr val="FFFFFF"/>
      </a:lt2>
      <a:accent1>
        <a:srgbClr val="4E8C6E"/>
      </a:accent1>
      <a:accent2>
        <a:srgbClr val="378787"/>
      </a:accent2>
      <a:accent3>
        <a:srgbClr val="307EA2"/>
      </a:accent3>
      <a:accent4>
        <a:srgbClr val="3E70B2"/>
      </a:accent4>
      <a:accent5>
        <a:srgbClr val="605EAA"/>
      </a:accent5>
      <a:accent6>
        <a:srgbClr val="8B4E89"/>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自定义 2">
      <a:dk1>
        <a:sysClr val="windowText" lastClr="000000"/>
      </a:dk1>
      <a:lt1>
        <a:sysClr val="window" lastClr="FFFFFF"/>
      </a:lt1>
      <a:dk2>
        <a:srgbClr val="FAF2F0"/>
      </a:dk2>
      <a:lt2>
        <a:srgbClr val="FFFFFF"/>
      </a:lt2>
      <a:accent1>
        <a:srgbClr val="82B5A5"/>
      </a:accent1>
      <a:accent2>
        <a:srgbClr val="8CB69D"/>
      </a:accent2>
      <a:accent3>
        <a:srgbClr val="92B796"/>
      </a:accent3>
      <a:accent4>
        <a:srgbClr val="9AB68E"/>
      </a:accent4>
      <a:accent5>
        <a:srgbClr val="A3B686"/>
      </a:accent5>
      <a:accent6>
        <a:srgbClr val="ACB580"/>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主题">
  <a:themeElements>
    <a:clrScheme name="自定义 1225">
      <a:dk1>
        <a:srgbClr val="000000"/>
      </a:dk1>
      <a:lt1>
        <a:srgbClr val="FFFFFF"/>
      </a:lt1>
      <a:dk2>
        <a:srgbClr val="FF0000"/>
      </a:dk2>
      <a:lt2>
        <a:srgbClr val="E63037"/>
      </a:lt2>
      <a:accent1>
        <a:srgbClr val="E63037"/>
      </a:accent1>
      <a:accent2>
        <a:srgbClr val="262626"/>
      </a:accent2>
      <a:accent3>
        <a:srgbClr val="E63037"/>
      </a:accent3>
      <a:accent4>
        <a:srgbClr val="262626"/>
      </a:accent4>
      <a:accent5>
        <a:srgbClr val="E63037"/>
      </a:accent5>
      <a:accent6>
        <a:srgbClr val="262626"/>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主题​​">
  <a:themeElements>
    <a:clrScheme name="7.19-861269">
      <a:dk1>
        <a:sysClr val="windowText" lastClr="000000"/>
      </a:dk1>
      <a:lt1>
        <a:sysClr val="window" lastClr="FFFFFF"/>
      </a:lt1>
      <a:dk2>
        <a:srgbClr val="0084C6"/>
      </a:dk2>
      <a:lt2>
        <a:srgbClr val="005B88"/>
      </a:lt2>
      <a:accent1>
        <a:srgbClr val="005B88"/>
      </a:accent1>
      <a:accent2>
        <a:srgbClr val="EE4B53"/>
      </a:accent2>
      <a:accent3>
        <a:srgbClr val="246E54"/>
      </a:accent3>
      <a:accent4>
        <a:srgbClr val="387636"/>
      </a:accent4>
      <a:accent5>
        <a:srgbClr val="4B7F1B"/>
      </a:accent5>
      <a:accent6>
        <a:srgbClr val="5B8800"/>
      </a:accent6>
      <a:hlink>
        <a:srgbClr val="EE4B53"/>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2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Office 主题​​">
  <a:themeElements>
    <a:clrScheme name="">
      <a:dk1>
        <a:srgbClr val="000000"/>
      </a:dk1>
      <a:lt1>
        <a:srgbClr val="FFFFFF"/>
      </a:lt1>
      <a:dk2>
        <a:srgbClr val="ECF3F0"/>
      </a:dk2>
      <a:lt2>
        <a:srgbClr val="FFFFFF"/>
      </a:lt2>
      <a:accent1>
        <a:srgbClr val="4E8C6E"/>
      </a:accent1>
      <a:accent2>
        <a:srgbClr val="378787"/>
      </a:accent2>
      <a:accent3>
        <a:srgbClr val="307EA2"/>
      </a:accent3>
      <a:accent4>
        <a:srgbClr val="3E70B2"/>
      </a:accent4>
      <a:accent5>
        <a:srgbClr val="605EAA"/>
      </a:accent5>
      <a:accent6>
        <a:srgbClr val="8B4E89"/>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2_Office 主题​​">
  <a:themeElements>
    <a:clrScheme name="自定义 2">
      <a:dk1>
        <a:sysClr val="windowText" lastClr="000000"/>
      </a:dk1>
      <a:lt1>
        <a:sysClr val="window" lastClr="FFFFFF"/>
      </a:lt1>
      <a:dk2>
        <a:srgbClr val="FAF2F0"/>
      </a:dk2>
      <a:lt2>
        <a:srgbClr val="FFFFFF"/>
      </a:lt2>
      <a:accent1>
        <a:srgbClr val="82B5A5"/>
      </a:accent1>
      <a:accent2>
        <a:srgbClr val="8CB69D"/>
      </a:accent2>
      <a:accent3>
        <a:srgbClr val="92B796"/>
      </a:accent3>
      <a:accent4>
        <a:srgbClr val="9AB68E"/>
      </a:accent4>
      <a:accent5>
        <a:srgbClr val="A3B686"/>
      </a:accent5>
      <a:accent6>
        <a:srgbClr val="ACB580"/>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3_默认设计模板_2">
  <a:themeElements>
    <a:clrScheme name="自定义 2">
      <a:dk1>
        <a:srgbClr val="000000"/>
      </a:dk1>
      <a:lt1>
        <a:srgbClr val="FFFFFF"/>
      </a:lt1>
      <a:dk2>
        <a:srgbClr val="634560"/>
      </a:dk2>
      <a:lt2>
        <a:srgbClr val="808080"/>
      </a:lt2>
      <a:accent1>
        <a:srgbClr val="328754"/>
      </a:accent1>
      <a:accent2>
        <a:srgbClr val="69531E"/>
      </a:accent2>
      <a:accent3>
        <a:srgbClr val="F39D16"/>
      </a:accent3>
      <a:accent4>
        <a:srgbClr val="000000"/>
      </a:accent4>
      <a:accent5>
        <a:srgbClr val="E4ECF8"/>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_2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Office 主题​​">
  <a:themeElements>
    <a:clrScheme name="自定义 8">
      <a:dk1>
        <a:srgbClr val="000000"/>
      </a:dk1>
      <a:lt1>
        <a:srgbClr val="FFFFFF"/>
      </a:lt1>
      <a:dk2>
        <a:srgbClr val="44546A"/>
      </a:dk2>
      <a:lt2>
        <a:srgbClr val="E7E6E6"/>
      </a:lt2>
      <a:accent1>
        <a:srgbClr val="FFFFFF"/>
      </a:accent1>
      <a:accent2>
        <a:srgbClr val="000000"/>
      </a:accent2>
      <a:accent3>
        <a:srgbClr val="44546A"/>
      </a:accent3>
      <a:accent4>
        <a:srgbClr val="E7E6E6"/>
      </a:accent4>
      <a:accent5>
        <a:srgbClr val="FFFFFF"/>
      </a:accent5>
      <a:accent6>
        <a:srgbClr val="000000"/>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3833</Words>
  <Application>WPS 演示</Application>
  <PresentationFormat>宽屏</PresentationFormat>
  <Paragraphs>242</Paragraphs>
  <Slides>35</Slides>
  <Notes>2</Notes>
  <HiddenSlides>0</HiddenSlides>
  <MMClips>0</MMClips>
  <ScaleCrop>false</ScaleCrop>
  <HeadingPairs>
    <vt:vector size="6" baseType="variant">
      <vt:variant>
        <vt:lpstr>已用的字体</vt:lpstr>
      </vt:variant>
      <vt:variant>
        <vt:i4>18</vt:i4>
      </vt:variant>
      <vt:variant>
        <vt:lpstr>主题</vt:lpstr>
      </vt:variant>
      <vt:variant>
        <vt:i4>14</vt:i4>
      </vt:variant>
      <vt:variant>
        <vt:lpstr>幻灯片标题</vt:lpstr>
      </vt:variant>
      <vt:variant>
        <vt:i4>35</vt:i4>
      </vt:variant>
    </vt:vector>
  </HeadingPairs>
  <TitlesOfParts>
    <vt:vector size="67" baseType="lpstr">
      <vt:lpstr>Arial</vt:lpstr>
      <vt:lpstr>宋体</vt:lpstr>
      <vt:lpstr>Wingdings</vt:lpstr>
      <vt:lpstr>黑体</vt:lpstr>
      <vt:lpstr>微软雅黑</vt:lpstr>
      <vt:lpstr>汉仪旗黑-85S</vt:lpstr>
      <vt:lpstr>Microsoft YaHei UI</vt:lpstr>
      <vt:lpstr>Arial</vt:lpstr>
      <vt:lpstr>华文楷体</vt:lpstr>
      <vt:lpstr>Segoe UI</vt:lpstr>
      <vt:lpstr>Wingdings</vt:lpstr>
      <vt:lpstr>WPS-Bullets</vt:lpstr>
      <vt:lpstr>Arial Unicode MS</vt:lpstr>
      <vt:lpstr>MS PGothic</vt:lpstr>
      <vt:lpstr>Gill Sans</vt:lpstr>
      <vt:lpstr>Calibri Light</vt:lpstr>
      <vt:lpstr>Calibri</vt:lpstr>
      <vt:lpstr>Gill Sans MT</vt:lpstr>
      <vt:lpstr>1_默认设计模板_2</vt:lpstr>
      <vt:lpstr>2_默认设计模板_2</vt:lpstr>
      <vt:lpstr>1_Office 主题​​</vt:lpstr>
      <vt:lpstr>2_Office 主题​​</vt:lpstr>
      <vt:lpstr>1_Office 主题</vt:lpstr>
      <vt:lpstr>3_Office 主题​​</vt:lpstr>
      <vt:lpstr>3_默认设计模板_2</vt:lpstr>
      <vt:lpstr>1_默认设计模板_2</vt:lpstr>
      <vt:lpstr>2_默认设计模板_2</vt:lpstr>
      <vt:lpstr>1_Office 主题​​</vt:lpstr>
      <vt:lpstr>2_Office 主题​​</vt:lpstr>
      <vt:lpstr>3_默认设计模板_2</vt:lpstr>
      <vt:lpstr>Office Theme</vt:lpstr>
      <vt:lpstr>Office 主题​​</vt:lpstr>
      <vt:lpstr>陶行知学前教育思想</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陶行知学前教育思想</dc:title>
  <dc:creator>V1813A</dc:creator>
  <cp:lastModifiedBy>笨小孩</cp:lastModifiedBy>
  <cp:revision>15</cp:revision>
  <dcterms:created xsi:type="dcterms:W3CDTF">2021-04-22T03:48:00Z</dcterms:created>
  <dcterms:modified xsi:type="dcterms:W3CDTF">2021-04-22T14:15:32Z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7749080cb4ac4135ab061faa51b0f1a4</vt:lpwstr>
  </property>
  <property fmtid="{D5CDD505-2E9C-101B-9397-08002B2CF9AE}" pid="3" name="KSOProductBuildVer">
    <vt:lpwstr>2052-11.1.0.10314</vt:lpwstr>
  </property>
</Properties>
</file>