
<file path=[Content_Types].xml><?xml version="1.0" encoding="utf-8"?>
<Types xmlns="http://schemas.openxmlformats.org/package/2006/content-types"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media/image1.svg" ContentType="image/svg+xml"/>
  <Override PartName="/ppt/media/image2.svg" ContentType="image/svg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7" r:id="rId3"/>
  </p:sldMasterIdLst>
  <p:notesMasterIdLst>
    <p:notesMasterId r:id="rId6"/>
  </p:notesMasterIdLst>
  <p:sldIdLst>
    <p:sldId id="262" r:id="rId4"/>
    <p:sldId id="388" r:id="rId5"/>
    <p:sldId id="378" r:id="rId7"/>
    <p:sldId id="354" r:id="rId8"/>
    <p:sldId id="355" r:id="rId9"/>
    <p:sldId id="389" r:id="rId10"/>
    <p:sldId id="395" r:id="rId11"/>
    <p:sldId id="396" r:id="rId12"/>
    <p:sldId id="391" r:id="rId13"/>
    <p:sldId id="399" r:id="rId14"/>
    <p:sldId id="394" r:id="rId15"/>
    <p:sldId id="398" r:id="rId16"/>
    <p:sldId id="397" r:id="rId17"/>
    <p:sldId id="400" r:id="rId18"/>
    <p:sldId id="402" r:id="rId19"/>
    <p:sldId id="403" r:id="rId20"/>
    <p:sldId id="404" r:id="rId21"/>
    <p:sldId id="390" r:id="rId22"/>
    <p:sldId id="405" r:id="rId23"/>
    <p:sldId id="418" r:id="rId24"/>
    <p:sldId id="419" r:id="rId25"/>
    <p:sldId id="420" r:id="rId26"/>
    <p:sldId id="424" r:id="rId27"/>
    <p:sldId id="421" r:id="rId28"/>
    <p:sldId id="422" r:id="rId29"/>
    <p:sldId id="423" r:id="rId30"/>
    <p:sldId id="425" r:id="rId31"/>
    <p:sldId id="426" r:id="rId32"/>
    <p:sldId id="429" r:id="rId33"/>
    <p:sldId id="427" r:id="rId34"/>
    <p:sldId id="428" r:id="rId35"/>
    <p:sldId id="430" r:id="rId36"/>
    <p:sldId id="431" r:id="rId37"/>
    <p:sldId id="432" r:id="rId38"/>
    <p:sldId id="433" r:id="rId3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B9BA2DDB-8A1D-4C6E-9BA7-9649319DE99E}">
          <p14:sldIdLst>
            <p14:sldId id="262"/>
            <p14:sldId id="388"/>
            <p14:sldId id="378"/>
            <p14:sldId id="354"/>
            <p14:sldId id="389"/>
            <p14:sldId id="395"/>
            <p14:sldId id="390"/>
            <p14:sldId id="405"/>
            <p14:sldId id="418"/>
            <p14:sldId id="419"/>
            <p14:sldId id="391"/>
            <p14:sldId id="399"/>
            <p14:sldId id="394"/>
            <p14:sldId id="397"/>
            <p14:sldId id="400"/>
            <p14:sldId id="402"/>
            <p14:sldId id="403"/>
            <p14:sldId id="404"/>
            <p14:sldId id="355"/>
            <p14:sldId id="398"/>
            <p14:sldId id="396"/>
            <p14:sldId id="420"/>
            <p14:sldId id="421"/>
            <p14:sldId id="422"/>
            <p14:sldId id="423"/>
            <p14:sldId id="424"/>
            <p14:sldId id="425"/>
            <p14:sldId id="426"/>
            <p14:sldId id="429"/>
            <p14:sldId id="427"/>
            <p14:sldId id="428"/>
            <p14:sldId id="431"/>
            <p14:sldId id="432"/>
            <p14:sldId id="433"/>
            <p14:sldId id="430"/>
          </p14:sldIdLst>
        </p14:section>
      </p14:section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" initials="a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CB45"/>
    <a:srgbClr val="558758"/>
    <a:srgbClr val="FF1D1D"/>
    <a:srgbClr val="FFAFAF"/>
    <a:srgbClr val="4BD3FF"/>
    <a:srgbClr val="FF8787"/>
    <a:srgbClr val="F46D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4" d="100"/>
          <a:sy n="74" d="100"/>
        </p:scale>
        <p:origin x="5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43" Type="http://schemas.openxmlformats.org/officeDocument/2006/relationships/commentAuthors" Target="commentAuthors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0" Type="http://schemas.openxmlformats.org/officeDocument/2006/relationships/slide" Target="slides/slide16.xml"/><Relationship Id="rId2" Type="http://schemas.openxmlformats.org/officeDocument/2006/relationships/theme" Target="theme/theme1.xml"/><Relationship Id="rId19" Type="http://schemas.openxmlformats.org/officeDocument/2006/relationships/slide" Target="slides/slide15.xml"/><Relationship Id="rId18" Type="http://schemas.openxmlformats.org/officeDocument/2006/relationships/slide" Target="slides/slide14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altLang="zh-CN">
              <a:sym typeface="+mn-ea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 idx="2"/>
          </p:nvPr>
        </p:nvSpPr>
        <p:spPr/>
      </p:sp>
      <p:sp>
        <p:nvSpPr>
          <p:cNvPr id="3" name="文本占位符 2"/>
          <p:cNvSpPr/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tags" Target="../tags/tag4.xml"/><Relationship Id="rId6" Type="http://schemas.openxmlformats.org/officeDocument/2006/relationships/tags" Target="../tags/tag3.xml"/><Relationship Id="rId5" Type="http://schemas.openxmlformats.org/officeDocument/2006/relationships/tags" Target="../tags/tag2.xml"/><Relationship Id="rId4" Type="http://schemas.openxmlformats.org/officeDocument/2006/relationships/image" Target="file:///C:\Users\1V994W2\PycharmProjects\PPT_Background_Generation/pic_temp/pic_s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1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9" Type="http://schemas.openxmlformats.org/officeDocument/2006/relationships/tags" Target="../tags/tag68.xml"/><Relationship Id="rId8" Type="http://schemas.openxmlformats.org/officeDocument/2006/relationships/tags" Target="../tags/tag67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6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65.xml"/><Relationship Id="rId11" Type="http://schemas.openxmlformats.org/officeDocument/2006/relationships/tags" Target="../tags/tag70.xml"/><Relationship Id="rId10" Type="http://schemas.openxmlformats.org/officeDocument/2006/relationships/tags" Target="../tags/tag69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76.xml"/><Relationship Id="rId8" Type="http://schemas.openxmlformats.org/officeDocument/2006/relationships/tags" Target="../tags/tag75.xml"/><Relationship Id="rId7" Type="http://schemas.openxmlformats.org/officeDocument/2006/relationships/tags" Target="../tags/tag74.xml"/><Relationship Id="rId6" Type="http://schemas.openxmlformats.org/officeDocument/2006/relationships/tags" Target="../tags/tag73.xml"/><Relationship Id="rId5" Type="http://schemas.openxmlformats.org/officeDocument/2006/relationships/tags" Target="../tags/tag72.xml"/><Relationship Id="rId4" Type="http://schemas.openxmlformats.org/officeDocument/2006/relationships/image" Target="file:///C:\Users\1V994W2\PycharmProjects\PPT_Background_Generation/pic_temp/pic_sup.png" TargetMode="External"/><Relationship Id="rId3" Type="http://schemas.openxmlformats.org/officeDocument/2006/relationships/image" Target="../media/image1.png"/><Relationship Id="rId2" Type="http://schemas.openxmlformats.org/officeDocument/2006/relationships/tags" Target="../tags/tag71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80.xml"/><Relationship Id="rId8" Type="http://schemas.openxmlformats.org/officeDocument/2006/relationships/tags" Target="../tags/tag79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78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77.xml"/><Relationship Id="rId11" Type="http://schemas.openxmlformats.org/officeDocument/2006/relationships/tags" Target="../tags/tag82.xml"/><Relationship Id="rId10" Type="http://schemas.openxmlformats.org/officeDocument/2006/relationships/tags" Target="../tags/tag81.xml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9" Type="http://schemas.openxmlformats.org/officeDocument/2006/relationships/tags" Target="../tags/tag86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85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84.xml"/><Relationship Id="rId2" Type="http://schemas.openxmlformats.org/officeDocument/2006/relationships/tags" Target="../tags/tag83.xml"/><Relationship Id="rId13" Type="http://schemas.openxmlformats.org/officeDocument/2006/relationships/tags" Target="../tags/tag90.xml"/><Relationship Id="rId12" Type="http://schemas.openxmlformats.org/officeDocument/2006/relationships/tags" Target="../tags/tag89.xml"/><Relationship Id="rId11" Type="http://schemas.openxmlformats.org/officeDocument/2006/relationships/tags" Target="../tags/tag88.xml"/><Relationship Id="rId10" Type="http://schemas.openxmlformats.org/officeDocument/2006/relationships/tags" Target="../tags/tag87.xml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96.xml"/><Relationship Id="rId8" Type="http://schemas.openxmlformats.org/officeDocument/2006/relationships/tags" Target="../tags/tag95.xml"/><Relationship Id="rId7" Type="http://schemas.openxmlformats.org/officeDocument/2006/relationships/tags" Target="../tags/tag94.xml"/><Relationship Id="rId6" Type="http://schemas.openxmlformats.org/officeDocument/2006/relationships/tags" Target="../tags/tag93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1" Type="http://schemas.openxmlformats.org/officeDocument/2006/relationships/tags" Target="../tags/tag98.xml"/><Relationship Id="rId10" Type="http://schemas.openxmlformats.org/officeDocument/2006/relationships/tags" Target="../tags/tag97.xml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9" Type="http://schemas.openxmlformats.org/officeDocument/2006/relationships/tags" Target="../tags/tag102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01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4" Type="http://schemas.openxmlformats.org/officeDocument/2006/relationships/tags" Target="../tags/tag107.xml"/><Relationship Id="rId13" Type="http://schemas.openxmlformats.org/officeDocument/2006/relationships/tags" Target="../tags/tag106.xml"/><Relationship Id="rId12" Type="http://schemas.openxmlformats.org/officeDocument/2006/relationships/tags" Target="../tags/tag105.xml"/><Relationship Id="rId11" Type="http://schemas.openxmlformats.org/officeDocument/2006/relationships/tags" Target="../tags/tag104.xml"/><Relationship Id="rId10" Type="http://schemas.openxmlformats.org/officeDocument/2006/relationships/tags" Target="../tags/tag103.xml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111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10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4" Type="http://schemas.openxmlformats.org/officeDocument/2006/relationships/tags" Target="../tags/tag116.xml"/><Relationship Id="rId13" Type="http://schemas.openxmlformats.org/officeDocument/2006/relationships/tags" Target="../tags/tag115.xml"/><Relationship Id="rId12" Type="http://schemas.openxmlformats.org/officeDocument/2006/relationships/tags" Target="../tags/tag114.xml"/><Relationship Id="rId11" Type="http://schemas.openxmlformats.org/officeDocument/2006/relationships/tags" Target="../tags/tag113.xml"/><Relationship Id="rId10" Type="http://schemas.openxmlformats.org/officeDocument/2006/relationships/tags" Target="../tags/tag112.xml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9" Type="http://schemas.openxmlformats.org/officeDocument/2006/relationships/tags" Target="../tags/tag120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19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18.xml"/><Relationship Id="rId2" Type="http://schemas.openxmlformats.org/officeDocument/2006/relationships/tags" Target="../tags/tag117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tags" Target="../tags/tag123.xml"/><Relationship Id="rId11" Type="http://schemas.openxmlformats.org/officeDocument/2006/relationships/tags" Target="../tags/tag122.xml"/><Relationship Id="rId10" Type="http://schemas.openxmlformats.org/officeDocument/2006/relationships/tags" Target="../tags/tag121.xml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9" Type="http://schemas.openxmlformats.org/officeDocument/2006/relationships/tags" Target="../tags/tag131.xml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130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3" Type="http://schemas.openxmlformats.org/officeDocument/2006/relationships/tags" Target="../tags/tag135.xml"/><Relationship Id="rId12" Type="http://schemas.openxmlformats.org/officeDocument/2006/relationships/tags" Target="../tags/tag134.xml"/><Relationship Id="rId11" Type="http://schemas.openxmlformats.org/officeDocument/2006/relationships/tags" Target="../tags/tag133.xml"/><Relationship Id="rId10" Type="http://schemas.openxmlformats.org/officeDocument/2006/relationships/tags" Target="../tags/tag132.xml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4" Type="http://schemas.openxmlformats.org/officeDocument/2006/relationships/tags" Target="../tags/tag143.xml"/><Relationship Id="rId3" Type="http://schemas.openxmlformats.org/officeDocument/2006/relationships/image" Target="../media/image6.png"/><Relationship Id="rId2" Type="http://schemas.openxmlformats.org/officeDocument/2006/relationships/tags" Target="../tags/tag142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9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8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4" Type="http://schemas.openxmlformats.org/officeDocument/2006/relationships/tags" Target="../tags/tag145.xml"/><Relationship Id="rId3" Type="http://schemas.openxmlformats.org/officeDocument/2006/relationships/image" Target="../media/image7.png"/><Relationship Id="rId2" Type="http://schemas.openxmlformats.org/officeDocument/2006/relationships/tags" Target="../tags/tag144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7" Type="http://schemas.openxmlformats.org/officeDocument/2006/relationships/tags" Target="../tags/tag149.xml"/><Relationship Id="rId6" Type="http://schemas.openxmlformats.org/officeDocument/2006/relationships/tags" Target="../tags/tag148.xml"/><Relationship Id="rId5" Type="http://schemas.openxmlformats.org/officeDocument/2006/relationships/image" Target="../media/image7.png"/><Relationship Id="rId4" Type="http://schemas.openxmlformats.org/officeDocument/2006/relationships/tags" Target="../tags/tag147.xml"/><Relationship Id="rId3" Type="http://schemas.openxmlformats.org/officeDocument/2006/relationships/image" Target="../media/image8.png"/><Relationship Id="rId2" Type="http://schemas.openxmlformats.org/officeDocument/2006/relationships/tags" Target="../tags/tag146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4" Type="http://schemas.openxmlformats.org/officeDocument/2006/relationships/tags" Target="../tags/tag152.xml"/><Relationship Id="rId3" Type="http://schemas.openxmlformats.org/officeDocument/2006/relationships/image" Target="../media/image7.png"/><Relationship Id="rId2" Type="http://schemas.openxmlformats.org/officeDocument/2006/relationships/tags" Target="../tags/tag151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4" Type="http://schemas.openxmlformats.org/officeDocument/2006/relationships/tags" Target="../tags/tag154.xml"/><Relationship Id="rId3" Type="http://schemas.openxmlformats.org/officeDocument/2006/relationships/image" Target="../media/image7.png"/><Relationship Id="rId2" Type="http://schemas.openxmlformats.org/officeDocument/2006/relationships/tags" Target="../tags/tag153.xml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5" Type="http://schemas.openxmlformats.org/officeDocument/2006/relationships/image" Target="../media/image7.png"/><Relationship Id="rId4" Type="http://schemas.openxmlformats.org/officeDocument/2006/relationships/tags" Target="../tags/tag156.xml"/><Relationship Id="rId3" Type="http://schemas.openxmlformats.org/officeDocument/2006/relationships/image" Target="../media/image9.png"/><Relationship Id="rId2" Type="http://schemas.openxmlformats.org/officeDocument/2006/relationships/tags" Target="../tags/tag155.xml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tags" Target="../tags/tag158.xml"/><Relationship Id="rId3" Type="http://schemas.openxmlformats.org/officeDocument/2006/relationships/image" Target="../media/image7.png"/><Relationship Id="rId2" Type="http://schemas.openxmlformats.org/officeDocument/2006/relationships/tags" Target="../tags/tag157.xml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4" Type="http://schemas.openxmlformats.org/officeDocument/2006/relationships/tags" Target="../tags/tag160.xml"/><Relationship Id="rId3" Type="http://schemas.openxmlformats.org/officeDocument/2006/relationships/image" Target="../media/image7.png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4" Type="http://schemas.openxmlformats.org/officeDocument/2006/relationships/tags" Target="../tags/tag162.xml"/><Relationship Id="rId3" Type="http://schemas.openxmlformats.org/officeDocument/2006/relationships/image" Target="../media/image7.png"/><Relationship Id="rId2" Type="http://schemas.openxmlformats.org/officeDocument/2006/relationships/tags" Target="../tags/tag161.xml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5" Type="http://schemas.openxmlformats.org/officeDocument/2006/relationships/tags" Target="../tags/tag165.xml"/><Relationship Id="rId4" Type="http://schemas.openxmlformats.org/officeDocument/2006/relationships/tags" Target="../tags/tag164.xml"/><Relationship Id="rId3" Type="http://schemas.openxmlformats.org/officeDocument/2006/relationships/image" Target="../media/image6.png"/><Relationship Id="rId2" Type="http://schemas.openxmlformats.org/officeDocument/2006/relationships/tags" Target="../tags/tag163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9" Type="http://schemas.openxmlformats.org/officeDocument/2006/relationships/tags" Target="../tags/tag18.xml"/><Relationship Id="rId8" Type="http://schemas.openxmlformats.org/officeDocument/2006/relationships/tags" Target="../tags/tag17.xml"/><Relationship Id="rId7" Type="http://schemas.openxmlformats.org/officeDocument/2006/relationships/image" Target="file:///C:\Users\1V994W2\PycharmProjects\PPT_Background_Generation/pic_temp/pic_half_right.png" TargetMode="External"/><Relationship Id="rId6" Type="http://schemas.openxmlformats.org/officeDocument/2006/relationships/image" Target="../media/image5.png"/><Relationship Id="rId5" Type="http://schemas.openxmlformats.org/officeDocument/2006/relationships/tags" Target="../tags/tag16.xml"/><Relationship Id="rId4" Type="http://schemas.openxmlformats.org/officeDocument/2006/relationships/image" Target="file:///C:\Users\1V994W2\PycharmProjects\PPT_Background_Generation/pic_temp/pic_half_left.png" TargetMode="External"/><Relationship Id="rId3" Type="http://schemas.openxmlformats.org/officeDocument/2006/relationships/image" Target="../media/image4.png"/><Relationship Id="rId2" Type="http://schemas.openxmlformats.org/officeDocument/2006/relationships/tags" Target="../tags/tag15.xml"/><Relationship Id="rId13" Type="http://schemas.openxmlformats.org/officeDocument/2006/relationships/tags" Target="../tags/tag22.xml"/><Relationship Id="rId12" Type="http://schemas.openxmlformats.org/officeDocument/2006/relationships/tags" Target="../tags/tag21.xml"/><Relationship Id="rId11" Type="http://schemas.openxmlformats.org/officeDocument/2006/relationships/tags" Target="../tags/tag20.xml"/><Relationship Id="rId10" Type="http://schemas.openxmlformats.org/officeDocument/2006/relationships/tags" Target="../tags/tag19.xml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image" Target="../media/image7.png"/><Relationship Id="rId2" Type="http://schemas.openxmlformats.org/officeDocument/2006/relationships/tags" Target="../tags/tag166.xml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9" Type="http://schemas.openxmlformats.org/officeDocument/2006/relationships/tags" Target="../tags/tag178.xml"/><Relationship Id="rId8" Type="http://schemas.openxmlformats.org/officeDocument/2006/relationships/tags" Target="../tags/tag177.xml"/><Relationship Id="rId7" Type="http://schemas.openxmlformats.org/officeDocument/2006/relationships/tags" Target="../tags/tag176.xml"/><Relationship Id="rId6" Type="http://schemas.openxmlformats.org/officeDocument/2006/relationships/tags" Target="../tags/tag175.xml"/><Relationship Id="rId5" Type="http://schemas.openxmlformats.org/officeDocument/2006/relationships/tags" Target="../tags/tag174.xml"/><Relationship Id="rId4" Type="http://schemas.openxmlformats.org/officeDocument/2006/relationships/image" Target="../media/image7.png"/><Relationship Id="rId3" Type="http://schemas.openxmlformats.org/officeDocument/2006/relationships/tags" Target="../tags/tag173.xml"/><Relationship Id="rId2" Type="http://schemas.openxmlformats.org/officeDocument/2006/relationships/tags" Target="../tags/tag172.xml"/><Relationship Id="rId10" Type="http://schemas.openxmlformats.org/officeDocument/2006/relationships/tags" Target="../tags/tag179.xml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86.xml"/><Relationship Id="rId8" Type="http://schemas.openxmlformats.org/officeDocument/2006/relationships/tags" Target="../tags/tag185.xml"/><Relationship Id="rId7" Type="http://schemas.openxmlformats.org/officeDocument/2006/relationships/tags" Target="../tags/tag184.xml"/><Relationship Id="rId6" Type="http://schemas.openxmlformats.org/officeDocument/2006/relationships/tags" Target="../tags/tag183.xml"/><Relationship Id="rId5" Type="http://schemas.openxmlformats.org/officeDocument/2006/relationships/tags" Target="../tags/tag182.xml"/><Relationship Id="rId4" Type="http://schemas.openxmlformats.org/officeDocument/2006/relationships/image" Target="../media/image7.png"/><Relationship Id="rId3" Type="http://schemas.openxmlformats.org/officeDocument/2006/relationships/tags" Target="../tags/tag181.xml"/><Relationship Id="rId2" Type="http://schemas.openxmlformats.org/officeDocument/2006/relationships/tags" Target="../tags/tag180.xml"/><Relationship Id="rId11" Type="http://schemas.openxmlformats.org/officeDocument/2006/relationships/tags" Target="../tags/tag188.xml"/><Relationship Id="rId10" Type="http://schemas.openxmlformats.org/officeDocument/2006/relationships/tags" Target="../tags/tag187.xml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9" Type="http://schemas.openxmlformats.org/officeDocument/2006/relationships/tags" Target="../tags/tag195.xml"/><Relationship Id="rId8" Type="http://schemas.openxmlformats.org/officeDocument/2006/relationships/tags" Target="../tags/tag194.xml"/><Relationship Id="rId7" Type="http://schemas.openxmlformats.org/officeDocument/2006/relationships/tags" Target="../tags/tag193.xml"/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image" Target="../media/image7.png"/><Relationship Id="rId3" Type="http://schemas.openxmlformats.org/officeDocument/2006/relationships/tags" Target="../tags/tag190.xml"/><Relationship Id="rId2" Type="http://schemas.openxmlformats.org/officeDocument/2006/relationships/tags" Target="../tags/tag189.xml"/><Relationship Id="rId11" Type="http://schemas.openxmlformats.org/officeDocument/2006/relationships/tags" Target="../tags/tag197.xml"/><Relationship Id="rId10" Type="http://schemas.openxmlformats.org/officeDocument/2006/relationships/tags" Target="../tags/tag196.xml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9" Type="http://schemas.openxmlformats.org/officeDocument/2006/relationships/tags" Target="../tags/tag204.xml"/><Relationship Id="rId8" Type="http://schemas.openxmlformats.org/officeDocument/2006/relationships/tags" Target="../tags/tag203.xml"/><Relationship Id="rId7" Type="http://schemas.openxmlformats.org/officeDocument/2006/relationships/tags" Target="../tags/tag202.xml"/><Relationship Id="rId6" Type="http://schemas.openxmlformats.org/officeDocument/2006/relationships/tags" Target="../tags/tag201.xml"/><Relationship Id="rId5" Type="http://schemas.openxmlformats.org/officeDocument/2006/relationships/tags" Target="../tags/tag200.xml"/><Relationship Id="rId4" Type="http://schemas.openxmlformats.org/officeDocument/2006/relationships/image" Target="../media/image7.png"/><Relationship Id="rId3" Type="http://schemas.openxmlformats.org/officeDocument/2006/relationships/tags" Target="../tags/tag199.xml"/><Relationship Id="rId2" Type="http://schemas.openxmlformats.org/officeDocument/2006/relationships/tags" Target="../tags/tag198.xml"/><Relationship Id="rId11" Type="http://schemas.openxmlformats.org/officeDocument/2006/relationships/tags" Target="../tags/tag206.xml"/><Relationship Id="rId10" Type="http://schemas.openxmlformats.org/officeDocument/2006/relationships/tags" Target="../tags/tag205.xml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9" Type="http://schemas.openxmlformats.org/officeDocument/2006/relationships/tags" Target="../tags/tag213.xml"/><Relationship Id="rId8" Type="http://schemas.openxmlformats.org/officeDocument/2006/relationships/tags" Target="../tags/tag212.xml"/><Relationship Id="rId7" Type="http://schemas.openxmlformats.org/officeDocument/2006/relationships/tags" Target="../tags/tag211.xml"/><Relationship Id="rId6" Type="http://schemas.openxmlformats.org/officeDocument/2006/relationships/tags" Target="../tags/tag210.xml"/><Relationship Id="rId5" Type="http://schemas.openxmlformats.org/officeDocument/2006/relationships/tags" Target="../tags/tag209.xml"/><Relationship Id="rId4" Type="http://schemas.openxmlformats.org/officeDocument/2006/relationships/image" Target="../media/image7.png"/><Relationship Id="rId3" Type="http://schemas.openxmlformats.org/officeDocument/2006/relationships/tags" Target="../tags/tag208.xml"/><Relationship Id="rId2" Type="http://schemas.openxmlformats.org/officeDocument/2006/relationships/tags" Target="../tags/tag207.xml"/><Relationship Id="rId13" Type="http://schemas.openxmlformats.org/officeDocument/2006/relationships/tags" Target="../tags/tag217.xml"/><Relationship Id="rId12" Type="http://schemas.openxmlformats.org/officeDocument/2006/relationships/tags" Target="../tags/tag216.xml"/><Relationship Id="rId11" Type="http://schemas.openxmlformats.org/officeDocument/2006/relationships/tags" Target="../tags/tag215.xml"/><Relationship Id="rId10" Type="http://schemas.openxmlformats.org/officeDocument/2006/relationships/tags" Target="../tags/tag214.xml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224.xml"/><Relationship Id="rId8" Type="http://schemas.openxmlformats.org/officeDocument/2006/relationships/tags" Target="../tags/tag223.xml"/><Relationship Id="rId7" Type="http://schemas.openxmlformats.org/officeDocument/2006/relationships/tags" Target="../tags/tag222.xml"/><Relationship Id="rId6" Type="http://schemas.openxmlformats.org/officeDocument/2006/relationships/tags" Target="../tags/tag221.xml"/><Relationship Id="rId5" Type="http://schemas.openxmlformats.org/officeDocument/2006/relationships/tags" Target="../tags/tag220.xml"/><Relationship Id="rId4" Type="http://schemas.openxmlformats.org/officeDocument/2006/relationships/image" Target="../media/image10.png"/><Relationship Id="rId3" Type="http://schemas.openxmlformats.org/officeDocument/2006/relationships/tags" Target="../tags/tag219.xml"/><Relationship Id="rId2" Type="http://schemas.openxmlformats.org/officeDocument/2006/relationships/tags" Target="../tags/tag218.xml"/><Relationship Id="rId10" Type="http://schemas.openxmlformats.org/officeDocument/2006/relationships/tags" Target="../tags/tag225.xml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9" Type="http://schemas.openxmlformats.org/officeDocument/2006/relationships/tags" Target="../tags/tag26.xml"/><Relationship Id="rId8" Type="http://schemas.openxmlformats.org/officeDocument/2006/relationships/tags" Target="../tags/tag25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4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3.xml"/><Relationship Id="rId13" Type="http://schemas.openxmlformats.org/officeDocument/2006/relationships/tags" Target="../tags/tag30.xml"/><Relationship Id="rId12" Type="http://schemas.openxmlformats.org/officeDocument/2006/relationships/tags" Target="../tags/tag29.xml"/><Relationship Id="rId11" Type="http://schemas.openxmlformats.org/officeDocument/2006/relationships/tags" Target="../tags/tag28.xml"/><Relationship Id="rId10" Type="http://schemas.openxmlformats.org/officeDocument/2006/relationships/tags" Target="../tags/tag27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34.xml"/><Relationship Id="rId8" Type="http://schemas.openxmlformats.org/officeDocument/2006/relationships/tags" Target="../tags/tag33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2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1.xml"/><Relationship Id="rId15" Type="http://schemas.openxmlformats.org/officeDocument/2006/relationships/tags" Target="../tags/tag40.xml"/><Relationship Id="rId14" Type="http://schemas.openxmlformats.org/officeDocument/2006/relationships/tags" Target="../tags/tag39.xml"/><Relationship Id="rId13" Type="http://schemas.openxmlformats.org/officeDocument/2006/relationships/tags" Target="../tags/tag38.xml"/><Relationship Id="rId12" Type="http://schemas.openxmlformats.org/officeDocument/2006/relationships/tags" Target="../tags/tag37.xml"/><Relationship Id="rId11" Type="http://schemas.openxmlformats.org/officeDocument/2006/relationships/tags" Target="../tags/tag36.xml"/><Relationship Id="rId10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9" Type="http://schemas.openxmlformats.org/officeDocument/2006/relationships/tags" Target="../tags/tag46.xml"/><Relationship Id="rId8" Type="http://schemas.openxmlformats.org/officeDocument/2006/relationships/tags" Target="../tags/tag45.xml"/><Relationship Id="rId7" Type="http://schemas.openxmlformats.org/officeDocument/2006/relationships/tags" Target="../tags/tag44.xml"/><Relationship Id="rId6" Type="http://schemas.openxmlformats.org/officeDocument/2006/relationships/tags" Target="../tags/tag43.xml"/><Relationship Id="rId5" Type="http://schemas.openxmlformats.org/officeDocument/2006/relationships/image" Target="file:///C:\Users\1V994W2\PycharmProjects\PPT_Background_Generation/pic_temp/pic_half_right.png" TargetMode="External"/><Relationship Id="rId4" Type="http://schemas.openxmlformats.org/officeDocument/2006/relationships/image" Target="../media/image5.png"/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9" Type="http://schemas.openxmlformats.org/officeDocument/2006/relationships/tags" Target="../tags/tag53.xml"/><Relationship Id="rId8" Type="http://schemas.openxmlformats.org/officeDocument/2006/relationships/tags" Target="../tags/tag52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5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0.xml"/><Relationship Id="rId13" Type="http://schemas.openxmlformats.org/officeDocument/2006/relationships/tags" Target="../tags/tag57.xml"/><Relationship Id="rId12" Type="http://schemas.openxmlformats.org/officeDocument/2006/relationships/tags" Target="../tags/tag56.xml"/><Relationship Id="rId11" Type="http://schemas.openxmlformats.org/officeDocument/2006/relationships/tags" Target="../tags/tag55.xml"/><Relationship Id="rId10" Type="http://schemas.openxmlformats.org/officeDocument/2006/relationships/tags" Target="../tags/tag5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9" Type="http://schemas.openxmlformats.org/officeDocument/2006/relationships/tags" Target="../tags/tag61.xml"/><Relationship Id="rId8" Type="http://schemas.openxmlformats.org/officeDocument/2006/relationships/tags" Target="../tags/tag60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59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58.xml"/><Relationship Id="rId12" Type="http://schemas.openxmlformats.org/officeDocument/2006/relationships/tags" Target="../tags/tag64.xml"/><Relationship Id="rId11" Type="http://schemas.openxmlformats.org/officeDocument/2006/relationships/tags" Target="../tags/tag63.xml"/><Relationship Id="rId10" Type="http://schemas.openxmlformats.org/officeDocument/2006/relationships/tags" Target="../tags/tag62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cxnSp>
        <p:nvCxnSpPr>
          <p:cNvPr id="19" name="直接连接符 18"/>
          <p:cNvCxnSpPr/>
          <p:nvPr>
            <p:custDataLst>
              <p:tags r:id="rId8"/>
            </p:custDataLst>
          </p:nvPr>
        </p:nvCxnSpPr>
        <p:spPr>
          <a:xfrm>
            <a:off x="5663317" y="4150794"/>
            <a:ext cx="4765675" cy="0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7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5663316" y="876300"/>
            <a:ext cx="4765676" cy="1738195"/>
          </a:xfrm>
        </p:spPr>
        <p:txBody>
          <a:bodyPr anchor="b">
            <a:noAutofit/>
          </a:bodyPr>
          <a:lstStyle>
            <a:lvl1pPr>
              <a:defRPr sz="5400"/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15" name="文本占位符 14"/>
          <p:cNvSpPr>
            <a:spLocks noGrp="1"/>
          </p:cNvSpPr>
          <p:nvPr>
            <p:ph type="body" sz="quarter" idx="13" hasCustomPrompt="1"/>
            <p:custDataLst>
              <p:tags r:id="rId10"/>
            </p:custDataLst>
          </p:nvPr>
        </p:nvSpPr>
        <p:spPr>
          <a:xfrm>
            <a:off x="5663317" y="2807969"/>
            <a:ext cx="4765676" cy="1149350"/>
          </a:xfr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 sz="1800"/>
            </a:lvl1pPr>
          </a:lstStyle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Tx/>
              <a:buNone/>
              <a:defRPr/>
            </a:pPr>
            <a:r>
              <a:rPr kumimoji="0" lang="zh-CN" altLang="en-US" b="0" i="0" spc="200" baseline="0" noProof="0" dirty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单击此处输入你的副标题，文字是您思想的提炼，为了最终演示发布的良好效果，请尽量言简意赅的阐述观点。</a:t>
            </a:r>
            <a:endParaRPr kumimoji="0" lang="zh-CN" altLang="en-US" b="0" i="0" spc="20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lvl="0"/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1"/>
            </p:custDataLst>
          </p:nvPr>
        </p:nvSpPr>
        <p:spPr>
          <a:xfrm>
            <a:off x="669930" y="952508"/>
            <a:ext cx="10852237" cy="5388907"/>
          </a:xfrm>
        </p:spPr>
        <p:txBody>
          <a:bodyPr wrap="square">
            <a:norm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idx="14" hasCustomPrompt="1"/>
            <p:custDataLst>
              <p:tags r:id="rId8"/>
            </p:custDataLst>
          </p:nvPr>
        </p:nvSpPr>
        <p:spPr>
          <a:xfrm>
            <a:off x="6830042" y="3931920"/>
            <a:ext cx="1921510" cy="370840"/>
          </a:xfrm>
        </p:spPr>
        <p:txBody>
          <a:bodyPr vert="horz" wrap="square" lIns="0" tIns="0" rIns="0" bIns="0" anchor="t" anchorCtr="0">
            <a:normAutofit/>
          </a:bodyPr>
          <a:lstStyle>
            <a:lvl1pPr marL="457200" marR="0" indent="-457200" algn="l" rtl="0" eaLnBrk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2000"/>
              <a:buFont typeface="Arial" panose="020B0604020202020204" pitchFamily="34" charset="0"/>
              <a:buNone/>
              <a:defRPr sz="2000" b="0" spc="3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lumMod val="65000"/>
                  <a:lumOff val="35000"/>
                </a:schemeClr>
              </a:buClr>
              <a:buSzPts val="2000"/>
              <a:buFont typeface="Arial" panose="020B0604020202020204" pitchFamily="34" charset="0"/>
              <a:buNone/>
            </a:pPr>
            <a:r>
              <a:rPr lang="zh-CN" altLang="en-US"/>
              <a:t>单击此处编辑副标题</a:t>
            </a:r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idx="13" hasCustomPrompt="1"/>
            <p:custDataLst>
              <p:tags r:id="rId9"/>
            </p:custDataLst>
          </p:nvPr>
        </p:nvSpPr>
        <p:spPr>
          <a:xfrm>
            <a:off x="6730982" y="2555240"/>
            <a:ext cx="4572036" cy="1172210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6600"/>
              <a:buFont typeface="Arial" panose="020B0604020202020204" pitchFamily="34" charset="0"/>
              <a:buNone/>
              <a:defRPr sz="6600" b="0" spc="700">
                <a:solidFill>
                  <a:schemeClr val="tx1"/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6" name="图片 5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0"/>
            <a:ext cx="10852237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281600" y="1249200"/>
            <a:ext cx="9626400" cy="723600"/>
          </a:xfrm>
        </p:spPr>
        <p:txBody>
          <a:bodyPr wrap="square" anchor="ctr">
            <a:normAutofit/>
          </a:bodyPr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1281113" y="2163600"/>
            <a:ext cx="9626600" cy="3445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0"/>
            <a:ext cx="4824603" cy="68580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8" name="图片 7"/>
          <p:cNvPicPr/>
          <p:nvPr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1471910" y="0"/>
            <a:ext cx="720090" cy="85303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wrap="square" anchor="ctr" anchorCtr="0">
            <a:normAutofit/>
          </a:bodyPr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2664333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12000" y="781200"/>
            <a:ext cx="10976400" cy="626400"/>
          </a:xfrm>
        </p:spPr>
        <p:txBody>
          <a:bodyPr wrap="square" anchor="ctr">
            <a:normAutofit/>
          </a:bodyPr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612000" y="1659600"/>
            <a:ext cx="10975975" cy="828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12775" y="2808000"/>
            <a:ext cx="10965600" cy="34308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>
            <p:custDataLst>
              <p:tags r:id="rId2"/>
            </p:custDataLst>
          </p:nvPr>
        </p:nvSpPr>
        <p:spPr>
          <a:xfrm>
            <a:off x="0" y="5028971"/>
            <a:ext cx="12192000" cy="1829029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/>
          <p:nvPr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604800" y="669600"/>
            <a:ext cx="10976400" cy="565200"/>
          </a:xfrm>
        </p:spPr>
        <p:txBody>
          <a:bodyPr wrap="square" anchor="ctr" anchorCtr="0">
            <a:normAutofit/>
          </a:bodyPr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604837" y="1681200"/>
            <a:ext cx="10990800" cy="321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4"/>
            </p:custDataLst>
          </p:nvPr>
        </p:nvSpPr>
        <p:spPr>
          <a:xfrm>
            <a:off x="594000" y="5180400"/>
            <a:ext cx="11001600" cy="10116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12" name="图片 11"/>
          <p:cNvPicPr/>
          <p:nvPr userDrawn="1"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0" name="图片 9"/>
          <p:cNvPicPr/>
          <p:nvPr userDrawn="1"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9"/>
            </p:custDataLst>
          </p:nvPr>
        </p:nvSpPr>
        <p:spPr>
          <a:xfrm>
            <a:off x="579600" y="237600"/>
            <a:ext cx="11037600" cy="441964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3"/>
            </p:custDataLst>
          </p:nvPr>
        </p:nvSpPr>
        <p:spPr>
          <a:xfrm>
            <a:off x="579600" y="1663200"/>
            <a:ext cx="53424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4"/>
            </p:custDataLst>
          </p:nvPr>
        </p:nvSpPr>
        <p:spPr>
          <a:xfrm>
            <a:off x="6242400" y="1663200"/>
            <a:ext cx="5367600" cy="28944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5"/>
            </p:custDataLst>
          </p:nvPr>
        </p:nvSpPr>
        <p:spPr>
          <a:xfrm>
            <a:off x="572400" y="4816800"/>
            <a:ext cx="53424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6"/>
            </p:custDataLst>
          </p:nvPr>
        </p:nvSpPr>
        <p:spPr>
          <a:xfrm>
            <a:off x="6253200" y="4813200"/>
            <a:ext cx="5367600" cy="781200"/>
          </a:xfrm>
        </p:spPr>
        <p:txBody>
          <a:bodyPr wrap="square">
            <a:normAutofit/>
          </a:bodyPr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953691"/>
            <a:ext cx="12192000" cy="4950618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pic>
        <p:nvPicPr>
          <p:cNvPr id="9" name="图片 8"/>
          <p:cNvPicPr/>
          <p:nvPr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0571797" y="4938683"/>
            <a:ext cx="1620202" cy="1919317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5275187"/>
            <a:ext cx="1620202" cy="158281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9"/>
            </p:custDataLst>
          </p:nvPr>
        </p:nvSpPr>
        <p:spPr>
          <a:xfrm>
            <a:off x="1522800" y="1339200"/>
            <a:ext cx="9144000" cy="2386800"/>
          </a:xfrm>
        </p:spPr>
        <p:txBody>
          <a:bodyPr wrap="square" anchor="b">
            <a:normAutofit/>
          </a:bodyPr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3"/>
            </p:custDataLst>
          </p:nvPr>
        </p:nvSpPr>
        <p:spPr>
          <a:xfrm>
            <a:off x="1522413" y="3862800"/>
            <a:ext cx="9144000" cy="1656000"/>
          </a:xfrm>
        </p:spPr>
        <p:txBody>
          <a:bodyPr wrap="square">
            <a:normAutofit/>
          </a:bodyPr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"/>
            <a:ext cx="12192000" cy="6856796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2" name="标题 3"/>
          <p:cNvSpPr/>
          <p:nvPr>
            <p:ph type="ctrTitle" idx="2" hasCustomPrompt="1"/>
            <p:custDataLst>
              <p:tags r:id="rId4"/>
            </p:custDataLst>
          </p:nvPr>
        </p:nvSpPr>
        <p:spPr>
          <a:xfrm>
            <a:off x="6604053" y="2063398"/>
            <a:ext cx="4826038" cy="1787525"/>
          </a:xfrm>
        </p:spPr>
        <p:txBody>
          <a:bodyPr vert="horz" wrap="square" lIns="0" tIns="0" rIns="0" bIns="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5410" b="1" i="0" u="none" strike="noStrike" kern="1200" cap="none" spc="600" normalizeH="0" baseline="0" noProof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9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69882" y="952508"/>
            <a:ext cx="10852237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/>
          <a:srcRect/>
          <a:stretch>
            <a:fillRect/>
          </a:stretch>
        </p:blipFill>
        <p:spPr>
          <a:xfrm>
            <a:off x="215153" y="1811319"/>
            <a:ext cx="888406" cy="323535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8" name="标题 5"/>
          <p:cNvSpPr>
            <a:spLocks noGrp="1"/>
          </p:cNvSpPr>
          <p:nvPr>
            <p:ph type="ctrTitle" idx="2" hasCustomPrompt="1"/>
            <p:custDataLst>
              <p:tags r:id="rId7"/>
            </p:custDataLst>
          </p:nvPr>
        </p:nvSpPr>
        <p:spPr>
          <a:xfrm>
            <a:off x="4826674" y="3613741"/>
            <a:ext cx="6857365" cy="582930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marR="0" algn="l" defTabSz="914400" rtl="0" eaLnBrk="1" fontAlgn="auto" latinLnBrk="0" hangingPunct="1">
              <a:lnSpc>
                <a:spcPct val="120000"/>
              </a:lnSpc>
              <a:spcBef>
                <a:spcPct val="0"/>
              </a:spcBef>
              <a:buClrTx/>
              <a:buSzTx/>
              <a:buFontTx/>
              <a:buNone/>
              <a:defRPr kumimoji="0" lang="zh-CN" altLang="en-US" sz="3160" b="1" i="0" u="none" strike="noStrike" kern="1200" cap="none" spc="300" normalizeH="0" baseline="0" noProof="1">
                <a:solidFill>
                  <a:schemeClr val="dk1">
                    <a:lumMod val="85000"/>
                    <a:lumOff val="15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  <p:sp>
        <p:nvSpPr>
          <p:cNvPr id="9" name="副标题 7"/>
          <p:cNvSpPr>
            <a:spLocks noGrp="1"/>
          </p:cNvSpPr>
          <p:nvPr>
            <p:ph type="subTitle" idx="3" hasCustomPrompt="1"/>
            <p:custDataLst>
              <p:tags r:id="rId8"/>
            </p:custDataLst>
          </p:nvPr>
        </p:nvSpPr>
        <p:spPr>
          <a:xfrm>
            <a:off x="4826674" y="4261441"/>
            <a:ext cx="6857365" cy="1669926"/>
          </a:xfrm>
        </p:spPr>
        <p:txBody>
          <a:bodyPr vert="horz" wrap="square" lIns="0" tIns="0" rIns="0" bIns="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1600" b="0" i="0" u="none" strike="noStrike" kern="1200" cap="none" spc="200" normalizeH="0" baseline="0" noProof="1">
                <a:solidFill>
                  <a:schemeClr val="dk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2pPr>
            <a:lvl3pPr marL="9144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defRPr sz="1800" u="none" strike="noStrike" kern="1200" cap="none" spc="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3pPr>
            <a:lvl4pPr marL="13716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4pPr>
            <a:lvl5pPr marL="182880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750"/>
              </a:spcAft>
              <a:buFont typeface="Arial" panose="020B0604020202020204" pitchFamily="34" charset="0"/>
              <a:buNone/>
              <a:defRPr sz="1600" u="none" strike="noStrike" kern="1200" cap="none" spc="0" normalizeH="0" baseline="0">
                <a:solidFill>
                  <a:schemeClr val="tx1">
                    <a:tint val="7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38877" y="952508"/>
            <a:ext cx="5283242" cy="5388907"/>
          </a:xfrm>
        </p:spPr>
        <p:txBody>
          <a:bodyPr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882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69930" y="952508"/>
            <a:ext cx="5283242" cy="381003"/>
          </a:xfrm>
        </p:spPr>
        <p:txBody>
          <a:bodyPr lIns="90170" tIns="46990" rIns="90170" bIns="46990" anchor="ctr" anchorCtr="0">
            <a:no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69925" y="1406525"/>
            <a:ext cx="5283200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235750" y="952508"/>
            <a:ext cx="5283242" cy="381003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35750" y="1406525"/>
            <a:ext cx="5283242" cy="4934752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592687" y="1234440"/>
            <a:ext cx="1205223" cy="438912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69930" y="443234"/>
            <a:ext cx="10852237" cy="441964"/>
          </a:xfrm>
        </p:spPr>
        <p:txBody>
          <a:bodyPr vert="horz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38925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571135" y="952508"/>
            <a:ext cx="950984" cy="5388907"/>
          </a:xfrm>
        </p:spPr>
        <p:txBody>
          <a:bodyPr vert="eaVert" lIns="90170" tIns="46990" rIns="90170" bIns="4699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2"/>
            <a:ext cx="12192000" cy="6856796"/>
          </a:xfrm>
          <a:prstGeom prst="rect">
            <a:avLst/>
          </a:prstGeom>
        </p:spPr>
      </p:pic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6" name="文本占位符 2"/>
          <p:cNvSpPr/>
          <p:nvPr>
            <p:ph type="body" idx="1" hasCustomPrompt="1"/>
            <p:custDataLst>
              <p:tags r:id="rId4"/>
            </p:custDataLst>
          </p:nvPr>
        </p:nvSpPr>
        <p:spPr>
          <a:xfrm>
            <a:off x="6604053" y="4342668"/>
            <a:ext cx="4826038" cy="383300"/>
          </a:xfrm>
        </p:spPr>
        <p:txBody>
          <a:bodyPr vert="horz" wrap="square" lIns="0" tIns="0" rIns="0" bIns="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kumimoji="0" lang="zh-CN" altLang="en-US" sz="2200" b="0" i="0" u="none" strike="noStrike" kern="1200" cap="none" spc="200" normalizeH="0" baseline="0" noProof="0">
                <a:ln>
                  <a:noFill/>
                </a:ln>
                <a:solidFill>
                  <a:schemeClr val="dk1">
                    <a:lumMod val="65000"/>
                    <a:lumOff val="3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</a:defRPr>
            </a:lvl1pPr>
            <a:lvl2pPr marL="4572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tabLst>
                <a:tab pos="1609725" algn="l"/>
              </a:tabLst>
              <a:defRPr sz="20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2pPr>
            <a:lvl3pPr marL="9144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8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3pPr>
            <a:lvl4pPr marL="13716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4pPr>
            <a:lvl5pPr marL="182880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sz="1600" u="none" strike="noStrike" kern="1200" cap="none" spc="15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>
                <a:sym typeface="+mn-ea"/>
              </a:rPr>
              <a:t>单击此处编辑副标题</a:t>
            </a:r>
            <a:endParaRPr>
              <a:sym typeface="+mn-ea"/>
            </a:endParaRPr>
          </a:p>
        </p:txBody>
      </p:sp>
      <p:sp>
        <p:nvSpPr>
          <p:cNvPr id="7" name="标题 3"/>
          <p:cNvSpPr/>
          <p:nvPr>
            <p:ph type="title" hasCustomPrompt="1"/>
            <p:custDataLst>
              <p:tags r:id="rId5"/>
            </p:custDataLst>
          </p:nvPr>
        </p:nvSpPr>
        <p:spPr>
          <a:xfrm>
            <a:off x="6604053" y="3106958"/>
            <a:ext cx="4826038" cy="1076960"/>
          </a:xfrm>
        </p:spPr>
        <p:txBody>
          <a:bodyPr vert="horz" wrap="square" lIns="0" tIns="0" rIns="0" bIns="0" rtlCol="0" anchor="b" anchorCtr="0">
            <a:normAutofit lnSpcReduction="10000"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 kumimoji="0" lang="zh-CN" altLang="en-US" sz="7000" b="1" i="0" u="none" strike="noStrike" kern="1200" cap="none" spc="700" normalizeH="0" baseline="0" noProof="0" dirty="0">
                <a:ln>
                  <a:noFill/>
                </a:ln>
                <a:solidFill>
                  <a:schemeClr val="dk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编辑标题</a:t>
            </a:r>
            <a:endParaRPr>
              <a:sym typeface="+mn-ea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1397000"/>
            <a:ext cx="3612445" cy="406400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8579555" y="1397000"/>
            <a:ext cx="3612445" cy="4064000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8"/>
            </p:custDataLst>
          </p:nvPr>
        </p:nvSpPr>
        <p:spPr>
          <a:xfrm>
            <a:off x="292075" y="303809"/>
            <a:ext cx="11607851" cy="6250382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9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0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1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3" name="标题 2"/>
          <p:cNvSpPr>
            <a:spLocks noGrp="1"/>
          </p:cNvSpPr>
          <p:nvPr>
            <p:ph type="ctrTitle" idx="14" hasCustomPrompt="1"/>
            <p:custDataLst>
              <p:tags r:id="rId12"/>
            </p:custDataLst>
          </p:nvPr>
        </p:nvSpPr>
        <p:spPr>
          <a:xfrm>
            <a:off x="4667569" y="2730183"/>
            <a:ext cx="4633595" cy="835660"/>
          </a:xfrm>
        </p:spPr>
        <p:txBody>
          <a:bodyPr vert="horz" wrap="square" lIns="0" tIns="0" rIns="0" bIns="0" anchor="ctr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Pts val="4000"/>
              <a:buFont typeface="Arial" panose="020B0604020202020204" pitchFamily="34" charset="0"/>
              <a:buNone/>
              <a:defRPr sz="4000" b="0" spc="400">
                <a:solidFill>
                  <a:schemeClr val="tx1"/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/>
              <a:t>编辑标题</a:t>
            </a:r>
            <a:endParaRPr lang="zh-CN" altLang="en-US"/>
          </a:p>
        </p:txBody>
      </p:sp>
      <p:sp>
        <p:nvSpPr>
          <p:cNvPr id="2" name="副标题 1"/>
          <p:cNvSpPr>
            <a:spLocks noGrp="1"/>
          </p:cNvSpPr>
          <p:nvPr>
            <p:ph type="subTitle" idx="13" hasCustomPrompt="1"/>
            <p:custDataLst>
              <p:tags r:id="rId13"/>
            </p:custDataLst>
          </p:nvPr>
        </p:nvSpPr>
        <p:spPr>
          <a:xfrm>
            <a:off x="4667569" y="3769044"/>
            <a:ext cx="4633595" cy="321945"/>
          </a:xfrm>
        </p:spPr>
        <p:txBody>
          <a:bodyPr vert="horz" wrap="square" lIns="0" tIns="0" rIns="0" bIns="0" anchor="t" anchorCtr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ts val="1800"/>
              <a:buFont typeface="Arial" panose="020B0604020202020204" pitchFamily="34" charset="0"/>
              <a:buNone/>
              <a:defRPr sz="1800" b="0" spc="2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/>
              <a:t>单击此处编辑副标题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/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294600" y="302400"/>
            <a:ext cx="11602796" cy="6253188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-10800"/>
            <a:ext cx="4827588" cy="686879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91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 anchorCtr="0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-10800"/>
            <a:ext cx="12189600" cy="2660396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-1080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5029200"/>
            <a:ext cx="12189600" cy="1828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 anchorCtr="0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1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>
            <p:custDataLst>
              <p:tags r:id="rId2"/>
            </p:custDataLst>
          </p:nvPr>
        </p:nvSpPr>
        <p:spPr>
          <a:xfrm>
            <a:off x="0" y="-10800"/>
            <a:ext cx="12189600" cy="9144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471910" y="6137910"/>
            <a:ext cx="720090" cy="72009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0" y="6137910"/>
            <a:ext cx="720090" cy="720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10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1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2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3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959400"/>
            <a:ext cx="12189600" cy="4939195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>
              <a:solidFill>
                <a:schemeClr val="lt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61" y="-10801"/>
            <a:ext cx="1753527" cy="175352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04461"/>
            <a:ext cx="1753527" cy="1753527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10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 userDrawn="1"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8" name="图片 7"/>
          <p:cNvPicPr/>
          <p:nvPr userDrawn="1"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  <a:p>
            <a:pPr lvl="1"/>
            <a:r>
              <a:rPr>
                <a:sym typeface="+mn-ea"/>
              </a:rPr>
              <a:t>第二级</a:t>
            </a:r>
            <a:endParaRPr>
              <a:sym typeface="+mn-ea"/>
            </a:endParaRPr>
          </a:p>
          <a:p>
            <a:pPr lvl="2"/>
            <a:r>
              <a:rPr>
                <a:sym typeface="+mn-ea"/>
              </a:rPr>
              <a:t>第三级</a:t>
            </a:r>
            <a:endParaRPr>
              <a:sym typeface="+mn-ea"/>
            </a:endParaRPr>
          </a:p>
          <a:p>
            <a:pPr lvl="3"/>
            <a:r>
              <a:rPr>
                <a:sym typeface="+mn-ea"/>
              </a:rPr>
              <a:t>第四级</a:t>
            </a:r>
            <a:endParaRPr>
              <a:sym typeface="+mn-ea"/>
            </a:endParaRPr>
          </a:p>
          <a:p>
            <a:pPr lvl="4"/>
            <a:r>
              <a:rPr>
                <a:sym typeface="+mn-ea"/>
              </a:rPr>
              <a:t>第五级</a:t>
            </a:r>
            <a:endParaRPr>
              <a:sym typeface="+mn-ea"/>
            </a:endParaRP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238877" y="952508"/>
            <a:ext cx="5283242" cy="5388907"/>
          </a:xfrm>
        </p:spPr>
        <p:txBody>
          <a:bodyPr wrap="square" lIns="90170" tIns="46990" rIns="90170" bIns="46990">
            <a:normAutofit/>
          </a:bodyPr>
          <a:lstStyle>
            <a:lvl1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eaLnBrk="1" fontAlgn="auto" latinLnBrk="0" hangingPunct="1">
              <a:defRPr sz="16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10" name="图片 9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9"/>
            </p:custDataLst>
          </p:nvPr>
        </p:nvSpPr>
        <p:spPr>
          <a:xfrm>
            <a:off x="669930" y="952508"/>
            <a:ext cx="5283242" cy="381003"/>
          </a:xfrm>
        </p:spPr>
        <p:txBody>
          <a:bodyPr wrap="square" lIns="90170" tIns="46990" rIns="90170" bIns="46990" anchor="ctr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10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11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  <a:endParaRPr>
              <a:sym typeface="+mn-ea"/>
            </a:endParaRP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12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  <a:endParaRPr dirty="0">
              <a:sym typeface="+mn-ea"/>
            </a:endParaRPr>
          </a:p>
          <a:p>
            <a:pPr lvl="1"/>
            <a:r>
              <a:rPr dirty="0">
                <a:sym typeface="+mn-ea"/>
              </a:rPr>
              <a:t>第二级</a:t>
            </a:r>
            <a:endParaRPr dirty="0">
              <a:sym typeface="+mn-ea"/>
            </a:endParaRPr>
          </a:p>
          <a:p>
            <a:pPr lvl="2"/>
            <a:r>
              <a:rPr dirty="0">
                <a:sym typeface="+mn-ea"/>
              </a:rPr>
              <a:t>第三级</a:t>
            </a:r>
            <a:endParaRPr dirty="0">
              <a:sym typeface="+mn-ea"/>
            </a:endParaRPr>
          </a:p>
          <a:p>
            <a:pPr lvl="3"/>
            <a:r>
              <a:rPr dirty="0">
                <a:sym typeface="+mn-ea"/>
              </a:rPr>
              <a:t>第四级</a:t>
            </a:r>
            <a:endParaRPr dirty="0">
              <a:sym typeface="+mn-ea"/>
            </a:endParaRPr>
          </a:p>
          <a:p>
            <a:pPr lvl="4"/>
            <a:r>
              <a:rPr dirty="0">
                <a:sym typeface="+mn-ea"/>
              </a:rPr>
              <a:t>第五级</a:t>
            </a:r>
            <a:endParaRPr dirty="0">
              <a:sym typeface="+mn-ea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13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14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5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>
            <p:custDataLst>
              <p:tags r:id="rId2"/>
            </p:custDataLst>
          </p:nvPr>
        </p:nvSpPr>
        <p:spPr>
          <a:xfrm>
            <a:off x="8579554" y="-1"/>
            <a:ext cx="3612446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/>
          <p:cNvPicPr/>
          <p:nvPr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8579555" y="1397000"/>
            <a:ext cx="3612445" cy="4064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>
          <a:xfrm>
            <a:off x="669882" y="443230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8" name="图片 7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8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9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90170" tIns="46990" rIns="90170" bIns="46990" rtlCol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10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wrap="square" lIns="90170" tIns="46990" rIns="90170" bIns="4699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  <a:endParaRPr>
              <a:sym typeface="+mn-ea"/>
            </a:endParaRP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1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12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13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0" y="0"/>
            <a:ext cx="720090" cy="853030"/>
          </a:xfrm>
          <a:prstGeom prst="rect">
            <a:avLst/>
          </a:prstGeom>
        </p:spPr>
      </p:pic>
      <p:pic>
        <p:nvPicPr>
          <p:cNvPr id="7" name="图片 6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11471910" y="0"/>
            <a:ext cx="720090" cy="703473"/>
          </a:xfrm>
          <a:prstGeom prst="rect">
            <a:avLst/>
          </a:prstGeom>
        </p:spPr>
      </p:pic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8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wrap="square" lIns="90170" tIns="46990" rIns="90170" bIns="46990" rtlCol="0" anchor="ctr" anchorCtr="0">
            <a:norm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  <a:endParaRPr>
              <a:sym typeface="+mn-ea"/>
            </a:endParaRP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9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 wrap="square">
            <a:normAutofit/>
          </a:bodyPr>
          <a:lstStyle>
            <a:lvl1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indent="0" eaLnBrk="1" fontAlgn="auto" latinLnBrk="0" hangingPunct="1">
              <a:defRPr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0"/>
            </p:custDataLst>
          </p:nvPr>
        </p:nvSpPr>
        <p:spPr>
          <a:xfrm>
            <a:off x="879742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11"/>
            </p:custDataLst>
          </p:nvPr>
        </p:nvSpPr>
        <p:spPr>
          <a:xfrm>
            <a:off x="4116000" y="6349833"/>
            <a:ext cx="396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12"/>
            </p:custDataLst>
          </p:nvPr>
        </p:nvSpPr>
        <p:spPr>
          <a:xfrm>
            <a:off x="8610600" y="6349833"/>
            <a:ext cx="2700000" cy="316800"/>
          </a:xfrm>
        </p:spPr>
        <p:txBody>
          <a:bodyPr wrap="square">
            <a:normAutofit/>
          </a:bodyPr>
          <a:lstStyle>
            <a:lvl1pPr>
              <a:defRPr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5" Type="http://schemas.openxmlformats.org/officeDocument/2006/relationships/theme" Target="../theme/theme1.xml"/><Relationship Id="rId24" Type="http://schemas.openxmlformats.org/officeDocument/2006/relationships/tags" Target="../tags/tag141.xml"/><Relationship Id="rId23" Type="http://schemas.openxmlformats.org/officeDocument/2006/relationships/tags" Target="../tags/tag140.xml"/><Relationship Id="rId22" Type="http://schemas.openxmlformats.org/officeDocument/2006/relationships/tags" Target="../tags/tag139.xml"/><Relationship Id="rId21" Type="http://schemas.openxmlformats.org/officeDocument/2006/relationships/tags" Target="../tags/tag138.xml"/><Relationship Id="rId20" Type="http://schemas.openxmlformats.org/officeDocument/2006/relationships/tags" Target="../tags/tag137.xml"/><Relationship Id="rId2" Type="http://schemas.openxmlformats.org/officeDocument/2006/relationships/slideLayout" Target="../slideLayouts/slideLayout2.xml"/><Relationship Id="rId19" Type="http://schemas.openxmlformats.org/officeDocument/2006/relationships/tags" Target="../tags/tag136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1.xml"/><Relationship Id="rId22" Type="http://schemas.openxmlformats.org/officeDocument/2006/relationships/theme" Target="../theme/theme2.xml"/><Relationship Id="rId21" Type="http://schemas.openxmlformats.org/officeDocument/2006/relationships/tags" Target="../tags/tag228.xml"/><Relationship Id="rId20" Type="http://schemas.openxmlformats.org/officeDocument/2006/relationships/tags" Target="../tags/tag227.xml"/><Relationship Id="rId2" Type="http://schemas.openxmlformats.org/officeDocument/2006/relationships/slideLayout" Target="../slideLayouts/slideLayout20.xml"/><Relationship Id="rId19" Type="http://schemas.openxmlformats.org/officeDocument/2006/relationships/tags" Target="../tags/tag226.xml"/><Relationship Id="rId18" Type="http://schemas.openxmlformats.org/officeDocument/2006/relationships/slideLayout" Target="../slideLayouts/slideLayout36.xml"/><Relationship Id="rId17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1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2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3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>
            <p:custDataLst>
              <p:tags r:id="rId24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9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wrap="square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0"/>
            </p:custDataLst>
          </p:nvPr>
        </p:nvSpPr>
        <p:spPr>
          <a:xfrm>
            <a:off x="669882" y="961398"/>
            <a:ext cx="10852237" cy="5388907"/>
          </a:xfrm>
          <a:prstGeom prst="rect">
            <a:avLst/>
          </a:prstGeom>
        </p:spPr>
        <p:txBody>
          <a:bodyPr vert="horz" wrap="square" lIns="90170" tIns="46990" rIns="90170" bIns="4699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1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  <p:sldLayoutId id="2147483680" r:id="rId13"/>
    <p:sldLayoutId id="2147483681" r:id="rId14"/>
    <p:sldLayoutId id="2147483682" r:id="rId15"/>
    <p:sldLayoutId id="2147483683" r:id="rId16"/>
    <p:sldLayoutId id="2147483684" r:id="rId17"/>
    <p:sldLayoutId id="2147483685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/>
          </a:solidFill>
          <a:uFillTx/>
          <a:latin typeface="Arial" panose="020B0604020202020204" pitchFamily="34" charset="0"/>
          <a:ea typeface="微软雅黑" panose="020B0503020204020204" pitchFamily="3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56.xml"/><Relationship Id="rId8" Type="http://schemas.openxmlformats.org/officeDocument/2006/relationships/tags" Target="../tags/tag255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54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53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258.xml"/><Relationship Id="rId12" Type="http://schemas.openxmlformats.org/officeDocument/2006/relationships/tags" Target="../tags/tag257.xml"/><Relationship Id="rId11" Type="http://schemas.openxmlformats.org/officeDocument/2006/relationships/image" Target="../media/image1.svg"/><Relationship Id="rId10" Type="http://schemas.openxmlformats.org/officeDocument/2006/relationships/image" Target="../media/image11.png"/><Relationship Id="rId1" Type="http://schemas.openxmlformats.org/officeDocument/2006/relationships/tags" Target="../tags/tag252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262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6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60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264.xml"/><Relationship Id="rId12" Type="http://schemas.openxmlformats.org/officeDocument/2006/relationships/image" Target="../media/image29.png"/><Relationship Id="rId11" Type="http://schemas.openxmlformats.org/officeDocument/2006/relationships/tags" Target="../tags/tag263.xml"/><Relationship Id="rId10" Type="http://schemas.openxmlformats.org/officeDocument/2006/relationships/image" Target="../media/image1.svg"/><Relationship Id="rId1" Type="http://schemas.openxmlformats.org/officeDocument/2006/relationships/tags" Target="../tags/tag259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67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66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269.xml"/><Relationship Id="rId11" Type="http://schemas.openxmlformats.org/officeDocument/2006/relationships/image" Target="../media/image30.png"/><Relationship Id="rId10" Type="http://schemas.openxmlformats.org/officeDocument/2006/relationships/tags" Target="../tags/tag268.xml"/><Relationship Id="rId1" Type="http://schemas.openxmlformats.org/officeDocument/2006/relationships/tags" Target="../tags/tag265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72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71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274.xml"/><Relationship Id="rId11" Type="http://schemas.openxmlformats.org/officeDocument/2006/relationships/image" Target="../media/image31.png"/><Relationship Id="rId10" Type="http://schemas.openxmlformats.org/officeDocument/2006/relationships/tags" Target="../tags/tag273.xml"/><Relationship Id="rId1" Type="http://schemas.openxmlformats.org/officeDocument/2006/relationships/tags" Target="../tags/tag270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file:///C:\Users\1V994W2\PycharmProjects\PPT_Background_Generation/pic_temp/1_pic_quater_left_down.png" TargetMode="External"/><Relationship Id="rId7" Type="http://schemas.openxmlformats.org/officeDocument/2006/relationships/image" Target="../media/image3.png"/><Relationship Id="rId6" Type="http://schemas.openxmlformats.org/officeDocument/2006/relationships/tags" Target="../tags/tag277.xml"/><Relationship Id="rId5" Type="http://schemas.openxmlformats.org/officeDocument/2006/relationships/image" Target="file:///C:\Users\1V994W2\PycharmProjects\PPT_Background_Generation/pic_temp/0_pic_quater_right_down.png" TargetMode="External"/><Relationship Id="rId4" Type="http://schemas.openxmlformats.org/officeDocument/2006/relationships/image" Target="../media/image2.png"/><Relationship Id="rId3" Type="http://schemas.openxmlformats.org/officeDocument/2006/relationships/tags" Target="../tags/tag276.xml"/><Relationship Id="rId2" Type="http://schemas.openxmlformats.org/officeDocument/2006/relationships/tags" Target="../tags/tag275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279.xml"/><Relationship Id="rId11" Type="http://schemas.openxmlformats.org/officeDocument/2006/relationships/tags" Target="../tags/tag278.xml"/><Relationship Id="rId10" Type="http://schemas.openxmlformats.org/officeDocument/2006/relationships/image" Target="../media/image1.svg"/><Relationship Id="rId1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82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81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285.xml"/><Relationship Id="rId12" Type="http://schemas.openxmlformats.org/officeDocument/2006/relationships/tags" Target="../tags/tag284.xml"/><Relationship Id="rId11" Type="http://schemas.openxmlformats.org/officeDocument/2006/relationships/image" Target="../media/image33.png"/><Relationship Id="rId10" Type="http://schemas.openxmlformats.org/officeDocument/2006/relationships/tags" Target="../tags/tag283.xml"/><Relationship Id="rId1" Type="http://schemas.openxmlformats.org/officeDocument/2006/relationships/tags" Target="../tags/tag280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tags" Target="../tags/tag290.xml"/><Relationship Id="rId8" Type="http://schemas.openxmlformats.org/officeDocument/2006/relationships/tags" Target="../tags/tag289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88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87.x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294.xml"/><Relationship Id="rId14" Type="http://schemas.openxmlformats.org/officeDocument/2006/relationships/tags" Target="../tags/tag293.xml"/><Relationship Id="rId13" Type="http://schemas.openxmlformats.org/officeDocument/2006/relationships/image" Target="../media/image1.svg"/><Relationship Id="rId12" Type="http://schemas.openxmlformats.org/officeDocument/2006/relationships/image" Target="../media/image11.png"/><Relationship Id="rId11" Type="http://schemas.openxmlformats.org/officeDocument/2006/relationships/tags" Target="../tags/tag292.xml"/><Relationship Id="rId10" Type="http://schemas.openxmlformats.org/officeDocument/2006/relationships/tags" Target="../tags/tag291.xml"/><Relationship Id="rId1" Type="http://schemas.openxmlformats.org/officeDocument/2006/relationships/tags" Target="../tags/tag286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298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297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296.xml"/><Relationship Id="rId17" Type="http://schemas.openxmlformats.org/officeDocument/2006/relationships/vmlDrawing" Target="../drawings/vmlDrawing2.vml"/><Relationship Id="rId16" Type="http://schemas.openxmlformats.org/officeDocument/2006/relationships/slideLayout" Target="../slideLayouts/slideLayout7.xml"/><Relationship Id="rId15" Type="http://schemas.openxmlformats.org/officeDocument/2006/relationships/tags" Target="../tags/tag301.xml"/><Relationship Id="rId14" Type="http://schemas.openxmlformats.org/officeDocument/2006/relationships/image" Target="../media/image34.wmf"/><Relationship Id="rId13" Type="http://schemas.openxmlformats.org/officeDocument/2006/relationships/oleObject" Target="../embeddings/oleObject3.bin"/><Relationship Id="rId12" Type="http://schemas.openxmlformats.org/officeDocument/2006/relationships/tags" Target="../tags/tag300.xml"/><Relationship Id="rId11" Type="http://schemas.openxmlformats.org/officeDocument/2006/relationships/tags" Target="../tags/tag299.xml"/><Relationship Id="rId10" Type="http://schemas.openxmlformats.org/officeDocument/2006/relationships/image" Target="../media/image1.svg"/><Relationship Id="rId1" Type="http://schemas.openxmlformats.org/officeDocument/2006/relationships/tags" Target="../tags/tag295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image" Target="../media/image26.png"/><Relationship Id="rId8" Type="http://schemas.openxmlformats.org/officeDocument/2006/relationships/tags" Target="../tags/tag302.xml"/><Relationship Id="rId7" Type="http://schemas.openxmlformats.org/officeDocument/2006/relationships/image" Target="../media/image1.svg"/><Relationship Id="rId6" Type="http://schemas.openxmlformats.org/officeDocument/2006/relationships/image" Target="../media/image11.png"/><Relationship Id="rId5" Type="http://schemas.openxmlformats.org/officeDocument/2006/relationships/image" Target="../media/image36.png"/><Relationship Id="rId4" Type="http://schemas.openxmlformats.org/officeDocument/2006/relationships/oleObject" Target="../embeddings/oleObject5.bin"/><Relationship Id="rId3" Type="http://schemas.openxmlformats.org/officeDocument/2006/relationships/image" Target="../media/image35.png"/><Relationship Id="rId2" Type="http://schemas.openxmlformats.org/officeDocument/2006/relationships/oleObject" Target="../embeddings/oleObject4.bin"/><Relationship Id="rId12" Type="http://schemas.openxmlformats.org/officeDocument/2006/relationships/vmlDrawing" Target="../drawings/vmlDrawing3.vml"/><Relationship Id="rId11" Type="http://schemas.openxmlformats.org/officeDocument/2006/relationships/slideLayout" Target="../slideLayouts/slideLayout17.xml"/><Relationship Id="rId10" Type="http://schemas.openxmlformats.org/officeDocument/2006/relationships/image" Target="../media/image2.svg"/><Relationship Id="rId1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tags" Target="../tags/tag306.xml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05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04.x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308.xml"/><Relationship Id="rId13" Type="http://schemas.openxmlformats.org/officeDocument/2006/relationships/image" Target="../media/image38.png"/><Relationship Id="rId12" Type="http://schemas.openxmlformats.org/officeDocument/2006/relationships/image" Target="../media/image37.png"/><Relationship Id="rId11" Type="http://schemas.openxmlformats.org/officeDocument/2006/relationships/tags" Target="../tags/tag307.xml"/><Relationship Id="rId10" Type="http://schemas.openxmlformats.org/officeDocument/2006/relationships/image" Target="../media/image1.svg"/><Relationship Id="rId1" Type="http://schemas.openxmlformats.org/officeDocument/2006/relationships/tags" Target="../tags/tag303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37.xml"/><Relationship Id="rId8" Type="http://schemas.openxmlformats.org/officeDocument/2006/relationships/tags" Target="../tags/tag236.xml"/><Relationship Id="rId7" Type="http://schemas.openxmlformats.org/officeDocument/2006/relationships/tags" Target="../tags/tag235.xml"/><Relationship Id="rId6" Type="http://schemas.openxmlformats.org/officeDocument/2006/relationships/tags" Target="../tags/tag234.xml"/><Relationship Id="rId5" Type="http://schemas.openxmlformats.org/officeDocument/2006/relationships/tags" Target="../tags/tag233.xml"/><Relationship Id="rId4" Type="http://schemas.openxmlformats.org/officeDocument/2006/relationships/tags" Target="../tags/tag232.xml"/><Relationship Id="rId3" Type="http://schemas.openxmlformats.org/officeDocument/2006/relationships/tags" Target="../tags/tag231.xml"/><Relationship Id="rId2" Type="http://schemas.openxmlformats.org/officeDocument/2006/relationships/tags" Target="../tags/tag230.xml"/><Relationship Id="rId19" Type="http://schemas.openxmlformats.org/officeDocument/2006/relationships/notesSlide" Target="../notesSlides/notesSlide1.xml"/><Relationship Id="rId18" Type="http://schemas.openxmlformats.org/officeDocument/2006/relationships/slideLayout" Target="../slideLayouts/slideLayout24.xml"/><Relationship Id="rId17" Type="http://schemas.openxmlformats.org/officeDocument/2006/relationships/themeOverride" Target="../theme/themeOverride1.xml"/><Relationship Id="rId16" Type="http://schemas.openxmlformats.org/officeDocument/2006/relationships/tags" Target="../tags/tag244.xml"/><Relationship Id="rId15" Type="http://schemas.openxmlformats.org/officeDocument/2006/relationships/tags" Target="../tags/tag243.xml"/><Relationship Id="rId14" Type="http://schemas.openxmlformats.org/officeDocument/2006/relationships/tags" Target="../tags/tag242.xml"/><Relationship Id="rId13" Type="http://schemas.openxmlformats.org/officeDocument/2006/relationships/tags" Target="../tags/tag241.xml"/><Relationship Id="rId12" Type="http://schemas.openxmlformats.org/officeDocument/2006/relationships/tags" Target="../tags/tag240.xml"/><Relationship Id="rId11" Type="http://schemas.openxmlformats.org/officeDocument/2006/relationships/tags" Target="../tags/tag239.xml"/><Relationship Id="rId10" Type="http://schemas.openxmlformats.org/officeDocument/2006/relationships/tags" Target="../tags/tag238.xml"/><Relationship Id="rId1" Type="http://schemas.openxmlformats.org/officeDocument/2006/relationships/tags" Target="../tags/tag229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1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10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313.xml"/><Relationship Id="rId10" Type="http://schemas.openxmlformats.org/officeDocument/2006/relationships/tags" Target="../tags/tag312.xml"/><Relationship Id="rId1" Type="http://schemas.openxmlformats.org/officeDocument/2006/relationships/tags" Target="../tags/tag309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1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15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318.xml"/><Relationship Id="rId12" Type="http://schemas.openxmlformats.org/officeDocument/2006/relationships/image" Target="../media/image40.png"/><Relationship Id="rId11" Type="http://schemas.openxmlformats.org/officeDocument/2006/relationships/image" Target="../media/image39.png"/><Relationship Id="rId10" Type="http://schemas.openxmlformats.org/officeDocument/2006/relationships/tags" Target="../tags/tag317.xml"/><Relationship Id="rId1" Type="http://schemas.openxmlformats.org/officeDocument/2006/relationships/tags" Target="../tags/tag314.xml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2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20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323.xml"/><Relationship Id="rId10" Type="http://schemas.openxmlformats.org/officeDocument/2006/relationships/tags" Target="../tags/tag322.xml"/><Relationship Id="rId1" Type="http://schemas.openxmlformats.org/officeDocument/2006/relationships/tags" Target="../tags/tag319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2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25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328.xml"/><Relationship Id="rId10" Type="http://schemas.openxmlformats.org/officeDocument/2006/relationships/tags" Target="../tags/tag327.xml"/><Relationship Id="rId1" Type="http://schemas.openxmlformats.org/officeDocument/2006/relationships/tags" Target="../tags/tag324.xml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3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30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333.xml"/><Relationship Id="rId11" Type="http://schemas.openxmlformats.org/officeDocument/2006/relationships/image" Target="../media/image41.png"/><Relationship Id="rId10" Type="http://schemas.openxmlformats.org/officeDocument/2006/relationships/tags" Target="../tags/tag332.xml"/><Relationship Id="rId1" Type="http://schemas.openxmlformats.org/officeDocument/2006/relationships/tags" Target="../tags/tag329.xml"/></Relationships>
</file>

<file path=ppt/slides/_rels/slide2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3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35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338.xml"/><Relationship Id="rId10" Type="http://schemas.openxmlformats.org/officeDocument/2006/relationships/tags" Target="../tags/tag337.xml"/><Relationship Id="rId1" Type="http://schemas.openxmlformats.org/officeDocument/2006/relationships/tags" Target="../tags/tag334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4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40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343.xml"/><Relationship Id="rId11" Type="http://schemas.openxmlformats.org/officeDocument/2006/relationships/image" Target="../media/image42.png"/><Relationship Id="rId10" Type="http://schemas.openxmlformats.org/officeDocument/2006/relationships/tags" Target="../tags/tag342.xml"/><Relationship Id="rId1" Type="http://schemas.openxmlformats.org/officeDocument/2006/relationships/tags" Target="../tags/tag339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4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45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348.xml"/><Relationship Id="rId11" Type="http://schemas.openxmlformats.org/officeDocument/2006/relationships/image" Target="../media/image43.png"/><Relationship Id="rId10" Type="http://schemas.openxmlformats.org/officeDocument/2006/relationships/tags" Target="../tags/tag347.xml"/><Relationship Id="rId1" Type="http://schemas.openxmlformats.org/officeDocument/2006/relationships/tags" Target="../tags/tag344.xml"/></Relationships>
</file>

<file path=ppt/slides/_rels/slide28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5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50.x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353.xml"/><Relationship Id="rId12" Type="http://schemas.openxmlformats.org/officeDocument/2006/relationships/image" Target="../media/image45.png"/><Relationship Id="rId11" Type="http://schemas.openxmlformats.org/officeDocument/2006/relationships/image" Target="../media/image44.png"/><Relationship Id="rId10" Type="http://schemas.openxmlformats.org/officeDocument/2006/relationships/tags" Target="../tags/tag352.xml"/><Relationship Id="rId1" Type="http://schemas.openxmlformats.org/officeDocument/2006/relationships/tags" Target="../tags/tag349.xml"/></Relationships>
</file>

<file path=ppt/slides/_rels/slide29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5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55.xml"/><Relationship Id="rId17" Type="http://schemas.openxmlformats.org/officeDocument/2006/relationships/notesSlide" Target="../notesSlides/notesSlide2.xml"/><Relationship Id="rId16" Type="http://schemas.openxmlformats.org/officeDocument/2006/relationships/vmlDrawing" Target="../drawings/vmlDrawing4.vml"/><Relationship Id="rId15" Type="http://schemas.openxmlformats.org/officeDocument/2006/relationships/slideLayout" Target="../slideLayouts/slideLayout7.xml"/><Relationship Id="rId14" Type="http://schemas.openxmlformats.org/officeDocument/2006/relationships/tags" Target="../tags/tag358.xml"/><Relationship Id="rId13" Type="http://schemas.openxmlformats.org/officeDocument/2006/relationships/image" Target="../media/image47.wmf"/><Relationship Id="rId12" Type="http://schemas.openxmlformats.org/officeDocument/2006/relationships/oleObject" Target="../embeddings/oleObject6.bin"/><Relationship Id="rId11" Type="http://schemas.openxmlformats.org/officeDocument/2006/relationships/image" Target="../media/image46.jpeg"/><Relationship Id="rId10" Type="http://schemas.openxmlformats.org/officeDocument/2006/relationships/tags" Target="../tags/tag357.xml"/><Relationship Id="rId1" Type="http://schemas.openxmlformats.org/officeDocument/2006/relationships/tags" Target="../tags/tag354.xml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7.xml"/><Relationship Id="rId4" Type="http://schemas.openxmlformats.org/officeDocument/2006/relationships/image" Target="../media/image12.png"/><Relationship Id="rId3" Type="http://schemas.openxmlformats.org/officeDocument/2006/relationships/image" Target="../media/image1.svg"/><Relationship Id="rId2" Type="http://schemas.openxmlformats.org/officeDocument/2006/relationships/image" Target="../media/image11.png"/><Relationship Id="rId1" Type="http://schemas.openxmlformats.org/officeDocument/2006/relationships/tags" Target="../tags/tag245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6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60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363.xml"/><Relationship Id="rId11" Type="http://schemas.openxmlformats.org/officeDocument/2006/relationships/image" Target="../media/image46.jpeg"/><Relationship Id="rId10" Type="http://schemas.openxmlformats.org/officeDocument/2006/relationships/tags" Target="../tags/tag362.xml"/><Relationship Id="rId1" Type="http://schemas.openxmlformats.org/officeDocument/2006/relationships/tags" Target="../tags/tag359.xml"/></Relationships>
</file>

<file path=ppt/slides/_rels/slide3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6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65.xml"/><Relationship Id="rId13" Type="http://schemas.openxmlformats.org/officeDocument/2006/relationships/slideLayout" Target="../slideLayouts/slideLayout7.xml"/><Relationship Id="rId12" Type="http://schemas.openxmlformats.org/officeDocument/2006/relationships/tags" Target="../tags/tag368.xml"/><Relationship Id="rId11" Type="http://schemas.openxmlformats.org/officeDocument/2006/relationships/image" Target="../media/image46.jpeg"/><Relationship Id="rId10" Type="http://schemas.openxmlformats.org/officeDocument/2006/relationships/tags" Target="../tags/tag367.xml"/><Relationship Id="rId1" Type="http://schemas.openxmlformats.org/officeDocument/2006/relationships/tags" Target="../tags/tag364.xml"/></Relationships>
</file>

<file path=ppt/slides/_rels/slide3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7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70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373.xml"/><Relationship Id="rId10" Type="http://schemas.openxmlformats.org/officeDocument/2006/relationships/tags" Target="../tags/tag372.xml"/><Relationship Id="rId1" Type="http://schemas.openxmlformats.org/officeDocument/2006/relationships/tags" Target="../tags/tag369.xml"/></Relationships>
</file>

<file path=ppt/slides/_rels/slide3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76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75.xml"/><Relationship Id="rId12" Type="http://schemas.openxmlformats.org/officeDocument/2006/relationships/slideLayout" Target="../slideLayouts/slideLayout7.xml"/><Relationship Id="rId11" Type="http://schemas.openxmlformats.org/officeDocument/2006/relationships/tags" Target="../tags/tag378.xml"/><Relationship Id="rId10" Type="http://schemas.openxmlformats.org/officeDocument/2006/relationships/tags" Target="../tags/tag377.xml"/><Relationship Id="rId1" Type="http://schemas.openxmlformats.org/officeDocument/2006/relationships/tags" Target="../tags/tag374.xml"/></Relationships>
</file>

<file path=ppt/slides/_rels/slide3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.svg"/><Relationship Id="rId8" Type="http://schemas.openxmlformats.org/officeDocument/2006/relationships/image" Target="../media/image11.png"/><Relationship Id="rId7" Type="http://schemas.openxmlformats.org/officeDocument/2006/relationships/image" Target="file:///C:\Users\1V994W2\PycharmProjects\PPT_Background_Generation/pic_temp/1_pic_quater_left_down.png" TargetMode="External"/><Relationship Id="rId6" Type="http://schemas.openxmlformats.org/officeDocument/2006/relationships/image" Target="../media/image3.png"/><Relationship Id="rId5" Type="http://schemas.openxmlformats.org/officeDocument/2006/relationships/tags" Target="../tags/tag381.xml"/><Relationship Id="rId4" Type="http://schemas.openxmlformats.org/officeDocument/2006/relationships/image" Target="file:///C:\Users\1V994W2\PycharmProjects\PPT_Background_Generation/pic_temp/0_pic_quater_right_down.png" TargetMode="External"/><Relationship Id="rId3" Type="http://schemas.openxmlformats.org/officeDocument/2006/relationships/image" Target="../media/image2.png"/><Relationship Id="rId2" Type="http://schemas.openxmlformats.org/officeDocument/2006/relationships/tags" Target="../tags/tag380.xml"/><Relationship Id="rId15" Type="http://schemas.openxmlformats.org/officeDocument/2006/relationships/vmlDrawing" Target="../drawings/vmlDrawing5.vml"/><Relationship Id="rId14" Type="http://schemas.openxmlformats.org/officeDocument/2006/relationships/slideLayout" Target="../slideLayouts/slideLayout7.xml"/><Relationship Id="rId13" Type="http://schemas.openxmlformats.org/officeDocument/2006/relationships/tags" Target="../tags/tag383.xml"/><Relationship Id="rId12" Type="http://schemas.openxmlformats.org/officeDocument/2006/relationships/image" Target="../media/image48.wmf"/><Relationship Id="rId11" Type="http://schemas.openxmlformats.org/officeDocument/2006/relationships/oleObject" Target="../embeddings/oleObject7.bin"/><Relationship Id="rId10" Type="http://schemas.openxmlformats.org/officeDocument/2006/relationships/tags" Target="../tags/tag382.xml"/><Relationship Id="rId1" Type="http://schemas.openxmlformats.org/officeDocument/2006/relationships/tags" Target="../tags/tag37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8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image" Target="../media/image18.png"/><Relationship Id="rId8" Type="http://schemas.openxmlformats.org/officeDocument/2006/relationships/image" Target="../media/image17.png"/><Relationship Id="rId7" Type="http://schemas.openxmlformats.org/officeDocument/2006/relationships/image" Target="../media/image16.png"/><Relationship Id="rId6" Type="http://schemas.openxmlformats.org/officeDocument/2006/relationships/image" Target="../media/image1.svg"/><Relationship Id="rId5" Type="http://schemas.openxmlformats.org/officeDocument/2006/relationships/image" Target="../media/image11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0" Type="http://schemas.openxmlformats.org/officeDocument/2006/relationships/slideLayout" Target="../slideLayouts/slideLayout17.xml"/><Relationship Id="rId1" Type="http://schemas.openxmlformats.org/officeDocument/2006/relationships/tags" Target="../tags/tag246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png"/><Relationship Id="rId8" Type="http://schemas.openxmlformats.org/officeDocument/2006/relationships/image" Target="../media/image23.png"/><Relationship Id="rId7" Type="http://schemas.openxmlformats.org/officeDocument/2006/relationships/image" Target="../media/image22.png"/><Relationship Id="rId6" Type="http://schemas.openxmlformats.org/officeDocument/2006/relationships/image" Target="../media/image21.png"/><Relationship Id="rId5" Type="http://schemas.openxmlformats.org/officeDocument/2006/relationships/tags" Target="../tags/tag247.xml"/><Relationship Id="rId4" Type="http://schemas.openxmlformats.org/officeDocument/2006/relationships/image" Target="../media/image20.emf"/><Relationship Id="rId3" Type="http://schemas.openxmlformats.org/officeDocument/2006/relationships/oleObject" Target="../embeddings/oleObject2.bin"/><Relationship Id="rId2" Type="http://schemas.openxmlformats.org/officeDocument/2006/relationships/image" Target="../media/image19.emf"/><Relationship Id="rId12" Type="http://schemas.openxmlformats.org/officeDocument/2006/relationships/vmlDrawing" Target="../drawings/vmlDrawing1.vml"/><Relationship Id="rId11" Type="http://schemas.openxmlformats.org/officeDocument/2006/relationships/slideLayout" Target="../slideLayouts/slideLayout17.xml"/><Relationship Id="rId10" Type="http://schemas.openxmlformats.org/officeDocument/2006/relationships/image" Target="../media/image1.svg"/><Relationship Id="rId1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1.svg"/><Relationship Id="rId4" Type="http://schemas.openxmlformats.org/officeDocument/2006/relationships/image" Target="../media/image11.png"/><Relationship Id="rId3" Type="http://schemas.openxmlformats.org/officeDocument/2006/relationships/tags" Target="../tags/tag248.xml"/><Relationship Id="rId2" Type="http://schemas.microsoft.com/office/2007/relationships/hdphoto" Target="../media/image25.png"/><Relationship Id="rId1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7.xml"/><Relationship Id="rId3" Type="http://schemas.openxmlformats.org/officeDocument/2006/relationships/image" Target="../media/image1.svg"/><Relationship Id="rId2" Type="http://schemas.openxmlformats.org/officeDocument/2006/relationships/image" Target="../media/image11.png"/><Relationship Id="rId1" Type="http://schemas.openxmlformats.org/officeDocument/2006/relationships/tags" Target="../tags/tag249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2.svg"/><Relationship Id="rId4" Type="http://schemas.openxmlformats.org/officeDocument/2006/relationships/image" Target="../media/image26.png"/><Relationship Id="rId3" Type="http://schemas.openxmlformats.org/officeDocument/2006/relationships/image" Target="../media/image1.svg"/><Relationship Id="rId2" Type="http://schemas.openxmlformats.org/officeDocument/2006/relationships/image" Target="../media/image11.png"/><Relationship Id="rId1" Type="http://schemas.openxmlformats.org/officeDocument/2006/relationships/tags" Target="../tags/tag250.xml"/></Relationships>
</file>

<file path=ppt/slides/_rels/slide9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7.xml"/><Relationship Id="rId5" Type="http://schemas.openxmlformats.org/officeDocument/2006/relationships/image" Target="../media/image28.png"/><Relationship Id="rId4" Type="http://schemas.openxmlformats.org/officeDocument/2006/relationships/tags" Target="../tags/tag251.xml"/><Relationship Id="rId3" Type="http://schemas.openxmlformats.org/officeDocument/2006/relationships/image" Target="../media/image1.svg"/><Relationship Id="rId2" Type="http://schemas.openxmlformats.org/officeDocument/2006/relationships/image" Target="../media/image11.png"/><Relationship Id="rId1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/>
          </p:cNvSpPr>
          <p:nvPr>
            <p:ph type="subTitle" idx="1"/>
          </p:nvPr>
        </p:nvSpPr>
        <p:spPr>
          <a:xfrm>
            <a:off x="5204460" y="4666615"/>
            <a:ext cx="5796915" cy="1362075"/>
          </a:xfrm>
        </p:spPr>
        <p:txBody>
          <a:bodyPr vert="horz" wrap="square" lIns="91440" tIns="45720" rIns="91440" bIns="45720" anchor="t">
            <a:noAutofit/>
          </a:bodyPr>
          <a:lstStyle/>
          <a:p>
            <a:pPr marL="0" indent="0" eaLnBrk="1" hangingPunct="1">
              <a:buSzPct val="85000"/>
              <a:buNone/>
            </a:pPr>
            <a:r>
              <a:rPr lang="zh-CN" altLang="en-US" sz="2800" b="1" kern="1200" dirty="0">
                <a:solidFill>
                  <a:schemeClr val="tx1"/>
                </a:solidFill>
                <a:latin typeface="宋体" panose="02010600030101010101" pitchFamily="2" charset="-122"/>
                <a:ea typeface="+mn-ea"/>
                <a:cs typeface="+mn-cs"/>
              </a:rPr>
              <a:t>船舶与机电工程学院 电气工程系</a:t>
            </a:r>
            <a:endParaRPr lang="en-US" altLang="zh-CN" sz="2800" b="1" kern="1200" dirty="0">
              <a:solidFill>
                <a:schemeClr val="tx1"/>
              </a:solidFill>
              <a:latin typeface="宋体" panose="02010600030101010101" pitchFamily="2" charset="-122"/>
              <a:ea typeface="+mn-ea"/>
              <a:cs typeface="+mn-cs"/>
            </a:endParaRPr>
          </a:p>
          <a:p>
            <a:pPr marL="0" indent="0" eaLnBrk="1" hangingPunct="1">
              <a:buSzPct val="85000"/>
              <a:buNone/>
            </a:pPr>
            <a:r>
              <a:rPr lang="zh-CN" altLang="en-US" sz="2800" b="1" kern="1200" dirty="0">
                <a:solidFill>
                  <a:schemeClr val="tx1"/>
                </a:solidFill>
                <a:latin typeface="宋体" panose="02010600030101010101" pitchFamily="2" charset="-122"/>
                <a:ea typeface="+mn-ea"/>
                <a:cs typeface="+mn-cs"/>
              </a:rPr>
              <a:t>    课件制作人</a:t>
            </a:r>
            <a:r>
              <a:rPr lang="zh-CN" altLang="en-US" sz="2800" b="1" kern="1200" dirty="0" smtClean="0">
                <a:solidFill>
                  <a:schemeClr val="tx1"/>
                </a:solidFill>
                <a:latin typeface="宋体" panose="02010600030101010101" pitchFamily="2" charset="-122"/>
                <a:ea typeface="+mn-ea"/>
                <a:cs typeface="+mn-cs"/>
              </a:rPr>
              <a:t>： </a:t>
            </a:r>
            <a:r>
              <a:rPr lang="zh-CN" altLang="en-US" sz="2800" b="1" kern="1200" dirty="0">
                <a:solidFill>
                  <a:schemeClr val="tx1"/>
                </a:solidFill>
                <a:latin typeface="宋体" panose="02010600030101010101" pitchFamily="2" charset="-122"/>
                <a:ea typeface="+mn-ea"/>
                <a:cs typeface="+mn-cs"/>
              </a:rPr>
              <a:t>周 澄 </a:t>
            </a:r>
            <a:endParaRPr lang="zh-CN" altLang="en-US" sz="2800" b="1" kern="1200" dirty="0">
              <a:solidFill>
                <a:schemeClr val="tx1"/>
              </a:solidFill>
              <a:latin typeface="宋体" panose="02010600030101010101" pitchFamily="2" charset="-122"/>
              <a:ea typeface="+mn-ea"/>
              <a:cs typeface="+mn-cs"/>
            </a:endParaRPr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4225925" y="2112010"/>
            <a:ext cx="7573645" cy="1816735"/>
          </a:xfrm>
          <a:prstGeom prst="rect">
            <a:avLst/>
          </a:prstGeom>
        </p:spPr>
        <p:txBody>
          <a:bodyPr bIns="91440" anchor="ctr">
            <a:noAutofit/>
          </a:bodyPr>
          <a:lstStyle/>
          <a:p>
            <a:pPr marR="0" algn="ctr" defTabSz="914400" fontAlgn="auto">
              <a:lnSpc>
                <a:spcPct val="150000"/>
              </a:lnSpc>
              <a:spcAft>
                <a:spcPts val="0"/>
              </a:spcAft>
              <a:buClrTx/>
              <a:buSzTx/>
              <a:buFontTx/>
              <a:defRPr/>
            </a:pPr>
            <a:r>
              <a:rPr kumimoji="0" lang="zh-CN" altLang="en-US" sz="4300" b="1" kern="1200" cap="none" normalizeH="0" baseline="0" noProof="0" dirty="0">
                <a:solidFill>
                  <a:schemeClr val="tx1">
                    <a:lumMod val="85000"/>
                    <a:lumOff val="15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传感器信号放大电路</a:t>
            </a:r>
            <a:endParaRPr kumimoji="0" lang="zh-CN" altLang="en-US" sz="4300" b="1" kern="1200" cap="none" normalizeH="0" baseline="0" noProof="0" dirty="0">
              <a:solidFill>
                <a:schemeClr val="tx1">
                  <a:lumMod val="85000"/>
                  <a:lumOff val="15000"/>
                </a:schemeClr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  <a:p>
            <a:pPr marR="0" algn="ctr" defTabSz="914400" fontAlgn="auto">
              <a:lnSpc>
                <a:spcPct val="150000"/>
              </a:lnSpc>
              <a:spcAft>
                <a:spcPts val="0"/>
              </a:spcAft>
              <a:buClrTx/>
              <a:buSzTx/>
              <a:buFontTx/>
              <a:defRPr/>
            </a:pPr>
            <a:r>
              <a:rPr kumimoji="0" lang="zh-CN" altLang="en-US" sz="4000" b="1" kern="1200" cap="none" normalizeH="0" baseline="0" noProof="0" dirty="0">
                <a:solidFill>
                  <a:srgbClr val="00B050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rPr>
              <a:t>额温枪放大电路分析与设计</a:t>
            </a:r>
            <a:endParaRPr kumimoji="0" lang="zh-CN" altLang="en-US" sz="4000" b="1" kern="1200" cap="none" normalizeH="0" baseline="0" noProof="0" dirty="0">
              <a:solidFill>
                <a:srgbClr val="00B050"/>
              </a:solidFill>
              <a:latin typeface="黑体" panose="02010609060101010101" pitchFamily="49" charset="-122"/>
              <a:ea typeface="黑体" panose="02010609060101010101" pitchFamily="49" charset="-122"/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247015" y="1845945"/>
            <a:ext cx="11440795" cy="4434840"/>
          </a:xfrm>
          <a:prstGeom prst="rect">
            <a:avLst/>
          </a:prstGeom>
          <a:noFill/>
        </p:spPr>
        <p:txBody>
          <a:bodyPr wrap="square" rtlCol="0">
            <a:normAutofit fontScale="8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395" indent="-457200" algn="l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en-US"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4.4.1 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规定的温度显示范围内最大允许误差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6195" indent="0" algn="l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None/>
            </a:pP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体温计在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35.0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°C～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42.0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°C的温度显示范围内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，最大允许误差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±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0.2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493395" indent="-457200" algn="l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en-US"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4.4.2 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规定的温度显示范围外最大允许误差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6195" indent="0" algn="l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None/>
            </a:pP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体温计在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35.0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°C～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42.0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°C的温度显示范围外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，最大允许误差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±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0.3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493395" indent="-457200" algn="l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en-US"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4.6.1 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分辨力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6195" indent="0" algn="l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None/>
            </a:pP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体温计指示单元的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分辨力应为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0.1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°C或更小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1359535" y="1040765"/>
            <a:ext cx="9809480" cy="69342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医用红外体温计产品要求（GB/T 21417.1-2008）</a:t>
            </a:r>
            <a:endParaRPr lang="zh-CN" altLang="en-US" sz="3600" b="1" dirty="0">
              <a:solidFill>
                <a:srgbClr val="CC0066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sym typeface="+mn-ea"/>
            </a:endParaRPr>
          </a:p>
        </p:txBody>
      </p:sp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2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3" grpId="2"/>
      <p:bldP spid="4" grpId="1"/>
      <p:bldP spid="4" grpId="2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687830" y="1040765"/>
            <a:ext cx="8731885" cy="693420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信号源分析</a:t>
            </a:r>
            <a:r>
              <a:rPr lang="en-US" altLang="zh-CN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——</a:t>
            </a:r>
            <a:r>
              <a:rPr lang="zh-CN" altLang="en-US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热电堆传感器 </a:t>
            </a:r>
            <a:r>
              <a:rPr lang="en-US" altLang="zh-CN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OTP-538U</a:t>
            </a:r>
            <a:endParaRPr lang="en-US" altLang="zh-CN" sz="3600" b="1" dirty="0">
              <a:solidFill>
                <a:srgbClr val="CC0066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1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496644" name="图片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90625" y="1733868"/>
            <a:ext cx="9372600" cy="4732337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6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96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}$J%)17$09@D)S4PS}H2)CK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55925" y="914400"/>
            <a:ext cx="8765540" cy="5386070"/>
          </a:xfrm>
          <a:prstGeom prst="rect">
            <a:avLst/>
          </a:prstGeom>
        </p:spPr>
      </p:pic>
      <p:sp>
        <p:nvSpPr>
          <p:cNvPr id="497666" name="标题 497665"/>
          <p:cNvSpPr>
            <a:spLocks noGrp="1"/>
          </p:cNvSpPr>
          <p:nvPr/>
        </p:nvSpPr>
        <p:spPr>
          <a:xfrm>
            <a:off x="0" y="1753235"/>
            <a:ext cx="2955925" cy="11303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4400" b="0" i="0" u="none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CN" altLang="en-US" sz="4000" b="1" dirty="0">
                <a:solidFill>
                  <a:schemeClr val="tx1"/>
                </a:solidFill>
                <a:ea typeface="华文新魏" panose="02010800040101010101" charset="-122"/>
              </a:rPr>
              <a:t>温度与电压曲线图：</a:t>
            </a:r>
            <a:endParaRPr lang="zh-CN" altLang="en-US" sz="4000" b="1" dirty="0">
              <a:solidFill>
                <a:schemeClr val="tx1"/>
              </a:solidFill>
              <a:ea typeface="华文新魏" panose="02010800040101010101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[7I}OKSH)6$1JEEXONGEBUF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57200" y="914400"/>
            <a:ext cx="10034270" cy="4060825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720090" y="3895725"/>
            <a:ext cx="4266565" cy="92646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5534660" y="1706245"/>
            <a:ext cx="4266565" cy="541020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20090" y="5029835"/>
            <a:ext cx="10727055" cy="11245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just">
              <a:lnSpc>
                <a:spcPct val="120000"/>
              </a:lnSpc>
            </a:pPr>
            <a:r>
              <a:rPr lang="zh-CN" altLang="en-US" sz="2800" b="1"/>
              <a:t>因为被测物体每变化1°C，热电堆传感器输出仅仅增加</a:t>
            </a:r>
            <a:r>
              <a:rPr lang="en-US" altLang="zh-CN" sz="2800" b="1"/>
              <a:t>32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</a:rPr>
              <a:t>μ</a:t>
            </a:r>
            <a:r>
              <a:rPr lang="zh-CN" altLang="en-US" sz="2800" b="1"/>
              <a:t>V~</a:t>
            </a:r>
            <a:r>
              <a:rPr lang="en-US" altLang="zh-CN" sz="2800" b="1"/>
              <a:t>41</a:t>
            </a:r>
            <a:r>
              <a:rPr lang="zh-CN" altLang="en-US" sz="2800" b="1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μ</a:t>
            </a:r>
            <a:r>
              <a:rPr lang="zh-CN" altLang="en-US" sz="2800" b="1"/>
              <a:t>V，这样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</a:rPr>
              <a:t>0.1°C 分辨率</a:t>
            </a:r>
            <a:r>
              <a:rPr lang="zh-CN" altLang="en-US" sz="2800" b="1"/>
              <a:t>对应的输出电压变化只有</a:t>
            </a:r>
            <a:r>
              <a:rPr lang="en-US" altLang="zh-CN" sz="2800" b="1">
                <a:solidFill>
                  <a:schemeClr val="accent6">
                    <a:lumMod val="75000"/>
                  </a:schemeClr>
                </a:solidFill>
              </a:rPr>
              <a:t>3.2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μ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</a:rPr>
              <a:t>V~</a:t>
            </a:r>
            <a:r>
              <a:rPr lang="en-US" altLang="zh-CN" sz="2800" b="1">
                <a:solidFill>
                  <a:schemeClr val="accent6">
                    <a:lumMod val="75000"/>
                  </a:schemeClr>
                </a:solidFill>
              </a:rPr>
              <a:t>4.1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μ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</a:rPr>
              <a:t>V</a:t>
            </a:r>
            <a:r>
              <a:rPr lang="zh-CN" altLang="en-US" sz="2800" b="1"/>
              <a:t>。</a:t>
            </a:r>
            <a:endParaRPr lang="zh-CN" altLang="en-US" sz="2800" b="1"/>
          </a:p>
        </p:txBody>
      </p:sp>
      <p:sp>
        <p:nvSpPr>
          <p:cNvPr id="7" name="文本框 6"/>
          <p:cNvSpPr txBox="1"/>
          <p:nvPr/>
        </p:nvSpPr>
        <p:spPr>
          <a:xfrm>
            <a:off x="10034270" y="1882775"/>
            <a:ext cx="1413510" cy="2506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000" b="1">
                <a:solidFill>
                  <a:srgbClr val="00B050"/>
                </a:solidFill>
                <a:latin typeface="华文新魏" panose="02010800040101010101" charset="-122"/>
                <a:ea typeface="华文新魏" panose="02010800040101010101" charset="-122"/>
              </a:rPr>
              <a:t>信号微弱</a:t>
            </a:r>
            <a:endParaRPr lang="zh-CN" altLang="en-US" sz="4000" b="1">
              <a:solidFill>
                <a:srgbClr val="00B05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40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</a:rPr>
              <a:t>灵敏度高</a:t>
            </a:r>
            <a:endParaRPr lang="zh-CN" altLang="en-US" sz="40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  <p:bldP spid="7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`NU8T[X4O]KHSK(URX}AMZ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96545" y="1206500"/>
            <a:ext cx="10077450" cy="4787900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3"/>
            </p:custDataLst>
          </p:nvPr>
        </p:nvPicPr>
        <p:blipFill>
          <a:blip r:embed="rId4" r:link="rId5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6"/>
            </p:custDataLst>
          </p:nvPr>
        </p:nvPicPr>
        <p:blipFill>
          <a:blip r:embed="rId7" r:link="rId8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1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720090" y="4957445"/>
            <a:ext cx="4266565" cy="92646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6010910" y="2247265"/>
            <a:ext cx="4266565" cy="541020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0373995" y="2347595"/>
            <a:ext cx="1413510" cy="2506345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000" b="1">
                <a:solidFill>
                  <a:srgbClr val="FFC000"/>
                </a:solidFill>
                <a:latin typeface="华文新魏" panose="02010800040101010101" charset="-122"/>
                <a:ea typeface="华文新魏" panose="02010800040101010101" charset="-122"/>
              </a:rPr>
              <a:t>内阻值大</a:t>
            </a:r>
            <a:endParaRPr lang="zh-CN" altLang="en-US" sz="4000" b="1">
              <a:solidFill>
                <a:srgbClr val="FFC000"/>
              </a:solidFill>
              <a:latin typeface="华文新魏" panose="02010800040101010101" charset="-122"/>
              <a:ea typeface="华文新魏" panose="02010800040101010101" charset="-122"/>
            </a:endParaRPr>
          </a:p>
          <a:p>
            <a:r>
              <a:rPr lang="zh-CN" altLang="en-US" sz="4000" b="1">
                <a:solidFill>
                  <a:srgbClr val="0070C0"/>
                </a:solidFill>
                <a:latin typeface="华文新魏" panose="02010800040101010101" charset="-122"/>
                <a:ea typeface="华文新魏" panose="02010800040101010101" charset="-122"/>
              </a:rPr>
              <a:t>热噪声大</a:t>
            </a:r>
            <a:endParaRPr lang="zh-CN" altLang="en-US" sz="4000" b="1">
              <a:solidFill>
                <a:srgbClr val="0070C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5" grpId="0" bldLvl="0" animBg="1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889375" y="914400"/>
            <a:ext cx="8093710" cy="5622290"/>
          </a:xfrm>
          <a:prstGeom prst="rect">
            <a:avLst/>
          </a:prstGeom>
        </p:spPr>
      </p:pic>
      <p:sp>
        <p:nvSpPr>
          <p:cNvPr id="5" name="文本框 4"/>
          <p:cNvSpPr txBox="1"/>
          <p:nvPr>
            <p:custDataLst>
              <p:tags r:id="rId12"/>
            </p:custDataLst>
          </p:nvPr>
        </p:nvSpPr>
        <p:spPr>
          <a:xfrm>
            <a:off x="0" y="914400"/>
            <a:ext cx="3696335" cy="71437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负载分析</a:t>
            </a:r>
            <a:endParaRPr lang="zh-CN" altLang="en-US" sz="3600" b="1" dirty="0">
              <a:solidFill>
                <a:srgbClr val="CC0066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sym typeface="+mn-ea"/>
            </a:endParaRPr>
          </a:p>
          <a:p>
            <a:pPr algn="ctr"/>
            <a:r>
              <a:rPr lang="zh-CN" altLang="en-US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（</a:t>
            </a:r>
            <a:r>
              <a:rPr lang="en-US" altLang="zh-CN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ADC</a:t>
            </a:r>
            <a:r>
              <a:rPr lang="zh-CN" altLang="en-US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）</a:t>
            </a:r>
            <a:endParaRPr lang="zh-CN" altLang="en-US" sz="3600" b="1" dirty="0">
              <a:solidFill>
                <a:srgbClr val="CC0066"/>
              </a:solidFill>
              <a:effectLst>
                <a:outerShdw blurRad="38100" dist="38100" dir="2700000">
                  <a:srgbClr val="C0C0C0"/>
                </a:outerShdw>
              </a:effectLst>
              <a:latin typeface="Times New Roman" panose="02020603050405020304" pitchFamily="18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3505" y="2398395"/>
            <a:ext cx="4364990" cy="41382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>
              <a:lnSpc>
                <a:spcPct val="140000"/>
              </a:lnSpc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RJM8L151系列MCU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40000"/>
              </a:lnSpc>
            </a:pPr>
            <a:r>
              <a:rPr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增强型80C51内核</a:t>
            </a:r>
            <a:endParaRPr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40000"/>
              </a:lnSpc>
            </a:pPr>
            <a:r>
              <a:rPr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工作功耗小</a:t>
            </a:r>
            <a:r>
              <a:rPr 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于</a:t>
            </a:r>
            <a:r>
              <a:rPr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180μA/MHz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40000"/>
              </a:lnSpc>
            </a:pPr>
            <a:r>
              <a:rPr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12位高精度ADC</a:t>
            </a:r>
            <a:endParaRPr 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>
              <a:lnSpc>
                <a:spcPct val="140000"/>
              </a:lnSpc>
            </a:pPr>
            <a:r>
              <a:rPr lang="zh-CN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IO电压: 1.62V-5.5V</a:t>
            </a:r>
            <a:endParaRPr 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algn="l"/>
            <a:endParaRPr lang="zh-CN" altLang="en-US" sz="2800"/>
          </a:p>
        </p:txBody>
      </p:sp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1"/>
      <p:bldP spid="5" grpId="2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sp>
        <p:nvSpPr>
          <p:cNvPr id="3" name="文本框 2"/>
          <p:cNvSpPr txBox="1"/>
          <p:nvPr>
            <p:custDataLst>
              <p:tags r:id="rId8"/>
            </p:custDataLst>
          </p:nvPr>
        </p:nvSpPr>
        <p:spPr>
          <a:xfrm>
            <a:off x="608330" y="1860550"/>
            <a:ext cx="5233670" cy="4497070"/>
          </a:xfrm>
          <a:prstGeom prst="rect">
            <a:avLst/>
          </a:prstGeom>
          <a:noFill/>
        </p:spPr>
        <p:txBody>
          <a:bodyPr wrap="square" rtlCol="0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6195" indent="0" algn="l" fontAlgn="auto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①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输入阻抗应与传感器输出阻抗相匹配；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6195" indent="0" algn="l" fontAlgn="auto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②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一定的放大倍数和稳定的    增益； 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6195" indent="0" algn="l" fontAlgn="auto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③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低噪声；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6195" indent="0" algn="l" fontAlgn="auto">
              <a:lnSpc>
                <a:spcPct val="12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④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低输入失调电压和输入失调电流以及低漂移；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6195" indent="0" algn="l" fontAlgn="auto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zh-CN" altLang="en-US" sz="3200" b="1" spc="100" dirty="0">
              <a:solidFill>
                <a:schemeClr val="tx1">
                  <a:lumMod val="65000"/>
                  <a:lumOff val="3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>
            <p:custDataLst>
              <p:tags r:id="rId9"/>
            </p:custDataLst>
          </p:nvPr>
        </p:nvSpPr>
        <p:spPr>
          <a:xfrm>
            <a:off x="3359785" y="1040765"/>
            <a:ext cx="5902325" cy="46164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对信号放大电路的基本要求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cxnSp>
        <p:nvCxnSpPr>
          <p:cNvPr id="5" name="直接连接符 4"/>
          <p:cNvCxnSpPr/>
          <p:nvPr>
            <p:custDataLst>
              <p:tags r:id="rId10"/>
            </p:custDataLst>
          </p:nvPr>
        </p:nvCxnSpPr>
        <p:spPr>
          <a:xfrm>
            <a:off x="6083935" y="1860550"/>
            <a:ext cx="23495" cy="3900170"/>
          </a:xfrm>
          <a:prstGeom prst="line">
            <a:avLst/>
          </a:prstGeom>
          <a:ln w="38100">
            <a:solidFill>
              <a:schemeClr val="bg1">
                <a:lumMod val="8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>
            <p:custDataLst>
              <p:tags r:id="rId11"/>
            </p:custDataLst>
          </p:nvPr>
        </p:nvSpPr>
        <p:spPr>
          <a:xfrm>
            <a:off x="6390005" y="1860550"/>
            <a:ext cx="5462905" cy="4736465"/>
          </a:xfrm>
          <a:prstGeom prst="rect">
            <a:avLst/>
          </a:prstGeom>
          <a:noFill/>
        </p:spPr>
        <p:txBody>
          <a:bodyPr wrap="square" rtlCol="0">
            <a:normAutofit lnSpcReduction="2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⑤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足够的带宽和转换速率； 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⑥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高共模输入范围和高共模抑制比；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⑦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可调的闭环增益；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⑧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线性好、精度高；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>
              <a:lnSpc>
                <a:spcPct val="150000"/>
              </a:lnSpc>
              <a:buClr>
                <a:schemeClr val="folHlink"/>
              </a:buClr>
              <a:buSzPct val="60000"/>
              <a:buFont typeface="Wingdings" panose="05000000000000000000" pitchFamily="2" charset="2"/>
            </a:pPr>
            <a:r>
              <a:rPr lang="en-US" altLang="zh-CN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⑨</a:t>
            </a:r>
            <a:r>
              <a:rPr lang="zh-CN" altLang="en-US" sz="32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成本低。</a:t>
            </a:r>
            <a:endParaRPr lang="zh-CN" altLang="en-US" sz="3200" b="1" baseline="-25000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marL="342900" indent="-342900" algn="just" fontAlgn="auto">
              <a:lnSpc>
                <a:spcPct val="100000"/>
              </a:lnSpc>
              <a:spcBef>
                <a:spcPts val="1000"/>
              </a:spcBef>
            </a:pPr>
            <a:endParaRPr lang="zh-CN" altLang="en-US" sz="2400" b="1" spc="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  <a:p>
            <a:pPr algn="just" fontAlgn="auto">
              <a:lnSpc>
                <a:spcPct val="100000"/>
              </a:lnSpc>
              <a:spcBef>
                <a:spcPts val="1000"/>
              </a:spcBef>
            </a:pPr>
            <a:endParaRPr lang="zh-CN" altLang="en-US" sz="2400" b="1" spc="1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4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</p:spTree>
    <p:custDataLst>
      <p:tags r:id="rId1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/>
      <p:bldP spid="3" grpId="2"/>
      <p:bldP spid="4" grpId="1"/>
      <p:bldP spid="4" grpId="2"/>
      <p:bldP spid="6" grpId="0"/>
      <p:bldP spid="6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1993265" y="1040765"/>
            <a:ext cx="7268845" cy="46164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 dirty="0">
                <a:solidFill>
                  <a:srgbClr val="CC0066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pitchFamily="18" charset="0"/>
                <a:sym typeface="+mn-ea"/>
              </a:rPr>
              <a:t>额温枪信号放大电路的放大目标</a:t>
            </a:r>
            <a:endParaRPr lang="zh-CN" altLang="en-US" sz="3600" b="1" dirty="0"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1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2" name="文本框 1"/>
          <p:cNvSpPr txBox="1"/>
          <p:nvPr>
            <p:custDataLst>
              <p:tags r:id="rId12"/>
            </p:custDataLst>
          </p:nvPr>
        </p:nvSpPr>
        <p:spPr>
          <a:xfrm>
            <a:off x="247015" y="1845945"/>
            <a:ext cx="11440795" cy="4434840"/>
          </a:xfrm>
          <a:prstGeom prst="rect">
            <a:avLst/>
          </a:prstGeom>
          <a:noFill/>
        </p:spPr>
        <p:txBody>
          <a:bodyPr wrap="square" rtlCol="0">
            <a:normAutofit fontScale="70000"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3395" indent="-457200" algn="l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zh-CN" altLang="en-US"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放大倍数电压</a:t>
            </a:r>
            <a:r>
              <a:rPr lang="en-US" altLang="zh-CN"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:</a:t>
            </a:r>
            <a:r>
              <a:rPr lang="zh-CN" altLang="en-US"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36195" indent="0" algn="l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None/>
            </a:pP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493395" indent="-457200" algn="just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lang="zh-CN" alt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在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35.0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°C～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42.0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°C的温度显示范围</a:t>
            </a:r>
            <a:r>
              <a:rPr lang="zh-CN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内，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最大允许误差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±</a:t>
            </a:r>
            <a:r>
              <a:rPr lang="en-US"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0.2</a:t>
            </a:r>
            <a:r>
              <a:rPr sz="3500" b="1" dirty="0">
                <a:solidFill>
                  <a:schemeClr val="accent5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。热电堆在0.</a:t>
            </a:r>
            <a:r>
              <a:rPr lang="en-US"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°C 产生的电压仅为</a:t>
            </a:r>
            <a:r>
              <a:rPr lang="en-US" altLang="zh-CN" sz="3500" b="1">
                <a:solidFill>
                  <a:schemeClr val="accent6">
                    <a:lumMod val="75000"/>
                  </a:schemeClr>
                </a:solidFill>
                <a:sym typeface="+mn-ea"/>
              </a:rPr>
              <a:t>6</a:t>
            </a:r>
            <a:r>
              <a:rPr lang="zh-CN" altLang="en-US" sz="3500" b="1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μ</a:t>
            </a:r>
            <a:r>
              <a:rPr lang="zh-CN" altLang="en-US" sz="3500" b="1">
                <a:solidFill>
                  <a:schemeClr val="accent6">
                    <a:lumMod val="75000"/>
                  </a:schemeClr>
                </a:solidFill>
                <a:sym typeface="+mn-ea"/>
              </a:rPr>
              <a:t>V~</a:t>
            </a:r>
            <a:r>
              <a:rPr lang="en-US" altLang="zh-CN" sz="3500" b="1">
                <a:solidFill>
                  <a:schemeClr val="accent6">
                    <a:lumMod val="75000"/>
                  </a:schemeClr>
                </a:solidFill>
                <a:sym typeface="+mn-ea"/>
              </a:rPr>
              <a:t>8</a:t>
            </a:r>
            <a:r>
              <a:rPr lang="zh-CN" altLang="en-US" sz="3500" b="1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μ</a:t>
            </a:r>
            <a:r>
              <a:rPr lang="zh-CN" altLang="en-US" sz="3500" b="1">
                <a:solidFill>
                  <a:schemeClr val="accent6">
                    <a:lumMod val="75000"/>
                  </a:schemeClr>
                </a:solidFill>
                <a:sym typeface="+mn-ea"/>
              </a:rPr>
              <a:t>V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，意味着运放的最大失调电压值不能大于</a:t>
            </a:r>
            <a:r>
              <a:rPr lang="en-US" altLang="zh-CN" sz="3500" b="1">
                <a:solidFill>
                  <a:schemeClr val="accent6">
                    <a:lumMod val="75000"/>
                  </a:schemeClr>
                </a:solidFill>
                <a:sym typeface="+mn-ea"/>
              </a:rPr>
              <a:t>6</a:t>
            </a:r>
            <a:r>
              <a:rPr lang="zh-CN" altLang="en-US" sz="3500" b="1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μ</a:t>
            </a:r>
            <a:r>
              <a:rPr lang="zh-CN" altLang="en-US" sz="3500" b="1">
                <a:solidFill>
                  <a:schemeClr val="accent6">
                    <a:lumMod val="75000"/>
                  </a:schemeClr>
                </a:solidFill>
                <a:sym typeface="+mn-ea"/>
              </a:rPr>
              <a:t>V~</a:t>
            </a:r>
            <a:r>
              <a:rPr lang="en-US" altLang="zh-CN" sz="3500" b="1">
                <a:solidFill>
                  <a:schemeClr val="accent6">
                    <a:lumMod val="75000"/>
                  </a:schemeClr>
                </a:solidFill>
                <a:sym typeface="+mn-ea"/>
              </a:rPr>
              <a:t>8</a:t>
            </a:r>
            <a:r>
              <a:rPr lang="zh-CN" altLang="en-US" sz="3500" b="1">
                <a:solidFill>
                  <a:schemeClr val="accent6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μ</a:t>
            </a:r>
            <a:r>
              <a:rPr lang="zh-CN" altLang="en-US" sz="3500" b="1">
                <a:solidFill>
                  <a:schemeClr val="accent6">
                    <a:lumMod val="75000"/>
                  </a:schemeClr>
                </a:solidFill>
                <a:sym typeface="+mn-ea"/>
              </a:rPr>
              <a:t>V</a:t>
            </a: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。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 marL="493395" indent="-457200" algn="just" fontAlgn="auto">
              <a:lnSpc>
                <a:spcPct val="130000"/>
              </a:lnSpc>
              <a:spcBef>
                <a:spcPts val="1000"/>
              </a:spcBef>
              <a:buFont typeface="Wingdings" panose="05000000000000000000" charset="0"/>
              <a:buChar char="l"/>
            </a:pPr>
            <a:r>
              <a:rPr sz="35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由于热电堆传感器内阻为100kΩ 左右，属于比较大的电阻，这样要求运放的输入偏置电流必须是pA级别才能减少带来的误差，所以运放只能是CMOS 架构。</a:t>
            </a:r>
            <a:endParaRPr sz="35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graphicFrame>
        <p:nvGraphicFramePr>
          <p:cNvPr id="7" name="对象 6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2831783" y="1685290"/>
          <a:ext cx="4373245" cy="13963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3" imgW="1511300" imgH="482600" progId="Equation.KSEE3">
                  <p:embed/>
                </p:oleObj>
              </mc:Choice>
              <mc:Fallback>
                <p:oleObj name="" r:id="rId13" imgW="1511300" imgH="4826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831783" y="1685290"/>
                        <a:ext cx="4373245" cy="13963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/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25" name="图片 9224" descr="D:\Tif\第二章\Dz020102.tif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2959"/>
          <a:stretch>
            <a:fillRect/>
          </a:stretch>
        </p:blipFill>
        <p:spPr>
          <a:xfrm>
            <a:off x="1955165" y="1019810"/>
            <a:ext cx="7508240" cy="262064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1850390" y="1019810"/>
            <a:ext cx="2299335" cy="2898775"/>
          </a:xfrm>
          <a:prstGeom prst="rect">
            <a:avLst/>
          </a:prstGeom>
          <a:solidFill>
            <a:srgbClr val="FF8787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963930" y="1599565"/>
            <a:ext cx="798195" cy="20408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0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</a:rPr>
              <a:t>信号源</a:t>
            </a:r>
            <a:endParaRPr lang="zh-CN" altLang="en-US" sz="40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910195" y="1019810"/>
            <a:ext cx="2299335" cy="2898775"/>
          </a:xfrm>
          <a:prstGeom prst="rect">
            <a:avLst/>
          </a:prstGeom>
          <a:solidFill>
            <a:srgbClr val="00B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209530" y="1599565"/>
            <a:ext cx="798195" cy="20408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000" b="1">
                <a:solidFill>
                  <a:srgbClr val="00B050"/>
                </a:solidFill>
                <a:latin typeface="华文新魏" panose="02010800040101010101" charset="-122"/>
                <a:ea typeface="华文新魏" panose="02010800040101010101" charset="-122"/>
              </a:rPr>
              <a:t>负  载</a:t>
            </a:r>
            <a:endParaRPr lang="zh-CN" altLang="en-US" sz="4000" b="1">
              <a:solidFill>
                <a:srgbClr val="00B05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graphicFrame>
        <p:nvGraphicFramePr>
          <p:cNvPr id="147462" name="对象 147461"/>
          <p:cNvGraphicFramePr/>
          <p:nvPr/>
        </p:nvGraphicFramePr>
        <p:xfrm>
          <a:off x="1850390" y="3956685"/>
          <a:ext cx="3088640" cy="2649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2" imgW="10944225" imgH="9648825" progId="MSPhotoEd.3">
                  <p:embed/>
                </p:oleObj>
              </mc:Choice>
              <mc:Fallback>
                <p:oleObj name="" r:id="rId2" imgW="10944225" imgH="9648825" progId="MSPhotoEd.3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850390" y="3956685"/>
                        <a:ext cx="3088640" cy="2649220"/>
                      </a:xfrm>
                      <a:prstGeom prst="rect">
                        <a:avLst/>
                      </a:prstGeom>
                      <a:noFill/>
                      <a:ln w="63500">
                        <a:solidFill>
                          <a:srgbClr val="FF0000"/>
                        </a:solidFill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989" name="对象 41988"/>
          <p:cNvGraphicFramePr/>
          <p:nvPr/>
        </p:nvGraphicFramePr>
        <p:xfrm>
          <a:off x="7015480" y="4210050"/>
          <a:ext cx="3200400" cy="2143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" r:id="rId4" imgW="10848975" imgH="7267575" progId="MSPhotoEd.3">
                  <p:embed/>
                </p:oleObj>
              </mc:Choice>
              <mc:Fallback>
                <p:oleObj name="" r:id="rId4" imgW="10848975" imgH="7267575" progId="MSPhotoEd.3">
                  <p:embed/>
                  <p:pic>
                    <p:nvPicPr>
                      <p:cNvPr id="0" name="图片 3080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015480" y="4210050"/>
                        <a:ext cx="3200400" cy="2143125"/>
                      </a:xfrm>
                      <a:prstGeom prst="rect">
                        <a:avLst/>
                      </a:prstGeom>
                      <a:noFill/>
                      <a:ln w="57150">
                        <a:solidFill>
                          <a:srgbClr val="00B050"/>
                        </a:solidFill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9" name="图片 38" descr="resource"/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8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12" name="图片 11" descr="303b32313534363934393bd6d8b5e3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0519410" y="4718685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7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19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sp>
        <p:nvSpPr>
          <p:cNvPr id="4" name="文本框 3"/>
          <p:cNvSpPr txBox="1"/>
          <p:nvPr>
            <p:custDataLst>
              <p:tags r:id="rId8"/>
            </p:custDataLst>
          </p:nvPr>
        </p:nvSpPr>
        <p:spPr>
          <a:xfrm>
            <a:off x="2073910" y="1084580"/>
            <a:ext cx="7268845" cy="461645"/>
          </a:xfrm>
          <a:prstGeom prst="rect">
            <a:avLst/>
          </a:prstGeom>
          <a:noFill/>
        </p:spPr>
        <p:txBody>
          <a:bodyPr wrap="square" rtlCol="0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3600" b="1" dirty="0"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ea typeface="微软雅黑" panose="020B0503020204020204" pitchFamily="34" charset="-122"/>
              </a:rPr>
              <a:t>运放选型</a:t>
            </a:r>
            <a:endParaRPr lang="zh-CN" altLang="en-US" sz="3600" b="1" dirty="0">
              <a:solidFill>
                <a:srgbClr val="C0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1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146435" name="文本占位符 146434"/>
          <p:cNvSpPr>
            <a:spLocks noGrp="1" noRot="1"/>
          </p:cNvSpPr>
          <p:nvPr/>
        </p:nvSpPr>
        <p:spPr>
          <a:xfrm>
            <a:off x="720090" y="1863090"/>
            <a:ext cx="7870825" cy="5048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Char char="§"/>
              <a:defRPr sz="28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sz="2800" b="1" dirty="0">
                <a:solidFill>
                  <a:srgbClr val="000099"/>
                </a:solidFill>
                <a:effectLst/>
              </a:rPr>
              <a:t>1. </a:t>
            </a:r>
            <a:r>
              <a:rPr lang="zh-CN" altLang="en-US" sz="2800" b="1" dirty="0">
                <a:solidFill>
                  <a:srgbClr val="000099"/>
                </a:solidFill>
                <a:effectLst/>
              </a:rPr>
              <a:t>通用运放</a:t>
            </a:r>
            <a:endParaRPr lang="zh-CN" altLang="en-US" sz="2800" b="1" dirty="0">
              <a:solidFill>
                <a:srgbClr val="000099"/>
              </a:solidFill>
              <a:effectLst/>
            </a:endParaRPr>
          </a:p>
        </p:txBody>
      </p:sp>
      <p:sp>
        <p:nvSpPr>
          <p:cNvPr id="146442" name="文本框 146441"/>
          <p:cNvSpPr txBox="1"/>
          <p:nvPr/>
        </p:nvSpPr>
        <p:spPr>
          <a:xfrm>
            <a:off x="720090" y="2522855"/>
            <a:ext cx="1122553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</a:rPr>
              <a:t>特点</a:t>
            </a:r>
            <a:r>
              <a:rPr lang="zh-CN" altLang="en-US" sz="2800" b="1" dirty="0">
                <a:latin typeface="Tahoma" panose="020B0604030504040204" pitchFamily="34" charset="0"/>
              </a:rPr>
              <a:t>：共模抑制比较高，开环增益大，驱动能力大， 综合性能比较好</a:t>
            </a:r>
            <a:endParaRPr lang="zh-CN" altLang="en-US" sz="2800" b="1" dirty="0">
              <a:latin typeface="Tahoma" panose="020B0604030504040204" pitchFamily="34" charset="0"/>
            </a:endParaRPr>
          </a:p>
        </p:txBody>
      </p:sp>
      <p:sp>
        <p:nvSpPr>
          <p:cNvPr id="146436" name="文本框 146435"/>
          <p:cNvSpPr txBox="1"/>
          <p:nvPr/>
        </p:nvSpPr>
        <p:spPr>
          <a:xfrm>
            <a:off x="766445" y="3200083"/>
            <a:ext cx="7777163" cy="4603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典型器件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：常用的有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LM358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路）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,LM324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路）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46437" name="图片 146436"/>
          <p:cNvPicPr/>
          <p:nvPr/>
        </p:nvPicPr>
        <p:blipFill>
          <a:blip r:embed="rId12"/>
          <a:stretch>
            <a:fillRect/>
          </a:stretch>
        </p:blipFill>
        <p:spPr>
          <a:xfrm>
            <a:off x="1967865" y="3790315"/>
            <a:ext cx="4028440" cy="2590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46438" name="图片 14643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15710" y="3882073"/>
            <a:ext cx="3240088" cy="24066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6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6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/>
      <p:bldP spid="4" grpId="2"/>
      <p:bldP spid="146435" grpId="0"/>
      <p:bldP spid="146442" grpId="0"/>
      <p:bldP spid="14643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1" name="直接连接符 30"/>
          <p:cNvCxnSpPr/>
          <p:nvPr>
            <p:custDataLst>
              <p:tags r:id="rId1"/>
            </p:custDataLst>
          </p:nvPr>
        </p:nvCxnSpPr>
        <p:spPr>
          <a:xfrm>
            <a:off x="6553253" y="1523255"/>
            <a:ext cx="3810000" cy="0"/>
          </a:xfrm>
          <a:prstGeom prst="line">
            <a:avLst/>
          </a:prstGeom>
          <a:ln>
            <a:solidFill>
              <a:schemeClr val="lt1">
                <a:lumMod val="7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>
            <p:custDataLst>
              <p:tags r:id="rId2"/>
            </p:custDataLst>
          </p:nvPr>
        </p:nvSpPr>
        <p:spPr>
          <a:xfrm>
            <a:off x="6553253" y="453183"/>
            <a:ext cx="4198618" cy="994485"/>
          </a:xfrm>
          <a:prstGeom prst="rect">
            <a:avLst/>
          </a:prstGeom>
          <a:noFill/>
        </p:spPr>
        <p:txBody>
          <a:bodyPr wrap="square" lIns="91440" tIns="45720" rIns="91440" bIns="45720" rtlCol="0">
            <a:normAutofit/>
          </a:bodyPr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4400" b="1" spc="300">
                <a:solidFill>
                  <a:schemeClr val="dk1">
                    <a:lumMod val="85000"/>
                    <a:lumOff val="15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  <a:sym typeface="Arial" panose="020B0604020202020204" pitchFamily="34" charset="0"/>
              </a:rPr>
              <a:t>目录</a:t>
            </a:r>
            <a:endParaRPr lang="zh-CN" altLang="en-US" sz="4400" b="1" spc="300">
              <a:solidFill>
                <a:schemeClr val="dk1">
                  <a:lumMod val="85000"/>
                  <a:lumOff val="15000"/>
                </a:schemeClr>
              </a:solidFill>
              <a:latin typeface="Arial" panose="020B0604020202020204" pitchFamily="34" charset="0"/>
              <a:ea typeface="汉仪旗黑-85S" panose="00020600040101010101" pitchFamily="18" charset="-122"/>
              <a:sym typeface="Arial" panose="020B0604020202020204" pitchFamily="34" charset="0"/>
            </a:endParaRPr>
          </a:p>
        </p:txBody>
      </p:sp>
      <p:cxnSp>
        <p:nvCxnSpPr>
          <p:cNvPr id="10" name="直接连接符 9"/>
          <p:cNvCxnSpPr>
            <a:endCxn id="33" idx="2"/>
          </p:cNvCxnSpPr>
          <p:nvPr>
            <p:custDataLst>
              <p:tags r:id="rId3"/>
            </p:custDataLst>
          </p:nvPr>
        </p:nvCxnSpPr>
        <p:spPr>
          <a:xfrm flipH="1">
            <a:off x="6792648" y="2076450"/>
            <a:ext cx="8890" cy="341757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1" name="椭圆 10"/>
          <p:cNvSpPr/>
          <p:nvPr>
            <p:custDataLst>
              <p:tags r:id="rId4"/>
            </p:custDataLst>
          </p:nvPr>
        </p:nvSpPr>
        <p:spPr>
          <a:xfrm>
            <a:off x="6567858" y="1932940"/>
            <a:ext cx="448945" cy="4495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80000"/>
          </a:bodyPr>
          <a:p>
            <a:pPr algn="ctr"/>
            <a:endParaRPr lang="zh-CN" altLang="en-US">
              <a:solidFill>
                <a:schemeClr val="bg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8" name="椭圆 27"/>
          <p:cNvSpPr/>
          <p:nvPr>
            <p:custDataLst>
              <p:tags r:id="rId5"/>
            </p:custDataLst>
          </p:nvPr>
        </p:nvSpPr>
        <p:spPr>
          <a:xfrm>
            <a:off x="6567858" y="3003550"/>
            <a:ext cx="448945" cy="44958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80000"/>
          </a:bodyPr>
          <a:p>
            <a:pPr algn="ctr"/>
            <a:endParaRPr lang="zh-CN" altLang="en-US">
              <a:solidFill>
                <a:schemeClr val="lt1"/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0" name="椭圆 29"/>
          <p:cNvSpPr/>
          <p:nvPr>
            <p:custDataLst>
              <p:tags r:id="rId6"/>
            </p:custDataLst>
          </p:nvPr>
        </p:nvSpPr>
        <p:spPr>
          <a:xfrm>
            <a:off x="6567858" y="4039235"/>
            <a:ext cx="448945" cy="4495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80000"/>
          </a:bodyPr>
          <a:p>
            <a:pPr algn="ctr"/>
            <a:endParaRPr lang="zh-CN" altLang="en-US">
              <a:solidFill>
                <a:schemeClr val="bg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" name="椭圆 1"/>
          <p:cNvSpPr/>
          <p:nvPr>
            <p:custDataLst>
              <p:tags r:id="rId7"/>
            </p:custDataLst>
          </p:nvPr>
        </p:nvSpPr>
        <p:spPr>
          <a:xfrm>
            <a:off x="6553253" y="5085080"/>
            <a:ext cx="448945" cy="449580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 fontScale="80000"/>
          </a:bodyPr>
          <a:p>
            <a:pPr algn="ctr"/>
            <a:endParaRPr lang="zh-CN" altLang="en-US">
              <a:solidFill>
                <a:schemeClr val="bg1">
                  <a:lumMod val="50000"/>
                  <a:lumOff val="50000"/>
                </a:schemeClr>
              </a:solidFill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8"/>
            </p:custDataLst>
          </p:nvPr>
        </p:nvSpPr>
        <p:spPr>
          <a:xfrm>
            <a:off x="6588178" y="1972945"/>
            <a:ext cx="438150" cy="36957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b="1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rPr>
              <a:t>01</a:t>
            </a:r>
            <a:endParaRPr lang="en-US" altLang="zh-CN" b="1" dirty="0">
              <a:solidFill>
                <a:schemeClr val="bg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9" name="文本框 28"/>
          <p:cNvSpPr txBox="1"/>
          <p:nvPr>
            <p:custDataLst>
              <p:tags r:id="rId9"/>
            </p:custDataLst>
          </p:nvPr>
        </p:nvSpPr>
        <p:spPr>
          <a:xfrm>
            <a:off x="6588178" y="3043555"/>
            <a:ext cx="438150" cy="36957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b="1">
                <a:solidFill>
                  <a:schemeClr val="lt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rPr>
              <a:t>02</a:t>
            </a:r>
            <a:endParaRPr lang="en-US" altLang="zh-CN" b="1">
              <a:solidFill>
                <a:schemeClr val="lt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>
            <p:custDataLst>
              <p:tags r:id="rId10"/>
            </p:custDataLst>
          </p:nvPr>
        </p:nvSpPr>
        <p:spPr>
          <a:xfrm>
            <a:off x="6588178" y="4079240"/>
            <a:ext cx="438150" cy="36957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b="1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rPr>
              <a:t>03</a:t>
            </a:r>
            <a:endParaRPr lang="en-US" altLang="zh-CN" b="1">
              <a:solidFill>
                <a:schemeClr val="bg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33" name="文本框 32"/>
          <p:cNvSpPr txBox="1"/>
          <p:nvPr>
            <p:custDataLst>
              <p:tags r:id="rId11"/>
            </p:custDataLst>
          </p:nvPr>
        </p:nvSpPr>
        <p:spPr>
          <a:xfrm>
            <a:off x="6573573" y="5124450"/>
            <a:ext cx="438150" cy="369570"/>
          </a:xfrm>
          <a:prstGeom prst="rect">
            <a:avLst/>
          </a:prstGeom>
          <a:noFill/>
        </p:spPr>
        <p:txBody>
          <a:bodyPr wrap="square" rtlCol="0">
            <a:normAutofit/>
          </a:bodyPr>
          <a:p>
            <a:r>
              <a:rPr lang="en-US" altLang="zh-CN" b="1">
                <a:solidFill>
                  <a:schemeClr val="bg1"/>
                </a:solidFill>
                <a:uFillTx/>
                <a:latin typeface="Arial" panose="020B0604020202020204" pitchFamily="34" charset="0"/>
                <a:ea typeface="微软雅黑" panose="020B0503020204020204" pitchFamily="34" charset="-122"/>
              </a:rPr>
              <a:t>04</a:t>
            </a:r>
            <a:endParaRPr lang="en-US" altLang="zh-CN" b="1">
              <a:solidFill>
                <a:schemeClr val="bg1"/>
              </a:solidFill>
              <a:uFillTx/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sp>
        <p:nvSpPr>
          <p:cNvPr id="22" name="文本框 21"/>
          <p:cNvSpPr txBox="1"/>
          <p:nvPr>
            <p:custDataLst>
              <p:tags r:id="rId12"/>
            </p:custDataLst>
          </p:nvPr>
        </p:nvSpPr>
        <p:spPr>
          <a:xfrm>
            <a:off x="7143168" y="1972945"/>
            <a:ext cx="3416935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800" b="1" spc="15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实例需求分析</a:t>
            </a:r>
            <a:endParaRPr lang="zh-CN" altLang="en-US" sz="2800" b="1" spc="15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3" name="文本框 42"/>
          <p:cNvSpPr txBox="1"/>
          <p:nvPr>
            <p:custDataLst>
              <p:tags r:id="rId13"/>
            </p:custDataLst>
          </p:nvPr>
        </p:nvSpPr>
        <p:spPr>
          <a:xfrm>
            <a:off x="7143168" y="3043555"/>
            <a:ext cx="3416935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800" b="1" spc="150" dirty="0">
                <a:solidFill>
                  <a:schemeClr val="accent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方案制定与选型</a:t>
            </a:r>
            <a:endParaRPr lang="zh-CN" altLang="en-US" sz="2800" b="1" spc="150" dirty="0">
              <a:solidFill>
                <a:schemeClr val="accent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4" name="文本框 43"/>
          <p:cNvSpPr txBox="1"/>
          <p:nvPr>
            <p:custDataLst>
              <p:tags r:id="rId14"/>
            </p:custDataLst>
          </p:nvPr>
        </p:nvSpPr>
        <p:spPr>
          <a:xfrm>
            <a:off x="7143168" y="4079240"/>
            <a:ext cx="3416935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800" b="1" spc="15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电路分析与设计</a:t>
            </a:r>
            <a:endParaRPr lang="zh-CN" altLang="en-US" sz="2800" b="1" spc="15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5" name="文本框 44"/>
          <p:cNvSpPr txBox="1"/>
          <p:nvPr>
            <p:custDataLst>
              <p:tags r:id="rId15"/>
            </p:custDataLst>
          </p:nvPr>
        </p:nvSpPr>
        <p:spPr>
          <a:xfrm>
            <a:off x="7143168" y="5124450"/>
            <a:ext cx="3416935" cy="36957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l"/>
            <a:r>
              <a:rPr lang="zh-CN" altLang="en-US" sz="2800" b="1" spc="150" dirty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+mn-ea"/>
              </a:rPr>
              <a:t>小结</a:t>
            </a:r>
            <a:endParaRPr lang="zh-CN" altLang="en-US" sz="2800" b="1" spc="150" dirty="0">
              <a:solidFill>
                <a:schemeClr val="tx1"/>
              </a:solidFill>
              <a:latin typeface="Arial" panose="020B0604020202020204" pitchFamily="34" charset="0"/>
              <a:ea typeface="微软雅黑" panose="020B0503020204020204" pitchFamily="34" charset="-122"/>
              <a:sym typeface="+mn-ea"/>
            </a:endParaRPr>
          </a:p>
        </p:txBody>
      </p:sp>
    </p:spTree>
    <p:custDataLst>
      <p:tags r:id="rId16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7174" name="文本框 7173"/>
          <p:cNvSpPr txBox="1"/>
          <p:nvPr/>
        </p:nvSpPr>
        <p:spPr>
          <a:xfrm>
            <a:off x="720090" y="1395730"/>
            <a:ext cx="83019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LM358/LM324</a:t>
            </a:r>
            <a:r>
              <a:rPr lang="zh-CN" altLang="en-US" sz="2800" b="1" dirty="0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的性能特点：</a:t>
            </a:r>
            <a:endParaRPr lang="zh-CN" altLang="en-US" sz="2800" b="1" dirty="0">
              <a:solidFill>
                <a:srgbClr val="0033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173" name="文本框 7172"/>
          <p:cNvSpPr txBox="1"/>
          <p:nvPr/>
        </p:nvSpPr>
        <p:spPr>
          <a:xfrm>
            <a:off x="624205" y="2116455"/>
            <a:ext cx="11440795" cy="33655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）单双电源供电：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～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30V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或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±1.5V~±15V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）输入偏置电流：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20nA       </a:t>
            </a:r>
            <a:endParaRPr lang="en-US" altLang="zh-CN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）输入失调电流：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2nA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）直流开环增益：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100dB     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）单位增益时工作频率大于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1MHZ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85000"/>
              </a:lnSpc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6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）驱动电流可达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10mA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146435" name="文本占位符 146434"/>
          <p:cNvSpPr>
            <a:spLocks noGrp="1" noRot="1"/>
          </p:cNvSpPr>
          <p:nvPr/>
        </p:nvSpPr>
        <p:spPr>
          <a:xfrm>
            <a:off x="766445" y="1066165"/>
            <a:ext cx="7870825" cy="5048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Char char="§"/>
              <a:defRPr sz="28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sz="2800" b="1" dirty="0">
                <a:solidFill>
                  <a:srgbClr val="000099"/>
                </a:solidFill>
                <a:effectLst/>
              </a:rPr>
              <a:t>2. </a:t>
            </a:r>
            <a:r>
              <a:rPr lang="zh-CN" altLang="en-US" sz="2800" b="1" dirty="0">
                <a:solidFill>
                  <a:srgbClr val="000099"/>
                </a:solidFill>
                <a:effectLst/>
              </a:rPr>
              <a:t>场效应</a:t>
            </a:r>
            <a:r>
              <a:rPr lang="zh-CN" altLang="en-US" sz="2800" b="1" dirty="0">
                <a:solidFill>
                  <a:srgbClr val="000099"/>
                </a:solidFill>
                <a:effectLst/>
              </a:rPr>
              <a:t>运放</a:t>
            </a:r>
            <a:endParaRPr lang="zh-CN" altLang="en-US" sz="2800" b="1" dirty="0">
              <a:solidFill>
                <a:srgbClr val="000099"/>
              </a:solidFill>
              <a:effectLst/>
            </a:endParaRPr>
          </a:p>
        </p:txBody>
      </p:sp>
      <p:sp>
        <p:nvSpPr>
          <p:cNvPr id="146442" name="文本框 146441"/>
          <p:cNvSpPr txBox="1"/>
          <p:nvPr/>
        </p:nvSpPr>
        <p:spPr>
          <a:xfrm>
            <a:off x="720090" y="1630680"/>
            <a:ext cx="11225530" cy="215900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</a:rPr>
              <a:t>特点</a:t>
            </a:r>
            <a:r>
              <a:rPr lang="zh-CN" altLang="en-US" sz="2800" b="1" dirty="0">
                <a:latin typeface="Tahoma" panose="020B0604030504040204" pitchFamily="34" charset="0"/>
              </a:rPr>
              <a:t>：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输入阻抗高大，输入偏置电流小，工作频率高，驱动能力差，价格较高。输出驱动能力通常比通用运放差，用于驱动输出时，不建议选用场效应运放。</a:t>
            </a:r>
            <a:endParaRPr lang="zh-CN" altLang="en-US" sz="2800">
              <a:latin typeface="楷体_GB2312" pitchFamily="49" charset="-122"/>
              <a:ea typeface="楷体_GB2312" pitchFamily="49" charset="-122"/>
            </a:endParaRPr>
          </a:p>
          <a:p>
            <a:pPr>
              <a:spcBef>
                <a:spcPct val="50000"/>
              </a:spcBef>
            </a:pP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46436" name="文本框 146435"/>
          <p:cNvSpPr txBox="1"/>
          <p:nvPr/>
        </p:nvSpPr>
        <p:spPr>
          <a:xfrm>
            <a:off x="766445" y="3098165"/>
            <a:ext cx="11424920" cy="101473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典型器件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TL081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路）、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TL082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路）、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TL084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路）、 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CA3140/3140A</a:t>
            </a:r>
            <a:endParaRPr lang="en-US" altLang="zh-CN" sz="2400">
              <a:latin typeface="Tahoma" panose="020B0604030504040204" pitchFamily="34" charset="0"/>
            </a:endParaRPr>
          </a:p>
          <a:p>
            <a:pPr>
              <a:spcBef>
                <a:spcPct val="50000"/>
              </a:spcBef>
            </a:pP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203" name="图片 820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64958" y="3660458"/>
            <a:ext cx="3743325" cy="295275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204" name="图片 820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94045" y="3768725"/>
            <a:ext cx="4758690" cy="273685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/>
      <p:bldP spid="146442" grpId="0"/>
      <p:bldP spid="14643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7174" name="文本框 7173"/>
          <p:cNvSpPr txBox="1"/>
          <p:nvPr/>
        </p:nvSpPr>
        <p:spPr>
          <a:xfrm>
            <a:off x="720090" y="1395730"/>
            <a:ext cx="83019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 dirty="0">
                <a:solidFill>
                  <a:srgbClr val="0070C0"/>
                </a:solidFill>
                <a:latin typeface="Tahoma" panose="020B0604030504040204" pitchFamily="34" charset="0"/>
                <a:sym typeface="+mn-ea"/>
              </a:rPr>
              <a:t>TL081/082/084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的性能特点</a:t>
            </a:r>
            <a:r>
              <a:rPr lang="zh-CN" altLang="en-US" sz="2800" b="1" dirty="0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en-US" sz="2800" b="1" dirty="0">
              <a:solidFill>
                <a:srgbClr val="0033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173" name="文本框 7172"/>
          <p:cNvSpPr txBox="1"/>
          <p:nvPr/>
        </p:nvSpPr>
        <p:spPr>
          <a:xfrm>
            <a:off x="624205" y="2116455"/>
            <a:ext cx="11440795" cy="37534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）双电源供电：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±4V~±18V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，建议不使用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±15V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以上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输入电压范围： 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±15V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输出电压范围：电源电压－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1.5V, </a:t>
            </a: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正负对称</a:t>
            </a:r>
            <a:endParaRPr lang="zh-CN" altLang="en-US" sz="28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）输入偏置电流：极小，不超过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1nA	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）工作频率较高：单增益可达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3MHZ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）无输出驱动时，电源电流仅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1.4mA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146435" name="文本占位符 146434"/>
          <p:cNvSpPr>
            <a:spLocks noGrp="1" noRot="1"/>
          </p:cNvSpPr>
          <p:nvPr/>
        </p:nvSpPr>
        <p:spPr>
          <a:xfrm>
            <a:off x="766445" y="1091565"/>
            <a:ext cx="7870825" cy="5048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Char char="§"/>
              <a:defRPr sz="28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sz="2800" b="1" dirty="0">
                <a:solidFill>
                  <a:srgbClr val="0070C0"/>
                </a:solidFill>
                <a:effectLst/>
              </a:rPr>
              <a:t>3. </a:t>
            </a:r>
            <a:r>
              <a:rPr lang="zh-CN" altLang="en-US" sz="2800" b="1" dirty="0">
                <a:solidFill>
                  <a:srgbClr val="0070C0"/>
                </a:solidFill>
                <a:effectLst/>
              </a:rPr>
              <a:t>宽频带</a:t>
            </a:r>
            <a:r>
              <a:rPr lang="zh-CN" altLang="en-US" sz="2800" b="1" dirty="0">
                <a:solidFill>
                  <a:srgbClr val="0070C0"/>
                </a:solidFill>
                <a:effectLst/>
                <a:sym typeface="+mn-ea"/>
              </a:rPr>
              <a:t>运放</a:t>
            </a:r>
            <a:endParaRPr lang="zh-CN" altLang="en-US" sz="2800" b="1" dirty="0">
              <a:solidFill>
                <a:srgbClr val="0070C0"/>
              </a:solidFill>
              <a:effectLst/>
              <a:sym typeface="+mn-ea"/>
            </a:endParaRPr>
          </a:p>
        </p:txBody>
      </p:sp>
      <p:sp>
        <p:nvSpPr>
          <p:cNvPr id="15365" name="文本框 15364"/>
          <p:cNvSpPr txBox="1"/>
          <p:nvPr/>
        </p:nvSpPr>
        <p:spPr>
          <a:xfrm>
            <a:off x="766445" y="4213860"/>
            <a:ext cx="1049464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典型器件：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CA3140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、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OP27/37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8MHZ)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370" name="文本框 15369"/>
          <p:cNvSpPr txBox="1"/>
          <p:nvPr/>
        </p:nvSpPr>
        <p:spPr>
          <a:xfrm>
            <a:off x="755650" y="1773238"/>
            <a:ext cx="63373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频率：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一般在几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MHz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以上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5371" name="文本框 15370"/>
          <p:cNvSpPr txBox="1"/>
          <p:nvPr/>
        </p:nvSpPr>
        <p:spPr>
          <a:xfrm>
            <a:off x="755650" y="2565400"/>
            <a:ext cx="93789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特点：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对噪声、温度稳定性等指标要求不高。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5372" name="文本框 15371"/>
          <p:cNvSpPr txBox="1"/>
          <p:nvPr/>
        </p:nvSpPr>
        <p:spPr>
          <a:xfrm>
            <a:off x="755650" y="3357563"/>
            <a:ext cx="6337300" cy="52197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应用场合：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信号源的工作频率较高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/>
      <p:bldP spid="15372" grpId="0"/>
      <p:bldP spid="15365" grpId="0"/>
      <p:bldP spid="15370" grpId="0"/>
      <p:bldP spid="15371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146435" name="文本占位符 146434"/>
          <p:cNvSpPr>
            <a:spLocks noGrp="1" noRot="1"/>
          </p:cNvSpPr>
          <p:nvPr/>
        </p:nvSpPr>
        <p:spPr>
          <a:xfrm>
            <a:off x="766445" y="914400"/>
            <a:ext cx="7870825" cy="504825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32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Char char="§"/>
              <a:defRPr sz="28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4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Tx/>
              <a:buFont typeface="Wingdings" panose="05000000000000000000" pitchFamily="2" charset="2"/>
              <a:buChar char="§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80000"/>
              <a:buFont typeface="Arial" panose="020B0604020202020204" pitchFamily="34" charset="0"/>
              <a:buChar char="►"/>
              <a:defRPr sz="2000" b="0" i="0" u="none" kern="1200" baseline="0">
                <a:solidFill>
                  <a:schemeClr val="tx1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+mn-lt"/>
                <a:ea typeface="+mn-ea"/>
                <a:cs typeface="+mn-cs"/>
              </a:defRPr>
            </a:lvl9pPr>
          </a:lstStyle>
          <a:p>
            <a:pPr>
              <a:buNone/>
            </a:pPr>
            <a:r>
              <a:rPr lang="en-US" altLang="zh-CN" sz="2800" b="1" dirty="0">
                <a:solidFill>
                  <a:srgbClr val="0070C0"/>
                </a:solidFill>
                <a:effectLst/>
              </a:rPr>
              <a:t>4. </a:t>
            </a:r>
            <a:r>
              <a:rPr lang="zh-CN" altLang="en-US" sz="2800" b="1" dirty="0">
                <a:solidFill>
                  <a:srgbClr val="0070C0"/>
                </a:solidFill>
                <a:effectLst/>
                <a:sym typeface="+mn-ea"/>
              </a:rPr>
              <a:t>低噪声低漂移运放</a:t>
            </a:r>
            <a:endParaRPr lang="zh-CN" altLang="en-US" sz="2800" b="1" dirty="0">
              <a:solidFill>
                <a:srgbClr val="0070C0"/>
              </a:solidFill>
              <a:effectLst/>
              <a:sym typeface="+mn-ea"/>
            </a:endParaRPr>
          </a:p>
        </p:txBody>
      </p:sp>
      <p:sp>
        <p:nvSpPr>
          <p:cNvPr id="146442" name="文本框 146441"/>
          <p:cNvSpPr txBox="1"/>
          <p:nvPr/>
        </p:nvSpPr>
        <p:spPr>
          <a:xfrm>
            <a:off x="720090" y="1458595"/>
            <a:ext cx="11225530" cy="220218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lnSpc>
                <a:spcPct val="11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FF0000"/>
                </a:solidFill>
                <a:latin typeface="Tahoma" panose="020B0604030504040204" pitchFamily="34" charset="0"/>
              </a:rPr>
              <a:t>特点</a:t>
            </a:r>
            <a:r>
              <a:rPr lang="zh-CN" altLang="en-US" sz="2800" b="1" dirty="0">
                <a:latin typeface="Tahoma" panose="020B0604030504040204" pitchFamily="34" charset="0"/>
              </a:rPr>
              <a:t>：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高精度、低噪声、低漂移。多用做仪用放大器。噪声对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12b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以上分辨率的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A/D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转换电路的影响是致命的。对直流放大电路而言，温度漂移必须限制在很小的范围之内。</a:t>
            </a: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lnSpc>
                <a:spcPct val="110000"/>
              </a:lnSpc>
              <a:spcBef>
                <a:spcPct val="50000"/>
              </a:spcBef>
            </a:pPr>
            <a:endParaRPr lang="zh-CN" altLang="en-US" sz="28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6436" name="文本框 146435"/>
          <p:cNvSpPr txBox="1"/>
          <p:nvPr/>
        </p:nvSpPr>
        <p:spPr>
          <a:xfrm>
            <a:off x="766445" y="3098165"/>
            <a:ext cx="1142492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24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典型器件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r>
              <a:rPr lang="en-US" altLang="zh-CN" sz="24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OP07/</a:t>
            </a:r>
            <a:r>
              <a:rPr lang="en-US" altLang="zh-CN" sz="2400" b="1">
                <a:solidFill>
                  <a:srgbClr val="66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27/37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、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0P184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单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/284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双</a:t>
            </a:r>
            <a:r>
              <a:rPr lang="en-US" altLang="zh-CN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/484</a:t>
            </a:r>
            <a:r>
              <a:rPr lang="zh-CN" altLang="en-US" sz="24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四路</a:t>
            </a:r>
            <a:endParaRPr lang="zh-CN" altLang="en-US" sz="2400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3319" name="图片 13318"/>
          <p:cNvPicPr/>
          <p:nvPr/>
        </p:nvPicPr>
        <p:blipFill>
          <a:blip r:embed="rId11"/>
          <a:stretch>
            <a:fillRect/>
          </a:stretch>
        </p:blipFill>
        <p:spPr>
          <a:xfrm>
            <a:off x="3954463" y="3922078"/>
            <a:ext cx="3384550" cy="223202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46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35" grpId="0"/>
      <p:bldP spid="146442" grpId="0"/>
      <p:bldP spid="14643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7174" name="文本框 7173"/>
          <p:cNvSpPr txBox="1"/>
          <p:nvPr/>
        </p:nvSpPr>
        <p:spPr>
          <a:xfrm>
            <a:off x="720090" y="1395730"/>
            <a:ext cx="830199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OP07/OP184/ 284/484</a:t>
            </a:r>
            <a:r>
              <a:rPr lang="zh-CN" altLang="en-US" sz="2800" b="1" dirty="0">
                <a:solidFill>
                  <a:srgbClr val="0070C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的性能特点</a:t>
            </a:r>
            <a:r>
              <a:rPr lang="zh-CN" altLang="en-US" sz="2800" b="1" dirty="0">
                <a:solidFill>
                  <a:srgbClr val="0033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：</a:t>
            </a:r>
            <a:endParaRPr lang="zh-CN" altLang="en-US" sz="2800" b="1" dirty="0">
              <a:solidFill>
                <a:srgbClr val="0033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7173" name="文本框 7172"/>
          <p:cNvSpPr txBox="1"/>
          <p:nvPr/>
        </p:nvSpPr>
        <p:spPr>
          <a:xfrm>
            <a:off x="624205" y="2116455"/>
            <a:ext cx="11377930" cy="37534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）电源电压： 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±3V~±18V 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）输入失调电压温度系数仅为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0.7μV /0.2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μ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   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）适于静态工作。在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0.1~10HZ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时，等效输入噪声电压仅为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0.38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μ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  <a:p>
            <a:pPr>
              <a:spcBef>
                <a:spcPct val="50000"/>
              </a:spcBef>
            </a:pP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/0.3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μ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V	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）单增益带宽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0.6MHZ/ 3MHZ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（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）单电源供电时，满摆输出，最低工作电压可低至</a:t>
            </a:r>
            <a:r>
              <a:rPr lang="en-US" altLang="zh-CN" sz="2800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1.5V</a:t>
            </a:r>
            <a:endParaRPr lang="en-US" altLang="zh-CN" sz="2800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148485" name="文本框 148484"/>
          <p:cNvSpPr txBox="1"/>
          <p:nvPr/>
        </p:nvSpPr>
        <p:spPr>
          <a:xfrm>
            <a:off x="2198370" y="1055370"/>
            <a:ext cx="85032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66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用</a:t>
            </a:r>
            <a:r>
              <a:rPr lang="en-US" altLang="zh-CN" sz="3200" b="1" dirty="0">
                <a:solidFill>
                  <a:srgbClr val="66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OP284</a:t>
            </a:r>
            <a:r>
              <a:rPr lang="zh-CN" altLang="en-US" sz="3200" b="1" dirty="0">
                <a:solidFill>
                  <a:srgbClr val="66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组成的</a:t>
            </a:r>
            <a:r>
              <a:rPr lang="en-US" altLang="zh-CN" sz="3200" b="1" dirty="0">
                <a:solidFill>
                  <a:srgbClr val="66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3V</a:t>
            </a:r>
            <a:r>
              <a:rPr lang="zh-CN" altLang="en-US" sz="3200" b="1" dirty="0">
                <a:solidFill>
                  <a:srgbClr val="66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供电低噪声仪用放大器</a:t>
            </a:r>
            <a:endParaRPr lang="zh-CN" altLang="en-US" sz="3200" b="1" dirty="0">
              <a:solidFill>
                <a:srgbClr val="66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148484" name="图片 14848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3465" y="1764665"/>
            <a:ext cx="8698230" cy="47390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10058400" y="2347595"/>
            <a:ext cx="1413510" cy="310134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000" b="1">
                <a:solidFill>
                  <a:srgbClr val="FFC000"/>
                </a:solidFill>
                <a:latin typeface="华文新魏" panose="02010800040101010101" charset="-122"/>
                <a:ea typeface="华文新魏" panose="02010800040101010101" charset="-122"/>
              </a:rPr>
              <a:t>高输入阻抗</a:t>
            </a:r>
            <a:r>
              <a:rPr lang="zh-CN" altLang="en-US" sz="4000" b="1">
                <a:solidFill>
                  <a:srgbClr val="C00000"/>
                </a:solidFill>
                <a:latin typeface="华文新魏" panose="02010800040101010101" charset="-122"/>
                <a:ea typeface="华文新魏" panose="02010800040101010101" charset="-122"/>
              </a:rPr>
              <a:t>低噪声</a:t>
            </a:r>
            <a:endParaRPr lang="zh-CN" altLang="en-US" sz="4000" b="1">
              <a:solidFill>
                <a:srgbClr val="C0000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二、方案制定与选型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148485" name="文本框 148484"/>
          <p:cNvSpPr txBox="1"/>
          <p:nvPr/>
        </p:nvSpPr>
        <p:spPr>
          <a:xfrm>
            <a:off x="4450715" y="914400"/>
            <a:ext cx="399923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sz="3200" b="1" dirty="0">
                <a:solidFill>
                  <a:srgbClr val="6600CC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高精度零漂移运放</a:t>
            </a:r>
            <a:endParaRPr sz="3200" b="1" dirty="0">
              <a:solidFill>
                <a:srgbClr val="6600CC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4075" y="1638935"/>
            <a:ext cx="11191875" cy="4819015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2183130" y="1497965"/>
            <a:ext cx="1292225" cy="514159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三、电路分析与设计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498693" name="图片 49869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71780" y="1594485"/>
            <a:ext cx="5196205" cy="42094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498694" name="图片 49869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646420" y="1594485"/>
            <a:ext cx="6055360" cy="366903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3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三、电路分析与设计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精密放大电路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230" y="914400"/>
            <a:ext cx="7501890" cy="564388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3292475" y="3769995"/>
            <a:ext cx="2482850" cy="211264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aphicFrame>
        <p:nvGraphicFramePr>
          <p:cNvPr id="7" name="对象 6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7514590" y="914400"/>
          <a:ext cx="4563110" cy="114998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" r:id="rId12" imgW="1714500" imgH="431800" progId="Equation.KSEE3">
                  <p:embed/>
                </p:oleObj>
              </mc:Choice>
              <mc:Fallback>
                <p:oleObj name="" r:id="rId12" imgW="1714500" imgH="431800" progId="Equation.KSEE3">
                  <p:embed/>
                  <p:pic>
                    <p:nvPicPr>
                      <p:cNvPr id="0" name="图片 1024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514590" y="914400"/>
                        <a:ext cx="4563110" cy="114998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14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/>
          <p:nvPr>
            <p:custDataLst>
              <p:tags r:id="rId1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pic>
        <p:nvPicPr>
          <p:cNvPr id="8" name="图片 7" descr="93G`QA@OXR6)4[~NO7VT13B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7495" y="2153285"/>
            <a:ext cx="9096375" cy="4381500"/>
          </a:xfrm>
          <a:prstGeom prst="rect">
            <a:avLst/>
          </a:prstGeom>
        </p:spPr>
      </p:pic>
      <p:sp>
        <p:nvSpPr>
          <p:cNvPr id="11" name="矩形 10"/>
          <p:cNvSpPr/>
          <p:nvPr/>
        </p:nvSpPr>
        <p:spPr>
          <a:xfrm>
            <a:off x="2956560" y="1078865"/>
            <a:ext cx="6278880" cy="829945"/>
          </a:xfrm>
          <a:prstGeom prst="rect">
            <a:avLst/>
          </a:prstGeom>
          <a:noFill/>
          <a:ln w="38100">
            <a:solidFill>
              <a:srgbClr val="0070C0"/>
            </a:solidFill>
            <a:prstDash val="sysDot"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p>
            <a:pPr algn="ctr"/>
            <a:r>
              <a:rPr lang="zh-CN" altLang="en-US" sz="4800" b="1"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今天你测量体温了吗？</a:t>
            </a:r>
            <a:endParaRPr lang="zh-CN" altLang="en-US" sz="4800" b="1"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87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0000" y="100000"/>
                                      <p:to x="140000" y="60000"/>
                                    </p:animScale>
                                    <p:animScale>
                                      <p:cBhvr>
                                        <p:cTn id="12" dur="62" fill="hold">
                                          <p:stCondLst>
                                            <p:cond delay="187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40000" y="60000"/>
                                      <p:to x="80000" y="120000"/>
                                    </p:animScale>
                                    <p:animScale>
                                      <p:cBhvr>
                                        <p:cTn id="13" dur="187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80000" y="120000"/>
                                      <p:to x="120000" y="80000"/>
                                    </p:animScale>
                                    <p:animScale>
                                      <p:cBhvr>
                                        <p:cTn id="14" dur="187" fill="hold">
                                          <p:stCondLst>
                                            <p:cond delay="4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20000" y="80000"/>
                                      <p:to x="90000" y="110000"/>
                                    </p:animScale>
                                    <p:animScale>
                                      <p:cBhvr>
                                        <p:cTn id="15" dur="187" fill="hold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90000" y="110000"/>
                                      <p:to x="105000" y="95000"/>
                                    </p:animScale>
                                    <p:animScale>
                                      <p:cBhvr>
                                        <p:cTn id="16" dur="187" fill="hold">
                                          <p:stCondLst>
                                            <p:cond delay="81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105000" y="95000"/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三、电路分析与设计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精密放大电路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230" y="914400"/>
            <a:ext cx="7501890" cy="564388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4000500" y="4283710"/>
            <a:ext cx="1261110" cy="908050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6442" name="文本框 146441"/>
          <p:cNvSpPr txBox="1"/>
          <p:nvPr/>
        </p:nvSpPr>
        <p:spPr>
          <a:xfrm>
            <a:off x="7691120" y="1310005"/>
            <a:ext cx="4267200" cy="45694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sz="2800" b="1" dirty="0">
                <a:solidFill>
                  <a:srgbClr val="C00000"/>
                </a:solidFill>
              </a:rPr>
              <a:t>注意</a:t>
            </a:r>
            <a:r>
              <a:rPr lang="en-US" altLang="zh-CN" sz="2800" b="1" dirty="0">
                <a:solidFill>
                  <a:srgbClr val="C00000"/>
                </a:solidFill>
              </a:rPr>
              <a:t>1</a:t>
            </a:r>
            <a:r>
              <a:rPr lang="zh-CN" altLang="en-US" sz="2800" b="1" dirty="0">
                <a:solidFill>
                  <a:srgbClr val="C00000"/>
                </a:solidFill>
              </a:rPr>
              <a:t>：</a:t>
            </a:r>
            <a:r>
              <a:rPr sz="2800" b="1" dirty="0"/>
              <a:t>运放的反馈电阻需要并联一个100nF 电容，把整个电路的带宽限制在10Hz 以内，充分降低放大电路的输出噪声。最重要的是运放的1/f 噪声，需要选用5</a:t>
            </a:r>
            <a:r>
              <a:rPr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μ</a:t>
            </a:r>
            <a:r>
              <a:rPr sz="2800" b="1" dirty="0"/>
              <a:t>Vpp 以内</a:t>
            </a:r>
            <a:r>
              <a:rPr lang="zh-CN" sz="2800" b="1" dirty="0"/>
              <a:t>，</a:t>
            </a:r>
            <a:r>
              <a:rPr sz="2800" b="1" dirty="0"/>
              <a:t>以提高信噪比</a:t>
            </a:r>
            <a:r>
              <a:rPr lang="zh-CN" sz="2800" b="1" dirty="0"/>
              <a:t>。</a:t>
            </a:r>
            <a:endParaRPr lang="zh-CN" sz="2800" b="1" dirty="0"/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4644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三、电路分析与设计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精密放大电路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230" y="914400"/>
            <a:ext cx="7501890" cy="5643880"/>
          </a:xfrm>
          <a:prstGeom prst="rect">
            <a:avLst/>
          </a:prstGeom>
        </p:spPr>
      </p:pic>
      <p:sp>
        <p:nvSpPr>
          <p:cNvPr id="3" name="圆角矩形 2"/>
          <p:cNvSpPr/>
          <p:nvPr/>
        </p:nvSpPr>
        <p:spPr>
          <a:xfrm>
            <a:off x="5832475" y="2321560"/>
            <a:ext cx="956310" cy="634365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46442" name="文本框 146441"/>
          <p:cNvSpPr txBox="1"/>
          <p:nvPr/>
        </p:nvSpPr>
        <p:spPr>
          <a:xfrm>
            <a:off x="7691120" y="1310005"/>
            <a:ext cx="4267200" cy="28898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sz="2800" b="1" dirty="0">
                <a:solidFill>
                  <a:srgbClr val="C00000"/>
                </a:solidFill>
              </a:rPr>
              <a:t>注意</a:t>
            </a:r>
            <a:r>
              <a:rPr lang="en-US" altLang="zh-CN" sz="2800" b="1" dirty="0">
                <a:solidFill>
                  <a:srgbClr val="C00000"/>
                </a:solidFill>
              </a:rPr>
              <a:t>2</a:t>
            </a:r>
            <a:r>
              <a:rPr lang="zh-CN" altLang="en-US" sz="2800" b="1" dirty="0">
                <a:solidFill>
                  <a:srgbClr val="C00000"/>
                </a:solidFill>
              </a:rPr>
              <a:t>：</a:t>
            </a:r>
            <a:r>
              <a:rPr sz="2800" b="1" dirty="0"/>
              <a:t>运放的输出引脚不能直接对地接电容做滤波，否则会引起运放振荡，可以先串联一个1kΩ 以上的电阻，再对地并联电容</a:t>
            </a:r>
            <a:r>
              <a:rPr lang="zh-CN" sz="2800" b="1" dirty="0"/>
              <a:t>。</a:t>
            </a:r>
            <a:endParaRPr lang="zh-CN" sz="2800" b="1" dirty="0"/>
          </a:p>
        </p:txBody>
      </p:sp>
    </p:spTree>
    <p:custDataLst>
      <p:tags r:id="rId12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14644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四、小结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146442" name="文本框 146441"/>
          <p:cNvSpPr txBox="1"/>
          <p:nvPr/>
        </p:nvSpPr>
        <p:spPr>
          <a:xfrm>
            <a:off x="485775" y="1310005"/>
            <a:ext cx="11472545" cy="422529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C00000"/>
                </a:solidFill>
              </a:rPr>
              <a:t>小结</a:t>
            </a:r>
            <a:r>
              <a:rPr lang="en-US" altLang="zh-CN" sz="2800" b="1" dirty="0">
                <a:solidFill>
                  <a:srgbClr val="C00000"/>
                </a:solidFill>
              </a:rPr>
              <a:t>1</a:t>
            </a:r>
            <a:r>
              <a:rPr lang="zh-CN" altLang="en-US" sz="2800" b="1" dirty="0">
                <a:solidFill>
                  <a:srgbClr val="C00000"/>
                </a:solidFill>
              </a:rPr>
              <a:t>：运放最大能够放大多少倍？</a:t>
            </a:r>
            <a:endParaRPr lang="zh-CN" altLang="en-US" sz="2800" b="1" dirty="0">
              <a:solidFill>
                <a:srgbClr val="C00000"/>
              </a:solidFill>
            </a:endParaRPr>
          </a:p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sz="2800" b="1" dirty="0"/>
              <a:t>根据开环增益的曲线以及增益带宽</a:t>
            </a:r>
            <a:r>
              <a:rPr lang="en-US" altLang="zh-CN" sz="2800" b="1" dirty="0"/>
              <a:t>GBP</a:t>
            </a:r>
            <a:r>
              <a:rPr lang="zh-CN" altLang="en-US" sz="2800" b="1" dirty="0"/>
              <a:t>的定义，</a:t>
            </a:r>
            <a:r>
              <a:rPr lang="en-US" altLang="zh-CN" sz="2800" b="1" dirty="0"/>
              <a:t>Gain=GBP/Bandwidth</a:t>
            </a:r>
            <a:r>
              <a:rPr lang="zh-CN" altLang="en-US" sz="2800" b="1" dirty="0"/>
              <a:t>。因此最大能够放大多少倍和带宽相关，极限情况下放大超低频信号（</a:t>
            </a:r>
            <a:r>
              <a:rPr lang="en-US" altLang="zh-CN" sz="2800" b="1" dirty="0"/>
              <a:t>0.1Hz</a:t>
            </a:r>
            <a:r>
              <a:rPr lang="zh-CN" altLang="en-US" sz="2800" b="1" dirty="0"/>
              <a:t>），那么放大倍数可以接近</a:t>
            </a:r>
            <a:r>
              <a:rPr lang="en-US" altLang="zh-CN" sz="2800" b="1" dirty="0"/>
              <a:t>Aol</a:t>
            </a:r>
            <a:r>
              <a:rPr lang="zh-CN" altLang="en-US" sz="2800" b="1" dirty="0"/>
              <a:t>曲线低频段增益。但是由于没有足够环路增益用于修正误差，此时输出电压将偏离理想的输出电压值，而且</a:t>
            </a:r>
            <a:r>
              <a:rPr lang="zh-CN" altLang="en-US" sz="2800" b="1" dirty="0">
                <a:solidFill>
                  <a:srgbClr val="C00000"/>
                </a:solidFill>
              </a:rPr>
              <a:t>单级过高的放大倍数会把运放的失调电压和噪声放大，使电路</a:t>
            </a:r>
            <a:r>
              <a:rPr lang="en-US" altLang="zh-CN" sz="2800" b="1" dirty="0">
                <a:solidFill>
                  <a:srgbClr val="C00000"/>
                </a:solidFill>
              </a:rPr>
              <a:t>“</a:t>
            </a:r>
            <a:r>
              <a:rPr lang="zh-CN" altLang="en-US" sz="2800" b="1" dirty="0">
                <a:solidFill>
                  <a:srgbClr val="C00000"/>
                </a:solidFill>
              </a:rPr>
              <a:t>不好用。</a:t>
            </a:r>
            <a:r>
              <a:rPr lang="zh-CN" altLang="en-US" sz="2800" b="1" dirty="0">
                <a:solidFill>
                  <a:schemeClr val="tx1"/>
                </a:solidFill>
              </a:rPr>
              <a:t>建议</a:t>
            </a:r>
            <a:r>
              <a:rPr lang="zh-CN" altLang="en-US" sz="2800" b="1" dirty="0">
                <a:solidFill>
                  <a:srgbClr val="7030A0"/>
                </a:solidFill>
              </a:rPr>
              <a:t>单级放大电路控制在</a:t>
            </a:r>
            <a:r>
              <a:rPr lang="en-US" altLang="zh-CN" sz="2800" b="1" dirty="0">
                <a:solidFill>
                  <a:srgbClr val="7030A0"/>
                </a:solidFill>
              </a:rPr>
              <a:t>1000</a:t>
            </a:r>
            <a:r>
              <a:rPr lang="zh-CN" altLang="en-US" sz="2800" b="1" dirty="0">
                <a:solidFill>
                  <a:srgbClr val="7030A0"/>
                </a:solidFill>
              </a:rPr>
              <a:t>倍以内</a:t>
            </a:r>
            <a:r>
              <a:rPr lang="zh-CN" altLang="en-US" sz="2800" b="1" dirty="0">
                <a:solidFill>
                  <a:schemeClr val="tx1"/>
                </a:solidFill>
              </a:rPr>
              <a:t>。</a:t>
            </a:r>
            <a:endParaRPr lang="zh-CN" altLang="en-US" sz="2800" b="1" dirty="0">
              <a:solidFill>
                <a:schemeClr val="tx1"/>
              </a:solidFill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4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四、小结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146442" name="文本框 146441"/>
          <p:cNvSpPr txBox="1"/>
          <p:nvPr/>
        </p:nvSpPr>
        <p:spPr>
          <a:xfrm>
            <a:off x="485775" y="1310005"/>
            <a:ext cx="11162030" cy="31057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C00000"/>
                </a:solidFill>
              </a:rPr>
              <a:t>小结</a:t>
            </a:r>
            <a:r>
              <a:rPr lang="en-US" altLang="zh-CN" sz="2800" b="1" dirty="0">
                <a:solidFill>
                  <a:srgbClr val="C00000"/>
                </a:solidFill>
              </a:rPr>
              <a:t>2</a:t>
            </a:r>
            <a:r>
              <a:rPr lang="zh-CN" altLang="en-US" sz="2800" b="1" dirty="0">
                <a:solidFill>
                  <a:srgbClr val="C00000"/>
                </a:solidFill>
              </a:rPr>
              <a:t>：运放可以放大多微弱的信号？</a:t>
            </a:r>
            <a:endParaRPr lang="zh-CN" altLang="en-US" sz="2800" b="1" dirty="0">
              <a:solidFill>
                <a:srgbClr val="C00000"/>
              </a:solidFill>
            </a:endParaRPr>
          </a:p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/>
              <a:t>取决于所用运放的底噪水平，如果需要运放放大微弱信号（</a:t>
            </a:r>
            <a:r>
              <a:rPr lang="en-US" altLang="zh-CN" sz="2800" b="1" dirty="0"/>
              <a:t>1</a:t>
            </a:r>
            <a:r>
              <a:rPr lang="en-US" altLang="zh-CN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μV-10mV</a:t>
            </a:r>
            <a:r>
              <a:rPr lang="zh-CN" altLang="en-US" sz="2800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）</a:t>
            </a:r>
            <a:r>
              <a:rPr lang="zh-CN" altLang="en-US" sz="2800" b="1" dirty="0"/>
              <a:t>，首先要让运放的输入共模电压远离两个电源轨，保证能够线性放大，然后限制运放的带宽，这样能有效降低带外噪声。总之</a:t>
            </a:r>
            <a:r>
              <a:rPr lang="zh-CN" altLang="en-US" sz="2800" b="1" dirty="0">
                <a:solidFill>
                  <a:srgbClr val="7030A0"/>
                </a:solidFill>
              </a:rPr>
              <a:t>只要有用信号未被噪声淹没，都能有效放大</a:t>
            </a:r>
            <a:r>
              <a:rPr lang="zh-CN" altLang="en-US" sz="2800" b="1" dirty="0">
                <a:solidFill>
                  <a:schemeClr val="tx1"/>
                </a:solidFill>
              </a:rPr>
              <a:t>。</a:t>
            </a:r>
            <a:endParaRPr lang="zh-CN" altLang="en-US" sz="2800" b="1" dirty="0">
              <a:solidFill>
                <a:schemeClr val="tx1"/>
              </a:solidFill>
            </a:endParaRPr>
          </a:p>
        </p:txBody>
      </p:sp>
    </p:spTree>
    <p:custDataLst>
      <p:tags r:id="rId1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644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solidFill>
              <a:schemeClr val="accent1">
                <a:shade val="50000"/>
                <a:alpha val="0"/>
              </a:schemeClr>
            </a:solidFill>
            <a:prstDash val="solid"/>
            <a:miter lim="800000"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/>
          <a:p>
            <a:pPr algn="ctr"/>
            <a:endParaRPr lang="zh-CN" altLang="en-US">
              <a:latin typeface="Arial" panose="020B0604020202020204" pitchFamily="34" charset="0"/>
              <a:ea typeface="微软雅黑" panose="020B0503020204020204" pitchFamily="34" charset="-122"/>
            </a:endParaRPr>
          </a:p>
        </p:txBody>
      </p:sp>
      <p:pic>
        <p:nvPicPr>
          <p:cNvPr id="10" name="图片 9"/>
          <p:cNvPicPr/>
          <p:nvPr>
            <p:custDataLst>
              <p:tags r:id="rId2"/>
            </p:custDataLst>
          </p:nvPr>
        </p:nvPicPr>
        <p:blipFill>
          <a:blip r:embed="rId3" r:link="rId4" cstate="email"/>
          <a:stretch>
            <a:fillRect/>
          </a:stretch>
        </p:blipFill>
        <p:spPr>
          <a:xfrm>
            <a:off x="11471910" y="6004970"/>
            <a:ext cx="720090" cy="853030"/>
          </a:xfrm>
          <a:prstGeom prst="rect">
            <a:avLst/>
          </a:prstGeom>
        </p:spPr>
      </p:pic>
      <p:pic>
        <p:nvPicPr>
          <p:cNvPr id="11" name="图片 10"/>
          <p:cNvPicPr/>
          <p:nvPr>
            <p:custDataLst>
              <p:tags r:id="rId5"/>
            </p:custDataLst>
          </p:nvPr>
        </p:nvPicPr>
        <p:blipFill>
          <a:blip r:embed="rId6" r:link="rId7" cstate="email"/>
          <a:stretch>
            <a:fillRect/>
          </a:stretch>
        </p:blipFill>
        <p:spPr>
          <a:xfrm>
            <a:off x="0" y="6154527"/>
            <a:ext cx="720090" cy="703473"/>
          </a:xfrm>
          <a:prstGeom prst="rect">
            <a:avLst/>
          </a:prstGeom>
        </p:spPr>
      </p:pic>
      <p:pic>
        <p:nvPicPr>
          <p:cNvPr id="23" name="图片 22" descr="resource"/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10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四、小结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146442" name="文本框 146441"/>
          <p:cNvSpPr txBox="1"/>
          <p:nvPr/>
        </p:nvSpPr>
        <p:spPr>
          <a:xfrm>
            <a:off x="485775" y="1206500"/>
            <a:ext cx="11162030" cy="14262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C00000"/>
                </a:solidFill>
              </a:rPr>
              <a:t>小结</a:t>
            </a:r>
            <a:r>
              <a:rPr lang="en-US" altLang="zh-CN" sz="2800" b="1" dirty="0">
                <a:solidFill>
                  <a:srgbClr val="C00000"/>
                </a:solidFill>
              </a:rPr>
              <a:t>3</a:t>
            </a:r>
            <a:r>
              <a:rPr lang="zh-CN" altLang="en-US" sz="2800" b="1" dirty="0">
                <a:solidFill>
                  <a:srgbClr val="C00000"/>
                </a:solidFill>
              </a:rPr>
              <a:t>：运放的输出总误差是什么？</a:t>
            </a:r>
            <a:endParaRPr lang="zh-CN" altLang="en-US" sz="2800" b="1" dirty="0">
              <a:solidFill>
                <a:srgbClr val="C00000"/>
              </a:solidFill>
            </a:endParaRPr>
          </a:p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altLang="en-US" sz="2800" b="1" dirty="0">
                <a:solidFill>
                  <a:srgbClr val="7030A0"/>
                </a:solidFill>
              </a:rPr>
              <a:t>一共有</a:t>
            </a:r>
            <a:r>
              <a:rPr lang="en-US" altLang="zh-CN" sz="2800" b="1" dirty="0">
                <a:solidFill>
                  <a:srgbClr val="7030A0"/>
                </a:solidFill>
              </a:rPr>
              <a:t>9</a:t>
            </a:r>
            <a:r>
              <a:rPr lang="zh-CN" altLang="en-US" sz="2800" b="1" dirty="0">
                <a:solidFill>
                  <a:srgbClr val="7030A0"/>
                </a:solidFill>
              </a:rPr>
              <a:t>项误差构成： </a:t>
            </a:r>
            <a:r>
              <a:rPr lang="zh-CN" altLang="en-US" sz="2800" b="1" dirty="0">
                <a:solidFill>
                  <a:srgbClr val="FFC000"/>
                </a:solidFill>
              </a:rPr>
              <a:t> </a:t>
            </a:r>
            <a:endParaRPr lang="zh-CN" altLang="en-US" sz="2800" b="1" dirty="0">
              <a:solidFill>
                <a:srgbClr val="FFC000"/>
              </a:solidFill>
            </a:endParaRPr>
          </a:p>
        </p:txBody>
      </p:sp>
      <p:graphicFrame>
        <p:nvGraphicFramePr>
          <p:cNvPr id="2" name="对象 1">
            <a:hlinkClick r:id="" action="ppaction://ole?verb="/>
          </p:cNvPr>
          <p:cNvGraphicFramePr>
            <a:graphicFrameLocks noChangeAspect="1"/>
          </p:cNvGraphicFramePr>
          <p:nvPr/>
        </p:nvGraphicFramePr>
        <p:xfrm>
          <a:off x="62865" y="3921760"/>
          <a:ext cx="12066905" cy="66865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" r:id="rId11" imgW="4356100" imgH="241300" progId="Equation.KSEE3">
                  <p:embed/>
                </p:oleObj>
              </mc:Choice>
              <mc:Fallback>
                <p:oleObj name="" r:id="rId11" imgW="4356100" imgH="241300" progId="Equation.KSEE3">
                  <p:embed/>
                  <p:pic>
                    <p:nvPicPr>
                      <p:cNvPr id="0" name="图片 2048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62865" y="3921760"/>
                        <a:ext cx="12066905" cy="668655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40000"/>
                          <a:lumOff val="60000"/>
                        </a:schemeClr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线形标注 1(带强调线) 2"/>
          <p:cNvSpPr/>
          <p:nvPr/>
        </p:nvSpPr>
        <p:spPr>
          <a:xfrm>
            <a:off x="231775" y="5166995"/>
            <a:ext cx="2058670" cy="578485"/>
          </a:xfrm>
          <a:prstGeom prst="accentCallout1">
            <a:avLst>
              <a:gd name="adj1" fmla="val -2085"/>
              <a:gd name="adj2" fmla="val -1017"/>
              <a:gd name="adj3" fmla="val -117563"/>
              <a:gd name="adj4" fmla="val 6110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失调电压</a:t>
            </a:r>
            <a:endParaRPr lang="zh-CN" altLang="en-US" sz="2800" b="1"/>
          </a:p>
        </p:txBody>
      </p:sp>
      <p:sp>
        <p:nvSpPr>
          <p:cNvPr id="4" name="线形标注 1(带强调线) 3"/>
          <p:cNvSpPr/>
          <p:nvPr/>
        </p:nvSpPr>
        <p:spPr>
          <a:xfrm>
            <a:off x="485775" y="2834005"/>
            <a:ext cx="1530985" cy="578485"/>
          </a:xfrm>
          <a:prstGeom prst="accentCallout1">
            <a:avLst>
              <a:gd name="adj1" fmla="val 102305"/>
              <a:gd name="adj2" fmla="val 103027"/>
              <a:gd name="adj3" fmla="val 187596"/>
              <a:gd name="adj4" fmla="val 11887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温漂</a:t>
            </a:r>
            <a:endParaRPr lang="zh-CN" altLang="en-US" sz="2800" b="1"/>
          </a:p>
        </p:txBody>
      </p:sp>
      <p:sp>
        <p:nvSpPr>
          <p:cNvPr id="5" name="线形标注 1(带强调线) 4"/>
          <p:cNvSpPr/>
          <p:nvPr/>
        </p:nvSpPr>
        <p:spPr>
          <a:xfrm>
            <a:off x="2888615" y="2834005"/>
            <a:ext cx="2103755" cy="578485"/>
          </a:xfrm>
          <a:prstGeom prst="accentCallout1">
            <a:avLst>
              <a:gd name="adj1" fmla="val 104939"/>
              <a:gd name="adj2" fmla="val 102595"/>
              <a:gd name="adj3" fmla="val 195938"/>
              <a:gd name="adj4" fmla="val 5381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偏置电流</a:t>
            </a:r>
            <a:endParaRPr lang="zh-CN" altLang="en-US" sz="2800" b="1"/>
          </a:p>
        </p:txBody>
      </p:sp>
      <p:sp>
        <p:nvSpPr>
          <p:cNvPr id="6" name="线形标注 1(带强调线) 5"/>
          <p:cNvSpPr/>
          <p:nvPr/>
        </p:nvSpPr>
        <p:spPr>
          <a:xfrm>
            <a:off x="2888615" y="5166995"/>
            <a:ext cx="2630805" cy="578485"/>
          </a:xfrm>
          <a:prstGeom prst="accentCallout1">
            <a:avLst>
              <a:gd name="adj1" fmla="val -2085"/>
              <a:gd name="adj2" fmla="val -1017"/>
              <a:gd name="adj3" fmla="val -122722"/>
              <a:gd name="adj4" fmla="val 7832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偏置电流漂移</a:t>
            </a:r>
            <a:endParaRPr lang="zh-CN" altLang="en-US" sz="2800" b="1"/>
          </a:p>
        </p:txBody>
      </p:sp>
      <p:sp>
        <p:nvSpPr>
          <p:cNvPr id="7" name="线形标注 1(带强调线) 6"/>
          <p:cNvSpPr/>
          <p:nvPr/>
        </p:nvSpPr>
        <p:spPr>
          <a:xfrm>
            <a:off x="5920105" y="5166995"/>
            <a:ext cx="1528445" cy="578485"/>
          </a:xfrm>
          <a:prstGeom prst="accentCallout1">
            <a:avLst>
              <a:gd name="adj1" fmla="val 8342"/>
              <a:gd name="adj2" fmla="val 103656"/>
              <a:gd name="adj3" fmla="val -112403"/>
              <a:gd name="adj4" fmla="val 5612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噪声</a:t>
            </a:r>
            <a:endParaRPr lang="zh-CN" altLang="en-US" sz="2800" b="1"/>
          </a:p>
        </p:txBody>
      </p:sp>
      <p:sp>
        <p:nvSpPr>
          <p:cNvPr id="12" name="线形标注 1(带强调线) 11"/>
          <p:cNvSpPr/>
          <p:nvPr/>
        </p:nvSpPr>
        <p:spPr>
          <a:xfrm>
            <a:off x="6402705" y="2834005"/>
            <a:ext cx="2103755" cy="578485"/>
          </a:xfrm>
          <a:prstGeom prst="accentCallout1">
            <a:avLst>
              <a:gd name="adj1" fmla="val 102195"/>
              <a:gd name="adj2" fmla="val 101901"/>
              <a:gd name="adj3" fmla="val 209549"/>
              <a:gd name="adj4" fmla="val 7328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共模抑制比</a:t>
            </a:r>
            <a:endParaRPr lang="zh-CN" altLang="en-US" sz="2800" b="1"/>
          </a:p>
        </p:txBody>
      </p:sp>
      <p:sp>
        <p:nvSpPr>
          <p:cNvPr id="13" name="线形标注 1(带强调线) 12"/>
          <p:cNvSpPr/>
          <p:nvPr/>
        </p:nvSpPr>
        <p:spPr>
          <a:xfrm>
            <a:off x="7828280" y="5166995"/>
            <a:ext cx="2040255" cy="578485"/>
          </a:xfrm>
          <a:prstGeom prst="accentCallout1">
            <a:avLst>
              <a:gd name="adj1" fmla="val -4720"/>
              <a:gd name="adj2" fmla="val 101720"/>
              <a:gd name="adj3" fmla="val -109220"/>
              <a:gd name="adj4" fmla="val 710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电源抑制比</a:t>
            </a:r>
            <a:endParaRPr lang="zh-CN" altLang="en-US" sz="2800" b="1"/>
          </a:p>
        </p:txBody>
      </p:sp>
      <p:sp>
        <p:nvSpPr>
          <p:cNvPr id="14" name="线形标注 1(带强调线) 13"/>
          <p:cNvSpPr/>
          <p:nvPr/>
        </p:nvSpPr>
        <p:spPr>
          <a:xfrm>
            <a:off x="9050020" y="2834005"/>
            <a:ext cx="2103755" cy="578485"/>
          </a:xfrm>
          <a:prstGeom prst="accentCallout1">
            <a:avLst>
              <a:gd name="adj1" fmla="val 102195"/>
              <a:gd name="adj2" fmla="val 101901"/>
              <a:gd name="adj3" fmla="val 204061"/>
              <a:gd name="adj4" fmla="val 6501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开环增益</a:t>
            </a:r>
            <a:endParaRPr lang="zh-CN" altLang="en-US" sz="2800" b="1"/>
          </a:p>
        </p:txBody>
      </p:sp>
      <p:sp>
        <p:nvSpPr>
          <p:cNvPr id="15" name="线形标注 1(带强调线) 14"/>
          <p:cNvSpPr/>
          <p:nvPr/>
        </p:nvSpPr>
        <p:spPr>
          <a:xfrm>
            <a:off x="10089515" y="5166995"/>
            <a:ext cx="2040255" cy="578485"/>
          </a:xfrm>
          <a:prstGeom prst="accentCallout1">
            <a:avLst>
              <a:gd name="adj1" fmla="val 548"/>
              <a:gd name="adj2" fmla="val 101711"/>
              <a:gd name="adj3" fmla="val -120197"/>
              <a:gd name="adj4" fmla="val 718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/>
              <a:t>射频干扰</a:t>
            </a:r>
            <a:endParaRPr lang="zh-CN" altLang="en-US" sz="2800" b="1"/>
          </a:p>
        </p:txBody>
      </p:sp>
      <p:sp>
        <p:nvSpPr>
          <p:cNvPr id="16" name="文本框 15"/>
          <p:cNvSpPr txBox="1"/>
          <p:nvPr/>
        </p:nvSpPr>
        <p:spPr>
          <a:xfrm>
            <a:off x="4518660" y="1981835"/>
            <a:ext cx="4906010" cy="6508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zh-CN" sz="2800" b="1" dirty="0">
                <a:solidFill>
                  <a:srgbClr val="FFC000"/>
                </a:solidFill>
              </a:rPr>
              <a:t>引入负反馈非常重要</a:t>
            </a:r>
            <a:r>
              <a:rPr lang="zh-CN" altLang="en-US" sz="2800" b="1" dirty="0">
                <a:solidFill>
                  <a:srgbClr val="7030A0"/>
                </a:solidFill>
              </a:rPr>
              <a:t> </a:t>
            </a:r>
            <a:r>
              <a:rPr lang="zh-CN" altLang="en-US" sz="2800" b="1" dirty="0">
                <a:solidFill>
                  <a:srgbClr val="FFC000"/>
                </a:solidFill>
              </a:rPr>
              <a:t> </a:t>
            </a:r>
            <a:endParaRPr lang="zh-CN" altLang="en-US" sz="2800" b="1" dirty="0">
              <a:solidFill>
                <a:srgbClr val="FFC000"/>
              </a:solidFill>
            </a:endParaRPr>
          </a:p>
        </p:txBody>
      </p:sp>
    </p:spTree>
    <p:custDataLst>
      <p:tags r:id="rId13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6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64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bldLvl="0" animBg="1"/>
      <p:bldP spid="6" grpId="0" animBg="1"/>
      <p:bldP spid="7" grpId="0" bldLvl="0" animBg="1"/>
      <p:bldP spid="12" grpId="0" bldLvl="0" animBg="1"/>
      <p:bldP spid="13" grpId="0" bldLvl="0" animBg="1"/>
      <p:bldP spid="14" grpId="0" bldLvl="0" animBg="1"/>
      <p:bldP spid="15" grpId="0" bldLvl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411730" y="2232025"/>
            <a:ext cx="4105910" cy="885825"/>
          </a:xfrm>
        </p:spPr>
        <p:txBody>
          <a:bodyPr>
            <a:normAutofit fontScale="90000"/>
          </a:bodyPr>
          <a:p>
            <a:r>
              <a:rPr lang="zh-CN" altLang="en-US" sz="8000">
                <a:solidFill>
                  <a:schemeClr val="accent6">
                    <a:lumMod val="50000"/>
                  </a:schemeClr>
                </a:solidFill>
                <a:latin typeface="华文新魏" panose="02010800040101010101" charset="-122"/>
                <a:ea typeface="华文新魏" panose="02010800040101010101" charset="-122"/>
              </a:rPr>
              <a:t>感谢观看</a:t>
            </a:r>
            <a:endParaRPr lang="zh-CN" altLang="en-US" sz="8000">
              <a:solidFill>
                <a:schemeClr val="accent6">
                  <a:lumMod val="50000"/>
                </a:schemeClr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Title 6"/>
          <p:cNvSpPr txBox="1"/>
          <p:nvPr>
            <p:custDataLst>
              <p:tags r:id="rId1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17" name="图片 16" descr="Y@QBQQBFX@9OVWS$2UK80)X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9020" y="913765"/>
            <a:ext cx="7554595" cy="325882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rcRect t="23530" r="35435" b="12379"/>
          <a:stretch>
            <a:fillRect/>
          </a:stretch>
        </p:blipFill>
        <p:spPr>
          <a:xfrm>
            <a:off x="4017645" y="4209415"/>
            <a:ext cx="3642360" cy="264858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6009640" y="3465830"/>
            <a:ext cx="3234690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⑤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rPr>
              <a:t>热电堆传感器</a:t>
            </a:r>
            <a:endParaRPr lang="zh-CN" altLang="en-US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413385" y="4321175"/>
            <a:ext cx="3253105" cy="2499995"/>
            <a:chOff x="12806" y="1439"/>
            <a:chExt cx="6325" cy="5131"/>
          </a:xfrm>
        </p:grpSpPr>
        <p:pic>
          <p:nvPicPr>
            <p:cNvPr id="18" name="图片 17" descr="AO`XYTPUU@SK{LI4_N34$G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806" y="1439"/>
              <a:ext cx="6325" cy="5131"/>
            </a:xfrm>
            <a:prstGeom prst="rect">
              <a:avLst/>
            </a:prstGeom>
          </p:spPr>
        </p:pic>
        <p:sp>
          <p:nvSpPr>
            <p:cNvPr id="32" name="文本框 31"/>
            <p:cNvSpPr txBox="1"/>
            <p:nvPr/>
          </p:nvSpPr>
          <p:spPr>
            <a:xfrm>
              <a:off x="16511" y="4096"/>
              <a:ext cx="1511" cy="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rgbClr val="FF0000"/>
                  </a:solidFill>
                </a:rPr>
                <a:t>热端</a:t>
              </a:r>
              <a:endParaRPr lang="zh-CN" altLang="en-US" b="1">
                <a:solidFill>
                  <a:srgbClr val="FF0000"/>
                </a:solidFill>
              </a:endParaRPr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13220" y="4096"/>
              <a:ext cx="1688" cy="75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b="1">
                  <a:solidFill>
                    <a:srgbClr val="0070C0"/>
                  </a:solidFill>
                </a:rPr>
                <a:t>冷端</a:t>
              </a:r>
              <a:endParaRPr lang="zh-CN" altLang="en-US" b="1">
                <a:solidFill>
                  <a:srgbClr val="0070C0"/>
                </a:solidFill>
              </a:endParaRPr>
            </a:p>
          </p:txBody>
        </p:sp>
      </p:grpSp>
      <p:pic>
        <p:nvPicPr>
          <p:cNvPr id="39" name="图片 38" descr="resource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2619375" y="3096895"/>
            <a:ext cx="875665" cy="929005"/>
          </a:xfrm>
          <a:prstGeom prst="rect">
            <a:avLst/>
          </a:prstGeom>
          <a:solidFill>
            <a:srgbClr val="11CB45">
              <a:alpha val="4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388995" y="3208020"/>
            <a:ext cx="1762125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①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rPr>
              <a:t>电池</a:t>
            </a:r>
            <a:endParaRPr lang="zh-CN" altLang="en-US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3388360" y="2501265"/>
            <a:ext cx="1873885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②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rPr>
              <a:t>蜂鸣器</a:t>
            </a:r>
            <a:endParaRPr lang="zh-CN" altLang="en-US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sp>
        <p:nvSpPr>
          <p:cNvPr id="6" name="平行四边形 5"/>
          <p:cNvSpPr/>
          <p:nvPr/>
        </p:nvSpPr>
        <p:spPr>
          <a:xfrm>
            <a:off x="2647315" y="1206500"/>
            <a:ext cx="1224280" cy="1768475"/>
          </a:xfrm>
          <a:prstGeom prst="parallelogram">
            <a:avLst/>
          </a:prstGeom>
          <a:solidFill>
            <a:srgbClr val="11CB45">
              <a:alpha val="4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3665855" y="1794510"/>
            <a:ext cx="1873885" cy="70675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③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rPr>
              <a:t>主控板</a:t>
            </a:r>
            <a:endParaRPr lang="zh-CN" altLang="en-US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45715" y="1119505"/>
            <a:ext cx="725170" cy="929005"/>
          </a:xfrm>
          <a:prstGeom prst="rect">
            <a:avLst/>
          </a:prstGeom>
          <a:solidFill>
            <a:srgbClr val="11CB45">
              <a:alpha val="47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0" name="图片 9" descr="_QM)$IUE{RC{I(9{~S)4EP5"/>
          <p:cNvPicPr>
            <a:picLocks noChangeAspect="1"/>
          </p:cNvPicPr>
          <p:nvPr/>
        </p:nvPicPr>
        <p:blipFill>
          <a:blip r:embed="rId7"/>
          <a:srcRect l="2835" t="4923" r="2835"/>
          <a:stretch>
            <a:fillRect/>
          </a:stretch>
        </p:blipFill>
        <p:spPr>
          <a:xfrm>
            <a:off x="123825" y="950595"/>
            <a:ext cx="2049145" cy="21463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123825" y="3096895"/>
            <a:ext cx="2195195" cy="1076325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noAutofit/>
          </a:bodyPr>
          <a:p>
            <a:pPr lvl="0" algn="ctr">
              <a:buClrTx/>
              <a:buSzTx/>
              <a:buFontTx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④</a:t>
            </a: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rPr>
              <a:t>液晶</a:t>
            </a:r>
            <a:endParaRPr lang="zh-CN" altLang="en-US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altLang="en-US" sz="3600" b="1"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华文新魏" panose="02010800040101010101" charset="-122"/>
                <a:ea typeface="华文新魏" panose="02010800040101010101" charset="-122"/>
                <a:sym typeface="+mn-ea"/>
              </a:rPr>
              <a:t>显示屏</a:t>
            </a:r>
            <a:endParaRPr lang="zh-CN" altLang="en-US" sz="3600" b="1"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华文新魏" panose="02010800040101010101" charset="-122"/>
              <a:ea typeface="华文新魏" panose="02010800040101010101" charset="-122"/>
              <a:sym typeface="+mn-ea"/>
            </a:endParaRPr>
          </a:p>
        </p:txBody>
      </p:sp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66655" y="913765"/>
            <a:ext cx="2038350" cy="2028190"/>
          </a:xfrm>
          <a:prstGeom prst="rect">
            <a:avLst/>
          </a:prstGeom>
        </p:spPr>
      </p:pic>
      <p:cxnSp>
        <p:nvCxnSpPr>
          <p:cNvPr id="14" name="直接连接符 13"/>
          <p:cNvCxnSpPr/>
          <p:nvPr/>
        </p:nvCxnSpPr>
        <p:spPr>
          <a:xfrm flipV="1">
            <a:off x="8899525" y="1485900"/>
            <a:ext cx="2004060" cy="98933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8912225" y="1621790"/>
            <a:ext cx="2028190" cy="80391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图片 19" descr="B`FX(A}~8}}6EK7_1}B~O2K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43255" y="1356360"/>
            <a:ext cx="1009650" cy="1069340"/>
          </a:xfrm>
          <a:prstGeom prst="rect">
            <a:avLst/>
          </a:prstGeom>
        </p:spPr>
      </p:pic>
      <p:grpSp>
        <p:nvGrpSpPr>
          <p:cNvPr id="27" name="组合 26"/>
          <p:cNvGrpSpPr/>
          <p:nvPr/>
        </p:nvGrpSpPr>
        <p:grpSpPr>
          <a:xfrm>
            <a:off x="8608695" y="4227830"/>
            <a:ext cx="2555240" cy="2611120"/>
            <a:chOff x="13249" y="6687"/>
            <a:chExt cx="4024" cy="4112"/>
          </a:xfrm>
        </p:grpSpPr>
        <p:pic>
          <p:nvPicPr>
            <p:cNvPr id="22" name="图片 21"/>
            <p:cNvPicPr>
              <a:picLocks noChangeAspect="1"/>
            </p:cNvPicPr>
            <p:nvPr/>
          </p:nvPicPr>
          <p:blipFill>
            <a:blip r:embed="rId3"/>
            <a:srcRect l="71240" t="23530" r="-4581" b="12379"/>
            <a:stretch>
              <a:fillRect/>
            </a:stretch>
          </p:blipFill>
          <p:spPr>
            <a:xfrm>
              <a:off x="13249" y="6687"/>
              <a:ext cx="2962" cy="4113"/>
            </a:xfrm>
            <a:prstGeom prst="rect">
              <a:avLst/>
            </a:prstGeom>
          </p:spPr>
        </p:pic>
        <p:sp>
          <p:nvSpPr>
            <p:cNvPr id="23" name="文本框 22"/>
            <p:cNvSpPr txBox="1"/>
            <p:nvPr/>
          </p:nvSpPr>
          <p:spPr>
            <a:xfrm>
              <a:off x="16211" y="7259"/>
              <a:ext cx="1063" cy="2795"/>
            </a:xfrm>
            <a:prstGeom prst="rect">
              <a:avLst/>
            </a:prstGeom>
            <a:noFill/>
          </p:spPr>
          <p:txBody>
            <a:bodyPr vert="eaVert" wrap="square" rtlCol="0">
              <a:spAutoFit/>
            </a:bodyPr>
            <a:p>
              <a:r>
                <a:rPr lang="zh-CN" altLang="en-US" sz="3200" b="1">
                  <a:latin typeface="华文新魏" panose="02010800040101010101" charset="-122"/>
                  <a:ea typeface="华文新魏" panose="02010800040101010101" charset="-122"/>
                </a:rPr>
                <a:t>等效电路</a:t>
              </a:r>
              <a:endParaRPr lang="zh-CN" altLang="en-US" sz="3200" b="1">
                <a:latin typeface="华文新魏" panose="02010800040101010101" charset="-122"/>
                <a:ea typeface="华文新魏" panose="02010800040101010101" charset="-122"/>
              </a:endParaRPr>
            </a:p>
          </p:txBody>
        </p:sp>
      </p:grpSp>
      <p:sp>
        <p:nvSpPr>
          <p:cNvPr id="28" name="燕尾形 27"/>
          <p:cNvSpPr/>
          <p:nvPr/>
        </p:nvSpPr>
        <p:spPr>
          <a:xfrm>
            <a:off x="7653020" y="5392420"/>
            <a:ext cx="1096010" cy="354965"/>
          </a:xfrm>
          <a:prstGeom prst="chevron">
            <a:avLst/>
          </a:prstGeom>
          <a:gradFill>
            <a:gsLst>
              <a:gs pos="0">
                <a:srgbClr val="FE4444"/>
              </a:gs>
              <a:gs pos="100000">
                <a:srgbClr val="832B2B"/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000 0.000000 L 0.002552 -0.108519 " pathEditMode="relative" ptsTypes="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3" presetClass="entr" presetSubtype="1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28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00"/>
                            </p:stCondLst>
                            <p:childTnLst>
                              <p:par>
                                <p:cTn id="91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1"/>
      <p:bldP spid="3" grpId="1"/>
      <p:bldP spid="2" grpId="0" animBg="1"/>
      <p:bldP spid="3" grpId="2"/>
      <p:bldP spid="2" grpId="1" animBg="1"/>
      <p:bldP spid="4" grpId="1"/>
      <p:bldP spid="4" grpId="2"/>
      <p:bldP spid="8" grpId="1"/>
      <p:bldP spid="8" grpId="2"/>
      <p:bldP spid="6" grpId="0" animBg="1"/>
      <p:bldP spid="2" grpId="2" animBg="1"/>
      <p:bldP spid="6" grpId="1" animBg="1"/>
      <p:bldP spid="12" grpId="1"/>
      <p:bldP spid="9" grpId="0" animBg="1"/>
      <p:bldP spid="12" grpId="2"/>
      <p:bldP spid="9" grpId="1" animBg="1"/>
      <p:bldP spid="21" grpId="2"/>
      <p:bldP spid="28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5" name="圆角矩形 4"/>
          <p:cNvSpPr/>
          <p:nvPr/>
        </p:nvSpPr>
        <p:spPr>
          <a:xfrm>
            <a:off x="3843655" y="4029710"/>
            <a:ext cx="5572760" cy="11988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aphicFrame>
        <p:nvGraphicFramePr>
          <p:cNvPr id="8202" name="对象 8201"/>
          <p:cNvGraphicFramePr>
            <a:graphicFrameLocks noChangeAspect="1"/>
          </p:cNvGraphicFramePr>
          <p:nvPr/>
        </p:nvGraphicFramePr>
        <p:xfrm>
          <a:off x="3978275" y="3535680"/>
          <a:ext cx="5398135" cy="1684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7" name="" r:id="rId1" imgW="6064885" imgH="2487930" progId="Visio.Drawing.11">
                  <p:embed/>
                </p:oleObj>
              </mc:Choice>
              <mc:Fallback>
                <p:oleObj name="" r:id="rId1" imgW="6064885" imgH="2487930" progId="Visio.Drawing.11">
                  <p:embed/>
                  <p:pic>
                    <p:nvPicPr>
                      <p:cNvPr id="0" name="图片 3076"/>
                      <p:cNvPicPr/>
                      <p:nvPr/>
                    </p:nvPicPr>
                    <p:blipFill>
                      <a:blip r:embed="rId2"/>
                      <a:srcRect l="27835" t="40967" r="1875" b="5106"/>
                      <a:stretch>
                        <a:fillRect/>
                      </a:stretch>
                    </p:blipFill>
                    <p:spPr>
                      <a:xfrm>
                        <a:off x="3978275" y="3535680"/>
                        <a:ext cx="5398135" cy="168402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圆角矩形 2"/>
          <p:cNvSpPr/>
          <p:nvPr/>
        </p:nvSpPr>
        <p:spPr>
          <a:xfrm>
            <a:off x="7658100" y="2435860"/>
            <a:ext cx="1758950" cy="11988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5751195" y="2435860"/>
            <a:ext cx="1758950" cy="11988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245" name="矩形 8197"/>
          <p:cNvSpPr/>
          <p:nvPr/>
        </p:nvSpPr>
        <p:spPr>
          <a:xfrm>
            <a:off x="918845" y="2996565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3844290" y="2435860"/>
            <a:ext cx="1758950" cy="11988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" name="圆角矩形 1"/>
          <p:cNvSpPr/>
          <p:nvPr/>
        </p:nvSpPr>
        <p:spPr>
          <a:xfrm>
            <a:off x="1881505" y="2418715"/>
            <a:ext cx="1758950" cy="119888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graphicFrame>
        <p:nvGraphicFramePr>
          <p:cNvPr id="8200" name="对象 8199"/>
          <p:cNvGraphicFramePr>
            <a:graphicFrameLocks noChangeAspect="1"/>
          </p:cNvGraphicFramePr>
          <p:nvPr/>
        </p:nvGraphicFramePr>
        <p:xfrm>
          <a:off x="1970088" y="2435543"/>
          <a:ext cx="7543165" cy="10998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" r:id="rId3" imgW="3318510" imgH="1349375" progId="Visio.Drawing.11">
                  <p:embed/>
                </p:oleObj>
              </mc:Choice>
              <mc:Fallback>
                <p:oleObj name="" r:id="rId3" imgW="3318510" imgH="1349375" progId="Visio.Drawing.11">
                  <p:embed/>
                  <p:pic>
                    <p:nvPicPr>
                      <p:cNvPr id="0" name="图片 3075"/>
                      <p:cNvPicPr/>
                      <p:nvPr/>
                    </p:nvPicPr>
                    <p:blipFill>
                      <a:blip r:embed="rId4"/>
                      <a:srcRect l="1822" t="6107" b="58289"/>
                      <a:stretch>
                        <a:fillRect/>
                      </a:stretch>
                    </p:blipFill>
                    <p:spPr>
                      <a:xfrm>
                        <a:off x="1970088" y="2435543"/>
                        <a:ext cx="7543165" cy="1099820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5" name="线形标注 1 8194"/>
          <p:cNvSpPr/>
          <p:nvPr/>
        </p:nvSpPr>
        <p:spPr>
          <a:xfrm>
            <a:off x="812800" y="4170045"/>
            <a:ext cx="2301875" cy="433070"/>
          </a:xfrm>
          <a:prstGeom prst="borderCallout1">
            <a:avLst>
              <a:gd name="adj1" fmla="val 26375"/>
              <a:gd name="adj2" fmla="val 104319"/>
              <a:gd name="adj3" fmla="val -88123"/>
              <a:gd name="adj4" fmla="val 121020"/>
            </a:avLst>
          </a:prstGeom>
          <a:solidFill>
            <a:srgbClr val="4BD3FF"/>
          </a:solidFill>
          <a:ln w="25400" cap="flat" cmpd="sng">
            <a:solidFill>
              <a:srgbClr val="007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algn="ctr"/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模拟电子电路</a:t>
            </a:r>
            <a:endParaRPr lang="zh-CN" altLang="en-US" sz="20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196" name="线形标注 1 8195"/>
          <p:cNvSpPr/>
          <p:nvPr/>
        </p:nvSpPr>
        <p:spPr>
          <a:xfrm>
            <a:off x="1020445" y="5538470"/>
            <a:ext cx="2339975" cy="372745"/>
          </a:xfrm>
          <a:prstGeom prst="borderCallout1">
            <a:avLst>
              <a:gd name="adj1" fmla="val 26375"/>
              <a:gd name="adj2" fmla="val 102681"/>
              <a:gd name="adj3" fmla="val -49744"/>
              <a:gd name="adj4" fmla="val 123880"/>
            </a:avLst>
          </a:prstGeom>
          <a:solidFill>
            <a:srgbClr val="92D050"/>
          </a:solidFill>
          <a:ln w="25400" cap="flat" cmpd="sng">
            <a:solidFill>
              <a:srgbClr val="00B05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algn="ctr"/>
            <a:r>
              <a:rPr lang="zh-CN" altLang="en-US" sz="2000" b="1">
                <a:latin typeface="Arial" panose="020B0604020202020204" pitchFamily="34" charset="0"/>
                <a:ea typeface="宋体" panose="02010600030101010101" pitchFamily="2" charset="-122"/>
              </a:rPr>
              <a:t>数字电子电路</a:t>
            </a:r>
            <a:endParaRPr lang="zh-CN" altLang="en-US" sz="2000" b="1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4" name="矩形 8196"/>
          <p:cNvSpPr/>
          <p:nvPr/>
        </p:nvSpPr>
        <p:spPr>
          <a:xfrm>
            <a:off x="918845" y="293465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0248" name="矩形 8200"/>
          <p:cNvSpPr/>
          <p:nvPr/>
        </p:nvSpPr>
        <p:spPr>
          <a:xfrm>
            <a:off x="918845" y="2867978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203" name="线形标注 1 8202"/>
          <p:cNvSpPr/>
          <p:nvPr/>
        </p:nvSpPr>
        <p:spPr>
          <a:xfrm>
            <a:off x="1387158" y="1290003"/>
            <a:ext cx="1058862" cy="720725"/>
          </a:xfrm>
          <a:prstGeom prst="borderCallout1">
            <a:avLst>
              <a:gd name="adj1" fmla="val 15861"/>
              <a:gd name="adj2" fmla="val 107194"/>
              <a:gd name="adj3" fmla="val 167403"/>
              <a:gd name="adj4" fmla="val 142727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algn="ctr"/>
            <a:r>
              <a:rPr lang="zh-CN" altLang="en-US" sz="20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传感器接收器</a:t>
            </a:r>
            <a:endParaRPr lang="zh-CN" altLang="en-US" sz="20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04" name="线形标注 1 8203"/>
          <p:cNvSpPr/>
          <p:nvPr/>
        </p:nvSpPr>
        <p:spPr>
          <a:xfrm>
            <a:off x="3114358" y="1290003"/>
            <a:ext cx="1295400" cy="720725"/>
          </a:xfrm>
          <a:prstGeom prst="borderCallout1">
            <a:avLst>
              <a:gd name="adj1" fmla="val 15861"/>
              <a:gd name="adj2" fmla="val 105884"/>
              <a:gd name="adj3" fmla="val 167620"/>
              <a:gd name="adj4" fmla="val 137745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algn="ctr"/>
            <a:r>
              <a:rPr lang="zh-CN" altLang="en-US" sz="20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隔离、滤波、放大</a:t>
            </a:r>
            <a:endParaRPr lang="zh-CN" altLang="en-US" sz="20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05" name="线形标注 1 8204"/>
          <p:cNvSpPr/>
          <p:nvPr/>
        </p:nvSpPr>
        <p:spPr>
          <a:xfrm>
            <a:off x="5093653" y="1290003"/>
            <a:ext cx="1296987" cy="720725"/>
          </a:xfrm>
          <a:prstGeom prst="borderCallout1">
            <a:avLst>
              <a:gd name="adj1" fmla="val 15861"/>
              <a:gd name="adj2" fmla="val 105875"/>
              <a:gd name="adj3" fmla="val 171806"/>
              <a:gd name="adj4" fmla="val 129500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algn="ctr"/>
            <a:r>
              <a:rPr lang="zh-CN" altLang="en-US" sz="2000" b="1">
                <a:solidFill>
                  <a:srgbClr val="000000"/>
                </a:solidFill>
                <a:latin typeface="Times New Roman" panose="02020603050405020304" pitchFamily="18" charset="0"/>
                <a:ea typeface="宋体" panose="02010600030101010101" pitchFamily="2" charset="-122"/>
              </a:rPr>
              <a:t>运算、转换、比较</a:t>
            </a:r>
            <a:endParaRPr lang="zh-CN" altLang="en-US" sz="2000" b="1">
              <a:solidFill>
                <a:srgbClr val="00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206" name="线形标注 1 8205"/>
          <p:cNvSpPr/>
          <p:nvPr/>
        </p:nvSpPr>
        <p:spPr>
          <a:xfrm>
            <a:off x="7003733" y="1434465"/>
            <a:ext cx="914400" cy="431800"/>
          </a:xfrm>
          <a:prstGeom prst="borderCallout1">
            <a:avLst>
              <a:gd name="adj1" fmla="val 26472"/>
              <a:gd name="adj2" fmla="val 108333"/>
              <a:gd name="adj3" fmla="val 247796"/>
              <a:gd name="adj4" fmla="val 136287"/>
            </a:avLst>
          </a:prstGeom>
          <a:solidFill>
            <a:schemeClr val="accent5">
              <a:lumMod val="20000"/>
              <a:lumOff val="80000"/>
            </a:schemeClr>
          </a:solidFill>
          <a:ln w="25400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/>
          <a:p>
            <a:pPr algn="ctr"/>
            <a:r>
              <a:rPr lang="zh-CN" altLang="en-US" sz="2000" b="1">
                <a:latin typeface="Times New Roman" panose="02020603050405020304" pitchFamily="18" charset="0"/>
                <a:ea typeface="宋体" panose="02010600030101010101" pitchFamily="2" charset="-122"/>
              </a:rPr>
              <a:t>功放</a:t>
            </a:r>
            <a:endParaRPr lang="zh-CN" altLang="en-US" sz="2000" b="1"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grpSp>
        <p:nvGrpSpPr>
          <p:cNvPr id="8207" name="组合 8206"/>
          <p:cNvGrpSpPr/>
          <p:nvPr/>
        </p:nvGrpSpPr>
        <p:grpSpPr>
          <a:xfrm>
            <a:off x="6138545" y="5106353"/>
            <a:ext cx="3168650" cy="871537"/>
            <a:chOff x="0" y="0"/>
            <a:chExt cx="1996" cy="549"/>
          </a:xfrm>
        </p:grpSpPr>
        <p:sp>
          <p:nvSpPr>
            <p:cNvPr id="10255" name="线形标注 1 8207"/>
            <p:cNvSpPr/>
            <p:nvPr/>
          </p:nvSpPr>
          <p:spPr>
            <a:xfrm>
              <a:off x="0" y="223"/>
              <a:ext cx="1996" cy="326"/>
            </a:xfrm>
            <a:prstGeom prst="borderCallout1">
              <a:avLst>
                <a:gd name="adj1" fmla="val 22644"/>
                <a:gd name="adj2" fmla="val -2403"/>
                <a:gd name="adj3" fmla="val -83648"/>
                <a:gd name="adj4" fmla="val -46745"/>
              </a:avLst>
            </a:prstGeom>
            <a:solidFill>
              <a:srgbClr val="FFAFAF"/>
            </a:solidFill>
            <a:ln w="254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pPr algn="ctr">
                <a:lnSpc>
                  <a:spcPct val="130000"/>
                </a:lnSpc>
              </a:pPr>
              <a:r>
                <a:rPr lang="zh-CN" altLang="en-US" sz="2000" b="1">
                  <a:latin typeface="宋体" panose="02010600030101010101" pitchFamily="2" charset="-122"/>
                  <a:ea typeface="宋体" panose="02010600030101010101" pitchFamily="2" charset="-122"/>
                </a:rPr>
                <a:t>模拟</a:t>
              </a:r>
              <a:r>
                <a:rPr lang="en-US" altLang="zh-CN" sz="2000" b="1">
                  <a:latin typeface="宋体" panose="02010600030101010101" pitchFamily="2" charset="-122"/>
                  <a:ea typeface="宋体" panose="02010600030101010101" pitchFamily="2" charset="-122"/>
                </a:rPr>
                <a:t>-</a:t>
              </a:r>
              <a:r>
                <a:rPr lang="zh-CN" altLang="en-US" sz="2000" b="1">
                  <a:latin typeface="宋体" panose="02010600030101010101" pitchFamily="2" charset="-122"/>
                  <a:ea typeface="宋体" panose="02010600030101010101" pitchFamily="2" charset="-122"/>
                </a:rPr>
                <a:t>数字混合电子电路</a:t>
              </a:r>
              <a:endParaRPr lang="zh-CN" altLang="en-US" sz="2000" b="1">
                <a:latin typeface="宋体" panose="02010600030101010101" pitchFamily="2" charset="-122"/>
                <a:ea typeface="宋体" panose="02010600030101010101" pitchFamily="2" charset="-122"/>
              </a:endParaRPr>
            </a:p>
          </p:txBody>
        </p:sp>
        <p:sp>
          <p:nvSpPr>
            <p:cNvPr id="10256" name="直接连接符 8208"/>
            <p:cNvSpPr/>
            <p:nvPr/>
          </p:nvSpPr>
          <p:spPr>
            <a:xfrm flipH="1">
              <a:off x="1316" y="0"/>
              <a:ext cx="135" cy="272"/>
            </a:xfrm>
            <a:prstGeom prst="line">
              <a:avLst/>
            </a:prstGeom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grpSp>
        <p:nvGrpSpPr>
          <p:cNvPr id="8213" name="组合 8212"/>
          <p:cNvGrpSpPr/>
          <p:nvPr/>
        </p:nvGrpSpPr>
        <p:grpSpPr>
          <a:xfrm>
            <a:off x="8081963" y="1435100"/>
            <a:ext cx="1728787" cy="398463"/>
            <a:chOff x="0" y="0"/>
            <a:chExt cx="1089" cy="251"/>
          </a:xfrm>
        </p:grpSpPr>
        <p:sp>
          <p:nvSpPr>
            <p:cNvPr id="10261" name="右箭头 8213"/>
            <p:cNvSpPr/>
            <p:nvPr/>
          </p:nvSpPr>
          <p:spPr>
            <a:xfrm>
              <a:off x="0" y="90"/>
              <a:ext cx="227" cy="91"/>
            </a:xfrm>
            <a:prstGeom prst="rightArrow">
              <a:avLst>
                <a:gd name="adj1" fmla="val 50000"/>
                <a:gd name="adj2" fmla="val 62304"/>
              </a:avLst>
            </a:prstGeom>
            <a:solidFill>
              <a:schemeClr val="accent5">
                <a:lumMod val="20000"/>
                <a:lumOff val="80000"/>
              </a:schemeClr>
            </a:solidFill>
            <a:ln w="1905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/>
            <a:p>
              <a:endParaRPr lang="zh-CN" altLang="en-US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0262" name="文本框 8214"/>
            <p:cNvSpPr txBox="1"/>
            <p:nvPr/>
          </p:nvSpPr>
          <p:spPr>
            <a:xfrm>
              <a:off x="272" y="0"/>
              <a:ext cx="817" cy="251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 w="25400" cap="flat" cmpd="sng">
              <a:solidFill>
                <a:srgbClr val="FF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anchor="t">
              <a:spAutoFit/>
            </a:bodyPr>
            <a:p>
              <a:pPr algn="ctr">
                <a:spcBef>
                  <a:spcPct val="50000"/>
                </a:spcBef>
              </a:pPr>
              <a:r>
                <a:rPr lang="zh-CN" altLang="en-US" sz="2000" b="1">
                  <a:latin typeface="Times New Roman" panose="02020603050405020304" pitchFamily="18" charset="0"/>
                  <a:ea typeface="宋体" panose="02010600030101010101" pitchFamily="2" charset="-122"/>
                </a:rPr>
                <a:t>执行机构</a:t>
              </a:r>
              <a:endParaRPr lang="zh-CN" altLang="en-US" sz="2000" b="1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  <p:sp>
        <p:nvSpPr>
          <p:cNvPr id="7" name="Title 6"/>
          <p:cNvSpPr txBox="1"/>
          <p:nvPr>
            <p:custDataLst>
              <p:tags r:id="rId5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3735705" y="3918585"/>
            <a:ext cx="5777865" cy="144018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00B05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8199" name="圆角矩形 8198"/>
          <p:cNvSpPr/>
          <p:nvPr/>
        </p:nvSpPr>
        <p:spPr>
          <a:xfrm>
            <a:off x="1774190" y="2314575"/>
            <a:ext cx="7739380" cy="1440180"/>
          </a:xfrm>
          <a:prstGeom prst="roundRect">
            <a:avLst>
              <a:gd name="adj" fmla="val 16667"/>
            </a:avLst>
          </a:prstGeom>
          <a:noFill/>
          <a:ln w="25400" cap="flat" cmpd="sng">
            <a:solidFill>
              <a:srgbClr val="0070C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sp>
        <p:nvSpPr>
          <p:cNvPr id="10" name="右箭头 9"/>
          <p:cNvSpPr/>
          <p:nvPr/>
        </p:nvSpPr>
        <p:spPr>
          <a:xfrm>
            <a:off x="5340350" y="2884805"/>
            <a:ext cx="708025" cy="300355"/>
          </a:xfrm>
          <a:prstGeom prst="rightArrow">
            <a:avLst/>
          </a:prstGeom>
          <a:solidFill>
            <a:srgbClr val="FF1D1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3" name="右箭头 12"/>
          <p:cNvSpPr/>
          <p:nvPr/>
        </p:nvSpPr>
        <p:spPr>
          <a:xfrm rot="5400000">
            <a:off x="4375785" y="3655695"/>
            <a:ext cx="695960" cy="3003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3360420" y="2884805"/>
            <a:ext cx="724535" cy="3003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8600" y="2287905"/>
            <a:ext cx="1395095" cy="1395095"/>
          </a:xfrm>
          <a:prstGeom prst="rect">
            <a:avLst/>
          </a:prstGeom>
        </p:spPr>
      </p:pic>
      <p:sp>
        <p:nvSpPr>
          <p:cNvPr id="18" name="右箭头 17"/>
          <p:cNvSpPr/>
          <p:nvPr/>
        </p:nvSpPr>
        <p:spPr>
          <a:xfrm>
            <a:off x="1554480" y="2868295"/>
            <a:ext cx="724535" cy="3003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820910" y="1722755"/>
            <a:ext cx="2066925" cy="144335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62845" y="3348355"/>
            <a:ext cx="1454785" cy="1254760"/>
          </a:xfrm>
          <a:prstGeom prst="rect">
            <a:avLst/>
          </a:prstGeom>
        </p:spPr>
      </p:pic>
      <p:sp>
        <p:nvSpPr>
          <p:cNvPr id="21" name="右箭头 20"/>
          <p:cNvSpPr/>
          <p:nvPr/>
        </p:nvSpPr>
        <p:spPr>
          <a:xfrm rot="20220000">
            <a:off x="9376410" y="2696210"/>
            <a:ext cx="724535" cy="3003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22" name="右箭头 21"/>
          <p:cNvSpPr/>
          <p:nvPr/>
        </p:nvSpPr>
        <p:spPr>
          <a:xfrm rot="1020000">
            <a:off x="9404350" y="3447415"/>
            <a:ext cx="724535" cy="3003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9" name="图片 38" descr="resource"/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46d49"/>
                                      </p:to>
                                    </p:animClr>
                                    <p:set>
                                      <p:cBhvr>
                                        <p:cTn id="7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3" grpId="0" bldLvl="0" animBg="1"/>
      <p:bldP spid="8204" grpId="0" bldLvl="0" animBg="1"/>
      <p:bldP spid="8205" grpId="0" bldLvl="0" animBg="1"/>
      <p:bldP spid="8206" grpId="0" bldLvl="0" animBg="1"/>
      <p:bldP spid="8199" grpId="0" bldLvl="0" animBg="1"/>
      <p:bldP spid="9" grpId="0" bldLvl="0" animBg="1"/>
      <p:bldP spid="8195" grpId="0" bldLvl="0" animBg="1"/>
      <p:bldP spid="8196" grpId="0" bldLvl="0" animBg="1"/>
      <p:bldP spid="2" grpId="0" bldLvl="0" animBg="1"/>
      <p:bldP spid="3" grpId="0" bldLvl="0" animBg="1"/>
      <p:bldP spid="4" grpId="0" bldLvl="0" animBg="1"/>
      <p:bldP spid="5" grpId="0" bldLvl="0" animBg="1"/>
      <p:bldP spid="3" grpId="1" bldLvl="0" animBg="1"/>
      <p:bldP spid="6" grpId="0" bldLvl="0" animBg="1"/>
      <p:bldP spid="13" grpId="0" bldLvl="0" animBg="1"/>
      <p:bldP spid="14" grpId="0" bldLvl="0" animBg="1"/>
      <p:bldP spid="10" grpId="0" bldLvl="0" animBg="1"/>
      <p:bldP spid="18" grpId="0" bldLvl="0" animBg="1"/>
      <p:bldP spid="21" grpId="0" bldLvl="0" animBg="1"/>
      <p:bldP spid="2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" name="图片 10" descr="1fb9442acab34c3a9f01032cd2607e7a&amp;pfm8920322901&amp;&amp;spt111&amp;&amp;bdt100&amp;&amp;wdt2550&amp;"/>
          <p:cNvPicPr>
            <a:picLocks noChangeAspect="1"/>
          </p:cNvPicPr>
          <p:nvPr/>
        </p:nvPicPr>
        <p:blipFill>
          <a:blip r:embed="rId1">
            <a:extLst>
              <a:ext uri="{BEBA8EAE-BF5A-486C-A8C5-ECC9F3942E4B}">
                <a14:imgProps xmlns:a14="http://schemas.microsoft.com/office/drawing/2010/main">
                  <a14:imgLayer r:embed="rId2"/>
                </a14:imgProps>
              </a:ext>
            </a:extLst>
          </a:blip>
          <a:srcRect/>
          <a:stretch>
            <a:fillRect/>
          </a:stretch>
        </p:blipFill>
        <p:spPr>
          <a:xfrm>
            <a:off x="1066800" y="1290320"/>
            <a:ext cx="10058400" cy="5057140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</p:pic>
      <p:sp>
        <p:nvSpPr>
          <p:cNvPr id="10245" name="矩形 8197"/>
          <p:cNvSpPr/>
          <p:nvPr/>
        </p:nvSpPr>
        <p:spPr>
          <a:xfrm>
            <a:off x="918845" y="298577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3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2722245" y="2239645"/>
            <a:ext cx="1564005" cy="1247140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  <p:txBody>
          <a:bodyPr wrap="none" anchor="ctr"/>
          <a:p>
            <a:pPr algn="ctr"/>
            <a:endParaRPr lang="zh-CN" altLang="en-US" sz="2400" dirty="0">
              <a:solidFill>
                <a:srgbClr val="FF0000"/>
              </a:solidFill>
              <a:latin typeface="Times New Roman" panose="02020603050405020304" pitchFamily="18" charset="0"/>
              <a:ea typeface="宋体" panose="02010600030101010101" pitchFamily="2" charset="-122"/>
            </a:endParaRPr>
          </a:p>
        </p:txBody>
      </p:sp>
      <p:pic>
        <p:nvPicPr>
          <p:cNvPr id="39" name="图片 38" descr="resource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5" name="矩形 8197"/>
          <p:cNvSpPr/>
          <p:nvPr/>
        </p:nvSpPr>
        <p:spPr>
          <a:xfrm>
            <a:off x="918845" y="298577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1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39" name="图片 38" descr="resourc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67586" name="标题 67585"/>
          <p:cNvSpPr>
            <a:spLocks noGrp="1"/>
          </p:cNvSpPr>
          <p:nvPr>
            <p:ph type="title"/>
          </p:nvPr>
        </p:nvSpPr>
        <p:spPr>
          <a:xfrm>
            <a:off x="670560" y="1059180"/>
            <a:ext cx="11235055" cy="1384300"/>
          </a:xfrm>
        </p:spPr>
        <p:txBody>
          <a:bodyPr anchor="ctr">
            <a:noAutofit/>
          </a:bodyPr>
          <a:p>
            <a:pPr>
              <a:lnSpc>
                <a:spcPct val="120000"/>
              </a:lnSpc>
            </a:pPr>
            <a:r>
              <a:rPr lang="en-US" altLang="zh-CN" sz="3200" b="1" dirty="0">
                <a:solidFill>
                  <a:srgbClr val="CC0066"/>
                </a:solidFill>
              </a:rPr>
              <a:t>1. </a:t>
            </a:r>
            <a:r>
              <a:rPr lang="zh-CN" altLang="en-US" sz="3200" b="1" dirty="0">
                <a:solidFill>
                  <a:srgbClr val="CC0066"/>
                </a:solidFill>
              </a:rPr>
              <a:t>信号预处理（调理）目的</a:t>
            </a:r>
            <a:r>
              <a:rPr lang="en-US" altLang="zh-CN" sz="3200">
                <a:solidFill>
                  <a:srgbClr val="CC0066"/>
                </a:solidFill>
              </a:rPr>
              <a:t>: </a:t>
            </a:r>
            <a:r>
              <a:rPr lang="zh-CN" altLang="en-US" sz="3200" b="1" dirty="0"/>
              <a:t>对传感器输出的电信号预先进行一次处理</a:t>
            </a:r>
            <a:r>
              <a:rPr lang="en-US" altLang="zh-CN" sz="3200" b="1" dirty="0"/>
              <a:t>(</a:t>
            </a:r>
            <a:r>
              <a:rPr lang="zh-CN" altLang="en-US" sz="3200" b="1" dirty="0"/>
              <a:t>或调理</a:t>
            </a:r>
            <a:r>
              <a:rPr lang="en-US" altLang="zh-CN" sz="3200" b="1" dirty="0"/>
              <a:t>)</a:t>
            </a:r>
            <a:r>
              <a:rPr lang="zh-CN" altLang="en-US" sz="3200" b="1" dirty="0"/>
              <a:t>，以提高信号的质量，完成归一化。</a:t>
            </a:r>
            <a:endParaRPr lang="zh-CN" altLang="en-US" sz="3200" b="1" dirty="0"/>
          </a:p>
        </p:txBody>
      </p:sp>
      <p:sp>
        <p:nvSpPr>
          <p:cNvPr id="67589" name="矩形 67588"/>
          <p:cNvSpPr/>
          <p:nvPr/>
        </p:nvSpPr>
        <p:spPr>
          <a:xfrm>
            <a:off x="670560" y="2741295"/>
            <a:ext cx="10850245" cy="331343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3800" u="none" kern="1200" baseline="0">
                <a:solidFill>
                  <a:schemeClr val="tx2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lvl="0">
              <a:lnSpc>
                <a:spcPct val="130000"/>
              </a:lnSpc>
            </a:pPr>
            <a:r>
              <a:rPr lang="en-US" altLang="zh-CN" sz="3200" b="1" dirty="0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2. </a:t>
            </a:r>
            <a:r>
              <a:rPr lang="zh-CN" altLang="en-US" sz="3200" b="1" dirty="0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信号预处理输出电路输出信号要求：</a:t>
            </a:r>
            <a:br>
              <a:rPr lang="zh-CN" altLang="en-US" sz="3200" b="1" dirty="0">
                <a:solidFill>
                  <a:srgbClr val="CC0066"/>
                </a:solidFill>
              </a:rPr>
            </a:br>
            <a:r>
              <a:rPr lang="zh-CN" altLang="en-US" sz="3200" b="1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3200" b="1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）输出幅度达到国家标准</a:t>
            </a:r>
            <a:br>
              <a:rPr lang="zh-CN" altLang="en-US" sz="3200" b="1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电压</a:t>
            </a: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0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～</a:t>
            </a: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5V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，电流</a:t>
            </a: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～</a:t>
            </a:r>
            <a: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20mA</a:t>
            </a:r>
            <a:br>
              <a:rPr lang="en-US" altLang="zh-CN" sz="3200" b="1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zh-CN" altLang="en-US" sz="3200" b="1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（</a:t>
            </a:r>
            <a:r>
              <a:rPr lang="en-US" altLang="zh-CN" sz="3200" b="1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3200" b="1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）限制信号的频率范围</a:t>
            </a:r>
            <a:br>
              <a:rPr lang="zh-CN" altLang="en-US" sz="3200" b="1" dirty="0">
                <a:solidFill>
                  <a:schemeClr val="fol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</a:b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 既满足系统性能要求，又可以最大限度降低对采样－保持电路和</a:t>
            </a:r>
            <a:r>
              <a:rPr lang="en-US" altLang="zh-CN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ADC</a:t>
            </a:r>
            <a:r>
              <a:rPr lang="zh-CN" altLang="en-US" sz="3200" b="1" dirty="0">
                <a:solidFill>
                  <a:schemeClr val="tx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的要求，以优化系统设计。</a:t>
            </a:r>
            <a:r>
              <a:rPr lang="zh-CN" altLang="en-US" sz="3200" b="1" dirty="0">
                <a:solidFill>
                  <a:srgbClr val="CC006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  </a:t>
            </a:r>
            <a:endParaRPr lang="zh-CN" altLang="en-US" sz="3200" b="1" dirty="0">
              <a:solidFill>
                <a:srgbClr val="CC006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0245" name="矩形 8197"/>
          <p:cNvSpPr/>
          <p:nvPr/>
        </p:nvSpPr>
        <p:spPr>
          <a:xfrm>
            <a:off x="918845" y="2985770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endParaRPr lang="zh-CN" altLang="en-US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Title 6"/>
          <p:cNvSpPr txBox="1"/>
          <p:nvPr>
            <p:custDataLst>
              <p:tags r:id="rId1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pic>
        <p:nvPicPr>
          <p:cNvPr id="39" name="图片 38" descr="resourc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67586" name="标题 67585"/>
          <p:cNvSpPr>
            <a:spLocks noGrp="1"/>
          </p:cNvSpPr>
          <p:nvPr>
            <p:ph type="title"/>
          </p:nvPr>
        </p:nvSpPr>
        <p:spPr>
          <a:xfrm>
            <a:off x="671195" y="1029335"/>
            <a:ext cx="10849610" cy="774065"/>
          </a:xfrm>
        </p:spPr>
        <p:txBody>
          <a:bodyPr anchor="ctr">
            <a:normAutofit/>
          </a:bodyPr>
          <a:p>
            <a:r>
              <a:rPr lang="en-US" altLang="zh-CN" sz="3200" b="1" dirty="0">
                <a:solidFill>
                  <a:srgbClr val="CC0066"/>
                </a:solidFill>
              </a:rPr>
              <a:t>3. </a:t>
            </a:r>
            <a:r>
              <a:rPr lang="zh-CN" altLang="en-US" sz="3200" dirty="0">
                <a:solidFill>
                  <a:srgbClr val="CC0066"/>
                </a:solidFill>
                <a:sym typeface="+mn-ea"/>
              </a:rPr>
              <a:t>信号预处理电路的组成</a:t>
            </a:r>
            <a:r>
              <a:rPr lang="en-US" altLang="zh-CN" sz="3200">
                <a:solidFill>
                  <a:srgbClr val="CC0066"/>
                </a:solidFill>
              </a:rPr>
              <a:t>: </a:t>
            </a:r>
            <a:endParaRPr lang="zh-CN" altLang="en-US" sz="3200" b="1" dirty="0"/>
          </a:p>
        </p:txBody>
      </p:sp>
      <p:sp>
        <p:nvSpPr>
          <p:cNvPr id="69636" name="矩形 69635"/>
          <p:cNvSpPr/>
          <p:nvPr/>
        </p:nvSpPr>
        <p:spPr>
          <a:xfrm>
            <a:off x="671195" y="1967865"/>
            <a:ext cx="10448925" cy="424942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320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¡"/>
              <a:defRPr sz="27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l"/>
              <a:defRPr sz="23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Tx/>
              <a:buChar char="•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Font typeface="Wingdings" panose="05000000000000000000" pitchFamily="2" charset="2"/>
              <a:buChar char=""/>
              <a:defRPr sz="20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</a:lstStyle>
          <a:p>
            <a:pPr lvl="0">
              <a:lnSpc>
                <a:spcPct val="90000"/>
              </a:lnSpc>
            </a:pPr>
            <a:r>
              <a:rPr lang="zh-CN" altLang="en-US" b="1" dirty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信号放大电路：</a:t>
            </a:r>
            <a:r>
              <a:rPr lang="zh-CN" altLang="en-US" b="1" dirty="0">
                <a:solidFill>
                  <a:srgbClr val="1898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幅度</a:t>
            </a:r>
            <a:r>
              <a:rPr lang="en-US" altLang="zh-CN" b="1">
                <a:solidFill>
                  <a:srgbClr val="1898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b="1" dirty="0">
                <a:solidFill>
                  <a:srgbClr val="1898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放大</a:t>
            </a:r>
            <a:endParaRPr lang="zh-CN" altLang="en-US" b="1" dirty="0">
              <a:solidFill>
                <a:srgbClr val="18983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90000"/>
              </a:lnSpc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	微弱、动态范围不一致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90000"/>
              </a:lnSpc>
              <a:buNone/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90000"/>
              </a:lnSpc>
            </a:pPr>
            <a:r>
              <a:rPr lang="zh-CN" altLang="en-US" b="1" dirty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滤波电路：</a:t>
            </a:r>
            <a:r>
              <a:rPr lang="zh-CN" altLang="en-US" b="1" dirty="0">
                <a:solidFill>
                  <a:srgbClr val="1898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频率</a:t>
            </a:r>
            <a:r>
              <a:rPr lang="en-US" altLang="zh-CN" b="1">
                <a:solidFill>
                  <a:srgbClr val="1898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b="1" dirty="0">
                <a:solidFill>
                  <a:srgbClr val="189836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滤波</a:t>
            </a:r>
            <a:endParaRPr lang="zh-CN" altLang="en-US" b="1" dirty="0">
              <a:solidFill>
                <a:srgbClr val="189836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90000"/>
              </a:lnSpc>
              <a:buNone/>
            </a:pP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   各种干扰、采样频率</a:t>
            </a: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90000"/>
              </a:lnSpc>
              <a:buNone/>
            </a:pPr>
            <a:endParaRPr lang="zh-CN" altLang="en-US" b="1" dirty="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  <a:p>
            <a:pPr lvl="0">
              <a:lnSpc>
                <a:spcPct val="90000"/>
              </a:lnSpc>
            </a:pPr>
            <a:r>
              <a:rPr lang="zh-CN" altLang="en-US" b="1" dirty="0">
                <a:solidFill>
                  <a:schemeClr val="hlink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其它调理电路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——</a:t>
            </a:r>
            <a:r>
              <a:rPr lang="zh-CN" altLang="en-US" b="1" dirty="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校正、补偿、检波、变换</a:t>
            </a:r>
            <a:r>
              <a:rPr lang="en-US" altLang="zh-CN" b="1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…</a:t>
            </a:r>
            <a:endParaRPr lang="en-US" altLang="zh-CN" b="1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2" name="图片 1" descr="303b32313534363934393bd6d8b5e3"/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610985" y="1967865"/>
            <a:ext cx="914400" cy="914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96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0800000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963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9225" name="图片 9224" descr="D:\Tif\第二章\Dz020102.tif"/>
          <p:cNvPicPr>
            <a:picLocks noChangeAspect="1"/>
          </p:cNvPicPr>
          <p:nvPr/>
        </p:nvPicPr>
        <p:blipFill>
          <a:blip r:embed="rId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-2959"/>
          <a:stretch>
            <a:fillRect/>
          </a:stretch>
        </p:blipFill>
        <p:spPr>
          <a:xfrm>
            <a:off x="1938655" y="965200"/>
            <a:ext cx="7508240" cy="2620645"/>
          </a:xfrm>
          <a:prstGeom prst="rect">
            <a:avLst/>
          </a:prstGeom>
          <a:solidFill>
            <a:srgbClr val="FFFFFF"/>
          </a:solidFill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1833880" y="965200"/>
            <a:ext cx="2299335" cy="2898775"/>
          </a:xfrm>
          <a:prstGeom prst="rect">
            <a:avLst/>
          </a:prstGeom>
          <a:solidFill>
            <a:srgbClr val="FF8787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947420" y="1544955"/>
            <a:ext cx="798195" cy="20408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000" b="1">
                <a:solidFill>
                  <a:srgbClr val="FF0000"/>
                </a:solidFill>
                <a:latin typeface="华文新魏" panose="02010800040101010101" charset="-122"/>
                <a:ea typeface="华文新魏" panose="02010800040101010101" charset="-122"/>
              </a:rPr>
              <a:t>信号源</a:t>
            </a:r>
            <a:endParaRPr lang="zh-CN" altLang="en-US" sz="4000" b="1">
              <a:solidFill>
                <a:srgbClr val="FF000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7893685" y="965200"/>
            <a:ext cx="2299335" cy="2898775"/>
          </a:xfrm>
          <a:prstGeom prst="rect">
            <a:avLst/>
          </a:prstGeom>
          <a:solidFill>
            <a:srgbClr val="00B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6" name="文本框 5"/>
          <p:cNvSpPr txBox="1"/>
          <p:nvPr/>
        </p:nvSpPr>
        <p:spPr>
          <a:xfrm>
            <a:off x="10193020" y="1544955"/>
            <a:ext cx="798195" cy="204089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p>
            <a:r>
              <a:rPr lang="zh-CN" altLang="en-US" sz="4000" b="1">
                <a:solidFill>
                  <a:srgbClr val="00B050"/>
                </a:solidFill>
                <a:latin typeface="华文新魏" panose="02010800040101010101" charset="-122"/>
                <a:ea typeface="华文新魏" panose="02010800040101010101" charset="-122"/>
              </a:rPr>
              <a:t>负  载</a:t>
            </a:r>
            <a:endParaRPr lang="zh-CN" altLang="en-US" sz="4000" b="1">
              <a:solidFill>
                <a:srgbClr val="00B050"/>
              </a:solidFill>
              <a:latin typeface="华文新魏" panose="02010800040101010101" charset="-122"/>
              <a:ea typeface="华文新魏" panose="02010800040101010101" charset="-122"/>
            </a:endParaRPr>
          </a:p>
        </p:txBody>
      </p:sp>
      <p:pic>
        <p:nvPicPr>
          <p:cNvPr id="39" name="图片 38" descr="resource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153035"/>
            <a:ext cx="1053465" cy="1053465"/>
          </a:xfrm>
          <a:prstGeom prst="rect">
            <a:avLst/>
          </a:prstGeom>
        </p:spPr>
      </p:pic>
      <p:sp>
        <p:nvSpPr>
          <p:cNvPr id="8" name="Title 6"/>
          <p:cNvSpPr txBox="1"/>
          <p:nvPr>
            <p:custDataLst>
              <p:tags r:id="rId4"/>
            </p:custDataLst>
          </p:nvPr>
        </p:nvSpPr>
        <p:spPr>
          <a:xfrm>
            <a:off x="914400" y="153035"/>
            <a:ext cx="6051550" cy="60833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72000" tIns="36000" rIns="72000" bIns="36000" anchor="b" anchorCtr="0">
            <a:no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lvl="0">
              <a:lnSpc>
                <a:spcPct val="100000"/>
              </a:lnSpc>
              <a:defRPr/>
            </a:pPr>
            <a:r>
              <a:rPr lang="zh-CN" altLang="en-US" sz="4000" b="1" spc="150" dirty="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</a:rPr>
              <a:t>一、</a:t>
            </a:r>
            <a:r>
              <a:rPr lang="zh-CN" altLang="en-US" sz="4000" b="1" spc="150">
                <a:ln w="3175">
                  <a:noFill/>
                  <a:prstDash val="dash"/>
                </a:ln>
                <a:solidFill>
                  <a:schemeClr val="tx2">
                    <a:lumMod val="50000"/>
                  </a:schemeClr>
                </a:solidFill>
                <a:latin typeface="方正大黑简体" panose="02000000000000000000" charset="-122"/>
                <a:ea typeface="方正大黑简体" panose="02000000000000000000" charset="-122"/>
                <a:cs typeface="微软雅黑" panose="020B0503020204020204" pitchFamily="34" charset="-122"/>
                <a:sym typeface="+mn-ea"/>
              </a:rPr>
              <a:t>实例需求分析</a:t>
            </a:r>
            <a:endParaRPr lang="zh-CN" altLang="en-US" sz="4000" b="1" spc="150" dirty="0">
              <a:ln w="3175">
                <a:noFill/>
                <a:prstDash val="dash"/>
              </a:ln>
              <a:solidFill>
                <a:schemeClr val="tx2">
                  <a:lumMod val="50000"/>
                </a:schemeClr>
              </a:solidFill>
              <a:latin typeface="方正大黑简体" panose="02000000000000000000" charset="-122"/>
              <a:ea typeface="方正大黑简体" panose="02000000000000000000" charset="-122"/>
              <a:cs typeface="微软雅黑" panose="020B0503020204020204" pitchFamily="34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833880" y="4169410"/>
            <a:ext cx="2299335" cy="2384425"/>
          </a:xfrm>
          <a:prstGeom prst="rect">
            <a:avLst/>
          </a:prstGeom>
          <a:solidFill>
            <a:srgbClr val="FF8787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zh-CN" altLang="en-US" sz="2800" b="1">
                <a:solidFill>
                  <a:schemeClr val="tx1"/>
                </a:solidFill>
                <a:latin typeface="+mj-ea"/>
                <a:ea typeface="+mj-ea"/>
              </a:rPr>
              <a:t>热电堆</a:t>
            </a:r>
            <a:endParaRPr lang="zh-CN" altLang="en-US" sz="2800" b="1">
              <a:solidFill>
                <a:schemeClr val="tx1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>
                <a:solidFill>
                  <a:schemeClr val="tx1"/>
                </a:solidFill>
                <a:latin typeface="+mj-ea"/>
                <a:ea typeface="+mj-ea"/>
              </a:rPr>
              <a:t>传感器</a:t>
            </a:r>
            <a:endParaRPr lang="zh-CN" altLang="en-US" sz="2800" b="1">
              <a:solidFill>
                <a:schemeClr val="tx1"/>
              </a:solidFill>
              <a:latin typeface="+mj-ea"/>
              <a:ea typeface="+mj-ea"/>
            </a:endParaRPr>
          </a:p>
          <a:p>
            <a:pPr algn="ctr"/>
            <a:r>
              <a:rPr lang="zh-CN" altLang="en-US" sz="2800" b="1">
                <a:solidFill>
                  <a:schemeClr val="tx1"/>
                </a:solidFill>
                <a:latin typeface="+mj-ea"/>
                <a:ea typeface="+mj-ea"/>
              </a:rPr>
              <a:t>Thermopile Sensor</a:t>
            </a:r>
            <a:endParaRPr lang="zh-CN" altLang="en-US" sz="28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893685" y="4169410"/>
            <a:ext cx="2299335" cy="2384425"/>
          </a:xfrm>
          <a:prstGeom prst="rect">
            <a:avLst/>
          </a:prstGeom>
          <a:solidFill>
            <a:srgbClr val="00B050">
              <a:alpha val="4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>
              <a:lnSpc>
                <a:spcPct val="70000"/>
              </a:lnSpc>
            </a:pPr>
            <a:endParaRPr lang="zh-CN" altLang="en-US" sz="2800" b="1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lnSpc>
                <a:spcPct val="70000"/>
              </a:lnSpc>
            </a:pPr>
            <a:r>
              <a:rPr lang="zh-CN" altLang="en-US" sz="2800" b="1">
                <a:solidFill>
                  <a:schemeClr val="tx1"/>
                </a:solidFill>
                <a:latin typeface="+mj-ea"/>
                <a:ea typeface="+mj-ea"/>
              </a:rPr>
              <a:t>模数转换器</a:t>
            </a:r>
            <a:endParaRPr lang="zh-CN" altLang="en-US" sz="2800" b="1">
              <a:solidFill>
                <a:schemeClr val="tx1"/>
              </a:solidFill>
              <a:latin typeface="+mj-ea"/>
              <a:ea typeface="+mj-ea"/>
            </a:endParaRPr>
          </a:p>
          <a:p>
            <a:pPr algn="ctr">
              <a:lnSpc>
                <a:spcPct val="70000"/>
              </a:lnSpc>
            </a:pPr>
            <a:endParaRPr lang="en-US" altLang="zh-CN" sz="2800" b="1">
              <a:solidFill>
                <a:schemeClr val="tx1"/>
              </a:solidFill>
            </a:endParaRPr>
          </a:p>
          <a:p>
            <a:pPr algn="ctr">
              <a:lnSpc>
                <a:spcPct val="70000"/>
              </a:lnSpc>
            </a:pPr>
            <a:r>
              <a:rPr lang="en-US" altLang="zh-CN" sz="2800" b="1">
                <a:solidFill>
                  <a:schemeClr val="tx1"/>
                </a:solidFill>
                <a:latin typeface="+mj-ea"/>
                <a:ea typeface="+mj-ea"/>
              </a:rPr>
              <a:t>ADC</a:t>
            </a:r>
            <a:endParaRPr lang="en-US" altLang="zh-CN" sz="2800" b="1">
              <a:solidFill>
                <a:schemeClr val="tx1"/>
              </a:solidFill>
              <a:latin typeface="+mj-ea"/>
              <a:ea typeface="+mj-ea"/>
            </a:endParaRPr>
          </a:p>
        </p:txBody>
      </p:sp>
      <p:sp>
        <p:nvSpPr>
          <p:cNvPr id="18" name="右箭头 17"/>
          <p:cNvSpPr/>
          <p:nvPr/>
        </p:nvSpPr>
        <p:spPr>
          <a:xfrm>
            <a:off x="4133850" y="5219065"/>
            <a:ext cx="546735" cy="300355"/>
          </a:xfrm>
          <a:prstGeom prst="rightArrow">
            <a:avLst>
              <a:gd name="adj1" fmla="val 50105"/>
              <a:gd name="adj2" fmla="val 50000"/>
            </a:avLst>
          </a:prstGeom>
          <a:gradFill>
            <a:gsLst>
              <a:gs pos="50000">
                <a:srgbClr val="DF6F72"/>
              </a:gs>
              <a:gs pos="0">
                <a:srgbClr val="EA9FA1"/>
              </a:gs>
              <a:gs pos="100000">
                <a:srgbClr val="D43F42"/>
              </a:gs>
            </a:gsLst>
            <a:lin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右箭头 9"/>
          <p:cNvSpPr/>
          <p:nvPr/>
        </p:nvSpPr>
        <p:spPr>
          <a:xfrm>
            <a:off x="7268210" y="5218430"/>
            <a:ext cx="625475" cy="300355"/>
          </a:xfrm>
          <a:prstGeom prst="rightArrow">
            <a:avLst/>
          </a:prstGeom>
          <a:gradFill>
            <a:gsLst>
              <a:gs pos="57000">
                <a:srgbClr val="A0B7A5"/>
              </a:gs>
              <a:gs pos="94000">
                <a:srgbClr val="6AA18E"/>
              </a:gs>
            </a:gsLst>
            <a:lin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6200000">
            <a:off x="5163820" y="3999865"/>
            <a:ext cx="1770380" cy="2736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2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1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  <p:bldP spid="10" grpId="0" bldLvl="0" animBg="1"/>
      <p:bldP spid="2" grpId="0" animBg="1"/>
      <p:bldP spid="7" grpId="0" animBg="1"/>
      <p:bldP spid="3" grpId="0" animBg="1"/>
      <p:bldP spid="4" grpId="0"/>
      <p:bldP spid="5" grpId="0" animBg="1"/>
      <p:bldP spid="6" grpId="0"/>
      <p:bldP spid="3" grpId="1" animBg="1"/>
      <p:bldP spid="5" grpId="1" animBg="1"/>
    </p:bldLst>
  </p:timing>
</p:sld>
</file>

<file path=ppt/tags/tag1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10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K_DARK_LIGHT" val="2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108.xml><?xml version="1.0" encoding="utf-8"?>
<p:tagLst xmlns:p="http://schemas.openxmlformats.org/presentationml/2006/main">
  <p:tag name="KSO_WM_UNIT_TYPE" val="i"/>
  <p:tag name="KSO_WM_UNIT_SUBTYPE" val="h"/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6*i*1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0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K_DARK_LIGHT" val="2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117.xml><?xml version="1.0" encoding="utf-8"?>
<p:tagLst xmlns:p="http://schemas.openxmlformats.org/presentationml/2006/main">
  <p:tag name="KSO_WM_UNIT_TYPE" val="i"/>
  <p:tag name="KSO_WM_UNIT_SUBTYPE" val="h"/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7*i*1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1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11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K_DARK_LIGHT" val="2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128.xml><?xml version="1.0" encoding="utf-8"?>
<p:tagLst xmlns:p="http://schemas.openxmlformats.org/presentationml/2006/main">
  <p:tag name="KSO_WM_UNIT_TYPE" val="i"/>
  <p:tag name="KSO_WM_UNIT_SUBTYPE" val="h"/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8*i*1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12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K_DARK_LIGHT" val="2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136.xml><?xml version="1.0" encoding="utf-8"?>
<p:tagLst xmlns:p="http://schemas.openxmlformats.org/presentationml/2006/main">
  <p:tag name="KSO_WM_TAG_VERSION" val="1.0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EMPLATE_CATEGORY" val="custom"/>
  <p:tag name="KSO_WM_TEMPLATE_INDEX" val="20204370"/>
</p:tagLst>
</file>

<file path=ppt/tags/tag137.xml><?xml version="1.0" encoding="utf-8"?>
<p:tagLst xmlns:p="http://schemas.openxmlformats.org/presentationml/2006/main">
  <p:tag name="KSO_WM_TAG_VERSION" val="1.0"/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EMPLATE_CATEGORY" val="custom"/>
  <p:tag name="KSO_WM_TEMPLATE_INDEX" val="20204370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TAG_VERSION" val="1.0"/>
  <p:tag name="KSO_WM_BEAUTIFY_FLAG" val="#wm#"/>
  <p:tag name="KSO_WM_TEMPLATE_CATEGORY" val="custom"/>
  <p:tag name="KSO_WM_TEMPLATE_INDEX" val="20204370"/>
  <p:tag name="KSO_WM_TEMPLATE_SUBCATEGORY" val="0"/>
  <p:tag name="KSO_WM_TEMPLATE_MASTER_TYPE" val="1"/>
  <p:tag name="KSO_WM_TEMPLATE_THUMBS_INDEX" val="1、4、7、8、9、10、17、20、21、22、26、29、33、37、38、39"/>
  <p:tag name="KSO_WM_TEMPLATE_COLOR_TYPE" val="1"/>
  <p:tag name="KSO_WM_TEMPLATE_MASTER_THUMB_INDEX" val="12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v"/>
  <p:tag name="KSO_WM_UNIT_TYPE" val="i"/>
  <p:tag name="KSO_WM_UNIT_INDEX" val="1"/>
  <p:tag name="KSO_WM_UNIT_ID" val="chip20211349_1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9"/>
  <p:tag name="KSO_WM_UNIT_DEC_AREA_ID" val="0f7ea9357e27432ca13a2905e2d7ee3d"/>
  <p:tag name="KSO_WM_UNIT_DECORATE_INFO" val=""/>
  <p:tag name="KSO_WM_UNIT_SM_LIMIT_TYPE" val="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3b0eac2308c34f14b1941c9d177f344b"/>
</p:tagLst>
</file>

<file path=ppt/tags/tag143.xml><?xml version="1.0" encoding="utf-8"?>
<p:tagLst xmlns:p="http://schemas.openxmlformats.org/presentationml/2006/main">
  <p:tag name="KSO_WM_UNIT_DEFAULT_FONT" val="44;60;4"/>
  <p:tag name="KSO_WM_UNIT_BLOCK" val="0"/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11349_1*a*1"/>
  <p:tag name="KSO_WM_TEMPLATE_CATEGORY" val="custom"/>
  <p:tag name="KSO_WM_TEMPLATE_INDEX" val="20211349"/>
  <p:tag name="KSO_WM_UNIT_LAYERLEVEL" val="1"/>
  <p:tag name="KSO_WM_TAG_VERSION" val="1.0"/>
  <p:tag name="KSO_WM_BEAUTIFY_FLAG" val="#wm#"/>
  <p:tag name="KSO_WM_UNIT_PRESET_TEXT" val="新媒体运营月度计划"/>
  <p:tag name="KSO_WM_CHIP_GROUPID" val="5ebd089d0ac41c4a0a525421"/>
  <p:tag name="KSO_WM_CHIP_XID" val="5ebd089d0ac41c4a0a525422"/>
  <p:tag name="KSO_WM_UNIT_DEC_AREA_ID" val="2a3ae1fc0015451aa4a0db2afb077db1"/>
  <p:tag name="KSO_WM_CHIP_FILLAREA_FILL_RULE" val="{&quot;fill_align&quot;:&quot;cm&quot;,&quot;fill_mode&quot;:&quot;adaptive&quot;,&quot;sacle_strategy&quot;:&quot;smart&quot;}"/>
  <p:tag name="KSO_WM_ASSEMBLE_CHIP_INDEX" val="2f10e96ea6384c95b17de8d3e946eb8e"/>
  <p:tag name="KSO_WM_UNIT_TEXT_FILL_FORE_SCHEMECOLOR_INDEX_BRIGHTNESS" val="0.15"/>
  <p:tag name="KSO_WM_UNIT_TEXT_FILL_FORE_SCHEMECOLOR_INDEX" val="13"/>
  <p:tag name="KSO_WM_UNIT_TEXT_FILL_TYPE" val="1"/>
  <p:tag name="KSO_WM_TEMPLATE_ASSEMBLE_XID" val="5f7145bf0ff15d9a40ec6917"/>
  <p:tag name="KSO_WM_TEMPLATE_ASSEMBLE_GROUPID" val="5f7145bf0ff15d9a40ec6917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fd483cfb1c4446a0b45e275e8f088526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b79a7bb0353f4b1a8e2981b5e8514a5a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37c4c8b988c440ff8cf09f2b1905eb1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ab22d6546bd84c0c80e0ac36cf636d08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u"/>
  <p:tag name="KSO_WM_UNIT_TYPE" val="i"/>
  <p:tag name="KSO_WM_UNIT_INDEX" val="1"/>
  <p:tag name="KSO_WM_UNIT_ID" val="chip20211349_2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a"/>
  <p:tag name="KSO_WM_UNIT_DEC_AREA_ID" val="78b22b586edb4b48a000c3685eb9ef6d"/>
  <p:tag name="KSO_WM_UNIT_DECORATE_INFO" val=""/>
  <p:tag name="KSO_WM_UNIT_SM_LIMIT_TYPE" val=""/>
  <p:tag name="KSO_WM_CHIP_FILLAREA_FILL_RULE" val="{&quot;fill_align&quot;:&quot;lm&quot;,&quot;fill_effect&quot;:[],&quot;fill_mode&quot;:&quot;adaptive&quot;,&quot;sacle_strategy&quot;:&quot;stretch&quot;}"/>
  <p:tag name="KSO_WM_ASSEMBLE_CHIP_INDEX" val="5fba40e376ea4b519a08aa6222d7dc0c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dac79cb5d6c54894b7e38c52e94606ad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efae36290d994bd7854cf46e0ff4b781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e276be7dfc864ee28a5a3b57de10e2e2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b13806c47ef244f19ac2dd7a555f3731"/>
</p:tagLst>
</file>

<file path=ppt/tags/tag149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11349_1*a*1"/>
  <p:tag name="KSO_WM_TEMPLATE_CATEGORY" val="custom"/>
  <p:tag name="KSO_WM_TEMPLATE_INDEX" val="20211349"/>
  <p:tag name="KSO_WM_UNIT_LAYERLEVEL" val="1"/>
  <p:tag name="KSO_WM_TAG_VERSION" val="1.0"/>
  <p:tag name="KSO_WM_BEAUTIFY_FLAG" val="#wm#"/>
  <p:tag name="KSO_WM_UNIT_PRESET_TEXT" val="单击此处添加大标题内容"/>
  <p:tag name="KSO_WM_UNIT_DEFAULT_FONT" val="24;32;2"/>
  <p:tag name="KSO_WM_UNIT_BLOCK" val="0"/>
  <p:tag name="KSO_WM_UNIT_DEC_AREA_ID" val="9007a6fdef7d46c4b8406c1ce1ec95f0"/>
  <p:tag name="KSO_WM_CHIP_GROUPID" val="5ebe41950ac41c4a0a525618"/>
  <p:tag name="KSO_WM_CHIP_XID" val="5ebe41950ac41c4a0a525619"/>
  <p:tag name="KSO_WM_CHIP_FILLAREA_FILL_RULE" val="{&quot;fill_align&quot;:&quot;cm&quot;,&quot;fill_mode&quot;:&quot;adaptive&quot;,&quot;sacle_strategy&quot;:&quot;smart&quot;}"/>
  <p:tag name="KSO_WM_ASSEMBLE_CHIP_INDEX" val="49c06327e2a04bc68b3c11d83616c7c8"/>
  <p:tag name="KSO_WM_UNIT_TEXT_FILL_FORE_SCHEMECOLOR_INDEX_BRIGHTNESS" val="0.15"/>
  <p:tag name="KSO_WM_UNIT_TEXT_FILL_FORE_SCHEMECOLOR_INDEX" val="13"/>
  <p:tag name="KSO_WM_UNIT_TEXT_FILL_TYPE" val="1"/>
  <p:tag name="KSO_WM_TEMPLATE_ASSEMBLE_XID" val="5f7145bf0ff15d9a40ec6904"/>
  <p:tag name="KSO_WM_TEMPLATE_ASSEMBLE_GROUPID" val="5f7145bf0ff15d9a40ec6904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65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11349_1*b*1"/>
  <p:tag name="KSO_WM_TEMPLATE_CATEGORY" val="custom"/>
  <p:tag name="KSO_WM_TEMPLATE_INDEX" val="20211349"/>
  <p:tag name="KSO_WM_UNIT_LAYERLEVEL" val="1"/>
  <p:tag name="KSO_WM_TAG_VERSION" val="1.0"/>
  <p:tag name="KSO_WM_BEAUTIFY_FLAG" val="#wm#"/>
  <p:tag name="KSO_WM_UNIT_PRESET_TEXT" val="单击此处输入你的正文，文字是您思想的提炼，为了最终演示发布的良好效果。"/>
  <p:tag name="KSO_WM_UNIT_DEFAULT_FONT" val="14;16;2"/>
  <p:tag name="KSO_WM_UNIT_BLOCK" val="0"/>
  <p:tag name="KSO_WM_UNIT_DEC_AREA_ID" val="ad08bd1ae52c4562b4958f4a7ccd7ecd"/>
  <p:tag name="KSO_WM_CHIP_GROUPID" val="5ebe41950ac41c4a0a525618"/>
  <p:tag name="KSO_WM_CHIP_XID" val="5ebe41950ac41c4a0a525619"/>
  <p:tag name="KSO_WM_CHIP_FILLAREA_FILL_RULE" val="{&quot;fill_align&quot;:&quot;cm&quot;,&quot;fill_mode&quot;:&quot;adaptive&quot;,&quot;sacle_strategy&quot;:&quot;smart&quot;}"/>
  <p:tag name="KSO_WM_ASSEMBLE_CHIP_INDEX" val="49c06327e2a04bc68b3c11d83616c7c8"/>
  <p:tag name="KSO_WM_UNIT_TEXT_FILL_FORE_SCHEMECOLOR_INDEX_BRIGHTNESS" val="0.35"/>
  <p:tag name="KSO_WM_UNIT_TEXT_FILL_FORE_SCHEMECOLOR_INDEX" val="13"/>
  <p:tag name="KSO_WM_UNIT_TEXT_FILL_TYPE" val="1"/>
  <p:tag name="KSO_WM_TEMPLATE_ASSEMBLE_XID" val="5f7145bf0ff15d9a40ec6904"/>
  <p:tag name="KSO_WM_TEMPLATE_ASSEMBLE_GROUPID" val="5f7145bf0ff15d9a40ec6904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fd483cfb1c4446a0b45e275e8f088526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b79a7bb0353f4b1a8e2981b5e8514a5a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37c4c8b988c440ff8cf09f2b1905eb1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ab22d6546bd84c0c80e0ac36cf636d08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fd483cfb1c4446a0b45e275e8f088526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b79a7bb0353f4b1a8e2981b5e8514a5a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37c4c8b988c440ff8cf09f2b1905eb1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ab22d6546bd84c0c80e0ac36cf636d08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u"/>
  <p:tag name="KSO_WM_UNIT_TYPE" val="i"/>
  <p:tag name="KSO_WM_UNIT_INDEX" val="1"/>
  <p:tag name="KSO_WM_UNIT_ID" val="chip20211349_2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a"/>
  <p:tag name="KSO_WM_UNIT_DEC_AREA_ID" val="9678bbdde1a74d18848f46f0319860ad"/>
  <p:tag name="KSO_WM_UNIT_DECORATE_INFO" val=""/>
  <p:tag name="KSO_WM_UNIT_SM_LIMIT_TYPE" val=""/>
  <p:tag name="KSO_WM_CHIP_FILLAREA_FILL_RULE" val="{&quot;fill_align&quot;:&quot;rm&quot;,&quot;fill_effect&quot;:[],&quot;fill_mode&quot;:&quot;adaptive&quot;,&quot;sacle_strategy&quot;:&quot;stretch&quot;}"/>
  <p:tag name="KSO_WM_ASSEMBLE_CHIP_INDEX" val="0193d7cad18a4162baf8985a814c7372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d4d52d47ec324f63bfd71facdd693ad9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a197b086bbb34da2b0754ef463dbdc15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fd483cfb1c4446a0b45e275e8f088526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b79a7bb0353f4b1a8e2981b5e8514a5a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37c4c8b988c440ff8cf09f2b1905eb1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ab22d6546bd84c0c80e0ac36cf636d08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fd483cfb1c4446a0b45e275e8f088526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b79a7bb0353f4b1a8e2981b5e8514a5a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37c4c8b988c440ff8cf09f2b1905eb1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ab22d6546bd84c0c80e0ac36cf636d08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fd483cfb1c4446a0b45e275e8f088526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b79a7bb0353f4b1a8e2981b5e8514a5a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37c4c8b988c440ff8cf09f2b1905eb1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ab22d6546bd84c0c80e0ac36cf636d08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v"/>
  <p:tag name="KSO_WM_UNIT_TYPE" val="i"/>
  <p:tag name="KSO_WM_UNIT_INDEX" val="1"/>
  <p:tag name="KSO_WM_UNIT_ID" val="chip20211349_1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9"/>
  <p:tag name="KSO_WM_UNIT_DEC_AREA_ID" val="0f7ea9357e27432ca13a2905e2d7ee3d"/>
  <p:tag name="KSO_WM_UNIT_DECORATE_INFO" val=""/>
  <p:tag name="KSO_WM_UNIT_SM_LIMIT_TYPE" val=""/>
  <p:tag name="KSO_WM_CHIP_FILLAREA_FILL_RULE" val="{&quot;fill_align&quot;:&quot;c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3b0eac2308c34f14b1941c9d177f344b"/>
</p:tagLst>
</file>

<file path=ppt/tags/tag1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VALUE" val="19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11349_1*b*1"/>
  <p:tag name="KSO_WM_TEMPLATE_CATEGORY" val="custom"/>
  <p:tag name="KSO_WM_TEMPLATE_INDEX" val="20211349"/>
  <p:tag name="KSO_WM_UNIT_LAYERLEVEL" val="1"/>
  <p:tag name="KSO_WM_TAG_VERSION" val="1.0"/>
  <p:tag name="KSO_WM_BEAUTIFY_FLAG" val="#wm#"/>
  <p:tag name="KSO_WM_UNIT_PRESET_TEXT" val="单击此处添加副标题内容"/>
  <p:tag name="KSO_WM_UNIT_DEFAULT_FONT" val="18;24;2"/>
  <p:tag name="KSO_WM_UNIT_BLOCK" val="0"/>
  <p:tag name="KSO_WM_UNIT_DEC_AREA_ID" val="0636a6ca68f248c3a5201e446dac46bd"/>
  <p:tag name="KSO_WM_CHIP_GROUPID" val="5ebe393c0ac41c4a0a5255d3"/>
  <p:tag name="KSO_WM_CHIP_XID" val="5ebe393c0ac41c4a0a5255d4"/>
  <p:tag name="KSO_WM_CHIP_FILLAREA_FILL_RULE" val="{&quot;fill_align&quot;:&quot;cm&quot;,&quot;fill_mode&quot;:&quot;adaptive&quot;,&quot;sacle_strategy&quot;:&quot;smart&quot;}"/>
  <p:tag name="KSO_WM_ASSEMBLE_CHIP_INDEX" val="56d4192388674502be0c80023b6363b8"/>
  <p:tag name="KSO_WM_UNIT_TEXT_FILL_FORE_SCHEMECOLOR_INDEX_BRIGHTNESS" val="0.35"/>
  <p:tag name="KSO_WM_UNIT_TEXT_FILL_FORE_SCHEMECOLOR_INDEX" val="13"/>
  <p:tag name="KSO_WM_UNIT_TEXT_FILL_TYPE" val="1"/>
  <p:tag name="KSO_WM_TEMPLATE_ASSEMBLE_XID" val="5f7145bf0ff15d9a40ec6920"/>
  <p:tag name="KSO_WM_TEMPLATE_ASSEMBLE_GROUPID" val="5f7145bf0ff15d9a40ec6920"/>
</p:tagLst>
</file>

<file path=ppt/tags/tag165.xml><?xml version="1.0" encoding="utf-8"?>
<p:tagLst xmlns:p="http://schemas.openxmlformats.org/presentationml/2006/main">
  <p:tag name="KSO_WM_UNIT_ISCONTENTSTITLE" val="0"/>
  <p:tag name="KSO_WM_UNIT_ISNUMDGMTITLE" val="0"/>
  <p:tag name="KSO_WM_UNIT_NOCLEAR" val="1"/>
  <p:tag name="KSO_WM_UNIT_VALUE" val="6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11349_1*a*1"/>
  <p:tag name="KSO_WM_TEMPLATE_CATEGORY" val="custom"/>
  <p:tag name="KSO_WM_TEMPLATE_INDEX" val="20211349"/>
  <p:tag name="KSO_WM_UNIT_LAYERLEVEL" val="1"/>
  <p:tag name="KSO_WM_TAG_VERSION" val="1.0"/>
  <p:tag name="KSO_WM_BEAUTIFY_FLAG" val="#wm#"/>
  <p:tag name="KSO_WM_UNIT_PRESET_TEXT" val="谢谢观看"/>
  <p:tag name="KSO_WM_UNIT_DEFAULT_FONT" val="60;81;4"/>
  <p:tag name="KSO_WM_UNIT_BLOCK" val="0"/>
  <p:tag name="KSO_WM_UNIT_DEC_AREA_ID" val="e00a32dae5db4af3895c6e7072b7dcbe"/>
  <p:tag name="KSO_WM_CHIP_GROUPID" val="5ebe393c0ac41c4a0a5255d3"/>
  <p:tag name="KSO_WM_CHIP_XID" val="5ebe393c0ac41c4a0a5255d4"/>
  <p:tag name="KSO_WM_CHIP_FILLAREA_FILL_RULE" val="{&quot;fill_align&quot;:&quot;cm&quot;,&quot;fill_mode&quot;:&quot;adaptive&quot;,&quot;sacle_strategy&quot;:&quot;smart&quot;}"/>
  <p:tag name="KSO_WM_ASSEMBLE_CHIP_INDEX" val="56d4192388674502be0c80023b6363b8"/>
  <p:tag name="KSO_WM_UNIT_TEXT_FILL_FORE_SCHEMECOLOR_INDEX_BRIGHTNESS" val="0.15"/>
  <p:tag name="KSO_WM_UNIT_TEXT_FILL_FORE_SCHEMECOLOR_INDEX" val="13"/>
  <p:tag name="KSO_WM_UNIT_TEXT_FILL_TYPE" val="1"/>
  <p:tag name="KSO_WM_TEMPLATE_ASSEMBLE_XID" val="5f7145bf0ff15d9a40ec6920"/>
  <p:tag name="KSO_WM_TEMPLATE_ASSEMBLE_GROUPID" val="5f7145bf0ff15d9a40ec6920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fd483cfb1c4446a0b45e275e8f088526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b79a7bb0353f4b1a8e2981b5e8514a5a"/>
  <p:tag name="KSO_WM_SLIDE_BACKGROUND_TYPE" val="general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37c4c8b988c440ff8cf09f2b1905eb1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ab22d6546bd84c0c80e0ac36cf636d08"/>
  <p:tag name="KSO_WM_SLIDE_BACKGROUND_TYPE" val="general"/>
</p:tagLst>
</file>

<file path=ppt/tags/tag168.xml><?xml version="1.0" encoding="utf-8"?>
<p:tagLst xmlns:p="http://schemas.openxmlformats.org/presentationml/2006/main">
  <p:tag name="KSO_WM_SLIDE_BACKGROUND_TYPE" val="general"/>
</p:tagLst>
</file>

<file path=ppt/tags/tag169.xml><?xml version="1.0" encoding="utf-8"?>
<p:tagLst xmlns:p="http://schemas.openxmlformats.org/presentationml/2006/main">
  <p:tag name="KSO_WM_SLIDE_BACKGROUND_TYPE" val="general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SLIDE_BACKGROUND_TYPE" val="general"/>
</p:tagLst>
</file>

<file path=ppt/tags/tag171.xml><?xml version="1.0" encoding="utf-8"?>
<p:tagLst xmlns:p="http://schemas.openxmlformats.org/presentationml/2006/main">
  <p:tag name="KSO_WM_SLIDE_BACKGROUND_TYPE" val="general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11349_5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70435b747e3ea6e292986b"/>
  <p:tag name="KSO_WM_UNIT_DEC_AREA_ID" val="26439459461946c180c2e9ea92faf89e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19224573b30b4c4fa457f2b3060d0ce8"/>
  <p:tag name="KSO_WM_SLIDE_BACKGROUND_TYPE" val="frame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677cbf87b71e4e68ac66a9793c70ee1c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f1cd9aadc57c4ff0b3ae36bfafb5ba44"/>
  <p:tag name="KSO_WM_SLIDE_BACKGROUND_TYPE" val="frame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6b347f4ddaef4a0c973969bdca06058c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173d685919d642d9bdb6d14b6b5a68fc"/>
  <p:tag name="KSO_WM_SLIDE_BACKGROUND_TYPE" val="frame"/>
</p:tagLst>
</file>

<file path=ppt/tags/tag175.xml><?xml version="1.0" encoding="utf-8"?>
<p:tagLst xmlns:p="http://schemas.openxmlformats.org/presentationml/2006/main">
  <p:tag name="KSO_WM_SLIDE_BACKGROUND_TYPE" val="frame"/>
</p:tagLst>
</file>

<file path=ppt/tags/tag176.xml><?xml version="1.0" encoding="utf-8"?>
<p:tagLst xmlns:p="http://schemas.openxmlformats.org/presentationml/2006/main">
  <p:tag name="KSO_WM_SLIDE_BACKGROUND_TYPE" val="frame"/>
</p:tagLst>
</file>

<file path=ppt/tags/tag177.xml><?xml version="1.0" encoding="utf-8"?>
<p:tagLst xmlns:p="http://schemas.openxmlformats.org/presentationml/2006/main">
  <p:tag name="KSO_WM_SLIDE_BACKGROUND_TYPE" val="frame"/>
</p:tagLst>
</file>

<file path=ppt/tags/tag178.xml><?xml version="1.0" encoding="utf-8"?>
<p:tagLst xmlns:p="http://schemas.openxmlformats.org/presentationml/2006/main">
  <p:tag name="KSO_WM_SLIDE_BACKGROUND_TYPE" val="frame"/>
</p:tagLst>
</file>

<file path=ppt/tags/tag179.xml><?xml version="1.0" encoding="utf-8"?>
<p:tagLst xmlns:p="http://schemas.openxmlformats.org/presentationml/2006/main">
  <p:tag name="KSO_WM_SLIDE_BACKGROUND_TYPE" val="frame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11349_5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70435b747e3ea6e292986b"/>
  <p:tag name="KSO_WM_UNIT_DEC_AREA_ID" val="61fd54479f7c4bba93b375ff2015137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72850a23b8e5406a8147a34dbcaa61cf"/>
  <p:tag name="KSO_WM_SLIDE_BACKGROUND_TYPE" val="leftRight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fe71800defa8420caa5d6b930d4524bc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bdec034a2bb0411f990f3413952f3c5f"/>
  <p:tag name="KSO_WM_SLIDE_BACKGROUND_TYPE" val="leftRight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b45f256038824510b56f2d7bf2cfa160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2b6cc6c8c4f745b893326525db8b48f7"/>
  <p:tag name="KSO_WM_SLIDE_BACKGROUND_TYPE" val="leftRight"/>
</p:tagLst>
</file>

<file path=ppt/tags/tag183.xml><?xml version="1.0" encoding="utf-8"?>
<p:tagLst xmlns:p="http://schemas.openxmlformats.org/presentationml/2006/main">
  <p:tag name="KSO_WM_SLIDE_BACKGROUND_TYPE" val="leftRight"/>
</p:tagLst>
</file>

<file path=ppt/tags/tag184.xml><?xml version="1.0" encoding="utf-8"?>
<p:tagLst xmlns:p="http://schemas.openxmlformats.org/presentationml/2006/main">
  <p:tag name="KSO_WM_SLIDE_BACKGROUND_TYPE" val="leftRight"/>
</p:tagLst>
</file>

<file path=ppt/tags/tag185.xml><?xml version="1.0" encoding="utf-8"?>
<p:tagLst xmlns:p="http://schemas.openxmlformats.org/presentationml/2006/main">
  <p:tag name="KSO_WM_SLIDE_BACKGROUND_TYPE" val="leftRight"/>
</p:tagLst>
</file>

<file path=ppt/tags/tag186.xml><?xml version="1.0" encoding="utf-8"?>
<p:tagLst xmlns:p="http://schemas.openxmlformats.org/presentationml/2006/main">
  <p:tag name="KSO_WM_SLIDE_BACKGROUND_TYPE" val="leftRight"/>
</p:tagLst>
</file>

<file path=ppt/tags/tag187.xml><?xml version="1.0" encoding="utf-8"?>
<p:tagLst xmlns:p="http://schemas.openxmlformats.org/presentationml/2006/main">
  <p:tag name="KSO_WM_SLIDE_BACKGROUND_TYPE" val="leftRight"/>
</p:tagLst>
</file>

<file path=ppt/tags/tag188.xml><?xml version="1.0" encoding="utf-8"?>
<p:tagLst xmlns:p="http://schemas.openxmlformats.org/presentationml/2006/main">
  <p:tag name="KSO_WM_SLIDE_BACKGROUND_TYPE" val="leftRight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11349_5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70435b747e3ea6e292986b"/>
  <p:tag name="KSO_WM_UNIT_DEC_AREA_ID" val="d451b42909214e84ab98d502f620cf5b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d4e52d7f2bb742aca3c4f0d197f7f27e"/>
  <p:tag name="KSO_WM_SLIDE_BACKGROUND_TYPE" val="topBottom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eb23bbee902c446da9cfd2b990067065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d1231ccf56a64585a120d30ca6263b8a"/>
  <p:tag name="KSO_WM_SLIDE_BACKGROUND_TYPE" val="topBottom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420f663383f94bceaa2ce356fa391435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90c8a40e0f704f08b407a84cb75f1926"/>
  <p:tag name="KSO_WM_SLIDE_BACKGROUND_TYPE" val="topBottom"/>
</p:tagLst>
</file>

<file path=ppt/tags/tag192.xml><?xml version="1.0" encoding="utf-8"?>
<p:tagLst xmlns:p="http://schemas.openxmlformats.org/presentationml/2006/main">
  <p:tag name="KSO_WM_SLIDE_BACKGROUND_TYPE" val="topBottom"/>
</p:tagLst>
</file>

<file path=ppt/tags/tag193.xml><?xml version="1.0" encoding="utf-8"?>
<p:tagLst xmlns:p="http://schemas.openxmlformats.org/presentationml/2006/main">
  <p:tag name="KSO_WM_SLIDE_BACKGROUND_TYPE" val="topBottom"/>
</p:tagLst>
</file>

<file path=ppt/tags/tag194.xml><?xml version="1.0" encoding="utf-8"?>
<p:tagLst xmlns:p="http://schemas.openxmlformats.org/presentationml/2006/main">
  <p:tag name="KSO_WM_SLIDE_BACKGROUND_TYPE" val="topBottom"/>
</p:tagLst>
</file>

<file path=ppt/tags/tag195.xml><?xml version="1.0" encoding="utf-8"?>
<p:tagLst xmlns:p="http://schemas.openxmlformats.org/presentationml/2006/main">
  <p:tag name="KSO_WM_SLIDE_BACKGROUND_TYPE" val="topBottom"/>
</p:tagLst>
</file>

<file path=ppt/tags/tag196.xml><?xml version="1.0" encoding="utf-8"?>
<p:tagLst xmlns:p="http://schemas.openxmlformats.org/presentationml/2006/main">
  <p:tag name="KSO_WM_SLIDE_BACKGROUND_TYPE" val="topBottom"/>
</p:tagLst>
</file>

<file path=ppt/tags/tag197.xml><?xml version="1.0" encoding="utf-8"?>
<p:tagLst xmlns:p="http://schemas.openxmlformats.org/presentationml/2006/main">
  <p:tag name="KSO_WM_SLIDE_BACKGROUND_TYPE" val="topBottom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11349_5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70435b747e3ea6e292986b"/>
  <p:tag name="KSO_WM_UNIT_DEC_AREA_ID" val="94fe8a7917194b458a7d10e2f17656a6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2c28b68776474426b5229d96fdb3e99e"/>
  <p:tag name="KSO_WM_SLIDE_BACKGROUND_TYPE" val="bottomTop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bd7150beee554cd2a159333ebd2bac18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5fc0e798c813486589a69ca71ca37e63"/>
  <p:tag name="KSO_WM_SLIDE_BACKGROUND_TYPE" val="bottomTop"/>
</p:tagLst>
</file>

<file path=ppt/tags/tag2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356bbd7a949d4897a27e5d9f57a66b55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8a629b8d5c7745618a984acfdfdb2819"/>
  <p:tag name="KSO_WM_SLIDE_BACKGROUND_TYPE" val="bottomTop"/>
</p:tagLst>
</file>

<file path=ppt/tags/tag201.xml><?xml version="1.0" encoding="utf-8"?>
<p:tagLst xmlns:p="http://schemas.openxmlformats.org/presentationml/2006/main">
  <p:tag name="KSO_WM_SLIDE_BACKGROUND_TYPE" val="bottomTop"/>
</p:tagLst>
</file>

<file path=ppt/tags/tag202.xml><?xml version="1.0" encoding="utf-8"?>
<p:tagLst xmlns:p="http://schemas.openxmlformats.org/presentationml/2006/main">
  <p:tag name="KSO_WM_SLIDE_BACKGROUND_TYPE" val="bottomTop"/>
</p:tagLst>
</file>

<file path=ppt/tags/tag203.xml><?xml version="1.0" encoding="utf-8"?>
<p:tagLst xmlns:p="http://schemas.openxmlformats.org/presentationml/2006/main">
  <p:tag name="KSO_WM_SLIDE_BACKGROUND_TYPE" val="bottomTop"/>
</p:tagLst>
</file>

<file path=ppt/tags/tag204.xml><?xml version="1.0" encoding="utf-8"?>
<p:tagLst xmlns:p="http://schemas.openxmlformats.org/presentationml/2006/main">
  <p:tag name="KSO_WM_SLIDE_BACKGROUND_TYPE" val="bottomTop"/>
</p:tagLst>
</file>

<file path=ppt/tags/tag205.xml><?xml version="1.0" encoding="utf-8"?>
<p:tagLst xmlns:p="http://schemas.openxmlformats.org/presentationml/2006/main">
  <p:tag name="KSO_WM_SLIDE_BACKGROUND_TYPE" val="bottomTop"/>
</p:tagLst>
</file>

<file path=ppt/tags/tag206.xml><?xml version="1.0" encoding="utf-8"?>
<p:tagLst xmlns:p="http://schemas.openxmlformats.org/presentationml/2006/main">
  <p:tag name="KSO_WM_SLIDE_BACKGROUND_TYPE" val="bottomTop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11349_5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70435b747e3ea6e292986b"/>
  <p:tag name="KSO_WM_UNIT_DEC_AREA_ID" val="8ddd51eb646b45d5b811ca8a1e63990d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fe22514453014c81bb7981424d1aae0d"/>
  <p:tag name="KSO_WM_SLIDE_BACKGROUND_TYPE" val="navigation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f5c18af600234bd188611f727498a875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4f7447cfd8424469a92180a76ac3e382"/>
  <p:tag name="KSO_WM_SLIDE_BACKGROUND_TYPE" val="navigation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74f7d8e77ed34e0c9290f51c886e41e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15dd0af385de4a8bbaab0fafaf79db41"/>
  <p:tag name="KSO_WM_SLIDE_BACKGROUND_TYPE" val="navigation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SLIDE_BACKGROUND_TYPE" val="navigation"/>
</p:tagLst>
</file>

<file path=ppt/tags/tag211.xml><?xml version="1.0" encoding="utf-8"?>
<p:tagLst xmlns:p="http://schemas.openxmlformats.org/presentationml/2006/main">
  <p:tag name="KSO_WM_SLIDE_BACKGROUND_TYPE" val="navigation"/>
</p:tagLst>
</file>

<file path=ppt/tags/tag212.xml><?xml version="1.0" encoding="utf-8"?>
<p:tagLst xmlns:p="http://schemas.openxmlformats.org/presentationml/2006/main">
  <p:tag name="KSO_WM_SLIDE_BACKGROUND_TYPE" val="navigation"/>
</p:tagLst>
</file>

<file path=ppt/tags/tag213.xml><?xml version="1.0" encoding="utf-8"?>
<p:tagLst xmlns:p="http://schemas.openxmlformats.org/presentationml/2006/main">
  <p:tag name="KSO_WM_SLIDE_BACKGROUND_TYPE" val="navigation"/>
</p:tagLst>
</file>

<file path=ppt/tags/tag214.xml><?xml version="1.0" encoding="utf-8"?>
<p:tagLst xmlns:p="http://schemas.openxmlformats.org/presentationml/2006/main">
  <p:tag name="KSO_WM_SLIDE_BACKGROUND_TYPE" val="navigation"/>
</p:tagLst>
</file>

<file path=ppt/tags/tag215.xml><?xml version="1.0" encoding="utf-8"?>
<p:tagLst xmlns:p="http://schemas.openxmlformats.org/presentationml/2006/main">
  <p:tag name="KSO_WM_SLIDE_BACKGROUND_TYPE" val="navigation"/>
</p:tagLst>
</file>

<file path=ppt/tags/tag216.xml><?xml version="1.0" encoding="utf-8"?>
<p:tagLst xmlns:p="http://schemas.openxmlformats.org/presentationml/2006/main">
  <p:tag name="KSO_WM_SLIDE_BACKGROUND_TYPE" val="navigation"/>
</p:tagLst>
</file>

<file path=ppt/tags/tag217.xml><?xml version="1.0" encoding="utf-8"?>
<p:tagLst xmlns:p="http://schemas.openxmlformats.org/presentationml/2006/main">
  <p:tag name="KSO_WM_SLIDE_BACKGROUND_TYPE" val="navigation"/>
</p:tagLst>
</file>

<file path=ppt/tags/tag2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chip20211349_5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70435b747e3ea6e292986b"/>
  <p:tag name="KSO_WM_UNIT_DEC_AREA_ID" val="a3574bd0a9ac4d1ab5bfbb9bab00fa05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26bd10b11f4348b096ff97e8e18b9b60"/>
  <p:tag name="KSO_WM_SLIDE_BACKGROUND_TYPE" val="belt"/>
  <p:tag name="KSO_WM_UNIT_FILL_FORE_SCHEMECOLOR_INDEX_BRIGHTNESS" val="0"/>
  <p:tag name="KSO_WM_UNIT_FILL_FORE_SCHEMECOLOR_INDEX" val="1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e793a6565ddf4acc9c081631f47749ef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e062d18f0e6d444ea43d8099abbf72a3"/>
  <p:tag name="KSO_WM_SLIDE_BACKGROUND_TYPE" val="belt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t"/>
  <p:tag name="KSO_WM_UNIT_TYPE" val="i"/>
  <p:tag name="KSO_WM_UNIT_INDEX" val="1"/>
  <p:tag name="KSO_WM_UNIT_ID" val="chip20211349_3*i*1"/>
  <p:tag name="KSO_WM_TEMPLATE_CATEGORY" val="chip"/>
  <p:tag name="KSO_WM_TEMPLATE_INDEX" val="20211349"/>
  <p:tag name="KSO_WM_UNIT_LAYERLEVEL" val="1"/>
  <p:tag name="KSO_WM_TAG_VERSION" val="1.0"/>
  <p:tag name="KSO_WM_BEAUTIFY_FLAG" val="#wm#"/>
  <p:tag name="KSO_WM_CHIP_GROUPID" val="5f6de0ea747e3ea6e2855578"/>
  <p:tag name="KSO_WM_CHIP_XID" val="5f6de0ea747e3ea6e285557b"/>
  <p:tag name="KSO_WM_UNIT_DEC_AREA_ID" val="4a7d0bb1ec5a42318a176909b5686d26"/>
  <p:tag name="KSO_WM_UNIT_DECORATE_INFO" val=""/>
  <p:tag name="KSO_WM_UNIT_SM_LIMIT_TYPE" val=""/>
  <p:tag name="KSO_WM_CHIP_FILLAREA_FILL_RULE" val="{&quot;fill_align&quot;:&quot;cm&quot;,&quot;fill_effect&quot;:[],&quot;fill_mode&quot;:&quot;full&quot;,&quot;sacle_strategy&quot;:&quot;stretch&quot;}"/>
  <p:tag name="KSO_WM_ASSEMBLE_CHIP_INDEX" val="a91023841bf1449d81abbd02510871a0"/>
  <p:tag name="KSO_WM_SLIDE_BACKGROUND_TYPE" val="belt"/>
</p:tagLst>
</file>

<file path=ppt/tags/tag221.xml><?xml version="1.0" encoding="utf-8"?>
<p:tagLst xmlns:p="http://schemas.openxmlformats.org/presentationml/2006/main">
  <p:tag name="KSO_WM_SLIDE_BACKGROUND_TYPE" val="belt"/>
</p:tagLst>
</file>

<file path=ppt/tags/tag222.xml><?xml version="1.0" encoding="utf-8"?>
<p:tagLst xmlns:p="http://schemas.openxmlformats.org/presentationml/2006/main">
  <p:tag name="KSO_WM_SLIDE_BACKGROUND_TYPE" val="belt"/>
</p:tagLst>
</file>

<file path=ppt/tags/tag223.xml><?xml version="1.0" encoding="utf-8"?>
<p:tagLst xmlns:p="http://schemas.openxmlformats.org/presentationml/2006/main">
  <p:tag name="KSO_WM_SLIDE_BACKGROUND_TYPE" val="belt"/>
</p:tagLst>
</file>

<file path=ppt/tags/tag224.xml><?xml version="1.0" encoding="utf-8"?>
<p:tagLst xmlns:p="http://schemas.openxmlformats.org/presentationml/2006/main">
  <p:tag name="KSO_WM_SLIDE_BACKGROUND_TYPE" val="belt"/>
</p:tagLst>
</file>

<file path=ppt/tags/tag225.xml><?xml version="1.0" encoding="utf-8"?>
<p:tagLst xmlns:p="http://schemas.openxmlformats.org/presentationml/2006/main">
  <p:tag name="KSO_WM_SLIDE_BACKGROUND_TYPE" val="belt"/>
</p:tagLst>
</file>

<file path=ppt/tags/tag226.xml><?xml version="1.0" encoding="utf-8"?>
<p:tagLst xmlns:p="http://schemas.openxmlformats.org/presentationml/2006/main">
  <p:tag name="KSO_WM_TEMPLATE_CATEGORY" val="custom"/>
  <p:tag name="KSO_WM_TEMPLATE_INDEX" val="20204370"/>
</p:tagLst>
</file>

<file path=ppt/tags/tag227.xml><?xml version="1.0" encoding="utf-8"?>
<p:tagLst xmlns:p="http://schemas.openxmlformats.org/presentationml/2006/main">
  <p:tag name="KSO_WM_TEMPLATE_CATEGORY" val="custom"/>
  <p:tag name="KSO_WM_TEMPLATE_INDEX" val="20204370"/>
</p:tagLst>
</file>

<file path=ppt/tags/tag228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INDEX" val="20204370"/>
</p:tagLst>
</file>

<file path=ppt/tags/tag2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custom20204370_4*i*1"/>
  <p:tag name="KSO_WM_TEMPLATE_CATEGORY" val="custom"/>
  <p:tag name="KSO_WM_TEMPLATE_INDEX" val="20204370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7b74b5b8f64040fd84c7ed54cba47e47"/>
  <p:tag name="KSO_WM_UNIT_DECORATE_INFO" val="{&quot;DecorateInfoH&quot;:{&quot;IsAbs&quot;:true},&quot;DecorateInfoW&quot;:{&quot;IsAbs&quot;:true},&quot;DecorateInfoX&quot;:{&quot;IsAbs&quot;:true,&quot;Pos&quot;:0},&quot;DecorateInfoY&quot;:{&quot;IsAbs&quot;:true,&quot;Pos&quot;:0},&quot;ReferentInfo&quot;:{&quot;Id&quot;:&quot;99ed1ead036044bda7fb9d98264fb63e&quot;,&quot;X&quot;:{&quot;Pos&quot;:0},&quot;Y&quot;:{&quot;Pos&quot;:2}}}"/>
  <p:tag name="KSO_WM_CHIP_GROUPID" val="5ec7b0ee8193540dcf6eac41"/>
  <p:tag name="KSO_WM_CHIP_XID" val="5ec7b0ee8193540dcf6eac42"/>
  <p:tag name="KSO_WM_CHIP_FILLAREA_FILL_RULE" val="{&quot;fill_align&quot;:&quot;lm&quot;,&quot;fill_mode&quot;:&quot;adaptive&quot;,&quot;sacle_strategy&quot;:&quot;smart&quot;}"/>
  <p:tag name="KSO_WM_ASSEMBLE_CHIP_INDEX" val="fd53cb93357545b2a7e197fc069fe6a9"/>
  <p:tag name="KSO_WM_UNIT_LINE_FORE_SCHEMECOLOR_INDEX_BRIGHTNESS" val="-0.25"/>
  <p:tag name="KSO_WM_UNIT_LINE_FORE_SCHEMECOLOR_INDEX" val="14"/>
  <p:tag name="KSO_WM_UNIT_LINE_FILL_TYPE" val="2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UNIT_ISCONTENTSTITLE" val="1"/>
  <p:tag name="KSO_WM_UNIT_ISNUMDGMTITLE" val="0"/>
  <p:tag name="KSO_WM_UNIT_PRESET_TEXT" val="目录"/>
  <p:tag name="KSO_WM_UNIT_NOCLEAR" val="0"/>
  <p:tag name="KSO_WM_UNIT_VALUE" val="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4370_4*a*1"/>
  <p:tag name="KSO_WM_TEMPLATE_CATEGORY" val="custom"/>
  <p:tag name="KSO_WM_TEMPLATE_INDEX" val="20204370"/>
  <p:tag name="KSO_WM_UNIT_LAYERLEVEL" val="1"/>
  <p:tag name="KSO_WM_TAG_VERSION" val="1.0"/>
  <p:tag name="KSO_WM_BEAUTIFY_FLAG" val="#wm#"/>
  <p:tag name="KSO_WM_UNIT_BLOCK" val="0"/>
  <p:tag name="KSO_WM_UNIT_DEC_AREA_ID" val="99ed1ead036044bda7fb9d98264fb63e"/>
  <p:tag name="KSO_WM_CHIP_GROUPID" val="5ec7b0ee8193540dcf6eac41"/>
  <p:tag name="KSO_WM_CHIP_XID" val="5ec7b0ee8193540dcf6eac42"/>
  <p:tag name="KSO_WM_CHIP_FILLAREA_FILL_RULE" val="{&quot;fill_align&quot;:&quot;lm&quot;,&quot;fill_mode&quot;:&quot;adaptive&quot;,&quot;sacle_strategy&quot;:&quot;smart&quot;}"/>
  <p:tag name="KSO_WM_ASSEMBLE_CHIP_INDEX" val="fd53cb93357545b2a7e197fc069fe6a9"/>
  <p:tag name="KSO_WM_UNIT_TEXT_FILL_FORE_SCHEMECOLOR_INDEX_BRIGHTNESS" val="0.15"/>
  <p:tag name="KSO_WM_UNIT_TEXT_FILL_FORE_SCHEMECOLOR_INDEX" val="13"/>
  <p:tag name="KSO_WM_UNIT_TEXT_FILL_TYPE" val="1"/>
</p:tagLst>
</file>

<file path=ppt/tags/tag2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i*1_1"/>
  <p:tag name="KSO_WM_TEMPLATE_CATEGORY" val="custom"/>
  <p:tag name="KSO_WM_TEMPLATE_INDEX" val="20204370"/>
  <p:tag name="KSO_WM_UNIT_LAYERLEVEL" val="1_1"/>
  <p:tag name="KSO_WM_TAG_VERSION" val="1.0"/>
  <p:tag name="KSO_WM_BEAUTIFY_FLAG" val="#wm#"/>
  <p:tag name="KSO_WM_DIAGRAM_GROUP_CODE" val="l1-1"/>
  <p:tag name="KSO_WM_UNIT_TYPE" val="l_i"/>
  <p:tag name="KSO_WM_UNIT_INDEX" val="1_1"/>
  <p:tag name="KSO_WM_CHIP_GROUPID" val="5f7087080ff15d9a40ebdc94"/>
  <p:tag name="KSO_WM_CHIP_XID" val="5f7087080ff15d9a40ebdc97"/>
  <p:tag name="KSO_WM_UNIT_DEC_AREA_ID" val="702bf9ea7baf4ad3a5e66134a0e5c0eb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LINE_FORE_SCHEMECOLOR_INDEX_BRIGHTNESS" val="0"/>
  <p:tag name="KSO_WM_UNIT_LINE_FORE_SCHEMECOLOR_INDEX" val="5"/>
  <p:tag name="KSO_WM_UNIT_LINE_FILL_TYPE" val="2"/>
  <p:tag name="KSO_WM_UNIT_USESOURCEFORMAT_APPLY" val="1"/>
</p:tagLst>
</file>

<file path=ppt/tags/tag2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i*1_1_1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1_1"/>
  <p:tag name="KSO_WM_CHIP_GROUPID" val="5f7087080ff15d9a40ebdc94"/>
  <p:tag name="KSO_WM_CHIP_XID" val="5f7087080ff15d9a40ebdc97"/>
  <p:tag name="KSO_WM_UNIT_DEC_AREA_ID" val="503f7a39248c498f970836c0c6477f77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4"/>
  <p:tag name="KSO_WM_UNIT_USESOURCEFORMAT_APPLY" val="1"/>
</p:tagLst>
</file>

<file path=ppt/tags/tag2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i*1_2_1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2_1"/>
  <p:tag name="KSO_WM_CHIP_GROUPID" val="5f7087080ff15d9a40ebdc94"/>
  <p:tag name="KSO_WM_CHIP_XID" val="5f7087080ff15d9a40ebdc97"/>
  <p:tag name="KSO_WM_UNIT_DEC_AREA_ID" val="089ffbc9bb0d4987a91155cd7f355027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4"/>
  <p:tag name="KSO_WM_UNIT_USESOURCEFORMAT_APPLY" val="1"/>
</p:tagLst>
</file>

<file path=ppt/tags/tag2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i*1_3_1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3_1"/>
  <p:tag name="KSO_WM_CHIP_GROUPID" val="5f7087080ff15d9a40ebdc94"/>
  <p:tag name="KSO_WM_CHIP_XID" val="5f7087080ff15d9a40ebdc97"/>
  <p:tag name="KSO_WM_UNIT_DEC_AREA_ID" val="c5a38c2e1ca245a8ba14bde0db1a40e7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4"/>
  <p:tag name="KSO_WM_UNIT_USESOURCEFORMAT_APPLY" val="1"/>
</p:tagLst>
</file>

<file path=ppt/tags/tag2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i*1_4_1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DIAGRAM_GROUP_CODE" val="l1-1"/>
  <p:tag name="KSO_WM_UNIT_TYPE" val="l_h_i"/>
  <p:tag name="KSO_WM_UNIT_INDEX" val="1_4_1"/>
  <p:tag name="KSO_WM_CHIP_GROUPID" val="5f7087080ff15d9a40ebdc94"/>
  <p:tag name="KSO_WM_CHIP_XID" val="5f7087080ff15d9a40ebdc97"/>
  <p:tag name="KSO_WM_UNIT_DEC_AREA_ID" val="0451af1c0ffc4702b1f52c6fa58a6042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VALUE" val="4"/>
  <p:tag name="KSO_WM_UNIT_USESOURCEFORMAT_APPLY" val="1"/>
</p:tagLst>
</file>

<file path=ppt/tags/tag2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i*1_1_2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DIAGRAM_GROUP_CODE" val="l1-1"/>
  <p:tag name="KSO_WM_UNIT_SUBTYPE" val="d"/>
  <p:tag name="KSO_WM_UNIT_TYPE" val="l_h_i"/>
  <p:tag name="KSO_WM_UNIT_INDEX" val="1_1_2"/>
  <p:tag name="KSO_WM_CHIP_GROUPID" val="5f7087080ff15d9a40ebdc94"/>
  <p:tag name="KSO_WM_CHIP_XID" val="5f7087080ff15d9a40ebdc97"/>
  <p:tag name="KSO_WM_UNIT_DEC_AREA_ID" val="7f782eaad9644427ad6e4ae3b87480e6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TEXT_FILL_FORE_SCHEMECOLOR_INDEX_BRIGHTNESS" val="0"/>
  <p:tag name="KSO_WM_UNIT_TEXT_FILL_FORE_SCHEMECOLOR_INDEX" val="14"/>
  <p:tag name="KSO_WM_UNIT_TEXT_FILL_TYPE" val="1"/>
  <p:tag name="KSO_WM_UNIT_VALUE" val="1"/>
  <p:tag name="KSO_WM_UNIT_USESOURCEFORMAT_APPLY" val="1"/>
</p:tagLst>
</file>

<file path=ppt/tags/tag2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i*1_2_2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DIAGRAM_GROUP_CODE" val="l1-1"/>
  <p:tag name="KSO_WM_UNIT_SUBTYPE" val="d"/>
  <p:tag name="KSO_WM_UNIT_TYPE" val="l_h_i"/>
  <p:tag name="KSO_WM_UNIT_INDEX" val="1_2_2"/>
  <p:tag name="KSO_WM_CHIP_GROUPID" val="5f7087080ff15d9a40ebdc94"/>
  <p:tag name="KSO_WM_CHIP_XID" val="5f7087080ff15d9a40ebdc97"/>
  <p:tag name="KSO_WM_UNIT_DEC_AREA_ID" val="393f6928528f4c4194c2744124276725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TEXT_FILL_FORE_SCHEMECOLOR_INDEX_BRIGHTNESS" val="0"/>
  <p:tag name="KSO_WM_UNIT_TEXT_FILL_FORE_SCHEMECOLOR_INDEX" val="14"/>
  <p:tag name="KSO_WM_UNIT_TEXT_FILL_TYPE" val="1"/>
  <p:tag name="KSO_WM_UNIT_VALUE" val="1"/>
  <p:tag name="KSO_WM_UNIT_USESOURCEFORMAT_APPLY" val="1"/>
</p:tagLst>
</file>

<file path=ppt/tags/tag2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i*1_3_2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DIAGRAM_GROUP_CODE" val="l1-1"/>
  <p:tag name="KSO_WM_UNIT_SUBTYPE" val="d"/>
  <p:tag name="KSO_WM_UNIT_TYPE" val="l_h_i"/>
  <p:tag name="KSO_WM_UNIT_INDEX" val="1_3_2"/>
  <p:tag name="KSO_WM_CHIP_GROUPID" val="5f7087080ff15d9a40ebdc94"/>
  <p:tag name="KSO_WM_CHIP_XID" val="5f7087080ff15d9a40ebdc97"/>
  <p:tag name="KSO_WM_UNIT_DEC_AREA_ID" val="6bcb9b3a2a4f441c845cf70eb596467f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TEXT_FILL_FORE_SCHEMECOLOR_INDEX_BRIGHTNESS" val="0"/>
  <p:tag name="KSO_WM_UNIT_TEXT_FILL_FORE_SCHEMECOLOR_INDEX" val="14"/>
  <p:tag name="KSO_WM_UNIT_TEXT_FILL_TYPE" val="1"/>
  <p:tag name="KSO_WM_UNIT_VALUE" val="1"/>
  <p:tag name="KSO_WM_UNIT_USESOURCEFORMAT_APPLY" val="1"/>
</p:tagLst>
</file>

<file path=ppt/tags/tag2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i*1_4_2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DIAGRAM_GROUP_CODE" val="l1-1"/>
  <p:tag name="KSO_WM_UNIT_SUBTYPE" val="d"/>
  <p:tag name="KSO_WM_UNIT_TYPE" val="l_h_i"/>
  <p:tag name="KSO_WM_UNIT_INDEX" val="1_4_2"/>
  <p:tag name="KSO_WM_CHIP_GROUPID" val="5f7087080ff15d9a40ebdc94"/>
  <p:tag name="KSO_WM_CHIP_XID" val="5f7087080ff15d9a40ebdc97"/>
  <p:tag name="KSO_WM_UNIT_DEC_AREA_ID" val="4cf94c7331284f53926e994b9bcecec6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TEXT_FILL_FORE_SCHEMECOLOR_INDEX_BRIGHTNESS" val="0"/>
  <p:tag name="KSO_WM_UNIT_TEXT_FILL_FORE_SCHEMECOLOR_INDEX" val="14"/>
  <p:tag name="KSO_WM_UNIT_TEXT_FILL_TYPE" val="1"/>
  <p:tag name="KSO_WM_UNIT_VALUE" val="1"/>
  <p:tag name="KSO_WM_UNIT_USESOURCEFORMAT_APPLY" val="1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f*1_1_1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UNIT_SUBTYPE" val="a"/>
  <p:tag name="KSO_WM_UNIT_NOCLEAR" val="0"/>
  <p:tag name="KSO_WM_DIAGRAM_GROUP_CODE" val="l1-1"/>
  <p:tag name="KSO_WM_UNIT_TYPE" val="l_h_f"/>
  <p:tag name="KSO_WM_UNIT_INDEX" val="1_1_1"/>
  <p:tag name="KSO_WM_UNIT_PRESET_TEXT" val="在此输入你想要阐述的观点。"/>
  <p:tag name="KSO_WM_UNIT_VALUE" val="16"/>
  <p:tag name="KSO_WM_CHIP_GROUPID" val="5f7087080ff15d9a40ebdc94"/>
  <p:tag name="KSO_WM_CHIP_XID" val="5f7087080ff15d9a40ebdc97"/>
  <p:tag name="KSO_WM_UNIT_DEC_AREA_ID" val="f1b2827acf6d4675a2012afe0682d34c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2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f*1_2_1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UNIT_SUBTYPE" val="a"/>
  <p:tag name="KSO_WM_UNIT_NOCLEAR" val="0"/>
  <p:tag name="KSO_WM_DIAGRAM_GROUP_CODE" val="l1-1"/>
  <p:tag name="KSO_WM_UNIT_TYPE" val="l_h_f"/>
  <p:tag name="KSO_WM_UNIT_INDEX" val="1_2_1"/>
  <p:tag name="KSO_WM_UNIT_PRESET_TEXT" val="在此输入你想要阐述的观点。"/>
  <p:tag name="KSO_WM_UNIT_VALUE" val="16"/>
  <p:tag name="KSO_WM_CHIP_GROUPID" val="5f7087080ff15d9a40ebdc94"/>
  <p:tag name="KSO_WM_CHIP_XID" val="5f7087080ff15d9a40ebdc97"/>
  <p:tag name="KSO_WM_UNIT_DEC_AREA_ID" val="3090f8b2d8954d5db54b1ab216a2a9b1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2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f*1_3_1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UNIT_SUBTYPE" val="a"/>
  <p:tag name="KSO_WM_UNIT_NOCLEAR" val="0"/>
  <p:tag name="KSO_WM_DIAGRAM_GROUP_CODE" val="l1-1"/>
  <p:tag name="KSO_WM_UNIT_TYPE" val="l_h_f"/>
  <p:tag name="KSO_WM_UNIT_INDEX" val="1_3_1"/>
  <p:tag name="KSO_WM_UNIT_PRESET_TEXT" val="在此输入你想要阐述的观点。"/>
  <p:tag name="KSO_WM_UNIT_VALUE" val="16"/>
  <p:tag name="KSO_WM_CHIP_GROUPID" val="5f7087080ff15d9a40ebdc94"/>
  <p:tag name="KSO_WM_CHIP_XID" val="5f7087080ff15d9a40ebdc97"/>
  <p:tag name="KSO_WM_UNIT_DEC_AREA_ID" val="34e6110575e845febb10530f347810a3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2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04370_4*l_h_f*1_4_1"/>
  <p:tag name="KSO_WM_TEMPLATE_CATEGORY" val="custom"/>
  <p:tag name="KSO_WM_TEMPLATE_INDEX" val="20204370"/>
  <p:tag name="KSO_WM_UNIT_LAYERLEVEL" val="1_1_1"/>
  <p:tag name="KSO_WM_TAG_VERSION" val="1.0"/>
  <p:tag name="KSO_WM_BEAUTIFY_FLAG" val="#wm#"/>
  <p:tag name="KSO_WM_UNIT_SUBTYPE" val="a"/>
  <p:tag name="KSO_WM_UNIT_NOCLEAR" val="0"/>
  <p:tag name="KSO_WM_DIAGRAM_GROUP_CODE" val="l1-1"/>
  <p:tag name="KSO_WM_UNIT_TYPE" val="l_h_f"/>
  <p:tag name="KSO_WM_UNIT_INDEX" val="1_4_1"/>
  <p:tag name="KSO_WM_UNIT_PRESET_TEXT" val="在此输入你想要阐述的观点。"/>
  <p:tag name="KSO_WM_UNIT_VALUE" val="16"/>
  <p:tag name="KSO_WM_CHIP_GROUPID" val="5f7087080ff15d9a40ebdc94"/>
  <p:tag name="KSO_WM_CHIP_XID" val="5f7087080ff15d9a40ebdc97"/>
  <p:tag name="KSO_WM_UNIT_DEC_AREA_ID" val="3737878642de4e2fa8b1c0b61b4d2c63"/>
  <p:tag name="KSO_WM_UNIT_DECORATE_INFO" val=""/>
  <p:tag name="KSO_WM_UNIT_SM_LIMIT_TYPE" val=""/>
  <p:tag name="KSO_WM_CHIP_FILLAREA_FILL_RULE" val="{&quot;fill_align&quot;:&quot;lm&quot;,&quot;fill_mode&quot;:&quot;adaptive&quot;,&quot;sacle_strategy&quot;:&quot;stretch&quot;}"/>
  <p:tag name="KSO_WM_ASSEMBLE_CHIP_INDEX" val="0cb1fa9f951a40f68fd89d6b674bccdf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244.xml><?xml version="1.0" encoding="utf-8"?>
<p:tagLst xmlns:p="http://schemas.openxmlformats.org/presentationml/2006/main">
  <p:tag name="KSO_WM_CHIP_INFOS" val="{&quot;layout_type&quot;:&quot;forright3&quot;,&quot;slide_type&quot;:[&quot;contents&quot;],&quot;aspect_ratio&quot;:&quot;16:9&quot;}"/>
  <p:tag name="KSO_WM_CHIP_XID" val="5ebe041a0ac41c4a0a525584"/>
  <p:tag name="KSO_WM_CHIP_FILLPROP" val="[[{&quot;fill_id&quot;:&quot;5bd8f18c25e24c05bb7579581f147ba3&quot;,&quot;fill_align&quot;:&quot;lm&quot;,&quot;text_align&quot;:&quot;lm&quot;,&quot;text_direction&quot;:&quot;horizontal&quot;,&quot;chip_types&quot;:[&quot;catalogtitle&quot;]},{&quot;fill_id&quot;:&quot;9570330f79eb4c549d68026aebbae7da&quot;,&quot;fill_align&quot;:&quot;lm&quot;,&quot;text_align&quot;:&quot;lm&quot;,&quot;text_direction&quot;:&quot;horizontal&quot;,&quot;chip_types&quot;:[&quot;diagram&quot;]}],[{&quot;fill_id&quot;:&quot;5bd8f18c25e24c05bb7579581f147ba3&quot;,&quot;fill_align&quot;:&quot;cm&quot;,&quot;text_align&quot;:&quot;cm&quot;,&quot;text_direction&quot;:&quot;horizontal&quot;,&quot;chip_types&quot;:[&quot;catalogtitle&quot;]},{&quot;fill_id&quot;:&quot;9570330f79eb4c549d68026aebbae7da&quot;,&quot;fill_align&quot;:&quot;lm&quot;,&quot;text_align&quot;:&quot;lm&quot;,&quot;text_direction&quot;:&quot;horizontal&quot;,&quot;chip_types&quot;:[&quot;diagram&quot;]}],[{&quot;fill_id&quot;:&quot;5bd8f18c25e24c05bb7579581f147ba3&quot;,&quot;fill_align&quot;:&quot;cm&quot;,&quot;text_align&quot;:&quot;cm&quot;,&quot;text_direction&quot;:&quot;horizontal&quot;,&quot;chip_types&quot;:[&quot;catalogtitle&quot;]},{&quot;fill_id&quot;:&quot;9570330f79eb4c549d68026aebbae7da&quot;,&quot;fill_align&quot;:&quot;cm&quot;,&quot;text_align&quot;:&quot;lm&quot;,&quot;text_direction&quot;:&quot;horizontal&quot;,&quot;chip_types&quot;:[&quot;diagram&quot;]}]]"/>
  <p:tag name="KSO_WM_SLIDE_ID" val="custom20204370_4"/>
  <p:tag name="KSO_WM_TEMPLATE_SUBCATEGORY" val="21"/>
  <p:tag name="KSO_WM_TEMPLATE_MASTER_TYPE" val="1"/>
  <p:tag name="KSO_WM_TEMPLATE_COLOR_TYPE" val="1"/>
  <p:tag name="KSO_WM_SLIDE_TYPE" val="contents"/>
  <p:tag name="KSO_WM_SLIDE_SUBTYPE" val="diag"/>
  <p:tag name="KSO_WM_SLIDE_ITEM_CNT" val="4"/>
  <p:tag name="KSO_WM_SLIDE_INDEX" val="4"/>
  <p:tag name="KSO_WM_SLIDE_SIZE" val="348*384"/>
  <p:tag name="KSO_WM_SLIDE_POSITION" val="546*36"/>
  <p:tag name="KSO_WM_TAG_VERSION" val="1.0"/>
  <p:tag name="KSO_WM_BEAUTIFY_FLAG" val="#wm#"/>
  <p:tag name="KSO_WM_TEMPLATE_CATEGORY" val="custom"/>
  <p:tag name="KSO_WM_TEMPLATE_INDEX" val="20204370"/>
  <p:tag name="KSO_WM_SLIDE_LAYOUT" val="a_l"/>
  <p:tag name="KSO_WM_SLIDE_LAYOUT_CNT" val="1_1"/>
  <p:tag name="KSO_WM_SLIDE_RATIO" val="1.777778"/>
  <p:tag name="KSO_WM_CHIP_GROUPID" val="5ebf6661ddc3daf3fef3f760"/>
  <p:tag name="KSO_WM_SLIDE_BK_DARK_LIGHT" val="2"/>
  <p:tag name="KSO_WM_SLIDE_BACKGROUND_TYPE" val="general"/>
  <p:tag name="KSO_WM_DIAGRAM_GROUP_CODE" val="l1-1"/>
  <p:tag name="KSO_WM_SLIDE_DIAGTYPE" val="l"/>
  <p:tag name="KSO_WM_SLIDE_SUPPORT_FEATURE_TYPE" val="0"/>
  <p:tag name="KSO_WM_TEMPLATE_ASSEMBLE_XID" val="5f7145bf0ff15d9a40ec6941"/>
  <p:tag name="KSO_WM_TEMPLATE_ASSEMBLE_GROUPID" val="5f7145bf0ff15d9a40ec6941"/>
  <p:tag name="ORIGINALNOUSEDACCENT" val="1"/>
  <p:tag name="STRIPEENUMTEXTTINT" val="3"/>
</p:tagLst>
</file>

<file path=ppt/tags/tag245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46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4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48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49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51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52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53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您的正文已经简明扼要，字字珠玑，但信息却错综复杂，需要用更多的文字来表述；但请您尽可能提炼思想的精髓，否则容易造成观者的阅读压力，适得其反。&#10;正如我们都希望改变世界，希望给人带去光明，但更多时候只需播下一颗种子，自然有微光照拂，雨露滋养……"/>
  <p:tag name="KSO_WM_UNIT_NOCLEAR" val="0"/>
  <p:tag name="KSO_WM_UNIT_VALUE" val="276"/>
  <p:tag name="KSO_WM_UNIT_TYPE" val="h_f"/>
  <p:tag name="KSO_WM_UNIT_INDEX" val="1_1"/>
  <p:tag name="KSO_WM_UNIT_BLOCK" val="0"/>
  <p:tag name="KSO_WM_UNIT_IS_LAYOUT_DIAGRAM" val="1"/>
  <p:tag name="KSO_WM_TEMPLATE_CATEGORY" val="custom"/>
  <p:tag name="KSO_WM_TEMPLATE_INDEX" val="20204370"/>
  <p:tag name="KSO_WM_UNIT_ID" val="custom20204370_10*h_f*1_1"/>
</p:tagLst>
</file>

<file path=ppt/tags/tag2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8"/>
  <p:tag name="KSO_WM_UNIT_TYPE" val="h_a"/>
  <p:tag name="KSO_WM_UNIT_INDEX" val="1_1"/>
  <p:tag name="KSO_WM_UNIT_BLOCK" val="0"/>
  <p:tag name="KSO_WM_UNIT_IS_LAYOUT_DIAGRAM" val="1"/>
  <p:tag name="KSO_WM_TEMPLATE_CATEGORY" val="custom"/>
  <p:tag name="KSO_WM_TEMPLATE_INDEX" val="20204370"/>
  <p:tag name="KSO_WM_UNIT_ID" val="custom20204370_10*h_a*1_1"/>
</p:tagLst>
</file>

<file path=ppt/tags/tag25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58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25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8"/>
  <p:tag name="KSO_WM_UNIT_TYPE" val="h_a"/>
  <p:tag name="KSO_WM_UNIT_INDEX" val="1_1"/>
  <p:tag name="KSO_WM_UNIT_BLOCK" val="0"/>
  <p:tag name="KSO_WM_UNIT_IS_LAYOUT_DIAGRAM" val="1"/>
  <p:tag name="KSO_WM_TEMPLATE_CATEGORY" val="custom"/>
  <p:tag name="KSO_WM_TEMPLATE_INDEX" val="20204370"/>
  <p:tag name="KSO_WM_UNIT_ID" val="custom20204370_10*h_a*1_1"/>
</p:tagLst>
</file>

<file path=ppt/tags/tag263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64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265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6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268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69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7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272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273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74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275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7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277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278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79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8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282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283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8"/>
  <p:tag name="KSO_WM_UNIT_TYPE" val="h_a"/>
  <p:tag name="KSO_WM_UNIT_INDEX" val="1_1"/>
  <p:tag name="KSO_WM_UNIT_BLOCK" val="0"/>
  <p:tag name="KSO_WM_UNIT_IS_LAYOUT_DIAGRAM" val="1"/>
  <p:tag name="KSO_WM_TEMPLATE_CATEGORY" val="custom"/>
  <p:tag name="KSO_WM_TEMPLATE_INDEX" val="20204370"/>
  <p:tag name="KSO_WM_UNIT_ID" val="custom20204370_10*h_a*1_1"/>
</p:tagLst>
</file>

<file path=ppt/tags/tag285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286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87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288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2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您的正文已经简明扼要，字字珠玑，但信息却错综复杂，需要用更多的文字来表述；但请您尽可能提炼思想的精髓，否则容易造成观者的阅读压力，适得其反。&#10;正如我们都希望改变世界，希望给人带去光明，但更多时候只需播下一颗种子，自然有微光照拂，雨露滋养……"/>
  <p:tag name="KSO_WM_UNIT_NOCLEAR" val="0"/>
  <p:tag name="KSO_WM_UNIT_VALUE" val="276"/>
  <p:tag name="KSO_WM_UNIT_TYPE" val="h_f"/>
  <p:tag name="KSO_WM_UNIT_INDEX" val="1_1"/>
  <p:tag name="KSO_WM_UNIT_BLOCK" val="0"/>
  <p:tag name="KSO_WM_UNIT_IS_LAYOUT_DIAGRAM" val="1"/>
  <p:tag name="KSO_WM_TEMPLATE_CATEGORY" val="custom"/>
  <p:tag name="KSO_WM_TEMPLATE_INDEX" val="20204370"/>
  <p:tag name="KSO_WM_UNIT_ID" val="custom20204370_10*h_f*1_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8"/>
  <p:tag name="KSO_WM_UNIT_TYPE" val="h_a"/>
  <p:tag name="KSO_WM_UNIT_INDEX" val="1_1"/>
  <p:tag name="KSO_WM_UNIT_BLOCK" val="0"/>
  <p:tag name="KSO_WM_UNIT_IS_LAYOUT_DIAGRAM" val="1"/>
  <p:tag name="KSO_WM_TEMPLATE_CATEGORY" val="custom"/>
  <p:tag name="KSO_WM_TEMPLATE_INDEX" val="20204370"/>
  <p:tag name="KSO_WM_UNIT_ID" val="custom20204370_10*h_a*1_1"/>
</p:tagLst>
</file>

<file path=ppt/tags/tag2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z"/>
  <p:tag name="KSO_WM_UNIT_INDEX" val="1"/>
  <p:tag name="KSO_WM_UNIT_BLOCK" val="0"/>
  <p:tag name="KSO_WM_UNIT_IS_LAYOUT_DIAGRAM" val="1"/>
  <p:tag name="KSO_WM_UNIT_BK_DARK_LIGHT" val="1"/>
  <p:tag name="KSO_WM_TEMPLATE_CATEGORY" val="custom"/>
  <p:tag name="KSO_WM_TEMPLATE_INDEX" val="20204370"/>
  <p:tag name="KSO_WM_UNIT_ID" val="custom20204370_10*z*1"/>
</p:tagLst>
</file>

<file path=ppt/tags/tag2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您的正文已经简明扼要，字字珠玑，但信息却错综复杂，需要用更多的文字来表述；但请您尽可能提炼思想的精髓，否则容易造成观者的阅读压力，适得其反。&#10;正如我们都希望改变世界，希望给人带去光明，但更多时候只需播下一颗种子，自然有微光照拂，雨露滋养……"/>
  <p:tag name="KSO_WM_UNIT_NOCLEAR" val="0"/>
  <p:tag name="KSO_WM_UNIT_TYPE" val="h_f"/>
  <p:tag name="KSO_WM_UNIT_INDEX" val="2_1"/>
  <p:tag name="KSO_WM_UNIT_BLOCK" val="0"/>
  <p:tag name="KSO_WM_UNIT_IS_LAYOUT_DIAGRAM" val="1"/>
  <p:tag name="KSO_WM_UNIT_VALUE" val="276"/>
  <p:tag name="KSO_WM_TEMPLATE_CATEGORY" val="custom"/>
  <p:tag name="KSO_WM_TEMPLATE_INDEX" val="20204370"/>
  <p:tag name="KSO_WM_UNIT_ID" val="custom20204370_10*h_f*2_1"/>
</p:tagLst>
</file>

<file path=ppt/tags/tag293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294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295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29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297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2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8"/>
  <p:tag name="KSO_WM_UNIT_TYPE" val="h_a"/>
  <p:tag name="KSO_WM_UNIT_INDEX" val="1_1"/>
  <p:tag name="KSO_WM_UNIT_BLOCK" val="0"/>
  <p:tag name="KSO_WM_UNIT_IS_LAYOUT_DIAGRAM" val="1"/>
  <p:tag name="KSO_WM_TEMPLATE_CATEGORY" val="custom"/>
  <p:tag name="KSO_WM_TEMPLATE_INDEX" val="20204370"/>
  <p:tag name="KSO_WM_UNIT_ID" val="custom20204370_10*h_a*1_1"/>
</p:tagLst>
</file>

<file path=ppt/tags/tag299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&#10;您的正文已经简明扼要，字字珠玑，但信息却错综复杂，需要用更多的文字来表述；但请您尽可能提炼思想的精髓，否则容易造成观者的阅读压力，适得其反。&#10;正如我们都希望改变世界，希望给人带去光明，但更多时候只需播下一颗种子，自然有微光照拂，雨露滋养……"/>
  <p:tag name="KSO_WM_UNIT_NOCLEAR" val="0"/>
  <p:tag name="KSO_WM_UNIT_VALUE" val="276"/>
  <p:tag name="KSO_WM_UNIT_TYPE" val="h_f"/>
  <p:tag name="KSO_WM_UNIT_INDEX" val="1_1"/>
  <p:tag name="KSO_WM_UNIT_BLOCK" val="0"/>
  <p:tag name="KSO_WM_UNIT_IS_LAYOUT_DIAGRAM" val="1"/>
  <p:tag name="KSO_WM_TEMPLATE_CATEGORY" val="custom"/>
  <p:tag name="KSO_WM_TEMPLATE_INDEX" val="20204370"/>
  <p:tag name="KSO_WM_UNIT_ID" val="custom20204370_10*h_f*1_1"/>
</p:tagLst>
</file>

<file path=ppt/tags/tag301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0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03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04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05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LAYERLEVEL" val="1_1"/>
  <p:tag name="KSO_WM_TAG_VERSION" val="1.0"/>
  <p:tag name="KSO_WM_BEAUTIFY_FLAG" val="#wm#"/>
  <p:tag name="KSO_WM_UNIT_ISCONTENTSTITLE" val="0"/>
  <p:tag name="KSO_WM_UNIT_PRESET_TEXT" val="单击此处添加小标题"/>
  <p:tag name="KSO_WM_UNIT_NOCLEAR" val="0"/>
  <p:tag name="KSO_WM_UNIT_VALUE" val="18"/>
  <p:tag name="KSO_WM_UNIT_TYPE" val="h_a"/>
  <p:tag name="KSO_WM_UNIT_INDEX" val="1_1"/>
  <p:tag name="KSO_WM_UNIT_BLOCK" val="0"/>
  <p:tag name="KSO_WM_UNIT_IS_LAYOUT_DIAGRAM" val="1"/>
  <p:tag name="KSO_WM_TEMPLATE_CATEGORY" val="custom"/>
  <p:tag name="KSO_WM_TEMPLATE_INDEX" val="20204370"/>
  <p:tag name="KSO_WM_UNIT_ID" val="custom20204370_10*h_a*1_1"/>
</p:tagLst>
</file>

<file path=ppt/tags/tag30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08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0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1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1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13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1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15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1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1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18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1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2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2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23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2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25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2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2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28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2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3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3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33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3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35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3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3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38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3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4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4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43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4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45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4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4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48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4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50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5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5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53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5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55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5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5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58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5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60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6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6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63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6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65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6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6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68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6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0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7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7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73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74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75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76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77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78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79.xml><?xml version="1.0" encoding="utf-8"?>
<p:tagLst xmlns:p="http://schemas.openxmlformats.org/presentationml/2006/main">
  <p:tag name="KSO_WM_SLIDE_BACKGROUND_TYPE" val="navigation"/>
  <p:tag name="KSO_WM_UNIT_SUBTYPE" val="h"/>
  <p:tag name="KSO_WM_TEMPLATE_CATEGORY" val="custom"/>
  <p:tag name="KSO_WM_TEMPLATE_INDEX" val="20204370"/>
  <p:tag name="KSO_WM_UNIT_ID" val="custom20204370_10*i*1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BK_DARK_LIGHT" val="2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0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1"/>
  <p:tag name="KSO_WM_UNIT_HIGHLIGHT" val="0"/>
  <p:tag name="KSO_WM_UNIT_COMPATIBLE" val="0"/>
  <p:tag name="KSO_WM_UNIT_DIAGRAM_ISNUMVISUAL" val="0"/>
  <p:tag name="KSO_WM_UNIT_DIAGRAM_ISREFERUNIT" val="0"/>
  <p:tag name="KSO_WM_UNIT_ID" val="custom20204370_10*i*1"/>
  <p:tag name="KSO_WM_UNIT_LAYERLEVEL" val="1"/>
  <p:tag name="KSO_WM_TAG_VERSION" val="1.0"/>
  <p:tag name="KSO_WM_BEAUTIFY_FLAG" val="#wm#"/>
</p:tagLst>
</file>

<file path=ppt/tags/tag381.xml><?xml version="1.0" encoding="utf-8"?>
<p:tagLst xmlns:p="http://schemas.openxmlformats.org/presentationml/2006/main">
  <p:tag name="KSO_WM_SLIDE_BACKGROUND_TYPE" val="navigation"/>
  <p:tag name="KSO_WM_TEMPLATE_CATEGORY" val="custom"/>
  <p:tag name="KSO_WM_TEMPLATE_INDEX" val="20204370"/>
  <p:tag name="KSO_WM_UNIT_TYPE" val="i"/>
  <p:tag name="KSO_WM_UNIT_INDEX" val="2"/>
  <p:tag name="KSO_WM_UNIT_HIGHLIGHT" val="0"/>
  <p:tag name="KSO_WM_UNIT_COMPATIBLE" val="0"/>
  <p:tag name="KSO_WM_UNIT_DIAGRAM_ISNUMVISUAL" val="0"/>
  <p:tag name="KSO_WM_UNIT_DIAGRAM_ISREFERUNIT" val="0"/>
  <p:tag name="KSO_WM_UNIT_ID" val="custom20204370_10*i*2"/>
  <p:tag name="KSO_WM_UNIT_LAYERLEVEL" val="1"/>
  <p:tag name="KSO_WM_TAG_VERSION" val="1.0"/>
  <p:tag name="KSO_WM_BEAUTIFY_FLAG" val="#wm#"/>
</p:tagLst>
</file>

<file path=ppt/tags/tag382.xml><?xml version="1.0" encoding="utf-8"?>
<p:tagLst xmlns:p="http://schemas.openxmlformats.org/presentationml/2006/main">
  <p:tag name="KSO_WM_UNIT_ISCONTENTS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LAYERLEVEL" val="1"/>
  <p:tag name="KSO_WM_TAG_VERSION" val="1.0"/>
  <p:tag name="KSO_WM_BEAUTIFY_FLAG" val="#wm#"/>
  <p:tag name="KSO_WM_UNIT_TYPE" val="a"/>
  <p:tag name="KSO_WM_UNIT_INDEX" val="1"/>
  <p:tag name="KSO_WM_UNIT_PRESET_TEXT" val="单击此处添加大标题"/>
  <p:tag name="KSO_WM_UNIT_VALUE" val="30"/>
  <p:tag name="KSO_WM_UNIT_DEFAULT_FONT" val="28;32;4"/>
  <p:tag name="KSO_WM_UNIT_BLOCK" val="0"/>
  <p:tag name="KSO_WM_TEMPLATE_CATEGORY" val="custom"/>
  <p:tag name="KSO_WM_TEMPLATE_INDEX" val="20204370"/>
  <p:tag name="KSO_WM_UNIT_ID" val="custom20204370_10*a*1"/>
</p:tagLst>
</file>

<file path=ppt/tags/tag383.xml><?xml version="1.0" encoding="utf-8"?>
<p:tagLst xmlns:p="http://schemas.openxmlformats.org/presentationml/2006/main">
  <p:tag name="KSO_WM_TEMPLATE_SUBCATEGORY" val="0"/>
  <p:tag name="KSO_WM_SLIDE_TYPE" val="text"/>
  <p:tag name="KSO_WM_SLIDE_SUBTYPE" val="pureTxt"/>
  <p:tag name="KSO_WM_SLIDE_ITEM_CNT" val="0"/>
  <p:tag name="KSO_WM_SLIDE_INDEX" val="10"/>
  <p:tag name="KSO_WM_SLIDE_SIZE" val="864.102*298.548"/>
  <p:tag name="KSO_WM_SLIDE_POSITION" val="47.9488*170.627"/>
  <p:tag name="KSO_WM_TAG_VERSION" val="1.0"/>
  <p:tag name="KSO_WM_BEAUTIFY_FLAG" val="#wm#"/>
  <p:tag name="KSO_WM_SLIDE_LAYOUT" val="a_i_z_h"/>
  <p:tag name="KSO_WM_SLIDE_LAYOUT_CNT" val="1_1_1_2"/>
  <p:tag name="KSO_WM_SLIDE_LAYOUT_INFO" val="{&quot;direction&quot;:0,&quot;horizontalAlign&quot;:-1,&quot;verticalAlign&quot;:-1,&quot;type&quot;:0,&quot;diagramDirection&quot;:0,&quot;canSetOverLayout&quot;:0,&quot;isOverLayout&quot;:0,&quot;normalSize&quot;:{&quot;size1&quot;:13.3},&quot;minSize&quot;:{&quot;size1&quot;:13.3},&quot;maxSize&quot;:{&quot;size1&quot;:13.3},&quot;edge&quot;:{&quot;left&quot;:true,&quot;top&quot;:true,&quot;right&quot;:true,&quot;bottom&quot;:true},&quot;backgroundInfo&quot;:[{&quot;type&quot;:&quot;navigation&quot;,&quot;left&quot;:0.0,&quot;top&quot;:0.0,&quot;right&quot;:0.0,&quot;bottom&quot;:0.0,&quot;leftAbs&quot;:false,&quot;topAbs&quot;:false,&quot;rightAbs&quot;:false,&quot;bottomAbs&quot;:false}],&quot;subLayout&quot;:[{&quot;direction&quot;:0,&quot;horizontalAlign&quot;:-1,&quot;verticalAlign&quot;:-1,&quot;type&quot;:0,&quot;diagramDirection&quot;:0,&quot;canSetOverLayout&quot;:0,&quot;isOverLayout&quot;:0,&quot;margin&quot;:{&quot;left&quot;:1.69,&quot;top&quot;:0.425,&quot;right&quot;:1.692,&quot;bottom&quot;:0.425},&quot;edge&quot;:{&quot;left&quot;:true,&quot;top&quot;:true,&quot;right&quot;:true,&quot;bottom&quot;:false}},{&quot;direction&quot;:0,&quot;horizontalAlign&quot;:-1,&quot;verticalAlign&quot;:-1,&quot;type&quot;:0,&quot;diagramDirection&quot;:0,&quot;canSetOverLayout&quot;:0,&quot;isOverLayout&quot;:0,&quot;margin&quot;:{&quot;left&quot;:1.69,&quot;top&quot;:1.27,&quot;right&quot;:1.69,&quot;bottom&quot;:2.54},&quot;edge&quot;:{&quot;left&quot;:true,&quot;top&quot;:false,&quot;right&quot;:true,&quot;bottom&quot;:true}}]}"/>
  <p:tag name="KSO_WM_SLIDE_BACKGROUND" val="[&quot;navigation&quot;]"/>
  <p:tag name="KSO_WM_SLIDE_RATIO" val="1.777778"/>
  <p:tag name="KSO_WM_TEMPLATE_MASTER_TYPE" val="1"/>
  <p:tag name="KSO_WM_TEMPLATE_COLOR_TYPE" val="1"/>
  <p:tag name="KSO_WM_TEMPLATE_CATEGORY" val="custom"/>
  <p:tag name="KSO_WM_TEMPLATE_INDEX" val="20204370"/>
  <p:tag name="KSO_WM_SLIDE_ID" val="custom20204370_10"/>
</p:tagLst>
</file>

<file path=ppt/tags/tag384.xml><?xml version="1.0" encoding="utf-8"?>
<p:tagLst xmlns:p="http://schemas.openxmlformats.org/presentationml/2006/main">
  <p:tag name="KSO_WM_BEAUTIFY_FLAG" val="#wm#"/>
  <p:tag name="KSO_WM_TEMPLATE_CATEGORY" val="custom"/>
  <p:tag name="KSO_WM_TEMPLATE_INDEX" val="20204370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SLIDE_BACKGROUND_MASK_FLAG" val="1"/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78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K_DARK_LIGHT" val="2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83.xml><?xml version="1.0" encoding="utf-8"?>
<p:tagLst xmlns:p="http://schemas.openxmlformats.org/presentationml/2006/main">
  <p:tag name="KSO_WM_UNIT_TYPE" val="i"/>
  <p:tag name="KSO_WM_UNIT_SUBTYPE" val="h"/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3*i*1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84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85.xml><?xml version="1.0" encoding="utf-8"?>
<p:tagLst xmlns:p="http://schemas.openxmlformats.org/presentationml/2006/main">
  <p:tag name="KSO_WM_SLIDE_BACKGROUND_TYPE" val="frame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K_DARK_LIGHT" val="2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91.xml><?xml version="1.0" encoding="utf-8"?>
<p:tagLst xmlns:p="http://schemas.openxmlformats.org/presentationml/2006/main">
  <p:tag name="KSO_WM_UNIT_TYPE" val="i"/>
  <p:tag name="KSO_WM_UNIT_SUBTYPE" val="h"/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4*i*1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ags/tag9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K_DARK_LIGHT" val="2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99.xml><?xml version="1.0" encoding="utf-8"?>
<p:tagLst xmlns:p="http://schemas.openxmlformats.org/presentationml/2006/main">
  <p:tag name="KSO_WM_UNIT_TYPE" val="i"/>
  <p:tag name="KSO_WM_UNIT_SUBTYPE" val="h"/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NDEX" val="1"/>
  <p:tag name="KSO_WM_UNIT_ID" val="_15*i*1"/>
  <p:tag name="KSO_WM_UNIT_LAYERLEVEL" val="1"/>
  <p:tag name="KSO_WM_TAG_VERSION" val="1.0"/>
  <p:tag name="KSO_WM_BEAUTIFY_FLAG" val="#wm#"/>
  <p:tag name="KSO_WM_SLIDE_BK_DARK_LIGHT" val="2"/>
  <p:tag name="KSO_WM_UNIT_BK_DARK_LIGHT" val="2"/>
</p:tagLst>
</file>

<file path=ppt/theme/theme1.xml><?xml version="1.0" encoding="utf-8"?>
<a:theme xmlns:a="http://schemas.openxmlformats.org/drawingml/2006/main" name="2_Office 主题​​">
  <a:themeElements>
    <a:clrScheme name="自定义 104">
      <a:dk1>
        <a:srgbClr val="000000"/>
      </a:dk1>
      <a:lt1>
        <a:srgbClr val="FFFFFF"/>
      </a:lt1>
      <a:dk2>
        <a:srgbClr val="EBEBF1"/>
      </a:dk2>
      <a:lt2>
        <a:srgbClr val="FDFDFD"/>
      </a:lt2>
      <a:accent1>
        <a:srgbClr val="7E9BA7"/>
      </a:accent1>
      <a:accent2>
        <a:srgbClr val="8695A5"/>
      </a:accent2>
      <a:accent3>
        <a:srgbClr val="8E8FA2"/>
      </a:accent3>
      <a:accent4>
        <a:srgbClr val="978AA0"/>
      </a:accent4>
      <a:accent5>
        <a:srgbClr val="9F8493"/>
      </a:accent5>
      <a:accent6>
        <a:srgbClr val="A77E9B"/>
      </a:accent6>
      <a:hlink>
        <a:srgbClr val="0070C0"/>
      </a:hlink>
      <a:folHlink>
        <a:srgbClr val="6B395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Adjacency">
      <a:dk1>
        <a:srgbClr val="000000"/>
      </a:dk1>
      <a:lt1>
        <a:srgbClr val="FFFFFF"/>
      </a:lt1>
      <a:dk2>
        <a:srgbClr val="EFECEC"/>
      </a:dk2>
      <a:lt2>
        <a:srgbClr val="FDFCFC"/>
      </a:lt2>
      <a:accent1>
        <a:srgbClr val="626262"/>
      </a:accent1>
      <a:accent2>
        <a:srgbClr val="626261"/>
      </a:accent2>
      <a:accent3>
        <a:srgbClr val="626261"/>
      </a:accent3>
      <a:accent4>
        <a:srgbClr val="626261"/>
      </a:accent4>
      <a:accent5>
        <a:srgbClr val="626261"/>
      </a:accent5>
      <a:accent6>
        <a:srgbClr val="626261"/>
      </a:accent6>
      <a:hlink>
        <a:srgbClr val="0563C1"/>
      </a:hlink>
      <a:folHlink>
        <a:srgbClr val="954F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">
    <a:dk1>
      <a:scrgbClr r="0" g="0" b="0">
        <a:alpha val="100000"/>
      </a:scrgbClr>
    </a:dk1>
    <a:lt1>
      <a:scrgbClr r="100000" g="100000" b="100000">
        <a:alpha val="100000"/>
      </a:scrgbClr>
    </a:lt1>
    <a:dk2>
      <a:scrgbClr r="93333" g="90196" b="88627">
        <a:alpha val="100000"/>
      </a:scrgbClr>
    </a:dk2>
    <a:lt2>
      <a:scrgbClr r="100000" g="100000" b="100000">
        <a:alpha val="100000"/>
      </a:scrgbClr>
    </a:lt2>
    <a:accent1>
      <a:scrgbClr r="92941" g="55294" b="40392">
        <a:alpha val="100000"/>
      </a:scrgbClr>
    </a:accent1>
    <a:accent2>
      <a:scrgbClr r="92156" g="63921" b="35686">
        <a:alpha val="100000"/>
      </a:scrgbClr>
    </a:accent2>
    <a:accent3>
      <a:scrgbClr r="92156" g="78039" b="38823">
        <a:alpha val="100000"/>
      </a:scrgbClr>
    </a:accent3>
    <a:accent4>
      <a:scrgbClr r="81960" g="81960" b="18431">
        <a:alpha val="100000"/>
      </a:scrgbClr>
    </a:accent4>
    <a:accent5>
      <a:scrgbClr r="65490" g="85490" b="29019">
        <a:alpha val="100000"/>
      </a:scrgbClr>
    </a:accent5>
    <a:accent6>
      <a:scrgbClr r="47058" g="74509" b="61960">
        <a:alpha val="100000"/>
      </a:scrgbClr>
    </a:accent6>
    <a:hlink>
      <a:scrgbClr r="39607" g="54509" b="83529">
        <a:alpha val="100000"/>
      </a:scrgbClr>
    </a:hlink>
    <a:folHlink>
      <a:scrgbClr r="63137" g="41568" b="64705">
        <a:alpha val="100000"/>
      </a:scrgbClr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2888</Words>
  <Application>WPS 演示</Application>
  <PresentationFormat>宽屏</PresentationFormat>
  <Paragraphs>308</Paragraphs>
  <Slides>35</Slides>
  <Notes>2</Notes>
  <HiddenSlides>0</HiddenSlides>
  <MMClips>0</MMClips>
  <ScaleCrop>false</ScaleCrop>
  <HeadingPairs>
    <vt:vector size="8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7</vt:i4>
      </vt:variant>
      <vt:variant>
        <vt:lpstr>幻灯片标题</vt:lpstr>
      </vt:variant>
      <vt:variant>
        <vt:i4>35</vt:i4>
      </vt:variant>
    </vt:vector>
  </HeadingPairs>
  <TitlesOfParts>
    <vt:vector size="70" baseType="lpstr">
      <vt:lpstr>Arial</vt:lpstr>
      <vt:lpstr>宋体</vt:lpstr>
      <vt:lpstr>Wingdings</vt:lpstr>
      <vt:lpstr>微软雅黑</vt:lpstr>
      <vt:lpstr>汉仪旗黑-85S</vt:lpstr>
      <vt:lpstr>黑体</vt:lpstr>
      <vt:lpstr>Segoe UI</vt:lpstr>
      <vt:lpstr>方正大黑简体</vt:lpstr>
      <vt:lpstr>华文新魏</vt:lpstr>
      <vt:lpstr>Times New Roman</vt:lpstr>
      <vt:lpstr>Calibri</vt:lpstr>
      <vt:lpstr>Arial Unicode MS</vt:lpstr>
      <vt:lpstr>方正兰亭超细黑简体</vt:lpstr>
      <vt:lpstr>方正楷体_GB2312</vt:lpstr>
      <vt:lpstr>华文中宋</vt:lpstr>
      <vt:lpstr>Wingdings</vt:lpstr>
      <vt:lpstr>Tahoma</vt:lpstr>
      <vt:lpstr>楷体_GB2312</vt:lpstr>
      <vt:lpstr>新宋体</vt:lpstr>
      <vt:lpstr>Symbol</vt:lpstr>
      <vt:lpstr>Symath</vt:lpstr>
      <vt:lpstr>Symeteo</vt:lpstr>
      <vt:lpstr>Swis721 Ex BT</vt:lpstr>
      <vt:lpstr>方正楷体简体</vt:lpstr>
      <vt:lpstr>方正仿宋简体</vt:lpstr>
      <vt:lpstr>华文行楷</vt:lpstr>
      <vt:lpstr>2_Office 主题​​</vt:lpstr>
      <vt:lpstr>1_Office 主题​​</vt:lpstr>
      <vt:lpstr>Visio.Drawing.11</vt:lpstr>
      <vt:lpstr>Visio.Drawing.11</vt:lpstr>
      <vt:lpstr>Equation.KSEE3</vt:lpstr>
      <vt:lpstr>MSPhotoEd.3</vt:lpstr>
      <vt:lpstr>MSPhotoEd.3</vt:lpstr>
      <vt:lpstr>Equation.KSEE3</vt:lpstr>
      <vt:lpstr>Equation.KSEE3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1 信号预处理（调理）目的: 对传感器输出的电信号预先进行一次处理(或调理)，以提高信号的质量，完成归一化。</vt:lpstr>
      <vt:lpstr>1. 信号预处理（调理）目的: 对传感器输出的电信号预先进行一次处理(或调理)，以提高信号的质量，完成归一化。</vt:lpstr>
      <vt:lpstr>PowerPoint 演示文稿</vt:lpstr>
      <vt:lpstr>PowerPoint 演示文稿</vt:lpstr>
      <vt:lpstr>PowerPoint 演示文稿</vt:lpstr>
      <vt:lpstr>温度与电压曲线图：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泰州学院一流本科课程申报</dc:title>
  <dc:creator>thinkpad</dc:creator>
  <cp:lastModifiedBy>jakycq</cp:lastModifiedBy>
  <cp:revision>68</cp:revision>
  <dcterms:created xsi:type="dcterms:W3CDTF">2019-12-29T16:41:00Z</dcterms:created>
  <dcterms:modified xsi:type="dcterms:W3CDTF">2021-04-14T03:16:13Z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2052-11.1.0.10314</vt:lpwstr>
  </property>
  <property fmtid="{D5CDD505-2E9C-101B-9397-08002B2CF9AE}" pid="3" name="KSOSaveFontToCloudKey">
    <vt:lpwstr>334653390_cloud</vt:lpwstr>
  </property>
</Properties>
</file>