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2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89" r:id="rId6"/>
  </p:sldMasterIdLst>
  <p:notesMasterIdLst>
    <p:notesMasterId r:id="rId30"/>
  </p:notesMasterIdLst>
  <p:sldIdLst>
    <p:sldId id="288" r:id="rId7"/>
    <p:sldId id="312" r:id="rId8"/>
    <p:sldId id="330" r:id="rId9"/>
    <p:sldId id="268" r:id="rId10"/>
    <p:sldId id="314" r:id="rId11"/>
    <p:sldId id="302" r:id="rId12"/>
    <p:sldId id="315" r:id="rId13"/>
    <p:sldId id="303" r:id="rId14"/>
    <p:sldId id="316" r:id="rId15"/>
    <p:sldId id="317" r:id="rId16"/>
    <p:sldId id="318" r:id="rId17"/>
    <p:sldId id="319" r:id="rId18"/>
    <p:sldId id="320" r:id="rId19"/>
    <p:sldId id="265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9" r:id="rId28"/>
    <p:sldId id="292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蛋白质分子组成" id="{8985ECD8-D9A3-44FC-9CD5-AE00237FFAFF}">
          <p14:sldIdLst>
            <p14:sldId id="288"/>
            <p14:sldId id="312"/>
            <p14:sldId id="330"/>
            <p14:sldId id="268"/>
            <p14:sldId id="314"/>
            <p14:sldId id="302"/>
            <p14:sldId id="315"/>
            <p14:sldId id="303"/>
            <p14:sldId id="316"/>
            <p14:sldId id="317"/>
            <p14:sldId id="318"/>
            <p14:sldId id="319"/>
            <p14:sldId id="320"/>
            <p14:sldId id="265"/>
            <p14:sldId id="321"/>
            <p14:sldId id="322"/>
            <p14:sldId id="323"/>
            <p14:sldId id="324"/>
            <p14:sldId id="325"/>
            <p14:sldId id="326"/>
            <p14:sldId id="327"/>
            <p14:sldId id="329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93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沈 雯" initials="沈" lastIdx="2" clrIdx="0">
    <p:extLst>
      <p:ext uri="{19B8F6BF-5375-455C-9EA6-DF929625EA0E}">
        <p15:presenceInfo xmlns:p15="http://schemas.microsoft.com/office/powerpoint/2012/main" userId="71b964596a91c5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7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0F24E-81FB-4CA0-905E-52A2B5EB0DBC}" v="354" dt="2019-09-05T07:47:07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>
        <p:guide orient="horz" pos="2160"/>
        <p:guide pos="3840"/>
        <p:guide pos="29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sheng Zhu" userId="235d122c-3b57-4c5d-826a-7dbf2d1a59d1" providerId="ADAL" clId="{ACE0F24E-81FB-4CA0-905E-52A2B5EB0DBC}"/>
    <pc:docChg chg="undo custSel addSld delSld modSld addMainMaster delMainMaster modMainMaster modSection">
      <pc:chgData name="Weisheng Zhu" userId="235d122c-3b57-4c5d-826a-7dbf2d1a59d1" providerId="ADAL" clId="{ACE0F24E-81FB-4CA0-905E-52A2B5EB0DBC}" dt="2019-09-05T07:53:18.017" v="1184" actId="20577"/>
      <pc:docMkLst>
        <pc:docMk/>
      </pc:docMkLst>
      <pc:sldChg chg="modSp">
        <pc:chgData name="Weisheng Zhu" userId="235d122c-3b57-4c5d-826a-7dbf2d1a59d1" providerId="ADAL" clId="{ACE0F24E-81FB-4CA0-905E-52A2B5EB0DBC}" dt="2019-09-05T07:47:03.943" v="1182"/>
        <pc:sldMkLst>
          <pc:docMk/>
          <pc:sldMk cId="1018806540" sldId="292"/>
        </pc:sldMkLst>
        <pc:spChg chg="mod">
          <ac:chgData name="Weisheng Zhu" userId="235d122c-3b57-4c5d-826a-7dbf2d1a59d1" providerId="ADAL" clId="{ACE0F24E-81FB-4CA0-905E-52A2B5EB0DBC}" dt="2019-09-05T07:47:03.943" v="1182"/>
          <ac:spMkLst>
            <pc:docMk/>
            <pc:sldMk cId="1018806540" sldId="292"/>
            <ac:spMk id="3" creationId="{9F4AEAD6-41E4-4DD4-8C56-9AD925336641}"/>
          </ac:spMkLst>
        </pc:spChg>
      </pc:sldChg>
      <pc:sldChg chg="del">
        <pc:chgData name="Weisheng Zhu" userId="235d122c-3b57-4c5d-826a-7dbf2d1a59d1" providerId="ADAL" clId="{ACE0F24E-81FB-4CA0-905E-52A2B5EB0DBC}" dt="2019-09-05T07:44:48.041" v="1134" actId="47"/>
        <pc:sldMkLst>
          <pc:docMk/>
          <pc:sldMk cId="4205123642" sldId="296"/>
        </pc:sldMkLst>
      </pc:sldChg>
      <pc:sldChg chg="del">
        <pc:chgData name="Weisheng Zhu" userId="235d122c-3b57-4c5d-826a-7dbf2d1a59d1" providerId="ADAL" clId="{ACE0F24E-81FB-4CA0-905E-52A2B5EB0DBC}" dt="2019-09-05T07:44:48.490" v="1135" actId="47"/>
        <pc:sldMkLst>
          <pc:docMk/>
          <pc:sldMk cId="1860444837" sldId="297"/>
        </pc:sldMkLst>
      </pc:sldChg>
      <pc:sldChg chg="addSp delSp modSp add">
        <pc:chgData name="Weisheng Zhu" userId="235d122c-3b57-4c5d-826a-7dbf2d1a59d1" providerId="ADAL" clId="{ACE0F24E-81FB-4CA0-905E-52A2B5EB0DBC}" dt="2019-09-05T06:34:40.064" v="609" actId="478"/>
        <pc:sldMkLst>
          <pc:docMk/>
          <pc:sldMk cId="3313163847" sldId="307"/>
        </pc:sldMkLst>
        <pc:spChg chg="mod">
          <ac:chgData name="Weisheng Zhu" userId="235d122c-3b57-4c5d-826a-7dbf2d1a59d1" providerId="ADAL" clId="{ACE0F24E-81FB-4CA0-905E-52A2B5EB0DBC}" dt="2019-09-05T06:30:47.313" v="583"/>
          <ac:spMkLst>
            <pc:docMk/>
            <pc:sldMk cId="3313163847" sldId="307"/>
            <ac:spMk id="3" creationId="{FCF07683-D5B3-4AE0-A5F9-73C316DF14C1}"/>
          </ac:spMkLst>
        </pc:spChg>
        <pc:spChg chg="add del mod">
          <ac:chgData name="Weisheng Zhu" userId="235d122c-3b57-4c5d-826a-7dbf2d1a59d1" providerId="ADAL" clId="{ACE0F24E-81FB-4CA0-905E-52A2B5EB0DBC}" dt="2019-09-05T06:21:46.555" v="329" actId="12084"/>
          <ac:spMkLst>
            <pc:docMk/>
            <pc:sldMk cId="3313163847" sldId="307"/>
            <ac:spMk id="5" creationId="{D5BB0891-6AF4-497B-88D0-E29EC6B8FFF9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6" creationId="{7AC1CCA2-355E-42C1-9BF8-EC4092EDAD8A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7" creationId="{7487174B-548C-4296-BC4D-B1C34E3BE0A6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8" creationId="{F2C7CF6E-605B-4F38-A10E-9979B9CB587B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9" creationId="{8F1A697D-943D-4F8D-91B7-2506E6E506DF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10" creationId="{D16F2C80-37CD-48B7-9146-80ECB6BDDB01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11" creationId="{D1BE09A6-C5E6-440D-8C07-7513EE077E7E}"/>
          </ac:spMkLst>
        </pc:spChg>
        <pc:spChg chg="add del mod">
          <ac:chgData name="Weisheng Zhu" userId="235d122c-3b57-4c5d-826a-7dbf2d1a59d1" providerId="ADAL" clId="{ACE0F24E-81FB-4CA0-905E-52A2B5EB0DBC}" dt="2019-09-05T06:20:11.585" v="313"/>
          <ac:spMkLst>
            <pc:docMk/>
            <pc:sldMk cId="3313163847" sldId="307"/>
            <ac:spMk id="12" creationId="{E3F61E34-7DA1-45F5-ABD9-8F34C74D85A3}"/>
          </ac:spMkLst>
        </pc:spChg>
        <pc:spChg chg="add del mod">
          <ac:chgData name="Weisheng Zhu" userId="235d122c-3b57-4c5d-826a-7dbf2d1a59d1" providerId="ADAL" clId="{ACE0F24E-81FB-4CA0-905E-52A2B5EB0DBC}" dt="2019-09-05T06:23:08.528" v="458"/>
          <ac:spMkLst>
            <pc:docMk/>
            <pc:sldMk cId="3313163847" sldId="307"/>
            <ac:spMk id="15" creationId="{ACF2D28E-14FB-437E-A92F-309D05B617C1}"/>
          </ac:spMkLst>
        </pc:spChg>
        <pc:spChg chg="add mod">
          <ac:chgData name="Weisheng Zhu" userId="235d122c-3b57-4c5d-826a-7dbf2d1a59d1" providerId="ADAL" clId="{ACE0F24E-81FB-4CA0-905E-52A2B5EB0DBC}" dt="2019-09-05T06:28:15.317" v="551" actId="1076"/>
          <ac:spMkLst>
            <pc:docMk/>
            <pc:sldMk cId="3313163847" sldId="307"/>
            <ac:spMk id="16" creationId="{D97685FE-A7AC-460D-B256-DA275B19EC5D}"/>
          </ac:spMkLst>
        </pc:spChg>
        <pc:spChg chg="add mod">
          <ac:chgData name="Weisheng Zhu" userId="235d122c-3b57-4c5d-826a-7dbf2d1a59d1" providerId="ADAL" clId="{ACE0F24E-81FB-4CA0-905E-52A2B5EB0DBC}" dt="2019-09-05T06:27:51.088" v="547" actId="207"/>
          <ac:spMkLst>
            <pc:docMk/>
            <pc:sldMk cId="3313163847" sldId="307"/>
            <ac:spMk id="17" creationId="{63944207-1589-450A-B897-D66A83833D18}"/>
          </ac:spMkLst>
        </pc:spChg>
        <pc:spChg chg="add mod">
          <ac:chgData name="Weisheng Zhu" userId="235d122c-3b57-4c5d-826a-7dbf2d1a59d1" providerId="ADAL" clId="{ACE0F24E-81FB-4CA0-905E-52A2B5EB0DBC}" dt="2019-09-05T06:28:13.766" v="550" actId="1076"/>
          <ac:spMkLst>
            <pc:docMk/>
            <pc:sldMk cId="3313163847" sldId="307"/>
            <ac:spMk id="18" creationId="{87516BB9-CE95-4088-814F-7873D8A8929F}"/>
          </ac:spMkLst>
        </pc:spChg>
        <pc:spChg chg="add mod">
          <ac:chgData name="Weisheng Zhu" userId="235d122c-3b57-4c5d-826a-7dbf2d1a59d1" providerId="ADAL" clId="{ACE0F24E-81FB-4CA0-905E-52A2B5EB0DBC}" dt="2019-09-05T06:27:51.088" v="547" actId="207"/>
          <ac:spMkLst>
            <pc:docMk/>
            <pc:sldMk cId="3313163847" sldId="307"/>
            <ac:spMk id="19" creationId="{219236CA-AA95-4C53-B793-78BC28DFC1EA}"/>
          </ac:spMkLst>
        </pc:spChg>
        <pc:spChg chg="add mod">
          <ac:chgData name="Weisheng Zhu" userId="235d122c-3b57-4c5d-826a-7dbf2d1a59d1" providerId="ADAL" clId="{ACE0F24E-81FB-4CA0-905E-52A2B5EB0DBC}" dt="2019-09-05T06:28:25.624" v="552" actId="207"/>
          <ac:spMkLst>
            <pc:docMk/>
            <pc:sldMk cId="3313163847" sldId="307"/>
            <ac:spMk id="20" creationId="{B5179D35-A19D-4E2C-B8F2-227FC7151658}"/>
          </ac:spMkLst>
        </pc:spChg>
        <pc:spChg chg="add mod">
          <ac:chgData name="Weisheng Zhu" userId="235d122c-3b57-4c5d-826a-7dbf2d1a59d1" providerId="ADAL" clId="{ACE0F24E-81FB-4CA0-905E-52A2B5EB0DBC}" dt="2019-09-05T06:28:25.624" v="552" actId="207"/>
          <ac:spMkLst>
            <pc:docMk/>
            <pc:sldMk cId="3313163847" sldId="307"/>
            <ac:spMk id="21" creationId="{6462F57F-A44A-43C2-A7BC-7E7175029BDF}"/>
          </ac:spMkLst>
        </pc:spChg>
        <pc:spChg chg="add mod">
          <ac:chgData name="Weisheng Zhu" userId="235d122c-3b57-4c5d-826a-7dbf2d1a59d1" providerId="ADAL" clId="{ACE0F24E-81FB-4CA0-905E-52A2B5EB0DBC}" dt="2019-09-05T06:28:25.624" v="552" actId="207"/>
          <ac:spMkLst>
            <pc:docMk/>
            <pc:sldMk cId="3313163847" sldId="307"/>
            <ac:spMk id="22" creationId="{C8304AE4-FC7A-46CC-8C57-A0EE8268122E}"/>
          </ac:spMkLst>
        </pc:spChg>
        <pc:spChg chg="add del mod or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3" creationId="{18AEE6A0-5D74-41DF-8FD1-E7CF66E88BC7}"/>
          </ac:spMkLst>
        </pc:spChg>
        <pc:spChg chg="add del mod">
          <ac:chgData name="Weisheng Zhu" userId="235d122c-3b57-4c5d-826a-7dbf2d1a59d1" providerId="ADAL" clId="{ACE0F24E-81FB-4CA0-905E-52A2B5EB0DBC}" dt="2019-09-05T06:25:15.954" v="494" actId="478"/>
          <ac:spMkLst>
            <pc:docMk/>
            <pc:sldMk cId="3313163847" sldId="307"/>
            <ac:spMk id="24" creationId="{C89102B8-3BAE-4250-A33D-11A5D7524D6F}"/>
          </ac:spMkLst>
        </pc:spChg>
        <pc:spChg chg="add del mo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5" creationId="{5DA0A6CF-29D9-4430-AD5A-914DB9B8A779}"/>
          </ac:spMkLst>
        </pc:spChg>
        <pc:spChg chg="add del mo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6" creationId="{73E55404-F00C-47FE-85D0-C39E6FD5CFA9}"/>
          </ac:spMkLst>
        </pc:spChg>
        <pc:spChg chg="add del mo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7" creationId="{3BEDF4DC-3040-46EC-8E11-C9CB72EE0971}"/>
          </ac:spMkLst>
        </pc:spChg>
        <pc:spChg chg="add del mo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8" creationId="{EF1CEF28-19F7-4907-B427-93607A889E98}"/>
          </ac:spMkLst>
        </pc:spChg>
        <pc:spChg chg="add del mod">
          <ac:chgData name="Weisheng Zhu" userId="235d122c-3b57-4c5d-826a-7dbf2d1a59d1" providerId="ADAL" clId="{ACE0F24E-81FB-4CA0-905E-52A2B5EB0DBC}" dt="2019-09-05T06:25:13.650" v="493" actId="478"/>
          <ac:spMkLst>
            <pc:docMk/>
            <pc:sldMk cId="3313163847" sldId="307"/>
            <ac:spMk id="29" creationId="{DDB0FC25-A838-45B5-818E-9913A1129863}"/>
          </ac:spMkLst>
        </pc:spChg>
        <pc:spChg chg="add mod ord">
          <ac:chgData name="Weisheng Zhu" userId="235d122c-3b57-4c5d-826a-7dbf2d1a59d1" providerId="ADAL" clId="{ACE0F24E-81FB-4CA0-905E-52A2B5EB0DBC}" dt="2019-09-05T06:32:04.436" v="604" actId="14100"/>
          <ac:spMkLst>
            <pc:docMk/>
            <pc:sldMk cId="3313163847" sldId="307"/>
            <ac:spMk id="30" creationId="{2E25029F-F5AB-46B8-8099-77DDD49330DE}"/>
          </ac:spMkLst>
        </pc:spChg>
        <pc:spChg chg="add mod ord">
          <ac:chgData name="Weisheng Zhu" userId="235d122c-3b57-4c5d-826a-7dbf2d1a59d1" providerId="ADAL" clId="{ACE0F24E-81FB-4CA0-905E-52A2B5EB0DBC}" dt="2019-09-05T06:27:20" v="538" actId="167"/>
          <ac:spMkLst>
            <pc:docMk/>
            <pc:sldMk cId="3313163847" sldId="307"/>
            <ac:spMk id="31" creationId="{A71080A8-7F0C-4FBC-A0B0-EB5F0067007E}"/>
          </ac:spMkLst>
        </pc:spChg>
        <pc:spChg chg="add mod ord">
          <ac:chgData name="Weisheng Zhu" userId="235d122c-3b57-4c5d-826a-7dbf2d1a59d1" providerId="ADAL" clId="{ACE0F24E-81FB-4CA0-905E-52A2B5EB0DBC}" dt="2019-09-05T06:28:13.766" v="550" actId="1076"/>
          <ac:spMkLst>
            <pc:docMk/>
            <pc:sldMk cId="3313163847" sldId="307"/>
            <ac:spMk id="32" creationId="{4C55B3C9-B9AD-4B36-87EE-D45F4EF204B2}"/>
          </ac:spMkLst>
        </pc:spChg>
        <pc:spChg chg="add mod ord">
          <ac:chgData name="Weisheng Zhu" userId="235d122c-3b57-4c5d-826a-7dbf2d1a59d1" providerId="ADAL" clId="{ACE0F24E-81FB-4CA0-905E-52A2B5EB0DBC}" dt="2019-09-05T06:28:00.213" v="548" actId="207"/>
          <ac:spMkLst>
            <pc:docMk/>
            <pc:sldMk cId="3313163847" sldId="307"/>
            <ac:spMk id="33" creationId="{BAF246FE-0F11-4A88-9E2E-4B956003D52F}"/>
          </ac:spMkLst>
        </pc:spChg>
        <pc:spChg chg="add mod ord">
          <ac:chgData name="Weisheng Zhu" userId="235d122c-3b57-4c5d-826a-7dbf2d1a59d1" providerId="ADAL" clId="{ACE0F24E-81FB-4CA0-905E-52A2B5EB0DBC}" dt="2019-09-05T06:28:07.043" v="549" actId="207"/>
          <ac:spMkLst>
            <pc:docMk/>
            <pc:sldMk cId="3313163847" sldId="307"/>
            <ac:spMk id="34" creationId="{63009BC2-887E-44C9-8607-7CB0319B44B7}"/>
          </ac:spMkLst>
        </pc:spChg>
        <pc:spChg chg="add mod ord">
          <ac:chgData name="Weisheng Zhu" userId="235d122c-3b57-4c5d-826a-7dbf2d1a59d1" providerId="ADAL" clId="{ACE0F24E-81FB-4CA0-905E-52A2B5EB0DBC}" dt="2019-09-05T06:28:07.043" v="549" actId="207"/>
          <ac:spMkLst>
            <pc:docMk/>
            <pc:sldMk cId="3313163847" sldId="307"/>
            <ac:spMk id="35" creationId="{008C4C88-1D37-43D2-9930-038F069AF6E3}"/>
          </ac:spMkLst>
        </pc:spChg>
        <pc:spChg chg="add mod ord">
          <ac:chgData name="Weisheng Zhu" userId="235d122c-3b57-4c5d-826a-7dbf2d1a59d1" providerId="ADAL" clId="{ACE0F24E-81FB-4CA0-905E-52A2B5EB0DBC}" dt="2019-09-05T06:28:07.043" v="549" actId="207"/>
          <ac:spMkLst>
            <pc:docMk/>
            <pc:sldMk cId="3313163847" sldId="307"/>
            <ac:spMk id="36" creationId="{5DA9C071-6D02-4144-BF0E-3BCE2BF9110F}"/>
          </ac:spMkLst>
        </pc:spChg>
        <pc:graphicFrameChg chg="add del modGraphic">
          <ac:chgData name="Weisheng Zhu" userId="235d122c-3b57-4c5d-826a-7dbf2d1a59d1" providerId="ADAL" clId="{ACE0F24E-81FB-4CA0-905E-52A2B5EB0DBC}" dt="2019-09-05T06:21:31.219" v="328" actId="1032"/>
          <ac:graphicFrameMkLst>
            <pc:docMk/>
            <pc:sldMk cId="3313163847" sldId="307"/>
            <ac:graphicFrameMk id="13" creationId="{C2E52677-3A49-46DC-B1CD-7108A6E23C9F}"/>
          </ac:graphicFrameMkLst>
        </pc:graphicFrameChg>
        <pc:graphicFrameChg chg="add del mod">
          <ac:chgData name="Weisheng Zhu" userId="235d122c-3b57-4c5d-826a-7dbf2d1a59d1" providerId="ADAL" clId="{ACE0F24E-81FB-4CA0-905E-52A2B5EB0DBC}" dt="2019-09-05T06:23:02.246" v="338" actId="11529"/>
          <ac:graphicFrameMkLst>
            <pc:docMk/>
            <pc:sldMk cId="3313163847" sldId="307"/>
            <ac:graphicFrameMk id="14" creationId="{62513FA9-C2D1-4E19-A071-888DCCEC7767}"/>
          </ac:graphicFrameMkLst>
        </pc:graphicFrameChg>
        <pc:picChg chg="add del mod">
          <ac:chgData name="Weisheng Zhu" userId="235d122c-3b57-4c5d-826a-7dbf2d1a59d1" providerId="ADAL" clId="{ACE0F24E-81FB-4CA0-905E-52A2B5EB0DBC}" dt="2019-09-05T06:20:47.952" v="326" actId="478"/>
          <ac:picMkLst>
            <pc:docMk/>
            <pc:sldMk cId="3313163847" sldId="307"/>
            <ac:picMk id="4" creationId="{D9C2A022-A141-42FF-B315-951DDA61F945}"/>
          </ac:picMkLst>
        </pc:picChg>
        <pc:picChg chg="add del mod">
          <ac:chgData name="Weisheng Zhu" userId="235d122c-3b57-4c5d-826a-7dbf2d1a59d1" providerId="ADAL" clId="{ACE0F24E-81FB-4CA0-905E-52A2B5EB0DBC}" dt="2019-09-05T06:34:40.064" v="609" actId="478"/>
          <ac:picMkLst>
            <pc:docMk/>
            <pc:sldMk cId="3313163847" sldId="307"/>
            <ac:picMk id="37" creationId="{A9A232EE-56DD-452C-857B-4FC0665BDD58}"/>
          </ac:picMkLst>
        </pc:picChg>
      </pc:sldChg>
      <pc:sldChg chg="addSp modSp add">
        <pc:chgData name="Weisheng Zhu" userId="235d122c-3b57-4c5d-826a-7dbf2d1a59d1" providerId="ADAL" clId="{ACE0F24E-81FB-4CA0-905E-52A2B5EB0DBC}" dt="2019-09-05T06:46:37.821" v="1133" actId="207"/>
        <pc:sldMkLst>
          <pc:docMk/>
          <pc:sldMk cId="2211660226" sldId="308"/>
        </pc:sldMkLst>
        <pc:spChg chg="mod">
          <ac:chgData name="Weisheng Zhu" userId="235d122c-3b57-4c5d-826a-7dbf2d1a59d1" providerId="ADAL" clId="{ACE0F24E-81FB-4CA0-905E-52A2B5EB0DBC}" dt="2019-09-05T06:31:43.508" v="602"/>
          <ac:spMkLst>
            <pc:docMk/>
            <pc:sldMk cId="2211660226" sldId="308"/>
            <ac:spMk id="2" creationId="{02211F9C-CC23-4BA1-B235-5A6B4872091A}"/>
          </ac:spMkLst>
        </pc:spChg>
        <pc:spChg chg="mod">
          <ac:chgData name="Weisheng Zhu" userId="235d122c-3b57-4c5d-826a-7dbf2d1a59d1" providerId="ADAL" clId="{ACE0F24E-81FB-4CA0-905E-52A2B5EB0DBC}" dt="2019-09-05T06:31:39.463" v="586"/>
          <ac:spMkLst>
            <pc:docMk/>
            <pc:sldMk cId="2211660226" sldId="308"/>
            <ac:spMk id="3" creationId="{E5CDAF85-0F9A-4A02-93C6-DF9A28347356}"/>
          </ac:spMkLst>
        </pc:spChg>
        <pc:graphicFrameChg chg="add mod modGraphic">
          <ac:chgData name="Weisheng Zhu" userId="235d122c-3b57-4c5d-826a-7dbf2d1a59d1" providerId="ADAL" clId="{ACE0F24E-81FB-4CA0-905E-52A2B5EB0DBC}" dt="2019-09-05T06:46:37.821" v="1133" actId="207"/>
          <ac:graphicFrameMkLst>
            <pc:docMk/>
            <pc:sldMk cId="2211660226" sldId="308"/>
            <ac:graphicFrameMk id="4" creationId="{8DA43D69-AA40-47DE-85EC-D9DF507AFA05}"/>
          </ac:graphicFrameMkLst>
        </pc:graphicFrameChg>
      </pc:sldChg>
      <pc:sldChg chg="addSp delSp modSp add modAnim">
        <pc:chgData name="Weisheng Zhu" userId="235d122c-3b57-4c5d-826a-7dbf2d1a59d1" providerId="ADAL" clId="{ACE0F24E-81FB-4CA0-905E-52A2B5EB0DBC}" dt="2019-09-05T06:45:41.351" v="1127" actId="571"/>
        <pc:sldMkLst>
          <pc:docMk/>
          <pc:sldMk cId="27878493" sldId="309"/>
        </pc:sldMkLst>
        <pc:spChg chg="mod">
          <ac:chgData name="Weisheng Zhu" userId="235d122c-3b57-4c5d-826a-7dbf2d1a59d1" providerId="ADAL" clId="{ACE0F24E-81FB-4CA0-905E-52A2B5EB0DBC}" dt="2019-09-05T06:39:07.207" v="694"/>
          <ac:spMkLst>
            <pc:docMk/>
            <pc:sldMk cId="27878493" sldId="309"/>
            <ac:spMk id="2" creationId="{D0C89787-3E89-465A-B6D0-165FFA9B4902}"/>
          </ac:spMkLst>
        </pc:spChg>
        <pc:spChg chg="mod">
          <ac:chgData name="Weisheng Zhu" userId="235d122c-3b57-4c5d-826a-7dbf2d1a59d1" providerId="ADAL" clId="{ACE0F24E-81FB-4CA0-905E-52A2B5EB0DBC}" dt="2019-09-05T06:39:02.534" v="678"/>
          <ac:spMkLst>
            <pc:docMk/>
            <pc:sldMk cId="27878493" sldId="309"/>
            <ac:spMk id="3" creationId="{232B008C-0B1E-421F-B7C5-E91F4A25406F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4" creationId="{793CCC38-C50D-4A62-BC6D-9C47604A9017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5" creationId="{C44713A1-4945-453D-BAC4-38F3C34133C2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6" creationId="{CA8DE7C1-6F2E-4ACC-A6F9-B9098C4C623A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7" creationId="{E30A6A35-2FCC-4136-AC66-B4F271553B7D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8" creationId="{AB9D4FB0-6262-4212-9488-881977913B72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9" creationId="{629C807E-2AB8-4B9E-B2AC-2FF2E5657B1E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0" creationId="{09CB80EF-8C7E-4DF2-BEB4-F6DAA27B2748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1" creationId="{0806423D-200C-4C90-9A96-E156E9FD063E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2" creationId="{CF5B6B82-A7D5-47C1-AD17-1A43BB62C3EF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3" creationId="{C983B4F6-8D2F-4F01-B276-DBA3D3A5825F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4" creationId="{A8B200B7-90F3-4EDE-942B-DA627F451986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5" creationId="{2082DFDC-EB14-4760-98D0-1CD31B37A417}"/>
          </ac:spMkLst>
        </pc:spChg>
        <pc:spChg chg="add del mod">
          <ac:chgData name="Weisheng Zhu" userId="235d122c-3b57-4c5d-826a-7dbf2d1a59d1" providerId="ADAL" clId="{ACE0F24E-81FB-4CA0-905E-52A2B5EB0DBC}" dt="2019-09-05T06:31:57.600" v="603" actId="478"/>
          <ac:spMkLst>
            <pc:docMk/>
            <pc:sldMk cId="27878493" sldId="309"/>
            <ac:spMk id="16" creationId="{3037B27F-EC04-4254-823F-93471AF722C6}"/>
          </ac:spMkLst>
        </pc:spChg>
        <pc:spChg chg="add del mod">
          <ac:chgData name="Weisheng Zhu" userId="235d122c-3b57-4c5d-826a-7dbf2d1a59d1" providerId="ADAL" clId="{ACE0F24E-81FB-4CA0-905E-52A2B5EB0DBC}" dt="2019-09-05T06:41:23.078" v="1058"/>
          <ac:spMkLst>
            <pc:docMk/>
            <pc:sldMk cId="27878493" sldId="309"/>
            <ac:spMk id="21" creationId="{2F3A6965-BE3E-4413-A16B-0D47C6341F3F}"/>
          </ac:spMkLst>
        </pc:spChg>
        <pc:spChg chg="add mod">
          <ac:chgData name="Weisheng Zhu" userId="235d122c-3b57-4c5d-826a-7dbf2d1a59d1" providerId="ADAL" clId="{ACE0F24E-81FB-4CA0-905E-52A2B5EB0DBC}" dt="2019-09-05T06:45:31.593" v="1124" actId="122"/>
          <ac:spMkLst>
            <pc:docMk/>
            <pc:sldMk cId="27878493" sldId="309"/>
            <ac:spMk id="22" creationId="{B221C4F6-5012-4897-98D9-41EFBA66BD58}"/>
          </ac:spMkLst>
        </pc:spChg>
        <pc:spChg chg="add mod">
          <ac:chgData name="Weisheng Zhu" userId="235d122c-3b57-4c5d-826a-7dbf2d1a59d1" providerId="ADAL" clId="{ACE0F24E-81FB-4CA0-905E-52A2B5EB0DBC}" dt="2019-09-05T06:45:31.593" v="1124" actId="122"/>
          <ac:spMkLst>
            <pc:docMk/>
            <pc:sldMk cId="27878493" sldId="309"/>
            <ac:spMk id="23" creationId="{104A9ED3-FD12-4928-8512-8840109D0DFB}"/>
          </ac:spMkLst>
        </pc:spChg>
        <pc:spChg chg="add mod">
          <ac:chgData name="Weisheng Zhu" userId="235d122c-3b57-4c5d-826a-7dbf2d1a59d1" providerId="ADAL" clId="{ACE0F24E-81FB-4CA0-905E-52A2B5EB0DBC}" dt="2019-09-05T06:45:31.593" v="1124" actId="122"/>
          <ac:spMkLst>
            <pc:docMk/>
            <pc:sldMk cId="27878493" sldId="309"/>
            <ac:spMk id="24" creationId="{C5C481DF-03F2-45AE-9362-643CF5CAF9F6}"/>
          </ac:spMkLst>
        </pc:spChg>
        <pc:spChg chg="add mod">
          <ac:chgData name="Weisheng Zhu" userId="235d122c-3b57-4c5d-826a-7dbf2d1a59d1" providerId="ADAL" clId="{ACE0F24E-81FB-4CA0-905E-52A2B5EB0DBC}" dt="2019-09-05T06:45:37.147" v="1125" actId="1076"/>
          <ac:spMkLst>
            <pc:docMk/>
            <pc:sldMk cId="27878493" sldId="309"/>
            <ac:spMk id="29" creationId="{F761E2DF-80F7-4C90-A0D6-3F8E37E638A2}"/>
          </ac:spMkLst>
        </pc:spChg>
        <pc:spChg chg="add mod">
          <ac:chgData name="Weisheng Zhu" userId="235d122c-3b57-4c5d-826a-7dbf2d1a59d1" providerId="ADAL" clId="{ACE0F24E-81FB-4CA0-905E-52A2B5EB0DBC}" dt="2019-09-05T06:45:39.155" v="1126" actId="1076"/>
          <ac:spMkLst>
            <pc:docMk/>
            <pc:sldMk cId="27878493" sldId="309"/>
            <ac:spMk id="30" creationId="{2D71E93B-FD09-4D34-B160-8E4BECDC2149}"/>
          </ac:spMkLst>
        </pc:spChg>
        <pc:spChg chg="add mod">
          <ac:chgData name="Weisheng Zhu" userId="235d122c-3b57-4c5d-826a-7dbf2d1a59d1" providerId="ADAL" clId="{ACE0F24E-81FB-4CA0-905E-52A2B5EB0DBC}" dt="2019-09-05T06:45:41.351" v="1127" actId="571"/>
          <ac:spMkLst>
            <pc:docMk/>
            <pc:sldMk cId="27878493" sldId="309"/>
            <ac:spMk id="31" creationId="{E0CE79BD-7910-4395-830F-83F91148AEB2}"/>
          </ac:spMkLst>
        </pc:spChg>
        <pc:picChg chg="add del mod">
          <ac:chgData name="Weisheng Zhu" userId="235d122c-3b57-4c5d-826a-7dbf2d1a59d1" providerId="ADAL" clId="{ACE0F24E-81FB-4CA0-905E-52A2B5EB0DBC}" dt="2019-09-05T06:34:58.911" v="615" actId="478"/>
          <ac:picMkLst>
            <pc:docMk/>
            <pc:sldMk cId="27878493" sldId="309"/>
            <ac:picMk id="17" creationId="{63097AC1-542A-43DD-83E6-DBF9B7AAAE17}"/>
          </ac:picMkLst>
        </pc:picChg>
        <pc:picChg chg="add mod">
          <ac:chgData name="Weisheng Zhu" userId="235d122c-3b57-4c5d-826a-7dbf2d1a59d1" providerId="ADAL" clId="{ACE0F24E-81FB-4CA0-905E-52A2B5EB0DBC}" dt="2019-09-05T06:42:16.675" v="1076" actId="1076"/>
          <ac:picMkLst>
            <pc:docMk/>
            <pc:sldMk cId="27878493" sldId="309"/>
            <ac:picMk id="18" creationId="{E2F2011C-B2F9-4371-AF55-D7F3CDD4ABA6}"/>
          </ac:picMkLst>
        </pc:picChg>
        <pc:picChg chg="add mod">
          <ac:chgData name="Weisheng Zhu" userId="235d122c-3b57-4c5d-826a-7dbf2d1a59d1" providerId="ADAL" clId="{ACE0F24E-81FB-4CA0-905E-52A2B5EB0DBC}" dt="2019-09-05T06:42:17.571" v="1077" actId="1076"/>
          <ac:picMkLst>
            <pc:docMk/>
            <pc:sldMk cId="27878493" sldId="309"/>
            <ac:picMk id="19" creationId="{26FB702A-2095-43F7-8C59-6DD46EC7EAA6}"/>
          </ac:picMkLst>
        </pc:picChg>
        <pc:picChg chg="add mod">
          <ac:chgData name="Weisheng Zhu" userId="235d122c-3b57-4c5d-826a-7dbf2d1a59d1" providerId="ADAL" clId="{ACE0F24E-81FB-4CA0-905E-52A2B5EB0DBC}" dt="2019-09-05T06:42:18.530" v="1078" actId="1076"/>
          <ac:picMkLst>
            <pc:docMk/>
            <pc:sldMk cId="27878493" sldId="309"/>
            <ac:picMk id="20" creationId="{40DD8C59-0796-4608-93F1-E9DFB37A847A}"/>
          </ac:picMkLst>
        </pc:picChg>
        <pc:cxnChg chg="add mod">
          <ac:chgData name="Weisheng Zhu" userId="235d122c-3b57-4c5d-826a-7dbf2d1a59d1" providerId="ADAL" clId="{ACE0F24E-81FB-4CA0-905E-52A2B5EB0DBC}" dt="2019-09-05T06:42:28.185" v="1080" actId="1076"/>
          <ac:cxnSpMkLst>
            <pc:docMk/>
            <pc:sldMk cId="27878493" sldId="309"/>
            <ac:cxnSpMk id="26" creationId="{AFBE2A18-D98E-4982-BE16-DA25803DFC45}"/>
          </ac:cxnSpMkLst>
        </pc:cxnChg>
        <pc:cxnChg chg="add del mod">
          <ac:chgData name="Weisheng Zhu" userId="235d122c-3b57-4c5d-826a-7dbf2d1a59d1" providerId="ADAL" clId="{ACE0F24E-81FB-4CA0-905E-52A2B5EB0DBC}" dt="2019-09-05T06:44:57.951" v="1107" actId="478"/>
          <ac:cxnSpMkLst>
            <pc:docMk/>
            <pc:sldMk cId="27878493" sldId="309"/>
            <ac:cxnSpMk id="28" creationId="{2763226E-D132-4A07-B4FD-60536FEFC158}"/>
          </ac:cxnSpMkLst>
        </pc:cxnChg>
      </pc:sldChg>
      <pc:sldChg chg="add modTransition">
        <pc:chgData name="Weisheng Zhu" userId="235d122c-3b57-4c5d-826a-7dbf2d1a59d1" providerId="ADAL" clId="{ACE0F24E-81FB-4CA0-905E-52A2B5EB0DBC}" dt="2019-09-05T07:46:07.642" v="1151"/>
        <pc:sldMkLst>
          <pc:docMk/>
          <pc:sldMk cId="3884921609" sldId="310"/>
        </pc:sldMkLst>
      </pc:sldChg>
      <pc:sldMasterChg chg="delSldLayout modSldLayout">
        <pc:chgData name="Weisheng Zhu" userId="235d122c-3b57-4c5d-826a-7dbf2d1a59d1" providerId="ADAL" clId="{ACE0F24E-81FB-4CA0-905E-52A2B5EB0DBC}" dt="2019-09-05T07:46:01.145" v="1149" actId="2696"/>
        <pc:sldMasterMkLst>
          <pc:docMk/>
          <pc:sldMasterMk cId="2104976611" sldId="2147483660"/>
        </pc:sldMasterMkLst>
        <pc:sldLayoutChg chg="modSp del">
          <pc:chgData name="Weisheng Zhu" userId="235d122c-3b57-4c5d-826a-7dbf2d1a59d1" providerId="ADAL" clId="{ACE0F24E-81FB-4CA0-905E-52A2B5EB0DBC}" dt="2019-09-05T07:46:01.145" v="1149" actId="2696"/>
          <pc:sldLayoutMkLst>
            <pc:docMk/>
            <pc:sldMasterMk cId="2104976611" sldId="2147483660"/>
            <pc:sldLayoutMk cId="3413802502" sldId="2147483686"/>
          </pc:sldLayoutMkLst>
          <pc:spChg chg="mod">
            <ac:chgData name="Weisheng Zhu" userId="235d122c-3b57-4c5d-826a-7dbf2d1a59d1" providerId="ADAL" clId="{ACE0F24E-81FB-4CA0-905E-52A2B5EB0DBC}" dt="2019-09-05T07:45:14.477" v="1140" actId="207"/>
            <ac:spMkLst>
              <pc:docMk/>
              <pc:sldMasterMk cId="2104976611" sldId="2147483660"/>
              <pc:sldLayoutMk cId="3413802502" sldId="2147483686"/>
              <ac:spMk id="29" creationId="{4FB7E4DD-7BD0-43AE-A189-310137744D13}"/>
            </ac:spMkLst>
          </pc:spChg>
          <pc:spChg chg="mod">
            <ac:chgData name="Weisheng Zhu" userId="235d122c-3b57-4c5d-826a-7dbf2d1a59d1" providerId="ADAL" clId="{ACE0F24E-81FB-4CA0-905E-52A2B5EB0DBC}" dt="2019-09-05T07:45:16.772" v="1141" actId="207"/>
            <ac:spMkLst>
              <pc:docMk/>
              <pc:sldMasterMk cId="2104976611" sldId="2147483660"/>
              <pc:sldLayoutMk cId="3413802502" sldId="2147483686"/>
              <ac:spMk id="30" creationId="{779F9ED5-A70A-4D56-A059-37680D5D2C9D}"/>
            </ac:spMkLst>
          </pc:spChg>
        </pc:sldLayoutChg>
      </pc:sldMasterChg>
      <pc:sldMasterChg chg="delSldLayout modSldLayout">
        <pc:chgData name="Weisheng Zhu" userId="235d122c-3b57-4c5d-826a-7dbf2d1a59d1" providerId="ADAL" clId="{ACE0F24E-81FB-4CA0-905E-52A2B5EB0DBC}" dt="2019-09-05T07:53:18.017" v="1184" actId="20577"/>
        <pc:sldMasterMkLst>
          <pc:docMk/>
          <pc:sldMasterMk cId="1121830013" sldId="2147483671"/>
        </pc:sldMasterMkLst>
        <pc:sldLayoutChg chg="del">
          <pc:chgData name="Weisheng Zhu" userId="235d122c-3b57-4c5d-826a-7dbf2d1a59d1" providerId="ADAL" clId="{ACE0F24E-81FB-4CA0-905E-52A2B5EB0DBC}" dt="2019-09-05T07:44:52.602" v="1136" actId="2696"/>
          <pc:sldLayoutMkLst>
            <pc:docMk/>
            <pc:sldMasterMk cId="1121830013" sldId="2147483671"/>
            <pc:sldLayoutMk cId="143627147" sldId="2147483686"/>
          </pc:sldLayoutMkLst>
        </pc:sldLayoutChg>
        <pc:sldLayoutChg chg="del">
          <pc:chgData name="Weisheng Zhu" userId="235d122c-3b57-4c5d-826a-7dbf2d1a59d1" providerId="ADAL" clId="{ACE0F24E-81FB-4CA0-905E-52A2B5EB0DBC}" dt="2019-09-05T07:44:52.775" v="1137" actId="2696"/>
          <pc:sldLayoutMkLst>
            <pc:docMk/>
            <pc:sldMasterMk cId="1121830013" sldId="2147483671"/>
            <pc:sldLayoutMk cId="3435400247" sldId="2147483687"/>
          </pc:sldLayoutMkLst>
        </pc:sldLayoutChg>
        <pc:sldLayoutChg chg="delSp modSp">
          <pc:chgData name="Weisheng Zhu" userId="235d122c-3b57-4c5d-826a-7dbf2d1a59d1" providerId="ADAL" clId="{ACE0F24E-81FB-4CA0-905E-52A2B5EB0DBC}" dt="2019-09-05T07:53:18.017" v="1184" actId="20577"/>
          <pc:sldLayoutMkLst>
            <pc:docMk/>
            <pc:sldMasterMk cId="1121830013" sldId="2147483671"/>
            <pc:sldLayoutMk cId="430033481" sldId="2147483688"/>
          </pc:sldLayoutMkLst>
          <pc:spChg chg="mod">
            <ac:chgData name="Weisheng Zhu" userId="235d122c-3b57-4c5d-826a-7dbf2d1a59d1" providerId="ADAL" clId="{ACE0F24E-81FB-4CA0-905E-52A2B5EB0DBC}" dt="2019-09-05T07:53:18.017" v="1184" actId="20577"/>
            <ac:spMkLst>
              <pc:docMk/>
              <pc:sldMasterMk cId="1121830013" sldId="2147483671"/>
              <pc:sldLayoutMk cId="430033481" sldId="2147483688"/>
              <ac:spMk id="33" creationId="{6EB8207C-77C6-445F-B614-F5AC8A39E340}"/>
            </ac:spMkLst>
          </pc:spChg>
          <pc:picChg chg="del">
            <ac:chgData name="Weisheng Zhu" userId="235d122c-3b57-4c5d-826a-7dbf2d1a59d1" providerId="ADAL" clId="{ACE0F24E-81FB-4CA0-905E-52A2B5EB0DBC}" dt="2019-09-05T07:53:15.784" v="1183" actId="478"/>
            <ac:picMkLst>
              <pc:docMk/>
              <pc:sldMasterMk cId="1121830013" sldId="2147483671"/>
              <pc:sldLayoutMk cId="430033481" sldId="2147483688"/>
              <ac:picMk id="28" creationId="{392B5823-87B6-4D9A-A98C-85B9CFE54027}"/>
            </ac:picMkLst>
          </pc:picChg>
        </pc:sldLayoutChg>
        <pc:sldLayoutChg chg="del">
          <pc:chgData name="Weisheng Zhu" userId="235d122c-3b57-4c5d-826a-7dbf2d1a59d1" providerId="ADAL" clId="{ACE0F24E-81FB-4CA0-905E-52A2B5EB0DBC}" dt="2019-09-03T07:37:42.715" v="0" actId="2696"/>
          <pc:sldLayoutMkLst>
            <pc:docMk/>
            <pc:sldMasterMk cId="1121830013" sldId="2147483671"/>
            <pc:sldLayoutMk cId="731291395" sldId="2147483688"/>
          </pc:sldLayoutMkLst>
        </pc:sldLayoutChg>
      </pc:sldMasterChg>
      <pc:sldMasterChg chg="modSldLayout">
        <pc:chgData name="Weisheng Zhu" userId="235d122c-3b57-4c5d-826a-7dbf2d1a59d1" providerId="ADAL" clId="{ACE0F24E-81FB-4CA0-905E-52A2B5EB0DBC}" dt="2019-09-05T07:44:58.799" v="1139"/>
        <pc:sldMasterMkLst>
          <pc:docMk/>
          <pc:sldMasterMk cId="2826259580" sldId="2147483686"/>
        </pc:sldMasterMkLst>
        <pc:sldLayoutChg chg="setBg">
          <pc:chgData name="Weisheng Zhu" userId="235d122c-3b57-4c5d-826a-7dbf2d1a59d1" providerId="ADAL" clId="{ACE0F24E-81FB-4CA0-905E-52A2B5EB0DBC}" dt="2019-09-05T07:44:58.799" v="1139"/>
          <pc:sldLayoutMkLst>
            <pc:docMk/>
            <pc:sldMasterMk cId="2826259580" sldId="2147483686"/>
            <pc:sldLayoutMk cId="4108191329" sldId="2147483687"/>
          </pc:sldLayoutMkLst>
        </pc:sldLayoutChg>
      </pc:sldMasterChg>
      <pc:sldMasterChg chg="modSldLayout">
        <pc:chgData name="Weisheng Zhu" userId="235d122c-3b57-4c5d-826a-7dbf2d1a59d1" providerId="ADAL" clId="{ACE0F24E-81FB-4CA0-905E-52A2B5EB0DBC}" dt="2019-09-05T07:44:55.178" v="1138"/>
        <pc:sldMasterMkLst>
          <pc:docMk/>
          <pc:sldMasterMk cId="4061413643" sldId="2147483686"/>
        </pc:sldMasterMkLst>
        <pc:sldLayoutChg chg="setBg">
          <pc:chgData name="Weisheng Zhu" userId="235d122c-3b57-4c5d-826a-7dbf2d1a59d1" providerId="ADAL" clId="{ACE0F24E-81FB-4CA0-905E-52A2B5EB0DBC}" dt="2019-09-05T07:44:55.178" v="1138"/>
          <pc:sldLayoutMkLst>
            <pc:docMk/>
            <pc:sldMasterMk cId="4061413643" sldId="2147483686"/>
            <pc:sldLayoutMk cId="3362681194" sldId="2147483687"/>
          </pc:sldLayoutMkLst>
        </pc:sldLayoutChg>
      </pc:sldMasterChg>
      <pc:sldMasterChg chg="add del addSldLayout delSldLayout modSldLayout">
        <pc:chgData name="Weisheng Zhu" userId="235d122c-3b57-4c5d-826a-7dbf2d1a59d1" providerId="ADAL" clId="{ACE0F24E-81FB-4CA0-905E-52A2B5EB0DBC}" dt="2019-09-05T07:45:56.763" v="1148"/>
        <pc:sldMasterMkLst>
          <pc:docMk/>
          <pc:sldMasterMk cId="2204148470" sldId="2147483687"/>
        </pc:sldMasterMkLst>
        <pc:sldLayoutChg chg="addSp delSp add del">
          <pc:chgData name="Weisheng Zhu" userId="235d122c-3b57-4c5d-826a-7dbf2d1a59d1" providerId="ADAL" clId="{ACE0F24E-81FB-4CA0-905E-52A2B5EB0DBC}" dt="2019-09-05T07:45:56.763" v="1148"/>
          <pc:sldLayoutMkLst>
            <pc:docMk/>
            <pc:sldMasterMk cId="2204148470" sldId="2147483687"/>
            <pc:sldLayoutMk cId="430033481" sldId="2147483688"/>
          </pc:sldLayoutMkLst>
          <pc:spChg chg="add">
            <ac:chgData name="Weisheng Zhu" userId="235d122c-3b57-4c5d-826a-7dbf2d1a59d1" providerId="ADAL" clId="{ACE0F24E-81FB-4CA0-905E-52A2B5EB0DBC}" dt="2019-09-05T07:45:56.763" v="1148"/>
            <ac:spMkLst>
              <pc:docMk/>
              <pc:sldMasterMk cId="2204148470" sldId="2147483687"/>
              <pc:sldLayoutMk cId="430033481" sldId="2147483688"/>
              <ac:spMk id="20" creationId="{EB979D42-9B27-4413-9CDE-F24F69F3B4AD}"/>
            </ac:spMkLst>
          </pc:spChg>
          <pc:spChg chg="del">
            <ac:chgData name="Weisheng Zhu" userId="235d122c-3b57-4c5d-826a-7dbf2d1a59d1" providerId="ADAL" clId="{ACE0F24E-81FB-4CA0-905E-52A2B5EB0DBC}" dt="2019-09-05T07:45:54.543" v="1147" actId="478"/>
            <ac:spMkLst>
              <pc:docMk/>
              <pc:sldMasterMk cId="2204148470" sldId="2147483687"/>
              <pc:sldLayoutMk cId="430033481" sldId="2147483688"/>
              <ac:spMk id="29" creationId="{4FB7E4DD-7BD0-43AE-A189-310137744D13}"/>
            </ac:spMkLst>
          </pc:spChg>
          <pc:spChg chg="del">
            <ac:chgData name="Weisheng Zhu" userId="235d122c-3b57-4c5d-826a-7dbf2d1a59d1" providerId="ADAL" clId="{ACE0F24E-81FB-4CA0-905E-52A2B5EB0DBC}" dt="2019-09-05T07:45:54.543" v="1147" actId="478"/>
            <ac:spMkLst>
              <pc:docMk/>
              <pc:sldMasterMk cId="2204148470" sldId="2147483687"/>
              <pc:sldLayoutMk cId="430033481" sldId="2147483688"/>
              <ac:spMk id="30" creationId="{779F9ED5-A70A-4D56-A059-37680D5D2C9D}"/>
            </ac:spMkLst>
          </pc:spChg>
          <pc:spChg chg="add">
            <ac:chgData name="Weisheng Zhu" userId="235d122c-3b57-4c5d-826a-7dbf2d1a59d1" providerId="ADAL" clId="{ACE0F24E-81FB-4CA0-905E-52A2B5EB0DBC}" dt="2019-09-05T07:45:56.763" v="1148"/>
            <ac:spMkLst>
              <pc:docMk/>
              <pc:sldMasterMk cId="2204148470" sldId="2147483687"/>
              <pc:sldLayoutMk cId="430033481" sldId="2147483688"/>
              <ac:spMk id="39" creationId="{89B278BF-67EA-499C-9497-202A48ACD348}"/>
            </ac:spMkLst>
          </pc:spChg>
        </pc:sldLayoutChg>
      </pc:sldMasterChg>
    </pc:docChg>
  </pc:docChgLst>
  <pc:docChgLst>
    <pc:chgData name="Weisheng Zhu" userId="235d122c-3b57-4c5d-826a-7dbf2d1a59d1" providerId="ADAL" clId="{810A0893-D3C2-4DA3-A0D5-D8755E2C18C3}"/>
    <pc:docChg chg="undo custSel addSld delSld modSld sldOrd delMainMaster modMainMaster modSection">
      <pc:chgData name="Weisheng Zhu" userId="235d122c-3b57-4c5d-826a-7dbf2d1a59d1" providerId="ADAL" clId="{810A0893-D3C2-4DA3-A0D5-D8755E2C18C3}" dt="2019-09-03T05:06:34.916" v="1536" actId="47"/>
      <pc:docMkLst>
        <pc:docMk/>
      </pc:docMkLst>
      <pc:sldChg chg="addSp delSp modSp ord">
        <pc:chgData name="Weisheng Zhu" userId="235d122c-3b57-4c5d-826a-7dbf2d1a59d1" providerId="ADAL" clId="{810A0893-D3C2-4DA3-A0D5-D8755E2C18C3}" dt="2019-09-03T03:03:00.708" v="589" actId="1366"/>
        <pc:sldMkLst>
          <pc:docMk/>
          <pc:sldMk cId="2103575050" sldId="268"/>
        </pc:sldMkLst>
        <pc:spChg chg="mod">
          <ac:chgData name="Weisheng Zhu" userId="235d122c-3b57-4c5d-826a-7dbf2d1a59d1" providerId="ADAL" clId="{810A0893-D3C2-4DA3-A0D5-D8755E2C18C3}" dt="2019-09-03T03:02:16.970" v="581" actId="20577"/>
          <ac:spMkLst>
            <pc:docMk/>
            <pc:sldMk cId="2103575050" sldId="268"/>
            <ac:spMk id="2" creationId="{599DB114-1957-4965-AD2A-8249D8126A55}"/>
          </ac:spMkLst>
        </pc:spChg>
        <pc:picChg chg="add del mod">
          <ac:chgData name="Weisheng Zhu" userId="235d122c-3b57-4c5d-826a-7dbf2d1a59d1" providerId="ADAL" clId="{810A0893-D3C2-4DA3-A0D5-D8755E2C18C3}" dt="2019-09-03T03:03:00.708" v="589" actId="1366"/>
          <ac:picMkLst>
            <pc:docMk/>
            <pc:sldMk cId="2103575050" sldId="268"/>
            <ac:picMk id="11" creationId="{C7961A6F-223B-4651-8DE7-17F6A81E71CC}"/>
          </ac:picMkLst>
        </pc:picChg>
        <pc:picChg chg="add del mod modCrop">
          <ac:chgData name="Weisheng Zhu" userId="235d122c-3b57-4c5d-826a-7dbf2d1a59d1" providerId="ADAL" clId="{810A0893-D3C2-4DA3-A0D5-D8755E2C18C3}" dt="2019-09-03T03:03:00.708" v="589" actId="1366"/>
          <ac:picMkLst>
            <pc:docMk/>
            <pc:sldMk cId="2103575050" sldId="268"/>
            <ac:picMk id="12" creationId="{1840806A-096D-4FE7-99F5-C5F5848DE95F}"/>
          </ac:picMkLst>
        </pc:picChg>
        <pc:picChg chg="add del mod">
          <ac:chgData name="Weisheng Zhu" userId="235d122c-3b57-4c5d-826a-7dbf2d1a59d1" providerId="ADAL" clId="{810A0893-D3C2-4DA3-A0D5-D8755E2C18C3}" dt="2019-09-03T03:02:47.795" v="586" actId="478"/>
          <ac:picMkLst>
            <pc:docMk/>
            <pc:sldMk cId="2103575050" sldId="268"/>
            <ac:picMk id="14" creationId="{20BFC049-719F-4AC7-BA27-1BA1C8C7A4FB}"/>
          </ac:picMkLst>
        </pc:picChg>
        <pc:picChg chg="add del mod">
          <ac:chgData name="Weisheng Zhu" userId="235d122c-3b57-4c5d-826a-7dbf2d1a59d1" providerId="ADAL" clId="{810A0893-D3C2-4DA3-A0D5-D8755E2C18C3}" dt="2019-09-03T03:02:47.795" v="586" actId="478"/>
          <ac:picMkLst>
            <pc:docMk/>
            <pc:sldMk cId="2103575050" sldId="268"/>
            <ac:picMk id="16" creationId="{7E993AD9-9A70-4341-B740-CD778E22EEAA}"/>
          </ac:picMkLst>
        </pc:picChg>
      </pc:sldChg>
      <pc:sldChg chg="addSp delSp modSp">
        <pc:chgData name="Weisheng Zhu" userId="235d122c-3b57-4c5d-826a-7dbf2d1a59d1" providerId="ADAL" clId="{810A0893-D3C2-4DA3-A0D5-D8755E2C18C3}" dt="2019-09-03T03:16:58.703" v="716" actId="1076"/>
        <pc:sldMkLst>
          <pc:docMk/>
          <pc:sldMk cId="1707935899" sldId="274"/>
        </pc:sldMkLst>
        <pc:spChg chg="mod">
          <ac:chgData name="Weisheng Zhu" userId="235d122c-3b57-4c5d-826a-7dbf2d1a59d1" providerId="ADAL" clId="{810A0893-D3C2-4DA3-A0D5-D8755E2C18C3}" dt="2019-09-03T02:52:45.329" v="423"/>
          <ac:spMkLst>
            <pc:docMk/>
            <pc:sldMk cId="1707935899" sldId="274"/>
            <ac:spMk id="3" creationId="{70966D55-5213-42BF-9347-2A007556AEE1}"/>
          </ac:spMkLst>
        </pc:spChg>
        <pc:spChg chg="add del mod">
          <ac:chgData name="Weisheng Zhu" userId="235d122c-3b57-4c5d-826a-7dbf2d1a59d1" providerId="ADAL" clId="{810A0893-D3C2-4DA3-A0D5-D8755E2C18C3}" dt="2019-09-03T02:55:04.444" v="430" actId="478"/>
          <ac:spMkLst>
            <pc:docMk/>
            <pc:sldMk cId="1707935899" sldId="274"/>
            <ac:spMk id="4" creationId="{860EC351-C8C3-4E76-9A92-803A2F32BA74}"/>
          </ac:spMkLst>
        </pc:spChg>
        <pc:spChg chg="add del mod">
          <ac:chgData name="Weisheng Zhu" userId="235d122c-3b57-4c5d-826a-7dbf2d1a59d1" providerId="ADAL" clId="{810A0893-D3C2-4DA3-A0D5-D8755E2C18C3}" dt="2019-09-03T02:55:04.444" v="430" actId="478"/>
          <ac:spMkLst>
            <pc:docMk/>
            <pc:sldMk cId="1707935899" sldId="274"/>
            <ac:spMk id="5" creationId="{365A78C7-5E5D-473B-B0A7-C191E9E6C06D}"/>
          </ac:spMkLst>
        </pc:spChg>
        <pc:spChg chg="add del mod">
          <ac:chgData name="Weisheng Zhu" userId="235d122c-3b57-4c5d-826a-7dbf2d1a59d1" providerId="ADAL" clId="{810A0893-D3C2-4DA3-A0D5-D8755E2C18C3}" dt="2019-09-03T03:15:18.382" v="691" actId="478"/>
          <ac:spMkLst>
            <pc:docMk/>
            <pc:sldMk cId="1707935899" sldId="274"/>
            <ac:spMk id="9" creationId="{62F395CF-EB5B-4C59-B120-FDAD89C33EC8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25" creationId="{F940DA7E-AB46-4FF5-9542-774BD1A6846A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26" creationId="{7C881964-619F-47F2-891F-3F9B26DB5FFA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27" creationId="{A88AA63C-69E9-4571-8B2B-0CA656DC60B4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28" creationId="{80316B2A-3674-4A15-B9BB-39EA9EA3EE0D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29" creationId="{AF3FC3EF-6914-49B3-AFB3-4721152BB555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30" creationId="{0BA39384-125C-43CC-813D-1A26C95A30A2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31" creationId="{39E45A17-C080-4929-AB94-A112BFB81D2A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32" creationId="{8E8F49BC-4256-4C0B-B8BF-C63F21233DE7}"/>
          </ac:spMkLst>
        </pc:spChg>
        <pc:spChg chg="del">
          <ac:chgData name="Weisheng Zhu" userId="235d122c-3b57-4c5d-826a-7dbf2d1a59d1" providerId="ADAL" clId="{810A0893-D3C2-4DA3-A0D5-D8755E2C18C3}" dt="2019-09-03T02:49:14.915" v="407" actId="478"/>
          <ac:spMkLst>
            <pc:docMk/>
            <pc:sldMk cId="1707935899" sldId="274"/>
            <ac:spMk id="33" creationId="{03ECCE61-0A7B-4861-9138-83151BDB3FE5}"/>
          </ac:spMkLst>
        </pc:spChg>
        <pc:spChg chg="add del">
          <ac:chgData name="Weisheng Zhu" userId="235d122c-3b57-4c5d-826a-7dbf2d1a59d1" providerId="ADAL" clId="{810A0893-D3C2-4DA3-A0D5-D8755E2C18C3}" dt="2019-09-03T02:55:15.402" v="432"/>
          <ac:spMkLst>
            <pc:docMk/>
            <pc:sldMk cId="1707935899" sldId="274"/>
            <ac:spMk id="38" creationId="{F71224D1-71A0-4468-8002-81CBF90C89EF}"/>
          </ac:spMkLst>
        </pc:spChg>
        <pc:spChg chg="add del">
          <ac:chgData name="Weisheng Zhu" userId="235d122c-3b57-4c5d-826a-7dbf2d1a59d1" providerId="ADAL" clId="{810A0893-D3C2-4DA3-A0D5-D8755E2C18C3}" dt="2019-09-03T02:55:15.402" v="432"/>
          <ac:spMkLst>
            <pc:docMk/>
            <pc:sldMk cId="1707935899" sldId="274"/>
            <ac:spMk id="45" creationId="{5494D1CE-B0BE-4351-81AF-091ABF2CC739}"/>
          </ac:spMkLst>
        </pc:spChg>
        <pc:spChg chg="add del">
          <ac:chgData name="Weisheng Zhu" userId="235d122c-3b57-4c5d-826a-7dbf2d1a59d1" providerId="ADAL" clId="{810A0893-D3C2-4DA3-A0D5-D8755E2C18C3}" dt="2019-09-03T02:55:18.647" v="434"/>
          <ac:spMkLst>
            <pc:docMk/>
            <pc:sldMk cId="1707935899" sldId="274"/>
            <ac:spMk id="47" creationId="{01FD64AC-8C61-43D0-BD7F-23EB08CF4FB7}"/>
          </ac:spMkLst>
        </pc:spChg>
        <pc:spChg chg="add del">
          <ac:chgData name="Weisheng Zhu" userId="235d122c-3b57-4c5d-826a-7dbf2d1a59d1" providerId="ADAL" clId="{810A0893-D3C2-4DA3-A0D5-D8755E2C18C3}" dt="2019-09-03T02:55:18.647" v="434"/>
          <ac:spMkLst>
            <pc:docMk/>
            <pc:sldMk cId="1707935899" sldId="274"/>
            <ac:spMk id="48" creationId="{61016BB2-564E-4964-AC35-26EA50408C1F}"/>
          </ac:spMkLst>
        </pc:spChg>
        <pc:spChg chg="add mod ord">
          <ac:chgData name="Weisheng Zhu" userId="235d122c-3b57-4c5d-826a-7dbf2d1a59d1" providerId="ADAL" clId="{810A0893-D3C2-4DA3-A0D5-D8755E2C18C3}" dt="2019-09-03T03:16:51.952" v="715" actId="1076"/>
          <ac:spMkLst>
            <pc:docMk/>
            <pc:sldMk cId="1707935899" sldId="274"/>
            <ac:spMk id="50" creationId="{A5CF6211-C1CC-471E-BC00-9B9294CE8865}"/>
          </ac:spMkLst>
        </pc:spChg>
        <pc:spChg chg="add mod">
          <ac:chgData name="Weisheng Zhu" userId="235d122c-3b57-4c5d-826a-7dbf2d1a59d1" providerId="ADAL" clId="{810A0893-D3C2-4DA3-A0D5-D8755E2C18C3}" dt="2019-09-03T03:16:51.952" v="715" actId="1076"/>
          <ac:spMkLst>
            <pc:docMk/>
            <pc:sldMk cId="1707935899" sldId="274"/>
            <ac:spMk id="51" creationId="{00CE41C5-DFAB-4EDB-B103-01BA8C485607}"/>
          </ac:spMkLst>
        </pc:spChg>
        <pc:spChg chg="add mod">
          <ac:chgData name="Weisheng Zhu" userId="235d122c-3b57-4c5d-826a-7dbf2d1a59d1" providerId="ADAL" clId="{810A0893-D3C2-4DA3-A0D5-D8755E2C18C3}" dt="2019-09-03T03:16:46.660" v="714" actId="1076"/>
          <ac:spMkLst>
            <pc:docMk/>
            <pc:sldMk cId="1707935899" sldId="274"/>
            <ac:spMk id="53" creationId="{5EF583BC-67A2-426C-BA04-AA8E4F24F509}"/>
          </ac:spMkLst>
        </pc:spChg>
        <pc:spChg chg="add mod">
          <ac:chgData name="Weisheng Zhu" userId="235d122c-3b57-4c5d-826a-7dbf2d1a59d1" providerId="ADAL" clId="{810A0893-D3C2-4DA3-A0D5-D8755E2C18C3}" dt="2019-09-03T03:16:46.660" v="714" actId="1076"/>
          <ac:spMkLst>
            <pc:docMk/>
            <pc:sldMk cId="1707935899" sldId="274"/>
            <ac:spMk id="54" creationId="{4A7C3478-161F-495A-AD45-6C2A3EC0D49C}"/>
          </ac:spMkLst>
        </pc:spChg>
        <pc:spChg chg="add del mod">
          <ac:chgData name="Weisheng Zhu" userId="235d122c-3b57-4c5d-826a-7dbf2d1a59d1" providerId="ADAL" clId="{810A0893-D3C2-4DA3-A0D5-D8755E2C18C3}" dt="2019-09-03T02:59:16.953" v="522" actId="478"/>
          <ac:spMkLst>
            <pc:docMk/>
            <pc:sldMk cId="1707935899" sldId="274"/>
            <ac:spMk id="56" creationId="{5013C5D4-8013-428D-B031-559F78032A99}"/>
          </ac:spMkLst>
        </pc:spChg>
        <pc:spChg chg="add del mod">
          <ac:chgData name="Weisheng Zhu" userId="235d122c-3b57-4c5d-826a-7dbf2d1a59d1" providerId="ADAL" clId="{810A0893-D3C2-4DA3-A0D5-D8755E2C18C3}" dt="2019-09-03T02:59:16.953" v="522" actId="478"/>
          <ac:spMkLst>
            <pc:docMk/>
            <pc:sldMk cId="1707935899" sldId="274"/>
            <ac:spMk id="57" creationId="{DFBCF6F2-D781-470F-86B3-B65682A23807}"/>
          </ac:spMkLst>
        </pc:spChg>
        <pc:picChg chg="add del">
          <ac:chgData name="Weisheng Zhu" userId="235d122c-3b57-4c5d-826a-7dbf2d1a59d1" providerId="ADAL" clId="{810A0893-D3C2-4DA3-A0D5-D8755E2C18C3}" dt="2019-09-03T02:55:15.402" v="432"/>
          <ac:picMkLst>
            <pc:docMk/>
            <pc:sldMk cId="1707935899" sldId="274"/>
            <ac:picMk id="46" creationId="{13F360DE-55F4-4529-B806-115863164FA0}"/>
          </ac:picMkLst>
        </pc:picChg>
        <pc:picChg chg="add del">
          <ac:chgData name="Weisheng Zhu" userId="235d122c-3b57-4c5d-826a-7dbf2d1a59d1" providerId="ADAL" clId="{810A0893-D3C2-4DA3-A0D5-D8755E2C18C3}" dt="2019-09-03T02:55:18.647" v="434"/>
          <ac:picMkLst>
            <pc:docMk/>
            <pc:sldMk cId="1707935899" sldId="274"/>
            <ac:picMk id="49" creationId="{6C83D1F9-8DCD-40C6-951E-4558EB2F4CEF}"/>
          </ac:picMkLst>
        </pc:picChg>
        <pc:picChg chg="add mod">
          <ac:chgData name="Weisheng Zhu" userId="235d122c-3b57-4c5d-826a-7dbf2d1a59d1" providerId="ADAL" clId="{810A0893-D3C2-4DA3-A0D5-D8755E2C18C3}" dt="2019-09-03T03:16:51.952" v="715" actId="1076"/>
          <ac:picMkLst>
            <pc:docMk/>
            <pc:sldMk cId="1707935899" sldId="274"/>
            <ac:picMk id="52" creationId="{C226BB9A-B4F1-46E6-9B86-65A8450AB38E}"/>
          </ac:picMkLst>
        </pc:picChg>
        <pc:picChg chg="add mod">
          <ac:chgData name="Weisheng Zhu" userId="235d122c-3b57-4c5d-826a-7dbf2d1a59d1" providerId="ADAL" clId="{810A0893-D3C2-4DA3-A0D5-D8755E2C18C3}" dt="2019-09-03T03:16:46.660" v="714" actId="1076"/>
          <ac:picMkLst>
            <pc:docMk/>
            <pc:sldMk cId="1707935899" sldId="274"/>
            <ac:picMk id="55" creationId="{B7D765A9-2448-4F78-808E-C30DE7D55FAC}"/>
          </ac:picMkLst>
        </pc:picChg>
        <pc:picChg chg="add del mod">
          <ac:chgData name="Weisheng Zhu" userId="235d122c-3b57-4c5d-826a-7dbf2d1a59d1" providerId="ADAL" clId="{810A0893-D3C2-4DA3-A0D5-D8755E2C18C3}" dt="2019-09-03T02:59:16.953" v="522" actId="478"/>
          <ac:picMkLst>
            <pc:docMk/>
            <pc:sldMk cId="1707935899" sldId="274"/>
            <ac:picMk id="58" creationId="{F29FCAC7-F975-4A8B-9CD5-D220FE524276}"/>
          </ac:picMkLst>
        </pc:pic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34" creationId="{886066E7-D1E6-46A1-96AC-25AC1FF47EF8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35" creationId="{3E1B55DC-0969-4119-8410-6D447356E904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36" creationId="{3AFFA281-A491-4E91-8014-8B3318333C62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37" creationId="{AD717C0B-25CE-47E8-A60A-ABFF076A6601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39" creationId="{7ABB4820-7DD2-4FFA-A151-08959E30D77B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40" creationId="{97CFC723-C017-4E10-A76D-3D366D56A562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41" creationId="{B0C37296-2FC5-4D6D-A96E-ABC9A25E5D50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42" creationId="{AA8DAA05-6B0D-4F1A-9600-6FD2576D8841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43" creationId="{EDB41D97-8555-439C-AEB9-C70AAAD221D0}"/>
          </ac:cxnSpMkLst>
        </pc:cxnChg>
        <pc:cxnChg chg="del">
          <ac:chgData name="Weisheng Zhu" userId="235d122c-3b57-4c5d-826a-7dbf2d1a59d1" providerId="ADAL" clId="{810A0893-D3C2-4DA3-A0D5-D8755E2C18C3}" dt="2019-09-03T02:49:14.915" v="407" actId="478"/>
          <ac:cxnSpMkLst>
            <pc:docMk/>
            <pc:sldMk cId="1707935899" sldId="274"/>
            <ac:cxnSpMk id="44" creationId="{B80ACB93-3767-46D6-B492-CC6C11ABA2E0}"/>
          </ac:cxnSpMkLst>
        </pc:cxnChg>
        <pc:cxnChg chg="add mod">
          <ac:chgData name="Weisheng Zhu" userId="235d122c-3b57-4c5d-826a-7dbf2d1a59d1" providerId="ADAL" clId="{810A0893-D3C2-4DA3-A0D5-D8755E2C18C3}" dt="2019-09-03T03:16:58.703" v="716" actId="1076"/>
          <ac:cxnSpMkLst>
            <pc:docMk/>
            <pc:sldMk cId="1707935899" sldId="274"/>
            <ac:cxnSpMk id="59" creationId="{65E679B2-F070-4286-8702-58595A8957A9}"/>
          </ac:cxnSpMkLst>
        </pc:cxnChg>
      </pc:sldChg>
      <pc:sldChg chg="del">
        <pc:chgData name="Weisheng Zhu" userId="235d122c-3b57-4c5d-826a-7dbf2d1a59d1" providerId="ADAL" clId="{810A0893-D3C2-4DA3-A0D5-D8755E2C18C3}" dt="2019-09-03T04:02:55.496" v="1080" actId="47"/>
        <pc:sldMkLst>
          <pc:docMk/>
          <pc:sldMk cId="845670518" sldId="275"/>
        </pc:sldMkLst>
      </pc:sldChg>
      <pc:sldChg chg="del">
        <pc:chgData name="Weisheng Zhu" userId="235d122c-3b57-4c5d-826a-7dbf2d1a59d1" providerId="ADAL" clId="{810A0893-D3C2-4DA3-A0D5-D8755E2C18C3}" dt="2019-09-03T04:02:55.496" v="1080" actId="47"/>
        <pc:sldMkLst>
          <pc:docMk/>
          <pc:sldMk cId="3886532577" sldId="276"/>
        </pc:sldMkLst>
      </pc:sldChg>
      <pc:sldChg chg="del">
        <pc:chgData name="Weisheng Zhu" userId="235d122c-3b57-4c5d-826a-7dbf2d1a59d1" providerId="ADAL" clId="{810A0893-D3C2-4DA3-A0D5-D8755E2C18C3}" dt="2019-09-03T04:02:57.502" v="1081" actId="47"/>
        <pc:sldMkLst>
          <pc:docMk/>
          <pc:sldMk cId="307715016" sldId="277"/>
        </pc:sldMkLst>
      </pc:sldChg>
      <pc:sldChg chg="delSp del">
        <pc:chgData name="Weisheng Zhu" userId="235d122c-3b57-4c5d-826a-7dbf2d1a59d1" providerId="ADAL" clId="{810A0893-D3C2-4DA3-A0D5-D8755E2C18C3}" dt="2019-09-03T05:06:20.153" v="1534" actId="47"/>
        <pc:sldMkLst>
          <pc:docMk/>
          <pc:sldMk cId="394505279" sldId="281"/>
        </pc:sldMkLst>
        <pc:spChg chg="del">
          <ac:chgData name="Weisheng Zhu" userId="235d122c-3b57-4c5d-826a-7dbf2d1a59d1" providerId="ADAL" clId="{810A0893-D3C2-4DA3-A0D5-D8755E2C18C3}" dt="2019-09-03T04:03:07.962" v="1082" actId="478"/>
          <ac:spMkLst>
            <pc:docMk/>
            <pc:sldMk cId="394505279" sldId="281"/>
            <ac:spMk id="4" creationId="{48887952-EE10-4665-9A6B-E43C480133EA}"/>
          </ac:spMkLst>
        </pc:spChg>
        <pc:spChg chg="del">
          <ac:chgData name="Weisheng Zhu" userId="235d122c-3b57-4c5d-826a-7dbf2d1a59d1" providerId="ADAL" clId="{810A0893-D3C2-4DA3-A0D5-D8755E2C18C3}" dt="2019-09-03T04:03:07.962" v="1082" actId="478"/>
          <ac:spMkLst>
            <pc:docMk/>
            <pc:sldMk cId="394505279" sldId="281"/>
            <ac:spMk id="5" creationId="{FA291DDC-E27D-49BB-A125-E7B374DD47C2}"/>
          </ac:spMkLst>
        </pc:spChg>
        <pc:spChg chg="del">
          <ac:chgData name="Weisheng Zhu" userId="235d122c-3b57-4c5d-826a-7dbf2d1a59d1" providerId="ADAL" clId="{810A0893-D3C2-4DA3-A0D5-D8755E2C18C3}" dt="2019-09-03T04:03:07.962" v="1082" actId="478"/>
          <ac:spMkLst>
            <pc:docMk/>
            <pc:sldMk cId="394505279" sldId="281"/>
            <ac:spMk id="6" creationId="{D7208F7E-2AE9-4914-B816-C0EF2ACAD12C}"/>
          </ac:spMkLst>
        </pc:spChg>
        <pc:spChg chg="del">
          <ac:chgData name="Weisheng Zhu" userId="235d122c-3b57-4c5d-826a-7dbf2d1a59d1" providerId="ADAL" clId="{810A0893-D3C2-4DA3-A0D5-D8755E2C18C3}" dt="2019-09-03T04:03:07.962" v="1082" actId="478"/>
          <ac:spMkLst>
            <pc:docMk/>
            <pc:sldMk cId="394505279" sldId="281"/>
            <ac:spMk id="7" creationId="{96C64AF8-CA65-4AD5-8BD8-6F5C096CAE39}"/>
          </ac:spMkLst>
        </pc:spChg>
        <pc:spChg chg="del">
          <ac:chgData name="Weisheng Zhu" userId="235d122c-3b57-4c5d-826a-7dbf2d1a59d1" providerId="ADAL" clId="{810A0893-D3C2-4DA3-A0D5-D8755E2C18C3}" dt="2019-09-03T04:03:07.962" v="1082" actId="478"/>
          <ac:spMkLst>
            <pc:docMk/>
            <pc:sldMk cId="394505279" sldId="281"/>
            <ac:spMk id="8" creationId="{97291AF5-8867-4FC3-98EE-3CC490B2FFF6}"/>
          </ac:spMkLst>
        </pc:spChg>
        <pc:cxnChg chg="del">
          <ac:chgData name="Weisheng Zhu" userId="235d122c-3b57-4c5d-826a-7dbf2d1a59d1" providerId="ADAL" clId="{810A0893-D3C2-4DA3-A0D5-D8755E2C18C3}" dt="2019-09-03T04:03:07.962" v="1082" actId="478"/>
          <ac:cxnSpMkLst>
            <pc:docMk/>
            <pc:sldMk cId="394505279" sldId="281"/>
            <ac:cxnSpMk id="11" creationId="{8D03BBB2-E985-4948-9E2C-DDC0DFB1AB38}"/>
          </ac:cxnSpMkLst>
        </pc:cxnChg>
        <pc:cxnChg chg="del">
          <ac:chgData name="Weisheng Zhu" userId="235d122c-3b57-4c5d-826a-7dbf2d1a59d1" providerId="ADAL" clId="{810A0893-D3C2-4DA3-A0D5-D8755E2C18C3}" dt="2019-09-03T04:03:07.962" v="1082" actId="478"/>
          <ac:cxnSpMkLst>
            <pc:docMk/>
            <pc:sldMk cId="394505279" sldId="281"/>
            <ac:cxnSpMk id="13" creationId="{79CD4754-2FA2-46A9-BCAA-C632FB717BCD}"/>
          </ac:cxnSpMkLst>
        </pc:cxnChg>
        <pc:cxnChg chg="del">
          <ac:chgData name="Weisheng Zhu" userId="235d122c-3b57-4c5d-826a-7dbf2d1a59d1" providerId="ADAL" clId="{810A0893-D3C2-4DA3-A0D5-D8755E2C18C3}" dt="2019-09-03T04:03:07.962" v="1082" actId="478"/>
          <ac:cxnSpMkLst>
            <pc:docMk/>
            <pc:sldMk cId="394505279" sldId="281"/>
            <ac:cxnSpMk id="14" creationId="{5C3135EC-87BF-4206-8243-EA3753218129}"/>
          </ac:cxnSpMkLst>
        </pc:cxnChg>
      </pc:sldChg>
      <pc:sldChg chg="del">
        <pc:chgData name="Weisheng Zhu" userId="235d122c-3b57-4c5d-826a-7dbf2d1a59d1" providerId="ADAL" clId="{810A0893-D3C2-4DA3-A0D5-D8755E2C18C3}" dt="2019-09-03T04:02:48.357" v="1079" actId="47"/>
        <pc:sldMkLst>
          <pc:docMk/>
          <pc:sldMk cId="3519489487" sldId="282"/>
        </pc:sldMkLst>
      </pc:sldChg>
      <pc:sldChg chg="addSp delSp modSp modAnim">
        <pc:chgData name="Weisheng Zhu" userId="235d122c-3b57-4c5d-826a-7dbf2d1a59d1" providerId="ADAL" clId="{810A0893-D3C2-4DA3-A0D5-D8755E2C18C3}" dt="2019-09-03T04:02:45.101" v="1078" actId="1076"/>
        <pc:sldMkLst>
          <pc:docMk/>
          <pc:sldMk cId="2871795511" sldId="286"/>
        </pc:sldMkLst>
        <pc:spChg chg="add mod">
          <ac:chgData name="Weisheng Zhu" userId="235d122c-3b57-4c5d-826a-7dbf2d1a59d1" providerId="ADAL" clId="{810A0893-D3C2-4DA3-A0D5-D8755E2C18C3}" dt="2019-09-03T04:02:45.101" v="1078" actId="1076"/>
          <ac:spMkLst>
            <pc:docMk/>
            <pc:sldMk cId="2871795511" sldId="286"/>
            <ac:spMk id="10" creationId="{3146DD3D-584E-471F-846E-A1BB405EEDCA}"/>
          </ac:spMkLst>
        </pc:spChg>
        <pc:spChg chg="add del mod">
          <ac:chgData name="Weisheng Zhu" userId="235d122c-3b57-4c5d-826a-7dbf2d1a59d1" providerId="ADAL" clId="{810A0893-D3C2-4DA3-A0D5-D8755E2C18C3}" dt="2019-09-03T03:55:41.887" v="979" actId="478"/>
          <ac:spMkLst>
            <pc:docMk/>
            <pc:sldMk cId="2871795511" sldId="286"/>
            <ac:spMk id="13" creationId="{C8680002-CA10-4506-BDD8-7DE48A7F00BD}"/>
          </ac:spMkLst>
        </pc:spChg>
        <pc:spChg chg="add del mod">
          <ac:chgData name="Weisheng Zhu" userId="235d122c-3b57-4c5d-826a-7dbf2d1a59d1" providerId="ADAL" clId="{810A0893-D3C2-4DA3-A0D5-D8755E2C18C3}" dt="2019-09-03T03:55:34.956" v="978" actId="478"/>
          <ac:spMkLst>
            <pc:docMk/>
            <pc:sldMk cId="2871795511" sldId="286"/>
            <ac:spMk id="14" creationId="{04B64C86-A77E-4FF0-90BE-6A275E83C782}"/>
          </ac:spMkLst>
        </pc:spChg>
        <pc:spChg chg="add mod">
          <ac:chgData name="Weisheng Zhu" userId="235d122c-3b57-4c5d-826a-7dbf2d1a59d1" providerId="ADAL" clId="{810A0893-D3C2-4DA3-A0D5-D8755E2C18C3}" dt="2019-09-03T04:02:30.087" v="1076" actId="1076"/>
          <ac:spMkLst>
            <pc:docMk/>
            <pc:sldMk cId="2871795511" sldId="286"/>
            <ac:spMk id="15" creationId="{B527D79D-585F-4FA2-A98E-1B06241B283C}"/>
          </ac:spMkLst>
        </pc:spChg>
        <pc:spChg chg="add del mod">
          <ac:chgData name="Weisheng Zhu" userId="235d122c-3b57-4c5d-826a-7dbf2d1a59d1" providerId="ADAL" clId="{810A0893-D3C2-4DA3-A0D5-D8755E2C18C3}" dt="2019-09-03T03:55:41.887" v="979" actId="478"/>
          <ac:spMkLst>
            <pc:docMk/>
            <pc:sldMk cId="2871795511" sldId="286"/>
            <ac:spMk id="16" creationId="{4A00C29D-4404-4D2B-9250-D0984F4EA487}"/>
          </ac:spMkLst>
        </pc:spChg>
        <pc:spChg chg="add mod">
          <ac:chgData name="Weisheng Zhu" userId="235d122c-3b57-4c5d-826a-7dbf2d1a59d1" providerId="ADAL" clId="{810A0893-D3C2-4DA3-A0D5-D8755E2C18C3}" dt="2019-09-03T04:02:30.087" v="1076" actId="1076"/>
          <ac:spMkLst>
            <pc:docMk/>
            <pc:sldMk cId="2871795511" sldId="286"/>
            <ac:spMk id="17" creationId="{409FB8D8-4FC4-4399-84C9-37AD0E7F89F2}"/>
          </ac:spMkLst>
        </pc:spChg>
        <pc:spChg chg="add mod">
          <ac:chgData name="Weisheng Zhu" userId="235d122c-3b57-4c5d-826a-7dbf2d1a59d1" providerId="ADAL" clId="{810A0893-D3C2-4DA3-A0D5-D8755E2C18C3}" dt="2019-09-03T04:02:30.087" v="1076" actId="1076"/>
          <ac:spMkLst>
            <pc:docMk/>
            <pc:sldMk cId="2871795511" sldId="286"/>
            <ac:spMk id="18" creationId="{C8298405-6C4C-4BA4-ABF0-E901A15ACE0F}"/>
          </ac:spMkLst>
        </pc:spChg>
        <pc:spChg chg="add del mod">
          <ac:chgData name="Weisheng Zhu" userId="235d122c-3b57-4c5d-826a-7dbf2d1a59d1" providerId="ADAL" clId="{810A0893-D3C2-4DA3-A0D5-D8755E2C18C3}" dt="2019-09-03T03:55:41.887" v="979" actId="478"/>
          <ac:spMkLst>
            <pc:docMk/>
            <pc:sldMk cId="2871795511" sldId="286"/>
            <ac:spMk id="19" creationId="{FC4BE8F4-EA61-458A-BA26-7A2CDC182F8A}"/>
          </ac:spMkLst>
        </pc:spChg>
        <pc:spChg chg="add mod">
          <ac:chgData name="Weisheng Zhu" userId="235d122c-3b57-4c5d-826a-7dbf2d1a59d1" providerId="ADAL" clId="{810A0893-D3C2-4DA3-A0D5-D8755E2C18C3}" dt="2019-09-03T04:02:30.087" v="1076" actId="1076"/>
          <ac:spMkLst>
            <pc:docMk/>
            <pc:sldMk cId="2871795511" sldId="286"/>
            <ac:spMk id="20" creationId="{DC7D4E54-3BE8-4557-AAB0-F735383DB206}"/>
          </ac:spMkLst>
        </pc:spChg>
        <pc:graphicFrameChg chg="del">
          <ac:chgData name="Weisheng Zhu" userId="235d122c-3b57-4c5d-826a-7dbf2d1a59d1" providerId="ADAL" clId="{810A0893-D3C2-4DA3-A0D5-D8755E2C18C3}" dt="2019-09-03T03:19:54.653" v="726" actId="478"/>
          <ac:graphicFrameMkLst>
            <pc:docMk/>
            <pc:sldMk cId="2871795511" sldId="286"/>
            <ac:graphicFrameMk id="6" creationId="{ECA564D7-8B86-493F-BD8A-DE14D346F460}"/>
          </ac:graphicFrameMkLst>
        </pc:graphicFrameChg>
        <pc:graphicFrameChg chg="del">
          <ac:chgData name="Weisheng Zhu" userId="235d122c-3b57-4c5d-826a-7dbf2d1a59d1" providerId="ADAL" clId="{810A0893-D3C2-4DA3-A0D5-D8755E2C18C3}" dt="2019-09-03T03:19:54.653" v="726" actId="478"/>
          <ac:graphicFrameMkLst>
            <pc:docMk/>
            <pc:sldMk cId="2871795511" sldId="286"/>
            <ac:graphicFrameMk id="11" creationId="{6A0D57B4-F3AB-4DEB-AB54-5F8D945F0AFE}"/>
          </ac:graphicFrameMkLst>
        </pc:graphicFrameChg>
        <pc:graphicFrameChg chg="del">
          <ac:chgData name="Weisheng Zhu" userId="235d122c-3b57-4c5d-826a-7dbf2d1a59d1" providerId="ADAL" clId="{810A0893-D3C2-4DA3-A0D5-D8755E2C18C3}" dt="2019-09-03T03:19:54.653" v="726" actId="478"/>
          <ac:graphicFrameMkLst>
            <pc:docMk/>
            <pc:sldMk cId="2871795511" sldId="286"/>
            <ac:graphicFrameMk id="12" creationId="{FA1565B1-86D2-4406-8256-428720B1F248}"/>
          </ac:graphicFrameMkLst>
        </pc:graphicFrame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5" creationId="{D010CEC1-43A9-48E4-86A8-F48AA054B404}"/>
          </ac:cxnSpMkLst>
        </pc:cxnChg>
        <pc:cxnChg chg="del">
          <ac:chgData name="Weisheng Zhu" userId="235d122c-3b57-4c5d-826a-7dbf2d1a59d1" providerId="ADAL" clId="{810A0893-D3C2-4DA3-A0D5-D8755E2C18C3}" dt="2019-09-03T03:19:54.653" v="726" actId="478"/>
          <ac:cxnSpMkLst>
            <pc:docMk/>
            <pc:sldMk cId="2871795511" sldId="286"/>
            <ac:cxnSpMk id="8" creationId="{AD3754AD-DC2E-4B58-BA1F-19DF6FCFF327}"/>
          </ac:cxnSpMkLst>
        </pc:cxnChg>
        <pc:cxnChg chg="del">
          <ac:chgData name="Weisheng Zhu" userId="235d122c-3b57-4c5d-826a-7dbf2d1a59d1" providerId="ADAL" clId="{810A0893-D3C2-4DA3-A0D5-D8755E2C18C3}" dt="2019-09-03T03:19:54.653" v="726" actId="478"/>
          <ac:cxnSpMkLst>
            <pc:docMk/>
            <pc:sldMk cId="2871795511" sldId="286"/>
            <ac:cxnSpMk id="9" creationId="{79BAA679-B5D4-4582-811A-1602BB9F41CE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21" creationId="{BA79F11B-57B9-478B-8C59-A433FE9B9E68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24" creationId="{A5C88EE2-2F76-4E26-92BB-5B3A2A3692E8}"/>
          </ac:cxnSpMkLst>
        </pc:cxnChg>
        <pc:cxnChg chg="add mod">
          <ac:chgData name="Weisheng Zhu" userId="235d122c-3b57-4c5d-826a-7dbf2d1a59d1" providerId="ADAL" clId="{810A0893-D3C2-4DA3-A0D5-D8755E2C18C3}" dt="2019-09-03T04:02:42.020" v="1077" actId="1076"/>
          <ac:cxnSpMkLst>
            <pc:docMk/>
            <pc:sldMk cId="2871795511" sldId="286"/>
            <ac:cxnSpMk id="27" creationId="{B2DD6509-5F45-4DE6-B073-286882B57726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29" creationId="{9608CEEB-B112-4D8C-9094-8A2733315EE5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0" creationId="{68249989-8C26-46F5-8B67-183D6D3A2D95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1" creationId="{267BEBF2-BDB6-4D62-8718-8233767BD2D4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2" creationId="{003CF485-09B8-494A-9367-A1C2EFF4D1B5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3" creationId="{7A3A24BA-C2B1-44B3-A891-36C29082E2B9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4" creationId="{2D2A46DD-D9CE-454B-BF12-6E2E67DA3BD5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5" creationId="{6D60A7B3-2477-4CA9-AA1B-085F1B43A707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6" creationId="{1FCDD55F-FC43-425C-A04B-AE27A6AF892C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7" creationId="{F83C28C2-8F4B-461F-BA92-50A5AB188963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38" creationId="{AD7AC444-FC4F-45C0-BC87-37CA39586CF7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40" creationId="{488630EE-1A8F-42D5-A8B5-3350FA963CD3}"/>
          </ac:cxnSpMkLst>
        </pc:cxnChg>
        <pc:cxnChg chg="add mod">
          <ac:chgData name="Weisheng Zhu" userId="235d122c-3b57-4c5d-826a-7dbf2d1a59d1" providerId="ADAL" clId="{810A0893-D3C2-4DA3-A0D5-D8755E2C18C3}" dt="2019-09-03T04:02:30.087" v="1076" actId="1076"/>
          <ac:cxnSpMkLst>
            <pc:docMk/>
            <pc:sldMk cId="2871795511" sldId="286"/>
            <ac:cxnSpMk id="41" creationId="{BCAC5753-554D-4B85-8334-B94FBC08DB56}"/>
          </ac:cxnSpMkLst>
        </pc:cxnChg>
      </pc:sldChg>
      <pc:sldChg chg="addSp delSp modSp">
        <pc:chgData name="Weisheng Zhu" userId="235d122c-3b57-4c5d-826a-7dbf2d1a59d1" providerId="ADAL" clId="{810A0893-D3C2-4DA3-A0D5-D8755E2C18C3}" dt="2019-09-03T02:37:30.189" v="264" actId="478"/>
        <pc:sldMkLst>
          <pc:docMk/>
          <pc:sldMk cId="416488283" sldId="288"/>
        </pc:sldMkLst>
        <pc:spChg chg="mod">
          <ac:chgData name="Weisheng Zhu" userId="235d122c-3b57-4c5d-826a-7dbf2d1a59d1" providerId="ADAL" clId="{810A0893-D3C2-4DA3-A0D5-D8755E2C18C3}" dt="2019-09-03T02:11:11.665" v="33"/>
          <ac:spMkLst>
            <pc:docMk/>
            <pc:sldMk cId="416488283" sldId="288"/>
            <ac:spMk id="2" creationId="{DBC5CABF-2FF7-4ACB-A267-71100E8A52BA}"/>
          </ac:spMkLst>
        </pc:spChg>
        <pc:spChg chg="del mod">
          <ac:chgData name="Weisheng Zhu" userId="235d122c-3b57-4c5d-826a-7dbf2d1a59d1" providerId="ADAL" clId="{810A0893-D3C2-4DA3-A0D5-D8755E2C18C3}" dt="2019-09-03T02:31:35.591" v="115" actId="478"/>
          <ac:spMkLst>
            <pc:docMk/>
            <pc:sldMk cId="416488283" sldId="288"/>
            <ac:spMk id="7" creationId="{1B23FCFC-63B9-4E42-B25D-5F7C3A9661AE}"/>
          </ac:spMkLst>
        </pc:spChg>
        <pc:spChg chg="mod">
          <ac:chgData name="Weisheng Zhu" userId="235d122c-3b57-4c5d-826a-7dbf2d1a59d1" providerId="ADAL" clId="{810A0893-D3C2-4DA3-A0D5-D8755E2C18C3}" dt="2019-09-03T02:28:44.582" v="64" actId="692"/>
          <ac:spMkLst>
            <pc:docMk/>
            <pc:sldMk cId="416488283" sldId="288"/>
            <ac:spMk id="11" creationId="{81238E60-31AA-4B07-AA95-900F25CD9050}"/>
          </ac:spMkLst>
        </pc:spChg>
        <pc:spChg chg="mod">
          <ac:chgData name="Weisheng Zhu" userId="235d122c-3b57-4c5d-826a-7dbf2d1a59d1" providerId="ADAL" clId="{810A0893-D3C2-4DA3-A0D5-D8755E2C18C3}" dt="2019-09-03T02:28:26.240" v="59" actId="692"/>
          <ac:spMkLst>
            <pc:docMk/>
            <pc:sldMk cId="416488283" sldId="288"/>
            <ac:spMk id="12" creationId="{AB74AE72-9B88-496B-9C1B-DBC05B197B7F}"/>
          </ac:spMkLst>
        </pc:spChg>
        <pc:spChg chg="mod">
          <ac:chgData name="Weisheng Zhu" userId="235d122c-3b57-4c5d-826a-7dbf2d1a59d1" providerId="ADAL" clId="{810A0893-D3C2-4DA3-A0D5-D8755E2C18C3}" dt="2019-09-03T02:29:18.833" v="75" actId="692"/>
          <ac:spMkLst>
            <pc:docMk/>
            <pc:sldMk cId="416488283" sldId="288"/>
            <ac:spMk id="13" creationId="{9CDD3B4E-BECF-4510-B2A9-619768361445}"/>
          </ac:spMkLst>
        </pc:spChg>
        <pc:spChg chg="mod">
          <ac:chgData name="Weisheng Zhu" userId="235d122c-3b57-4c5d-826a-7dbf2d1a59d1" providerId="ADAL" clId="{810A0893-D3C2-4DA3-A0D5-D8755E2C18C3}" dt="2019-09-03T02:31:46.835" v="119" actId="692"/>
          <ac:spMkLst>
            <pc:docMk/>
            <pc:sldMk cId="416488283" sldId="288"/>
            <ac:spMk id="14" creationId="{091BACC3-CBFD-4BA3-B52C-B850B56DC758}"/>
          </ac:spMkLst>
        </pc:spChg>
        <pc:spChg chg="add del mod">
          <ac:chgData name="Weisheng Zhu" userId="235d122c-3b57-4c5d-826a-7dbf2d1a59d1" providerId="ADAL" clId="{810A0893-D3C2-4DA3-A0D5-D8755E2C18C3}" dt="2019-09-03T02:31:11.403" v="110" actId="478"/>
          <ac:spMkLst>
            <pc:docMk/>
            <pc:sldMk cId="416488283" sldId="288"/>
            <ac:spMk id="15" creationId="{D9A2DFC7-D1D6-4940-90B7-39A9371F1422}"/>
          </ac:spMkLst>
        </pc:spChg>
        <pc:spChg chg="add del mod">
          <ac:chgData name="Weisheng Zhu" userId="235d122c-3b57-4c5d-826a-7dbf2d1a59d1" providerId="ADAL" clId="{810A0893-D3C2-4DA3-A0D5-D8755E2C18C3}" dt="2019-09-03T02:31:15.375" v="111" actId="478"/>
          <ac:spMkLst>
            <pc:docMk/>
            <pc:sldMk cId="416488283" sldId="288"/>
            <ac:spMk id="16" creationId="{149A2394-867C-42B7-8091-6A88F015A392}"/>
          </ac:spMkLst>
        </pc:spChg>
        <pc:spChg chg="add del mod">
          <ac:chgData name="Weisheng Zhu" userId="235d122c-3b57-4c5d-826a-7dbf2d1a59d1" providerId="ADAL" clId="{810A0893-D3C2-4DA3-A0D5-D8755E2C18C3}" dt="2019-09-03T02:31:15.375" v="111" actId="478"/>
          <ac:spMkLst>
            <pc:docMk/>
            <pc:sldMk cId="416488283" sldId="288"/>
            <ac:spMk id="17" creationId="{6A94258A-D0DA-4469-A0DC-165C82CF23AD}"/>
          </ac:spMkLst>
        </pc:spChg>
        <pc:spChg chg="add mod">
          <ac:chgData name="Weisheng Zhu" userId="235d122c-3b57-4c5d-826a-7dbf2d1a59d1" providerId="ADAL" clId="{810A0893-D3C2-4DA3-A0D5-D8755E2C18C3}" dt="2019-09-03T02:32:08.222" v="125" actId="1036"/>
          <ac:spMkLst>
            <pc:docMk/>
            <pc:sldMk cId="416488283" sldId="288"/>
            <ac:spMk id="18" creationId="{91033296-EBB4-4FB9-B5E6-54340D9E3133}"/>
          </ac:spMkLst>
        </pc:spChg>
        <pc:spChg chg="add mod">
          <ac:chgData name="Weisheng Zhu" userId="235d122c-3b57-4c5d-826a-7dbf2d1a59d1" providerId="ADAL" clId="{810A0893-D3C2-4DA3-A0D5-D8755E2C18C3}" dt="2019-09-03T02:32:20.647" v="132" actId="1035"/>
          <ac:spMkLst>
            <pc:docMk/>
            <pc:sldMk cId="416488283" sldId="288"/>
            <ac:spMk id="19" creationId="{C531AFE1-B6C6-4779-BA0D-7B299067EAA8}"/>
          </ac:spMkLst>
        </pc:spChg>
        <pc:spChg chg="add del mod">
          <ac:chgData name="Weisheng Zhu" userId="235d122c-3b57-4c5d-826a-7dbf2d1a59d1" providerId="ADAL" clId="{810A0893-D3C2-4DA3-A0D5-D8755E2C18C3}" dt="2019-09-03T02:33:29.391" v="163" actId="478"/>
          <ac:spMkLst>
            <pc:docMk/>
            <pc:sldMk cId="416488283" sldId="288"/>
            <ac:spMk id="20" creationId="{67A61A6D-6AFB-4364-8643-C610442AA9C5}"/>
          </ac:spMkLst>
        </pc:spChg>
        <pc:spChg chg="add del mod">
          <ac:chgData name="Weisheng Zhu" userId="235d122c-3b57-4c5d-826a-7dbf2d1a59d1" providerId="ADAL" clId="{810A0893-D3C2-4DA3-A0D5-D8755E2C18C3}" dt="2019-09-03T02:33:29.391" v="163" actId="478"/>
          <ac:spMkLst>
            <pc:docMk/>
            <pc:sldMk cId="416488283" sldId="288"/>
            <ac:spMk id="21" creationId="{9BF51326-F82E-4BC3-A8C8-1B4AD44530CC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35" creationId="{F1B2DA6D-FB3D-4780-8C3C-C7F18C74AD48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36" creationId="{56DF4C88-1E9C-43C4-A74D-5E82A743534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37" creationId="{CC166D4D-424A-4B29-969C-02175D58A85A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39" creationId="{540C7D22-56CB-47C5-936F-4C460830A0E9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0" creationId="{0CF3AC9E-B147-45B3-9AD4-C712A7AB7139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2" creationId="{7A96C245-D60B-42EB-AD67-A674D7B3326E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3" creationId="{5A1DBA9A-7095-4C7E-9D35-18D8FBD70B4C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4" creationId="{1ED9C243-4451-442C-9484-A6AC2CA5F131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5" creationId="{87761D81-CD16-43E2-B8FB-42111F24906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6" creationId="{4DC2A3EA-5AF3-434A-873A-13402C2A121A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47" creationId="{C98B2597-9268-4F35-AA46-8AFEDE63172B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1" creationId="{1852DEB2-A410-4D90-962B-0CB56106889A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4" creationId="{FE6A1735-85BD-4569-9195-3EF43624BB06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5" creationId="{C9A690B9-7945-4564-9647-34F2C5990555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6" creationId="{ADAF33DD-7009-4655-8F8B-6717887517B2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7" creationId="{082E4246-6474-4B3C-AD96-4CB16983D2DF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8" creationId="{A4B0B115-7D86-421E-963A-C3661034305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59" creationId="{06287FA9-0C5E-4FEB-8FCC-E35E1E6864A0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0" creationId="{56732E74-50F4-44BD-9EFE-CA3AF4825A27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1" creationId="{D0401C27-9CD6-4C0C-9A6C-5F3A8F91D379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2" creationId="{90426566-2712-49CC-B4C9-C9CA268AB6AC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3" creationId="{917333F1-C5D1-4EC9-B03B-4B5B3866FEF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6" creationId="{A4174AE3-B57C-4292-83AE-57C0512EA306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69" creationId="{4C8D81B2-6073-4973-85E6-240A4D0D6D76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0" creationId="{CCF1F85A-BAB6-4A0C-B3DC-8533FBD8F49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1" creationId="{AB7B8F17-2815-471F-9AAF-E40EFB672867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2" creationId="{619870A2-5CF8-4C4D-BC41-902AF395076B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3" creationId="{CDF6EE35-E67D-46BC-BD8F-1C22BFA5A7C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4" creationId="{DCDCDD7B-1222-4B66-98AE-366B217D0741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5" creationId="{11464D1F-CB5A-4D1B-A712-05B79C964F9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6" creationId="{30EAC8D3-63AE-49F7-8F4D-C74C7EB992F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7" creationId="{D13D1EEE-5439-4393-A798-8846EB0D16F7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78" creationId="{3DA0D6C9-2B5F-4CBB-9BBC-624F9F5D668C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1" creationId="{67ED81D9-EBF5-43DD-8093-2D481E0540EB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4" creationId="{8E9B0B50-A916-452B-8E30-80BE83A1AF96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5" creationId="{41CA23E9-294A-42F7-A7FD-64BF4D1F9A3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6" creationId="{AB90FFE1-248D-48DC-9C7C-02504DD053BE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7" creationId="{65CE1553-5EBE-4B56-A0F7-D1B91315B9EB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8" creationId="{B27DC70F-ECEE-4755-8CFC-9ABE1709486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89" creationId="{4453DF06-B362-4C5C-98A9-FFEF10791F9F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0" creationId="{202FFC1E-51BD-4E44-B366-4920E89194E0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1" creationId="{6C539458-4825-4D4C-93F7-8DC3DC71B584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2" creationId="{F5CF321E-2832-4F00-A560-46B15781D565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3" creationId="{5B538D80-AE9C-497F-A9F3-DC5B463DA6CC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6" creationId="{F01C6A9E-583E-4B1C-A5D6-FC2185F04EA2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99" creationId="{A6D78EF6-7D3B-4E62-9A18-D06FD00302CB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0" creationId="{28BB9AAB-9E63-4345-A4D2-8378758135CF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1" creationId="{D71995AA-898C-4699-B7C7-B5A7BE4FBD1E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2" creationId="{951C2337-1FF7-4F74-B252-26166C897E41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3" creationId="{90F9ACD1-9DF5-4FD0-B2A4-68D190EB52B3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4" creationId="{681437A0-CBC0-4E1C-9F35-CA9EA7C1A32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5" creationId="{50D254CF-CA01-4886-9B07-D32CBC6F06E9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6" creationId="{EED28252-DC42-433B-B8AF-4DEDCFFAB447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7" creationId="{234DFE3B-21CE-45A9-9405-8879FCF310BD}"/>
          </ac:spMkLst>
        </pc:spChg>
        <pc:spChg chg="mod">
          <ac:chgData name="Weisheng Zhu" userId="235d122c-3b57-4c5d-826a-7dbf2d1a59d1" providerId="ADAL" clId="{810A0893-D3C2-4DA3-A0D5-D8755E2C18C3}" dt="2019-09-03T02:37:23.404" v="263" actId="692"/>
          <ac:spMkLst>
            <pc:docMk/>
            <pc:sldMk cId="416488283" sldId="288"/>
            <ac:spMk id="108" creationId="{3A716183-B4DD-496B-BA0F-69E98FAE82E8}"/>
          </ac:spMkLst>
        </pc:spChg>
        <pc:grpChg chg="mod">
          <ac:chgData name="Weisheng Zhu" userId="235d122c-3b57-4c5d-826a-7dbf2d1a59d1" providerId="ADAL" clId="{810A0893-D3C2-4DA3-A0D5-D8755E2C18C3}" dt="2019-09-03T02:32:13.891" v="126" actId="571"/>
          <ac:grpSpMkLst>
            <pc:docMk/>
            <pc:sldMk cId="416488283" sldId="288"/>
            <ac:grpSpMk id="10" creationId="{17B9AF81-D054-43F4-9BEF-A689E3014877}"/>
          </ac:grpSpMkLst>
        </pc:grpChg>
        <pc:grpChg chg="mod">
          <ac:chgData name="Weisheng Zhu" userId="235d122c-3b57-4c5d-826a-7dbf2d1a59d1" providerId="ADAL" clId="{810A0893-D3C2-4DA3-A0D5-D8755E2C18C3}" dt="2019-09-03T02:36:32.759" v="244" actId="164"/>
          <ac:grpSpMkLst>
            <pc:docMk/>
            <pc:sldMk cId="416488283" sldId="288"/>
            <ac:grpSpMk id="34" creationId="{7323ADD6-04A6-420C-836A-68E775258C6F}"/>
          </ac:grpSpMkLst>
        </pc:grpChg>
        <pc:grpChg chg="mod">
          <ac:chgData name="Weisheng Zhu" userId="235d122c-3b57-4c5d-826a-7dbf2d1a59d1" providerId="ADAL" clId="{810A0893-D3C2-4DA3-A0D5-D8755E2C18C3}" dt="2019-09-03T02:36:32.759" v="244" actId="164"/>
          <ac:grpSpMkLst>
            <pc:docMk/>
            <pc:sldMk cId="416488283" sldId="288"/>
            <ac:grpSpMk id="38" creationId="{E02356A6-563D-48CB-901E-A264A179F34E}"/>
          </ac:grpSpMkLst>
        </pc:grpChg>
        <pc:grpChg chg="mod">
          <ac:chgData name="Weisheng Zhu" userId="235d122c-3b57-4c5d-826a-7dbf2d1a59d1" providerId="ADAL" clId="{810A0893-D3C2-4DA3-A0D5-D8755E2C18C3}" dt="2019-09-03T02:36:32.759" v="244" actId="164"/>
          <ac:grpSpMkLst>
            <pc:docMk/>
            <pc:sldMk cId="416488283" sldId="288"/>
            <ac:grpSpMk id="41" creationId="{5AC71BF0-036E-450A-A880-60AB2D58FBE6}"/>
          </ac:grpSpMkLst>
        </pc:grpChg>
        <pc:grpChg chg="add del mod">
          <ac:chgData name="Weisheng Zhu" userId="235d122c-3b57-4c5d-826a-7dbf2d1a59d1" providerId="ADAL" clId="{810A0893-D3C2-4DA3-A0D5-D8755E2C18C3}" dt="2019-09-03T02:37:30.189" v="264" actId="478"/>
          <ac:grpSpMkLst>
            <pc:docMk/>
            <pc:sldMk cId="416488283" sldId="288"/>
            <ac:grpSpMk id="48" creationId="{247E3900-781D-4746-A9D5-57B4194E1B34}"/>
          </ac:grpSpMkLst>
        </pc:grpChg>
        <pc:grpChg chg="add del mod">
          <ac:chgData name="Weisheng Zhu" userId="235d122c-3b57-4c5d-826a-7dbf2d1a59d1" providerId="ADAL" clId="{810A0893-D3C2-4DA3-A0D5-D8755E2C18C3}" dt="2019-09-03T02:37:30.189" v="264" actId="478"/>
          <ac:grpSpMkLst>
            <pc:docMk/>
            <pc:sldMk cId="416488283" sldId="288"/>
            <ac:grpSpMk id="49" creationId="{D05F406F-C07A-4F88-B1CD-AA47D080A95A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50" creationId="{D7FE60A7-29D5-41CD-815E-E592D70C92AA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52" creationId="{9FC4AC51-AB49-4CCF-901C-7A89FB1CDEA7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53" creationId="{AFA42CDE-C11F-40C0-831D-F39F4B35AD63}"/>
          </ac:grpSpMkLst>
        </pc:grpChg>
        <pc:grpChg chg="add del mod">
          <ac:chgData name="Weisheng Zhu" userId="235d122c-3b57-4c5d-826a-7dbf2d1a59d1" providerId="ADAL" clId="{810A0893-D3C2-4DA3-A0D5-D8755E2C18C3}" dt="2019-09-03T02:37:30.189" v="264" actId="478"/>
          <ac:grpSpMkLst>
            <pc:docMk/>
            <pc:sldMk cId="416488283" sldId="288"/>
            <ac:grpSpMk id="64" creationId="{EC89C145-C4A9-43B9-903F-13024CA4D253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65" creationId="{BF8F7189-36E2-4D98-93E6-AEC308084CF1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67" creationId="{77C6BD97-5BAD-44F0-A224-505FDF8972D4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68" creationId="{AD6C7E57-6BEE-4D72-9D6E-62BEDF7BED84}"/>
          </ac:grpSpMkLst>
        </pc:grpChg>
        <pc:grpChg chg="add del mod">
          <ac:chgData name="Weisheng Zhu" userId="235d122c-3b57-4c5d-826a-7dbf2d1a59d1" providerId="ADAL" clId="{810A0893-D3C2-4DA3-A0D5-D8755E2C18C3}" dt="2019-09-03T02:37:30.189" v="264" actId="478"/>
          <ac:grpSpMkLst>
            <pc:docMk/>
            <pc:sldMk cId="416488283" sldId="288"/>
            <ac:grpSpMk id="79" creationId="{246F6676-62DE-41D9-A3ED-20F00C990AE2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80" creationId="{B8D9992B-421A-495D-B2FD-947106AEEFCB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82" creationId="{593E3F68-1FFD-412D-A4E3-9867E28C4F11}"/>
          </ac:grpSpMkLst>
        </pc:grpChg>
        <pc:grpChg chg="mod">
          <ac:chgData name="Weisheng Zhu" userId="235d122c-3b57-4c5d-826a-7dbf2d1a59d1" providerId="ADAL" clId="{810A0893-D3C2-4DA3-A0D5-D8755E2C18C3}" dt="2019-09-03T02:36:53.444" v="251" actId="408"/>
          <ac:grpSpMkLst>
            <pc:docMk/>
            <pc:sldMk cId="416488283" sldId="288"/>
            <ac:grpSpMk id="83" creationId="{33540C3A-8D91-4B67-B759-C3F77A6436AE}"/>
          </ac:grpSpMkLst>
        </pc:grpChg>
        <pc:grpChg chg="add del mod">
          <ac:chgData name="Weisheng Zhu" userId="235d122c-3b57-4c5d-826a-7dbf2d1a59d1" providerId="ADAL" clId="{810A0893-D3C2-4DA3-A0D5-D8755E2C18C3}" dt="2019-09-03T02:37:30.189" v="264" actId="478"/>
          <ac:grpSpMkLst>
            <pc:docMk/>
            <pc:sldMk cId="416488283" sldId="288"/>
            <ac:grpSpMk id="94" creationId="{DB3AB6DA-CCC2-4D59-BF69-24C75833B612}"/>
          </ac:grpSpMkLst>
        </pc:grpChg>
        <pc:grpChg chg="mod">
          <ac:chgData name="Weisheng Zhu" userId="235d122c-3b57-4c5d-826a-7dbf2d1a59d1" providerId="ADAL" clId="{810A0893-D3C2-4DA3-A0D5-D8755E2C18C3}" dt="2019-09-03T02:36:42.386" v="249" actId="571"/>
          <ac:grpSpMkLst>
            <pc:docMk/>
            <pc:sldMk cId="416488283" sldId="288"/>
            <ac:grpSpMk id="95" creationId="{BD6D9BB5-D00F-4C7D-91A3-A351804AF797}"/>
          </ac:grpSpMkLst>
        </pc:grpChg>
        <pc:grpChg chg="mod">
          <ac:chgData name="Weisheng Zhu" userId="235d122c-3b57-4c5d-826a-7dbf2d1a59d1" providerId="ADAL" clId="{810A0893-D3C2-4DA3-A0D5-D8755E2C18C3}" dt="2019-09-03T02:36:42.386" v="249" actId="571"/>
          <ac:grpSpMkLst>
            <pc:docMk/>
            <pc:sldMk cId="416488283" sldId="288"/>
            <ac:grpSpMk id="97" creationId="{31F1994A-13E4-4161-8DAD-3564608D492E}"/>
          </ac:grpSpMkLst>
        </pc:grpChg>
        <pc:grpChg chg="mod">
          <ac:chgData name="Weisheng Zhu" userId="235d122c-3b57-4c5d-826a-7dbf2d1a59d1" providerId="ADAL" clId="{810A0893-D3C2-4DA3-A0D5-D8755E2C18C3}" dt="2019-09-03T02:36:42.386" v="249" actId="571"/>
          <ac:grpSpMkLst>
            <pc:docMk/>
            <pc:sldMk cId="416488283" sldId="288"/>
            <ac:grpSpMk id="98" creationId="{FB1B72FF-CC90-4D9C-9AB8-3C9824B29CD9}"/>
          </ac:grpSpMkLst>
        </pc:grpChg>
        <pc:grpChg chg="add 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09" creationId="{0DE720C7-F387-4BA0-AEDE-F2357C43989F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10" creationId="{5E00B622-A4B8-4093-9C2D-A63DD4C766E9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12" creationId="{E60BE668-F5B9-4021-A884-1DDCA2694A2C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13" creationId="{EEFCBAD5-484B-4AED-9143-510E3D608296}"/>
          </ac:grpSpMkLst>
        </pc:grpChg>
        <pc:grpChg chg="add 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24" creationId="{BD695721-85BC-4151-862F-F3A7DBEA364A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25" creationId="{DCDFDAC5-A36C-4801-B7FB-0F0CA73F2FE4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27" creationId="{63688537-9F99-4FF3-8F64-1447AC03D530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28" creationId="{0EBA35FD-BDD8-474B-AC27-8A67049B37B8}"/>
          </ac:grpSpMkLst>
        </pc:grpChg>
        <pc:grpChg chg="add 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39" creationId="{00D3D131-21D6-439A-820C-9D5AD006E7A6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40" creationId="{F161BFAA-34C1-427D-934F-A0C628A27E87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42" creationId="{CB68B100-5EC1-4413-95B0-EDB60ADDB9DE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43" creationId="{3DD1965B-135C-4B64-8F59-B297348DDBDF}"/>
          </ac:grpSpMkLst>
        </pc:grpChg>
        <pc:grpChg chg="add 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54" creationId="{3B527B8D-56AF-489D-985B-1FD28E816D07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55" creationId="{D3F9D039-8378-4C85-AE19-B62567B05E71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57" creationId="{44D0B5B1-7627-447A-9B93-16DBC4546897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58" creationId="{39B08972-547C-46A4-A1FE-2F579EB6FCD4}"/>
          </ac:grpSpMkLst>
        </pc:grpChg>
        <pc:grpChg chg="add 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69" creationId="{8E1E0C9C-964C-4999-87C4-5C4C7F775342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70" creationId="{2C54A282-0919-4A5B-AE4F-4A874F4CA341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72" creationId="{94543B4F-4E6C-4F82-AC2F-740FF445E60C}"/>
          </ac:grpSpMkLst>
        </pc:grpChg>
        <pc:grpChg chg="mod">
          <ac:chgData name="Weisheng Zhu" userId="235d122c-3b57-4c5d-826a-7dbf2d1a59d1" providerId="ADAL" clId="{810A0893-D3C2-4DA3-A0D5-D8755E2C18C3}" dt="2019-09-03T02:37:10.580" v="257" actId="571"/>
          <ac:grpSpMkLst>
            <pc:docMk/>
            <pc:sldMk cId="416488283" sldId="288"/>
            <ac:grpSpMk id="173" creationId="{559D485F-C85D-42B6-8465-D1E78752A41A}"/>
          </ac:grpSpMkLst>
        </pc:grpChg>
        <pc:grpChg chg="add 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184" creationId="{5744296E-99D0-4FDD-BBAD-91456102D1ED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185" creationId="{BECB732C-7AF1-410C-8EAC-B7BCA638ED78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187" creationId="{2F71D2FC-32F5-42B7-8205-E53055697A19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188" creationId="{C15E5921-EBEB-4261-BA1D-B961EA178758}"/>
          </ac:grpSpMkLst>
        </pc:grpChg>
        <pc:grpChg chg="add 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199" creationId="{D92E8589-8C47-4C9B-8D15-3C610EF32911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00" creationId="{091910B1-40FF-40CF-8ACC-C04F2FC87656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02" creationId="{A2465F3F-9945-4D66-A119-95FAA700C43C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03" creationId="{CDBB4B68-DB99-4A2A-BA8E-39D872907D7C}"/>
          </ac:grpSpMkLst>
        </pc:grpChg>
        <pc:grpChg chg="add 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14" creationId="{B2EB5215-B1CB-4BF8-8305-3ADF321ED0BF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15" creationId="{B4D1EA79-EC30-46BE-8402-2B7BCBDC3498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17" creationId="{E364A16C-60CB-4FE1-B514-09C9E9BA5BD3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18" creationId="{5AD35707-81D9-4BDD-B0C3-95F1A955C88C}"/>
          </ac:grpSpMkLst>
        </pc:grpChg>
        <pc:grpChg chg="add 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29" creationId="{166F53F9-FE17-4215-AB7B-FC85974C53A3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30" creationId="{DBE906BB-72B8-4F3E-B4AD-A7C33244A989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32" creationId="{69D4C2E3-21F2-4013-89B0-E4EC20A717E6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33" creationId="{3C7B6F55-510E-4D51-BE44-2793905FE8D2}"/>
          </ac:grpSpMkLst>
        </pc:grpChg>
        <pc:grpChg chg="add 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44" creationId="{C70C429C-662D-40A7-8665-241480399394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45" creationId="{0F607DFB-1E2F-4654-8116-02438F00D538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47" creationId="{CF9419C1-8244-4696-9991-89013CFA6B16}"/>
          </ac:grpSpMkLst>
        </pc:grpChg>
        <pc:grpChg chg="mod">
          <ac:chgData name="Weisheng Zhu" userId="235d122c-3b57-4c5d-826a-7dbf2d1a59d1" providerId="ADAL" clId="{810A0893-D3C2-4DA3-A0D5-D8755E2C18C3}" dt="2019-09-03T02:37:10.194" v="256" actId="571"/>
          <ac:grpSpMkLst>
            <pc:docMk/>
            <pc:sldMk cId="416488283" sldId="288"/>
            <ac:grpSpMk id="248" creationId="{9C22BF93-7BDB-47DE-B69A-985FF9194A93}"/>
          </ac:grpSpMkLst>
        </pc:grpChg>
        <pc:grpChg chg="add 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59" creationId="{EC55110A-29DB-4DEA-8DB2-5AA1DA7F001B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60" creationId="{DD3AD93D-9DA5-4566-BC51-A9220D52C795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62" creationId="{AC0F7B72-4065-4FFB-B095-CD868E87F4F5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63" creationId="{4FA88FBA-C574-4342-AC87-D7B62859A758}"/>
          </ac:grpSpMkLst>
        </pc:grpChg>
        <pc:grpChg chg="add 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74" creationId="{EFB11B5C-5BC2-47BC-B448-634613CD8A4B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75" creationId="{87004BF3-6F06-4CB7-97FD-88DC3C4540DA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77" creationId="{C2898D92-7EB8-4898-AB59-4BC1A1355A4C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78" creationId="{E9F8342E-F7FD-426B-97CC-036196CF534C}"/>
          </ac:grpSpMkLst>
        </pc:grpChg>
        <pc:grpChg chg="add 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89" creationId="{0549D8C6-E8B9-4CD4-B1DD-D3E2EB0BD198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90" creationId="{BE9653E2-3A40-4565-9EA3-FFE5AE4D9A4D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92" creationId="{0E6DCF9D-66CD-4E25-AE44-F57477FE6085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293" creationId="{4EE0AA25-DF3B-4D2B-9D38-36FF1F8CA726}"/>
          </ac:grpSpMkLst>
        </pc:grpChg>
        <pc:grpChg chg="add 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04" creationId="{C872EDEA-64C0-4C0E-87F3-0AB221D5006A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05" creationId="{A34960D9-EF11-4D26-8DEB-2083D35B2D52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07" creationId="{67848696-AA4A-4DDB-ADB3-91D68BD61750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08" creationId="{9EA68ED4-C5DE-4431-8602-AE7AA9F2AAC6}"/>
          </ac:grpSpMkLst>
        </pc:grpChg>
        <pc:grpChg chg="add 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19" creationId="{F7DD95A1-3DAD-4A98-9EF2-3224685E7938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20" creationId="{C2874C3E-3583-4E78-B335-9C4105CC61D5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22" creationId="{A0D9560B-AD27-423A-884F-768CC9A552E3}"/>
          </ac:grpSpMkLst>
        </pc:grpChg>
        <pc:grpChg chg="mod">
          <ac:chgData name="Weisheng Zhu" userId="235d122c-3b57-4c5d-826a-7dbf2d1a59d1" providerId="ADAL" clId="{810A0893-D3C2-4DA3-A0D5-D8755E2C18C3}" dt="2019-09-03T02:37:09.793" v="255" actId="571"/>
          <ac:grpSpMkLst>
            <pc:docMk/>
            <pc:sldMk cId="416488283" sldId="288"/>
            <ac:grpSpMk id="323" creationId="{C419DAD0-4BFB-49DC-ACD6-B269D700406E}"/>
          </ac:grpSpMkLst>
        </pc:grpChg>
        <pc:picChg chg="add del mod">
          <ac:chgData name="Weisheng Zhu" userId="235d122c-3b57-4c5d-826a-7dbf2d1a59d1" providerId="ADAL" clId="{810A0893-D3C2-4DA3-A0D5-D8755E2C18C3}" dt="2019-09-03T02:08:11.185" v="2" actId="478"/>
          <ac:picMkLst>
            <pc:docMk/>
            <pc:sldMk cId="416488283" sldId="288"/>
            <ac:picMk id="5" creationId="{825E3126-0192-413F-AFA2-4EBA2E0D379C}"/>
          </ac:picMkLst>
        </pc:picChg>
        <pc:picChg chg="add del mod">
          <ac:chgData name="Weisheng Zhu" userId="235d122c-3b57-4c5d-826a-7dbf2d1a59d1" providerId="ADAL" clId="{810A0893-D3C2-4DA3-A0D5-D8755E2C18C3}" dt="2019-09-03T02:26:37.631" v="36" actId="27803"/>
          <ac:picMkLst>
            <pc:docMk/>
            <pc:sldMk cId="416488283" sldId="288"/>
            <ac:picMk id="6" creationId="{1B23FCFC-63B9-4E42-B25D-5F7C3A9661AE}"/>
          </ac:picMkLst>
        </pc:picChg>
        <pc:picChg chg="add del mod">
          <ac:chgData name="Weisheng Zhu" userId="235d122c-3b57-4c5d-826a-7dbf2d1a59d1" providerId="ADAL" clId="{810A0893-D3C2-4DA3-A0D5-D8755E2C18C3}" dt="2019-09-03T02:28:10.439" v="52" actId="27803"/>
          <ac:picMkLst>
            <pc:docMk/>
            <pc:sldMk cId="416488283" sldId="288"/>
            <ac:picMk id="9" creationId="{17B9AF81-D054-43F4-9BEF-A689E3014877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23" creationId="{7323ADD6-04A6-420C-836A-68E775258C6F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25" creationId="{CC166D4D-424A-4B29-969C-02175D58A85A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27" creationId="{E02356A6-563D-48CB-901E-A264A179F34E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29" creationId="{5AC71BF0-036E-450A-A880-60AB2D58FBE6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31" creationId="{4DC2A3EA-5AF3-434A-873A-13402C2A121A}"/>
          </ac:picMkLst>
        </pc:picChg>
        <pc:picChg chg="add del mod">
          <ac:chgData name="Weisheng Zhu" userId="235d122c-3b57-4c5d-826a-7dbf2d1a59d1" providerId="ADAL" clId="{810A0893-D3C2-4DA3-A0D5-D8755E2C18C3}" dt="2019-09-03T02:34:48.452" v="166" actId="27803"/>
          <ac:picMkLst>
            <pc:docMk/>
            <pc:sldMk cId="416488283" sldId="288"/>
            <ac:picMk id="33" creationId="{C98B2597-9268-4F35-AA46-8AFEDE63172B}"/>
          </ac:picMkLst>
        </pc:picChg>
      </pc:sldChg>
      <pc:sldChg chg="del">
        <pc:chgData name="Weisheng Zhu" userId="235d122c-3b57-4c5d-826a-7dbf2d1a59d1" providerId="ADAL" clId="{810A0893-D3C2-4DA3-A0D5-D8755E2C18C3}" dt="2019-09-03T05:06:34.916" v="1536" actId="47"/>
        <pc:sldMkLst>
          <pc:docMk/>
          <pc:sldMk cId="4110833812" sldId="298"/>
        </pc:sldMkLst>
      </pc:sldChg>
      <pc:sldChg chg="del">
        <pc:chgData name="Weisheng Zhu" userId="235d122c-3b57-4c5d-826a-7dbf2d1a59d1" providerId="ADAL" clId="{810A0893-D3C2-4DA3-A0D5-D8755E2C18C3}" dt="2019-09-03T05:06:24.614" v="1535" actId="47"/>
        <pc:sldMkLst>
          <pc:docMk/>
          <pc:sldMk cId="2177963316" sldId="299"/>
        </pc:sldMkLst>
      </pc:sldChg>
      <pc:sldChg chg="modSp ord">
        <pc:chgData name="Weisheng Zhu" userId="235d122c-3b57-4c5d-826a-7dbf2d1a59d1" providerId="ADAL" clId="{810A0893-D3C2-4DA3-A0D5-D8755E2C18C3}" dt="2019-09-03T02:48:24.401" v="370"/>
        <pc:sldMkLst>
          <pc:docMk/>
          <pc:sldMk cId="875652023" sldId="302"/>
        </pc:sldMkLst>
        <pc:spChg chg="mod">
          <ac:chgData name="Weisheng Zhu" userId="235d122c-3b57-4c5d-826a-7dbf2d1a59d1" providerId="ADAL" clId="{810A0893-D3C2-4DA3-A0D5-D8755E2C18C3}" dt="2019-09-03T02:47:42.740" v="363"/>
          <ac:spMkLst>
            <pc:docMk/>
            <pc:sldMk cId="875652023" sldId="302"/>
            <ac:spMk id="2" creationId="{D0350346-1DAD-4EE0-ACF8-E41E2B7EC95D}"/>
          </ac:spMkLst>
        </pc:spChg>
      </pc:sldChg>
      <pc:sldChg chg="modSp ord">
        <pc:chgData name="Weisheng Zhu" userId="235d122c-3b57-4c5d-826a-7dbf2d1a59d1" providerId="ADAL" clId="{810A0893-D3C2-4DA3-A0D5-D8755E2C18C3}" dt="2019-09-03T02:48:24.401" v="370"/>
        <pc:sldMkLst>
          <pc:docMk/>
          <pc:sldMk cId="668780775" sldId="303"/>
        </pc:sldMkLst>
        <pc:spChg chg="mod">
          <ac:chgData name="Weisheng Zhu" userId="235d122c-3b57-4c5d-826a-7dbf2d1a59d1" providerId="ADAL" clId="{810A0893-D3C2-4DA3-A0D5-D8755E2C18C3}" dt="2019-09-03T02:47:48.177" v="364"/>
          <ac:spMkLst>
            <pc:docMk/>
            <pc:sldMk cId="668780775" sldId="303"/>
            <ac:spMk id="2" creationId="{D0350346-1DAD-4EE0-ACF8-E41E2B7EC95D}"/>
          </ac:spMkLst>
        </pc:spChg>
      </pc:sldChg>
      <pc:sldChg chg="addSp delSp modSp add modAnim">
        <pc:chgData name="Weisheng Zhu" userId="235d122c-3b57-4c5d-826a-7dbf2d1a59d1" providerId="ADAL" clId="{810A0893-D3C2-4DA3-A0D5-D8755E2C18C3}" dt="2019-09-03T03:49:56.349" v="930" actId="1076"/>
        <pc:sldMkLst>
          <pc:docMk/>
          <pc:sldMk cId="438688244" sldId="304"/>
        </pc:sldMkLst>
        <pc:spChg chg="mod">
          <ac:chgData name="Weisheng Zhu" userId="235d122c-3b57-4c5d-826a-7dbf2d1a59d1" providerId="ADAL" clId="{810A0893-D3C2-4DA3-A0D5-D8755E2C18C3}" dt="2019-09-03T03:04:06.152" v="593" actId="20577"/>
          <ac:spMkLst>
            <pc:docMk/>
            <pc:sldMk cId="438688244" sldId="304"/>
            <ac:spMk id="2" creationId="{15682EAF-81B6-449F-AA8C-F820E12E7096}"/>
          </ac:spMkLst>
        </pc:spChg>
        <pc:spChg chg="mod">
          <ac:chgData name="Weisheng Zhu" userId="235d122c-3b57-4c5d-826a-7dbf2d1a59d1" providerId="ADAL" clId="{810A0893-D3C2-4DA3-A0D5-D8755E2C18C3}" dt="2019-09-03T03:24:31.518" v="733" actId="20577"/>
          <ac:spMkLst>
            <pc:docMk/>
            <pc:sldMk cId="438688244" sldId="304"/>
            <ac:spMk id="3" creationId="{D1DD0ED9-F6C9-4416-A6C7-31D0F3357A70}"/>
          </ac:spMkLst>
        </pc:spChg>
        <pc:spChg chg="add del mod">
          <ac:chgData name="Weisheng Zhu" userId="235d122c-3b57-4c5d-826a-7dbf2d1a59d1" providerId="ADAL" clId="{810A0893-D3C2-4DA3-A0D5-D8755E2C18C3}" dt="2019-09-03T03:19:33.192" v="725" actId="478"/>
          <ac:spMkLst>
            <pc:docMk/>
            <pc:sldMk cId="438688244" sldId="304"/>
            <ac:spMk id="5" creationId="{FE23EBD6-26D3-4154-BFFB-D89DFC0C50CE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11" creationId="{264F56F9-C724-4727-9A29-5AD6CF62587B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18" creationId="{0999192D-2244-4408-9432-0A96B19FAEB3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23" creationId="{713AE54E-C173-4244-B290-DEDE46220178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26" creationId="{C3DD20D8-1FF8-4322-BEBB-9BEBD21C70A9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32" creationId="{D029146A-FB25-47C5-82FF-78117DBB5D89}"/>
          </ac:spMkLst>
        </pc:spChg>
        <pc:spChg chg="add mod">
          <ac:chgData name="Weisheng Zhu" userId="235d122c-3b57-4c5d-826a-7dbf2d1a59d1" providerId="ADAL" clId="{810A0893-D3C2-4DA3-A0D5-D8755E2C18C3}" dt="2019-09-03T03:46:48.927" v="928" actId="1037"/>
          <ac:spMkLst>
            <pc:docMk/>
            <pc:sldMk cId="438688244" sldId="304"/>
            <ac:spMk id="49" creationId="{1C012268-7DC8-4CB5-B06C-123818AE350A}"/>
          </ac:spMkLst>
        </pc:spChg>
        <pc:spChg chg="add mod">
          <ac:chgData name="Weisheng Zhu" userId="235d122c-3b57-4c5d-826a-7dbf2d1a59d1" providerId="ADAL" clId="{810A0893-D3C2-4DA3-A0D5-D8755E2C18C3}" dt="2019-09-03T03:49:56.349" v="930" actId="1076"/>
          <ac:spMkLst>
            <pc:docMk/>
            <pc:sldMk cId="438688244" sldId="304"/>
            <ac:spMk id="50" creationId="{017B136A-52D0-4665-AA29-312EB4640958}"/>
          </ac:spMkLst>
        </pc:spChg>
        <pc:graphicFrameChg chg="add mod modGraphic">
          <ac:chgData name="Weisheng Zhu" userId="235d122c-3b57-4c5d-826a-7dbf2d1a59d1" providerId="ADAL" clId="{810A0893-D3C2-4DA3-A0D5-D8755E2C18C3}" dt="2019-09-03T03:46:48.927" v="928" actId="1037"/>
          <ac:graphicFrameMkLst>
            <pc:docMk/>
            <pc:sldMk cId="438688244" sldId="304"/>
            <ac:graphicFrameMk id="7" creationId="{B48C4CEE-99ED-4EED-8F1F-CAF45DFD8223}"/>
          </ac:graphicFrameMkLst>
        </pc:graphicFrameChg>
        <pc:picChg chg="add del mod">
          <ac:chgData name="Weisheng Zhu" userId="235d122c-3b57-4c5d-826a-7dbf2d1a59d1" providerId="ADAL" clId="{810A0893-D3C2-4DA3-A0D5-D8755E2C18C3}" dt="2019-09-03T03:04:31.250" v="634" actId="478"/>
          <ac:picMkLst>
            <pc:docMk/>
            <pc:sldMk cId="438688244" sldId="304"/>
            <ac:picMk id="4" creationId="{05A4B68F-75C9-4AF2-AD1F-8FB06BAD4EDE}"/>
          </ac:picMkLst>
        </pc:picChg>
        <pc:picChg chg="add del mod">
          <ac:chgData name="Weisheng Zhu" userId="235d122c-3b57-4c5d-826a-7dbf2d1a59d1" providerId="ADAL" clId="{810A0893-D3C2-4DA3-A0D5-D8755E2C18C3}" dt="2019-09-03T03:19:04.952" v="724" actId="478"/>
          <ac:picMkLst>
            <pc:docMk/>
            <pc:sldMk cId="438688244" sldId="304"/>
            <ac:picMk id="6" creationId="{BE8D235D-B6A1-4892-8C9D-A0E29CD7AA0F}"/>
          </ac:picMkLst>
        </pc:picChg>
        <pc:cxnChg chg="add mod">
          <ac:chgData name="Weisheng Zhu" userId="235d122c-3b57-4c5d-826a-7dbf2d1a59d1" providerId="ADAL" clId="{810A0893-D3C2-4DA3-A0D5-D8755E2C18C3}" dt="2019-09-03T03:46:48.927" v="928" actId="1037"/>
          <ac:cxnSpMkLst>
            <pc:docMk/>
            <pc:sldMk cId="438688244" sldId="304"/>
            <ac:cxnSpMk id="9" creationId="{1B396C98-5D9B-4C3E-9086-BC926BB72A1C}"/>
          </ac:cxnSpMkLst>
        </pc:cxnChg>
        <pc:cxnChg chg="add mod">
          <ac:chgData name="Weisheng Zhu" userId="235d122c-3b57-4c5d-826a-7dbf2d1a59d1" providerId="ADAL" clId="{810A0893-D3C2-4DA3-A0D5-D8755E2C18C3}" dt="2019-09-03T03:46:48.927" v="928" actId="1037"/>
          <ac:cxnSpMkLst>
            <pc:docMk/>
            <pc:sldMk cId="438688244" sldId="304"/>
            <ac:cxnSpMk id="12" creationId="{F4F80F2D-C787-4D02-86CF-042785FFB454}"/>
          </ac:cxnSpMkLst>
        </pc:cxnChg>
        <pc:cxnChg chg="add mod">
          <ac:chgData name="Weisheng Zhu" userId="235d122c-3b57-4c5d-826a-7dbf2d1a59d1" providerId="ADAL" clId="{810A0893-D3C2-4DA3-A0D5-D8755E2C18C3}" dt="2019-09-03T03:46:48.927" v="928" actId="1037"/>
          <ac:cxnSpMkLst>
            <pc:docMk/>
            <pc:sldMk cId="438688244" sldId="304"/>
            <ac:cxnSpMk id="19" creationId="{8A4D58CE-7EB9-48AF-89EE-04946AF25F29}"/>
          </ac:cxnSpMkLst>
        </pc:cxnChg>
        <pc:cxnChg chg="add mod">
          <ac:chgData name="Weisheng Zhu" userId="235d122c-3b57-4c5d-826a-7dbf2d1a59d1" providerId="ADAL" clId="{810A0893-D3C2-4DA3-A0D5-D8755E2C18C3}" dt="2019-09-03T03:46:48.927" v="928" actId="1037"/>
          <ac:cxnSpMkLst>
            <pc:docMk/>
            <pc:sldMk cId="438688244" sldId="304"/>
            <ac:cxnSpMk id="24" creationId="{4BE13095-5F66-460A-85FD-9E3BEF19EF80}"/>
          </ac:cxnSpMkLst>
        </pc:cxnChg>
        <pc:cxnChg chg="add mod">
          <ac:chgData name="Weisheng Zhu" userId="235d122c-3b57-4c5d-826a-7dbf2d1a59d1" providerId="ADAL" clId="{810A0893-D3C2-4DA3-A0D5-D8755E2C18C3}" dt="2019-09-03T03:47:00.101" v="929" actId="14100"/>
          <ac:cxnSpMkLst>
            <pc:docMk/>
            <pc:sldMk cId="438688244" sldId="304"/>
            <ac:cxnSpMk id="29" creationId="{CFED2C30-55E6-41AF-9173-AAFA37AB669C}"/>
          </ac:cxnSpMkLst>
        </pc:cxnChg>
        <pc:cxnChg chg="add mod">
          <ac:chgData name="Weisheng Zhu" userId="235d122c-3b57-4c5d-826a-7dbf2d1a59d1" providerId="ADAL" clId="{810A0893-D3C2-4DA3-A0D5-D8755E2C18C3}" dt="2019-09-03T03:46:48.927" v="928" actId="1037"/>
          <ac:cxnSpMkLst>
            <pc:docMk/>
            <pc:sldMk cId="438688244" sldId="304"/>
            <ac:cxnSpMk id="51" creationId="{409F1955-66ED-43AA-A648-C6433C4BD104}"/>
          </ac:cxnSpMkLst>
        </pc:cxnChg>
      </pc:sldChg>
      <pc:sldChg chg="delSp modSp add modTransition">
        <pc:chgData name="Weisheng Zhu" userId="235d122c-3b57-4c5d-826a-7dbf2d1a59d1" providerId="ADAL" clId="{810A0893-D3C2-4DA3-A0D5-D8755E2C18C3}" dt="2019-09-03T03:52:06.913" v="970" actId="14100"/>
        <pc:sldMkLst>
          <pc:docMk/>
          <pc:sldMk cId="2219249603" sldId="305"/>
        </pc:sldMkLst>
        <pc:spChg chg="del">
          <ac:chgData name="Weisheng Zhu" userId="235d122c-3b57-4c5d-826a-7dbf2d1a59d1" providerId="ADAL" clId="{810A0893-D3C2-4DA3-A0D5-D8755E2C18C3}" dt="2019-09-03T03:50:41.906" v="939" actId="478"/>
          <ac:spMkLst>
            <pc:docMk/>
            <pc:sldMk cId="2219249603" sldId="305"/>
            <ac:spMk id="11" creationId="{264F56F9-C724-4727-9A29-5AD6CF62587B}"/>
          </ac:spMkLst>
        </pc:spChg>
        <pc:spChg chg="del mod">
          <ac:chgData name="Weisheng Zhu" userId="235d122c-3b57-4c5d-826a-7dbf2d1a59d1" providerId="ADAL" clId="{810A0893-D3C2-4DA3-A0D5-D8755E2C18C3}" dt="2019-09-03T03:50:55.414" v="955" actId="478"/>
          <ac:spMkLst>
            <pc:docMk/>
            <pc:sldMk cId="2219249603" sldId="305"/>
            <ac:spMk id="18" creationId="{0999192D-2244-4408-9432-0A96B19FAEB3}"/>
          </ac:spMkLst>
        </pc:spChg>
        <pc:spChg chg="del">
          <ac:chgData name="Weisheng Zhu" userId="235d122c-3b57-4c5d-826a-7dbf2d1a59d1" providerId="ADAL" clId="{810A0893-D3C2-4DA3-A0D5-D8755E2C18C3}" dt="2019-09-03T03:50:41.906" v="939" actId="478"/>
          <ac:spMkLst>
            <pc:docMk/>
            <pc:sldMk cId="2219249603" sldId="305"/>
            <ac:spMk id="23" creationId="{713AE54E-C173-4244-B290-DEDE46220178}"/>
          </ac:spMkLst>
        </pc:spChg>
        <pc:spChg chg="del">
          <ac:chgData name="Weisheng Zhu" userId="235d122c-3b57-4c5d-826a-7dbf2d1a59d1" providerId="ADAL" clId="{810A0893-D3C2-4DA3-A0D5-D8755E2C18C3}" dt="2019-09-03T03:50:41.906" v="939" actId="478"/>
          <ac:spMkLst>
            <pc:docMk/>
            <pc:sldMk cId="2219249603" sldId="305"/>
            <ac:spMk id="26" creationId="{C3DD20D8-1FF8-4322-BEBB-9BEBD21C70A9}"/>
          </ac:spMkLst>
        </pc:spChg>
        <pc:spChg chg="del">
          <ac:chgData name="Weisheng Zhu" userId="235d122c-3b57-4c5d-826a-7dbf2d1a59d1" providerId="ADAL" clId="{810A0893-D3C2-4DA3-A0D5-D8755E2C18C3}" dt="2019-09-03T03:50:52.162" v="954" actId="478"/>
          <ac:spMkLst>
            <pc:docMk/>
            <pc:sldMk cId="2219249603" sldId="305"/>
            <ac:spMk id="32" creationId="{D029146A-FB25-47C5-82FF-78117DBB5D89}"/>
          </ac:spMkLst>
        </pc:spChg>
        <pc:spChg chg="mod">
          <ac:chgData name="Weisheng Zhu" userId="235d122c-3b57-4c5d-826a-7dbf2d1a59d1" providerId="ADAL" clId="{810A0893-D3C2-4DA3-A0D5-D8755E2C18C3}" dt="2019-09-03T03:52:04.654" v="969" actId="1076"/>
          <ac:spMkLst>
            <pc:docMk/>
            <pc:sldMk cId="2219249603" sldId="305"/>
            <ac:spMk id="49" creationId="{1C012268-7DC8-4CB5-B06C-123818AE350A}"/>
          </ac:spMkLst>
        </pc:spChg>
        <pc:spChg chg="mod">
          <ac:chgData name="Weisheng Zhu" userId="235d122c-3b57-4c5d-826a-7dbf2d1a59d1" providerId="ADAL" clId="{810A0893-D3C2-4DA3-A0D5-D8755E2C18C3}" dt="2019-09-03T03:52:04.654" v="969" actId="1076"/>
          <ac:spMkLst>
            <pc:docMk/>
            <pc:sldMk cId="2219249603" sldId="305"/>
            <ac:spMk id="50" creationId="{017B136A-52D0-4665-AA29-312EB4640958}"/>
          </ac:spMkLst>
        </pc:spChg>
        <pc:graphicFrameChg chg="mod modGraphic">
          <ac:chgData name="Weisheng Zhu" userId="235d122c-3b57-4c5d-826a-7dbf2d1a59d1" providerId="ADAL" clId="{810A0893-D3C2-4DA3-A0D5-D8755E2C18C3}" dt="2019-09-03T03:51:33.094" v="964" actId="1076"/>
          <ac:graphicFrameMkLst>
            <pc:docMk/>
            <pc:sldMk cId="2219249603" sldId="305"/>
            <ac:graphicFrameMk id="7" creationId="{B48C4CEE-99ED-4EED-8F1F-CAF45DFD8223}"/>
          </ac:graphicFrameMkLst>
        </pc:graphicFrameChg>
        <pc:cxnChg chg="del mod">
          <ac:chgData name="Weisheng Zhu" userId="235d122c-3b57-4c5d-826a-7dbf2d1a59d1" providerId="ADAL" clId="{810A0893-D3C2-4DA3-A0D5-D8755E2C18C3}" dt="2019-09-03T03:50:41.906" v="939" actId="478"/>
          <ac:cxnSpMkLst>
            <pc:docMk/>
            <pc:sldMk cId="2219249603" sldId="305"/>
            <ac:cxnSpMk id="9" creationId="{1B396C98-5D9B-4C3E-9086-BC926BB72A1C}"/>
          </ac:cxnSpMkLst>
        </pc:cxnChg>
        <pc:cxnChg chg="mod">
          <ac:chgData name="Weisheng Zhu" userId="235d122c-3b57-4c5d-826a-7dbf2d1a59d1" providerId="ADAL" clId="{810A0893-D3C2-4DA3-A0D5-D8755E2C18C3}" dt="2019-09-03T03:52:06.913" v="970" actId="14100"/>
          <ac:cxnSpMkLst>
            <pc:docMk/>
            <pc:sldMk cId="2219249603" sldId="305"/>
            <ac:cxnSpMk id="12" creationId="{F4F80F2D-C787-4D02-86CF-042785FFB454}"/>
          </ac:cxnSpMkLst>
        </pc:cxnChg>
        <pc:cxnChg chg="del mod">
          <ac:chgData name="Weisheng Zhu" userId="235d122c-3b57-4c5d-826a-7dbf2d1a59d1" providerId="ADAL" clId="{810A0893-D3C2-4DA3-A0D5-D8755E2C18C3}" dt="2019-09-03T03:50:41.906" v="939" actId="478"/>
          <ac:cxnSpMkLst>
            <pc:docMk/>
            <pc:sldMk cId="2219249603" sldId="305"/>
            <ac:cxnSpMk id="19" creationId="{8A4D58CE-7EB9-48AF-89EE-04946AF25F29}"/>
          </ac:cxnSpMkLst>
        </pc:cxnChg>
        <pc:cxnChg chg="del mod">
          <ac:chgData name="Weisheng Zhu" userId="235d122c-3b57-4c5d-826a-7dbf2d1a59d1" providerId="ADAL" clId="{810A0893-D3C2-4DA3-A0D5-D8755E2C18C3}" dt="2019-09-03T03:50:41.906" v="939" actId="478"/>
          <ac:cxnSpMkLst>
            <pc:docMk/>
            <pc:sldMk cId="2219249603" sldId="305"/>
            <ac:cxnSpMk id="24" creationId="{4BE13095-5F66-460A-85FD-9E3BEF19EF80}"/>
          </ac:cxnSpMkLst>
        </pc:cxnChg>
        <pc:cxnChg chg="del mod">
          <ac:chgData name="Weisheng Zhu" userId="235d122c-3b57-4c5d-826a-7dbf2d1a59d1" providerId="ADAL" clId="{810A0893-D3C2-4DA3-A0D5-D8755E2C18C3}" dt="2019-09-03T03:50:41.906" v="939" actId="478"/>
          <ac:cxnSpMkLst>
            <pc:docMk/>
            <pc:sldMk cId="2219249603" sldId="305"/>
            <ac:cxnSpMk id="29" creationId="{CFED2C30-55E6-41AF-9173-AAFA37AB669C}"/>
          </ac:cxnSpMkLst>
        </pc:cxnChg>
        <pc:cxnChg chg="del">
          <ac:chgData name="Weisheng Zhu" userId="235d122c-3b57-4c5d-826a-7dbf2d1a59d1" providerId="ADAL" clId="{810A0893-D3C2-4DA3-A0D5-D8755E2C18C3}" dt="2019-09-03T03:51:01.878" v="959" actId="478"/>
          <ac:cxnSpMkLst>
            <pc:docMk/>
            <pc:sldMk cId="2219249603" sldId="305"/>
            <ac:cxnSpMk id="51" creationId="{409F1955-66ED-43AA-A648-C6433C4BD104}"/>
          </ac:cxnSpMkLst>
        </pc:cxnChg>
      </pc:sldChg>
      <pc:sldChg chg="addSp delSp modSp add">
        <pc:chgData name="Weisheng Zhu" userId="235d122c-3b57-4c5d-826a-7dbf2d1a59d1" providerId="ADAL" clId="{810A0893-D3C2-4DA3-A0D5-D8755E2C18C3}" dt="2019-09-03T04:18:16.347" v="1532" actId="1076"/>
        <pc:sldMkLst>
          <pc:docMk/>
          <pc:sldMk cId="1353850066" sldId="306"/>
        </pc:sldMkLst>
        <pc:spChg chg="del">
          <ac:chgData name="Weisheng Zhu" userId="235d122c-3b57-4c5d-826a-7dbf2d1a59d1" providerId="ADAL" clId="{810A0893-D3C2-4DA3-A0D5-D8755E2C18C3}" dt="2019-09-03T04:03:16.788" v="1084"/>
          <ac:spMkLst>
            <pc:docMk/>
            <pc:sldMk cId="1353850066" sldId="306"/>
            <ac:spMk id="2" creationId="{8A4D9AC7-71CB-41A4-997B-631DB37A08F2}"/>
          </ac:spMkLst>
        </pc:spChg>
        <pc:spChg chg="del">
          <ac:chgData name="Weisheng Zhu" userId="235d122c-3b57-4c5d-826a-7dbf2d1a59d1" providerId="ADAL" clId="{810A0893-D3C2-4DA3-A0D5-D8755E2C18C3}" dt="2019-09-03T04:03:16.788" v="1084"/>
          <ac:spMkLst>
            <pc:docMk/>
            <pc:sldMk cId="1353850066" sldId="306"/>
            <ac:spMk id="3" creationId="{BFF63D34-8911-4D2B-9EFE-E56B986F3B68}"/>
          </ac:spMkLst>
        </pc:spChg>
        <pc:spChg chg="add mod">
          <ac:chgData name="Weisheng Zhu" userId="235d122c-3b57-4c5d-826a-7dbf2d1a59d1" providerId="ADAL" clId="{810A0893-D3C2-4DA3-A0D5-D8755E2C18C3}" dt="2019-09-03T04:06:39.161" v="1224" actId="20577"/>
          <ac:spMkLst>
            <pc:docMk/>
            <pc:sldMk cId="1353850066" sldId="306"/>
            <ac:spMk id="4" creationId="{3B025A5C-9CA7-405C-8BA9-0E73133ED0BF}"/>
          </ac:spMkLst>
        </pc:spChg>
        <pc:spChg chg="add mod">
          <ac:chgData name="Weisheng Zhu" userId="235d122c-3b57-4c5d-826a-7dbf2d1a59d1" providerId="ADAL" clId="{810A0893-D3C2-4DA3-A0D5-D8755E2C18C3}" dt="2019-09-03T04:03:36.547" v="1115"/>
          <ac:spMkLst>
            <pc:docMk/>
            <pc:sldMk cId="1353850066" sldId="306"/>
            <ac:spMk id="5" creationId="{14B64F43-2D3A-4246-8C9D-3F1CBCEEA964}"/>
          </ac:spMkLst>
        </pc:spChg>
        <pc:spChg chg="add del mod">
          <ac:chgData name="Weisheng Zhu" userId="235d122c-3b57-4c5d-826a-7dbf2d1a59d1" providerId="ADAL" clId="{810A0893-D3C2-4DA3-A0D5-D8755E2C18C3}" dt="2019-09-03T04:04:27.833" v="1154"/>
          <ac:spMkLst>
            <pc:docMk/>
            <pc:sldMk cId="1353850066" sldId="306"/>
            <ac:spMk id="6" creationId="{F36B7DA8-DB65-4830-80F1-BE0F94D990A7}"/>
          </ac:spMkLst>
        </pc:spChg>
        <pc:spChg chg="add del mod">
          <ac:chgData name="Weisheng Zhu" userId="235d122c-3b57-4c5d-826a-7dbf2d1a59d1" providerId="ADAL" clId="{810A0893-D3C2-4DA3-A0D5-D8755E2C18C3}" dt="2019-09-03T04:13:36.927" v="1366" actId="478"/>
          <ac:spMkLst>
            <pc:docMk/>
            <pc:sldMk cId="1353850066" sldId="306"/>
            <ac:spMk id="7" creationId="{6AA649D5-75D3-4BE5-9471-BACC9548FF1A}"/>
          </ac:spMkLst>
        </pc:spChg>
        <pc:spChg chg="add del mod">
          <ac:chgData name="Weisheng Zhu" userId="235d122c-3b57-4c5d-826a-7dbf2d1a59d1" providerId="ADAL" clId="{810A0893-D3C2-4DA3-A0D5-D8755E2C18C3}" dt="2019-09-03T04:13:36.927" v="1366" actId="478"/>
          <ac:spMkLst>
            <pc:docMk/>
            <pc:sldMk cId="1353850066" sldId="306"/>
            <ac:spMk id="8" creationId="{C5D9F3EA-221D-4756-991E-D41075505610}"/>
          </ac:spMkLst>
        </pc:spChg>
        <pc:spChg chg="add del mod">
          <ac:chgData name="Weisheng Zhu" userId="235d122c-3b57-4c5d-826a-7dbf2d1a59d1" providerId="ADAL" clId="{810A0893-D3C2-4DA3-A0D5-D8755E2C18C3}" dt="2019-09-03T04:05:35.380" v="1173" actId="478"/>
          <ac:spMkLst>
            <pc:docMk/>
            <pc:sldMk cId="1353850066" sldId="306"/>
            <ac:spMk id="9" creationId="{08F3F511-394B-4A4E-822D-CB725ADF933E}"/>
          </ac:spMkLst>
        </pc:spChg>
        <pc:spChg chg="add del mod">
          <ac:chgData name="Weisheng Zhu" userId="235d122c-3b57-4c5d-826a-7dbf2d1a59d1" providerId="ADAL" clId="{810A0893-D3C2-4DA3-A0D5-D8755E2C18C3}" dt="2019-09-03T04:07:43.797" v="1300"/>
          <ac:spMkLst>
            <pc:docMk/>
            <pc:sldMk cId="1353850066" sldId="306"/>
            <ac:spMk id="18" creationId="{7475D696-4E45-4584-BE5A-C3BE13F37769}"/>
          </ac:spMkLst>
        </pc:spChg>
        <pc:spChg chg="add mod">
          <ac:chgData name="Weisheng Zhu" userId="235d122c-3b57-4c5d-826a-7dbf2d1a59d1" providerId="ADAL" clId="{810A0893-D3C2-4DA3-A0D5-D8755E2C18C3}" dt="2019-09-03T04:18:12.195" v="1531" actId="1076"/>
          <ac:spMkLst>
            <pc:docMk/>
            <pc:sldMk cId="1353850066" sldId="306"/>
            <ac:spMk id="20" creationId="{4BA2BE6B-5DB0-44E3-BCEE-C9DB2881C81A}"/>
          </ac:spMkLst>
        </pc:spChg>
        <pc:spChg chg="add del mod">
          <ac:chgData name="Weisheng Zhu" userId="235d122c-3b57-4c5d-826a-7dbf2d1a59d1" providerId="ADAL" clId="{810A0893-D3C2-4DA3-A0D5-D8755E2C18C3}" dt="2019-09-03T04:13:49.346" v="1370" actId="478"/>
          <ac:spMkLst>
            <pc:docMk/>
            <pc:sldMk cId="1353850066" sldId="306"/>
            <ac:spMk id="21" creationId="{602CC42D-04EB-4670-998A-005605A93898}"/>
          </ac:spMkLst>
        </pc:spChg>
        <pc:spChg chg="add del mod">
          <ac:chgData name="Weisheng Zhu" userId="235d122c-3b57-4c5d-826a-7dbf2d1a59d1" providerId="ADAL" clId="{810A0893-D3C2-4DA3-A0D5-D8755E2C18C3}" dt="2019-09-03T04:13:36.927" v="1366" actId="478"/>
          <ac:spMkLst>
            <pc:docMk/>
            <pc:sldMk cId="1353850066" sldId="306"/>
            <ac:spMk id="25" creationId="{AAC5862C-F28A-4846-9D61-30759E0DF090}"/>
          </ac:spMkLst>
        </pc:spChg>
        <pc:spChg chg="add del mod">
          <ac:chgData name="Weisheng Zhu" userId="235d122c-3b57-4c5d-826a-7dbf2d1a59d1" providerId="ADAL" clId="{810A0893-D3C2-4DA3-A0D5-D8755E2C18C3}" dt="2019-09-03T04:13:36.927" v="1366" actId="478"/>
          <ac:spMkLst>
            <pc:docMk/>
            <pc:sldMk cId="1353850066" sldId="306"/>
            <ac:spMk id="26" creationId="{94742E12-81D6-4AB4-BA7F-ACCF0012B0C6}"/>
          </ac:spMkLst>
        </pc:spChg>
        <pc:spChg chg="add mod">
          <ac:chgData name="Weisheng Zhu" userId="235d122c-3b57-4c5d-826a-7dbf2d1a59d1" providerId="ADAL" clId="{810A0893-D3C2-4DA3-A0D5-D8755E2C18C3}" dt="2019-09-03T04:18:16.347" v="1532" actId="1076"/>
          <ac:spMkLst>
            <pc:docMk/>
            <pc:sldMk cId="1353850066" sldId="306"/>
            <ac:spMk id="28" creationId="{B2328F54-7E2D-4F4D-83D4-93D6EEB0BE92}"/>
          </ac:spMkLst>
        </pc:spChg>
        <pc:spChg chg="add del mod">
          <ac:chgData name="Weisheng Zhu" userId="235d122c-3b57-4c5d-826a-7dbf2d1a59d1" providerId="ADAL" clId="{810A0893-D3C2-4DA3-A0D5-D8755E2C18C3}" dt="2019-09-03T04:13:49.346" v="1370" actId="478"/>
          <ac:spMkLst>
            <pc:docMk/>
            <pc:sldMk cId="1353850066" sldId="306"/>
            <ac:spMk id="29" creationId="{85A7C298-9F5C-453F-AB96-090BE6052329}"/>
          </ac:spMkLst>
        </pc:spChg>
        <pc:spChg chg="add mod">
          <ac:chgData name="Weisheng Zhu" userId="235d122c-3b57-4c5d-826a-7dbf2d1a59d1" providerId="ADAL" clId="{810A0893-D3C2-4DA3-A0D5-D8755E2C18C3}" dt="2019-09-03T04:17:50.039" v="1527" actId="552"/>
          <ac:spMkLst>
            <pc:docMk/>
            <pc:sldMk cId="1353850066" sldId="306"/>
            <ac:spMk id="31" creationId="{A0442BD4-55AE-4AEC-98B2-08D4766479CF}"/>
          </ac:spMkLst>
        </pc:spChg>
        <pc:spChg chg="add del mod">
          <ac:chgData name="Weisheng Zhu" userId="235d122c-3b57-4c5d-826a-7dbf2d1a59d1" providerId="ADAL" clId="{810A0893-D3C2-4DA3-A0D5-D8755E2C18C3}" dt="2019-09-03T04:15:15.010" v="1464"/>
          <ac:spMkLst>
            <pc:docMk/>
            <pc:sldMk cId="1353850066" sldId="306"/>
            <ac:spMk id="32" creationId="{4D63D4DE-0F69-4ACE-A049-6BB19ADD8FC4}"/>
          </ac:spMkLst>
        </pc:spChg>
        <pc:spChg chg="add mod">
          <ac:chgData name="Weisheng Zhu" userId="235d122c-3b57-4c5d-826a-7dbf2d1a59d1" providerId="ADAL" clId="{810A0893-D3C2-4DA3-A0D5-D8755E2C18C3}" dt="2019-09-03T04:15:46.636" v="1470" actId="1076"/>
          <ac:spMkLst>
            <pc:docMk/>
            <pc:sldMk cId="1353850066" sldId="306"/>
            <ac:spMk id="33" creationId="{678335EE-F8EB-44B9-AAE2-F51D99F964C0}"/>
          </ac:spMkLst>
        </pc:spChg>
        <pc:spChg chg="add mod">
          <ac:chgData name="Weisheng Zhu" userId="235d122c-3b57-4c5d-826a-7dbf2d1a59d1" providerId="ADAL" clId="{810A0893-D3C2-4DA3-A0D5-D8755E2C18C3}" dt="2019-09-03T04:15:49.532" v="1471" actId="1076"/>
          <ac:spMkLst>
            <pc:docMk/>
            <pc:sldMk cId="1353850066" sldId="306"/>
            <ac:spMk id="34" creationId="{9BED8A7F-3CFE-4AAB-8E7F-3CFA1EEF835B}"/>
          </ac:spMkLst>
        </pc:spChg>
        <pc:spChg chg="add mod">
          <ac:chgData name="Weisheng Zhu" userId="235d122c-3b57-4c5d-826a-7dbf2d1a59d1" providerId="ADAL" clId="{810A0893-D3C2-4DA3-A0D5-D8755E2C18C3}" dt="2019-09-03T04:17:09.459" v="1512" actId="1076"/>
          <ac:spMkLst>
            <pc:docMk/>
            <pc:sldMk cId="1353850066" sldId="306"/>
            <ac:spMk id="35" creationId="{3F9DCBAB-0F13-42E6-8018-AD76FF304531}"/>
          </ac:spMkLst>
        </pc:spChg>
        <pc:spChg chg="add mod">
          <ac:chgData name="Weisheng Zhu" userId="235d122c-3b57-4c5d-826a-7dbf2d1a59d1" providerId="ADAL" clId="{810A0893-D3C2-4DA3-A0D5-D8755E2C18C3}" dt="2019-09-03T04:17:07.667" v="1511" actId="1076"/>
          <ac:spMkLst>
            <pc:docMk/>
            <pc:sldMk cId="1353850066" sldId="306"/>
            <ac:spMk id="36" creationId="{C483FCAE-644A-4DF6-BC64-0CB6CDE4725E}"/>
          </ac:spMkLst>
        </pc:spChg>
        <pc:spChg chg="add mod">
          <ac:chgData name="Weisheng Zhu" userId="235d122c-3b57-4c5d-826a-7dbf2d1a59d1" providerId="ADAL" clId="{810A0893-D3C2-4DA3-A0D5-D8755E2C18C3}" dt="2019-09-03T04:18:12.195" v="1531" actId="1076"/>
          <ac:spMkLst>
            <pc:docMk/>
            <pc:sldMk cId="1353850066" sldId="306"/>
            <ac:spMk id="37" creationId="{851BC863-8827-416C-B092-C6F24DA9061E}"/>
          </ac:spMkLst>
        </pc:spChg>
        <pc:spChg chg="add mod">
          <ac:chgData name="Weisheng Zhu" userId="235d122c-3b57-4c5d-826a-7dbf2d1a59d1" providerId="ADAL" clId="{810A0893-D3C2-4DA3-A0D5-D8755E2C18C3}" dt="2019-09-03T04:18:16.347" v="1532" actId="1076"/>
          <ac:spMkLst>
            <pc:docMk/>
            <pc:sldMk cId="1353850066" sldId="306"/>
            <ac:spMk id="38" creationId="{DB209DD3-7A02-4977-BF62-F5D192D324F1}"/>
          </ac:spMkLst>
        </pc:spChg>
        <pc:spChg chg="add mod">
          <ac:chgData name="Weisheng Zhu" userId="235d122c-3b57-4c5d-826a-7dbf2d1a59d1" providerId="ADAL" clId="{810A0893-D3C2-4DA3-A0D5-D8755E2C18C3}" dt="2019-09-03T04:17:50.039" v="1527" actId="552"/>
          <ac:spMkLst>
            <pc:docMk/>
            <pc:sldMk cId="1353850066" sldId="306"/>
            <ac:spMk id="39" creationId="{9DCB3055-C75A-4439-AAA3-A35AE295F82F}"/>
          </ac:spMkLst>
        </pc:spChg>
        <pc:picChg chg="add del mod">
          <ac:chgData name="Weisheng Zhu" userId="235d122c-3b57-4c5d-826a-7dbf2d1a59d1" providerId="ADAL" clId="{810A0893-D3C2-4DA3-A0D5-D8755E2C18C3}" dt="2019-09-03T04:09:15.052" v="1350" actId="478"/>
          <ac:picMkLst>
            <pc:docMk/>
            <pc:sldMk cId="1353850066" sldId="306"/>
            <ac:picMk id="10" creationId="{A43857EE-79C9-420B-A9D0-F75CECE79ED9}"/>
          </ac:picMkLst>
        </pc:picChg>
        <pc:picChg chg="add mod">
          <ac:chgData name="Weisheng Zhu" userId="235d122c-3b57-4c5d-826a-7dbf2d1a59d1" providerId="ADAL" clId="{810A0893-D3C2-4DA3-A0D5-D8755E2C18C3}" dt="2019-09-03T04:15:42.520" v="1468" actId="1076"/>
          <ac:picMkLst>
            <pc:docMk/>
            <pc:sldMk cId="1353850066" sldId="306"/>
            <ac:picMk id="27" creationId="{17CC9AF7-1BC0-4C19-9996-FAB91F1CF299}"/>
          </ac:picMkLst>
        </pc:picChg>
        <pc:picChg chg="add mod">
          <ac:chgData name="Weisheng Zhu" userId="235d122c-3b57-4c5d-826a-7dbf2d1a59d1" providerId="ADAL" clId="{810A0893-D3C2-4DA3-A0D5-D8755E2C18C3}" dt="2019-09-03T04:15:43.908" v="1469" actId="1076"/>
          <ac:picMkLst>
            <pc:docMk/>
            <pc:sldMk cId="1353850066" sldId="306"/>
            <ac:picMk id="1026" creationId="{36C5BCD0-8E00-47BF-B607-A0B89F51510B}"/>
          </ac:picMkLst>
        </pc:picChg>
        <pc:cxnChg chg="add mod">
          <ac:chgData name="Weisheng Zhu" userId="235d122c-3b57-4c5d-826a-7dbf2d1a59d1" providerId="ADAL" clId="{810A0893-D3C2-4DA3-A0D5-D8755E2C18C3}" dt="2019-09-03T04:06:09.010" v="1180" actId="14100"/>
          <ac:cxnSpMkLst>
            <pc:docMk/>
            <pc:sldMk cId="1353850066" sldId="306"/>
            <ac:cxnSpMk id="11" creationId="{5985ACFE-1FAA-4066-9070-091390C17488}"/>
          </ac:cxnSpMkLst>
        </pc:cxnChg>
        <pc:cxnChg chg="add mod">
          <ac:chgData name="Weisheng Zhu" userId="235d122c-3b57-4c5d-826a-7dbf2d1a59d1" providerId="ADAL" clId="{810A0893-D3C2-4DA3-A0D5-D8755E2C18C3}" dt="2019-09-03T04:16:05.105" v="1476" actId="1076"/>
          <ac:cxnSpMkLst>
            <pc:docMk/>
            <pc:sldMk cId="1353850066" sldId="306"/>
            <ac:cxnSpMk id="22" creationId="{32BC8533-7D7B-4AD8-B235-8CBE463FEC9B}"/>
          </ac:cxnSpMkLst>
        </pc:cxnChg>
        <pc:cxnChg chg="add del mod">
          <ac:chgData name="Weisheng Zhu" userId="235d122c-3b57-4c5d-826a-7dbf2d1a59d1" providerId="ADAL" clId="{810A0893-D3C2-4DA3-A0D5-D8755E2C18C3}" dt="2019-09-03T04:15:53.926" v="1473" actId="478"/>
          <ac:cxnSpMkLst>
            <pc:docMk/>
            <pc:sldMk cId="1353850066" sldId="306"/>
            <ac:cxnSpMk id="30" creationId="{4EA11EAB-5C9E-4C54-AE26-D2AB1DB108C3}"/>
          </ac:cxnSpMkLst>
        </pc:cxnChg>
        <pc:cxnChg chg="add mod">
          <ac:chgData name="Weisheng Zhu" userId="235d122c-3b57-4c5d-826a-7dbf2d1a59d1" providerId="ADAL" clId="{810A0893-D3C2-4DA3-A0D5-D8755E2C18C3}" dt="2019-09-03T04:18:12.195" v="1531" actId="1076"/>
          <ac:cxnSpMkLst>
            <pc:docMk/>
            <pc:sldMk cId="1353850066" sldId="306"/>
            <ac:cxnSpMk id="40" creationId="{356AF157-8805-4964-A2AF-2FC5150DBCCE}"/>
          </ac:cxnSpMkLst>
        </pc:cxnChg>
        <pc:cxnChg chg="add mod">
          <ac:chgData name="Weisheng Zhu" userId="235d122c-3b57-4c5d-826a-7dbf2d1a59d1" providerId="ADAL" clId="{810A0893-D3C2-4DA3-A0D5-D8755E2C18C3}" dt="2019-09-03T04:18:16.347" v="1532" actId="1076"/>
          <ac:cxnSpMkLst>
            <pc:docMk/>
            <pc:sldMk cId="1353850066" sldId="306"/>
            <ac:cxnSpMk id="41" creationId="{4534C0C9-8918-453A-A5BC-F48C01B00413}"/>
          </ac:cxnSpMkLst>
        </pc:cxnChg>
      </pc:sldChg>
      <pc:sldChg chg="del">
        <pc:chgData name="Weisheng Zhu" userId="235d122c-3b57-4c5d-826a-7dbf2d1a59d1" providerId="ADAL" clId="{810A0893-D3C2-4DA3-A0D5-D8755E2C18C3}" dt="2019-09-03T05:06:01.875" v="1533" actId="47"/>
        <pc:sldMkLst>
          <pc:docMk/>
          <pc:sldMk cId="3638226324" sldId="307"/>
        </pc:sldMkLst>
      </pc:sldChg>
      <pc:sldMasterChg chg="modSldLayout">
        <pc:chgData name="Weisheng Zhu" userId="235d122c-3b57-4c5d-826a-7dbf2d1a59d1" providerId="ADAL" clId="{810A0893-D3C2-4DA3-A0D5-D8755E2C18C3}" dt="2019-09-03T03:07:04.277" v="672" actId="478"/>
        <pc:sldMasterMkLst>
          <pc:docMk/>
          <pc:sldMasterMk cId="2104976611" sldId="2147483660"/>
        </pc:sldMasterMkLst>
        <pc:sldLayoutChg chg="addSp delSp modSp">
          <pc:chgData name="Weisheng Zhu" userId="235d122c-3b57-4c5d-826a-7dbf2d1a59d1" providerId="ADAL" clId="{810A0893-D3C2-4DA3-A0D5-D8755E2C18C3}" dt="2019-09-03T02:43:51.225" v="278"/>
          <pc:sldLayoutMkLst>
            <pc:docMk/>
            <pc:sldMasterMk cId="2104976611" sldId="2147483660"/>
            <pc:sldLayoutMk cId="2835528431" sldId="2147483661"/>
          </pc:sldLayoutMkLst>
          <pc:spChg chg="ord">
            <ac:chgData name="Weisheng Zhu" userId="235d122c-3b57-4c5d-826a-7dbf2d1a59d1" providerId="ADAL" clId="{810A0893-D3C2-4DA3-A0D5-D8755E2C18C3}" dt="2019-09-03T02:37:56.966" v="270" actId="166"/>
            <ac:spMkLst>
              <pc:docMk/>
              <pc:sldMasterMk cId="2104976611" sldId="2147483660"/>
              <pc:sldLayoutMk cId="2835528431" sldId="2147483661"/>
              <ac:spMk id="14" creationId="{7BD7E013-EB32-4E5B-811F-FEE20F9D8EF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" creationId="{D71FE8B1-1923-4C09-B1D9-497B6BDFA09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" creationId="{9C4EB465-EAC2-4348-B619-9B5855B4292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" creationId="{0B0A8D3C-BBCE-4EC3-9440-7275F60E1AB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" creationId="{B0038AB3-A614-4C41-A42A-E0F9F02E28E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" creationId="{AB357436-FB44-4244-8BA5-D7251CE1CF8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" creationId="{2787377C-6FD2-4815-A2D5-4F4F646A058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" creationId="{AFEA0304-F02D-43B8-B184-D605893AC41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" creationId="{E4D037CB-AFA4-4856-B639-1EBB80AC6D9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" creationId="{C53740BB-306D-40B5-82E8-F6900203FDC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" creationId="{11D887B4-1A31-4E3C-A846-E34ACF14D8F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" creationId="{D0406E71-AA42-46FB-B038-94815C02639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" creationId="{B520DB4D-2E3A-4FC4-AE51-48B698BDE3A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5" creationId="{938039E3-DBE2-4AC5-93E6-8347EB6F5B8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6" creationId="{53460663-9D24-4CA8-8D7D-00E5479E11A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7" creationId="{B8887BDD-748A-4066-9425-BDDB3B5B2BA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8" creationId="{3B7DED12-7E6E-40BB-9CAC-FD04010A001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9" creationId="{58B2C31F-BC91-4FE9-B43C-0E93FB24077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40" creationId="{E62532CE-283A-4B9E-8E0F-BCD761E02F8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41" creationId="{F9C6ECA1-8446-4F80-8614-ED9277ED108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42" creationId="{8F8F2286-EC14-4803-A02F-41E2BEEBA1A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43" creationId="{FF8E6DFE-20D1-498E-9AB4-0F458ADBC46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46" creationId="{F36D42B8-4305-48A4-993C-2E30B73E0279}"/>
            </ac:spMkLst>
          </pc:spChg>
          <pc:spChg chg="del">
            <ac:chgData name="Weisheng Zhu" userId="235d122c-3b57-4c5d-826a-7dbf2d1a59d1" providerId="ADAL" clId="{810A0893-D3C2-4DA3-A0D5-D8755E2C18C3}" dt="2019-09-03T02:10:26.971" v="7" actId="478"/>
            <ac:spMkLst>
              <pc:docMk/>
              <pc:sldMasterMk cId="2104976611" sldId="2147483660"/>
              <pc:sldLayoutMk cId="2835528431" sldId="2147483661"/>
              <ac:spMk id="50" creationId="{E1F9C981-489B-4A01-8653-6B8BC7B26660}"/>
            </ac:spMkLst>
          </pc:spChg>
          <pc:spChg chg="del">
            <ac:chgData name="Weisheng Zhu" userId="235d122c-3b57-4c5d-826a-7dbf2d1a59d1" providerId="ADAL" clId="{810A0893-D3C2-4DA3-A0D5-D8755E2C18C3}" dt="2019-09-03T02:10:20.546" v="3" actId="478"/>
            <ac:spMkLst>
              <pc:docMk/>
              <pc:sldMasterMk cId="2104976611" sldId="2147483660"/>
              <pc:sldLayoutMk cId="2835528431" sldId="2147483661"/>
              <ac:spMk id="51" creationId="{BFCE53FB-BD09-409C-B40F-19B7593A2E29}"/>
            </ac:spMkLst>
          </pc:spChg>
          <pc:spChg chg="del">
            <ac:chgData name="Weisheng Zhu" userId="235d122c-3b57-4c5d-826a-7dbf2d1a59d1" providerId="ADAL" clId="{810A0893-D3C2-4DA3-A0D5-D8755E2C18C3}" dt="2019-09-03T02:10:25.138" v="6" actId="478"/>
            <ac:spMkLst>
              <pc:docMk/>
              <pc:sldMasterMk cId="2104976611" sldId="2147483660"/>
              <pc:sldLayoutMk cId="2835528431" sldId="2147483661"/>
              <ac:spMk id="53" creationId="{49C537B8-CD35-4A25-80E6-DCA30843BC4D}"/>
            </ac:spMkLst>
          </pc:spChg>
          <pc:spChg chg="mod ord">
            <ac:chgData name="Weisheng Zhu" userId="235d122c-3b57-4c5d-826a-7dbf2d1a59d1" providerId="ADAL" clId="{810A0893-D3C2-4DA3-A0D5-D8755E2C18C3}" dt="2019-09-03T02:39:18.100" v="277" actId="166"/>
            <ac:spMkLst>
              <pc:docMk/>
              <pc:sldMasterMk cId="2104976611" sldId="2147483660"/>
              <pc:sldLayoutMk cId="2835528431" sldId="2147483661"/>
              <ac:spMk id="54" creationId="{80AA47DB-97C9-4F97-A4A7-ECCCE6D820A1}"/>
            </ac:spMkLst>
          </pc:spChg>
          <pc:spChg chg="mod ord">
            <ac:chgData name="Weisheng Zhu" userId="235d122c-3b57-4c5d-826a-7dbf2d1a59d1" providerId="ADAL" clId="{810A0893-D3C2-4DA3-A0D5-D8755E2C18C3}" dt="2019-09-03T02:39:18.100" v="277" actId="166"/>
            <ac:spMkLst>
              <pc:docMk/>
              <pc:sldMasterMk cId="2104976611" sldId="2147483660"/>
              <pc:sldLayoutMk cId="2835528431" sldId="2147483661"/>
              <ac:spMk id="56" creationId="{178A48F4-B2F8-439F-BA0C-4EF5636D7B7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57" creationId="{B25ED2FB-238E-4AC9-9582-CF55E0427DD3}"/>
            </ac:spMkLst>
          </pc:spChg>
          <pc:spChg chg="ord">
            <ac:chgData name="Weisheng Zhu" userId="235d122c-3b57-4c5d-826a-7dbf2d1a59d1" providerId="ADAL" clId="{810A0893-D3C2-4DA3-A0D5-D8755E2C18C3}" dt="2019-09-03T02:38:00.556" v="271" actId="166"/>
            <ac:spMkLst>
              <pc:docMk/>
              <pc:sldMasterMk cId="2104976611" sldId="2147483660"/>
              <pc:sldLayoutMk cId="2835528431" sldId="2147483661"/>
              <ac:spMk id="59" creationId="{BBCBC643-8B2C-4BB0-B717-CF17EBBD6AC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1" creationId="{566CDBCB-B09C-4693-8EDE-CC7AB353DBE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2" creationId="{B95C6F6D-D574-48A6-9075-6804E08B441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3" creationId="{8262E54C-2B87-481E-82B5-7217B63BCF5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4" creationId="{F425CE17-3822-43E5-9255-A746D69BA69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5" creationId="{B7995931-2DD6-492A-80FA-51B719CF21B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6" creationId="{CB55E50E-9474-400B-9A26-B3AF46662EF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7" creationId="{F4D625E3-DA5A-47A6-B6BA-14396F4E72C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8" creationId="{559A5694-9B48-4129-A6E7-339913F0D31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69" creationId="{2B172C76-A927-4AC0-BA15-8ADC35AFF68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0" creationId="{5D1349FF-4E4F-4762-AC8B-962256BDBBA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3" creationId="{D1F75CEF-496A-4ED0-B76E-DA4DE7F601F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6" creationId="{587D4F0A-68D5-4779-BFDF-E7852C4119C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7" creationId="{05980AAC-1BF4-48CC-AF10-30C524D9853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8" creationId="{77069833-637D-46AB-B0B0-B6D71679997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79" creationId="{9CE9C7AC-328A-4157-8064-D69372F587E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0" creationId="{2017F2B1-65B4-4905-93C7-98D94C1B790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1" creationId="{59C32E99-889E-485D-9885-F23D0101DD2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2" creationId="{177DA77C-EF8B-425D-AAD8-C4CDF5BD2DF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3" creationId="{2537C36D-3B0F-40C3-B1E1-8E33AB49DBF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4" creationId="{CC24CC58-B3DB-4AF6-A40E-B5A0E2FDFCB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5" creationId="{8A7068B0-2C76-4EBE-AFFF-EE6A04848EB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88" creationId="{38F7BC29-4FF5-4C38-8BC8-5DE9BC196CB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1" creationId="{20BE3D94-0E96-4459-A370-8E468BE4E1A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2" creationId="{893EF22D-B7DD-4797-8FE7-067824BF1E1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3" creationId="{EFFDFD19-C365-4369-8A67-DBF23F78028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4" creationId="{EB905D5B-E55E-4325-B9E1-772DC3B349B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5" creationId="{14A2ADA1-2085-4971-9C73-0DF9B73A4A5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6" creationId="{0C511CA2-2B59-4F6F-915F-D5838849EB5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7" creationId="{15E729BE-DA7B-4943-859B-0B7473B82B0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8" creationId="{53389F47-2620-4E2C-BDA3-5D0D882268A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99" creationId="{CCD3F98D-B4F2-402F-9E4F-9D99AF38779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0" creationId="{CE72ABBB-8778-4C24-98C7-F2FEB697DC4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3" creationId="{20988380-ED06-450E-B57E-2123F308C67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6" creationId="{F782A3DB-0FF5-4A52-9E5D-DDE66032B12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7" creationId="{5B936788-1C4C-42ED-BAC3-15522645F50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8" creationId="{339CA20F-F113-49A3-8C24-95AB323C1FB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09" creationId="{5BCBCC96-E3D7-4031-A799-00542D208F2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0" creationId="{AC504451-71F9-46D8-AEA3-812D8236F2E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1" creationId="{58343A76-2DF8-4CEB-A543-8FD6501EE9E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2" creationId="{304038FE-AE68-4C3C-8633-6DF897D39B1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3" creationId="{677AA2F4-D0F0-4B5E-BB87-C5C1DFC439B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4" creationId="{46002672-3B8A-4722-A115-7606F0AE90D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5" creationId="{1B518703-2BC2-45D5-AF03-6F91A11C969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18" creationId="{FDDEF1A2-D8D3-42FB-BF43-0BFFB259866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1" creationId="{2C5B7C99-8651-4782-9957-89FD3C29000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2" creationId="{575BFAE7-0CA7-4C92-B2C0-7F2C476AC27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3" creationId="{1B588640-22CF-4C02-902B-EC07AB1F1A3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4" creationId="{94D57F88-9A66-48BF-924C-2F5A662E08B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5" creationId="{50D5FE4F-007A-4C7C-89B6-2C1A321D291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6" creationId="{B0B9059D-8C6A-495C-82B7-4865FAF41FA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7" creationId="{093C9645-7B3B-46ED-8E8F-F73086816FA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8" creationId="{61CD8356-EF3D-4F19-8213-C6210D1D850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29" creationId="{7D1AE993-2057-4F9A-99E0-7925932C69B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0" creationId="{83E73AF4-3991-432D-A99A-E6DC472EC98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3" creationId="{C8CCA350-1669-44BC-A212-C3AE068C923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6" creationId="{53D50447-61AF-4CC2-B7CC-EAC247E902A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7" creationId="{59E86032-ADA4-4062-B13E-3012F487228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8" creationId="{5F17CF47-C155-47A3-B64A-D66A31BA498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39" creationId="{A6AE9334-3A15-460D-AC18-35C24D35933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0" creationId="{A0EE9E7C-8C62-4413-92D0-0B7E514EB13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1" creationId="{31E429A9-7874-4430-9CF6-734F87D77BF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2" creationId="{91F7A8A2-BF0D-41BB-8982-0B118BB48C6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3" creationId="{3F401850-EE94-475B-B835-94A8A000748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4" creationId="{EE741867-862D-4995-BC29-DE23EC4E72F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5" creationId="{9107F04B-1058-41BF-8A69-8FE7D3F8B20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48" creationId="{EDBB3F12-D582-4B1E-B837-E217B026C47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1" creationId="{A92FD3E4-1942-4A0A-9F11-2359A135682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2" creationId="{43ECCC18-6F74-4FFC-BDBC-831B599C966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3" creationId="{279D7153-E2F3-4F40-B966-47E45B2F5CF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4" creationId="{823863DF-3112-4783-A9DE-3B027A5F874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5" creationId="{4D4F8D38-CE24-4816-9C1E-0DF805B84BF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6" creationId="{64702D6B-9146-40A7-97ED-5FF986612FB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7" creationId="{4A128B53-78D7-4314-B485-42EEBFA96D1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8" creationId="{0B40ED20-66EA-4B26-AFC4-07BF0C5B4F0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59" creationId="{EC1F3AF9-4E5C-4268-B511-466CCCBA73F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0" creationId="{498EFC3E-97F7-45C5-9C06-C339290BED8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3" creationId="{B18CCF11-3063-44FE-BE9D-2456D878A7B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6" creationId="{0F8FCCAA-BEBF-44EF-BA2C-4C2135AF841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7" creationId="{C6D97092-74EC-4E4F-9F7F-F24F9CB36E5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8" creationId="{2F835B70-F295-40B6-B26C-0C0BE5F9CCF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69" creationId="{BDDC8BDA-D278-4002-8F2C-11D6EB13A54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0" creationId="{EBEDFB1D-B370-470C-ABFD-2CB1C99BBC7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1" creationId="{69D31F60-177B-4ECC-B3B1-85795077BE1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2" creationId="{C9C9E0A3-CFAD-4464-B9C6-6F43D617E39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3" creationId="{0CFB5024-0FF6-49FD-9966-50B784DF58F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4" creationId="{DDB52D0B-EB2D-4C92-8EB3-663FA288D43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5" creationId="{2A138EC1-D791-4D85-A09B-1024C08E272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78" creationId="{2D3D4E7D-8BCC-44B9-BA56-91AE206B47E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1" creationId="{3B5E17F8-D4E6-4F10-9B18-2F2028C5A85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2" creationId="{A06078C7-53DA-4036-B07D-A080F68F38A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3" creationId="{20C719A5-9311-4AB3-9B99-4D8FA078A6E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4" creationId="{7A0A5180-A681-43A7-81E2-36491DE5B34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5" creationId="{ABFCD547-A701-4054-AA80-A4C725465E8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6" creationId="{6F3882C4-19DA-44DB-81BD-7CE1CDFC704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7" creationId="{B65643B3-8ED8-4B92-A0A4-8A9A01AC095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8" creationId="{A9EFEAF8-0ECE-418E-82E1-B855044A733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89" creationId="{E0C4B2C1-809D-4F0C-9BD7-6EAF66FA79E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0" creationId="{45CCE961-8A21-4B50-A9A4-7F7A47BD58D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3" creationId="{996B6033-07A9-452C-ACA7-417EC252CDD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6" creationId="{9028498B-AA2E-4C09-8BA8-030A1A043D4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7" creationId="{8FBFD3F2-1A1F-4005-B54A-933398609CD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8" creationId="{9F9AD06A-535C-4AFB-8309-311EA86E65E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199" creationId="{233812DD-9D40-4D5A-94D7-086EABF18D9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0" creationId="{E0EC7D4D-E2F1-4CC2-9165-DDCA20F86AB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1" creationId="{EFE1C8CE-5EF4-4702-85CA-97306DCDDFE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2" creationId="{66E7D604-FF61-41BD-9C57-F54A73B41F9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3" creationId="{2C40D0B2-6756-4A36-BED2-E7AC676F70F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4" creationId="{F08A12E8-7CBA-422F-B864-070332A5E68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5" creationId="{D507ECCB-BD5F-4ACC-938A-0F87CECC1BA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08" creationId="{CA953E37-6D6E-49A2-9EEF-909B3FBEEC2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1" creationId="{1E71A330-F976-43F8-9FE1-6BF2F07D409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2" creationId="{047A1E32-3D85-4FDF-AFDA-6E4C6B69864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3" creationId="{0272ABB3-C111-41DB-9F78-DB4AC54722D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4" creationId="{13948977-44E8-4989-B7A8-EC9B6A00DFF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5" creationId="{B24103B8-9474-4B3C-95C9-17ECC026D34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6" creationId="{E854CFC6-5491-4E17-BBA1-635ED72F67D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7" creationId="{A94654C5-EFE0-47F1-B119-2F5D9C16D8F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8" creationId="{A453DB80-EC2C-47B3-84B9-D08DA3E8640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19" creationId="{76253E4E-E22A-403A-8612-941E7DAA2D6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0" creationId="{F991C6C6-F313-4AA9-BC8C-FAB99D1BC77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3" creationId="{B99C93DA-979E-42F0-A668-450069667CE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6" creationId="{DA4A5513-57EF-4531-9480-71B883446F9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7" creationId="{4CEE1F51-5C8D-41C5-973D-D0564AA7509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8" creationId="{582BD656-F225-406B-9B77-69A11400A92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29" creationId="{0BDC207D-7ABD-48B1-8D62-52116C1411C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0" creationId="{38B87E33-0AB8-4E22-8132-D27D0CAD94C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1" creationId="{C082A3BE-D870-429B-A1D3-9486D7314FC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2" creationId="{655549AD-AD7E-424A-9A37-65A253B475A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3" creationId="{29CB7A7F-1202-4D34-B1AC-D330233DF31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4" creationId="{7D41B563-67F4-480A-A1BB-9C83A3CCDF8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5" creationId="{EDD196FB-1A5F-4C31-8805-3899A2694E0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38" creationId="{2BDCCA14-E0DC-401E-AAFC-7E3DCF86442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1" creationId="{8E097072-1738-473C-8BA2-E2F9DE8EE32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2" creationId="{F1D1B987-4A19-44AE-B2D2-BABF9594BA1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3" creationId="{8DB35574-5A60-48D1-B8A0-F98EF7F7A31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4" creationId="{02920C51-D362-445C-9E9C-EAC61D6C467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5" creationId="{65B44881-9391-4D82-A079-72402D94E53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6" creationId="{F6E1AA6F-E9BE-4820-ACBE-0CDF80FED7F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7" creationId="{F06F591E-0D48-4CFD-8F75-611D2D6C07F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8" creationId="{F8F9A9DD-FAF6-4636-87C8-2D16887B271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49" creationId="{97472CB8-47D4-4A2B-811C-AADF983886E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0" creationId="{5ECC51AF-C7D2-4DEA-B227-80A73C2086E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3" creationId="{CBD50394-1C06-40A9-BEA3-6AC75ACBA72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6" creationId="{5A5B52D1-513D-45AD-8A89-5AD0B7930ADD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7" creationId="{F92A8829-B9AB-4D46-A6D0-16CB91F11C6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8" creationId="{03607E8C-CE5E-4949-8E94-EB6645B7C20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59" creationId="{9EAAC324-EEEF-4A67-990C-E193B57730D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0" creationId="{C15920A6-623D-4CF9-95FB-83F44040C7D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1" creationId="{7A435B89-A1D0-461B-9585-6D234686054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2" creationId="{DF34305A-1B50-4841-A7E1-121F2926AC8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3" creationId="{9CC1C4CA-1F37-4046-9766-4650F8F387E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4" creationId="{B555FABE-BDDC-4E56-8DBD-987563DE151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5" creationId="{42BC958B-F882-4B85-9EFB-DF08937C596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68" creationId="{705284B6-884B-4DCC-BF31-CCA8DE476E3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1" creationId="{536F4938-C3AF-452A-8589-9DBA739A963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2" creationId="{CA2C4F07-27F4-4F51-9848-C0298A691A72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3" creationId="{DE00B926-5B43-4C5D-8EF9-A5E6B987C5C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4" creationId="{0374718E-9272-4E61-8368-7BD202A95B4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5" creationId="{388212AE-C7D7-4221-99E0-9F439979840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6" creationId="{F2199657-E56C-40EB-B536-790CC18AE50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7" creationId="{5601EB7C-50FE-4CE0-AEA4-69E522F04C5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8" creationId="{D2DB706A-1CFC-4B95-8B12-419E7143C84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79" creationId="{8F745C6F-8814-4553-9274-61DE10E17704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0" creationId="{09CFA4C1-938D-422D-8A33-FBC4E41C08E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3" creationId="{DB4B9AB8-DB3B-4B73-AECE-D7D495625A8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6" creationId="{96137895-C654-4793-BCA5-C11543420D1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7" creationId="{0BA489FA-06E2-4330-9FCD-518AF789F8C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8" creationId="{1E941BB2-42ED-48B3-8DAA-DFD66C318DD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89" creationId="{D263F256-CE8C-4893-990A-0843CC49AB7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0" creationId="{493EB198-135A-4A05-867E-C629A231FD7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1" creationId="{93A7316A-2B41-4DC6-8E68-AC5205FA091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2" creationId="{B7266723-29BA-4199-8915-087BAEEA417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3" creationId="{F118D9DB-FF85-4265-94FE-E9002F8F4B7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4" creationId="{3E9DD9A9-14A2-4380-BE4F-C6C16A9B223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5" creationId="{B6375B46-17F1-4B17-B2F8-6D6FB025D05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298" creationId="{3F9DA4B4-171E-45FE-BBC2-8DF1E8FCFED0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1" creationId="{787D9929-8AFD-4383-861C-44B6628F6E0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2" creationId="{793000F2-A0E8-433C-AA3F-032CB533F6F9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3" creationId="{792ABF1F-9631-4B2A-8554-2204FF561FF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4" creationId="{70E8BF87-D05C-47A9-9F65-4E51151920E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5" creationId="{70E01C89-B9D8-454B-9B89-FE602F218016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6" creationId="{DE91F323-71C6-4276-AA97-34F690C0EBE5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7" creationId="{D4D906A7-C8CE-484D-BB6C-5A5B2B10DE3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8" creationId="{92A1AC7C-5BCC-4ADE-B0B7-0D61E05306B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09" creationId="{D916F165-8F0D-4B16-841E-75F468D28E3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0" creationId="{6D23B067-4D39-41C5-B8DC-D6366C7D6D8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3" creationId="{F789E58A-0311-4702-950B-44D636B08E9F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6" creationId="{E548F3EE-9AE1-4EA6-AE74-17A40F53F9E3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7" creationId="{EEC50695-26B5-4A22-A230-DBD6D7A30C7C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8" creationId="{743F76DC-3B20-4C92-A045-3171C309C391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19" creationId="{46D00451-D3CB-4E34-BA88-800A46EE25C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0" creationId="{7DCC1A6D-C88A-4C34-94B4-695DB2177DB7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1" creationId="{0AD5C3DA-AAE7-4309-8328-A0CE3E48482E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2" creationId="{7C3D98F3-CE4A-4ECD-BBB5-46BE3505534A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3" creationId="{1B492E73-D801-40C5-BFF5-BF253A25A508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4" creationId="{80713BC8-E9C2-42C1-B293-FA51A519C9DB}"/>
            </ac:spMkLst>
          </pc:spChg>
          <pc:spChg chg="mod">
            <ac:chgData name="Weisheng Zhu" userId="235d122c-3b57-4c5d-826a-7dbf2d1a59d1" providerId="ADAL" clId="{810A0893-D3C2-4DA3-A0D5-D8755E2C18C3}" dt="2019-09-03T02:38:48.621" v="276" actId="692"/>
            <ac:spMkLst>
              <pc:docMk/>
              <pc:sldMasterMk cId="2104976611" sldId="2147483660"/>
              <pc:sldLayoutMk cId="2835528431" sldId="2147483661"/>
              <ac:spMk id="325" creationId="{F6091726-A911-4E88-BB7D-8FC3688D7808}"/>
            </ac:spMkLst>
          </pc:spChg>
          <pc:spChg chg="add">
            <ac:chgData name="Weisheng Zhu" userId="235d122c-3b57-4c5d-826a-7dbf2d1a59d1" providerId="ADAL" clId="{810A0893-D3C2-4DA3-A0D5-D8755E2C18C3}" dt="2019-09-03T02:43:51.225" v="278"/>
            <ac:spMkLst>
              <pc:docMk/>
              <pc:sldMasterMk cId="2104976611" sldId="2147483660"/>
              <pc:sldLayoutMk cId="2835528431" sldId="2147483661"/>
              <ac:spMk id="333" creationId="{D4934DE6-D278-4745-91D0-469A7BE07800}"/>
            </ac:spMkLst>
          </pc:s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5" creationId="{C2D6A1C0-B9A4-434C-9D14-38BC1C54A24A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30" creationId="{54B1041C-EBC8-4FFC-A444-943713CA283B}"/>
            </ac:grpSpMkLst>
          </pc:grpChg>
          <pc:grpChg chg="del">
            <ac:chgData name="Weisheng Zhu" userId="235d122c-3b57-4c5d-826a-7dbf2d1a59d1" providerId="ADAL" clId="{810A0893-D3C2-4DA3-A0D5-D8755E2C18C3}" dt="2019-09-03T02:10:22.171" v="4" actId="478"/>
            <ac:grpSpMkLst>
              <pc:docMk/>
              <pc:sldMasterMk cId="2104976611" sldId="2147483660"/>
              <pc:sldLayoutMk cId="2835528431" sldId="2147483661"/>
              <ac:grpSpMk id="47" creationId="{5182D34D-06FB-4F4E-B7EA-3A1DAF5A792C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52" creationId="{80C77678-F5F2-4C01-B13D-63956ABE55C5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71" creationId="{57B3789C-F2F9-4541-869D-260DE5AFF833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86" creationId="{9EAF21CA-B7A6-4FA6-898B-C36EA3996940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01" creationId="{D11F6643-D18B-4340-A153-03AE6A1B302F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02" creationId="{F9987E50-4323-40D0-B646-96AD8B6C9DFE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04" creationId="{04C89C36-056E-4BC7-AECC-AF414C45B12B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05" creationId="{B040471F-1016-4A1B-B6F7-F6D351897198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16" creationId="{1133DA48-D688-4AEC-9C93-9EFED097F459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17" creationId="{520D1486-BDCD-4FD1-A854-9B41CD086AE4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19" creationId="{D97A0E18-3717-4F55-BCC4-C36BFB378FFD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20" creationId="{5C20C935-640C-4563-9A35-E2AC022784A5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31" creationId="{AEEBB8BE-88CF-4931-8D1D-6EFC68D7D586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32" creationId="{E8C74DC2-21FA-48A9-92BA-DE84DD89EE96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34" creationId="{5A108E59-1575-4C86-947E-932B123D3436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35" creationId="{04FC9638-D9E8-44C9-AAFC-ECBF32C8EABD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46" creationId="{04C7FDAA-10C9-43AF-BA35-462779F4DAB0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47" creationId="{421691D4-630D-4932-A816-9DF43D4C7BE1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49" creationId="{EB7167CF-9670-443F-A64D-F91B61217E83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50" creationId="{759A95EE-1E99-4071-9A02-F290619E379B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61" creationId="{96E8A864-22BF-4C6B-8E67-F3E857453236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62" creationId="{46FA6605-B97A-4455-B344-1056A5A5EE9A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64" creationId="{A5BD4EA5-3C91-4A80-9F99-199F9B5B09D9}"/>
            </ac:grpSpMkLst>
          </pc:grpChg>
          <pc:grpChg chg="mod">
            <ac:chgData name="Weisheng Zhu" userId="235d122c-3b57-4c5d-826a-7dbf2d1a59d1" providerId="ADAL" clId="{810A0893-D3C2-4DA3-A0D5-D8755E2C18C3}" dt="2019-09-03T02:37:39.229" v="266" actId="571"/>
            <ac:grpSpMkLst>
              <pc:docMk/>
              <pc:sldMasterMk cId="2104976611" sldId="2147483660"/>
              <pc:sldLayoutMk cId="2835528431" sldId="2147483661"/>
              <ac:grpSpMk id="165" creationId="{8E1C3B24-38C0-4236-8591-B4079ADB6ACA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76" creationId="{2FC4C608-B0D3-4241-8D86-4590050EA475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77" creationId="{8745F42D-26B8-46EC-9F4B-8A3DF15724B2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79" creationId="{AF757B46-B093-4851-8204-C5CD2E8FF679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80" creationId="{86667548-AF87-447B-BF0C-06045D95CB3F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191" creationId="{1421CE7D-2FE4-40F1-B8F4-9A2573C24A3D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92" creationId="{543C439C-2B5B-47B4-909E-3952EE91C041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94" creationId="{D5F9A319-07A0-40C7-9883-25C88D3C4B5A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195" creationId="{05FCDAB7-C08F-4D5D-BE44-142979FEDB13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06" creationId="{864AE899-EA8E-4D92-A88B-595ECE137EDD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07" creationId="{C9B1538B-8E97-4237-9DD6-9DCAD4D43C2C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09" creationId="{EA3CC56F-1826-4595-A23A-968B9204B845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10" creationId="{15D9B89A-50E6-4A36-A51B-B77EA5C07180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21" creationId="{1C0323FC-FC8C-4E63-A55C-598C8388387A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22" creationId="{DF9257C1-5150-47EA-A80A-82595EBC25D2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24" creationId="{7E599DA4-310D-42AC-835D-B722DFA4412F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25" creationId="{5D8A98E4-5072-429A-86C3-5AE7990434BD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36" creationId="{7FEC831F-65D5-4086-BD53-28DCF41F1AC0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37" creationId="{C411A3CB-0C02-4F0F-BE68-29D721D61E3D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39" creationId="{E50B3088-AD24-4265-BCAD-596703D2F3D2}"/>
            </ac:grpSpMkLst>
          </pc:grpChg>
          <pc:grpChg chg="mod">
            <ac:chgData name="Weisheng Zhu" userId="235d122c-3b57-4c5d-826a-7dbf2d1a59d1" providerId="ADAL" clId="{810A0893-D3C2-4DA3-A0D5-D8755E2C18C3}" dt="2019-09-03T02:37:41.623" v="267" actId="571"/>
            <ac:grpSpMkLst>
              <pc:docMk/>
              <pc:sldMasterMk cId="2104976611" sldId="2147483660"/>
              <pc:sldLayoutMk cId="2835528431" sldId="2147483661"/>
              <ac:grpSpMk id="240" creationId="{0430C2D7-2378-4F22-AEA1-3B9E58F9D88C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51" creationId="{A7D9E245-40EA-4269-837B-AC447EFC73AB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52" creationId="{125E0866-6DD8-4B6B-8B21-1240AB6CC7EC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54" creationId="{AD146E04-CBD5-4950-B103-02AB9294DDCD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55" creationId="{AFF20943-9A73-4E3B-8A13-05A8D59EF150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66" creationId="{8227F3A5-B2AD-4CC7-9276-65D70236C042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67" creationId="{54D17AD8-0631-4F46-90C4-50BE5D1612AC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69" creationId="{BED08C9B-5C2E-4572-99D1-86B882D729DB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70" creationId="{3995B043-4627-4429-8E9E-84CF400343D3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81" creationId="{9C850A59-BB67-4D85-B80D-78B335E872ED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82" creationId="{BD3AC563-5CFD-4E1C-AC8A-2366172C43FD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84" creationId="{E108A771-1554-45C2-B576-3291BE327EC5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85" creationId="{57CC6449-9036-4BFD-8E4C-D9A0C4F04449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296" creationId="{5B605F1B-3A23-4903-9CCD-D80CE6004E85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97" creationId="{34174AC2-3D73-48E1-8E36-D478326217AF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299" creationId="{C7A38A72-1A9B-4F42-911C-FFD4218ECF54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300" creationId="{FB24E57E-3109-4F17-9562-F4A1F7B83E55}"/>
            </ac:grpSpMkLst>
          </pc:grpChg>
          <pc:grpChg chg="add mod">
            <ac:chgData name="Weisheng Zhu" userId="235d122c-3b57-4c5d-826a-7dbf2d1a59d1" providerId="ADAL" clId="{810A0893-D3C2-4DA3-A0D5-D8755E2C18C3}" dt="2019-09-03T02:38:42.426" v="274" actId="207"/>
            <ac:grpSpMkLst>
              <pc:docMk/>
              <pc:sldMasterMk cId="2104976611" sldId="2147483660"/>
              <pc:sldLayoutMk cId="2835528431" sldId="2147483661"/>
              <ac:grpSpMk id="311" creationId="{2A811009-ED6E-42D8-B1FB-42B108AE8209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312" creationId="{C6338190-A32A-46AE-A5BB-E21A8B4B809C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314" creationId="{72764771-6CA3-4E3B-B9B0-6F83F7316449}"/>
            </ac:grpSpMkLst>
          </pc:grpChg>
          <pc:grpChg chg="mod">
            <ac:chgData name="Weisheng Zhu" userId="235d122c-3b57-4c5d-826a-7dbf2d1a59d1" providerId="ADAL" clId="{810A0893-D3C2-4DA3-A0D5-D8755E2C18C3}" dt="2019-09-03T02:37:44.038" v="268" actId="571"/>
            <ac:grpSpMkLst>
              <pc:docMk/>
              <pc:sldMasterMk cId="2104976611" sldId="2147483660"/>
              <pc:sldLayoutMk cId="2835528431" sldId="2147483661"/>
              <ac:grpSpMk id="315" creationId="{FCE5202A-1D90-4D3F-8F68-61898D42ACE8}"/>
            </ac:grpSpMkLst>
          </pc:grpChg>
          <pc:grpChg chg="add">
            <ac:chgData name="Weisheng Zhu" userId="235d122c-3b57-4c5d-826a-7dbf2d1a59d1" providerId="ADAL" clId="{810A0893-D3C2-4DA3-A0D5-D8755E2C18C3}" dt="2019-09-03T02:43:51.225" v="278"/>
            <ac:grpSpMkLst>
              <pc:docMk/>
              <pc:sldMasterMk cId="2104976611" sldId="2147483660"/>
              <pc:sldLayoutMk cId="2835528431" sldId="2147483661"/>
              <ac:grpSpMk id="326" creationId="{50EAF475-9BC6-4B9A-B8CC-6D40757F68C0}"/>
            </ac:grpSpMkLst>
          </pc:grpChg>
          <pc:cxnChg chg="del topLvl">
            <ac:chgData name="Weisheng Zhu" userId="235d122c-3b57-4c5d-826a-7dbf2d1a59d1" providerId="ADAL" clId="{810A0893-D3C2-4DA3-A0D5-D8755E2C18C3}" dt="2019-09-03T02:10:24.167" v="5" actId="478"/>
            <ac:cxnSpMkLst>
              <pc:docMk/>
              <pc:sldMasterMk cId="2104976611" sldId="2147483660"/>
              <pc:sldLayoutMk cId="2835528431" sldId="2147483661"/>
              <ac:cxnSpMk id="48" creationId="{E377ECFB-6F76-426A-AADD-CB2537372F55}"/>
            </ac:cxnSpMkLst>
          </pc:cxnChg>
          <pc:cxnChg chg="del topLvl">
            <ac:chgData name="Weisheng Zhu" userId="235d122c-3b57-4c5d-826a-7dbf2d1a59d1" providerId="ADAL" clId="{810A0893-D3C2-4DA3-A0D5-D8755E2C18C3}" dt="2019-09-03T02:10:22.171" v="4" actId="478"/>
            <ac:cxnSpMkLst>
              <pc:docMk/>
              <pc:sldMasterMk cId="2104976611" sldId="2147483660"/>
              <pc:sldLayoutMk cId="2835528431" sldId="2147483661"/>
              <ac:cxnSpMk id="49" creationId="{CEC28384-04A8-4C39-AF8E-297519CFC1A4}"/>
            </ac:cxnSpMkLst>
          </pc:cxnChg>
        </pc:sldLayoutChg>
        <pc:sldLayoutChg chg="addSp delSp modSp">
          <pc:chgData name="Weisheng Zhu" userId="235d122c-3b57-4c5d-826a-7dbf2d1a59d1" providerId="ADAL" clId="{810A0893-D3C2-4DA3-A0D5-D8755E2C18C3}" dt="2019-09-03T03:06:06.682" v="658" actId="1037"/>
          <pc:sldLayoutMkLst>
            <pc:docMk/>
            <pc:sldMasterMk cId="2104976611" sldId="2147483660"/>
            <pc:sldLayoutMk cId="994897120" sldId="2147483662"/>
          </pc:sldLayoutMkLst>
          <pc:spChg chg="del">
            <ac:chgData name="Weisheng Zhu" userId="235d122c-3b57-4c5d-826a-7dbf2d1a59d1" providerId="ADAL" clId="{810A0893-D3C2-4DA3-A0D5-D8755E2C18C3}" dt="2019-09-03T03:05:48.379" v="652" actId="478"/>
            <ac:spMkLst>
              <pc:docMk/>
              <pc:sldMasterMk cId="2104976611" sldId="2147483660"/>
              <pc:sldLayoutMk cId="994897120" sldId="2147483662"/>
              <ac:spMk id="28" creationId="{639D4FC6-3E53-436D-9167-80E321118B25}"/>
            </ac:spMkLst>
          </pc:spChg>
          <pc:spChg chg="del">
            <ac:chgData name="Weisheng Zhu" userId="235d122c-3b57-4c5d-826a-7dbf2d1a59d1" providerId="ADAL" clId="{810A0893-D3C2-4DA3-A0D5-D8755E2C18C3}" dt="2019-09-03T03:05:48.379" v="652" actId="478"/>
            <ac:spMkLst>
              <pc:docMk/>
              <pc:sldMasterMk cId="2104976611" sldId="2147483660"/>
              <pc:sldLayoutMk cId="994897120" sldId="2147483662"/>
              <ac:spMk id="32" creationId="{3FBAE872-0D1C-4DA9-8738-F3AD01B3B8F9}"/>
            </ac:spMkLst>
          </pc:spChg>
          <pc:spChg chg="del">
            <ac:chgData name="Weisheng Zhu" userId="235d122c-3b57-4c5d-826a-7dbf2d1a59d1" providerId="ADAL" clId="{810A0893-D3C2-4DA3-A0D5-D8755E2C18C3}" dt="2019-09-03T03:05:48.379" v="652" actId="478"/>
            <ac:spMkLst>
              <pc:docMk/>
              <pc:sldMasterMk cId="2104976611" sldId="2147483660"/>
              <pc:sldLayoutMk cId="994897120" sldId="2147483662"/>
              <ac:spMk id="36" creationId="{F5F829C4-E745-4389-A2BF-BE4A9C56A716}"/>
            </ac:spMkLst>
          </pc:spChg>
          <pc:spChg chg="add del">
            <ac:chgData name="Weisheng Zhu" userId="235d122c-3b57-4c5d-826a-7dbf2d1a59d1" providerId="ADAL" clId="{810A0893-D3C2-4DA3-A0D5-D8755E2C18C3}" dt="2019-09-03T03:05:10.328" v="636" actId="478"/>
            <ac:spMkLst>
              <pc:docMk/>
              <pc:sldMasterMk cId="2104976611" sldId="2147483660"/>
              <pc:sldLayoutMk cId="994897120" sldId="2147483662"/>
              <ac:spMk id="50" creationId="{59B44149-614A-4EB0-A643-2C0B5B389D87}"/>
            </ac:spMkLst>
          </pc:spChg>
          <pc:spChg chg="del">
            <ac:chgData name="Weisheng Zhu" userId="235d122c-3b57-4c5d-826a-7dbf2d1a59d1" providerId="ADAL" clId="{810A0893-D3C2-4DA3-A0D5-D8755E2C18C3}" dt="2019-09-03T03:05:12.741" v="637" actId="478"/>
            <ac:spMkLst>
              <pc:docMk/>
              <pc:sldMasterMk cId="2104976611" sldId="2147483660"/>
              <pc:sldLayoutMk cId="994897120" sldId="2147483662"/>
              <ac:spMk id="56" creationId="{0A11EA5A-E021-4285-AF46-B065D9A4C63F}"/>
            </ac:spMkLst>
          </pc:spChg>
          <pc:spChg chg="add del mod">
            <ac:chgData name="Weisheng Zhu" userId="235d122c-3b57-4c5d-826a-7dbf2d1a59d1" providerId="ADAL" clId="{810A0893-D3C2-4DA3-A0D5-D8755E2C18C3}" dt="2019-09-03T03:05:48.379" v="652" actId="478"/>
            <ac:spMkLst>
              <pc:docMk/>
              <pc:sldMasterMk cId="2104976611" sldId="2147483660"/>
              <pc:sldLayoutMk cId="994897120" sldId="2147483662"/>
              <ac:spMk id="81" creationId="{51DE999F-8039-4F07-8B55-E6903E015754}"/>
            </ac:spMkLst>
          </pc:spChg>
          <pc:spChg chg="add mod">
            <ac:chgData name="Weisheng Zhu" userId="235d122c-3b57-4c5d-826a-7dbf2d1a59d1" providerId="ADAL" clId="{810A0893-D3C2-4DA3-A0D5-D8755E2C18C3}" dt="2019-09-03T03:05:41.418" v="651" actId="1038"/>
            <ac:spMkLst>
              <pc:docMk/>
              <pc:sldMasterMk cId="2104976611" sldId="2147483660"/>
              <pc:sldLayoutMk cId="994897120" sldId="2147483662"/>
              <ac:spMk id="82" creationId="{BA89DE3D-7B0F-4B68-9523-DF897BEFEC4D}"/>
            </ac:spMkLst>
          </pc:spChg>
          <pc:spChg chg="add mod">
            <ac:chgData name="Weisheng Zhu" userId="235d122c-3b57-4c5d-826a-7dbf2d1a59d1" providerId="ADAL" clId="{810A0893-D3C2-4DA3-A0D5-D8755E2C18C3}" dt="2019-09-03T03:06:06.682" v="658" actId="1037"/>
            <ac:spMkLst>
              <pc:docMk/>
              <pc:sldMasterMk cId="2104976611" sldId="2147483660"/>
              <pc:sldLayoutMk cId="994897120" sldId="2147483662"/>
              <ac:spMk id="83" creationId="{E8CFDD0A-F31A-4816-B8A4-0BEE5280C600}"/>
            </ac:spMkLst>
          </pc:spChg>
          <pc:spChg chg="add mod">
            <ac:chgData name="Weisheng Zhu" userId="235d122c-3b57-4c5d-826a-7dbf2d1a59d1" providerId="ADAL" clId="{810A0893-D3C2-4DA3-A0D5-D8755E2C18C3}" dt="2019-09-03T03:06:06.682" v="658" actId="1037"/>
            <ac:spMkLst>
              <pc:docMk/>
              <pc:sldMasterMk cId="2104976611" sldId="2147483660"/>
              <pc:sldLayoutMk cId="994897120" sldId="2147483662"/>
              <ac:spMk id="93" creationId="{66E78CB8-80DA-4A45-9067-D9727B644139}"/>
            </ac:spMkLst>
          </pc:spChg>
          <pc:spChg chg="add mod">
            <ac:chgData name="Weisheng Zhu" userId="235d122c-3b57-4c5d-826a-7dbf2d1a59d1" providerId="ADAL" clId="{810A0893-D3C2-4DA3-A0D5-D8755E2C18C3}" dt="2019-09-03T03:06:03.563" v="656" actId="1076"/>
            <ac:spMkLst>
              <pc:docMk/>
              <pc:sldMasterMk cId="2104976611" sldId="2147483660"/>
              <pc:sldLayoutMk cId="994897120" sldId="2147483662"/>
              <ac:spMk id="94" creationId="{BCB0FCB3-512E-4C0F-B7D1-F90AED4EA86D}"/>
            </ac:spMkLst>
          </pc:spChg>
          <pc:spChg chg="add mod">
            <ac:chgData name="Weisheng Zhu" userId="235d122c-3b57-4c5d-826a-7dbf2d1a59d1" providerId="ADAL" clId="{810A0893-D3C2-4DA3-A0D5-D8755E2C18C3}" dt="2019-09-03T03:06:03.563" v="656" actId="1076"/>
            <ac:spMkLst>
              <pc:docMk/>
              <pc:sldMasterMk cId="2104976611" sldId="2147483660"/>
              <pc:sldLayoutMk cId="994897120" sldId="2147483662"/>
              <ac:spMk id="104" creationId="{20208E3F-36D0-4EBE-B1CA-F08F4D31FD16}"/>
            </ac:spMkLst>
          </pc:spChg>
          <pc:spChg chg="add mod">
            <ac:chgData name="Weisheng Zhu" userId="235d122c-3b57-4c5d-826a-7dbf2d1a59d1" providerId="ADAL" clId="{810A0893-D3C2-4DA3-A0D5-D8755E2C18C3}" dt="2019-09-03T03:05:58.723" v="655" actId="571"/>
            <ac:spMkLst>
              <pc:docMk/>
              <pc:sldMasterMk cId="2104976611" sldId="2147483660"/>
              <pc:sldLayoutMk cId="994897120" sldId="2147483662"/>
              <ac:spMk id="105" creationId="{84DB4252-FB0E-46FC-9A77-CFA67A2AC63F}"/>
            </ac:spMkLst>
          </pc:spChg>
          <pc:spChg chg="add mod">
            <ac:chgData name="Weisheng Zhu" userId="235d122c-3b57-4c5d-826a-7dbf2d1a59d1" providerId="ADAL" clId="{810A0893-D3C2-4DA3-A0D5-D8755E2C18C3}" dt="2019-09-03T03:05:58.723" v="655" actId="571"/>
            <ac:spMkLst>
              <pc:docMk/>
              <pc:sldMasterMk cId="2104976611" sldId="2147483660"/>
              <pc:sldLayoutMk cId="994897120" sldId="2147483662"/>
              <ac:spMk id="115" creationId="{9EC1D014-99B8-4D6B-BE9C-0CC9719216E5}"/>
            </ac:spMkLst>
          </pc:spChg>
          <pc:grpChg chg="del">
            <ac:chgData name="Weisheng Zhu" userId="235d122c-3b57-4c5d-826a-7dbf2d1a59d1" providerId="ADAL" clId="{810A0893-D3C2-4DA3-A0D5-D8755E2C18C3}" dt="2019-09-03T03:05:48.379" v="652" actId="478"/>
            <ac:grpSpMkLst>
              <pc:docMk/>
              <pc:sldMasterMk cId="2104976611" sldId="2147483660"/>
              <pc:sldLayoutMk cId="994897120" sldId="2147483662"/>
              <ac:grpSpMk id="37" creationId="{04CEFFF2-E41B-4B4F-A4D9-330986AA4AEA}"/>
            </ac:grpSpMkLst>
          </pc:grpChg>
          <pc:grpChg chg="del">
            <ac:chgData name="Weisheng Zhu" userId="235d122c-3b57-4c5d-826a-7dbf2d1a59d1" providerId="ADAL" clId="{810A0893-D3C2-4DA3-A0D5-D8755E2C18C3}" dt="2019-09-03T03:05:48.379" v="652" actId="478"/>
            <ac:grpSpMkLst>
              <pc:docMk/>
              <pc:sldMasterMk cId="2104976611" sldId="2147483660"/>
              <pc:sldLayoutMk cId="994897120" sldId="2147483662"/>
              <ac:grpSpMk id="57" creationId="{1533DA88-3122-46F5-93BD-11CE8AD63CA2}"/>
            </ac:grpSpMkLst>
          </pc:grpChg>
          <pc:grpChg chg="del">
            <ac:chgData name="Weisheng Zhu" userId="235d122c-3b57-4c5d-826a-7dbf2d1a59d1" providerId="ADAL" clId="{810A0893-D3C2-4DA3-A0D5-D8755E2C18C3}" dt="2019-09-03T03:05:48.379" v="652" actId="478"/>
            <ac:grpSpMkLst>
              <pc:docMk/>
              <pc:sldMasterMk cId="2104976611" sldId="2147483660"/>
              <pc:sldLayoutMk cId="994897120" sldId="2147483662"/>
              <ac:grpSpMk id="67" creationId="{3A81C092-10AE-457A-BDC2-DCC88990897B}"/>
            </ac:grpSpMkLst>
          </pc:grpChg>
          <pc:grpChg chg="add mod">
            <ac:chgData name="Weisheng Zhu" userId="235d122c-3b57-4c5d-826a-7dbf2d1a59d1" providerId="ADAL" clId="{810A0893-D3C2-4DA3-A0D5-D8755E2C18C3}" dt="2019-09-03T03:06:06.682" v="658" actId="1037"/>
            <ac:grpSpMkLst>
              <pc:docMk/>
              <pc:sldMasterMk cId="2104976611" sldId="2147483660"/>
              <pc:sldLayoutMk cId="994897120" sldId="2147483662"/>
              <ac:grpSpMk id="84" creationId="{9B01B48F-E42D-4047-A0AD-907E98288821}"/>
            </ac:grpSpMkLst>
          </pc:grpChg>
          <pc:grpChg chg="add mod">
            <ac:chgData name="Weisheng Zhu" userId="235d122c-3b57-4c5d-826a-7dbf2d1a59d1" providerId="ADAL" clId="{810A0893-D3C2-4DA3-A0D5-D8755E2C18C3}" dt="2019-09-03T03:06:03.563" v="656" actId="1076"/>
            <ac:grpSpMkLst>
              <pc:docMk/>
              <pc:sldMasterMk cId="2104976611" sldId="2147483660"/>
              <pc:sldLayoutMk cId="994897120" sldId="2147483662"/>
              <ac:grpSpMk id="95" creationId="{888E047E-0628-4741-8638-30F33ECCAF78}"/>
            </ac:grpSpMkLst>
          </pc:grpChg>
          <pc:grpChg chg="add mod">
            <ac:chgData name="Weisheng Zhu" userId="235d122c-3b57-4c5d-826a-7dbf2d1a59d1" providerId="ADAL" clId="{810A0893-D3C2-4DA3-A0D5-D8755E2C18C3}" dt="2019-09-03T03:05:58.723" v="655" actId="571"/>
            <ac:grpSpMkLst>
              <pc:docMk/>
              <pc:sldMasterMk cId="2104976611" sldId="2147483660"/>
              <pc:sldLayoutMk cId="994897120" sldId="2147483662"/>
              <ac:grpSpMk id="106" creationId="{599814A9-7EE7-42DE-8402-98428E853646}"/>
            </ac:grpSpMkLst>
          </pc:grpChg>
        </pc:sldLayoutChg>
        <pc:sldLayoutChg chg="addSp delSp modSp">
          <pc:chgData name="Weisheng Zhu" userId="235d122c-3b57-4c5d-826a-7dbf2d1a59d1" providerId="ADAL" clId="{810A0893-D3C2-4DA3-A0D5-D8755E2C18C3}" dt="2019-09-03T03:07:04.277" v="672" actId="478"/>
          <pc:sldLayoutMkLst>
            <pc:docMk/>
            <pc:sldMasterMk cId="2104976611" sldId="2147483660"/>
            <pc:sldLayoutMk cId="524744956" sldId="2147483663"/>
          </pc:sldLayoutMkLst>
          <pc:spChg chg="add del mod">
            <ac:chgData name="Weisheng Zhu" userId="235d122c-3b57-4c5d-826a-7dbf2d1a59d1" providerId="ADAL" clId="{810A0893-D3C2-4DA3-A0D5-D8755E2C18C3}" dt="2019-09-03T03:07:04.277" v="672" actId="478"/>
            <ac:spMkLst>
              <pc:docMk/>
              <pc:sldMasterMk cId="2104976611" sldId="2147483660"/>
              <pc:sldLayoutMk cId="524744956" sldId="2147483663"/>
              <ac:spMk id="10" creationId="{02071069-3339-4825-BBFF-A903B8DEF2E3}"/>
            </ac:spMkLst>
          </pc:spChg>
          <pc:spChg chg="add mod ord">
            <ac:chgData name="Weisheng Zhu" userId="235d122c-3b57-4c5d-826a-7dbf2d1a59d1" providerId="ADAL" clId="{810A0893-D3C2-4DA3-A0D5-D8755E2C18C3}" dt="2019-09-03T03:07:01.271" v="671" actId="1076"/>
            <ac:spMkLst>
              <pc:docMk/>
              <pc:sldMasterMk cId="2104976611" sldId="2147483660"/>
              <pc:sldLayoutMk cId="524744956" sldId="2147483663"/>
              <ac:spMk id="20" creationId="{C9C3BC57-1807-4C08-9D6F-36D0AEC90A7B}"/>
            </ac:spMkLst>
          </pc:spChg>
          <pc:spChg chg="add">
            <ac:chgData name="Weisheng Zhu" userId="235d122c-3b57-4c5d-826a-7dbf2d1a59d1" providerId="ADAL" clId="{810A0893-D3C2-4DA3-A0D5-D8755E2C18C3}" dt="2019-09-03T03:06:30.241" v="662"/>
            <ac:spMkLst>
              <pc:docMk/>
              <pc:sldMasterMk cId="2104976611" sldId="2147483660"/>
              <pc:sldLayoutMk cId="524744956" sldId="2147483663"/>
              <ac:spMk id="21" creationId="{2A7C7031-7AEE-4E1D-8160-229098D9564D}"/>
            </ac:spMkLst>
          </pc:spChg>
          <pc:spChg chg="del mod topLvl">
            <ac:chgData name="Weisheng Zhu" userId="235d122c-3b57-4c5d-826a-7dbf2d1a59d1" providerId="ADAL" clId="{810A0893-D3C2-4DA3-A0D5-D8755E2C18C3}" dt="2019-09-03T03:06:46.711" v="665" actId="478"/>
            <ac:spMkLst>
              <pc:docMk/>
              <pc:sldMasterMk cId="2104976611" sldId="2147483660"/>
              <pc:sldLayoutMk cId="524744956" sldId="2147483663"/>
              <ac:spMk id="37" creationId="{9626E399-ADFB-4998-88A4-A2B6C70C919F}"/>
            </ac:spMkLst>
          </pc:spChg>
          <pc:spChg chg="del mod topLvl">
            <ac:chgData name="Weisheng Zhu" userId="235d122c-3b57-4c5d-826a-7dbf2d1a59d1" providerId="ADAL" clId="{810A0893-D3C2-4DA3-A0D5-D8755E2C18C3}" dt="2019-09-03T03:06:46.711" v="665" actId="478"/>
            <ac:spMkLst>
              <pc:docMk/>
              <pc:sldMasterMk cId="2104976611" sldId="2147483660"/>
              <pc:sldLayoutMk cId="524744956" sldId="2147483663"/>
              <ac:spMk id="38" creationId="{47D3D82A-89BF-44B1-9FF6-1D9C6373E671}"/>
            </ac:spMkLst>
          </pc:spChg>
          <pc:spChg chg="del mod topLvl">
            <ac:chgData name="Weisheng Zhu" userId="235d122c-3b57-4c5d-826a-7dbf2d1a59d1" providerId="ADAL" clId="{810A0893-D3C2-4DA3-A0D5-D8755E2C18C3}" dt="2019-09-03T03:06:46.711" v="665" actId="478"/>
            <ac:spMkLst>
              <pc:docMk/>
              <pc:sldMasterMk cId="2104976611" sldId="2147483660"/>
              <pc:sldLayoutMk cId="524744956" sldId="2147483663"/>
              <ac:spMk id="39" creationId="{A6401B08-259B-4655-A3FE-7559DE97FE9E}"/>
            </ac:spMkLst>
          </pc:spChg>
          <pc:spChg chg="del mod topLvl">
            <ac:chgData name="Weisheng Zhu" userId="235d122c-3b57-4c5d-826a-7dbf2d1a59d1" providerId="ADAL" clId="{810A0893-D3C2-4DA3-A0D5-D8755E2C18C3}" dt="2019-09-03T03:06:46.711" v="665" actId="478"/>
            <ac:spMkLst>
              <pc:docMk/>
              <pc:sldMasterMk cId="2104976611" sldId="2147483660"/>
              <pc:sldLayoutMk cId="524744956" sldId="2147483663"/>
              <ac:spMk id="40" creationId="{042D004F-683E-4F40-985B-DFE7B7C78D32}"/>
            </ac:spMkLst>
          </pc:spChg>
          <pc:spChg chg="del mod topLvl">
            <ac:chgData name="Weisheng Zhu" userId="235d122c-3b57-4c5d-826a-7dbf2d1a59d1" providerId="ADAL" clId="{810A0893-D3C2-4DA3-A0D5-D8755E2C18C3}" dt="2019-09-03T03:06:46.711" v="665" actId="478"/>
            <ac:spMkLst>
              <pc:docMk/>
              <pc:sldMasterMk cId="2104976611" sldId="2147483660"/>
              <pc:sldLayoutMk cId="524744956" sldId="2147483663"/>
              <ac:spMk id="41" creationId="{B2540C1B-1771-41B4-9637-E768A846B4F8}"/>
            </ac:spMkLst>
          </pc:spChg>
          <pc:grpChg chg="add del mod">
            <ac:chgData name="Weisheng Zhu" userId="235d122c-3b57-4c5d-826a-7dbf2d1a59d1" providerId="ADAL" clId="{810A0893-D3C2-4DA3-A0D5-D8755E2C18C3}" dt="2019-09-03T03:07:04.277" v="672" actId="478"/>
            <ac:grpSpMkLst>
              <pc:docMk/>
              <pc:sldMasterMk cId="2104976611" sldId="2147483660"/>
              <pc:sldLayoutMk cId="524744956" sldId="2147483663"/>
              <ac:grpSpMk id="11" creationId="{54615F28-47F9-4606-88FC-080EF27173C2}"/>
            </ac:grpSpMkLst>
          </pc:grpChg>
          <pc:grpChg chg="add">
            <ac:chgData name="Weisheng Zhu" userId="235d122c-3b57-4c5d-826a-7dbf2d1a59d1" providerId="ADAL" clId="{810A0893-D3C2-4DA3-A0D5-D8755E2C18C3}" dt="2019-09-03T03:06:30.241" v="662"/>
            <ac:grpSpMkLst>
              <pc:docMk/>
              <pc:sldMasterMk cId="2104976611" sldId="2147483660"/>
              <pc:sldLayoutMk cId="524744956" sldId="2147483663"/>
              <ac:grpSpMk id="22" creationId="{BAE52F8D-DFC7-4168-8B05-220A49AD485E}"/>
            </ac:grpSpMkLst>
          </pc:grpChg>
          <pc:grpChg chg="add del">
            <ac:chgData name="Weisheng Zhu" userId="235d122c-3b57-4c5d-826a-7dbf2d1a59d1" providerId="ADAL" clId="{810A0893-D3C2-4DA3-A0D5-D8755E2C18C3}" dt="2019-09-03T03:06:44.010" v="664" actId="165"/>
            <ac:grpSpMkLst>
              <pc:docMk/>
              <pc:sldMasterMk cId="2104976611" sldId="2147483660"/>
              <pc:sldLayoutMk cId="524744956" sldId="2147483663"/>
              <ac:grpSpMk id="34" creationId="{F6A9E704-6F81-4E8F-A2CE-96747CA76556}"/>
            </ac:grpSpMkLst>
          </pc:grpChg>
          <pc:picChg chg="del">
            <ac:chgData name="Weisheng Zhu" userId="235d122c-3b57-4c5d-826a-7dbf2d1a59d1" providerId="ADAL" clId="{810A0893-D3C2-4DA3-A0D5-D8755E2C18C3}" dt="2019-09-03T03:06:23.563" v="661" actId="478"/>
            <ac:picMkLst>
              <pc:docMk/>
              <pc:sldMasterMk cId="2104976611" sldId="2147483660"/>
              <pc:sldLayoutMk cId="524744956" sldId="2147483663"/>
              <ac:picMk id="25" creationId="{ABEF164F-5AB4-48D8-AEB0-F2482A84C522}"/>
            </ac:picMkLst>
          </pc:picChg>
        </pc:sldLayoutChg>
        <pc:sldLayoutChg chg="addSp delSp modSp">
          <pc:chgData name="Weisheng Zhu" userId="235d122c-3b57-4c5d-826a-7dbf2d1a59d1" providerId="ADAL" clId="{810A0893-D3C2-4DA3-A0D5-D8755E2C18C3}" dt="2019-09-03T02:44:14.447" v="286" actId="1076"/>
          <pc:sldLayoutMkLst>
            <pc:docMk/>
            <pc:sldMasterMk cId="2104976611" sldId="2147483660"/>
            <pc:sldLayoutMk cId="1787859133" sldId="2147483664"/>
          </pc:sldLayoutMkLst>
          <pc:spChg chg="del">
            <ac:chgData name="Weisheng Zhu" userId="235d122c-3b57-4c5d-826a-7dbf2d1a59d1" providerId="ADAL" clId="{810A0893-D3C2-4DA3-A0D5-D8755E2C18C3}" dt="2019-09-03T02:44:08.712" v="284" actId="478"/>
            <ac:spMkLst>
              <pc:docMk/>
              <pc:sldMasterMk cId="2104976611" sldId="2147483660"/>
              <pc:sldLayoutMk cId="1787859133" sldId="2147483664"/>
              <ac:spMk id="7" creationId="{4EE51D6B-A883-46FA-B1A0-75A5434DBE5F}"/>
            </ac:spMkLst>
          </pc:spChg>
          <pc:spChg chg="del">
            <ac:chgData name="Weisheng Zhu" userId="235d122c-3b57-4c5d-826a-7dbf2d1a59d1" providerId="ADAL" clId="{810A0893-D3C2-4DA3-A0D5-D8755E2C18C3}" dt="2019-09-03T02:44:06.951" v="283" actId="478"/>
            <ac:spMkLst>
              <pc:docMk/>
              <pc:sldMasterMk cId="2104976611" sldId="2147483660"/>
              <pc:sldLayoutMk cId="1787859133" sldId="2147483664"/>
              <ac:spMk id="8" creationId="{795BAC29-06E0-4268-8AC1-F9DD5C592A72}"/>
            </ac:spMkLst>
          </pc:spChg>
          <pc:spChg chg="mod">
            <ac:chgData name="Weisheng Zhu" userId="235d122c-3b57-4c5d-826a-7dbf2d1a59d1" providerId="ADAL" clId="{810A0893-D3C2-4DA3-A0D5-D8755E2C18C3}" dt="2019-09-03T02:43:59.089" v="280" actId="207"/>
            <ac:spMkLst>
              <pc:docMk/>
              <pc:sldMasterMk cId="2104976611" sldId="2147483660"/>
              <pc:sldLayoutMk cId="1787859133" sldId="2147483664"/>
              <ac:spMk id="9" creationId="{8244F878-4A26-4E14-9244-A8FE1A8AF3F7}"/>
            </ac:spMkLst>
          </pc:spChg>
          <pc:spChg chg="mod">
            <ac:chgData name="Weisheng Zhu" userId="235d122c-3b57-4c5d-826a-7dbf2d1a59d1" providerId="ADAL" clId="{810A0893-D3C2-4DA3-A0D5-D8755E2C18C3}" dt="2019-09-03T02:44:02.031" v="282" actId="207"/>
            <ac:spMkLst>
              <pc:docMk/>
              <pc:sldMasterMk cId="2104976611" sldId="2147483660"/>
              <pc:sldLayoutMk cId="1787859133" sldId="2147483664"/>
              <ac:spMk id="11" creationId="{26658DD1-CB5E-4731-9AD9-3541F9BE2FF6}"/>
            </ac:spMkLst>
          </pc:spChg>
          <pc:spChg chg="add mod">
            <ac:chgData name="Weisheng Zhu" userId="235d122c-3b57-4c5d-826a-7dbf2d1a59d1" providerId="ADAL" clId="{810A0893-D3C2-4DA3-A0D5-D8755E2C18C3}" dt="2019-09-03T02:44:14.447" v="286" actId="1076"/>
            <ac:spMkLst>
              <pc:docMk/>
              <pc:sldMasterMk cId="2104976611" sldId="2147483660"/>
              <pc:sldLayoutMk cId="1787859133" sldId="2147483664"/>
              <ac:spMk id="18" creationId="{9F3146FA-15AD-475B-8185-9667409EFD1F}"/>
            </ac:spMkLst>
          </pc:spChg>
          <pc:grpChg chg="add mod">
            <ac:chgData name="Weisheng Zhu" userId="235d122c-3b57-4c5d-826a-7dbf2d1a59d1" providerId="ADAL" clId="{810A0893-D3C2-4DA3-A0D5-D8755E2C18C3}" dt="2019-09-03T02:44:14.447" v="286" actId="1076"/>
            <ac:grpSpMkLst>
              <pc:docMk/>
              <pc:sldMasterMk cId="2104976611" sldId="2147483660"/>
              <pc:sldLayoutMk cId="1787859133" sldId="2147483664"/>
              <ac:grpSpMk id="10" creationId="{E30C0A5D-668E-4DCC-BF2F-9EE047E38AAB}"/>
            </ac:grpSpMkLst>
          </pc:grpChg>
        </pc:sldLayoutChg>
      </pc:sldMasterChg>
      <pc:sldMasterChg chg="del delSldLayout">
        <pc:chgData name="Weisheng Zhu" userId="235d122c-3b57-4c5d-826a-7dbf2d1a59d1" providerId="ADAL" clId="{810A0893-D3C2-4DA3-A0D5-D8755E2C18C3}" dt="2019-09-03T05:06:01.875" v="1533" actId="47"/>
        <pc:sldMasterMkLst>
          <pc:docMk/>
          <pc:sldMasterMk cId="3142226832" sldId="2147483689"/>
        </pc:sldMasterMkLst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188636261" sldId="2147483690"/>
          </pc:sldLayoutMkLst>
        </pc:sldLayoutChg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3719333839" sldId="2147483691"/>
          </pc:sldLayoutMkLst>
        </pc:sldLayoutChg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1748911774" sldId="2147483692"/>
          </pc:sldLayoutMkLst>
        </pc:sldLayoutChg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88210810" sldId="2147483693"/>
          </pc:sldLayoutMkLst>
        </pc:sldLayoutChg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2572855231" sldId="2147483694"/>
          </pc:sldLayoutMkLst>
        </pc:sldLayoutChg>
        <pc:sldLayoutChg chg="del">
          <pc:chgData name="Weisheng Zhu" userId="235d122c-3b57-4c5d-826a-7dbf2d1a59d1" providerId="ADAL" clId="{810A0893-D3C2-4DA3-A0D5-D8755E2C18C3}" dt="2019-09-03T05:06:01.875" v="1533" actId="47"/>
          <pc:sldLayoutMkLst>
            <pc:docMk/>
            <pc:sldMasterMk cId="3142226832" sldId="2147483689"/>
            <pc:sldLayoutMk cId="2442163384" sldId="2147483695"/>
          </pc:sldLayoutMkLst>
        </pc:sldLayoutChg>
      </pc:sldMaster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07T07:39:50.506" idx="1">
    <p:pos x="7053" y="1313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2T14:40:27.921" idx="2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8B8AF-B0E6-44E4-BA59-035E030CBB19}" type="datetimeFigureOut">
              <a:rPr lang="zh-CN" altLang="en-US" smtClean="0"/>
              <a:t>2021/4/23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951FB-FC33-454D-96F9-3C4F9B4661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9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951FB-FC33-454D-96F9-3C4F9B46618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333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hyperlink" Target="../../&#29983;&#21270;&#35838;&#20214;&#65288;&#26412;&#20154;&#20462;&#25913;&#65289;/&#20154;&#21355;7&#29256;/2010/start.ppt#-1,4,&#30446;   &#24405;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7964142-33B7-467E-AEFF-3AB745848130}"/>
              </a:ext>
            </a:extLst>
          </p:cNvPr>
          <p:cNvSpPr/>
          <p:nvPr userDrawn="1"/>
        </p:nvSpPr>
        <p:spPr>
          <a:xfrm>
            <a:off x="0" y="1447025"/>
            <a:ext cx="12192000" cy="35067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C8121C7-D416-47B1-A8B7-A14537155E2F}"/>
              </a:ext>
            </a:extLst>
          </p:cNvPr>
          <p:cNvSpPr/>
          <p:nvPr userDrawn="1"/>
        </p:nvSpPr>
        <p:spPr>
          <a:xfrm>
            <a:off x="1102354" y="1184038"/>
            <a:ext cx="9987292" cy="4107884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2D6A1C0-B9A4-434C-9D14-38BC1C54A24A}"/>
              </a:ext>
            </a:extLst>
          </p:cNvPr>
          <p:cNvGrpSpPr/>
          <p:nvPr userDrawn="1"/>
        </p:nvGrpSpPr>
        <p:grpSpPr>
          <a:xfrm>
            <a:off x="1306025" y="1309715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6" name="图形 22" descr="臭虫">
              <a:extLst>
                <a:ext uri="{FF2B5EF4-FFF2-40B4-BE49-F238E27FC236}">
                  <a16:creationId xmlns:a16="http://schemas.microsoft.com/office/drawing/2014/main" id="{48570B2D-4B7B-47B7-8F27-B5D2E0E28CE7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11D887B4-1A31-4E3C-A846-E34ACF14D8F1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" name="任意多边形: 形状 28">
                <a:extLst>
                  <a:ext uri="{FF2B5EF4-FFF2-40B4-BE49-F238E27FC236}">
                    <a16:creationId xmlns:a16="http://schemas.microsoft.com/office/drawing/2014/main" id="{D0406E71-AA42-46FB-B038-94815C026398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7" name="图形 24" descr="仓鼠">
              <a:extLst>
                <a:ext uri="{FF2B5EF4-FFF2-40B4-BE49-F238E27FC236}">
                  <a16:creationId xmlns:a16="http://schemas.microsoft.com/office/drawing/2014/main" id="{D71FE8B1-1923-4C09-B1D9-497B6BDFA093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8" name="图形 26" descr="蝙蝠">
              <a:extLst>
                <a:ext uri="{FF2B5EF4-FFF2-40B4-BE49-F238E27FC236}">
                  <a16:creationId xmlns:a16="http://schemas.microsoft.com/office/drawing/2014/main" id="{0E761056-BFA0-485A-A19C-3FB23CBB24DF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6" name="任意多边形: 形状 25">
                <a:extLst>
                  <a:ext uri="{FF2B5EF4-FFF2-40B4-BE49-F238E27FC236}">
                    <a16:creationId xmlns:a16="http://schemas.microsoft.com/office/drawing/2014/main" id="{E4D037CB-AFA4-4856-B639-1EBB80AC6D9F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C53740BB-306D-40B5-82E8-F6900203FDC7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9" name="图形 28" descr="鲸鱼">
              <a:extLst>
                <a:ext uri="{FF2B5EF4-FFF2-40B4-BE49-F238E27FC236}">
                  <a16:creationId xmlns:a16="http://schemas.microsoft.com/office/drawing/2014/main" id="{BA0C0552-9AD8-41AB-A053-D4979409F573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2" name="任意多边形: 形状 21">
                <a:extLst>
                  <a:ext uri="{FF2B5EF4-FFF2-40B4-BE49-F238E27FC236}">
                    <a16:creationId xmlns:a16="http://schemas.microsoft.com/office/drawing/2014/main" id="{B0038AB3-A614-4C41-A42A-E0F9F02E28EF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AB357436-FB44-4244-8BA5-D7251CE1CF8C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" name="任意多边形: 形状 23">
                <a:extLst>
                  <a:ext uri="{FF2B5EF4-FFF2-40B4-BE49-F238E27FC236}">
                    <a16:creationId xmlns:a16="http://schemas.microsoft.com/office/drawing/2014/main" id="{2787377C-6FD2-4815-A2D5-4F4F646A0581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AFEA0304-F02D-43B8-B184-D605893AC41A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0" name="图形 30" descr="螃蟹">
              <a:extLst>
                <a:ext uri="{FF2B5EF4-FFF2-40B4-BE49-F238E27FC236}">
                  <a16:creationId xmlns:a16="http://schemas.microsoft.com/office/drawing/2014/main" id="{9C4EB465-EAC2-4348-B619-9B5855B42929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图形 32" descr="蚱蜢">
              <a:extLst>
                <a:ext uri="{FF2B5EF4-FFF2-40B4-BE49-F238E27FC236}">
                  <a16:creationId xmlns:a16="http://schemas.microsoft.com/office/drawing/2014/main" id="{0B0A8D3C-BBCE-4EC3-9440-7275F60E1ABB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54B1041C-EBC8-4FFC-A444-943713CA283B}"/>
              </a:ext>
            </a:extLst>
          </p:cNvPr>
          <p:cNvGrpSpPr/>
          <p:nvPr userDrawn="1"/>
        </p:nvGrpSpPr>
        <p:grpSpPr>
          <a:xfrm>
            <a:off x="3275651" y="1309715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31" name="图形 22" descr="臭虫">
              <a:extLst>
                <a:ext uri="{FF2B5EF4-FFF2-40B4-BE49-F238E27FC236}">
                  <a16:creationId xmlns:a16="http://schemas.microsoft.com/office/drawing/2014/main" id="{5F651A2E-AB72-4CFA-9549-E2A311C8F266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FF8E6DFE-20D1-498E-9AB4-0F458ADBC460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6" name="任意多边形: 形状 45">
                <a:extLst>
                  <a:ext uri="{FF2B5EF4-FFF2-40B4-BE49-F238E27FC236}">
                    <a16:creationId xmlns:a16="http://schemas.microsoft.com/office/drawing/2014/main" id="{F36D42B8-4305-48A4-993C-2E30B73E0279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32" name="图形 24" descr="仓鼠">
              <a:extLst>
                <a:ext uri="{FF2B5EF4-FFF2-40B4-BE49-F238E27FC236}">
                  <a16:creationId xmlns:a16="http://schemas.microsoft.com/office/drawing/2014/main" id="{B520DB4D-2E3A-4FC4-AE51-48B698BDE3A4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33" name="图形 26" descr="蝙蝠">
              <a:extLst>
                <a:ext uri="{FF2B5EF4-FFF2-40B4-BE49-F238E27FC236}">
                  <a16:creationId xmlns:a16="http://schemas.microsoft.com/office/drawing/2014/main" id="{FC6DA88F-A582-4187-AA41-EFDC6EA07A5B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41" name="任意多边形: 形状 40">
                <a:extLst>
                  <a:ext uri="{FF2B5EF4-FFF2-40B4-BE49-F238E27FC236}">
                    <a16:creationId xmlns:a16="http://schemas.microsoft.com/office/drawing/2014/main" id="{F9C6ECA1-8446-4F80-8614-ED9277ED1086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2" name="任意多边形: 形状 41">
                <a:extLst>
                  <a:ext uri="{FF2B5EF4-FFF2-40B4-BE49-F238E27FC236}">
                    <a16:creationId xmlns:a16="http://schemas.microsoft.com/office/drawing/2014/main" id="{8F8F2286-EC14-4803-A02F-41E2BEEBA1A7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34" name="图形 28" descr="鲸鱼">
              <a:extLst>
                <a:ext uri="{FF2B5EF4-FFF2-40B4-BE49-F238E27FC236}">
                  <a16:creationId xmlns:a16="http://schemas.microsoft.com/office/drawing/2014/main" id="{32ADD399-2791-4518-9FEF-72DBB89AF455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37" name="任意多边形: 形状 36">
                <a:extLst>
                  <a:ext uri="{FF2B5EF4-FFF2-40B4-BE49-F238E27FC236}">
                    <a16:creationId xmlns:a16="http://schemas.microsoft.com/office/drawing/2014/main" id="{B8887BDD-748A-4066-9425-BDDB3B5B2BA6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8" name="任意多边形: 形状 37">
                <a:extLst>
                  <a:ext uri="{FF2B5EF4-FFF2-40B4-BE49-F238E27FC236}">
                    <a16:creationId xmlns:a16="http://schemas.microsoft.com/office/drawing/2014/main" id="{3B7DED12-7E6E-40BB-9CAC-FD04010A001F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9" name="任意多边形: 形状 38">
                <a:extLst>
                  <a:ext uri="{FF2B5EF4-FFF2-40B4-BE49-F238E27FC236}">
                    <a16:creationId xmlns:a16="http://schemas.microsoft.com/office/drawing/2014/main" id="{58B2C31F-BC91-4FE9-B43C-0E93FB240776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0" name="任意多边形: 形状 39">
                <a:extLst>
                  <a:ext uri="{FF2B5EF4-FFF2-40B4-BE49-F238E27FC236}">
                    <a16:creationId xmlns:a16="http://schemas.microsoft.com/office/drawing/2014/main" id="{E62532CE-283A-4B9E-8E0F-BCD761E02F88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35" name="图形 30" descr="螃蟹">
              <a:extLst>
                <a:ext uri="{FF2B5EF4-FFF2-40B4-BE49-F238E27FC236}">
                  <a16:creationId xmlns:a16="http://schemas.microsoft.com/office/drawing/2014/main" id="{938039E3-DBE2-4AC5-93E6-8347EB6F5B83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6" name="图形 32" descr="蚱蜢">
              <a:extLst>
                <a:ext uri="{FF2B5EF4-FFF2-40B4-BE49-F238E27FC236}">
                  <a16:creationId xmlns:a16="http://schemas.microsoft.com/office/drawing/2014/main" id="{53460663-9D24-4CA8-8D7D-00E5479E11A4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80C77678-F5F2-4C01-B13D-63956ABE55C5}"/>
              </a:ext>
            </a:extLst>
          </p:cNvPr>
          <p:cNvGrpSpPr/>
          <p:nvPr userDrawn="1"/>
        </p:nvGrpSpPr>
        <p:grpSpPr>
          <a:xfrm>
            <a:off x="5245277" y="1309715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55" name="图形 22" descr="臭虫">
              <a:extLst>
                <a:ext uri="{FF2B5EF4-FFF2-40B4-BE49-F238E27FC236}">
                  <a16:creationId xmlns:a16="http://schemas.microsoft.com/office/drawing/2014/main" id="{8E96507E-67CD-4072-BAF6-A59A3D162EE6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69" name="任意多边形: 形状 68">
                <a:extLst>
                  <a:ext uri="{FF2B5EF4-FFF2-40B4-BE49-F238E27FC236}">
                    <a16:creationId xmlns:a16="http://schemas.microsoft.com/office/drawing/2014/main" id="{2B172C76-A927-4AC0-BA15-8ADC35AFF687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" name="任意多边形: 形状 69">
                <a:extLst>
                  <a:ext uri="{FF2B5EF4-FFF2-40B4-BE49-F238E27FC236}">
                    <a16:creationId xmlns:a16="http://schemas.microsoft.com/office/drawing/2014/main" id="{5D1349FF-4E4F-4762-AC8B-962256BDBBAE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57" name="图形 24" descr="仓鼠">
              <a:extLst>
                <a:ext uri="{FF2B5EF4-FFF2-40B4-BE49-F238E27FC236}">
                  <a16:creationId xmlns:a16="http://schemas.microsoft.com/office/drawing/2014/main" id="{B25ED2FB-238E-4AC9-9582-CF55E0427DD3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58" name="图形 26" descr="蝙蝠">
              <a:extLst>
                <a:ext uri="{FF2B5EF4-FFF2-40B4-BE49-F238E27FC236}">
                  <a16:creationId xmlns:a16="http://schemas.microsoft.com/office/drawing/2014/main" id="{BDE84535-C725-4D08-9069-D9280E7B1AF3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67" name="任意多边形: 形状 66">
                <a:extLst>
                  <a:ext uri="{FF2B5EF4-FFF2-40B4-BE49-F238E27FC236}">
                    <a16:creationId xmlns:a16="http://schemas.microsoft.com/office/drawing/2014/main" id="{F4D625E3-DA5A-47A6-B6BA-14396F4E72C0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" name="任意多边形: 形状 67">
                <a:extLst>
                  <a:ext uri="{FF2B5EF4-FFF2-40B4-BE49-F238E27FC236}">
                    <a16:creationId xmlns:a16="http://schemas.microsoft.com/office/drawing/2014/main" id="{559A5694-9B48-4129-A6E7-339913F0D311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60" name="图形 28" descr="鲸鱼">
              <a:extLst>
                <a:ext uri="{FF2B5EF4-FFF2-40B4-BE49-F238E27FC236}">
                  <a16:creationId xmlns:a16="http://schemas.microsoft.com/office/drawing/2014/main" id="{8B4BAD2F-5AF1-49DD-AD7F-804A2B5B3D12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63" name="任意多边形: 形状 62">
                <a:extLst>
                  <a:ext uri="{FF2B5EF4-FFF2-40B4-BE49-F238E27FC236}">
                    <a16:creationId xmlns:a16="http://schemas.microsoft.com/office/drawing/2014/main" id="{8262E54C-2B87-481E-82B5-7217B63BCF5D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" name="任意多边形: 形状 63">
                <a:extLst>
                  <a:ext uri="{FF2B5EF4-FFF2-40B4-BE49-F238E27FC236}">
                    <a16:creationId xmlns:a16="http://schemas.microsoft.com/office/drawing/2014/main" id="{F425CE17-3822-43E5-9255-A746D69BA69B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" name="任意多边形: 形状 64">
                <a:extLst>
                  <a:ext uri="{FF2B5EF4-FFF2-40B4-BE49-F238E27FC236}">
                    <a16:creationId xmlns:a16="http://schemas.microsoft.com/office/drawing/2014/main" id="{B7995931-2DD6-492A-80FA-51B719CF21BA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" name="任意多边形: 形状 65">
                <a:extLst>
                  <a:ext uri="{FF2B5EF4-FFF2-40B4-BE49-F238E27FC236}">
                    <a16:creationId xmlns:a16="http://schemas.microsoft.com/office/drawing/2014/main" id="{CB55E50E-9474-400B-9A26-B3AF46662EF9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61" name="图形 30" descr="螃蟹">
              <a:extLst>
                <a:ext uri="{FF2B5EF4-FFF2-40B4-BE49-F238E27FC236}">
                  <a16:creationId xmlns:a16="http://schemas.microsoft.com/office/drawing/2014/main" id="{566CDBCB-B09C-4693-8EDE-CC7AB353DBE5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图形 32" descr="蚱蜢">
              <a:extLst>
                <a:ext uri="{FF2B5EF4-FFF2-40B4-BE49-F238E27FC236}">
                  <a16:creationId xmlns:a16="http://schemas.microsoft.com/office/drawing/2014/main" id="{B95C6F6D-D574-48A6-9075-6804E08B4419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57B3789C-F2F9-4541-869D-260DE5AFF833}"/>
              </a:ext>
            </a:extLst>
          </p:cNvPr>
          <p:cNvGrpSpPr/>
          <p:nvPr userDrawn="1"/>
        </p:nvGrpSpPr>
        <p:grpSpPr>
          <a:xfrm>
            <a:off x="7214903" y="1309715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72" name="图形 22" descr="臭虫">
              <a:extLst>
                <a:ext uri="{FF2B5EF4-FFF2-40B4-BE49-F238E27FC236}">
                  <a16:creationId xmlns:a16="http://schemas.microsoft.com/office/drawing/2014/main" id="{A0668B4B-D35C-4443-8949-16489CA156D6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84" name="任意多边形: 形状 83">
                <a:extLst>
                  <a:ext uri="{FF2B5EF4-FFF2-40B4-BE49-F238E27FC236}">
                    <a16:creationId xmlns:a16="http://schemas.microsoft.com/office/drawing/2014/main" id="{CC24CC58-B3DB-4AF6-A40E-B5A0E2FDFCBB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" name="任意多边形: 形状 84">
                <a:extLst>
                  <a:ext uri="{FF2B5EF4-FFF2-40B4-BE49-F238E27FC236}">
                    <a16:creationId xmlns:a16="http://schemas.microsoft.com/office/drawing/2014/main" id="{8A7068B0-2C76-4EBE-AFFF-EE6A04848EBD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73" name="图形 24" descr="仓鼠">
              <a:extLst>
                <a:ext uri="{FF2B5EF4-FFF2-40B4-BE49-F238E27FC236}">
                  <a16:creationId xmlns:a16="http://schemas.microsoft.com/office/drawing/2014/main" id="{D1F75CEF-496A-4ED0-B76E-DA4DE7F601F2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74" name="图形 26" descr="蝙蝠">
              <a:extLst>
                <a:ext uri="{FF2B5EF4-FFF2-40B4-BE49-F238E27FC236}">
                  <a16:creationId xmlns:a16="http://schemas.microsoft.com/office/drawing/2014/main" id="{BBAD2F94-6A78-4528-ABE5-E72B36C6EBA1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82" name="任意多边形: 形状 81">
                <a:extLst>
                  <a:ext uri="{FF2B5EF4-FFF2-40B4-BE49-F238E27FC236}">
                    <a16:creationId xmlns:a16="http://schemas.microsoft.com/office/drawing/2014/main" id="{177DA77C-EF8B-425D-AAD8-C4CDF5BD2DF0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" name="任意多边形: 形状 82">
                <a:extLst>
                  <a:ext uri="{FF2B5EF4-FFF2-40B4-BE49-F238E27FC236}">
                    <a16:creationId xmlns:a16="http://schemas.microsoft.com/office/drawing/2014/main" id="{2537C36D-3B0F-40C3-B1E1-8E33AB49DBF6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75" name="图形 28" descr="鲸鱼">
              <a:extLst>
                <a:ext uri="{FF2B5EF4-FFF2-40B4-BE49-F238E27FC236}">
                  <a16:creationId xmlns:a16="http://schemas.microsoft.com/office/drawing/2014/main" id="{382E0D31-2719-4D83-9B11-FFE1F3B817C6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78" name="任意多边形: 形状 77">
                <a:extLst>
                  <a:ext uri="{FF2B5EF4-FFF2-40B4-BE49-F238E27FC236}">
                    <a16:creationId xmlns:a16="http://schemas.microsoft.com/office/drawing/2014/main" id="{77069833-637D-46AB-B0B0-B6D71679997E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" name="任意多边形: 形状 78">
                <a:extLst>
                  <a:ext uri="{FF2B5EF4-FFF2-40B4-BE49-F238E27FC236}">
                    <a16:creationId xmlns:a16="http://schemas.microsoft.com/office/drawing/2014/main" id="{9CE9C7AC-328A-4157-8064-D69372F587E4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" name="任意多边形: 形状 79">
                <a:extLst>
                  <a:ext uri="{FF2B5EF4-FFF2-40B4-BE49-F238E27FC236}">
                    <a16:creationId xmlns:a16="http://schemas.microsoft.com/office/drawing/2014/main" id="{2017F2B1-65B4-4905-93C7-98D94C1B790A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" name="任意多边形: 形状 80">
                <a:extLst>
                  <a:ext uri="{FF2B5EF4-FFF2-40B4-BE49-F238E27FC236}">
                    <a16:creationId xmlns:a16="http://schemas.microsoft.com/office/drawing/2014/main" id="{59C32E99-889E-485D-9885-F23D0101DD20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76" name="图形 30" descr="螃蟹">
              <a:extLst>
                <a:ext uri="{FF2B5EF4-FFF2-40B4-BE49-F238E27FC236}">
                  <a16:creationId xmlns:a16="http://schemas.microsoft.com/office/drawing/2014/main" id="{587D4F0A-68D5-4779-BFDF-E7852C4119C3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7" name="图形 32" descr="蚱蜢">
              <a:extLst>
                <a:ext uri="{FF2B5EF4-FFF2-40B4-BE49-F238E27FC236}">
                  <a16:creationId xmlns:a16="http://schemas.microsoft.com/office/drawing/2014/main" id="{05980AAC-1BF4-48CC-AF10-30C524D9853C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9EAF21CA-B7A6-4FA6-898B-C36EA3996940}"/>
              </a:ext>
            </a:extLst>
          </p:cNvPr>
          <p:cNvGrpSpPr/>
          <p:nvPr userDrawn="1"/>
        </p:nvGrpSpPr>
        <p:grpSpPr>
          <a:xfrm>
            <a:off x="9184530" y="1309715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87" name="图形 22" descr="臭虫">
              <a:extLst>
                <a:ext uri="{FF2B5EF4-FFF2-40B4-BE49-F238E27FC236}">
                  <a16:creationId xmlns:a16="http://schemas.microsoft.com/office/drawing/2014/main" id="{125AF18B-06FC-4A19-82FD-DA4B74D2E77A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99" name="任意多边形: 形状 98">
                <a:extLst>
                  <a:ext uri="{FF2B5EF4-FFF2-40B4-BE49-F238E27FC236}">
                    <a16:creationId xmlns:a16="http://schemas.microsoft.com/office/drawing/2014/main" id="{CCD3F98D-B4F2-402F-9E4F-9D99AF387790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" name="任意多边形: 形状 99">
                <a:extLst>
                  <a:ext uri="{FF2B5EF4-FFF2-40B4-BE49-F238E27FC236}">
                    <a16:creationId xmlns:a16="http://schemas.microsoft.com/office/drawing/2014/main" id="{CE72ABBB-8778-4C24-98C7-F2FEB697DC4F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88" name="图形 24" descr="仓鼠">
              <a:extLst>
                <a:ext uri="{FF2B5EF4-FFF2-40B4-BE49-F238E27FC236}">
                  <a16:creationId xmlns:a16="http://schemas.microsoft.com/office/drawing/2014/main" id="{38F7BC29-4FF5-4C38-8BC8-5DE9BC196CBC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89" name="图形 26" descr="蝙蝠">
              <a:extLst>
                <a:ext uri="{FF2B5EF4-FFF2-40B4-BE49-F238E27FC236}">
                  <a16:creationId xmlns:a16="http://schemas.microsoft.com/office/drawing/2014/main" id="{5D0DBB94-7FAF-425C-B17A-29828FF38ED2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97" name="任意多边形: 形状 96">
                <a:extLst>
                  <a:ext uri="{FF2B5EF4-FFF2-40B4-BE49-F238E27FC236}">
                    <a16:creationId xmlns:a16="http://schemas.microsoft.com/office/drawing/2014/main" id="{15E729BE-DA7B-4943-859B-0B7473B82B07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" name="任意多边形: 形状 97">
                <a:extLst>
                  <a:ext uri="{FF2B5EF4-FFF2-40B4-BE49-F238E27FC236}">
                    <a16:creationId xmlns:a16="http://schemas.microsoft.com/office/drawing/2014/main" id="{53389F47-2620-4E2C-BDA3-5D0D882268A1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90" name="图形 28" descr="鲸鱼">
              <a:extLst>
                <a:ext uri="{FF2B5EF4-FFF2-40B4-BE49-F238E27FC236}">
                  <a16:creationId xmlns:a16="http://schemas.microsoft.com/office/drawing/2014/main" id="{68AEEFD3-78F8-4C89-9E57-BE603D22FA08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93" name="任意多边形: 形状 92">
                <a:extLst>
                  <a:ext uri="{FF2B5EF4-FFF2-40B4-BE49-F238E27FC236}">
                    <a16:creationId xmlns:a16="http://schemas.microsoft.com/office/drawing/2014/main" id="{EFFDFD19-C365-4369-8A67-DBF23F780282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" name="任意多边形: 形状 93">
                <a:extLst>
                  <a:ext uri="{FF2B5EF4-FFF2-40B4-BE49-F238E27FC236}">
                    <a16:creationId xmlns:a16="http://schemas.microsoft.com/office/drawing/2014/main" id="{EB905D5B-E55E-4325-B9E1-772DC3B349B6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" name="任意多边形: 形状 94">
                <a:extLst>
                  <a:ext uri="{FF2B5EF4-FFF2-40B4-BE49-F238E27FC236}">
                    <a16:creationId xmlns:a16="http://schemas.microsoft.com/office/drawing/2014/main" id="{14A2ADA1-2085-4971-9C73-0DF9B73A4A5E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" name="任意多边形: 形状 95">
                <a:extLst>
                  <a:ext uri="{FF2B5EF4-FFF2-40B4-BE49-F238E27FC236}">
                    <a16:creationId xmlns:a16="http://schemas.microsoft.com/office/drawing/2014/main" id="{0C511CA2-2B59-4F6F-915F-D5838849EB57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91" name="图形 30" descr="螃蟹">
              <a:extLst>
                <a:ext uri="{FF2B5EF4-FFF2-40B4-BE49-F238E27FC236}">
                  <a16:creationId xmlns:a16="http://schemas.microsoft.com/office/drawing/2014/main" id="{20BE3D94-0E96-4459-A370-8E468BE4E1A2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2" name="图形 32" descr="蚱蜢">
              <a:extLst>
                <a:ext uri="{FF2B5EF4-FFF2-40B4-BE49-F238E27FC236}">
                  <a16:creationId xmlns:a16="http://schemas.microsoft.com/office/drawing/2014/main" id="{893EF22D-B7DD-4797-8FE7-067824BF1E11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D11F6643-D18B-4340-A153-03AE6A1B302F}"/>
              </a:ext>
            </a:extLst>
          </p:cNvPr>
          <p:cNvGrpSpPr/>
          <p:nvPr userDrawn="1"/>
        </p:nvGrpSpPr>
        <p:grpSpPr>
          <a:xfrm>
            <a:off x="1306025" y="2363616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02" name="图形 22" descr="臭虫">
              <a:extLst>
                <a:ext uri="{FF2B5EF4-FFF2-40B4-BE49-F238E27FC236}">
                  <a16:creationId xmlns:a16="http://schemas.microsoft.com/office/drawing/2014/main" id="{F9987E50-4323-40D0-B646-96AD8B6C9DFE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14" name="任意多边形: 形状 113">
                <a:extLst>
                  <a:ext uri="{FF2B5EF4-FFF2-40B4-BE49-F238E27FC236}">
                    <a16:creationId xmlns:a16="http://schemas.microsoft.com/office/drawing/2014/main" id="{46002672-3B8A-4722-A115-7606F0AE90D9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" name="任意多边形: 形状 114">
                <a:extLst>
                  <a:ext uri="{FF2B5EF4-FFF2-40B4-BE49-F238E27FC236}">
                    <a16:creationId xmlns:a16="http://schemas.microsoft.com/office/drawing/2014/main" id="{1B518703-2BC2-45D5-AF03-6F91A11C969C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03" name="图形 24" descr="仓鼠">
              <a:extLst>
                <a:ext uri="{FF2B5EF4-FFF2-40B4-BE49-F238E27FC236}">
                  <a16:creationId xmlns:a16="http://schemas.microsoft.com/office/drawing/2014/main" id="{20988380-ED06-450E-B57E-2123F308C67F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04" name="图形 26" descr="蝙蝠">
              <a:extLst>
                <a:ext uri="{FF2B5EF4-FFF2-40B4-BE49-F238E27FC236}">
                  <a16:creationId xmlns:a16="http://schemas.microsoft.com/office/drawing/2014/main" id="{04C89C36-056E-4BC7-AECC-AF414C45B12B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12" name="任意多边形: 形状 111">
                <a:extLst>
                  <a:ext uri="{FF2B5EF4-FFF2-40B4-BE49-F238E27FC236}">
                    <a16:creationId xmlns:a16="http://schemas.microsoft.com/office/drawing/2014/main" id="{304038FE-AE68-4C3C-8633-6DF897D39B14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" name="任意多边形: 形状 112">
                <a:extLst>
                  <a:ext uri="{FF2B5EF4-FFF2-40B4-BE49-F238E27FC236}">
                    <a16:creationId xmlns:a16="http://schemas.microsoft.com/office/drawing/2014/main" id="{677AA2F4-D0F0-4B5E-BB87-C5C1DFC439BD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05" name="图形 28" descr="鲸鱼">
              <a:extLst>
                <a:ext uri="{FF2B5EF4-FFF2-40B4-BE49-F238E27FC236}">
                  <a16:creationId xmlns:a16="http://schemas.microsoft.com/office/drawing/2014/main" id="{B040471F-1016-4A1B-B6F7-F6D351897198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08" name="任意多边形: 形状 107">
                <a:extLst>
                  <a:ext uri="{FF2B5EF4-FFF2-40B4-BE49-F238E27FC236}">
                    <a16:creationId xmlns:a16="http://schemas.microsoft.com/office/drawing/2014/main" id="{339CA20F-F113-49A3-8C24-95AB323C1FBF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" name="任意多边形: 形状 108">
                <a:extLst>
                  <a:ext uri="{FF2B5EF4-FFF2-40B4-BE49-F238E27FC236}">
                    <a16:creationId xmlns:a16="http://schemas.microsoft.com/office/drawing/2014/main" id="{5BCBCC96-E3D7-4031-A799-00542D208F21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" name="任意多边形: 形状 109">
                <a:extLst>
                  <a:ext uri="{FF2B5EF4-FFF2-40B4-BE49-F238E27FC236}">
                    <a16:creationId xmlns:a16="http://schemas.microsoft.com/office/drawing/2014/main" id="{AC504451-71F9-46D8-AEA3-812D8236F2E6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" name="任意多边形: 形状 110">
                <a:extLst>
                  <a:ext uri="{FF2B5EF4-FFF2-40B4-BE49-F238E27FC236}">
                    <a16:creationId xmlns:a16="http://schemas.microsoft.com/office/drawing/2014/main" id="{58343A76-2DF8-4CEB-A543-8FD6501EE9E0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06" name="图形 30" descr="螃蟹">
              <a:extLst>
                <a:ext uri="{FF2B5EF4-FFF2-40B4-BE49-F238E27FC236}">
                  <a16:creationId xmlns:a16="http://schemas.microsoft.com/office/drawing/2014/main" id="{F782A3DB-0FF5-4A52-9E5D-DDE66032B122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7" name="图形 32" descr="蚱蜢">
              <a:extLst>
                <a:ext uri="{FF2B5EF4-FFF2-40B4-BE49-F238E27FC236}">
                  <a16:creationId xmlns:a16="http://schemas.microsoft.com/office/drawing/2014/main" id="{5B936788-1C4C-42ED-BAC3-15522645F50D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1133DA48-D688-4AEC-9C93-9EFED097F459}"/>
              </a:ext>
            </a:extLst>
          </p:cNvPr>
          <p:cNvGrpSpPr/>
          <p:nvPr userDrawn="1"/>
        </p:nvGrpSpPr>
        <p:grpSpPr>
          <a:xfrm>
            <a:off x="3275651" y="2363616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17" name="图形 22" descr="臭虫">
              <a:extLst>
                <a:ext uri="{FF2B5EF4-FFF2-40B4-BE49-F238E27FC236}">
                  <a16:creationId xmlns:a16="http://schemas.microsoft.com/office/drawing/2014/main" id="{520D1486-BDCD-4FD1-A854-9B41CD086AE4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29" name="任意多边形: 形状 128">
                <a:extLst>
                  <a:ext uri="{FF2B5EF4-FFF2-40B4-BE49-F238E27FC236}">
                    <a16:creationId xmlns:a16="http://schemas.microsoft.com/office/drawing/2014/main" id="{7D1AE993-2057-4F9A-99E0-7925932C69B3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" name="任意多边形: 形状 129">
                <a:extLst>
                  <a:ext uri="{FF2B5EF4-FFF2-40B4-BE49-F238E27FC236}">
                    <a16:creationId xmlns:a16="http://schemas.microsoft.com/office/drawing/2014/main" id="{83E73AF4-3991-432D-A99A-E6DC472EC986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18" name="图形 24" descr="仓鼠">
              <a:extLst>
                <a:ext uri="{FF2B5EF4-FFF2-40B4-BE49-F238E27FC236}">
                  <a16:creationId xmlns:a16="http://schemas.microsoft.com/office/drawing/2014/main" id="{FDDEF1A2-D8D3-42FB-BF43-0BFFB259866E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19" name="图形 26" descr="蝙蝠">
              <a:extLst>
                <a:ext uri="{FF2B5EF4-FFF2-40B4-BE49-F238E27FC236}">
                  <a16:creationId xmlns:a16="http://schemas.microsoft.com/office/drawing/2014/main" id="{D97A0E18-3717-4F55-BCC4-C36BFB378FFD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27" name="任意多边形: 形状 126">
                <a:extLst>
                  <a:ext uri="{FF2B5EF4-FFF2-40B4-BE49-F238E27FC236}">
                    <a16:creationId xmlns:a16="http://schemas.microsoft.com/office/drawing/2014/main" id="{093C9645-7B3B-46ED-8E8F-F73086816FAB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" name="任意多边形: 形状 127">
                <a:extLst>
                  <a:ext uri="{FF2B5EF4-FFF2-40B4-BE49-F238E27FC236}">
                    <a16:creationId xmlns:a16="http://schemas.microsoft.com/office/drawing/2014/main" id="{61CD8356-EF3D-4F19-8213-C6210D1D850D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20" name="图形 28" descr="鲸鱼">
              <a:extLst>
                <a:ext uri="{FF2B5EF4-FFF2-40B4-BE49-F238E27FC236}">
                  <a16:creationId xmlns:a16="http://schemas.microsoft.com/office/drawing/2014/main" id="{5C20C935-640C-4563-9A35-E2AC022784A5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23" name="任意多边形: 形状 122">
                <a:extLst>
                  <a:ext uri="{FF2B5EF4-FFF2-40B4-BE49-F238E27FC236}">
                    <a16:creationId xmlns:a16="http://schemas.microsoft.com/office/drawing/2014/main" id="{1B588640-22CF-4C02-902B-EC07AB1F1A3A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" name="任意多边形: 形状 123">
                <a:extLst>
                  <a:ext uri="{FF2B5EF4-FFF2-40B4-BE49-F238E27FC236}">
                    <a16:creationId xmlns:a16="http://schemas.microsoft.com/office/drawing/2014/main" id="{94D57F88-9A66-48BF-924C-2F5A662E08B0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" name="任意多边形: 形状 124">
                <a:extLst>
                  <a:ext uri="{FF2B5EF4-FFF2-40B4-BE49-F238E27FC236}">
                    <a16:creationId xmlns:a16="http://schemas.microsoft.com/office/drawing/2014/main" id="{50D5FE4F-007A-4C7C-89B6-2C1A321D2913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" name="任意多边形: 形状 125">
                <a:extLst>
                  <a:ext uri="{FF2B5EF4-FFF2-40B4-BE49-F238E27FC236}">
                    <a16:creationId xmlns:a16="http://schemas.microsoft.com/office/drawing/2014/main" id="{B0B9059D-8C6A-495C-82B7-4865FAF41FA6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21" name="图形 30" descr="螃蟹">
              <a:extLst>
                <a:ext uri="{FF2B5EF4-FFF2-40B4-BE49-F238E27FC236}">
                  <a16:creationId xmlns:a16="http://schemas.microsoft.com/office/drawing/2014/main" id="{2C5B7C99-8651-4782-9957-89FD3C29000D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2" name="图形 32" descr="蚱蜢">
              <a:extLst>
                <a:ext uri="{FF2B5EF4-FFF2-40B4-BE49-F238E27FC236}">
                  <a16:creationId xmlns:a16="http://schemas.microsoft.com/office/drawing/2014/main" id="{575BFAE7-0CA7-4C92-B2C0-7F2C476AC275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AEEBB8BE-88CF-4931-8D1D-6EFC68D7D586}"/>
              </a:ext>
            </a:extLst>
          </p:cNvPr>
          <p:cNvGrpSpPr/>
          <p:nvPr userDrawn="1"/>
        </p:nvGrpSpPr>
        <p:grpSpPr>
          <a:xfrm>
            <a:off x="5245277" y="2363616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32" name="图形 22" descr="臭虫">
              <a:extLst>
                <a:ext uri="{FF2B5EF4-FFF2-40B4-BE49-F238E27FC236}">
                  <a16:creationId xmlns:a16="http://schemas.microsoft.com/office/drawing/2014/main" id="{E8C74DC2-21FA-48A9-92BA-DE84DD89EE96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44" name="任意多边形: 形状 143">
                <a:extLst>
                  <a:ext uri="{FF2B5EF4-FFF2-40B4-BE49-F238E27FC236}">
                    <a16:creationId xmlns:a16="http://schemas.microsoft.com/office/drawing/2014/main" id="{EE741867-862D-4995-BC29-DE23EC4E72FB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" name="任意多边形: 形状 144">
                <a:extLst>
                  <a:ext uri="{FF2B5EF4-FFF2-40B4-BE49-F238E27FC236}">
                    <a16:creationId xmlns:a16="http://schemas.microsoft.com/office/drawing/2014/main" id="{9107F04B-1058-41BF-8A69-8FE7D3F8B205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33" name="图形 24" descr="仓鼠">
              <a:extLst>
                <a:ext uri="{FF2B5EF4-FFF2-40B4-BE49-F238E27FC236}">
                  <a16:creationId xmlns:a16="http://schemas.microsoft.com/office/drawing/2014/main" id="{C8CCA350-1669-44BC-A212-C3AE068C9232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34" name="图形 26" descr="蝙蝠">
              <a:extLst>
                <a:ext uri="{FF2B5EF4-FFF2-40B4-BE49-F238E27FC236}">
                  <a16:creationId xmlns:a16="http://schemas.microsoft.com/office/drawing/2014/main" id="{5A108E59-1575-4C86-947E-932B123D3436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42" name="任意多边形: 形状 141">
                <a:extLst>
                  <a:ext uri="{FF2B5EF4-FFF2-40B4-BE49-F238E27FC236}">
                    <a16:creationId xmlns:a16="http://schemas.microsoft.com/office/drawing/2014/main" id="{91F7A8A2-BF0D-41BB-8982-0B118BB48C62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" name="任意多边形: 形状 142">
                <a:extLst>
                  <a:ext uri="{FF2B5EF4-FFF2-40B4-BE49-F238E27FC236}">
                    <a16:creationId xmlns:a16="http://schemas.microsoft.com/office/drawing/2014/main" id="{3F401850-EE94-475B-B835-94A8A0007482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35" name="图形 28" descr="鲸鱼">
              <a:extLst>
                <a:ext uri="{FF2B5EF4-FFF2-40B4-BE49-F238E27FC236}">
                  <a16:creationId xmlns:a16="http://schemas.microsoft.com/office/drawing/2014/main" id="{04FC9638-D9E8-44C9-AAFC-ECBF32C8EABD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38" name="任意多边形: 形状 137">
                <a:extLst>
                  <a:ext uri="{FF2B5EF4-FFF2-40B4-BE49-F238E27FC236}">
                    <a16:creationId xmlns:a16="http://schemas.microsoft.com/office/drawing/2014/main" id="{5F17CF47-C155-47A3-B64A-D66A31BA4984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" name="任意多边形: 形状 138">
                <a:extLst>
                  <a:ext uri="{FF2B5EF4-FFF2-40B4-BE49-F238E27FC236}">
                    <a16:creationId xmlns:a16="http://schemas.microsoft.com/office/drawing/2014/main" id="{A6AE9334-3A15-460D-AC18-35C24D359330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" name="任意多边形: 形状 139">
                <a:extLst>
                  <a:ext uri="{FF2B5EF4-FFF2-40B4-BE49-F238E27FC236}">
                    <a16:creationId xmlns:a16="http://schemas.microsoft.com/office/drawing/2014/main" id="{A0EE9E7C-8C62-4413-92D0-0B7E514EB134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" name="任意多边形: 形状 140">
                <a:extLst>
                  <a:ext uri="{FF2B5EF4-FFF2-40B4-BE49-F238E27FC236}">
                    <a16:creationId xmlns:a16="http://schemas.microsoft.com/office/drawing/2014/main" id="{31E429A9-7874-4430-9CF6-734F87D77BF0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36" name="图形 30" descr="螃蟹">
              <a:extLst>
                <a:ext uri="{FF2B5EF4-FFF2-40B4-BE49-F238E27FC236}">
                  <a16:creationId xmlns:a16="http://schemas.microsoft.com/office/drawing/2014/main" id="{53D50447-61AF-4CC2-B7CC-EAC247E902A4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7" name="图形 32" descr="蚱蜢">
              <a:extLst>
                <a:ext uri="{FF2B5EF4-FFF2-40B4-BE49-F238E27FC236}">
                  <a16:creationId xmlns:a16="http://schemas.microsoft.com/office/drawing/2014/main" id="{59E86032-ADA4-4062-B13E-3012F4872288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04C7FDAA-10C9-43AF-BA35-462779F4DAB0}"/>
              </a:ext>
            </a:extLst>
          </p:cNvPr>
          <p:cNvGrpSpPr/>
          <p:nvPr userDrawn="1"/>
        </p:nvGrpSpPr>
        <p:grpSpPr>
          <a:xfrm>
            <a:off x="7214903" y="2363616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47" name="图形 22" descr="臭虫">
              <a:extLst>
                <a:ext uri="{FF2B5EF4-FFF2-40B4-BE49-F238E27FC236}">
                  <a16:creationId xmlns:a16="http://schemas.microsoft.com/office/drawing/2014/main" id="{421691D4-630D-4932-A816-9DF43D4C7BE1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59" name="任意多边形: 形状 158">
                <a:extLst>
                  <a:ext uri="{FF2B5EF4-FFF2-40B4-BE49-F238E27FC236}">
                    <a16:creationId xmlns:a16="http://schemas.microsoft.com/office/drawing/2014/main" id="{EC1F3AF9-4E5C-4268-B511-466CCCBA73FD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" name="任意多边形: 形状 159">
                <a:extLst>
                  <a:ext uri="{FF2B5EF4-FFF2-40B4-BE49-F238E27FC236}">
                    <a16:creationId xmlns:a16="http://schemas.microsoft.com/office/drawing/2014/main" id="{498EFC3E-97F7-45C5-9C06-C339290BED85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48" name="图形 24" descr="仓鼠">
              <a:extLst>
                <a:ext uri="{FF2B5EF4-FFF2-40B4-BE49-F238E27FC236}">
                  <a16:creationId xmlns:a16="http://schemas.microsoft.com/office/drawing/2014/main" id="{EDBB3F12-D582-4B1E-B837-E217B026C47C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49" name="图形 26" descr="蝙蝠">
              <a:extLst>
                <a:ext uri="{FF2B5EF4-FFF2-40B4-BE49-F238E27FC236}">
                  <a16:creationId xmlns:a16="http://schemas.microsoft.com/office/drawing/2014/main" id="{EB7167CF-9670-443F-A64D-F91B61217E83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57" name="任意多边形: 形状 156">
                <a:extLst>
                  <a:ext uri="{FF2B5EF4-FFF2-40B4-BE49-F238E27FC236}">
                    <a16:creationId xmlns:a16="http://schemas.microsoft.com/office/drawing/2014/main" id="{4A128B53-78D7-4314-B485-42EEBFA96D18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" name="任意多边形: 形状 157">
                <a:extLst>
                  <a:ext uri="{FF2B5EF4-FFF2-40B4-BE49-F238E27FC236}">
                    <a16:creationId xmlns:a16="http://schemas.microsoft.com/office/drawing/2014/main" id="{0B40ED20-66EA-4B26-AFC4-07BF0C5B4F04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50" name="图形 28" descr="鲸鱼">
              <a:extLst>
                <a:ext uri="{FF2B5EF4-FFF2-40B4-BE49-F238E27FC236}">
                  <a16:creationId xmlns:a16="http://schemas.microsoft.com/office/drawing/2014/main" id="{759A95EE-1E99-4071-9A02-F290619E379B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53" name="任意多边形: 形状 152">
                <a:extLst>
                  <a:ext uri="{FF2B5EF4-FFF2-40B4-BE49-F238E27FC236}">
                    <a16:creationId xmlns:a16="http://schemas.microsoft.com/office/drawing/2014/main" id="{279D7153-E2F3-4F40-B966-47E45B2F5CFE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" name="任意多边形: 形状 153">
                <a:extLst>
                  <a:ext uri="{FF2B5EF4-FFF2-40B4-BE49-F238E27FC236}">
                    <a16:creationId xmlns:a16="http://schemas.microsoft.com/office/drawing/2014/main" id="{823863DF-3112-4783-A9DE-3B027A5F8745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" name="任意多边形: 形状 154">
                <a:extLst>
                  <a:ext uri="{FF2B5EF4-FFF2-40B4-BE49-F238E27FC236}">
                    <a16:creationId xmlns:a16="http://schemas.microsoft.com/office/drawing/2014/main" id="{4D4F8D38-CE24-4816-9C1E-0DF805B84BFB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" name="任意多边形: 形状 155">
                <a:extLst>
                  <a:ext uri="{FF2B5EF4-FFF2-40B4-BE49-F238E27FC236}">
                    <a16:creationId xmlns:a16="http://schemas.microsoft.com/office/drawing/2014/main" id="{64702D6B-9146-40A7-97ED-5FF986612FBD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51" name="图形 30" descr="螃蟹">
              <a:extLst>
                <a:ext uri="{FF2B5EF4-FFF2-40B4-BE49-F238E27FC236}">
                  <a16:creationId xmlns:a16="http://schemas.microsoft.com/office/drawing/2014/main" id="{A92FD3E4-1942-4A0A-9F11-2359A135682E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2" name="图形 32" descr="蚱蜢">
              <a:extLst>
                <a:ext uri="{FF2B5EF4-FFF2-40B4-BE49-F238E27FC236}">
                  <a16:creationId xmlns:a16="http://schemas.microsoft.com/office/drawing/2014/main" id="{43ECCC18-6F74-4FFC-BDBC-831B599C966E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61" name="组合 160">
            <a:extLst>
              <a:ext uri="{FF2B5EF4-FFF2-40B4-BE49-F238E27FC236}">
                <a16:creationId xmlns:a16="http://schemas.microsoft.com/office/drawing/2014/main" id="{96E8A864-22BF-4C6B-8E67-F3E857453236}"/>
              </a:ext>
            </a:extLst>
          </p:cNvPr>
          <p:cNvGrpSpPr/>
          <p:nvPr userDrawn="1"/>
        </p:nvGrpSpPr>
        <p:grpSpPr>
          <a:xfrm>
            <a:off x="9184530" y="2363616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62" name="图形 22" descr="臭虫">
              <a:extLst>
                <a:ext uri="{FF2B5EF4-FFF2-40B4-BE49-F238E27FC236}">
                  <a16:creationId xmlns:a16="http://schemas.microsoft.com/office/drawing/2014/main" id="{46FA6605-B97A-4455-B344-1056A5A5EE9A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74" name="任意多边形: 形状 173">
                <a:extLst>
                  <a:ext uri="{FF2B5EF4-FFF2-40B4-BE49-F238E27FC236}">
                    <a16:creationId xmlns:a16="http://schemas.microsoft.com/office/drawing/2014/main" id="{DDB52D0B-EB2D-4C92-8EB3-663FA288D43A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" name="任意多边形: 形状 174">
                <a:extLst>
                  <a:ext uri="{FF2B5EF4-FFF2-40B4-BE49-F238E27FC236}">
                    <a16:creationId xmlns:a16="http://schemas.microsoft.com/office/drawing/2014/main" id="{2A138EC1-D791-4D85-A09B-1024C08E2722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63" name="图形 24" descr="仓鼠">
              <a:extLst>
                <a:ext uri="{FF2B5EF4-FFF2-40B4-BE49-F238E27FC236}">
                  <a16:creationId xmlns:a16="http://schemas.microsoft.com/office/drawing/2014/main" id="{B18CCF11-3063-44FE-BE9D-2456D878A7BE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64" name="图形 26" descr="蝙蝠">
              <a:extLst>
                <a:ext uri="{FF2B5EF4-FFF2-40B4-BE49-F238E27FC236}">
                  <a16:creationId xmlns:a16="http://schemas.microsoft.com/office/drawing/2014/main" id="{A5BD4EA5-3C91-4A80-9F99-199F9B5B09D9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72" name="任意多边形: 形状 171">
                <a:extLst>
                  <a:ext uri="{FF2B5EF4-FFF2-40B4-BE49-F238E27FC236}">
                    <a16:creationId xmlns:a16="http://schemas.microsoft.com/office/drawing/2014/main" id="{C9C9E0A3-CFAD-4464-B9C6-6F43D617E397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" name="任意多边形: 形状 172">
                <a:extLst>
                  <a:ext uri="{FF2B5EF4-FFF2-40B4-BE49-F238E27FC236}">
                    <a16:creationId xmlns:a16="http://schemas.microsoft.com/office/drawing/2014/main" id="{0CFB5024-0FF6-49FD-9966-50B784DF58FC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65" name="图形 28" descr="鲸鱼">
              <a:extLst>
                <a:ext uri="{FF2B5EF4-FFF2-40B4-BE49-F238E27FC236}">
                  <a16:creationId xmlns:a16="http://schemas.microsoft.com/office/drawing/2014/main" id="{8E1C3B24-38C0-4236-8591-B4079ADB6ACA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68" name="任意多边形: 形状 167">
                <a:extLst>
                  <a:ext uri="{FF2B5EF4-FFF2-40B4-BE49-F238E27FC236}">
                    <a16:creationId xmlns:a16="http://schemas.microsoft.com/office/drawing/2014/main" id="{2F835B70-F295-40B6-B26C-0C0BE5F9CCFE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" name="任意多边形: 形状 168">
                <a:extLst>
                  <a:ext uri="{FF2B5EF4-FFF2-40B4-BE49-F238E27FC236}">
                    <a16:creationId xmlns:a16="http://schemas.microsoft.com/office/drawing/2014/main" id="{BDDC8BDA-D278-4002-8F2C-11D6EB13A54E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" name="任意多边形: 形状 169">
                <a:extLst>
                  <a:ext uri="{FF2B5EF4-FFF2-40B4-BE49-F238E27FC236}">
                    <a16:creationId xmlns:a16="http://schemas.microsoft.com/office/drawing/2014/main" id="{EBEDFB1D-B370-470C-ABFD-2CB1C99BBC70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" name="任意多边形: 形状 170">
                <a:extLst>
                  <a:ext uri="{FF2B5EF4-FFF2-40B4-BE49-F238E27FC236}">
                    <a16:creationId xmlns:a16="http://schemas.microsoft.com/office/drawing/2014/main" id="{69D31F60-177B-4ECC-B3B1-85795077BE14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66" name="图形 30" descr="螃蟹">
              <a:extLst>
                <a:ext uri="{FF2B5EF4-FFF2-40B4-BE49-F238E27FC236}">
                  <a16:creationId xmlns:a16="http://schemas.microsoft.com/office/drawing/2014/main" id="{0F8FCCAA-BEBF-44EF-BA2C-4C2135AF841A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7" name="图形 32" descr="蚱蜢">
              <a:extLst>
                <a:ext uri="{FF2B5EF4-FFF2-40B4-BE49-F238E27FC236}">
                  <a16:creationId xmlns:a16="http://schemas.microsoft.com/office/drawing/2014/main" id="{C6D97092-74EC-4E4F-9F7F-F24F9CB36E5C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76" name="组合 175">
            <a:extLst>
              <a:ext uri="{FF2B5EF4-FFF2-40B4-BE49-F238E27FC236}">
                <a16:creationId xmlns:a16="http://schemas.microsoft.com/office/drawing/2014/main" id="{2FC4C608-B0D3-4241-8D86-4590050EA475}"/>
              </a:ext>
            </a:extLst>
          </p:cNvPr>
          <p:cNvGrpSpPr/>
          <p:nvPr userDrawn="1"/>
        </p:nvGrpSpPr>
        <p:grpSpPr>
          <a:xfrm>
            <a:off x="1306025" y="3383784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77" name="图形 22" descr="臭虫">
              <a:extLst>
                <a:ext uri="{FF2B5EF4-FFF2-40B4-BE49-F238E27FC236}">
                  <a16:creationId xmlns:a16="http://schemas.microsoft.com/office/drawing/2014/main" id="{8745F42D-26B8-46EC-9F4B-8A3DF15724B2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189" name="任意多边形: 形状 188">
                <a:extLst>
                  <a:ext uri="{FF2B5EF4-FFF2-40B4-BE49-F238E27FC236}">
                    <a16:creationId xmlns:a16="http://schemas.microsoft.com/office/drawing/2014/main" id="{E0C4B2C1-809D-4F0C-9BD7-6EAF66FA79E1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0" name="任意多边形: 形状 189">
                <a:extLst>
                  <a:ext uri="{FF2B5EF4-FFF2-40B4-BE49-F238E27FC236}">
                    <a16:creationId xmlns:a16="http://schemas.microsoft.com/office/drawing/2014/main" id="{45CCE961-8A21-4B50-A9A4-7F7A47BD58D6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78" name="图形 24" descr="仓鼠">
              <a:extLst>
                <a:ext uri="{FF2B5EF4-FFF2-40B4-BE49-F238E27FC236}">
                  <a16:creationId xmlns:a16="http://schemas.microsoft.com/office/drawing/2014/main" id="{2D3D4E7D-8BCC-44B9-BA56-91AE206B47E4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79" name="图形 26" descr="蝙蝠">
              <a:extLst>
                <a:ext uri="{FF2B5EF4-FFF2-40B4-BE49-F238E27FC236}">
                  <a16:creationId xmlns:a16="http://schemas.microsoft.com/office/drawing/2014/main" id="{AF757B46-B093-4851-8204-C5CD2E8FF679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187" name="任意多边形: 形状 186">
                <a:extLst>
                  <a:ext uri="{FF2B5EF4-FFF2-40B4-BE49-F238E27FC236}">
                    <a16:creationId xmlns:a16="http://schemas.microsoft.com/office/drawing/2014/main" id="{B65643B3-8ED8-4B92-A0A4-8A9A01AC0956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8" name="任意多边形: 形状 187">
                <a:extLst>
                  <a:ext uri="{FF2B5EF4-FFF2-40B4-BE49-F238E27FC236}">
                    <a16:creationId xmlns:a16="http://schemas.microsoft.com/office/drawing/2014/main" id="{A9EFEAF8-0ECE-418E-82E1-B855044A733E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80" name="图形 28" descr="鲸鱼">
              <a:extLst>
                <a:ext uri="{FF2B5EF4-FFF2-40B4-BE49-F238E27FC236}">
                  <a16:creationId xmlns:a16="http://schemas.microsoft.com/office/drawing/2014/main" id="{86667548-AF87-447B-BF0C-06045D95CB3F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83" name="任意多边形: 形状 182">
                <a:extLst>
                  <a:ext uri="{FF2B5EF4-FFF2-40B4-BE49-F238E27FC236}">
                    <a16:creationId xmlns:a16="http://schemas.microsoft.com/office/drawing/2014/main" id="{20C719A5-9311-4AB3-9B99-4D8FA078A6E6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4" name="任意多边形: 形状 183">
                <a:extLst>
                  <a:ext uri="{FF2B5EF4-FFF2-40B4-BE49-F238E27FC236}">
                    <a16:creationId xmlns:a16="http://schemas.microsoft.com/office/drawing/2014/main" id="{7A0A5180-A681-43A7-81E2-36491DE5B34C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5" name="任意多边形: 形状 184">
                <a:extLst>
                  <a:ext uri="{FF2B5EF4-FFF2-40B4-BE49-F238E27FC236}">
                    <a16:creationId xmlns:a16="http://schemas.microsoft.com/office/drawing/2014/main" id="{ABFCD547-A701-4054-AA80-A4C725465E86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6" name="任意多边形: 形状 185">
                <a:extLst>
                  <a:ext uri="{FF2B5EF4-FFF2-40B4-BE49-F238E27FC236}">
                    <a16:creationId xmlns:a16="http://schemas.microsoft.com/office/drawing/2014/main" id="{6F3882C4-19DA-44DB-81BD-7CE1CDFC7043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81" name="图形 30" descr="螃蟹">
              <a:extLst>
                <a:ext uri="{FF2B5EF4-FFF2-40B4-BE49-F238E27FC236}">
                  <a16:creationId xmlns:a16="http://schemas.microsoft.com/office/drawing/2014/main" id="{3B5E17F8-D4E6-4F10-9B18-2F2028C5A85A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2" name="图形 32" descr="蚱蜢">
              <a:extLst>
                <a:ext uri="{FF2B5EF4-FFF2-40B4-BE49-F238E27FC236}">
                  <a16:creationId xmlns:a16="http://schemas.microsoft.com/office/drawing/2014/main" id="{A06078C7-53DA-4036-B07D-A080F68F38A7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91" name="组合 190">
            <a:extLst>
              <a:ext uri="{FF2B5EF4-FFF2-40B4-BE49-F238E27FC236}">
                <a16:creationId xmlns:a16="http://schemas.microsoft.com/office/drawing/2014/main" id="{1421CE7D-2FE4-40F1-B8F4-9A2573C24A3D}"/>
              </a:ext>
            </a:extLst>
          </p:cNvPr>
          <p:cNvGrpSpPr/>
          <p:nvPr userDrawn="1"/>
        </p:nvGrpSpPr>
        <p:grpSpPr>
          <a:xfrm>
            <a:off x="3275651" y="3383784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192" name="图形 22" descr="臭虫">
              <a:extLst>
                <a:ext uri="{FF2B5EF4-FFF2-40B4-BE49-F238E27FC236}">
                  <a16:creationId xmlns:a16="http://schemas.microsoft.com/office/drawing/2014/main" id="{543C439C-2B5B-47B4-909E-3952EE91C041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04" name="任意多边形: 形状 203">
                <a:extLst>
                  <a:ext uri="{FF2B5EF4-FFF2-40B4-BE49-F238E27FC236}">
                    <a16:creationId xmlns:a16="http://schemas.microsoft.com/office/drawing/2014/main" id="{F08A12E8-7CBA-422F-B864-070332A5E686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5" name="任意多边形: 形状 204">
                <a:extLst>
                  <a:ext uri="{FF2B5EF4-FFF2-40B4-BE49-F238E27FC236}">
                    <a16:creationId xmlns:a16="http://schemas.microsoft.com/office/drawing/2014/main" id="{D507ECCB-BD5F-4ACC-938A-0F87CECC1BA5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93" name="图形 24" descr="仓鼠">
              <a:extLst>
                <a:ext uri="{FF2B5EF4-FFF2-40B4-BE49-F238E27FC236}">
                  <a16:creationId xmlns:a16="http://schemas.microsoft.com/office/drawing/2014/main" id="{996B6033-07A9-452C-ACA7-417EC252CDDB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94" name="图形 26" descr="蝙蝠">
              <a:extLst>
                <a:ext uri="{FF2B5EF4-FFF2-40B4-BE49-F238E27FC236}">
                  <a16:creationId xmlns:a16="http://schemas.microsoft.com/office/drawing/2014/main" id="{D5F9A319-07A0-40C7-9883-25C88D3C4B5A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02" name="任意多边形: 形状 201">
                <a:extLst>
                  <a:ext uri="{FF2B5EF4-FFF2-40B4-BE49-F238E27FC236}">
                    <a16:creationId xmlns:a16="http://schemas.microsoft.com/office/drawing/2014/main" id="{66E7D604-FF61-41BD-9C57-F54A73B41F92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3" name="任意多边形: 形状 202">
                <a:extLst>
                  <a:ext uri="{FF2B5EF4-FFF2-40B4-BE49-F238E27FC236}">
                    <a16:creationId xmlns:a16="http://schemas.microsoft.com/office/drawing/2014/main" id="{2C40D0B2-6756-4A36-BED2-E7AC676F70F1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95" name="图形 28" descr="鲸鱼">
              <a:extLst>
                <a:ext uri="{FF2B5EF4-FFF2-40B4-BE49-F238E27FC236}">
                  <a16:creationId xmlns:a16="http://schemas.microsoft.com/office/drawing/2014/main" id="{05FCDAB7-C08F-4D5D-BE44-142979FEDB13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198" name="任意多边形: 形状 197">
                <a:extLst>
                  <a:ext uri="{FF2B5EF4-FFF2-40B4-BE49-F238E27FC236}">
                    <a16:creationId xmlns:a16="http://schemas.microsoft.com/office/drawing/2014/main" id="{9F9AD06A-535C-4AFB-8309-311EA86E65EC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9" name="任意多边形: 形状 198">
                <a:extLst>
                  <a:ext uri="{FF2B5EF4-FFF2-40B4-BE49-F238E27FC236}">
                    <a16:creationId xmlns:a16="http://schemas.microsoft.com/office/drawing/2014/main" id="{233812DD-9D40-4D5A-94D7-086EABF18D92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0" name="任意多边形: 形状 199">
                <a:extLst>
                  <a:ext uri="{FF2B5EF4-FFF2-40B4-BE49-F238E27FC236}">
                    <a16:creationId xmlns:a16="http://schemas.microsoft.com/office/drawing/2014/main" id="{E0EC7D4D-E2F1-4CC2-9165-DDCA20F86AB8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1" name="任意多边形: 形状 200">
                <a:extLst>
                  <a:ext uri="{FF2B5EF4-FFF2-40B4-BE49-F238E27FC236}">
                    <a16:creationId xmlns:a16="http://schemas.microsoft.com/office/drawing/2014/main" id="{EFE1C8CE-5EF4-4702-85CA-97306DCDDFEF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96" name="图形 30" descr="螃蟹">
              <a:extLst>
                <a:ext uri="{FF2B5EF4-FFF2-40B4-BE49-F238E27FC236}">
                  <a16:creationId xmlns:a16="http://schemas.microsoft.com/office/drawing/2014/main" id="{9028498B-AA2E-4C09-8BA8-030A1A043D4B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7" name="图形 32" descr="蚱蜢">
              <a:extLst>
                <a:ext uri="{FF2B5EF4-FFF2-40B4-BE49-F238E27FC236}">
                  <a16:creationId xmlns:a16="http://schemas.microsoft.com/office/drawing/2014/main" id="{8FBFD3F2-1A1F-4005-B54A-933398609CD4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06" name="组合 205">
            <a:extLst>
              <a:ext uri="{FF2B5EF4-FFF2-40B4-BE49-F238E27FC236}">
                <a16:creationId xmlns:a16="http://schemas.microsoft.com/office/drawing/2014/main" id="{864AE899-EA8E-4D92-A88B-595ECE137EDD}"/>
              </a:ext>
            </a:extLst>
          </p:cNvPr>
          <p:cNvGrpSpPr/>
          <p:nvPr userDrawn="1"/>
        </p:nvGrpSpPr>
        <p:grpSpPr>
          <a:xfrm>
            <a:off x="5245277" y="3383784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07" name="图形 22" descr="臭虫">
              <a:extLst>
                <a:ext uri="{FF2B5EF4-FFF2-40B4-BE49-F238E27FC236}">
                  <a16:creationId xmlns:a16="http://schemas.microsoft.com/office/drawing/2014/main" id="{C9B1538B-8E97-4237-9DD6-9DCAD4D43C2C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19" name="任意多边形: 形状 218">
                <a:extLst>
                  <a:ext uri="{FF2B5EF4-FFF2-40B4-BE49-F238E27FC236}">
                    <a16:creationId xmlns:a16="http://schemas.microsoft.com/office/drawing/2014/main" id="{76253E4E-E22A-403A-8612-941E7DAA2D62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20" name="任意多边形: 形状 219">
                <a:extLst>
                  <a:ext uri="{FF2B5EF4-FFF2-40B4-BE49-F238E27FC236}">
                    <a16:creationId xmlns:a16="http://schemas.microsoft.com/office/drawing/2014/main" id="{F991C6C6-F313-4AA9-BC8C-FAB99D1BC777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08" name="图形 24" descr="仓鼠">
              <a:extLst>
                <a:ext uri="{FF2B5EF4-FFF2-40B4-BE49-F238E27FC236}">
                  <a16:creationId xmlns:a16="http://schemas.microsoft.com/office/drawing/2014/main" id="{CA953E37-6D6E-49A2-9EEF-909B3FBEEC24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09" name="图形 26" descr="蝙蝠">
              <a:extLst>
                <a:ext uri="{FF2B5EF4-FFF2-40B4-BE49-F238E27FC236}">
                  <a16:creationId xmlns:a16="http://schemas.microsoft.com/office/drawing/2014/main" id="{EA3CC56F-1826-4595-A23A-968B9204B845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17" name="任意多边形: 形状 216">
                <a:extLst>
                  <a:ext uri="{FF2B5EF4-FFF2-40B4-BE49-F238E27FC236}">
                    <a16:creationId xmlns:a16="http://schemas.microsoft.com/office/drawing/2014/main" id="{A94654C5-EFE0-47F1-B119-2F5D9C16D8FE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8" name="任意多边形: 形状 217">
                <a:extLst>
                  <a:ext uri="{FF2B5EF4-FFF2-40B4-BE49-F238E27FC236}">
                    <a16:creationId xmlns:a16="http://schemas.microsoft.com/office/drawing/2014/main" id="{A453DB80-EC2C-47B3-84B9-D08DA3E86402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10" name="图形 28" descr="鲸鱼">
              <a:extLst>
                <a:ext uri="{FF2B5EF4-FFF2-40B4-BE49-F238E27FC236}">
                  <a16:creationId xmlns:a16="http://schemas.microsoft.com/office/drawing/2014/main" id="{15D9B89A-50E6-4A36-A51B-B77EA5C07180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13" name="任意多边形: 形状 212">
                <a:extLst>
                  <a:ext uri="{FF2B5EF4-FFF2-40B4-BE49-F238E27FC236}">
                    <a16:creationId xmlns:a16="http://schemas.microsoft.com/office/drawing/2014/main" id="{0272ABB3-C111-41DB-9F78-DB4AC54722D6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4" name="任意多边形: 形状 213">
                <a:extLst>
                  <a:ext uri="{FF2B5EF4-FFF2-40B4-BE49-F238E27FC236}">
                    <a16:creationId xmlns:a16="http://schemas.microsoft.com/office/drawing/2014/main" id="{13948977-44E8-4989-B7A8-EC9B6A00DFFA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5" name="任意多边形: 形状 214">
                <a:extLst>
                  <a:ext uri="{FF2B5EF4-FFF2-40B4-BE49-F238E27FC236}">
                    <a16:creationId xmlns:a16="http://schemas.microsoft.com/office/drawing/2014/main" id="{B24103B8-9474-4B3C-95C9-17ECC026D34A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6" name="任意多边形: 形状 215">
                <a:extLst>
                  <a:ext uri="{FF2B5EF4-FFF2-40B4-BE49-F238E27FC236}">
                    <a16:creationId xmlns:a16="http://schemas.microsoft.com/office/drawing/2014/main" id="{E854CFC6-5491-4E17-BBA1-635ED72F67DB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11" name="图形 30" descr="螃蟹">
              <a:extLst>
                <a:ext uri="{FF2B5EF4-FFF2-40B4-BE49-F238E27FC236}">
                  <a16:creationId xmlns:a16="http://schemas.microsoft.com/office/drawing/2014/main" id="{1E71A330-F976-43F8-9FE1-6BF2F07D409E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2" name="图形 32" descr="蚱蜢">
              <a:extLst>
                <a:ext uri="{FF2B5EF4-FFF2-40B4-BE49-F238E27FC236}">
                  <a16:creationId xmlns:a16="http://schemas.microsoft.com/office/drawing/2014/main" id="{047A1E32-3D85-4FDF-AFDA-6E4C6B698647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21" name="组合 220">
            <a:extLst>
              <a:ext uri="{FF2B5EF4-FFF2-40B4-BE49-F238E27FC236}">
                <a16:creationId xmlns:a16="http://schemas.microsoft.com/office/drawing/2014/main" id="{1C0323FC-FC8C-4E63-A55C-598C8388387A}"/>
              </a:ext>
            </a:extLst>
          </p:cNvPr>
          <p:cNvGrpSpPr/>
          <p:nvPr userDrawn="1"/>
        </p:nvGrpSpPr>
        <p:grpSpPr>
          <a:xfrm>
            <a:off x="7214903" y="3383784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22" name="图形 22" descr="臭虫">
              <a:extLst>
                <a:ext uri="{FF2B5EF4-FFF2-40B4-BE49-F238E27FC236}">
                  <a16:creationId xmlns:a16="http://schemas.microsoft.com/office/drawing/2014/main" id="{DF9257C1-5150-47EA-A80A-82595EBC25D2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34" name="任意多边形: 形状 233">
                <a:extLst>
                  <a:ext uri="{FF2B5EF4-FFF2-40B4-BE49-F238E27FC236}">
                    <a16:creationId xmlns:a16="http://schemas.microsoft.com/office/drawing/2014/main" id="{7D41B563-67F4-480A-A1BB-9C83A3CCDF88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5" name="任意多边形: 形状 234">
                <a:extLst>
                  <a:ext uri="{FF2B5EF4-FFF2-40B4-BE49-F238E27FC236}">
                    <a16:creationId xmlns:a16="http://schemas.microsoft.com/office/drawing/2014/main" id="{EDD196FB-1A5F-4C31-8805-3899A2694E09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23" name="图形 24" descr="仓鼠">
              <a:extLst>
                <a:ext uri="{FF2B5EF4-FFF2-40B4-BE49-F238E27FC236}">
                  <a16:creationId xmlns:a16="http://schemas.microsoft.com/office/drawing/2014/main" id="{B99C93DA-979E-42F0-A668-450069667CEF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24" name="图形 26" descr="蝙蝠">
              <a:extLst>
                <a:ext uri="{FF2B5EF4-FFF2-40B4-BE49-F238E27FC236}">
                  <a16:creationId xmlns:a16="http://schemas.microsoft.com/office/drawing/2014/main" id="{7E599DA4-310D-42AC-835D-B722DFA4412F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32" name="任意多边形: 形状 231">
                <a:extLst>
                  <a:ext uri="{FF2B5EF4-FFF2-40B4-BE49-F238E27FC236}">
                    <a16:creationId xmlns:a16="http://schemas.microsoft.com/office/drawing/2014/main" id="{655549AD-AD7E-424A-9A37-65A253B475AF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3" name="任意多边形: 形状 232">
                <a:extLst>
                  <a:ext uri="{FF2B5EF4-FFF2-40B4-BE49-F238E27FC236}">
                    <a16:creationId xmlns:a16="http://schemas.microsoft.com/office/drawing/2014/main" id="{29CB7A7F-1202-4D34-B1AC-D330233DF315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25" name="图形 28" descr="鲸鱼">
              <a:extLst>
                <a:ext uri="{FF2B5EF4-FFF2-40B4-BE49-F238E27FC236}">
                  <a16:creationId xmlns:a16="http://schemas.microsoft.com/office/drawing/2014/main" id="{5D8A98E4-5072-429A-86C3-5AE7990434BD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28" name="任意多边形: 形状 227">
                <a:extLst>
                  <a:ext uri="{FF2B5EF4-FFF2-40B4-BE49-F238E27FC236}">
                    <a16:creationId xmlns:a16="http://schemas.microsoft.com/office/drawing/2014/main" id="{582BD656-F225-406B-9B77-69A11400A929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29" name="任意多边形: 形状 228">
                <a:extLst>
                  <a:ext uri="{FF2B5EF4-FFF2-40B4-BE49-F238E27FC236}">
                    <a16:creationId xmlns:a16="http://schemas.microsoft.com/office/drawing/2014/main" id="{0BDC207D-7ABD-48B1-8D62-52116C1411C6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0" name="任意多边形: 形状 229">
                <a:extLst>
                  <a:ext uri="{FF2B5EF4-FFF2-40B4-BE49-F238E27FC236}">
                    <a16:creationId xmlns:a16="http://schemas.microsoft.com/office/drawing/2014/main" id="{38B87E33-0AB8-4E22-8132-D27D0CAD94CD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1" name="任意多边形: 形状 230">
                <a:extLst>
                  <a:ext uri="{FF2B5EF4-FFF2-40B4-BE49-F238E27FC236}">
                    <a16:creationId xmlns:a16="http://schemas.microsoft.com/office/drawing/2014/main" id="{C082A3BE-D870-429B-A1D3-9486D7314FC7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26" name="图形 30" descr="螃蟹">
              <a:extLst>
                <a:ext uri="{FF2B5EF4-FFF2-40B4-BE49-F238E27FC236}">
                  <a16:creationId xmlns:a16="http://schemas.microsoft.com/office/drawing/2014/main" id="{DA4A5513-57EF-4531-9480-71B883446F95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7" name="图形 32" descr="蚱蜢">
              <a:extLst>
                <a:ext uri="{FF2B5EF4-FFF2-40B4-BE49-F238E27FC236}">
                  <a16:creationId xmlns:a16="http://schemas.microsoft.com/office/drawing/2014/main" id="{4CEE1F51-5C8D-41C5-973D-D0564AA7509E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36" name="组合 235">
            <a:extLst>
              <a:ext uri="{FF2B5EF4-FFF2-40B4-BE49-F238E27FC236}">
                <a16:creationId xmlns:a16="http://schemas.microsoft.com/office/drawing/2014/main" id="{7FEC831F-65D5-4086-BD53-28DCF41F1AC0}"/>
              </a:ext>
            </a:extLst>
          </p:cNvPr>
          <p:cNvGrpSpPr/>
          <p:nvPr userDrawn="1"/>
        </p:nvGrpSpPr>
        <p:grpSpPr>
          <a:xfrm>
            <a:off x="9184530" y="3383784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37" name="图形 22" descr="臭虫">
              <a:extLst>
                <a:ext uri="{FF2B5EF4-FFF2-40B4-BE49-F238E27FC236}">
                  <a16:creationId xmlns:a16="http://schemas.microsoft.com/office/drawing/2014/main" id="{C411A3CB-0C02-4F0F-BE68-29D721D61E3D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49" name="任意多边形: 形状 248">
                <a:extLst>
                  <a:ext uri="{FF2B5EF4-FFF2-40B4-BE49-F238E27FC236}">
                    <a16:creationId xmlns:a16="http://schemas.microsoft.com/office/drawing/2014/main" id="{97472CB8-47D4-4A2B-811C-AADF983886E6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0" name="任意多边形: 形状 249">
                <a:extLst>
                  <a:ext uri="{FF2B5EF4-FFF2-40B4-BE49-F238E27FC236}">
                    <a16:creationId xmlns:a16="http://schemas.microsoft.com/office/drawing/2014/main" id="{5ECC51AF-C7D2-4DEA-B227-80A73C2086EB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38" name="图形 24" descr="仓鼠">
              <a:extLst>
                <a:ext uri="{FF2B5EF4-FFF2-40B4-BE49-F238E27FC236}">
                  <a16:creationId xmlns:a16="http://schemas.microsoft.com/office/drawing/2014/main" id="{2BDCCA14-E0DC-401E-AAFC-7E3DCF864429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39" name="图形 26" descr="蝙蝠">
              <a:extLst>
                <a:ext uri="{FF2B5EF4-FFF2-40B4-BE49-F238E27FC236}">
                  <a16:creationId xmlns:a16="http://schemas.microsoft.com/office/drawing/2014/main" id="{E50B3088-AD24-4265-BCAD-596703D2F3D2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47" name="任意多边形: 形状 246">
                <a:extLst>
                  <a:ext uri="{FF2B5EF4-FFF2-40B4-BE49-F238E27FC236}">
                    <a16:creationId xmlns:a16="http://schemas.microsoft.com/office/drawing/2014/main" id="{F06F591E-0D48-4CFD-8F75-611D2D6C07F5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8" name="任意多边形: 形状 247">
                <a:extLst>
                  <a:ext uri="{FF2B5EF4-FFF2-40B4-BE49-F238E27FC236}">
                    <a16:creationId xmlns:a16="http://schemas.microsoft.com/office/drawing/2014/main" id="{F8F9A9DD-FAF6-4636-87C8-2D16887B2718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40" name="图形 28" descr="鲸鱼">
              <a:extLst>
                <a:ext uri="{FF2B5EF4-FFF2-40B4-BE49-F238E27FC236}">
                  <a16:creationId xmlns:a16="http://schemas.microsoft.com/office/drawing/2014/main" id="{0430C2D7-2378-4F22-AEA1-3B9E58F9D88C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43" name="任意多边形: 形状 242">
                <a:extLst>
                  <a:ext uri="{FF2B5EF4-FFF2-40B4-BE49-F238E27FC236}">
                    <a16:creationId xmlns:a16="http://schemas.microsoft.com/office/drawing/2014/main" id="{8DB35574-5A60-48D1-B8A0-F98EF7F7A317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4" name="任意多边形: 形状 243">
                <a:extLst>
                  <a:ext uri="{FF2B5EF4-FFF2-40B4-BE49-F238E27FC236}">
                    <a16:creationId xmlns:a16="http://schemas.microsoft.com/office/drawing/2014/main" id="{02920C51-D362-445C-9E9C-EAC61D6C4677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5" name="任意多边形: 形状 244">
                <a:extLst>
                  <a:ext uri="{FF2B5EF4-FFF2-40B4-BE49-F238E27FC236}">
                    <a16:creationId xmlns:a16="http://schemas.microsoft.com/office/drawing/2014/main" id="{65B44881-9391-4D82-A079-72402D94E536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6" name="任意多边形: 形状 245">
                <a:extLst>
                  <a:ext uri="{FF2B5EF4-FFF2-40B4-BE49-F238E27FC236}">
                    <a16:creationId xmlns:a16="http://schemas.microsoft.com/office/drawing/2014/main" id="{F6E1AA6F-E9BE-4820-ACBE-0CDF80FED7FE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41" name="图形 30" descr="螃蟹">
              <a:extLst>
                <a:ext uri="{FF2B5EF4-FFF2-40B4-BE49-F238E27FC236}">
                  <a16:creationId xmlns:a16="http://schemas.microsoft.com/office/drawing/2014/main" id="{8E097072-1738-473C-8BA2-E2F9DE8EE327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2" name="图形 32" descr="蚱蜢">
              <a:extLst>
                <a:ext uri="{FF2B5EF4-FFF2-40B4-BE49-F238E27FC236}">
                  <a16:creationId xmlns:a16="http://schemas.microsoft.com/office/drawing/2014/main" id="{F1D1B987-4A19-44AE-B2D2-BABF9594BA11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51" name="组合 250">
            <a:extLst>
              <a:ext uri="{FF2B5EF4-FFF2-40B4-BE49-F238E27FC236}">
                <a16:creationId xmlns:a16="http://schemas.microsoft.com/office/drawing/2014/main" id="{A7D9E245-40EA-4269-837B-AC447EFC73AB}"/>
              </a:ext>
            </a:extLst>
          </p:cNvPr>
          <p:cNvGrpSpPr/>
          <p:nvPr userDrawn="1"/>
        </p:nvGrpSpPr>
        <p:grpSpPr>
          <a:xfrm>
            <a:off x="1306025" y="4368622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52" name="图形 22" descr="臭虫">
              <a:extLst>
                <a:ext uri="{FF2B5EF4-FFF2-40B4-BE49-F238E27FC236}">
                  <a16:creationId xmlns:a16="http://schemas.microsoft.com/office/drawing/2014/main" id="{125E0866-6DD8-4B6B-8B21-1240AB6CC7EC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64" name="任意多边形: 形状 263">
                <a:extLst>
                  <a:ext uri="{FF2B5EF4-FFF2-40B4-BE49-F238E27FC236}">
                    <a16:creationId xmlns:a16="http://schemas.microsoft.com/office/drawing/2014/main" id="{B555FABE-BDDC-4E56-8DBD-987563DE151C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5" name="任意多边形: 形状 264">
                <a:extLst>
                  <a:ext uri="{FF2B5EF4-FFF2-40B4-BE49-F238E27FC236}">
                    <a16:creationId xmlns:a16="http://schemas.microsoft.com/office/drawing/2014/main" id="{42BC958B-F882-4B85-9EFB-DF08937C5961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53" name="图形 24" descr="仓鼠">
              <a:extLst>
                <a:ext uri="{FF2B5EF4-FFF2-40B4-BE49-F238E27FC236}">
                  <a16:creationId xmlns:a16="http://schemas.microsoft.com/office/drawing/2014/main" id="{CBD50394-1C06-40A9-BEA3-6AC75ACBA729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54" name="图形 26" descr="蝙蝠">
              <a:extLst>
                <a:ext uri="{FF2B5EF4-FFF2-40B4-BE49-F238E27FC236}">
                  <a16:creationId xmlns:a16="http://schemas.microsoft.com/office/drawing/2014/main" id="{AD146E04-CBD5-4950-B103-02AB9294DDCD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62" name="任意多边形: 形状 261">
                <a:extLst>
                  <a:ext uri="{FF2B5EF4-FFF2-40B4-BE49-F238E27FC236}">
                    <a16:creationId xmlns:a16="http://schemas.microsoft.com/office/drawing/2014/main" id="{DF34305A-1B50-4841-A7E1-121F2926AC8F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3" name="任意多边形: 形状 262">
                <a:extLst>
                  <a:ext uri="{FF2B5EF4-FFF2-40B4-BE49-F238E27FC236}">
                    <a16:creationId xmlns:a16="http://schemas.microsoft.com/office/drawing/2014/main" id="{9CC1C4CA-1F37-4046-9766-4650F8F387EB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55" name="图形 28" descr="鲸鱼">
              <a:extLst>
                <a:ext uri="{FF2B5EF4-FFF2-40B4-BE49-F238E27FC236}">
                  <a16:creationId xmlns:a16="http://schemas.microsoft.com/office/drawing/2014/main" id="{AFF20943-9A73-4E3B-8A13-05A8D59EF150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58" name="任意多边形: 形状 257">
                <a:extLst>
                  <a:ext uri="{FF2B5EF4-FFF2-40B4-BE49-F238E27FC236}">
                    <a16:creationId xmlns:a16="http://schemas.microsoft.com/office/drawing/2014/main" id="{03607E8C-CE5E-4949-8E94-EB6645B7C200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9" name="任意多边形: 形状 258">
                <a:extLst>
                  <a:ext uri="{FF2B5EF4-FFF2-40B4-BE49-F238E27FC236}">
                    <a16:creationId xmlns:a16="http://schemas.microsoft.com/office/drawing/2014/main" id="{9EAAC324-EEEF-4A67-990C-E193B57730D9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0" name="任意多边形: 形状 259">
                <a:extLst>
                  <a:ext uri="{FF2B5EF4-FFF2-40B4-BE49-F238E27FC236}">
                    <a16:creationId xmlns:a16="http://schemas.microsoft.com/office/drawing/2014/main" id="{C15920A6-623D-4CF9-95FB-83F44040C7D8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1" name="任意多边形: 形状 260">
                <a:extLst>
                  <a:ext uri="{FF2B5EF4-FFF2-40B4-BE49-F238E27FC236}">
                    <a16:creationId xmlns:a16="http://schemas.microsoft.com/office/drawing/2014/main" id="{7A435B89-A1D0-461B-9585-6D2346860540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56" name="图形 30" descr="螃蟹">
              <a:extLst>
                <a:ext uri="{FF2B5EF4-FFF2-40B4-BE49-F238E27FC236}">
                  <a16:creationId xmlns:a16="http://schemas.microsoft.com/office/drawing/2014/main" id="{5A5B52D1-513D-45AD-8A89-5AD0B7930ADD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7" name="图形 32" descr="蚱蜢">
              <a:extLst>
                <a:ext uri="{FF2B5EF4-FFF2-40B4-BE49-F238E27FC236}">
                  <a16:creationId xmlns:a16="http://schemas.microsoft.com/office/drawing/2014/main" id="{F92A8829-B9AB-4D46-A6D0-16CB91F11C61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66" name="组合 265">
            <a:extLst>
              <a:ext uri="{FF2B5EF4-FFF2-40B4-BE49-F238E27FC236}">
                <a16:creationId xmlns:a16="http://schemas.microsoft.com/office/drawing/2014/main" id="{8227F3A5-B2AD-4CC7-9276-65D70236C042}"/>
              </a:ext>
            </a:extLst>
          </p:cNvPr>
          <p:cNvGrpSpPr/>
          <p:nvPr userDrawn="1"/>
        </p:nvGrpSpPr>
        <p:grpSpPr>
          <a:xfrm>
            <a:off x="3275651" y="4368622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67" name="图形 22" descr="臭虫">
              <a:extLst>
                <a:ext uri="{FF2B5EF4-FFF2-40B4-BE49-F238E27FC236}">
                  <a16:creationId xmlns:a16="http://schemas.microsoft.com/office/drawing/2014/main" id="{54D17AD8-0631-4F46-90C4-50BE5D1612AC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79" name="任意多边形: 形状 278">
                <a:extLst>
                  <a:ext uri="{FF2B5EF4-FFF2-40B4-BE49-F238E27FC236}">
                    <a16:creationId xmlns:a16="http://schemas.microsoft.com/office/drawing/2014/main" id="{8F745C6F-8814-4553-9274-61DE10E17704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80" name="任意多边形: 形状 279">
                <a:extLst>
                  <a:ext uri="{FF2B5EF4-FFF2-40B4-BE49-F238E27FC236}">
                    <a16:creationId xmlns:a16="http://schemas.microsoft.com/office/drawing/2014/main" id="{09CFA4C1-938D-422D-8A33-FBC4E41C08E3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68" name="图形 24" descr="仓鼠">
              <a:extLst>
                <a:ext uri="{FF2B5EF4-FFF2-40B4-BE49-F238E27FC236}">
                  <a16:creationId xmlns:a16="http://schemas.microsoft.com/office/drawing/2014/main" id="{705284B6-884B-4DCC-BF31-CCA8DE476E39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69" name="图形 26" descr="蝙蝠">
              <a:extLst>
                <a:ext uri="{FF2B5EF4-FFF2-40B4-BE49-F238E27FC236}">
                  <a16:creationId xmlns:a16="http://schemas.microsoft.com/office/drawing/2014/main" id="{BED08C9B-5C2E-4572-99D1-86B882D729DB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77" name="任意多边形: 形状 276">
                <a:extLst>
                  <a:ext uri="{FF2B5EF4-FFF2-40B4-BE49-F238E27FC236}">
                    <a16:creationId xmlns:a16="http://schemas.microsoft.com/office/drawing/2014/main" id="{5601EB7C-50FE-4CE0-AEA4-69E522F04C5F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8" name="任意多边形: 形状 277">
                <a:extLst>
                  <a:ext uri="{FF2B5EF4-FFF2-40B4-BE49-F238E27FC236}">
                    <a16:creationId xmlns:a16="http://schemas.microsoft.com/office/drawing/2014/main" id="{D2DB706A-1CFC-4B95-8B12-419E7143C847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70" name="图形 28" descr="鲸鱼">
              <a:extLst>
                <a:ext uri="{FF2B5EF4-FFF2-40B4-BE49-F238E27FC236}">
                  <a16:creationId xmlns:a16="http://schemas.microsoft.com/office/drawing/2014/main" id="{3995B043-4627-4429-8E9E-84CF400343D3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73" name="任意多边形: 形状 272">
                <a:extLst>
                  <a:ext uri="{FF2B5EF4-FFF2-40B4-BE49-F238E27FC236}">
                    <a16:creationId xmlns:a16="http://schemas.microsoft.com/office/drawing/2014/main" id="{DE00B926-5B43-4C5D-8EF9-A5E6B987C5C7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4" name="任意多边形: 形状 273">
                <a:extLst>
                  <a:ext uri="{FF2B5EF4-FFF2-40B4-BE49-F238E27FC236}">
                    <a16:creationId xmlns:a16="http://schemas.microsoft.com/office/drawing/2014/main" id="{0374718E-9272-4E61-8368-7BD202A95B4A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5" name="任意多边形: 形状 274">
                <a:extLst>
                  <a:ext uri="{FF2B5EF4-FFF2-40B4-BE49-F238E27FC236}">
                    <a16:creationId xmlns:a16="http://schemas.microsoft.com/office/drawing/2014/main" id="{388212AE-C7D7-4221-99E0-9F439979840A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76" name="任意多边形: 形状 275">
                <a:extLst>
                  <a:ext uri="{FF2B5EF4-FFF2-40B4-BE49-F238E27FC236}">
                    <a16:creationId xmlns:a16="http://schemas.microsoft.com/office/drawing/2014/main" id="{F2199657-E56C-40EB-B536-790CC18AE50A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71" name="图形 30" descr="螃蟹">
              <a:extLst>
                <a:ext uri="{FF2B5EF4-FFF2-40B4-BE49-F238E27FC236}">
                  <a16:creationId xmlns:a16="http://schemas.microsoft.com/office/drawing/2014/main" id="{536F4938-C3AF-452A-8589-9DBA739A9639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2" name="图形 32" descr="蚱蜢">
              <a:extLst>
                <a:ext uri="{FF2B5EF4-FFF2-40B4-BE49-F238E27FC236}">
                  <a16:creationId xmlns:a16="http://schemas.microsoft.com/office/drawing/2014/main" id="{CA2C4F07-27F4-4F51-9848-C0298A691A72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81" name="组合 280">
            <a:extLst>
              <a:ext uri="{FF2B5EF4-FFF2-40B4-BE49-F238E27FC236}">
                <a16:creationId xmlns:a16="http://schemas.microsoft.com/office/drawing/2014/main" id="{9C850A59-BB67-4D85-B80D-78B335E872ED}"/>
              </a:ext>
            </a:extLst>
          </p:cNvPr>
          <p:cNvGrpSpPr/>
          <p:nvPr userDrawn="1"/>
        </p:nvGrpSpPr>
        <p:grpSpPr>
          <a:xfrm>
            <a:off x="5245277" y="4368622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82" name="图形 22" descr="臭虫">
              <a:extLst>
                <a:ext uri="{FF2B5EF4-FFF2-40B4-BE49-F238E27FC236}">
                  <a16:creationId xmlns:a16="http://schemas.microsoft.com/office/drawing/2014/main" id="{BD3AC563-5CFD-4E1C-AC8A-2366172C43FD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294" name="任意多边形: 形状 293">
                <a:extLst>
                  <a:ext uri="{FF2B5EF4-FFF2-40B4-BE49-F238E27FC236}">
                    <a16:creationId xmlns:a16="http://schemas.microsoft.com/office/drawing/2014/main" id="{3E9DD9A9-14A2-4380-BE4F-C6C16A9B2236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5" name="任意多边形: 形状 294">
                <a:extLst>
                  <a:ext uri="{FF2B5EF4-FFF2-40B4-BE49-F238E27FC236}">
                    <a16:creationId xmlns:a16="http://schemas.microsoft.com/office/drawing/2014/main" id="{B6375B46-17F1-4B17-B2F8-6D6FB025D059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83" name="图形 24" descr="仓鼠">
              <a:extLst>
                <a:ext uri="{FF2B5EF4-FFF2-40B4-BE49-F238E27FC236}">
                  <a16:creationId xmlns:a16="http://schemas.microsoft.com/office/drawing/2014/main" id="{DB4B9AB8-DB3B-4B73-AECE-D7D495625A8B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84" name="图形 26" descr="蝙蝠">
              <a:extLst>
                <a:ext uri="{FF2B5EF4-FFF2-40B4-BE49-F238E27FC236}">
                  <a16:creationId xmlns:a16="http://schemas.microsoft.com/office/drawing/2014/main" id="{E108A771-1554-45C2-B576-3291BE327EC5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292" name="任意多边形: 形状 291">
                <a:extLst>
                  <a:ext uri="{FF2B5EF4-FFF2-40B4-BE49-F238E27FC236}">
                    <a16:creationId xmlns:a16="http://schemas.microsoft.com/office/drawing/2014/main" id="{B7266723-29BA-4199-8915-087BAEEA4178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3" name="任意多边形: 形状 292">
                <a:extLst>
                  <a:ext uri="{FF2B5EF4-FFF2-40B4-BE49-F238E27FC236}">
                    <a16:creationId xmlns:a16="http://schemas.microsoft.com/office/drawing/2014/main" id="{F118D9DB-FF85-4265-94FE-E9002F8F4B7B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85" name="图形 28" descr="鲸鱼">
              <a:extLst>
                <a:ext uri="{FF2B5EF4-FFF2-40B4-BE49-F238E27FC236}">
                  <a16:creationId xmlns:a16="http://schemas.microsoft.com/office/drawing/2014/main" id="{57CC6449-9036-4BFD-8E4C-D9A0C4F04449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288" name="任意多边形: 形状 287">
                <a:extLst>
                  <a:ext uri="{FF2B5EF4-FFF2-40B4-BE49-F238E27FC236}">
                    <a16:creationId xmlns:a16="http://schemas.microsoft.com/office/drawing/2014/main" id="{1E941BB2-42ED-48B3-8DAA-DFD66C318DDE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89" name="任意多边形: 形状 288">
                <a:extLst>
                  <a:ext uri="{FF2B5EF4-FFF2-40B4-BE49-F238E27FC236}">
                    <a16:creationId xmlns:a16="http://schemas.microsoft.com/office/drawing/2014/main" id="{D263F256-CE8C-4893-990A-0843CC49AB75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0" name="任意多边形: 形状 289">
                <a:extLst>
                  <a:ext uri="{FF2B5EF4-FFF2-40B4-BE49-F238E27FC236}">
                    <a16:creationId xmlns:a16="http://schemas.microsoft.com/office/drawing/2014/main" id="{493EB198-135A-4A05-867E-C629A231FD7C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1" name="任意多边形: 形状 290">
                <a:extLst>
                  <a:ext uri="{FF2B5EF4-FFF2-40B4-BE49-F238E27FC236}">
                    <a16:creationId xmlns:a16="http://schemas.microsoft.com/office/drawing/2014/main" id="{93A7316A-2B41-4DC6-8E68-AC5205FA0910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86" name="图形 30" descr="螃蟹">
              <a:extLst>
                <a:ext uri="{FF2B5EF4-FFF2-40B4-BE49-F238E27FC236}">
                  <a16:creationId xmlns:a16="http://schemas.microsoft.com/office/drawing/2014/main" id="{96137895-C654-4793-BCA5-C11543420D1B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7" name="图形 32" descr="蚱蜢">
              <a:extLst>
                <a:ext uri="{FF2B5EF4-FFF2-40B4-BE49-F238E27FC236}">
                  <a16:creationId xmlns:a16="http://schemas.microsoft.com/office/drawing/2014/main" id="{0BA489FA-06E2-4330-9FCD-518AF789F8C1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96" name="组合 295">
            <a:extLst>
              <a:ext uri="{FF2B5EF4-FFF2-40B4-BE49-F238E27FC236}">
                <a16:creationId xmlns:a16="http://schemas.microsoft.com/office/drawing/2014/main" id="{5B605F1B-3A23-4903-9CCD-D80CE6004E85}"/>
              </a:ext>
            </a:extLst>
          </p:cNvPr>
          <p:cNvGrpSpPr/>
          <p:nvPr userDrawn="1"/>
        </p:nvGrpSpPr>
        <p:grpSpPr>
          <a:xfrm>
            <a:off x="7214903" y="4368622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297" name="图形 22" descr="臭虫">
              <a:extLst>
                <a:ext uri="{FF2B5EF4-FFF2-40B4-BE49-F238E27FC236}">
                  <a16:creationId xmlns:a16="http://schemas.microsoft.com/office/drawing/2014/main" id="{34174AC2-3D73-48E1-8E36-D478326217AF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309" name="任意多边形: 形状 308">
                <a:extLst>
                  <a:ext uri="{FF2B5EF4-FFF2-40B4-BE49-F238E27FC236}">
                    <a16:creationId xmlns:a16="http://schemas.microsoft.com/office/drawing/2014/main" id="{D916F165-8F0D-4B16-841E-75F468D28E33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0" name="任意多边形: 形状 309">
                <a:extLst>
                  <a:ext uri="{FF2B5EF4-FFF2-40B4-BE49-F238E27FC236}">
                    <a16:creationId xmlns:a16="http://schemas.microsoft.com/office/drawing/2014/main" id="{6D23B067-4D39-41C5-B8DC-D6366C7D6D8F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298" name="图形 24" descr="仓鼠">
              <a:extLst>
                <a:ext uri="{FF2B5EF4-FFF2-40B4-BE49-F238E27FC236}">
                  <a16:creationId xmlns:a16="http://schemas.microsoft.com/office/drawing/2014/main" id="{3F9DA4B4-171E-45FE-BBC2-8DF1E8FCFED0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99" name="图形 26" descr="蝙蝠">
              <a:extLst>
                <a:ext uri="{FF2B5EF4-FFF2-40B4-BE49-F238E27FC236}">
                  <a16:creationId xmlns:a16="http://schemas.microsoft.com/office/drawing/2014/main" id="{C7A38A72-1A9B-4F42-911C-FFD4218ECF54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307" name="任意多边形: 形状 306">
                <a:extLst>
                  <a:ext uri="{FF2B5EF4-FFF2-40B4-BE49-F238E27FC236}">
                    <a16:creationId xmlns:a16="http://schemas.microsoft.com/office/drawing/2014/main" id="{D4D906A7-C8CE-484D-BB6C-5A5B2B10DE33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8" name="任意多边形: 形状 307">
                <a:extLst>
                  <a:ext uri="{FF2B5EF4-FFF2-40B4-BE49-F238E27FC236}">
                    <a16:creationId xmlns:a16="http://schemas.microsoft.com/office/drawing/2014/main" id="{92A1AC7C-5BCC-4ADE-B0B7-0D61E05306B7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300" name="图形 28" descr="鲸鱼">
              <a:extLst>
                <a:ext uri="{FF2B5EF4-FFF2-40B4-BE49-F238E27FC236}">
                  <a16:creationId xmlns:a16="http://schemas.microsoft.com/office/drawing/2014/main" id="{FB24E57E-3109-4F17-9562-F4A1F7B83E55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303" name="任意多边形: 形状 302">
                <a:extLst>
                  <a:ext uri="{FF2B5EF4-FFF2-40B4-BE49-F238E27FC236}">
                    <a16:creationId xmlns:a16="http://schemas.microsoft.com/office/drawing/2014/main" id="{792ABF1F-9631-4B2A-8554-2204FF561FF3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4" name="任意多边形: 形状 303">
                <a:extLst>
                  <a:ext uri="{FF2B5EF4-FFF2-40B4-BE49-F238E27FC236}">
                    <a16:creationId xmlns:a16="http://schemas.microsoft.com/office/drawing/2014/main" id="{70E8BF87-D05C-47A9-9F65-4E51151920E8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5" name="任意多边形: 形状 304">
                <a:extLst>
                  <a:ext uri="{FF2B5EF4-FFF2-40B4-BE49-F238E27FC236}">
                    <a16:creationId xmlns:a16="http://schemas.microsoft.com/office/drawing/2014/main" id="{70E01C89-B9D8-454B-9B89-FE602F218016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6" name="任意多边形: 形状 305">
                <a:extLst>
                  <a:ext uri="{FF2B5EF4-FFF2-40B4-BE49-F238E27FC236}">
                    <a16:creationId xmlns:a16="http://schemas.microsoft.com/office/drawing/2014/main" id="{DE91F323-71C6-4276-AA97-34F690C0EBE5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301" name="图形 30" descr="螃蟹">
              <a:extLst>
                <a:ext uri="{FF2B5EF4-FFF2-40B4-BE49-F238E27FC236}">
                  <a16:creationId xmlns:a16="http://schemas.microsoft.com/office/drawing/2014/main" id="{787D9929-8AFD-4383-861C-44B6628F6E05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2" name="图形 32" descr="蚱蜢">
              <a:extLst>
                <a:ext uri="{FF2B5EF4-FFF2-40B4-BE49-F238E27FC236}">
                  <a16:creationId xmlns:a16="http://schemas.microsoft.com/office/drawing/2014/main" id="{793000F2-A0E8-433C-AA3F-032CB533F6F9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11" name="组合 310">
            <a:extLst>
              <a:ext uri="{FF2B5EF4-FFF2-40B4-BE49-F238E27FC236}">
                <a16:creationId xmlns:a16="http://schemas.microsoft.com/office/drawing/2014/main" id="{2A811009-ED6E-42D8-B1FB-42B108AE8209}"/>
              </a:ext>
            </a:extLst>
          </p:cNvPr>
          <p:cNvGrpSpPr/>
          <p:nvPr userDrawn="1"/>
        </p:nvGrpSpPr>
        <p:grpSpPr>
          <a:xfrm>
            <a:off x="9184530" y="4368622"/>
            <a:ext cx="1679767" cy="903265"/>
            <a:chOff x="6821000" y="5406549"/>
            <a:chExt cx="1679767" cy="903265"/>
          </a:xfrm>
          <a:solidFill>
            <a:schemeClr val="bg1">
              <a:lumMod val="85000"/>
              <a:alpha val="20000"/>
            </a:schemeClr>
          </a:solidFill>
        </p:grpSpPr>
        <p:grpSp>
          <p:nvGrpSpPr>
            <p:cNvPr id="312" name="图形 22" descr="臭虫">
              <a:extLst>
                <a:ext uri="{FF2B5EF4-FFF2-40B4-BE49-F238E27FC236}">
                  <a16:creationId xmlns:a16="http://schemas.microsoft.com/office/drawing/2014/main" id="{C6338190-A32A-46AE-A5BB-E21A8B4B809C}"/>
                </a:ext>
              </a:extLst>
            </p:cNvPr>
            <p:cNvGrpSpPr/>
            <p:nvPr/>
          </p:nvGrpSpPr>
          <p:grpSpPr>
            <a:xfrm>
              <a:off x="8133456" y="5406549"/>
              <a:ext cx="360000" cy="360000"/>
              <a:chOff x="8131824" y="4444053"/>
              <a:chExt cx="800100" cy="838200"/>
            </a:xfrm>
            <a:grpFill/>
          </p:grpSpPr>
          <p:sp>
            <p:nvSpPr>
              <p:cNvPr id="324" name="任意多边形: 形状 323">
                <a:extLst>
                  <a:ext uri="{FF2B5EF4-FFF2-40B4-BE49-F238E27FC236}">
                    <a16:creationId xmlns:a16="http://schemas.microsoft.com/office/drawing/2014/main" id="{80713BC8-E9C2-42C1-B293-FA51A519C9DB}"/>
                  </a:ext>
                </a:extLst>
              </p:cNvPr>
              <p:cNvSpPr/>
              <p:nvPr/>
            </p:nvSpPr>
            <p:spPr>
              <a:xfrm>
                <a:off x="8372798" y="4444053"/>
                <a:ext cx="314325" cy="295275"/>
              </a:xfrm>
              <a:custGeom>
                <a:avLst/>
                <a:gdLst>
                  <a:gd name="connsiteX0" fmla="*/ 11393 w 314325"/>
                  <a:gd name="connsiteY0" fmla="*/ 37293 h 295275"/>
                  <a:gd name="connsiteX1" fmla="*/ 55208 w 314325"/>
                  <a:gd name="connsiteY1" fmla="*/ 77298 h 295275"/>
                  <a:gd name="connsiteX2" fmla="*/ 79021 w 314325"/>
                  <a:gd name="connsiteY2" fmla="*/ 134448 h 295275"/>
                  <a:gd name="connsiteX3" fmla="*/ 16156 w 314325"/>
                  <a:gd name="connsiteY3" fmla="*/ 250653 h 295275"/>
                  <a:gd name="connsiteX4" fmla="*/ 23776 w 314325"/>
                  <a:gd name="connsiteY4" fmla="*/ 297325 h 295275"/>
                  <a:gd name="connsiteX5" fmla="*/ 286666 w 314325"/>
                  <a:gd name="connsiteY5" fmla="*/ 297325 h 295275"/>
                  <a:gd name="connsiteX6" fmla="*/ 268568 w 314325"/>
                  <a:gd name="connsiteY6" fmla="*/ 167785 h 295275"/>
                  <a:gd name="connsiteX7" fmla="*/ 239041 w 314325"/>
                  <a:gd name="connsiteY7" fmla="*/ 136353 h 295275"/>
                  <a:gd name="connsiteX8" fmla="*/ 263806 w 314325"/>
                  <a:gd name="connsiteY8" fmla="*/ 76345 h 295275"/>
                  <a:gd name="connsiteX9" fmla="*/ 307621 w 314325"/>
                  <a:gd name="connsiteY9" fmla="*/ 36340 h 295275"/>
                  <a:gd name="connsiteX10" fmla="*/ 316193 w 314325"/>
                  <a:gd name="connsiteY10" fmla="*/ 10623 h 295275"/>
                  <a:gd name="connsiteX11" fmla="*/ 290476 w 314325"/>
                  <a:gd name="connsiteY11" fmla="*/ 2050 h 295275"/>
                  <a:gd name="connsiteX12" fmla="*/ 231421 w 314325"/>
                  <a:gd name="connsiteY12" fmla="*/ 55390 h 295275"/>
                  <a:gd name="connsiteX13" fmla="*/ 203798 w 314325"/>
                  <a:gd name="connsiteY13" fmla="*/ 118255 h 295275"/>
                  <a:gd name="connsiteX14" fmla="*/ 114263 w 314325"/>
                  <a:gd name="connsiteY14" fmla="*/ 116350 h 295275"/>
                  <a:gd name="connsiteX15" fmla="*/ 86641 w 314325"/>
                  <a:gd name="connsiteY15" fmla="*/ 55390 h 295275"/>
                  <a:gd name="connsiteX16" fmla="*/ 27586 w 314325"/>
                  <a:gd name="connsiteY16" fmla="*/ 2050 h 295275"/>
                  <a:gd name="connsiteX17" fmla="*/ 1868 w 314325"/>
                  <a:gd name="connsiteY17" fmla="*/ 10623 h 295275"/>
                  <a:gd name="connsiteX18" fmla="*/ 11393 w 314325"/>
                  <a:gd name="connsiteY18" fmla="*/ 37293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4325" h="295275">
                    <a:moveTo>
                      <a:pt x="11393" y="37293"/>
                    </a:moveTo>
                    <a:cubicBezTo>
                      <a:pt x="29491" y="45865"/>
                      <a:pt x="44731" y="60153"/>
                      <a:pt x="55208" y="77298"/>
                    </a:cubicBezTo>
                    <a:cubicBezTo>
                      <a:pt x="67591" y="96348"/>
                      <a:pt x="75211" y="115398"/>
                      <a:pt x="79021" y="134448"/>
                    </a:cubicBezTo>
                    <a:cubicBezTo>
                      <a:pt x="40921" y="159213"/>
                      <a:pt x="16156" y="202075"/>
                      <a:pt x="16156" y="250653"/>
                    </a:cubicBezTo>
                    <a:cubicBezTo>
                      <a:pt x="16156" y="266845"/>
                      <a:pt x="19013" y="282085"/>
                      <a:pt x="23776" y="297325"/>
                    </a:cubicBezTo>
                    <a:lnTo>
                      <a:pt x="286666" y="297325"/>
                    </a:lnTo>
                    <a:cubicBezTo>
                      <a:pt x="300001" y="259225"/>
                      <a:pt x="298096" y="214458"/>
                      <a:pt x="268568" y="167785"/>
                    </a:cubicBezTo>
                    <a:cubicBezTo>
                      <a:pt x="260948" y="155403"/>
                      <a:pt x="250471" y="144925"/>
                      <a:pt x="239041" y="136353"/>
                    </a:cubicBezTo>
                    <a:cubicBezTo>
                      <a:pt x="242851" y="116350"/>
                      <a:pt x="251423" y="96348"/>
                      <a:pt x="263806" y="76345"/>
                    </a:cubicBezTo>
                    <a:cubicBezTo>
                      <a:pt x="275236" y="59200"/>
                      <a:pt x="290476" y="44913"/>
                      <a:pt x="307621" y="36340"/>
                    </a:cubicBezTo>
                    <a:cubicBezTo>
                      <a:pt x="317146" y="31578"/>
                      <a:pt x="320956" y="20148"/>
                      <a:pt x="316193" y="10623"/>
                    </a:cubicBezTo>
                    <a:cubicBezTo>
                      <a:pt x="311431" y="1098"/>
                      <a:pt x="300001" y="-2712"/>
                      <a:pt x="290476" y="2050"/>
                    </a:cubicBezTo>
                    <a:cubicBezTo>
                      <a:pt x="266663" y="14433"/>
                      <a:pt x="245708" y="32530"/>
                      <a:pt x="231421" y="55390"/>
                    </a:cubicBezTo>
                    <a:cubicBezTo>
                      <a:pt x="217133" y="77298"/>
                      <a:pt x="208561" y="98253"/>
                      <a:pt x="203798" y="118255"/>
                    </a:cubicBezTo>
                    <a:cubicBezTo>
                      <a:pt x="172366" y="107778"/>
                      <a:pt x="141886" y="107778"/>
                      <a:pt x="114263" y="116350"/>
                    </a:cubicBezTo>
                    <a:cubicBezTo>
                      <a:pt x="109501" y="97300"/>
                      <a:pt x="99976" y="76345"/>
                      <a:pt x="86641" y="55390"/>
                    </a:cubicBezTo>
                    <a:cubicBezTo>
                      <a:pt x="72353" y="32530"/>
                      <a:pt x="51398" y="13480"/>
                      <a:pt x="27586" y="2050"/>
                    </a:cubicBezTo>
                    <a:cubicBezTo>
                      <a:pt x="18061" y="-2712"/>
                      <a:pt x="6631" y="1098"/>
                      <a:pt x="1868" y="10623"/>
                    </a:cubicBezTo>
                    <a:cubicBezTo>
                      <a:pt x="-2894" y="20148"/>
                      <a:pt x="1868" y="33483"/>
                      <a:pt x="11393" y="37293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5" name="任意多边形: 形状 324">
                <a:extLst>
                  <a:ext uri="{FF2B5EF4-FFF2-40B4-BE49-F238E27FC236}">
                    <a16:creationId xmlns:a16="http://schemas.microsoft.com/office/drawing/2014/main" id="{F6091726-A911-4E88-BB7D-8FC3688D7808}"/>
                  </a:ext>
                </a:extLst>
              </p:cNvPr>
              <p:cNvSpPr/>
              <p:nvPr/>
            </p:nvSpPr>
            <p:spPr>
              <a:xfrm>
                <a:off x="8131824" y="4630383"/>
                <a:ext cx="800100" cy="647700"/>
              </a:xfrm>
              <a:custGeom>
                <a:avLst/>
                <a:gdLst>
                  <a:gd name="connsiteX0" fmla="*/ 789577 w 800100"/>
                  <a:gd name="connsiteY0" fmla="*/ 411985 h 647700"/>
                  <a:gd name="connsiteX1" fmla="*/ 675277 w 800100"/>
                  <a:gd name="connsiteY1" fmla="*/ 298638 h 647700"/>
                  <a:gd name="connsiteX2" fmla="*/ 660990 w 800100"/>
                  <a:gd name="connsiteY2" fmla="*/ 292923 h 647700"/>
                  <a:gd name="connsiteX3" fmla="*/ 583837 w 800100"/>
                  <a:gd name="connsiteY3" fmla="*/ 292923 h 647700"/>
                  <a:gd name="connsiteX4" fmla="*/ 575265 w 800100"/>
                  <a:gd name="connsiteY4" fmla="*/ 246250 h 647700"/>
                  <a:gd name="connsiteX5" fmla="*/ 654322 w 800100"/>
                  <a:gd name="connsiteY5" fmla="*/ 230058 h 647700"/>
                  <a:gd name="connsiteX6" fmla="*/ 676230 w 800100"/>
                  <a:gd name="connsiteY6" fmla="*/ 210055 h 647700"/>
                  <a:gd name="connsiteX7" fmla="*/ 723855 w 800100"/>
                  <a:gd name="connsiteY7" fmla="*/ 36700 h 647700"/>
                  <a:gd name="connsiteX8" fmla="*/ 703852 w 800100"/>
                  <a:gd name="connsiteY8" fmla="*/ 1458 h 647700"/>
                  <a:gd name="connsiteX9" fmla="*/ 668610 w 800100"/>
                  <a:gd name="connsiteY9" fmla="*/ 21460 h 647700"/>
                  <a:gd name="connsiteX10" fmla="*/ 625747 w 800100"/>
                  <a:gd name="connsiteY10" fmla="*/ 177670 h 647700"/>
                  <a:gd name="connsiteX11" fmla="*/ 560025 w 800100"/>
                  <a:gd name="connsiteY11" fmla="*/ 191005 h 647700"/>
                  <a:gd name="connsiteX12" fmla="*/ 541927 w 800100"/>
                  <a:gd name="connsiteY12" fmla="*/ 157668 h 647700"/>
                  <a:gd name="connsiteX13" fmla="*/ 254272 w 800100"/>
                  <a:gd name="connsiteY13" fmla="*/ 157668 h 647700"/>
                  <a:gd name="connsiteX14" fmla="*/ 236175 w 800100"/>
                  <a:gd name="connsiteY14" fmla="*/ 191958 h 647700"/>
                  <a:gd name="connsiteX15" fmla="*/ 158070 w 800100"/>
                  <a:gd name="connsiteY15" fmla="*/ 176718 h 647700"/>
                  <a:gd name="connsiteX16" fmla="*/ 123780 w 800100"/>
                  <a:gd name="connsiteY16" fmla="*/ 22413 h 647700"/>
                  <a:gd name="connsiteX17" fmla="*/ 89490 w 800100"/>
                  <a:gd name="connsiteY17" fmla="*/ 505 h 647700"/>
                  <a:gd name="connsiteX18" fmla="*/ 67582 w 800100"/>
                  <a:gd name="connsiteY18" fmla="*/ 34795 h 647700"/>
                  <a:gd name="connsiteX19" fmla="*/ 105682 w 800100"/>
                  <a:gd name="connsiteY19" fmla="*/ 208150 h 647700"/>
                  <a:gd name="connsiteX20" fmla="*/ 128542 w 800100"/>
                  <a:gd name="connsiteY20" fmla="*/ 230058 h 647700"/>
                  <a:gd name="connsiteX21" fmla="*/ 219982 w 800100"/>
                  <a:gd name="connsiteY21" fmla="*/ 247203 h 647700"/>
                  <a:gd name="connsiteX22" fmla="*/ 211410 w 800100"/>
                  <a:gd name="connsiteY22" fmla="*/ 291970 h 647700"/>
                  <a:gd name="connsiteX23" fmla="*/ 139972 w 800100"/>
                  <a:gd name="connsiteY23" fmla="*/ 291970 h 647700"/>
                  <a:gd name="connsiteX24" fmla="*/ 125685 w 800100"/>
                  <a:gd name="connsiteY24" fmla="*/ 297685 h 647700"/>
                  <a:gd name="connsiteX25" fmla="*/ 11385 w 800100"/>
                  <a:gd name="connsiteY25" fmla="*/ 411033 h 647700"/>
                  <a:gd name="connsiteX26" fmla="*/ 5670 w 800100"/>
                  <a:gd name="connsiteY26" fmla="*/ 451038 h 647700"/>
                  <a:gd name="connsiteX27" fmla="*/ 45675 w 800100"/>
                  <a:gd name="connsiteY27" fmla="*/ 456753 h 647700"/>
                  <a:gd name="connsiteX28" fmla="*/ 154260 w 800100"/>
                  <a:gd name="connsiteY28" fmla="*/ 349120 h 647700"/>
                  <a:gd name="connsiteX29" fmla="*/ 204742 w 800100"/>
                  <a:gd name="connsiteY29" fmla="*/ 349120 h 647700"/>
                  <a:gd name="connsiteX30" fmla="*/ 203790 w 800100"/>
                  <a:gd name="connsiteY30" fmla="*/ 371028 h 647700"/>
                  <a:gd name="connsiteX31" fmla="*/ 209505 w 800100"/>
                  <a:gd name="connsiteY31" fmla="*/ 415795 h 647700"/>
                  <a:gd name="connsiteX32" fmla="*/ 137115 w 800100"/>
                  <a:gd name="connsiteY32" fmla="*/ 434845 h 647700"/>
                  <a:gd name="connsiteX33" fmla="*/ 117112 w 800100"/>
                  <a:gd name="connsiteY33" fmla="*/ 452943 h 647700"/>
                  <a:gd name="connsiteX34" fmla="*/ 57105 w 800100"/>
                  <a:gd name="connsiteY34" fmla="*/ 615820 h 647700"/>
                  <a:gd name="connsiteX35" fmla="*/ 74250 w 800100"/>
                  <a:gd name="connsiteY35" fmla="*/ 652015 h 647700"/>
                  <a:gd name="connsiteX36" fmla="*/ 83775 w 800100"/>
                  <a:gd name="connsiteY36" fmla="*/ 653920 h 647700"/>
                  <a:gd name="connsiteX37" fmla="*/ 110445 w 800100"/>
                  <a:gd name="connsiteY37" fmla="*/ 634870 h 647700"/>
                  <a:gd name="connsiteX38" fmla="*/ 164737 w 800100"/>
                  <a:gd name="connsiteY38" fmla="*/ 485328 h 647700"/>
                  <a:gd name="connsiteX39" fmla="*/ 230460 w 800100"/>
                  <a:gd name="connsiteY39" fmla="*/ 469135 h 647700"/>
                  <a:gd name="connsiteX40" fmla="*/ 365715 w 800100"/>
                  <a:gd name="connsiteY40" fmla="*/ 561528 h 647700"/>
                  <a:gd name="connsiteX41" fmla="*/ 380002 w 800100"/>
                  <a:gd name="connsiteY41" fmla="*/ 532953 h 647700"/>
                  <a:gd name="connsiteX42" fmla="*/ 380002 w 800100"/>
                  <a:gd name="connsiteY42" fmla="*/ 350073 h 647700"/>
                  <a:gd name="connsiteX43" fmla="*/ 398100 w 800100"/>
                  <a:gd name="connsiteY43" fmla="*/ 331975 h 647700"/>
                  <a:gd name="connsiteX44" fmla="*/ 416197 w 800100"/>
                  <a:gd name="connsiteY44" fmla="*/ 350073 h 647700"/>
                  <a:gd name="connsiteX45" fmla="*/ 416197 w 800100"/>
                  <a:gd name="connsiteY45" fmla="*/ 533905 h 647700"/>
                  <a:gd name="connsiteX46" fmla="*/ 429532 w 800100"/>
                  <a:gd name="connsiteY46" fmla="*/ 562480 h 647700"/>
                  <a:gd name="connsiteX47" fmla="*/ 563835 w 800100"/>
                  <a:gd name="connsiteY47" fmla="*/ 468183 h 647700"/>
                  <a:gd name="connsiteX48" fmla="*/ 635272 w 800100"/>
                  <a:gd name="connsiteY48" fmla="*/ 486280 h 647700"/>
                  <a:gd name="connsiteX49" fmla="*/ 689565 w 800100"/>
                  <a:gd name="connsiteY49" fmla="*/ 635823 h 647700"/>
                  <a:gd name="connsiteX50" fmla="*/ 716235 w 800100"/>
                  <a:gd name="connsiteY50" fmla="*/ 654873 h 647700"/>
                  <a:gd name="connsiteX51" fmla="*/ 725760 w 800100"/>
                  <a:gd name="connsiteY51" fmla="*/ 652968 h 647700"/>
                  <a:gd name="connsiteX52" fmla="*/ 742905 w 800100"/>
                  <a:gd name="connsiteY52" fmla="*/ 616773 h 647700"/>
                  <a:gd name="connsiteX53" fmla="*/ 682897 w 800100"/>
                  <a:gd name="connsiteY53" fmla="*/ 452943 h 647700"/>
                  <a:gd name="connsiteX54" fmla="*/ 662895 w 800100"/>
                  <a:gd name="connsiteY54" fmla="*/ 434845 h 647700"/>
                  <a:gd name="connsiteX55" fmla="*/ 584790 w 800100"/>
                  <a:gd name="connsiteY55" fmla="*/ 414843 h 647700"/>
                  <a:gd name="connsiteX56" fmla="*/ 589552 w 800100"/>
                  <a:gd name="connsiteY56" fmla="*/ 371980 h 647700"/>
                  <a:gd name="connsiteX57" fmla="*/ 588600 w 800100"/>
                  <a:gd name="connsiteY57" fmla="*/ 350073 h 647700"/>
                  <a:gd name="connsiteX58" fmla="*/ 645750 w 800100"/>
                  <a:gd name="connsiteY58" fmla="*/ 350073 h 647700"/>
                  <a:gd name="connsiteX59" fmla="*/ 753382 w 800100"/>
                  <a:gd name="connsiteY59" fmla="*/ 458658 h 647700"/>
                  <a:gd name="connsiteX60" fmla="*/ 793387 w 800100"/>
                  <a:gd name="connsiteY60" fmla="*/ 452943 h 647700"/>
                  <a:gd name="connsiteX61" fmla="*/ 789577 w 800100"/>
                  <a:gd name="connsiteY61" fmla="*/ 41198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0100" h="647700">
                    <a:moveTo>
                      <a:pt x="789577" y="411985"/>
                    </a:moveTo>
                    <a:lnTo>
                      <a:pt x="675277" y="298638"/>
                    </a:lnTo>
                    <a:cubicBezTo>
                      <a:pt x="671467" y="295780"/>
                      <a:pt x="666705" y="293875"/>
                      <a:pt x="660990" y="292923"/>
                    </a:cubicBezTo>
                    <a:lnTo>
                      <a:pt x="583837" y="292923"/>
                    </a:lnTo>
                    <a:cubicBezTo>
                      <a:pt x="581932" y="277683"/>
                      <a:pt x="579075" y="261490"/>
                      <a:pt x="575265" y="246250"/>
                    </a:cubicBezTo>
                    <a:lnTo>
                      <a:pt x="654322" y="230058"/>
                    </a:lnTo>
                    <a:cubicBezTo>
                      <a:pt x="664800" y="228153"/>
                      <a:pt x="673372" y="219580"/>
                      <a:pt x="676230" y="210055"/>
                    </a:cubicBezTo>
                    <a:lnTo>
                      <a:pt x="723855" y="36700"/>
                    </a:lnTo>
                    <a:cubicBezTo>
                      <a:pt x="727665" y="21460"/>
                      <a:pt x="719092" y="6220"/>
                      <a:pt x="703852" y="1458"/>
                    </a:cubicBezTo>
                    <a:cubicBezTo>
                      <a:pt x="688612" y="-2352"/>
                      <a:pt x="673372" y="6220"/>
                      <a:pt x="668610" y="21460"/>
                    </a:cubicBezTo>
                    <a:lnTo>
                      <a:pt x="625747" y="177670"/>
                    </a:lnTo>
                    <a:lnTo>
                      <a:pt x="560025" y="191005"/>
                    </a:lnTo>
                    <a:cubicBezTo>
                      <a:pt x="554310" y="176718"/>
                      <a:pt x="548595" y="165288"/>
                      <a:pt x="541927" y="157668"/>
                    </a:cubicBezTo>
                    <a:lnTo>
                      <a:pt x="254272" y="157668"/>
                    </a:lnTo>
                    <a:cubicBezTo>
                      <a:pt x="247605" y="165288"/>
                      <a:pt x="240937" y="176718"/>
                      <a:pt x="236175" y="191958"/>
                    </a:cubicBezTo>
                    <a:lnTo>
                      <a:pt x="158070" y="176718"/>
                    </a:lnTo>
                    <a:lnTo>
                      <a:pt x="123780" y="22413"/>
                    </a:lnTo>
                    <a:cubicBezTo>
                      <a:pt x="119970" y="7173"/>
                      <a:pt x="104730" y="-2352"/>
                      <a:pt x="89490" y="505"/>
                    </a:cubicBezTo>
                    <a:cubicBezTo>
                      <a:pt x="74250" y="4315"/>
                      <a:pt x="64725" y="19555"/>
                      <a:pt x="67582" y="34795"/>
                    </a:cubicBezTo>
                    <a:lnTo>
                      <a:pt x="105682" y="208150"/>
                    </a:lnTo>
                    <a:cubicBezTo>
                      <a:pt x="108540" y="219580"/>
                      <a:pt x="117112" y="228153"/>
                      <a:pt x="128542" y="230058"/>
                    </a:cubicBezTo>
                    <a:lnTo>
                      <a:pt x="219982" y="247203"/>
                    </a:lnTo>
                    <a:cubicBezTo>
                      <a:pt x="217125" y="262443"/>
                      <a:pt x="214267" y="277683"/>
                      <a:pt x="211410" y="291970"/>
                    </a:cubicBezTo>
                    <a:lnTo>
                      <a:pt x="139972" y="291970"/>
                    </a:lnTo>
                    <a:cubicBezTo>
                      <a:pt x="135210" y="292923"/>
                      <a:pt x="130447" y="294828"/>
                      <a:pt x="125685" y="297685"/>
                    </a:cubicBezTo>
                    <a:lnTo>
                      <a:pt x="11385" y="411033"/>
                    </a:lnTo>
                    <a:cubicBezTo>
                      <a:pt x="-998" y="420558"/>
                      <a:pt x="-3855" y="438655"/>
                      <a:pt x="5670" y="451038"/>
                    </a:cubicBezTo>
                    <a:cubicBezTo>
                      <a:pt x="15195" y="463420"/>
                      <a:pt x="33292" y="466278"/>
                      <a:pt x="45675" y="456753"/>
                    </a:cubicBezTo>
                    <a:lnTo>
                      <a:pt x="154260" y="349120"/>
                    </a:lnTo>
                    <a:lnTo>
                      <a:pt x="204742" y="349120"/>
                    </a:lnTo>
                    <a:cubicBezTo>
                      <a:pt x="203790" y="357693"/>
                      <a:pt x="203790" y="365313"/>
                      <a:pt x="203790" y="371028"/>
                    </a:cubicBezTo>
                    <a:cubicBezTo>
                      <a:pt x="203790" y="386268"/>
                      <a:pt x="205695" y="401508"/>
                      <a:pt x="209505" y="415795"/>
                    </a:cubicBezTo>
                    <a:lnTo>
                      <a:pt x="137115" y="434845"/>
                    </a:lnTo>
                    <a:cubicBezTo>
                      <a:pt x="127590" y="436750"/>
                      <a:pt x="120922" y="443418"/>
                      <a:pt x="117112" y="452943"/>
                    </a:cubicBezTo>
                    <a:lnTo>
                      <a:pt x="57105" y="615820"/>
                    </a:lnTo>
                    <a:cubicBezTo>
                      <a:pt x="51390" y="631060"/>
                      <a:pt x="59010" y="647253"/>
                      <a:pt x="74250" y="652015"/>
                    </a:cubicBezTo>
                    <a:cubicBezTo>
                      <a:pt x="77107" y="652968"/>
                      <a:pt x="80917" y="653920"/>
                      <a:pt x="83775" y="653920"/>
                    </a:cubicBezTo>
                    <a:cubicBezTo>
                      <a:pt x="95205" y="653920"/>
                      <a:pt x="106635" y="646300"/>
                      <a:pt x="110445" y="634870"/>
                    </a:cubicBezTo>
                    <a:lnTo>
                      <a:pt x="164737" y="485328"/>
                    </a:lnTo>
                    <a:lnTo>
                      <a:pt x="230460" y="469135"/>
                    </a:lnTo>
                    <a:cubicBezTo>
                      <a:pt x="259035" y="517713"/>
                      <a:pt x="307612" y="552955"/>
                      <a:pt x="365715" y="561528"/>
                    </a:cubicBezTo>
                    <a:cubicBezTo>
                      <a:pt x="374287" y="554860"/>
                      <a:pt x="380002" y="544383"/>
                      <a:pt x="380002" y="532953"/>
                    </a:cubicBezTo>
                    <a:lnTo>
                      <a:pt x="380002" y="350073"/>
                    </a:lnTo>
                    <a:cubicBezTo>
                      <a:pt x="380002" y="339595"/>
                      <a:pt x="388575" y="331975"/>
                      <a:pt x="398100" y="331975"/>
                    </a:cubicBezTo>
                    <a:cubicBezTo>
                      <a:pt x="408577" y="331975"/>
                      <a:pt x="416197" y="340548"/>
                      <a:pt x="416197" y="350073"/>
                    </a:cubicBezTo>
                    <a:lnTo>
                      <a:pt x="416197" y="533905"/>
                    </a:lnTo>
                    <a:cubicBezTo>
                      <a:pt x="416197" y="545335"/>
                      <a:pt x="421912" y="555813"/>
                      <a:pt x="429532" y="562480"/>
                    </a:cubicBezTo>
                    <a:cubicBezTo>
                      <a:pt x="486682" y="552955"/>
                      <a:pt x="535260" y="517713"/>
                      <a:pt x="563835" y="468183"/>
                    </a:cubicBezTo>
                    <a:lnTo>
                      <a:pt x="635272" y="486280"/>
                    </a:lnTo>
                    <a:lnTo>
                      <a:pt x="689565" y="635823"/>
                    </a:lnTo>
                    <a:cubicBezTo>
                      <a:pt x="693375" y="647253"/>
                      <a:pt x="704805" y="654873"/>
                      <a:pt x="716235" y="654873"/>
                    </a:cubicBezTo>
                    <a:cubicBezTo>
                      <a:pt x="719092" y="654873"/>
                      <a:pt x="722902" y="653920"/>
                      <a:pt x="725760" y="652968"/>
                    </a:cubicBezTo>
                    <a:cubicBezTo>
                      <a:pt x="741000" y="647253"/>
                      <a:pt x="748620" y="631060"/>
                      <a:pt x="742905" y="616773"/>
                    </a:cubicBezTo>
                    <a:lnTo>
                      <a:pt x="682897" y="452943"/>
                    </a:lnTo>
                    <a:cubicBezTo>
                      <a:pt x="680040" y="444370"/>
                      <a:pt x="672420" y="437703"/>
                      <a:pt x="662895" y="434845"/>
                    </a:cubicBezTo>
                    <a:lnTo>
                      <a:pt x="584790" y="414843"/>
                    </a:lnTo>
                    <a:cubicBezTo>
                      <a:pt x="587647" y="400555"/>
                      <a:pt x="589552" y="386268"/>
                      <a:pt x="589552" y="371980"/>
                    </a:cubicBezTo>
                    <a:cubicBezTo>
                      <a:pt x="589552" y="365313"/>
                      <a:pt x="589552" y="357693"/>
                      <a:pt x="588600" y="350073"/>
                    </a:cubicBezTo>
                    <a:lnTo>
                      <a:pt x="645750" y="350073"/>
                    </a:lnTo>
                    <a:lnTo>
                      <a:pt x="753382" y="458658"/>
                    </a:lnTo>
                    <a:cubicBezTo>
                      <a:pt x="765765" y="468183"/>
                      <a:pt x="783862" y="465325"/>
                      <a:pt x="793387" y="452943"/>
                    </a:cubicBezTo>
                    <a:cubicBezTo>
                      <a:pt x="804817" y="439608"/>
                      <a:pt x="801960" y="421510"/>
                      <a:pt x="789577" y="411985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313" name="图形 24" descr="仓鼠">
              <a:extLst>
                <a:ext uri="{FF2B5EF4-FFF2-40B4-BE49-F238E27FC236}">
                  <a16:creationId xmlns:a16="http://schemas.microsoft.com/office/drawing/2014/main" id="{F789E58A-0311-4702-950B-44D636B08E9F}"/>
                </a:ext>
              </a:extLst>
            </p:cNvPr>
            <p:cNvSpPr/>
            <p:nvPr/>
          </p:nvSpPr>
          <p:spPr>
            <a:xfrm>
              <a:off x="7460297" y="5891689"/>
              <a:ext cx="360000" cy="360000"/>
            </a:xfrm>
            <a:custGeom>
              <a:avLst/>
              <a:gdLst>
                <a:gd name="connsiteX0" fmla="*/ 323850 w 685800"/>
                <a:gd name="connsiteY0" fmla="*/ 342900 h 752475"/>
                <a:gd name="connsiteX1" fmla="*/ 342900 w 685800"/>
                <a:gd name="connsiteY1" fmla="*/ 323850 h 752475"/>
                <a:gd name="connsiteX2" fmla="*/ 361950 w 685800"/>
                <a:gd name="connsiteY2" fmla="*/ 342900 h 752475"/>
                <a:gd name="connsiteX3" fmla="*/ 342900 w 685800"/>
                <a:gd name="connsiteY3" fmla="*/ 361950 h 752475"/>
                <a:gd name="connsiteX4" fmla="*/ 323850 w 685800"/>
                <a:gd name="connsiteY4" fmla="*/ 342900 h 752475"/>
                <a:gd name="connsiteX5" fmla="*/ 38100 w 685800"/>
                <a:gd name="connsiteY5" fmla="*/ 342900 h 752475"/>
                <a:gd name="connsiteX6" fmla="*/ 342900 w 685800"/>
                <a:gd name="connsiteY6" fmla="*/ 38100 h 752475"/>
                <a:gd name="connsiteX7" fmla="*/ 647700 w 685800"/>
                <a:gd name="connsiteY7" fmla="*/ 342900 h 752475"/>
                <a:gd name="connsiteX8" fmla="*/ 611505 w 685800"/>
                <a:gd name="connsiteY8" fmla="*/ 487680 h 752475"/>
                <a:gd name="connsiteX9" fmla="*/ 568643 w 685800"/>
                <a:gd name="connsiteY9" fmla="*/ 467678 h 752475"/>
                <a:gd name="connsiteX10" fmla="*/ 572453 w 685800"/>
                <a:gd name="connsiteY10" fmla="*/ 438150 h 752475"/>
                <a:gd name="connsiteX11" fmla="*/ 587693 w 685800"/>
                <a:gd name="connsiteY11" fmla="*/ 413385 h 752475"/>
                <a:gd name="connsiteX12" fmla="*/ 604838 w 685800"/>
                <a:gd name="connsiteY12" fmla="*/ 396240 h 752475"/>
                <a:gd name="connsiteX13" fmla="*/ 610553 w 685800"/>
                <a:gd name="connsiteY13" fmla="*/ 382905 h 752475"/>
                <a:gd name="connsiteX14" fmla="*/ 610553 w 685800"/>
                <a:gd name="connsiteY14" fmla="*/ 361950 h 752475"/>
                <a:gd name="connsiteX15" fmla="*/ 601028 w 685800"/>
                <a:gd name="connsiteY15" fmla="*/ 352425 h 752475"/>
                <a:gd name="connsiteX16" fmla="*/ 513398 w 685800"/>
                <a:gd name="connsiteY16" fmla="*/ 352425 h 752475"/>
                <a:gd name="connsiteX17" fmla="*/ 499110 w 685800"/>
                <a:gd name="connsiteY17" fmla="*/ 355283 h 752475"/>
                <a:gd name="connsiteX18" fmla="*/ 462915 w 685800"/>
                <a:gd name="connsiteY18" fmla="*/ 369570 h 752475"/>
                <a:gd name="connsiteX19" fmla="*/ 460058 w 685800"/>
                <a:gd name="connsiteY19" fmla="*/ 376238 h 752475"/>
                <a:gd name="connsiteX20" fmla="*/ 466725 w 685800"/>
                <a:gd name="connsiteY20" fmla="*/ 390525 h 752475"/>
                <a:gd name="connsiteX21" fmla="*/ 381000 w 685800"/>
                <a:gd name="connsiteY21" fmla="*/ 447675 h 752475"/>
                <a:gd name="connsiteX22" fmla="*/ 326708 w 685800"/>
                <a:gd name="connsiteY22" fmla="*/ 447675 h 752475"/>
                <a:gd name="connsiteX23" fmla="*/ 297180 w 685800"/>
                <a:gd name="connsiteY23" fmla="*/ 453390 h 752475"/>
                <a:gd name="connsiteX24" fmla="*/ 330518 w 685800"/>
                <a:gd name="connsiteY24" fmla="*/ 399098 h 752475"/>
                <a:gd name="connsiteX25" fmla="*/ 342900 w 685800"/>
                <a:gd name="connsiteY25" fmla="*/ 400050 h 752475"/>
                <a:gd name="connsiteX26" fmla="*/ 400050 w 685800"/>
                <a:gd name="connsiteY26" fmla="*/ 342900 h 752475"/>
                <a:gd name="connsiteX27" fmla="*/ 342900 w 685800"/>
                <a:gd name="connsiteY27" fmla="*/ 285750 h 752475"/>
                <a:gd name="connsiteX28" fmla="*/ 285750 w 685800"/>
                <a:gd name="connsiteY28" fmla="*/ 342900 h 752475"/>
                <a:gd name="connsiteX29" fmla="*/ 298133 w 685800"/>
                <a:gd name="connsiteY29" fmla="*/ 379095 h 752475"/>
                <a:gd name="connsiteX30" fmla="*/ 166688 w 685800"/>
                <a:gd name="connsiteY30" fmla="*/ 591503 h 752475"/>
                <a:gd name="connsiteX31" fmla="*/ 38100 w 685800"/>
                <a:gd name="connsiteY31" fmla="*/ 342900 h 752475"/>
                <a:gd name="connsiteX32" fmla="*/ 561975 w 685800"/>
                <a:gd name="connsiteY32" fmla="*/ 554355 h 752475"/>
                <a:gd name="connsiteX33" fmla="*/ 561975 w 685800"/>
                <a:gd name="connsiteY33" fmla="*/ 516255 h 752475"/>
                <a:gd name="connsiteX34" fmla="*/ 598170 w 685800"/>
                <a:gd name="connsiteY34" fmla="*/ 508635 h 752475"/>
                <a:gd name="connsiteX35" fmla="*/ 561975 w 685800"/>
                <a:gd name="connsiteY35" fmla="*/ 554355 h 752475"/>
                <a:gd name="connsiteX36" fmla="*/ 300038 w 685800"/>
                <a:gd name="connsiteY36" fmla="*/ 644843 h 752475"/>
                <a:gd name="connsiteX37" fmla="*/ 340995 w 685800"/>
                <a:gd name="connsiteY37" fmla="*/ 617220 h 752475"/>
                <a:gd name="connsiteX38" fmla="*/ 387668 w 685800"/>
                <a:gd name="connsiteY38" fmla="*/ 644843 h 752475"/>
                <a:gd name="connsiteX39" fmla="*/ 342900 w 685800"/>
                <a:gd name="connsiteY39" fmla="*/ 647700 h 752475"/>
                <a:gd name="connsiteX40" fmla="*/ 300038 w 685800"/>
                <a:gd name="connsiteY40" fmla="*/ 644843 h 752475"/>
                <a:gd name="connsiteX41" fmla="*/ 248602 w 685800"/>
                <a:gd name="connsiteY41" fmla="*/ 532448 h 752475"/>
                <a:gd name="connsiteX42" fmla="*/ 302895 w 685800"/>
                <a:gd name="connsiteY42" fmla="*/ 597218 h 752475"/>
                <a:gd name="connsiteX43" fmla="*/ 287655 w 685800"/>
                <a:gd name="connsiteY43" fmla="*/ 642938 h 752475"/>
                <a:gd name="connsiteX44" fmla="*/ 199073 w 685800"/>
                <a:gd name="connsiteY44" fmla="*/ 611505 h 752475"/>
                <a:gd name="connsiteX45" fmla="*/ 248602 w 685800"/>
                <a:gd name="connsiteY45" fmla="*/ 532448 h 752475"/>
                <a:gd name="connsiteX46" fmla="*/ 537210 w 685800"/>
                <a:gd name="connsiteY46" fmla="*/ 535305 h 752475"/>
                <a:gd name="connsiteX47" fmla="*/ 550545 w 685800"/>
                <a:gd name="connsiteY47" fmla="*/ 565785 h 752475"/>
                <a:gd name="connsiteX48" fmla="*/ 407670 w 685800"/>
                <a:gd name="connsiteY48" fmla="*/ 640080 h 752475"/>
                <a:gd name="connsiteX49" fmla="*/ 400050 w 685800"/>
                <a:gd name="connsiteY49" fmla="*/ 584835 h 752475"/>
                <a:gd name="connsiteX50" fmla="*/ 537210 w 685800"/>
                <a:gd name="connsiteY50" fmla="*/ 535305 h 752475"/>
                <a:gd name="connsiteX51" fmla="*/ 590550 w 685800"/>
                <a:gd name="connsiteY51" fmla="*/ 723900 h 752475"/>
                <a:gd name="connsiteX52" fmla="*/ 129540 w 685800"/>
                <a:gd name="connsiteY52" fmla="*/ 723900 h 752475"/>
                <a:gd name="connsiteX53" fmla="*/ 179070 w 685800"/>
                <a:gd name="connsiteY53" fmla="*/ 643890 h 752475"/>
                <a:gd name="connsiteX54" fmla="*/ 342900 w 685800"/>
                <a:gd name="connsiteY54" fmla="*/ 685800 h 752475"/>
                <a:gd name="connsiteX55" fmla="*/ 685800 w 685800"/>
                <a:gd name="connsiteY55" fmla="*/ 342900 h 752475"/>
                <a:gd name="connsiteX56" fmla="*/ 342900 w 685800"/>
                <a:gd name="connsiteY56" fmla="*/ 0 h 752475"/>
                <a:gd name="connsiteX57" fmla="*/ 0 w 685800"/>
                <a:gd name="connsiteY57" fmla="*/ 342900 h 752475"/>
                <a:gd name="connsiteX58" fmla="*/ 146685 w 685800"/>
                <a:gd name="connsiteY58" fmla="*/ 623888 h 752475"/>
                <a:gd name="connsiteX59" fmla="*/ 79057 w 685800"/>
                <a:gd name="connsiteY59" fmla="*/ 732473 h 752475"/>
                <a:gd name="connsiteX60" fmla="*/ 79057 w 685800"/>
                <a:gd name="connsiteY60" fmla="*/ 751523 h 752475"/>
                <a:gd name="connsiteX61" fmla="*/ 95250 w 685800"/>
                <a:gd name="connsiteY61" fmla="*/ 761048 h 752475"/>
                <a:gd name="connsiteX62" fmla="*/ 590550 w 685800"/>
                <a:gd name="connsiteY62" fmla="*/ 761048 h 752475"/>
                <a:gd name="connsiteX63" fmla="*/ 609600 w 685800"/>
                <a:gd name="connsiteY63" fmla="*/ 741998 h 752475"/>
                <a:gd name="connsiteX64" fmla="*/ 590550 w 685800"/>
                <a:gd name="connsiteY64" fmla="*/ 723900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5800" h="752475">
                  <a:moveTo>
                    <a:pt x="323850" y="342900"/>
                  </a:moveTo>
                  <a:cubicBezTo>
                    <a:pt x="323850" y="332423"/>
                    <a:pt x="332423" y="323850"/>
                    <a:pt x="342900" y="323850"/>
                  </a:cubicBezTo>
                  <a:cubicBezTo>
                    <a:pt x="353378" y="323850"/>
                    <a:pt x="361950" y="332423"/>
                    <a:pt x="361950" y="342900"/>
                  </a:cubicBezTo>
                  <a:cubicBezTo>
                    <a:pt x="361950" y="353378"/>
                    <a:pt x="353378" y="361950"/>
                    <a:pt x="342900" y="361950"/>
                  </a:cubicBezTo>
                  <a:cubicBezTo>
                    <a:pt x="332423" y="361950"/>
                    <a:pt x="323850" y="353378"/>
                    <a:pt x="323850" y="342900"/>
                  </a:cubicBezTo>
                  <a:close/>
                  <a:moveTo>
                    <a:pt x="38100" y="342900"/>
                  </a:moveTo>
                  <a:cubicBezTo>
                    <a:pt x="38100" y="175260"/>
                    <a:pt x="175260" y="38100"/>
                    <a:pt x="342900" y="38100"/>
                  </a:cubicBezTo>
                  <a:cubicBezTo>
                    <a:pt x="510540" y="38100"/>
                    <a:pt x="647700" y="175260"/>
                    <a:pt x="647700" y="342900"/>
                  </a:cubicBezTo>
                  <a:cubicBezTo>
                    <a:pt x="647700" y="395288"/>
                    <a:pt x="634365" y="444818"/>
                    <a:pt x="611505" y="487680"/>
                  </a:cubicBezTo>
                  <a:lnTo>
                    <a:pt x="568643" y="467678"/>
                  </a:lnTo>
                  <a:cubicBezTo>
                    <a:pt x="569595" y="456248"/>
                    <a:pt x="569595" y="445770"/>
                    <a:pt x="572453" y="438150"/>
                  </a:cubicBezTo>
                  <a:cubicBezTo>
                    <a:pt x="575310" y="428625"/>
                    <a:pt x="581025" y="420053"/>
                    <a:pt x="587693" y="413385"/>
                  </a:cubicBezTo>
                  <a:lnTo>
                    <a:pt x="604838" y="396240"/>
                  </a:lnTo>
                  <a:cubicBezTo>
                    <a:pt x="608648" y="392430"/>
                    <a:pt x="610553" y="387668"/>
                    <a:pt x="610553" y="382905"/>
                  </a:cubicBezTo>
                  <a:lnTo>
                    <a:pt x="610553" y="361950"/>
                  </a:lnTo>
                  <a:cubicBezTo>
                    <a:pt x="610553" y="356235"/>
                    <a:pt x="606743" y="352425"/>
                    <a:pt x="601028" y="352425"/>
                  </a:cubicBezTo>
                  <a:lnTo>
                    <a:pt x="513398" y="352425"/>
                  </a:lnTo>
                  <a:cubicBezTo>
                    <a:pt x="508635" y="352425"/>
                    <a:pt x="503873" y="353378"/>
                    <a:pt x="499110" y="355283"/>
                  </a:cubicBezTo>
                  <a:lnTo>
                    <a:pt x="462915" y="369570"/>
                  </a:lnTo>
                  <a:cubicBezTo>
                    <a:pt x="460058" y="370523"/>
                    <a:pt x="459105" y="373380"/>
                    <a:pt x="460058" y="376238"/>
                  </a:cubicBezTo>
                  <a:lnTo>
                    <a:pt x="466725" y="390525"/>
                  </a:lnTo>
                  <a:cubicBezTo>
                    <a:pt x="466725" y="390525"/>
                    <a:pt x="440055" y="442913"/>
                    <a:pt x="381000" y="447675"/>
                  </a:cubicBezTo>
                  <a:lnTo>
                    <a:pt x="326708" y="447675"/>
                  </a:lnTo>
                  <a:cubicBezTo>
                    <a:pt x="316230" y="447675"/>
                    <a:pt x="306705" y="449580"/>
                    <a:pt x="297180" y="453390"/>
                  </a:cubicBezTo>
                  <a:lnTo>
                    <a:pt x="330518" y="399098"/>
                  </a:lnTo>
                  <a:cubicBezTo>
                    <a:pt x="334328" y="400050"/>
                    <a:pt x="338138" y="400050"/>
                    <a:pt x="342900" y="400050"/>
                  </a:cubicBezTo>
                  <a:cubicBezTo>
                    <a:pt x="374333" y="400050"/>
                    <a:pt x="400050" y="374333"/>
                    <a:pt x="400050" y="342900"/>
                  </a:cubicBezTo>
                  <a:cubicBezTo>
                    <a:pt x="400050" y="311468"/>
                    <a:pt x="374333" y="285750"/>
                    <a:pt x="342900" y="285750"/>
                  </a:cubicBezTo>
                  <a:cubicBezTo>
                    <a:pt x="311468" y="285750"/>
                    <a:pt x="285750" y="311468"/>
                    <a:pt x="285750" y="342900"/>
                  </a:cubicBezTo>
                  <a:cubicBezTo>
                    <a:pt x="285750" y="356235"/>
                    <a:pt x="290513" y="368618"/>
                    <a:pt x="298133" y="379095"/>
                  </a:cubicBezTo>
                  <a:lnTo>
                    <a:pt x="166688" y="591503"/>
                  </a:lnTo>
                  <a:cubicBezTo>
                    <a:pt x="88582" y="536258"/>
                    <a:pt x="38100" y="445770"/>
                    <a:pt x="38100" y="342900"/>
                  </a:cubicBezTo>
                  <a:close/>
                  <a:moveTo>
                    <a:pt x="561975" y="554355"/>
                  </a:moveTo>
                  <a:lnTo>
                    <a:pt x="561975" y="516255"/>
                  </a:lnTo>
                  <a:lnTo>
                    <a:pt x="598170" y="508635"/>
                  </a:lnTo>
                  <a:cubicBezTo>
                    <a:pt x="587693" y="525780"/>
                    <a:pt x="575310" y="540068"/>
                    <a:pt x="561975" y="554355"/>
                  </a:cubicBezTo>
                  <a:close/>
                  <a:moveTo>
                    <a:pt x="300038" y="644843"/>
                  </a:moveTo>
                  <a:lnTo>
                    <a:pt x="340995" y="617220"/>
                  </a:lnTo>
                  <a:lnTo>
                    <a:pt x="387668" y="644843"/>
                  </a:lnTo>
                  <a:cubicBezTo>
                    <a:pt x="373380" y="646748"/>
                    <a:pt x="358140" y="647700"/>
                    <a:pt x="342900" y="647700"/>
                  </a:cubicBezTo>
                  <a:cubicBezTo>
                    <a:pt x="328613" y="647700"/>
                    <a:pt x="314325" y="646748"/>
                    <a:pt x="300038" y="644843"/>
                  </a:cubicBezTo>
                  <a:close/>
                  <a:moveTo>
                    <a:pt x="248602" y="532448"/>
                  </a:moveTo>
                  <a:cubicBezTo>
                    <a:pt x="252413" y="563880"/>
                    <a:pt x="274320" y="588645"/>
                    <a:pt x="302895" y="597218"/>
                  </a:cubicBezTo>
                  <a:lnTo>
                    <a:pt x="287655" y="642938"/>
                  </a:lnTo>
                  <a:cubicBezTo>
                    <a:pt x="256223" y="637223"/>
                    <a:pt x="226695" y="626745"/>
                    <a:pt x="199073" y="611505"/>
                  </a:cubicBezTo>
                  <a:lnTo>
                    <a:pt x="248602" y="532448"/>
                  </a:lnTo>
                  <a:close/>
                  <a:moveTo>
                    <a:pt x="537210" y="535305"/>
                  </a:moveTo>
                  <a:lnTo>
                    <a:pt x="550545" y="565785"/>
                  </a:lnTo>
                  <a:cubicBezTo>
                    <a:pt x="511492" y="601980"/>
                    <a:pt x="461963" y="628650"/>
                    <a:pt x="407670" y="640080"/>
                  </a:cubicBezTo>
                  <a:lnTo>
                    <a:pt x="400050" y="584835"/>
                  </a:lnTo>
                  <a:cubicBezTo>
                    <a:pt x="441960" y="578168"/>
                    <a:pt x="495300" y="563880"/>
                    <a:pt x="537210" y="535305"/>
                  </a:cubicBezTo>
                  <a:close/>
                  <a:moveTo>
                    <a:pt x="590550" y="723900"/>
                  </a:moveTo>
                  <a:lnTo>
                    <a:pt x="129540" y="723900"/>
                  </a:lnTo>
                  <a:lnTo>
                    <a:pt x="179070" y="643890"/>
                  </a:lnTo>
                  <a:cubicBezTo>
                    <a:pt x="227648" y="670560"/>
                    <a:pt x="283845" y="685800"/>
                    <a:pt x="342900" y="685800"/>
                  </a:cubicBezTo>
                  <a:cubicBezTo>
                    <a:pt x="532448" y="685800"/>
                    <a:pt x="685800" y="532448"/>
                    <a:pt x="685800" y="342900"/>
                  </a:cubicBezTo>
                  <a:cubicBezTo>
                    <a:pt x="685800" y="153353"/>
                    <a:pt x="532448" y="0"/>
                    <a:pt x="342900" y="0"/>
                  </a:cubicBezTo>
                  <a:cubicBezTo>
                    <a:pt x="153353" y="0"/>
                    <a:pt x="0" y="153353"/>
                    <a:pt x="0" y="342900"/>
                  </a:cubicBezTo>
                  <a:cubicBezTo>
                    <a:pt x="0" y="459105"/>
                    <a:pt x="58103" y="561975"/>
                    <a:pt x="146685" y="623888"/>
                  </a:cubicBezTo>
                  <a:lnTo>
                    <a:pt x="79057" y="732473"/>
                  </a:lnTo>
                  <a:cubicBezTo>
                    <a:pt x="75248" y="738188"/>
                    <a:pt x="75248" y="745808"/>
                    <a:pt x="79057" y="751523"/>
                  </a:cubicBezTo>
                  <a:cubicBezTo>
                    <a:pt x="82868" y="757238"/>
                    <a:pt x="88582" y="761048"/>
                    <a:pt x="95250" y="761048"/>
                  </a:cubicBezTo>
                  <a:lnTo>
                    <a:pt x="590550" y="761048"/>
                  </a:lnTo>
                  <a:cubicBezTo>
                    <a:pt x="601028" y="761048"/>
                    <a:pt x="609600" y="752475"/>
                    <a:pt x="609600" y="741998"/>
                  </a:cubicBezTo>
                  <a:cubicBezTo>
                    <a:pt x="609600" y="731520"/>
                    <a:pt x="601028" y="723900"/>
                    <a:pt x="590550" y="723900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314" name="图形 26" descr="蝙蝠">
              <a:extLst>
                <a:ext uri="{FF2B5EF4-FFF2-40B4-BE49-F238E27FC236}">
                  <a16:creationId xmlns:a16="http://schemas.microsoft.com/office/drawing/2014/main" id="{72764771-6CA3-4E3B-B9B0-6F83F7316449}"/>
                </a:ext>
              </a:extLst>
            </p:cNvPr>
            <p:cNvGrpSpPr/>
            <p:nvPr/>
          </p:nvGrpSpPr>
          <p:grpSpPr>
            <a:xfrm>
              <a:off x="6821000" y="5949814"/>
              <a:ext cx="360000" cy="360000"/>
              <a:chOff x="8375581" y="4708003"/>
              <a:chExt cx="914400" cy="914400"/>
            </a:xfrm>
            <a:grpFill/>
          </p:grpSpPr>
          <p:sp>
            <p:nvSpPr>
              <p:cNvPr id="322" name="任意多边形: 形状 321">
                <a:extLst>
                  <a:ext uri="{FF2B5EF4-FFF2-40B4-BE49-F238E27FC236}">
                    <a16:creationId xmlns:a16="http://schemas.microsoft.com/office/drawing/2014/main" id="{7C3D98F3-CE4A-4ECD-BBB5-46BE3505534A}"/>
                  </a:ext>
                </a:extLst>
              </p:cNvPr>
              <p:cNvSpPr/>
              <p:nvPr/>
            </p:nvSpPr>
            <p:spPr>
              <a:xfrm>
                <a:off x="8413877" y="4784203"/>
                <a:ext cx="771525" cy="466725"/>
              </a:xfrm>
              <a:custGeom>
                <a:avLst/>
                <a:gdLst>
                  <a:gd name="connsiteX0" fmla="*/ 484626 w 771525"/>
                  <a:gd name="connsiteY0" fmla="*/ 217170 h 466725"/>
                  <a:gd name="connsiteX1" fmla="*/ 583686 w 771525"/>
                  <a:gd name="connsiteY1" fmla="*/ 217170 h 466725"/>
                  <a:gd name="connsiteX2" fmla="*/ 640836 w 771525"/>
                  <a:gd name="connsiteY2" fmla="*/ 131445 h 466725"/>
                  <a:gd name="connsiteX3" fmla="*/ 780854 w 771525"/>
                  <a:gd name="connsiteY3" fmla="*/ 145733 h 466725"/>
                  <a:gd name="connsiteX4" fmla="*/ 536061 w 771525"/>
                  <a:gd name="connsiteY4" fmla="*/ 0 h 466725"/>
                  <a:gd name="connsiteX5" fmla="*/ 384614 w 771525"/>
                  <a:gd name="connsiteY5" fmla="*/ 160020 h 466725"/>
                  <a:gd name="connsiteX6" fmla="*/ 381756 w 771525"/>
                  <a:gd name="connsiteY6" fmla="*/ 151448 h 466725"/>
                  <a:gd name="connsiteX7" fmla="*/ 378899 w 771525"/>
                  <a:gd name="connsiteY7" fmla="*/ 144780 h 466725"/>
                  <a:gd name="connsiteX8" fmla="*/ 386519 w 771525"/>
                  <a:gd name="connsiteY8" fmla="*/ 120015 h 466725"/>
                  <a:gd name="connsiteX9" fmla="*/ 367469 w 771525"/>
                  <a:gd name="connsiteY9" fmla="*/ 91440 h 466725"/>
                  <a:gd name="connsiteX10" fmla="*/ 352229 w 771525"/>
                  <a:gd name="connsiteY10" fmla="*/ 120015 h 466725"/>
                  <a:gd name="connsiteX11" fmla="*/ 316986 w 771525"/>
                  <a:gd name="connsiteY11" fmla="*/ 119063 h 466725"/>
                  <a:gd name="connsiteX12" fmla="*/ 292221 w 771525"/>
                  <a:gd name="connsiteY12" fmla="*/ 147638 h 466725"/>
                  <a:gd name="connsiteX13" fmla="*/ 258884 w 771525"/>
                  <a:gd name="connsiteY13" fmla="*/ 136208 h 466725"/>
                  <a:gd name="connsiteX14" fmla="*/ 265551 w 771525"/>
                  <a:gd name="connsiteY14" fmla="*/ 169545 h 466725"/>
                  <a:gd name="connsiteX15" fmla="*/ 291269 w 771525"/>
                  <a:gd name="connsiteY15" fmla="*/ 181928 h 466725"/>
                  <a:gd name="connsiteX16" fmla="*/ 293174 w 771525"/>
                  <a:gd name="connsiteY16" fmla="*/ 187643 h 466725"/>
                  <a:gd name="connsiteX17" fmla="*/ 296984 w 771525"/>
                  <a:gd name="connsiteY17" fmla="*/ 195263 h 466725"/>
                  <a:gd name="connsiteX18" fmla="*/ 76956 w 771525"/>
                  <a:gd name="connsiteY18" fmla="*/ 188595 h 466725"/>
                  <a:gd name="connsiteX19" fmla="*/ 7424 w 771525"/>
                  <a:gd name="connsiteY19" fmla="*/ 466725 h 466725"/>
                  <a:gd name="connsiteX20" fmla="*/ 96006 w 771525"/>
                  <a:gd name="connsiteY20" fmla="*/ 358140 h 466725"/>
                  <a:gd name="connsiteX21" fmla="*/ 196971 w 771525"/>
                  <a:gd name="connsiteY21" fmla="*/ 378143 h 466725"/>
                  <a:gd name="connsiteX22" fmla="*/ 267456 w 771525"/>
                  <a:gd name="connsiteY22" fmla="*/ 307658 h 466725"/>
                  <a:gd name="connsiteX23" fmla="*/ 409379 w 771525"/>
                  <a:gd name="connsiteY23" fmla="*/ 341948 h 466725"/>
                  <a:gd name="connsiteX24" fmla="*/ 484626 w 771525"/>
                  <a:gd name="connsiteY24" fmla="*/ 21717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71525" h="466725">
                    <a:moveTo>
                      <a:pt x="484626" y="217170"/>
                    </a:moveTo>
                    <a:cubicBezTo>
                      <a:pt x="534156" y="200025"/>
                      <a:pt x="583686" y="217170"/>
                      <a:pt x="583686" y="217170"/>
                    </a:cubicBezTo>
                    <a:cubicBezTo>
                      <a:pt x="583686" y="217170"/>
                      <a:pt x="615119" y="143828"/>
                      <a:pt x="640836" y="131445"/>
                    </a:cubicBezTo>
                    <a:cubicBezTo>
                      <a:pt x="714179" y="100965"/>
                      <a:pt x="780854" y="145733"/>
                      <a:pt x="780854" y="145733"/>
                    </a:cubicBezTo>
                    <a:cubicBezTo>
                      <a:pt x="780854" y="145733"/>
                      <a:pt x="702749" y="9525"/>
                      <a:pt x="536061" y="0"/>
                    </a:cubicBezTo>
                    <a:cubicBezTo>
                      <a:pt x="491294" y="62865"/>
                      <a:pt x="462719" y="112395"/>
                      <a:pt x="384614" y="160020"/>
                    </a:cubicBezTo>
                    <a:cubicBezTo>
                      <a:pt x="383661" y="157163"/>
                      <a:pt x="382709" y="154305"/>
                      <a:pt x="381756" y="151448"/>
                    </a:cubicBezTo>
                    <a:cubicBezTo>
                      <a:pt x="380804" y="149543"/>
                      <a:pt x="379851" y="146685"/>
                      <a:pt x="378899" y="144780"/>
                    </a:cubicBezTo>
                    <a:cubicBezTo>
                      <a:pt x="383661" y="139065"/>
                      <a:pt x="386519" y="129540"/>
                      <a:pt x="386519" y="120015"/>
                    </a:cubicBezTo>
                    <a:cubicBezTo>
                      <a:pt x="386519" y="103823"/>
                      <a:pt x="377946" y="91440"/>
                      <a:pt x="367469" y="91440"/>
                    </a:cubicBezTo>
                    <a:cubicBezTo>
                      <a:pt x="358896" y="91440"/>
                      <a:pt x="353181" y="105728"/>
                      <a:pt x="352229" y="120015"/>
                    </a:cubicBezTo>
                    <a:cubicBezTo>
                      <a:pt x="340799" y="115253"/>
                      <a:pt x="328416" y="114300"/>
                      <a:pt x="316986" y="119063"/>
                    </a:cubicBezTo>
                    <a:cubicBezTo>
                      <a:pt x="304604" y="123825"/>
                      <a:pt x="296031" y="135255"/>
                      <a:pt x="292221" y="147638"/>
                    </a:cubicBezTo>
                    <a:cubicBezTo>
                      <a:pt x="280791" y="138113"/>
                      <a:pt x="265551" y="129540"/>
                      <a:pt x="258884" y="136208"/>
                    </a:cubicBezTo>
                    <a:cubicBezTo>
                      <a:pt x="251264" y="143828"/>
                      <a:pt x="254121" y="159068"/>
                      <a:pt x="265551" y="169545"/>
                    </a:cubicBezTo>
                    <a:cubicBezTo>
                      <a:pt x="273171" y="177165"/>
                      <a:pt x="283649" y="181928"/>
                      <a:pt x="291269" y="181928"/>
                    </a:cubicBezTo>
                    <a:cubicBezTo>
                      <a:pt x="292221" y="183833"/>
                      <a:pt x="292221" y="185738"/>
                      <a:pt x="293174" y="187643"/>
                    </a:cubicBezTo>
                    <a:cubicBezTo>
                      <a:pt x="294126" y="190500"/>
                      <a:pt x="296031" y="193358"/>
                      <a:pt x="296984" y="195263"/>
                    </a:cubicBezTo>
                    <a:cubicBezTo>
                      <a:pt x="207449" y="216218"/>
                      <a:pt x="153156" y="201930"/>
                      <a:pt x="76956" y="188595"/>
                    </a:cubicBezTo>
                    <a:cubicBezTo>
                      <a:pt x="-33534" y="314325"/>
                      <a:pt x="7424" y="466725"/>
                      <a:pt x="7424" y="466725"/>
                    </a:cubicBezTo>
                    <a:cubicBezTo>
                      <a:pt x="7424" y="466725"/>
                      <a:pt x="22664" y="388620"/>
                      <a:pt x="96006" y="358140"/>
                    </a:cubicBezTo>
                    <a:cubicBezTo>
                      <a:pt x="123629" y="348615"/>
                      <a:pt x="196971" y="378143"/>
                      <a:pt x="196971" y="378143"/>
                    </a:cubicBezTo>
                    <a:cubicBezTo>
                      <a:pt x="196971" y="378143"/>
                      <a:pt x="219831" y="331470"/>
                      <a:pt x="267456" y="307658"/>
                    </a:cubicBezTo>
                    <a:cubicBezTo>
                      <a:pt x="330321" y="292418"/>
                      <a:pt x="409379" y="341948"/>
                      <a:pt x="409379" y="341948"/>
                    </a:cubicBezTo>
                    <a:cubicBezTo>
                      <a:pt x="409379" y="341948"/>
                      <a:pt x="429381" y="250508"/>
                      <a:pt x="484626" y="217170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3" name="任意多边形: 形状 322">
                <a:extLst>
                  <a:ext uri="{FF2B5EF4-FFF2-40B4-BE49-F238E27FC236}">
                    <a16:creationId xmlns:a16="http://schemas.microsoft.com/office/drawing/2014/main" id="{1B492E73-D801-40C5-BFF5-BF253A25A508}"/>
                  </a:ext>
                </a:extLst>
              </p:cNvPr>
              <p:cNvSpPr/>
              <p:nvPr/>
            </p:nvSpPr>
            <p:spPr>
              <a:xfrm>
                <a:off x="8719433" y="5229021"/>
                <a:ext cx="523875" cy="314325"/>
              </a:xfrm>
              <a:custGeom>
                <a:avLst/>
                <a:gdLst>
                  <a:gd name="connsiteX0" fmla="*/ 479108 w 523875"/>
                  <a:gd name="connsiteY0" fmla="*/ 128587 h 314325"/>
                  <a:gd name="connsiteX1" fmla="*/ 329565 w 523875"/>
                  <a:gd name="connsiteY1" fmla="*/ 132397 h 314325"/>
                  <a:gd name="connsiteX2" fmla="*/ 332423 w 523875"/>
                  <a:gd name="connsiteY2" fmla="*/ 126682 h 314325"/>
                  <a:gd name="connsiteX3" fmla="*/ 334328 w 523875"/>
                  <a:gd name="connsiteY3" fmla="*/ 121920 h 314325"/>
                  <a:gd name="connsiteX4" fmla="*/ 349568 w 523875"/>
                  <a:gd name="connsiteY4" fmla="*/ 113347 h 314325"/>
                  <a:gd name="connsiteX5" fmla="*/ 354330 w 523875"/>
                  <a:gd name="connsiteY5" fmla="*/ 90487 h 314325"/>
                  <a:gd name="connsiteX6" fmla="*/ 333375 w 523875"/>
                  <a:gd name="connsiteY6" fmla="*/ 97155 h 314325"/>
                  <a:gd name="connsiteX7" fmla="*/ 317183 w 523875"/>
                  <a:gd name="connsiteY7" fmla="*/ 80010 h 314325"/>
                  <a:gd name="connsiteX8" fmla="*/ 291465 w 523875"/>
                  <a:gd name="connsiteY8" fmla="*/ 81915 h 314325"/>
                  <a:gd name="connsiteX9" fmla="*/ 280988 w 523875"/>
                  <a:gd name="connsiteY9" fmla="*/ 60960 h 314325"/>
                  <a:gd name="connsiteX10" fmla="*/ 267653 w 523875"/>
                  <a:gd name="connsiteY10" fmla="*/ 80010 h 314325"/>
                  <a:gd name="connsiteX11" fmla="*/ 274320 w 523875"/>
                  <a:gd name="connsiteY11" fmla="*/ 98107 h 314325"/>
                  <a:gd name="connsiteX12" fmla="*/ 272415 w 523875"/>
                  <a:gd name="connsiteY12" fmla="*/ 101918 h 314325"/>
                  <a:gd name="connsiteX13" fmla="*/ 270510 w 523875"/>
                  <a:gd name="connsiteY13" fmla="*/ 107632 h 314325"/>
                  <a:gd name="connsiteX14" fmla="*/ 167640 w 523875"/>
                  <a:gd name="connsiteY14" fmla="*/ 0 h 314325"/>
                  <a:gd name="connsiteX15" fmla="*/ 0 w 523875"/>
                  <a:gd name="connsiteY15" fmla="*/ 99060 h 314325"/>
                  <a:gd name="connsiteX16" fmla="*/ 95250 w 523875"/>
                  <a:gd name="connsiteY16" fmla="*/ 89535 h 314325"/>
                  <a:gd name="connsiteX17" fmla="*/ 134303 w 523875"/>
                  <a:gd name="connsiteY17" fmla="*/ 147637 h 314325"/>
                  <a:gd name="connsiteX18" fmla="*/ 201930 w 523875"/>
                  <a:gd name="connsiteY18" fmla="*/ 147637 h 314325"/>
                  <a:gd name="connsiteX19" fmla="*/ 253365 w 523875"/>
                  <a:gd name="connsiteY19" fmla="*/ 232410 h 314325"/>
                  <a:gd name="connsiteX20" fmla="*/ 349568 w 523875"/>
                  <a:gd name="connsiteY20" fmla="*/ 209550 h 314325"/>
                  <a:gd name="connsiteX21" fmla="*/ 397193 w 523875"/>
                  <a:gd name="connsiteY21" fmla="*/ 257175 h 314325"/>
                  <a:gd name="connsiteX22" fmla="*/ 465773 w 523875"/>
                  <a:gd name="connsiteY22" fmla="*/ 243840 h 314325"/>
                  <a:gd name="connsiteX23" fmla="*/ 525780 w 523875"/>
                  <a:gd name="connsiteY23" fmla="*/ 318135 h 314325"/>
                  <a:gd name="connsiteX24" fmla="*/ 479108 w 523875"/>
                  <a:gd name="connsiteY24" fmla="*/ 128587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3875" h="314325">
                    <a:moveTo>
                      <a:pt x="479108" y="128587"/>
                    </a:moveTo>
                    <a:cubicBezTo>
                      <a:pt x="426720" y="137160"/>
                      <a:pt x="390525" y="147637"/>
                      <a:pt x="329565" y="132397"/>
                    </a:cubicBezTo>
                    <a:cubicBezTo>
                      <a:pt x="330518" y="130493"/>
                      <a:pt x="331470" y="128587"/>
                      <a:pt x="332423" y="126682"/>
                    </a:cubicBezTo>
                    <a:cubicBezTo>
                      <a:pt x="333375" y="124778"/>
                      <a:pt x="333375" y="123825"/>
                      <a:pt x="334328" y="121920"/>
                    </a:cubicBezTo>
                    <a:cubicBezTo>
                      <a:pt x="339090" y="120968"/>
                      <a:pt x="344805" y="118110"/>
                      <a:pt x="349568" y="113347"/>
                    </a:cubicBezTo>
                    <a:cubicBezTo>
                      <a:pt x="357188" y="105728"/>
                      <a:pt x="359093" y="95250"/>
                      <a:pt x="354330" y="90487"/>
                    </a:cubicBezTo>
                    <a:cubicBezTo>
                      <a:pt x="350520" y="86677"/>
                      <a:pt x="340995" y="90487"/>
                      <a:pt x="333375" y="97155"/>
                    </a:cubicBezTo>
                    <a:cubicBezTo>
                      <a:pt x="330518" y="89535"/>
                      <a:pt x="324803" y="82868"/>
                      <a:pt x="317183" y="80010"/>
                    </a:cubicBezTo>
                    <a:cubicBezTo>
                      <a:pt x="308610" y="76200"/>
                      <a:pt x="300038" y="77152"/>
                      <a:pt x="291465" y="81915"/>
                    </a:cubicBezTo>
                    <a:cubicBezTo>
                      <a:pt x="290513" y="71438"/>
                      <a:pt x="287655" y="60960"/>
                      <a:pt x="280988" y="60960"/>
                    </a:cubicBezTo>
                    <a:cubicBezTo>
                      <a:pt x="273368" y="60960"/>
                      <a:pt x="267653" y="69532"/>
                      <a:pt x="267653" y="80010"/>
                    </a:cubicBezTo>
                    <a:cubicBezTo>
                      <a:pt x="267653" y="87630"/>
                      <a:pt x="270510" y="95250"/>
                      <a:pt x="274320" y="98107"/>
                    </a:cubicBezTo>
                    <a:cubicBezTo>
                      <a:pt x="273368" y="99060"/>
                      <a:pt x="273368" y="100012"/>
                      <a:pt x="272415" y="101918"/>
                    </a:cubicBezTo>
                    <a:cubicBezTo>
                      <a:pt x="271463" y="103822"/>
                      <a:pt x="271463" y="105728"/>
                      <a:pt x="270510" y="107632"/>
                    </a:cubicBezTo>
                    <a:cubicBezTo>
                      <a:pt x="218123" y="76200"/>
                      <a:pt x="199073" y="42863"/>
                      <a:pt x="167640" y="0"/>
                    </a:cubicBezTo>
                    <a:cubicBezTo>
                      <a:pt x="53340" y="6668"/>
                      <a:pt x="0" y="99060"/>
                      <a:pt x="0" y="99060"/>
                    </a:cubicBezTo>
                    <a:cubicBezTo>
                      <a:pt x="0" y="99060"/>
                      <a:pt x="44768" y="68580"/>
                      <a:pt x="95250" y="89535"/>
                    </a:cubicBezTo>
                    <a:cubicBezTo>
                      <a:pt x="113348" y="98107"/>
                      <a:pt x="134303" y="147637"/>
                      <a:pt x="134303" y="147637"/>
                    </a:cubicBezTo>
                    <a:cubicBezTo>
                      <a:pt x="134303" y="147637"/>
                      <a:pt x="167640" y="136208"/>
                      <a:pt x="201930" y="147637"/>
                    </a:cubicBezTo>
                    <a:cubicBezTo>
                      <a:pt x="240030" y="170497"/>
                      <a:pt x="253365" y="232410"/>
                      <a:pt x="253365" y="232410"/>
                    </a:cubicBezTo>
                    <a:cubicBezTo>
                      <a:pt x="253365" y="232410"/>
                      <a:pt x="306705" y="198120"/>
                      <a:pt x="349568" y="209550"/>
                    </a:cubicBezTo>
                    <a:cubicBezTo>
                      <a:pt x="381953" y="225743"/>
                      <a:pt x="397193" y="257175"/>
                      <a:pt x="397193" y="257175"/>
                    </a:cubicBezTo>
                    <a:cubicBezTo>
                      <a:pt x="397193" y="257175"/>
                      <a:pt x="447675" y="237172"/>
                      <a:pt x="465773" y="243840"/>
                    </a:cubicBezTo>
                    <a:cubicBezTo>
                      <a:pt x="516255" y="264795"/>
                      <a:pt x="525780" y="318135"/>
                      <a:pt x="525780" y="318135"/>
                    </a:cubicBezTo>
                    <a:cubicBezTo>
                      <a:pt x="525780" y="318135"/>
                      <a:pt x="555308" y="214312"/>
                      <a:pt x="479108" y="128587"/>
                    </a:cubicBezTo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315" name="图形 28" descr="鲸鱼">
              <a:extLst>
                <a:ext uri="{FF2B5EF4-FFF2-40B4-BE49-F238E27FC236}">
                  <a16:creationId xmlns:a16="http://schemas.microsoft.com/office/drawing/2014/main" id="{FCE5202A-1D90-4D3F-8F68-61898D42ACE8}"/>
                </a:ext>
              </a:extLst>
            </p:cNvPr>
            <p:cNvGrpSpPr/>
            <p:nvPr/>
          </p:nvGrpSpPr>
          <p:grpSpPr>
            <a:xfrm>
              <a:off x="8140767" y="5891689"/>
              <a:ext cx="360000" cy="360000"/>
              <a:chOff x="8525581" y="4858003"/>
              <a:chExt cx="914400" cy="914400"/>
            </a:xfrm>
            <a:grpFill/>
          </p:grpSpPr>
          <p:sp>
            <p:nvSpPr>
              <p:cNvPr id="318" name="任意多边形: 形状 317">
                <a:extLst>
                  <a:ext uri="{FF2B5EF4-FFF2-40B4-BE49-F238E27FC236}">
                    <a16:creationId xmlns:a16="http://schemas.microsoft.com/office/drawing/2014/main" id="{743F76DC-3B20-4C92-A045-3171C309C391}"/>
                  </a:ext>
                </a:extLst>
              </p:cNvPr>
              <p:cNvSpPr/>
              <p:nvPr/>
            </p:nvSpPr>
            <p:spPr>
              <a:xfrm>
                <a:off x="8601781" y="5031167"/>
                <a:ext cx="752475" cy="666750"/>
              </a:xfrm>
              <a:custGeom>
                <a:avLst/>
                <a:gdLst>
                  <a:gd name="connsiteX0" fmla="*/ 238125 w 752475"/>
                  <a:gd name="connsiteY0" fmla="*/ 588836 h 666750"/>
                  <a:gd name="connsiteX1" fmla="*/ 224504 w 752475"/>
                  <a:gd name="connsiteY1" fmla="*/ 588836 h 666750"/>
                  <a:gd name="connsiteX2" fmla="*/ 0 w 752475"/>
                  <a:gd name="connsiteY2" fmla="*/ 364331 h 666750"/>
                  <a:gd name="connsiteX3" fmla="*/ 0 w 752475"/>
                  <a:gd name="connsiteY3" fmla="*/ 364331 h 666750"/>
                  <a:gd name="connsiteX4" fmla="*/ 257175 w 752475"/>
                  <a:gd name="connsiteY4" fmla="*/ 58103 h 666750"/>
                  <a:gd name="connsiteX5" fmla="*/ 573405 w 752475"/>
                  <a:gd name="connsiteY5" fmla="*/ 2953 h 666750"/>
                  <a:gd name="connsiteX6" fmla="*/ 749555 w 752475"/>
                  <a:gd name="connsiteY6" fmla="*/ 120231 h 666750"/>
                  <a:gd name="connsiteX7" fmla="*/ 752475 w 752475"/>
                  <a:gd name="connsiteY7" fmla="*/ 150686 h 666750"/>
                  <a:gd name="connsiteX8" fmla="*/ 752475 w 752475"/>
                  <a:gd name="connsiteY8" fmla="*/ 244793 h 666750"/>
                  <a:gd name="connsiteX9" fmla="*/ 738188 w 752475"/>
                  <a:gd name="connsiteY9" fmla="*/ 279273 h 666750"/>
                  <a:gd name="connsiteX10" fmla="*/ 738188 w 752475"/>
                  <a:gd name="connsiteY10" fmla="*/ 279273 h 666750"/>
                  <a:gd name="connsiteX11" fmla="*/ 703707 w 752475"/>
                  <a:gd name="connsiteY11" fmla="*/ 293561 h 666750"/>
                  <a:gd name="connsiteX12" fmla="*/ 461963 w 752475"/>
                  <a:gd name="connsiteY12" fmla="*/ 293561 h 666750"/>
                  <a:gd name="connsiteX13" fmla="*/ 447675 w 752475"/>
                  <a:gd name="connsiteY13" fmla="*/ 307848 h 666750"/>
                  <a:gd name="connsiteX14" fmla="*/ 447675 w 752475"/>
                  <a:gd name="connsiteY14" fmla="*/ 307848 h 666750"/>
                  <a:gd name="connsiteX15" fmla="*/ 461963 w 752475"/>
                  <a:gd name="connsiteY15" fmla="*/ 322136 h 666750"/>
                  <a:gd name="connsiteX16" fmla="*/ 681038 w 752475"/>
                  <a:gd name="connsiteY16" fmla="*/ 322136 h 666750"/>
                  <a:gd name="connsiteX17" fmla="*/ 704850 w 752475"/>
                  <a:gd name="connsiteY17" fmla="*/ 345948 h 666750"/>
                  <a:gd name="connsiteX18" fmla="*/ 704850 w 752475"/>
                  <a:gd name="connsiteY18" fmla="*/ 345948 h 666750"/>
                  <a:gd name="connsiteX19" fmla="*/ 681038 w 752475"/>
                  <a:gd name="connsiteY19" fmla="*/ 369761 h 666750"/>
                  <a:gd name="connsiteX20" fmla="*/ 190500 w 752475"/>
                  <a:gd name="connsiteY20" fmla="*/ 369761 h 666750"/>
                  <a:gd name="connsiteX21" fmla="*/ 156210 w 752475"/>
                  <a:gd name="connsiteY21" fmla="*/ 381191 h 666750"/>
                  <a:gd name="connsiteX22" fmla="*/ 156210 w 752475"/>
                  <a:gd name="connsiteY22" fmla="*/ 381191 h 666750"/>
                  <a:gd name="connsiteX23" fmla="*/ 133350 w 752475"/>
                  <a:gd name="connsiteY23" fmla="*/ 426911 h 666750"/>
                  <a:gd name="connsiteX24" fmla="*/ 133350 w 752475"/>
                  <a:gd name="connsiteY24" fmla="*/ 426911 h 666750"/>
                  <a:gd name="connsiteX25" fmla="*/ 219075 w 752475"/>
                  <a:gd name="connsiteY25" fmla="*/ 512636 h 666750"/>
                  <a:gd name="connsiteX26" fmla="*/ 233839 w 752475"/>
                  <a:gd name="connsiteY26" fmla="*/ 512636 h 666750"/>
                  <a:gd name="connsiteX27" fmla="*/ 267557 w 752475"/>
                  <a:gd name="connsiteY27" fmla="*/ 491776 h 666750"/>
                  <a:gd name="connsiteX28" fmla="*/ 291560 w 752475"/>
                  <a:gd name="connsiteY28" fmla="*/ 448723 h 666750"/>
                  <a:gd name="connsiteX29" fmla="*/ 361093 w 752475"/>
                  <a:gd name="connsiteY29" fmla="*/ 407861 h 666750"/>
                  <a:gd name="connsiteX30" fmla="*/ 361093 w 752475"/>
                  <a:gd name="connsiteY30" fmla="*/ 407861 h 666750"/>
                  <a:gd name="connsiteX31" fmla="*/ 368669 w 752475"/>
                  <a:gd name="connsiteY31" fmla="*/ 415524 h 666750"/>
                  <a:gd name="connsiteX32" fmla="*/ 368427 w 752475"/>
                  <a:gd name="connsiteY32" fmla="*/ 417386 h 666750"/>
                  <a:gd name="connsiteX33" fmla="*/ 337852 w 752475"/>
                  <a:gd name="connsiteY33" fmla="*/ 507397 h 666750"/>
                  <a:gd name="connsiteX34" fmla="*/ 320802 w 752475"/>
                  <a:gd name="connsiteY34" fmla="*/ 530162 h 666750"/>
                  <a:gd name="connsiteX35" fmla="*/ 320802 w 752475"/>
                  <a:gd name="connsiteY35" fmla="*/ 530162 h 666750"/>
                  <a:gd name="connsiteX36" fmla="*/ 317313 w 752475"/>
                  <a:gd name="connsiteY36" fmla="*/ 548009 h 666750"/>
                  <a:gd name="connsiteX37" fmla="*/ 320802 w 752475"/>
                  <a:gd name="connsiteY37" fmla="*/ 551498 h 666750"/>
                  <a:gd name="connsiteX38" fmla="*/ 320802 w 752475"/>
                  <a:gd name="connsiteY38" fmla="*/ 551498 h 666750"/>
                  <a:gd name="connsiteX39" fmla="*/ 338138 w 752475"/>
                  <a:gd name="connsiteY39" fmla="*/ 574072 h 666750"/>
                  <a:gd name="connsiteX40" fmla="*/ 365284 w 752475"/>
                  <a:gd name="connsiteY40" fmla="*/ 655606 h 666750"/>
                  <a:gd name="connsiteX41" fmla="*/ 356915 w 752475"/>
                  <a:gd name="connsiteY41" fmla="*/ 673700 h 666750"/>
                  <a:gd name="connsiteX42" fmla="*/ 352425 w 752475"/>
                  <a:gd name="connsiteY42" fmla="*/ 674561 h 666750"/>
                  <a:gd name="connsiteX43" fmla="*/ 352425 w 752475"/>
                  <a:gd name="connsiteY43" fmla="*/ 674561 h 666750"/>
                  <a:gd name="connsiteX44" fmla="*/ 296513 w 752475"/>
                  <a:gd name="connsiteY44" fmla="*/ 641699 h 666750"/>
                  <a:gd name="connsiteX45" fmla="*/ 280988 w 752475"/>
                  <a:gd name="connsiteY45" fmla="*/ 613696 h 666750"/>
                  <a:gd name="connsiteX46" fmla="*/ 238125 w 752475"/>
                  <a:gd name="connsiteY46" fmla="*/ 588836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52475" h="666750">
                    <a:moveTo>
                      <a:pt x="238125" y="588836"/>
                    </a:moveTo>
                    <a:lnTo>
                      <a:pt x="224504" y="588836"/>
                    </a:lnTo>
                    <a:cubicBezTo>
                      <a:pt x="100514" y="588836"/>
                      <a:pt x="0" y="488321"/>
                      <a:pt x="0" y="364331"/>
                    </a:cubicBezTo>
                    <a:lnTo>
                      <a:pt x="0" y="364331"/>
                    </a:lnTo>
                    <a:cubicBezTo>
                      <a:pt x="-4" y="213351"/>
                      <a:pt x="108465" y="84192"/>
                      <a:pt x="257175" y="58103"/>
                    </a:cubicBezTo>
                    <a:lnTo>
                      <a:pt x="573405" y="2953"/>
                    </a:lnTo>
                    <a:cubicBezTo>
                      <a:pt x="654433" y="-13304"/>
                      <a:pt x="733297" y="39203"/>
                      <a:pt x="749555" y="120231"/>
                    </a:cubicBezTo>
                    <a:cubicBezTo>
                      <a:pt x="751566" y="130256"/>
                      <a:pt x="752545" y="140461"/>
                      <a:pt x="752475" y="150686"/>
                    </a:cubicBezTo>
                    <a:lnTo>
                      <a:pt x="752475" y="244793"/>
                    </a:lnTo>
                    <a:cubicBezTo>
                      <a:pt x="752473" y="257726"/>
                      <a:pt x="747333" y="270129"/>
                      <a:pt x="738188" y="279273"/>
                    </a:cubicBezTo>
                    <a:lnTo>
                      <a:pt x="738188" y="279273"/>
                    </a:lnTo>
                    <a:cubicBezTo>
                      <a:pt x="729044" y="288419"/>
                      <a:pt x="716640" y="293559"/>
                      <a:pt x="703707" y="293561"/>
                    </a:cubicBezTo>
                    <a:lnTo>
                      <a:pt x="461963" y="293561"/>
                    </a:lnTo>
                    <a:cubicBezTo>
                      <a:pt x="454072" y="293561"/>
                      <a:pt x="447675" y="299958"/>
                      <a:pt x="447675" y="307848"/>
                    </a:cubicBezTo>
                    <a:lnTo>
                      <a:pt x="447675" y="307848"/>
                    </a:lnTo>
                    <a:cubicBezTo>
                      <a:pt x="447675" y="315739"/>
                      <a:pt x="454072" y="322136"/>
                      <a:pt x="461963" y="322136"/>
                    </a:cubicBezTo>
                    <a:lnTo>
                      <a:pt x="681038" y="322136"/>
                    </a:lnTo>
                    <a:cubicBezTo>
                      <a:pt x="694189" y="322136"/>
                      <a:pt x="704850" y="332797"/>
                      <a:pt x="704850" y="345948"/>
                    </a:cubicBezTo>
                    <a:lnTo>
                      <a:pt x="704850" y="345948"/>
                    </a:lnTo>
                    <a:cubicBezTo>
                      <a:pt x="704850" y="359099"/>
                      <a:pt x="694189" y="369761"/>
                      <a:pt x="681038" y="369761"/>
                    </a:cubicBezTo>
                    <a:lnTo>
                      <a:pt x="190500" y="369761"/>
                    </a:lnTo>
                    <a:cubicBezTo>
                      <a:pt x="178135" y="369761"/>
                      <a:pt x="166103" y="373772"/>
                      <a:pt x="156210" y="381191"/>
                    </a:cubicBezTo>
                    <a:lnTo>
                      <a:pt x="156210" y="381191"/>
                    </a:lnTo>
                    <a:cubicBezTo>
                      <a:pt x="141820" y="391983"/>
                      <a:pt x="133350" y="408923"/>
                      <a:pt x="133350" y="426911"/>
                    </a:cubicBezTo>
                    <a:lnTo>
                      <a:pt x="133350" y="426911"/>
                    </a:lnTo>
                    <a:cubicBezTo>
                      <a:pt x="133350" y="474256"/>
                      <a:pt x="171730" y="512636"/>
                      <a:pt x="219075" y="512636"/>
                    </a:cubicBezTo>
                    <a:lnTo>
                      <a:pt x="233839" y="512636"/>
                    </a:lnTo>
                    <a:cubicBezTo>
                      <a:pt x="248096" y="512539"/>
                      <a:pt x="261106" y="504491"/>
                      <a:pt x="267557" y="491776"/>
                    </a:cubicBezTo>
                    <a:lnTo>
                      <a:pt x="291560" y="448723"/>
                    </a:lnTo>
                    <a:cubicBezTo>
                      <a:pt x="305616" y="423503"/>
                      <a:pt x="332222" y="407869"/>
                      <a:pt x="361093" y="407861"/>
                    </a:cubicBezTo>
                    <a:lnTo>
                      <a:pt x="361093" y="407861"/>
                    </a:lnTo>
                    <a:cubicBezTo>
                      <a:pt x="365301" y="407884"/>
                      <a:pt x="368693" y="411316"/>
                      <a:pt x="368669" y="415524"/>
                    </a:cubicBezTo>
                    <a:cubicBezTo>
                      <a:pt x="368665" y="416152"/>
                      <a:pt x="368584" y="416778"/>
                      <a:pt x="368427" y="417386"/>
                    </a:cubicBezTo>
                    <a:lnTo>
                      <a:pt x="337852" y="507397"/>
                    </a:lnTo>
                    <a:cubicBezTo>
                      <a:pt x="334918" y="516701"/>
                      <a:pt x="328905" y="524729"/>
                      <a:pt x="320802" y="530162"/>
                    </a:cubicBezTo>
                    <a:lnTo>
                      <a:pt x="320802" y="530162"/>
                    </a:lnTo>
                    <a:cubicBezTo>
                      <a:pt x="314910" y="534127"/>
                      <a:pt x="313349" y="542117"/>
                      <a:pt x="317313" y="548009"/>
                    </a:cubicBezTo>
                    <a:cubicBezTo>
                      <a:pt x="318240" y="549386"/>
                      <a:pt x="319425" y="550571"/>
                      <a:pt x="320802" y="551498"/>
                    </a:cubicBezTo>
                    <a:lnTo>
                      <a:pt x="320802" y="551498"/>
                    </a:lnTo>
                    <a:cubicBezTo>
                      <a:pt x="328927" y="556889"/>
                      <a:pt x="335026" y="564831"/>
                      <a:pt x="338138" y="574072"/>
                    </a:cubicBezTo>
                    <a:lnTo>
                      <a:pt x="365284" y="655606"/>
                    </a:lnTo>
                    <a:cubicBezTo>
                      <a:pt x="367970" y="662913"/>
                      <a:pt x="364223" y="671014"/>
                      <a:pt x="356915" y="673700"/>
                    </a:cubicBezTo>
                    <a:cubicBezTo>
                      <a:pt x="355475" y="674229"/>
                      <a:pt x="353959" y="674520"/>
                      <a:pt x="352425" y="674561"/>
                    </a:cubicBezTo>
                    <a:lnTo>
                      <a:pt x="352425" y="674561"/>
                    </a:lnTo>
                    <a:cubicBezTo>
                      <a:pt x="329207" y="674558"/>
                      <a:pt x="307811" y="661983"/>
                      <a:pt x="296513" y="641699"/>
                    </a:cubicBezTo>
                    <a:lnTo>
                      <a:pt x="280988" y="613696"/>
                    </a:lnTo>
                    <a:cubicBezTo>
                      <a:pt x="272348" y="598167"/>
                      <a:pt x="255894" y="588623"/>
                      <a:pt x="238125" y="5888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9" name="任意多边形: 形状 318">
                <a:extLst>
                  <a:ext uri="{FF2B5EF4-FFF2-40B4-BE49-F238E27FC236}">
                    <a16:creationId xmlns:a16="http://schemas.microsoft.com/office/drawing/2014/main" id="{46D00451-D3CB-4E34-BA88-800A46EE25C7}"/>
                  </a:ext>
                </a:extLst>
              </p:cNvPr>
              <p:cNvSpPr/>
              <p:nvPr/>
            </p:nvSpPr>
            <p:spPr>
              <a:xfrm>
                <a:off x="8939507" y="4971370"/>
                <a:ext cx="85725" cy="66675"/>
              </a:xfrm>
              <a:custGeom>
                <a:avLst/>
                <a:gdLst>
                  <a:gd name="connsiteX0" fmla="*/ 85851 w 85725"/>
                  <a:gd name="connsiteY0" fmla="*/ 66370 h 66675"/>
                  <a:gd name="connsiteX1" fmla="*/ 84919 w 85725"/>
                  <a:gd name="connsiteY1" fmla="*/ 68010 h 66675"/>
                  <a:gd name="connsiteX2" fmla="*/ 83660 w 85725"/>
                  <a:gd name="connsiteY2" fmla="*/ 67703 h 66675"/>
                  <a:gd name="connsiteX3" fmla="*/ 20128 w 85725"/>
                  <a:gd name="connsiteY3" fmla="*/ 49415 h 66675"/>
                  <a:gd name="connsiteX4" fmla="*/ 4793 w 85725"/>
                  <a:gd name="connsiteY4" fmla="*/ 10648 h 66675"/>
                  <a:gd name="connsiteX5" fmla="*/ 54799 w 85725"/>
                  <a:gd name="connsiteY5" fmla="*/ 9696 h 66675"/>
                  <a:gd name="connsiteX6" fmla="*/ 85851 w 85725"/>
                  <a:gd name="connsiteY6" fmla="*/ 6637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66675">
                    <a:moveTo>
                      <a:pt x="85851" y="66370"/>
                    </a:moveTo>
                    <a:cubicBezTo>
                      <a:pt x="86046" y="67079"/>
                      <a:pt x="85630" y="67814"/>
                      <a:pt x="84919" y="68010"/>
                    </a:cubicBezTo>
                    <a:cubicBezTo>
                      <a:pt x="84475" y="68132"/>
                      <a:pt x="83999" y="68017"/>
                      <a:pt x="83660" y="67703"/>
                    </a:cubicBezTo>
                    <a:cubicBezTo>
                      <a:pt x="76230" y="61321"/>
                      <a:pt x="57466" y="49415"/>
                      <a:pt x="20128" y="49415"/>
                    </a:cubicBezTo>
                    <a:cubicBezTo>
                      <a:pt x="1935" y="49415"/>
                      <a:pt x="-5780" y="25031"/>
                      <a:pt x="4793" y="10648"/>
                    </a:cubicBezTo>
                    <a:cubicBezTo>
                      <a:pt x="16509" y="-5258"/>
                      <a:pt x="40416" y="-1448"/>
                      <a:pt x="54799" y="9696"/>
                    </a:cubicBezTo>
                    <a:cubicBezTo>
                      <a:pt x="69182" y="20840"/>
                      <a:pt x="81374" y="53130"/>
                      <a:pt x="85851" y="66370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0" name="任意多边形: 形状 319">
                <a:extLst>
                  <a:ext uri="{FF2B5EF4-FFF2-40B4-BE49-F238E27FC236}">
                    <a16:creationId xmlns:a16="http://schemas.microsoft.com/office/drawing/2014/main" id="{7DCC1A6D-C88A-4C34-94B4-695DB2177DB7}"/>
                  </a:ext>
                </a:extLst>
              </p:cNvPr>
              <p:cNvSpPr/>
              <p:nvPr/>
            </p:nvSpPr>
            <p:spPr>
              <a:xfrm>
                <a:off x="9049932" y="4979099"/>
                <a:ext cx="47625" cy="57150"/>
              </a:xfrm>
              <a:custGeom>
                <a:avLst/>
                <a:gdLst>
                  <a:gd name="connsiteX0" fmla="*/ 0 w 47625"/>
                  <a:gd name="connsiteY0" fmla="*/ 56736 h 57150"/>
                  <a:gd name="connsiteX1" fmla="*/ 1232 w 47625"/>
                  <a:gd name="connsiteY1" fmla="*/ 57981 h 57150"/>
                  <a:gd name="connsiteX2" fmla="*/ 2286 w 47625"/>
                  <a:gd name="connsiteY2" fmla="*/ 57403 h 57150"/>
                  <a:gd name="connsiteX3" fmla="*/ 40862 w 47625"/>
                  <a:gd name="connsiteY3" fmla="*/ 32638 h 57150"/>
                  <a:gd name="connsiteX4" fmla="*/ 43148 w 47625"/>
                  <a:gd name="connsiteY4" fmla="*/ 3206 h 57150"/>
                  <a:gd name="connsiteX5" fmla="*/ 9144 w 47625"/>
                  <a:gd name="connsiteY5" fmla="*/ 12731 h 57150"/>
                  <a:gd name="connsiteX6" fmla="*/ 0 w 47625"/>
                  <a:gd name="connsiteY6" fmla="*/ 5673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25" h="57150">
                    <a:moveTo>
                      <a:pt x="0" y="56736"/>
                    </a:moveTo>
                    <a:cubicBezTo>
                      <a:pt x="-4" y="57420"/>
                      <a:pt x="548" y="57977"/>
                      <a:pt x="1232" y="57981"/>
                    </a:cubicBezTo>
                    <a:cubicBezTo>
                      <a:pt x="1659" y="57984"/>
                      <a:pt x="2058" y="57765"/>
                      <a:pt x="2286" y="57403"/>
                    </a:cubicBezTo>
                    <a:cubicBezTo>
                      <a:pt x="11965" y="45014"/>
                      <a:pt x="25568" y="36281"/>
                      <a:pt x="40862" y="32638"/>
                    </a:cubicBezTo>
                    <a:cubicBezTo>
                      <a:pt x="53245" y="28828"/>
                      <a:pt x="53340" y="10730"/>
                      <a:pt x="43148" y="3206"/>
                    </a:cubicBezTo>
                    <a:cubicBezTo>
                      <a:pt x="32957" y="-4319"/>
                      <a:pt x="16574" y="2444"/>
                      <a:pt x="9144" y="12731"/>
                    </a:cubicBezTo>
                    <a:cubicBezTo>
                      <a:pt x="1715" y="23018"/>
                      <a:pt x="476" y="46163"/>
                      <a:pt x="0" y="5673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1" name="任意多边形: 形状 320">
                <a:extLst>
                  <a:ext uri="{FF2B5EF4-FFF2-40B4-BE49-F238E27FC236}">
                    <a16:creationId xmlns:a16="http://schemas.microsoft.com/office/drawing/2014/main" id="{0AD5C3DA-AAE7-4309-8328-A0CE3E48482E}"/>
                  </a:ext>
                </a:extLst>
              </p:cNvPr>
              <p:cNvSpPr/>
              <p:nvPr/>
            </p:nvSpPr>
            <p:spPr>
              <a:xfrm>
                <a:off x="9020881" y="4940576"/>
                <a:ext cx="28575" cy="47625"/>
              </a:xfrm>
              <a:custGeom>
                <a:avLst/>
                <a:gdLst>
                  <a:gd name="connsiteX0" fmla="*/ 9525 w 28575"/>
                  <a:gd name="connsiteY0" fmla="*/ 54016 h 47625"/>
                  <a:gd name="connsiteX1" fmla="*/ 11164 w 28575"/>
                  <a:gd name="connsiteY1" fmla="*/ 54948 h 47625"/>
                  <a:gd name="connsiteX2" fmla="*/ 12097 w 28575"/>
                  <a:gd name="connsiteY2" fmla="*/ 54016 h 47625"/>
                  <a:gd name="connsiteX3" fmla="*/ 29908 w 28575"/>
                  <a:gd name="connsiteY3" fmla="*/ 20297 h 47625"/>
                  <a:gd name="connsiteX4" fmla="*/ 18383 w 28575"/>
                  <a:gd name="connsiteY4" fmla="*/ 9 h 47625"/>
                  <a:gd name="connsiteX5" fmla="*/ 0 w 28575"/>
                  <a:gd name="connsiteY5" fmla="*/ 21345 h 47625"/>
                  <a:gd name="connsiteX6" fmla="*/ 9525 w 28575"/>
                  <a:gd name="connsiteY6" fmla="*/ 5401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75" h="47625">
                    <a:moveTo>
                      <a:pt x="9525" y="54016"/>
                    </a:moveTo>
                    <a:cubicBezTo>
                      <a:pt x="9720" y="54727"/>
                      <a:pt x="10454" y="55144"/>
                      <a:pt x="11164" y="54948"/>
                    </a:cubicBezTo>
                    <a:cubicBezTo>
                      <a:pt x="11618" y="54824"/>
                      <a:pt x="11972" y="54469"/>
                      <a:pt x="12097" y="54016"/>
                    </a:cubicBezTo>
                    <a:cubicBezTo>
                      <a:pt x="15393" y="41569"/>
                      <a:pt x="21485" y="30037"/>
                      <a:pt x="29908" y="20297"/>
                    </a:cubicBezTo>
                    <a:cubicBezTo>
                      <a:pt x="36290" y="12392"/>
                      <a:pt x="28289" y="390"/>
                      <a:pt x="18383" y="9"/>
                    </a:cubicBezTo>
                    <a:cubicBezTo>
                      <a:pt x="8477" y="-372"/>
                      <a:pt x="0" y="11153"/>
                      <a:pt x="0" y="21345"/>
                    </a:cubicBezTo>
                    <a:cubicBezTo>
                      <a:pt x="1337" y="32689"/>
                      <a:pt x="4557" y="43731"/>
                      <a:pt x="9525" y="54016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>
                    <a:lumMod val="9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316" name="图形 30" descr="螃蟹">
              <a:extLst>
                <a:ext uri="{FF2B5EF4-FFF2-40B4-BE49-F238E27FC236}">
                  <a16:creationId xmlns:a16="http://schemas.microsoft.com/office/drawing/2014/main" id="{E548F3EE-9AE1-4EA6-AE74-17A40F53F9E3}"/>
                </a:ext>
              </a:extLst>
            </p:cNvPr>
            <p:cNvSpPr/>
            <p:nvPr/>
          </p:nvSpPr>
          <p:spPr>
            <a:xfrm>
              <a:off x="6821000" y="5406549"/>
              <a:ext cx="360000" cy="360000"/>
            </a:xfrm>
            <a:custGeom>
              <a:avLst/>
              <a:gdLst>
                <a:gd name="connsiteX0" fmla="*/ 622935 w 723900"/>
                <a:gd name="connsiteY0" fmla="*/ 405765 h 762000"/>
                <a:gd name="connsiteX1" fmla="*/ 609600 w 723900"/>
                <a:gd name="connsiteY1" fmla="*/ 400050 h 762000"/>
                <a:gd name="connsiteX2" fmla="*/ 562928 w 723900"/>
                <a:gd name="connsiteY2" fmla="*/ 400050 h 762000"/>
                <a:gd name="connsiteX3" fmla="*/ 559118 w 723900"/>
                <a:gd name="connsiteY3" fmla="*/ 362903 h 762000"/>
                <a:gd name="connsiteX4" fmla="*/ 642938 w 723900"/>
                <a:gd name="connsiteY4" fmla="*/ 279083 h 762000"/>
                <a:gd name="connsiteX5" fmla="*/ 723900 w 723900"/>
                <a:gd name="connsiteY5" fmla="*/ 142875 h 762000"/>
                <a:gd name="connsiteX6" fmla="*/ 609600 w 723900"/>
                <a:gd name="connsiteY6" fmla="*/ 0 h 762000"/>
                <a:gd name="connsiteX7" fmla="*/ 609600 w 723900"/>
                <a:gd name="connsiteY7" fmla="*/ 209550 h 762000"/>
                <a:gd name="connsiteX8" fmla="*/ 500063 w 723900"/>
                <a:gd name="connsiteY8" fmla="*/ 100013 h 762000"/>
                <a:gd name="connsiteX9" fmla="*/ 495300 w 723900"/>
                <a:gd name="connsiteY9" fmla="*/ 142875 h 762000"/>
                <a:gd name="connsiteX10" fmla="*/ 585788 w 723900"/>
                <a:gd name="connsiteY10" fmla="*/ 282893 h 762000"/>
                <a:gd name="connsiteX11" fmla="*/ 544830 w 723900"/>
                <a:gd name="connsiteY11" fmla="*/ 323850 h 762000"/>
                <a:gd name="connsiteX12" fmla="*/ 499110 w 723900"/>
                <a:gd name="connsiteY12" fmla="*/ 293370 h 762000"/>
                <a:gd name="connsiteX13" fmla="*/ 439103 w 723900"/>
                <a:gd name="connsiteY13" fmla="*/ 280035 h 762000"/>
                <a:gd name="connsiteX14" fmla="*/ 457200 w 723900"/>
                <a:gd name="connsiteY14" fmla="*/ 247650 h 762000"/>
                <a:gd name="connsiteX15" fmla="*/ 419100 w 723900"/>
                <a:gd name="connsiteY15" fmla="*/ 209550 h 762000"/>
                <a:gd name="connsiteX16" fmla="*/ 381000 w 723900"/>
                <a:gd name="connsiteY16" fmla="*/ 247650 h 762000"/>
                <a:gd name="connsiteX17" fmla="*/ 386715 w 723900"/>
                <a:gd name="connsiteY17" fmla="*/ 267653 h 762000"/>
                <a:gd name="connsiteX18" fmla="*/ 384810 w 723900"/>
                <a:gd name="connsiteY18" fmla="*/ 267653 h 762000"/>
                <a:gd name="connsiteX19" fmla="*/ 377190 w 723900"/>
                <a:gd name="connsiteY19" fmla="*/ 266700 h 762000"/>
                <a:gd name="connsiteX20" fmla="*/ 361950 w 723900"/>
                <a:gd name="connsiteY20" fmla="*/ 266700 h 762000"/>
                <a:gd name="connsiteX21" fmla="*/ 346710 w 723900"/>
                <a:gd name="connsiteY21" fmla="*/ 266700 h 762000"/>
                <a:gd name="connsiteX22" fmla="*/ 338138 w 723900"/>
                <a:gd name="connsiteY22" fmla="*/ 267653 h 762000"/>
                <a:gd name="connsiteX23" fmla="*/ 336233 w 723900"/>
                <a:gd name="connsiteY23" fmla="*/ 267653 h 762000"/>
                <a:gd name="connsiteX24" fmla="*/ 341948 w 723900"/>
                <a:gd name="connsiteY24" fmla="*/ 247650 h 762000"/>
                <a:gd name="connsiteX25" fmla="*/ 303848 w 723900"/>
                <a:gd name="connsiteY25" fmla="*/ 209550 h 762000"/>
                <a:gd name="connsiteX26" fmla="*/ 265748 w 723900"/>
                <a:gd name="connsiteY26" fmla="*/ 247650 h 762000"/>
                <a:gd name="connsiteX27" fmla="*/ 283845 w 723900"/>
                <a:gd name="connsiteY27" fmla="*/ 280035 h 762000"/>
                <a:gd name="connsiteX28" fmla="*/ 223838 w 723900"/>
                <a:gd name="connsiteY28" fmla="*/ 293370 h 762000"/>
                <a:gd name="connsiteX29" fmla="*/ 178118 w 723900"/>
                <a:gd name="connsiteY29" fmla="*/ 323850 h 762000"/>
                <a:gd name="connsiteX30" fmla="*/ 137160 w 723900"/>
                <a:gd name="connsiteY30" fmla="*/ 282893 h 762000"/>
                <a:gd name="connsiteX31" fmla="*/ 228600 w 723900"/>
                <a:gd name="connsiteY31" fmla="*/ 142875 h 762000"/>
                <a:gd name="connsiteX32" fmla="*/ 223838 w 723900"/>
                <a:gd name="connsiteY32" fmla="*/ 100013 h 762000"/>
                <a:gd name="connsiteX33" fmla="*/ 114300 w 723900"/>
                <a:gd name="connsiteY33" fmla="*/ 209550 h 762000"/>
                <a:gd name="connsiteX34" fmla="*/ 114300 w 723900"/>
                <a:gd name="connsiteY34" fmla="*/ 0 h 762000"/>
                <a:gd name="connsiteX35" fmla="*/ 0 w 723900"/>
                <a:gd name="connsiteY35" fmla="*/ 142875 h 762000"/>
                <a:gd name="connsiteX36" fmla="*/ 80963 w 723900"/>
                <a:gd name="connsiteY36" fmla="*/ 280035 h 762000"/>
                <a:gd name="connsiteX37" fmla="*/ 164783 w 723900"/>
                <a:gd name="connsiteY37" fmla="*/ 363855 h 762000"/>
                <a:gd name="connsiteX38" fmla="*/ 160973 w 723900"/>
                <a:gd name="connsiteY38" fmla="*/ 400050 h 762000"/>
                <a:gd name="connsiteX39" fmla="*/ 114300 w 723900"/>
                <a:gd name="connsiteY39" fmla="*/ 400050 h 762000"/>
                <a:gd name="connsiteX40" fmla="*/ 100965 w 723900"/>
                <a:gd name="connsiteY40" fmla="*/ 405765 h 762000"/>
                <a:gd name="connsiteX41" fmla="*/ 43815 w 723900"/>
                <a:gd name="connsiteY41" fmla="*/ 462915 h 762000"/>
                <a:gd name="connsiteX42" fmla="*/ 43815 w 723900"/>
                <a:gd name="connsiteY42" fmla="*/ 489585 h 762000"/>
                <a:gd name="connsiteX43" fmla="*/ 57150 w 723900"/>
                <a:gd name="connsiteY43" fmla="*/ 495300 h 762000"/>
                <a:gd name="connsiteX44" fmla="*/ 70485 w 723900"/>
                <a:gd name="connsiteY44" fmla="*/ 489585 h 762000"/>
                <a:gd name="connsiteX45" fmla="*/ 121920 w 723900"/>
                <a:gd name="connsiteY45" fmla="*/ 438150 h 762000"/>
                <a:gd name="connsiteX46" fmla="*/ 156210 w 723900"/>
                <a:gd name="connsiteY46" fmla="*/ 438150 h 762000"/>
                <a:gd name="connsiteX47" fmla="*/ 150495 w 723900"/>
                <a:gd name="connsiteY47" fmla="*/ 485775 h 762000"/>
                <a:gd name="connsiteX48" fmla="*/ 133350 w 723900"/>
                <a:gd name="connsiteY48" fmla="*/ 485775 h 762000"/>
                <a:gd name="connsiteX49" fmla="*/ 120015 w 723900"/>
                <a:gd name="connsiteY49" fmla="*/ 491490 h 762000"/>
                <a:gd name="connsiteX50" fmla="*/ 62865 w 723900"/>
                <a:gd name="connsiteY50" fmla="*/ 548640 h 762000"/>
                <a:gd name="connsiteX51" fmla="*/ 62865 w 723900"/>
                <a:gd name="connsiteY51" fmla="*/ 575310 h 762000"/>
                <a:gd name="connsiteX52" fmla="*/ 76200 w 723900"/>
                <a:gd name="connsiteY52" fmla="*/ 581025 h 762000"/>
                <a:gd name="connsiteX53" fmla="*/ 89535 w 723900"/>
                <a:gd name="connsiteY53" fmla="*/ 575310 h 762000"/>
                <a:gd name="connsiteX54" fmla="*/ 140970 w 723900"/>
                <a:gd name="connsiteY54" fmla="*/ 523875 h 762000"/>
                <a:gd name="connsiteX55" fmla="*/ 148590 w 723900"/>
                <a:gd name="connsiteY55" fmla="*/ 523875 h 762000"/>
                <a:gd name="connsiteX56" fmla="*/ 171450 w 723900"/>
                <a:gd name="connsiteY56" fmla="*/ 563880 h 762000"/>
                <a:gd name="connsiteX57" fmla="*/ 120015 w 723900"/>
                <a:gd name="connsiteY57" fmla="*/ 615315 h 762000"/>
                <a:gd name="connsiteX58" fmla="*/ 114300 w 723900"/>
                <a:gd name="connsiteY58" fmla="*/ 628650 h 762000"/>
                <a:gd name="connsiteX59" fmla="*/ 114300 w 723900"/>
                <a:gd name="connsiteY59" fmla="*/ 704850 h 762000"/>
                <a:gd name="connsiteX60" fmla="*/ 133350 w 723900"/>
                <a:gd name="connsiteY60" fmla="*/ 723900 h 762000"/>
                <a:gd name="connsiteX61" fmla="*/ 152400 w 723900"/>
                <a:gd name="connsiteY61" fmla="*/ 704850 h 762000"/>
                <a:gd name="connsiteX62" fmla="*/ 152400 w 723900"/>
                <a:gd name="connsiteY62" fmla="*/ 636270 h 762000"/>
                <a:gd name="connsiteX63" fmla="*/ 210502 w 723900"/>
                <a:gd name="connsiteY63" fmla="*/ 578168 h 762000"/>
                <a:gd name="connsiteX64" fmla="*/ 259080 w 723900"/>
                <a:gd name="connsiteY64" fmla="*/ 589598 h 762000"/>
                <a:gd name="connsiteX65" fmla="*/ 233363 w 723900"/>
                <a:gd name="connsiteY65" fmla="*/ 615315 h 762000"/>
                <a:gd name="connsiteX66" fmla="*/ 228600 w 723900"/>
                <a:gd name="connsiteY66" fmla="*/ 628650 h 762000"/>
                <a:gd name="connsiteX67" fmla="*/ 228600 w 723900"/>
                <a:gd name="connsiteY67" fmla="*/ 742950 h 762000"/>
                <a:gd name="connsiteX68" fmla="*/ 247650 w 723900"/>
                <a:gd name="connsiteY68" fmla="*/ 762000 h 762000"/>
                <a:gd name="connsiteX69" fmla="*/ 266700 w 723900"/>
                <a:gd name="connsiteY69" fmla="*/ 742950 h 762000"/>
                <a:gd name="connsiteX70" fmla="*/ 266700 w 723900"/>
                <a:gd name="connsiteY70" fmla="*/ 636270 h 762000"/>
                <a:gd name="connsiteX71" fmla="*/ 302895 w 723900"/>
                <a:gd name="connsiteY71" fmla="*/ 600075 h 762000"/>
                <a:gd name="connsiteX72" fmla="*/ 338138 w 723900"/>
                <a:gd name="connsiteY72" fmla="*/ 608648 h 762000"/>
                <a:gd name="connsiteX73" fmla="*/ 346710 w 723900"/>
                <a:gd name="connsiteY73" fmla="*/ 609600 h 762000"/>
                <a:gd name="connsiteX74" fmla="*/ 361950 w 723900"/>
                <a:gd name="connsiteY74" fmla="*/ 609600 h 762000"/>
                <a:gd name="connsiteX75" fmla="*/ 376238 w 723900"/>
                <a:gd name="connsiteY75" fmla="*/ 609600 h 762000"/>
                <a:gd name="connsiteX76" fmla="*/ 384810 w 723900"/>
                <a:gd name="connsiteY76" fmla="*/ 608648 h 762000"/>
                <a:gd name="connsiteX77" fmla="*/ 420053 w 723900"/>
                <a:gd name="connsiteY77" fmla="*/ 600075 h 762000"/>
                <a:gd name="connsiteX78" fmla="*/ 456248 w 723900"/>
                <a:gd name="connsiteY78" fmla="*/ 636270 h 762000"/>
                <a:gd name="connsiteX79" fmla="*/ 456248 w 723900"/>
                <a:gd name="connsiteY79" fmla="*/ 742950 h 762000"/>
                <a:gd name="connsiteX80" fmla="*/ 475298 w 723900"/>
                <a:gd name="connsiteY80" fmla="*/ 762000 h 762000"/>
                <a:gd name="connsiteX81" fmla="*/ 494348 w 723900"/>
                <a:gd name="connsiteY81" fmla="*/ 742950 h 762000"/>
                <a:gd name="connsiteX82" fmla="*/ 494348 w 723900"/>
                <a:gd name="connsiteY82" fmla="*/ 628650 h 762000"/>
                <a:gd name="connsiteX83" fmla="*/ 488633 w 723900"/>
                <a:gd name="connsiteY83" fmla="*/ 615315 h 762000"/>
                <a:gd name="connsiteX84" fmla="*/ 462915 w 723900"/>
                <a:gd name="connsiteY84" fmla="*/ 589598 h 762000"/>
                <a:gd name="connsiteX85" fmla="*/ 511493 w 723900"/>
                <a:gd name="connsiteY85" fmla="*/ 578168 h 762000"/>
                <a:gd name="connsiteX86" fmla="*/ 569595 w 723900"/>
                <a:gd name="connsiteY86" fmla="*/ 636270 h 762000"/>
                <a:gd name="connsiteX87" fmla="*/ 569595 w 723900"/>
                <a:gd name="connsiteY87" fmla="*/ 704850 h 762000"/>
                <a:gd name="connsiteX88" fmla="*/ 588645 w 723900"/>
                <a:gd name="connsiteY88" fmla="*/ 723900 h 762000"/>
                <a:gd name="connsiteX89" fmla="*/ 607695 w 723900"/>
                <a:gd name="connsiteY89" fmla="*/ 704850 h 762000"/>
                <a:gd name="connsiteX90" fmla="*/ 607695 w 723900"/>
                <a:gd name="connsiteY90" fmla="*/ 628650 h 762000"/>
                <a:gd name="connsiteX91" fmla="*/ 601980 w 723900"/>
                <a:gd name="connsiteY91" fmla="*/ 615315 h 762000"/>
                <a:gd name="connsiteX92" fmla="*/ 552450 w 723900"/>
                <a:gd name="connsiteY92" fmla="*/ 563880 h 762000"/>
                <a:gd name="connsiteX93" fmla="*/ 575310 w 723900"/>
                <a:gd name="connsiteY93" fmla="*/ 523875 h 762000"/>
                <a:gd name="connsiteX94" fmla="*/ 582930 w 723900"/>
                <a:gd name="connsiteY94" fmla="*/ 523875 h 762000"/>
                <a:gd name="connsiteX95" fmla="*/ 634365 w 723900"/>
                <a:gd name="connsiteY95" fmla="*/ 575310 h 762000"/>
                <a:gd name="connsiteX96" fmla="*/ 647700 w 723900"/>
                <a:gd name="connsiteY96" fmla="*/ 581025 h 762000"/>
                <a:gd name="connsiteX97" fmla="*/ 661035 w 723900"/>
                <a:gd name="connsiteY97" fmla="*/ 575310 h 762000"/>
                <a:gd name="connsiteX98" fmla="*/ 661035 w 723900"/>
                <a:gd name="connsiteY98" fmla="*/ 548640 h 762000"/>
                <a:gd name="connsiteX99" fmla="*/ 603885 w 723900"/>
                <a:gd name="connsiteY99" fmla="*/ 491490 h 762000"/>
                <a:gd name="connsiteX100" fmla="*/ 590550 w 723900"/>
                <a:gd name="connsiteY100" fmla="*/ 485775 h 762000"/>
                <a:gd name="connsiteX101" fmla="*/ 572453 w 723900"/>
                <a:gd name="connsiteY101" fmla="*/ 485775 h 762000"/>
                <a:gd name="connsiteX102" fmla="*/ 566738 w 723900"/>
                <a:gd name="connsiteY102" fmla="*/ 438150 h 762000"/>
                <a:gd name="connsiteX103" fmla="*/ 601028 w 723900"/>
                <a:gd name="connsiteY103" fmla="*/ 438150 h 762000"/>
                <a:gd name="connsiteX104" fmla="*/ 652463 w 723900"/>
                <a:gd name="connsiteY104" fmla="*/ 489585 h 762000"/>
                <a:gd name="connsiteX105" fmla="*/ 666750 w 723900"/>
                <a:gd name="connsiteY105" fmla="*/ 495300 h 762000"/>
                <a:gd name="connsiteX106" fmla="*/ 680085 w 723900"/>
                <a:gd name="connsiteY106" fmla="*/ 489585 h 762000"/>
                <a:gd name="connsiteX107" fmla="*/ 680085 w 723900"/>
                <a:gd name="connsiteY107" fmla="*/ 462915 h 762000"/>
                <a:gd name="connsiteX108" fmla="*/ 622935 w 723900"/>
                <a:gd name="connsiteY108" fmla="*/ 40576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23900" h="762000">
                  <a:moveTo>
                    <a:pt x="622935" y="405765"/>
                  </a:moveTo>
                  <a:cubicBezTo>
                    <a:pt x="619125" y="401955"/>
                    <a:pt x="614363" y="400050"/>
                    <a:pt x="609600" y="400050"/>
                  </a:cubicBezTo>
                  <a:lnTo>
                    <a:pt x="562928" y="400050"/>
                  </a:lnTo>
                  <a:lnTo>
                    <a:pt x="559118" y="362903"/>
                  </a:lnTo>
                  <a:lnTo>
                    <a:pt x="642938" y="279083"/>
                  </a:lnTo>
                  <a:cubicBezTo>
                    <a:pt x="689610" y="261938"/>
                    <a:pt x="723900" y="207645"/>
                    <a:pt x="723900" y="142875"/>
                  </a:cubicBezTo>
                  <a:cubicBezTo>
                    <a:pt x="723900" y="63818"/>
                    <a:pt x="672465" y="0"/>
                    <a:pt x="609600" y="0"/>
                  </a:cubicBezTo>
                  <a:lnTo>
                    <a:pt x="609600" y="209550"/>
                  </a:lnTo>
                  <a:lnTo>
                    <a:pt x="500063" y="100013"/>
                  </a:lnTo>
                  <a:cubicBezTo>
                    <a:pt x="497205" y="113348"/>
                    <a:pt x="495300" y="127635"/>
                    <a:pt x="495300" y="142875"/>
                  </a:cubicBezTo>
                  <a:cubicBezTo>
                    <a:pt x="495300" y="211455"/>
                    <a:pt x="534353" y="268605"/>
                    <a:pt x="585788" y="282893"/>
                  </a:cubicBezTo>
                  <a:lnTo>
                    <a:pt x="544830" y="323850"/>
                  </a:lnTo>
                  <a:cubicBezTo>
                    <a:pt x="534353" y="308610"/>
                    <a:pt x="518160" y="297180"/>
                    <a:pt x="499110" y="293370"/>
                  </a:cubicBezTo>
                  <a:lnTo>
                    <a:pt x="439103" y="280035"/>
                  </a:lnTo>
                  <a:cubicBezTo>
                    <a:pt x="449580" y="273368"/>
                    <a:pt x="457200" y="261938"/>
                    <a:pt x="457200" y="247650"/>
                  </a:cubicBezTo>
                  <a:cubicBezTo>
                    <a:pt x="457200" y="226695"/>
                    <a:pt x="440055" y="209550"/>
                    <a:pt x="419100" y="209550"/>
                  </a:cubicBezTo>
                  <a:cubicBezTo>
                    <a:pt x="398145" y="209550"/>
                    <a:pt x="381000" y="226695"/>
                    <a:pt x="381000" y="247650"/>
                  </a:cubicBezTo>
                  <a:cubicBezTo>
                    <a:pt x="381000" y="255270"/>
                    <a:pt x="382905" y="261938"/>
                    <a:pt x="386715" y="267653"/>
                  </a:cubicBezTo>
                  <a:lnTo>
                    <a:pt x="384810" y="267653"/>
                  </a:lnTo>
                  <a:cubicBezTo>
                    <a:pt x="381953" y="266700"/>
                    <a:pt x="380048" y="266700"/>
                    <a:pt x="377190" y="266700"/>
                  </a:cubicBezTo>
                  <a:lnTo>
                    <a:pt x="361950" y="266700"/>
                  </a:lnTo>
                  <a:lnTo>
                    <a:pt x="346710" y="266700"/>
                  </a:lnTo>
                  <a:cubicBezTo>
                    <a:pt x="343853" y="266700"/>
                    <a:pt x="340995" y="266700"/>
                    <a:pt x="338138" y="267653"/>
                  </a:cubicBezTo>
                  <a:lnTo>
                    <a:pt x="336233" y="267653"/>
                  </a:lnTo>
                  <a:cubicBezTo>
                    <a:pt x="340043" y="261938"/>
                    <a:pt x="341948" y="254318"/>
                    <a:pt x="341948" y="247650"/>
                  </a:cubicBezTo>
                  <a:cubicBezTo>
                    <a:pt x="341948" y="226695"/>
                    <a:pt x="324803" y="209550"/>
                    <a:pt x="303848" y="209550"/>
                  </a:cubicBezTo>
                  <a:cubicBezTo>
                    <a:pt x="282893" y="209550"/>
                    <a:pt x="265748" y="226695"/>
                    <a:pt x="265748" y="247650"/>
                  </a:cubicBezTo>
                  <a:cubicBezTo>
                    <a:pt x="265748" y="260985"/>
                    <a:pt x="272415" y="273368"/>
                    <a:pt x="283845" y="280035"/>
                  </a:cubicBezTo>
                  <a:lnTo>
                    <a:pt x="223838" y="293370"/>
                  </a:lnTo>
                  <a:cubicBezTo>
                    <a:pt x="204788" y="297180"/>
                    <a:pt x="188595" y="308610"/>
                    <a:pt x="178118" y="323850"/>
                  </a:cubicBezTo>
                  <a:lnTo>
                    <a:pt x="137160" y="282893"/>
                  </a:lnTo>
                  <a:cubicBezTo>
                    <a:pt x="189548" y="268605"/>
                    <a:pt x="228600" y="211455"/>
                    <a:pt x="228600" y="142875"/>
                  </a:cubicBezTo>
                  <a:cubicBezTo>
                    <a:pt x="228600" y="127635"/>
                    <a:pt x="226695" y="113348"/>
                    <a:pt x="223838" y="100013"/>
                  </a:cubicBezTo>
                  <a:lnTo>
                    <a:pt x="114300" y="209550"/>
                  </a:lnTo>
                  <a:lnTo>
                    <a:pt x="114300" y="0"/>
                  </a:lnTo>
                  <a:cubicBezTo>
                    <a:pt x="51435" y="0"/>
                    <a:pt x="0" y="63818"/>
                    <a:pt x="0" y="142875"/>
                  </a:cubicBezTo>
                  <a:cubicBezTo>
                    <a:pt x="0" y="207645"/>
                    <a:pt x="34290" y="261938"/>
                    <a:pt x="80963" y="280035"/>
                  </a:cubicBezTo>
                  <a:lnTo>
                    <a:pt x="164783" y="363855"/>
                  </a:lnTo>
                  <a:lnTo>
                    <a:pt x="160973" y="400050"/>
                  </a:lnTo>
                  <a:lnTo>
                    <a:pt x="114300" y="400050"/>
                  </a:lnTo>
                  <a:cubicBezTo>
                    <a:pt x="109538" y="400050"/>
                    <a:pt x="104775" y="401955"/>
                    <a:pt x="100965" y="405765"/>
                  </a:cubicBezTo>
                  <a:lnTo>
                    <a:pt x="43815" y="462915"/>
                  </a:lnTo>
                  <a:cubicBezTo>
                    <a:pt x="36195" y="470535"/>
                    <a:pt x="36195" y="481965"/>
                    <a:pt x="43815" y="489585"/>
                  </a:cubicBezTo>
                  <a:cubicBezTo>
                    <a:pt x="47625" y="493395"/>
                    <a:pt x="52388" y="495300"/>
                    <a:pt x="57150" y="495300"/>
                  </a:cubicBezTo>
                  <a:cubicBezTo>
                    <a:pt x="61913" y="495300"/>
                    <a:pt x="66675" y="493395"/>
                    <a:pt x="70485" y="489585"/>
                  </a:cubicBezTo>
                  <a:lnTo>
                    <a:pt x="121920" y="438150"/>
                  </a:lnTo>
                  <a:lnTo>
                    <a:pt x="156210" y="438150"/>
                  </a:lnTo>
                  <a:lnTo>
                    <a:pt x="150495" y="485775"/>
                  </a:lnTo>
                  <a:lnTo>
                    <a:pt x="133350" y="485775"/>
                  </a:lnTo>
                  <a:cubicBezTo>
                    <a:pt x="128588" y="485775"/>
                    <a:pt x="123825" y="487680"/>
                    <a:pt x="120015" y="491490"/>
                  </a:cubicBezTo>
                  <a:lnTo>
                    <a:pt x="62865" y="548640"/>
                  </a:lnTo>
                  <a:cubicBezTo>
                    <a:pt x="55245" y="556260"/>
                    <a:pt x="55245" y="567690"/>
                    <a:pt x="62865" y="575310"/>
                  </a:cubicBezTo>
                  <a:cubicBezTo>
                    <a:pt x="66675" y="579120"/>
                    <a:pt x="71438" y="581025"/>
                    <a:pt x="76200" y="581025"/>
                  </a:cubicBezTo>
                  <a:cubicBezTo>
                    <a:pt x="80963" y="581025"/>
                    <a:pt x="85725" y="579120"/>
                    <a:pt x="89535" y="575310"/>
                  </a:cubicBezTo>
                  <a:lnTo>
                    <a:pt x="140970" y="523875"/>
                  </a:lnTo>
                  <a:lnTo>
                    <a:pt x="148590" y="523875"/>
                  </a:lnTo>
                  <a:cubicBezTo>
                    <a:pt x="150495" y="540068"/>
                    <a:pt x="159068" y="554355"/>
                    <a:pt x="171450" y="563880"/>
                  </a:cubicBezTo>
                  <a:lnTo>
                    <a:pt x="120015" y="615315"/>
                  </a:lnTo>
                  <a:cubicBezTo>
                    <a:pt x="116205" y="619125"/>
                    <a:pt x="114300" y="623888"/>
                    <a:pt x="114300" y="628650"/>
                  </a:cubicBezTo>
                  <a:lnTo>
                    <a:pt x="114300" y="704850"/>
                  </a:lnTo>
                  <a:cubicBezTo>
                    <a:pt x="114300" y="715328"/>
                    <a:pt x="122873" y="723900"/>
                    <a:pt x="133350" y="723900"/>
                  </a:cubicBezTo>
                  <a:cubicBezTo>
                    <a:pt x="143828" y="723900"/>
                    <a:pt x="152400" y="715328"/>
                    <a:pt x="152400" y="704850"/>
                  </a:cubicBezTo>
                  <a:lnTo>
                    <a:pt x="152400" y="636270"/>
                  </a:lnTo>
                  <a:lnTo>
                    <a:pt x="210502" y="578168"/>
                  </a:lnTo>
                  <a:lnTo>
                    <a:pt x="259080" y="589598"/>
                  </a:lnTo>
                  <a:lnTo>
                    <a:pt x="233363" y="615315"/>
                  </a:lnTo>
                  <a:cubicBezTo>
                    <a:pt x="230505" y="619125"/>
                    <a:pt x="228600" y="623888"/>
                    <a:pt x="228600" y="628650"/>
                  </a:cubicBezTo>
                  <a:lnTo>
                    <a:pt x="228600" y="742950"/>
                  </a:lnTo>
                  <a:cubicBezTo>
                    <a:pt x="228600" y="753428"/>
                    <a:pt x="237173" y="762000"/>
                    <a:pt x="247650" y="762000"/>
                  </a:cubicBezTo>
                  <a:cubicBezTo>
                    <a:pt x="258127" y="762000"/>
                    <a:pt x="266700" y="753428"/>
                    <a:pt x="266700" y="742950"/>
                  </a:cubicBezTo>
                  <a:lnTo>
                    <a:pt x="266700" y="636270"/>
                  </a:lnTo>
                  <a:lnTo>
                    <a:pt x="302895" y="600075"/>
                  </a:lnTo>
                  <a:lnTo>
                    <a:pt x="338138" y="608648"/>
                  </a:lnTo>
                  <a:cubicBezTo>
                    <a:pt x="340995" y="609600"/>
                    <a:pt x="343853" y="609600"/>
                    <a:pt x="346710" y="609600"/>
                  </a:cubicBezTo>
                  <a:lnTo>
                    <a:pt x="361950" y="609600"/>
                  </a:lnTo>
                  <a:lnTo>
                    <a:pt x="376238" y="609600"/>
                  </a:lnTo>
                  <a:cubicBezTo>
                    <a:pt x="379095" y="609600"/>
                    <a:pt x="381953" y="609600"/>
                    <a:pt x="384810" y="608648"/>
                  </a:cubicBezTo>
                  <a:lnTo>
                    <a:pt x="420053" y="600075"/>
                  </a:lnTo>
                  <a:lnTo>
                    <a:pt x="456248" y="636270"/>
                  </a:lnTo>
                  <a:lnTo>
                    <a:pt x="456248" y="742950"/>
                  </a:lnTo>
                  <a:cubicBezTo>
                    <a:pt x="456248" y="753428"/>
                    <a:pt x="464820" y="762000"/>
                    <a:pt x="475298" y="762000"/>
                  </a:cubicBezTo>
                  <a:cubicBezTo>
                    <a:pt x="485775" y="762000"/>
                    <a:pt x="494348" y="753428"/>
                    <a:pt x="494348" y="742950"/>
                  </a:cubicBezTo>
                  <a:lnTo>
                    <a:pt x="494348" y="628650"/>
                  </a:lnTo>
                  <a:cubicBezTo>
                    <a:pt x="494348" y="623888"/>
                    <a:pt x="492443" y="619125"/>
                    <a:pt x="488633" y="615315"/>
                  </a:cubicBezTo>
                  <a:lnTo>
                    <a:pt x="462915" y="589598"/>
                  </a:lnTo>
                  <a:lnTo>
                    <a:pt x="511493" y="578168"/>
                  </a:lnTo>
                  <a:lnTo>
                    <a:pt x="569595" y="636270"/>
                  </a:lnTo>
                  <a:lnTo>
                    <a:pt x="569595" y="704850"/>
                  </a:lnTo>
                  <a:cubicBezTo>
                    <a:pt x="569595" y="715328"/>
                    <a:pt x="578168" y="723900"/>
                    <a:pt x="588645" y="723900"/>
                  </a:cubicBezTo>
                  <a:cubicBezTo>
                    <a:pt x="599123" y="723900"/>
                    <a:pt x="607695" y="715328"/>
                    <a:pt x="607695" y="704850"/>
                  </a:cubicBezTo>
                  <a:lnTo>
                    <a:pt x="607695" y="628650"/>
                  </a:lnTo>
                  <a:cubicBezTo>
                    <a:pt x="607695" y="623888"/>
                    <a:pt x="605790" y="619125"/>
                    <a:pt x="601980" y="615315"/>
                  </a:cubicBezTo>
                  <a:lnTo>
                    <a:pt x="552450" y="563880"/>
                  </a:lnTo>
                  <a:cubicBezTo>
                    <a:pt x="564833" y="554355"/>
                    <a:pt x="573405" y="540068"/>
                    <a:pt x="575310" y="523875"/>
                  </a:cubicBezTo>
                  <a:lnTo>
                    <a:pt x="582930" y="523875"/>
                  </a:lnTo>
                  <a:lnTo>
                    <a:pt x="634365" y="575310"/>
                  </a:lnTo>
                  <a:cubicBezTo>
                    <a:pt x="638175" y="579120"/>
                    <a:pt x="642938" y="581025"/>
                    <a:pt x="647700" y="581025"/>
                  </a:cubicBezTo>
                  <a:cubicBezTo>
                    <a:pt x="652463" y="581025"/>
                    <a:pt x="657225" y="579120"/>
                    <a:pt x="661035" y="575310"/>
                  </a:cubicBezTo>
                  <a:cubicBezTo>
                    <a:pt x="668655" y="567690"/>
                    <a:pt x="668655" y="556260"/>
                    <a:pt x="661035" y="548640"/>
                  </a:cubicBezTo>
                  <a:lnTo>
                    <a:pt x="603885" y="491490"/>
                  </a:lnTo>
                  <a:cubicBezTo>
                    <a:pt x="600075" y="487680"/>
                    <a:pt x="595313" y="485775"/>
                    <a:pt x="590550" y="485775"/>
                  </a:cubicBezTo>
                  <a:lnTo>
                    <a:pt x="572453" y="485775"/>
                  </a:lnTo>
                  <a:lnTo>
                    <a:pt x="566738" y="438150"/>
                  </a:lnTo>
                  <a:lnTo>
                    <a:pt x="601028" y="438150"/>
                  </a:lnTo>
                  <a:lnTo>
                    <a:pt x="652463" y="489585"/>
                  </a:lnTo>
                  <a:cubicBezTo>
                    <a:pt x="657225" y="493395"/>
                    <a:pt x="661988" y="495300"/>
                    <a:pt x="666750" y="495300"/>
                  </a:cubicBezTo>
                  <a:cubicBezTo>
                    <a:pt x="671513" y="495300"/>
                    <a:pt x="676275" y="493395"/>
                    <a:pt x="680085" y="489585"/>
                  </a:cubicBezTo>
                  <a:cubicBezTo>
                    <a:pt x="687705" y="481965"/>
                    <a:pt x="687705" y="470535"/>
                    <a:pt x="680085" y="462915"/>
                  </a:cubicBezTo>
                  <a:lnTo>
                    <a:pt x="622935" y="405765"/>
                  </a:ln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7" name="图形 32" descr="蚱蜢">
              <a:extLst>
                <a:ext uri="{FF2B5EF4-FFF2-40B4-BE49-F238E27FC236}">
                  <a16:creationId xmlns:a16="http://schemas.microsoft.com/office/drawing/2014/main" id="{EEC50695-26B5-4A22-A230-DBD6D7A30C7C}"/>
                </a:ext>
              </a:extLst>
            </p:cNvPr>
            <p:cNvSpPr/>
            <p:nvPr/>
          </p:nvSpPr>
          <p:spPr>
            <a:xfrm>
              <a:off x="7460297" y="5406549"/>
              <a:ext cx="360000" cy="360000"/>
            </a:xfrm>
            <a:custGeom>
              <a:avLst/>
              <a:gdLst>
                <a:gd name="connsiteX0" fmla="*/ 735616 w 771525"/>
                <a:gd name="connsiteY0" fmla="*/ 470966 h 762000"/>
                <a:gd name="connsiteX1" fmla="*/ 723614 w 771525"/>
                <a:gd name="connsiteY1" fmla="*/ 480491 h 762000"/>
                <a:gd name="connsiteX2" fmla="*/ 705326 w 771525"/>
                <a:gd name="connsiteY2" fmla="*/ 486968 h 762000"/>
                <a:gd name="connsiteX3" fmla="*/ 582073 w 771525"/>
                <a:gd name="connsiteY3" fmla="*/ 426389 h 762000"/>
                <a:gd name="connsiteX4" fmla="*/ 596170 w 771525"/>
                <a:gd name="connsiteY4" fmla="*/ 397814 h 762000"/>
                <a:gd name="connsiteX5" fmla="*/ 596170 w 771525"/>
                <a:gd name="connsiteY5" fmla="*/ 397814 h 762000"/>
                <a:gd name="connsiteX6" fmla="*/ 639794 w 771525"/>
                <a:gd name="connsiteY6" fmla="*/ 440105 h 762000"/>
                <a:gd name="connsiteX7" fmla="*/ 663702 w 771525"/>
                <a:gd name="connsiteY7" fmla="*/ 311613 h 762000"/>
                <a:gd name="connsiteX8" fmla="*/ 776764 w 771525"/>
                <a:gd name="connsiteY8" fmla="*/ 12052 h 762000"/>
                <a:gd name="connsiteX9" fmla="*/ 760415 w 771525"/>
                <a:gd name="connsiteY9" fmla="*/ 178 h 762000"/>
                <a:gd name="connsiteX10" fmla="*/ 748541 w 771525"/>
                <a:gd name="connsiteY10" fmla="*/ 16527 h 762000"/>
                <a:gd name="connsiteX11" fmla="*/ 748951 w 771525"/>
                <a:gd name="connsiteY11" fmla="*/ 18338 h 762000"/>
                <a:gd name="connsiteX12" fmla="*/ 647700 w 771525"/>
                <a:gd name="connsiteY12" fmla="*/ 285038 h 762000"/>
                <a:gd name="connsiteX13" fmla="*/ 645700 w 771525"/>
                <a:gd name="connsiteY13" fmla="*/ 283324 h 762000"/>
                <a:gd name="connsiteX14" fmla="*/ 688848 w 771525"/>
                <a:gd name="connsiteY14" fmla="*/ 13576 h 762000"/>
                <a:gd name="connsiteX15" fmla="*/ 670620 w 771525"/>
                <a:gd name="connsiteY15" fmla="*/ 4857 h 762000"/>
                <a:gd name="connsiteX16" fmla="*/ 661902 w 771525"/>
                <a:gd name="connsiteY16" fmla="*/ 23085 h 762000"/>
                <a:gd name="connsiteX17" fmla="*/ 662369 w 771525"/>
                <a:gd name="connsiteY17" fmla="*/ 24244 h 762000"/>
                <a:gd name="connsiteX18" fmla="*/ 619506 w 771525"/>
                <a:gd name="connsiteY18" fmla="*/ 271894 h 762000"/>
                <a:gd name="connsiteX19" fmla="*/ 571881 w 771525"/>
                <a:gd name="connsiteY19" fmla="*/ 296087 h 762000"/>
                <a:gd name="connsiteX20" fmla="*/ 366903 w 771525"/>
                <a:gd name="connsiteY20" fmla="*/ 363620 h 762000"/>
                <a:gd name="connsiteX21" fmla="*/ 369856 w 771525"/>
                <a:gd name="connsiteY21" fmla="*/ 370001 h 762000"/>
                <a:gd name="connsiteX22" fmla="*/ 284988 w 771525"/>
                <a:gd name="connsiteY22" fmla="*/ 403720 h 762000"/>
                <a:gd name="connsiteX23" fmla="*/ 95536 w 771525"/>
                <a:gd name="connsiteY23" fmla="*/ 289896 h 762000"/>
                <a:gd name="connsiteX24" fmla="*/ 91916 w 771525"/>
                <a:gd name="connsiteY24" fmla="*/ 327996 h 762000"/>
                <a:gd name="connsiteX25" fmla="*/ 71437 w 771525"/>
                <a:gd name="connsiteY25" fmla="*/ 559739 h 762000"/>
                <a:gd name="connsiteX26" fmla="*/ 0 w 771525"/>
                <a:gd name="connsiteY26" fmla="*/ 649465 h 762000"/>
                <a:gd name="connsiteX27" fmla="*/ 65056 w 771525"/>
                <a:gd name="connsiteY27" fmla="*/ 638987 h 762000"/>
                <a:gd name="connsiteX28" fmla="*/ 58960 w 771525"/>
                <a:gd name="connsiteY28" fmla="*/ 716140 h 762000"/>
                <a:gd name="connsiteX29" fmla="*/ 20764 w 771525"/>
                <a:gd name="connsiteY29" fmla="*/ 727379 h 762000"/>
                <a:gd name="connsiteX30" fmla="*/ 7806 w 771525"/>
                <a:gd name="connsiteY30" fmla="*/ 750999 h 762000"/>
                <a:gd name="connsiteX31" fmla="*/ 25908 w 771525"/>
                <a:gd name="connsiteY31" fmla="*/ 764717 h 762000"/>
                <a:gd name="connsiteX32" fmla="*/ 31147 w 771525"/>
                <a:gd name="connsiteY32" fmla="*/ 763955 h 762000"/>
                <a:gd name="connsiteX33" fmla="*/ 82201 w 771525"/>
                <a:gd name="connsiteY33" fmla="*/ 749382 h 762000"/>
                <a:gd name="connsiteX34" fmla="*/ 95917 w 771525"/>
                <a:gd name="connsiteY34" fmla="*/ 732618 h 762000"/>
                <a:gd name="connsiteX35" fmla="*/ 103346 w 771525"/>
                <a:gd name="connsiteY35" fmla="*/ 638321 h 762000"/>
                <a:gd name="connsiteX36" fmla="*/ 238696 w 771525"/>
                <a:gd name="connsiteY36" fmla="*/ 628415 h 762000"/>
                <a:gd name="connsiteX37" fmla="*/ 258890 w 771525"/>
                <a:gd name="connsiteY37" fmla="*/ 664895 h 762000"/>
                <a:gd name="connsiteX38" fmla="*/ 226505 w 771525"/>
                <a:gd name="connsiteY38" fmla="*/ 676040 h 762000"/>
                <a:gd name="connsiteX39" fmla="*/ 213132 w 771525"/>
                <a:gd name="connsiteY39" fmla="*/ 699427 h 762000"/>
                <a:gd name="connsiteX40" fmla="*/ 236519 w 771525"/>
                <a:gd name="connsiteY40" fmla="*/ 712800 h 762000"/>
                <a:gd name="connsiteX41" fmla="*/ 238506 w 771525"/>
                <a:gd name="connsiteY41" fmla="*/ 712139 h 762000"/>
                <a:gd name="connsiteX42" fmla="*/ 291941 w 771525"/>
                <a:gd name="connsiteY42" fmla="*/ 694328 h 762000"/>
                <a:gd name="connsiteX43" fmla="*/ 303657 w 771525"/>
                <a:gd name="connsiteY43" fmla="*/ 683279 h 762000"/>
                <a:gd name="connsiteX44" fmla="*/ 302704 w 771525"/>
                <a:gd name="connsiteY44" fmla="*/ 666515 h 762000"/>
                <a:gd name="connsiteX45" fmla="*/ 278511 w 771525"/>
                <a:gd name="connsiteY45" fmla="*/ 621842 h 762000"/>
                <a:gd name="connsiteX46" fmla="*/ 352616 w 771525"/>
                <a:gd name="connsiteY46" fmla="*/ 605364 h 762000"/>
                <a:gd name="connsiteX47" fmla="*/ 535115 w 771525"/>
                <a:gd name="connsiteY47" fmla="*/ 492779 h 762000"/>
                <a:gd name="connsiteX48" fmla="*/ 574548 w 771525"/>
                <a:gd name="connsiteY48" fmla="*/ 628415 h 762000"/>
                <a:gd name="connsiteX49" fmla="*/ 589628 w 771525"/>
                <a:gd name="connsiteY49" fmla="*/ 650739 h 762000"/>
                <a:gd name="connsiteX50" fmla="*/ 593598 w 771525"/>
                <a:gd name="connsiteY50" fmla="*/ 651084 h 762000"/>
                <a:gd name="connsiteX51" fmla="*/ 594455 w 771525"/>
                <a:gd name="connsiteY51" fmla="*/ 651084 h 762000"/>
                <a:gd name="connsiteX52" fmla="*/ 625792 w 771525"/>
                <a:gd name="connsiteY52" fmla="*/ 649655 h 762000"/>
                <a:gd name="connsiteX53" fmla="*/ 643985 w 771525"/>
                <a:gd name="connsiteY53" fmla="*/ 629748 h 762000"/>
                <a:gd name="connsiteX54" fmla="*/ 624078 w 771525"/>
                <a:gd name="connsiteY54" fmla="*/ 611555 h 762000"/>
                <a:gd name="connsiteX55" fmla="*/ 614553 w 771525"/>
                <a:gd name="connsiteY55" fmla="*/ 611555 h 762000"/>
                <a:gd name="connsiteX56" fmla="*/ 560737 w 771525"/>
                <a:gd name="connsiteY56" fmla="*/ 460394 h 762000"/>
                <a:gd name="connsiteX57" fmla="*/ 562356 w 771525"/>
                <a:gd name="connsiteY57" fmla="*/ 458012 h 762000"/>
                <a:gd name="connsiteX58" fmla="*/ 706565 w 771525"/>
                <a:gd name="connsiteY58" fmla="*/ 524497 h 762000"/>
                <a:gd name="connsiteX59" fmla="*/ 715137 w 771525"/>
                <a:gd name="connsiteY59" fmla="*/ 523449 h 762000"/>
                <a:gd name="connsiteX60" fmla="*/ 759142 w 771525"/>
                <a:gd name="connsiteY60" fmla="*/ 485349 h 762000"/>
                <a:gd name="connsiteX61" fmla="*/ 736498 w 771525"/>
                <a:gd name="connsiteY61" fmla="*/ 470754 h 762000"/>
                <a:gd name="connsiteX62" fmla="*/ 735616 w 771525"/>
                <a:gd name="connsiteY62" fmla="*/ 470966 h 762000"/>
                <a:gd name="connsiteX63" fmla="*/ 111443 w 771525"/>
                <a:gd name="connsiteY63" fmla="*/ 538499 h 762000"/>
                <a:gd name="connsiteX64" fmla="*/ 123063 w 771525"/>
                <a:gd name="connsiteY64" fmla="*/ 402291 h 762000"/>
                <a:gd name="connsiteX65" fmla="*/ 156782 w 771525"/>
                <a:gd name="connsiteY65" fmla="*/ 471062 h 762000"/>
                <a:gd name="connsiteX66" fmla="*/ 157734 w 771525"/>
                <a:gd name="connsiteY66" fmla="*/ 521449 h 762000"/>
                <a:gd name="connsiteX67" fmla="*/ 111443 w 771525"/>
                <a:gd name="connsiteY67" fmla="*/ 538499 h 762000"/>
                <a:gd name="connsiteX68" fmla="*/ 135065 w 771525"/>
                <a:gd name="connsiteY68" fmla="*/ 334473 h 762000"/>
                <a:gd name="connsiteX69" fmla="*/ 247555 w 771525"/>
                <a:gd name="connsiteY69" fmla="*/ 420198 h 762000"/>
                <a:gd name="connsiteX70" fmla="*/ 189643 w 771525"/>
                <a:gd name="connsiteY70" fmla="*/ 450297 h 762000"/>
                <a:gd name="connsiteX71" fmla="*/ 135065 w 771525"/>
                <a:gd name="connsiteY71" fmla="*/ 33447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71525" h="762000">
                  <a:moveTo>
                    <a:pt x="735616" y="470966"/>
                  </a:moveTo>
                  <a:cubicBezTo>
                    <a:pt x="730459" y="472322"/>
                    <a:pt x="726105" y="475777"/>
                    <a:pt x="723614" y="480491"/>
                  </a:cubicBezTo>
                  <a:cubicBezTo>
                    <a:pt x="717767" y="483297"/>
                    <a:pt x="711636" y="485468"/>
                    <a:pt x="705326" y="486968"/>
                  </a:cubicBezTo>
                  <a:cubicBezTo>
                    <a:pt x="690563" y="488588"/>
                    <a:pt x="634841" y="459441"/>
                    <a:pt x="582073" y="426389"/>
                  </a:cubicBezTo>
                  <a:cubicBezTo>
                    <a:pt x="587290" y="417129"/>
                    <a:pt x="591996" y="407590"/>
                    <a:pt x="596170" y="397814"/>
                  </a:cubicBezTo>
                  <a:lnTo>
                    <a:pt x="596170" y="397814"/>
                  </a:lnTo>
                  <a:cubicBezTo>
                    <a:pt x="596170" y="397814"/>
                    <a:pt x="610457" y="451726"/>
                    <a:pt x="639794" y="440105"/>
                  </a:cubicBezTo>
                  <a:cubicBezTo>
                    <a:pt x="676370" y="425627"/>
                    <a:pt x="679133" y="354380"/>
                    <a:pt x="663702" y="311613"/>
                  </a:cubicBezTo>
                  <a:cubicBezTo>
                    <a:pt x="689324" y="277037"/>
                    <a:pt x="800862" y="118827"/>
                    <a:pt x="776764" y="12052"/>
                  </a:cubicBezTo>
                  <a:cubicBezTo>
                    <a:pt x="775528" y="4259"/>
                    <a:pt x="768208" y="-1057"/>
                    <a:pt x="760415" y="178"/>
                  </a:cubicBezTo>
                  <a:cubicBezTo>
                    <a:pt x="752622" y="1414"/>
                    <a:pt x="747306" y="8734"/>
                    <a:pt x="748541" y="16527"/>
                  </a:cubicBezTo>
                  <a:cubicBezTo>
                    <a:pt x="748638" y="17139"/>
                    <a:pt x="748776" y="17744"/>
                    <a:pt x="748951" y="18338"/>
                  </a:cubicBezTo>
                  <a:cubicBezTo>
                    <a:pt x="768001" y="104730"/>
                    <a:pt x="680085" y="239414"/>
                    <a:pt x="647700" y="285038"/>
                  </a:cubicBezTo>
                  <a:cubicBezTo>
                    <a:pt x="647033" y="284372"/>
                    <a:pt x="646367" y="283895"/>
                    <a:pt x="645700" y="283324"/>
                  </a:cubicBezTo>
                  <a:cubicBezTo>
                    <a:pt x="669989" y="234937"/>
                    <a:pt x="726091" y="106540"/>
                    <a:pt x="688848" y="13576"/>
                  </a:cubicBezTo>
                  <a:cubicBezTo>
                    <a:pt x="686222" y="6135"/>
                    <a:pt x="678061" y="2231"/>
                    <a:pt x="670620" y="4857"/>
                  </a:cubicBezTo>
                  <a:cubicBezTo>
                    <a:pt x="663179" y="7483"/>
                    <a:pt x="659276" y="15644"/>
                    <a:pt x="661902" y="23085"/>
                  </a:cubicBezTo>
                  <a:cubicBezTo>
                    <a:pt x="662040" y="23478"/>
                    <a:pt x="662196" y="23865"/>
                    <a:pt x="662369" y="24244"/>
                  </a:cubicBezTo>
                  <a:cubicBezTo>
                    <a:pt x="695135" y="106254"/>
                    <a:pt x="641509" y="227793"/>
                    <a:pt x="619506" y="271894"/>
                  </a:cubicBezTo>
                  <a:cubicBezTo>
                    <a:pt x="596360" y="270465"/>
                    <a:pt x="577310" y="290182"/>
                    <a:pt x="571881" y="296087"/>
                  </a:cubicBezTo>
                  <a:cubicBezTo>
                    <a:pt x="512921" y="302755"/>
                    <a:pt x="353377" y="324662"/>
                    <a:pt x="366903" y="363620"/>
                  </a:cubicBezTo>
                  <a:cubicBezTo>
                    <a:pt x="367662" y="365844"/>
                    <a:pt x="368652" y="367983"/>
                    <a:pt x="369856" y="370001"/>
                  </a:cubicBezTo>
                  <a:cubicBezTo>
                    <a:pt x="345853" y="378288"/>
                    <a:pt x="315754" y="390194"/>
                    <a:pt x="284988" y="403720"/>
                  </a:cubicBezTo>
                  <a:cubicBezTo>
                    <a:pt x="124682" y="265226"/>
                    <a:pt x="107061" y="279990"/>
                    <a:pt x="95536" y="289896"/>
                  </a:cubicBezTo>
                  <a:cubicBezTo>
                    <a:pt x="88678" y="295802"/>
                    <a:pt x="83153" y="300564"/>
                    <a:pt x="91916" y="327996"/>
                  </a:cubicBezTo>
                  <a:cubicBezTo>
                    <a:pt x="87154" y="371525"/>
                    <a:pt x="78772" y="470871"/>
                    <a:pt x="71437" y="559739"/>
                  </a:cubicBezTo>
                  <a:cubicBezTo>
                    <a:pt x="6858" y="601840"/>
                    <a:pt x="0" y="649465"/>
                    <a:pt x="0" y="649465"/>
                  </a:cubicBezTo>
                  <a:cubicBezTo>
                    <a:pt x="9525" y="641750"/>
                    <a:pt x="32385" y="639940"/>
                    <a:pt x="65056" y="638987"/>
                  </a:cubicBezTo>
                  <a:cubicBezTo>
                    <a:pt x="62484" y="672134"/>
                    <a:pt x="60293" y="699566"/>
                    <a:pt x="58960" y="716140"/>
                  </a:cubicBezTo>
                  <a:lnTo>
                    <a:pt x="20764" y="727379"/>
                  </a:lnTo>
                  <a:cubicBezTo>
                    <a:pt x="10664" y="730324"/>
                    <a:pt x="4862" y="740898"/>
                    <a:pt x="7806" y="750999"/>
                  </a:cubicBezTo>
                  <a:cubicBezTo>
                    <a:pt x="10157" y="759062"/>
                    <a:pt x="17510" y="764635"/>
                    <a:pt x="25908" y="764717"/>
                  </a:cubicBezTo>
                  <a:cubicBezTo>
                    <a:pt x="27684" y="764753"/>
                    <a:pt x="29454" y="764495"/>
                    <a:pt x="31147" y="763955"/>
                  </a:cubicBezTo>
                  <a:lnTo>
                    <a:pt x="82201" y="749382"/>
                  </a:lnTo>
                  <a:cubicBezTo>
                    <a:pt x="89814" y="747190"/>
                    <a:pt x="95276" y="740514"/>
                    <a:pt x="95917" y="732618"/>
                  </a:cubicBezTo>
                  <a:cubicBezTo>
                    <a:pt x="98203" y="703376"/>
                    <a:pt x="100774" y="671277"/>
                    <a:pt x="103346" y="638321"/>
                  </a:cubicBezTo>
                  <a:cubicBezTo>
                    <a:pt x="148609" y="637480"/>
                    <a:pt x="193793" y="634173"/>
                    <a:pt x="238696" y="628415"/>
                  </a:cubicBezTo>
                  <a:lnTo>
                    <a:pt x="258890" y="664895"/>
                  </a:lnTo>
                  <a:lnTo>
                    <a:pt x="226505" y="676040"/>
                  </a:lnTo>
                  <a:cubicBezTo>
                    <a:pt x="216354" y="678806"/>
                    <a:pt x="210366" y="689277"/>
                    <a:pt x="213132" y="699427"/>
                  </a:cubicBezTo>
                  <a:cubicBezTo>
                    <a:pt x="215897" y="709578"/>
                    <a:pt x="226368" y="715566"/>
                    <a:pt x="236519" y="712800"/>
                  </a:cubicBezTo>
                  <a:cubicBezTo>
                    <a:pt x="237193" y="712617"/>
                    <a:pt x="237856" y="712396"/>
                    <a:pt x="238506" y="712139"/>
                  </a:cubicBezTo>
                  <a:lnTo>
                    <a:pt x="291941" y="694328"/>
                  </a:lnTo>
                  <a:cubicBezTo>
                    <a:pt x="297331" y="692629"/>
                    <a:pt x="301646" y="688559"/>
                    <a:pt x="303657" y="683279"/>
                  </a:cubicBezTo>
                  <a:cubicBezTo>
                    <a:pt x="305953" y="677845"/>
                    <a:pt x="305600" y="671653"/>
                    <a:pt x="302704" y="666515"/>
                  </a:cubicBezTo>
                  <a:cubicBezTo>
                    <a:pt x="294608" y="651751"/>
                    <a:pt x="286512" y="636797"/>
                    <a:pt x="278511" y="621842"/>
                  </a:cubicBezTo>
                  <a:cubicBezTo>
                    <a:pt x="302133" y="617556"/>
                    <a:pt x="326898" y="612317"/>
                    <a:pt x="352616" y="605364"/>
                  </a:cubicBezTo>
                  <a:cubicBezTo>
                    <a:pt x="423344" y="586944"/>
                    <a:pt x="486918" y="547724"/>
                    <a:pt x="535115" y="492779"/>
                  </a:cubicBezTo>
                  <a:cubicBezTo>
                    <a:pt x="557784" y="530879"/>
                    <a:pt x="582740" y="584695"/>
                    <a:pt x="574548" y="628415"/>
                  </a:cubicBezTo>
                  <a:cubicBezTo>
                    <a:pt x="572547" y="638744"/>
                    <a:pt x="579299" y="648739"/>
                    <a:pt x="589628" y="650739"/>
                  </a:cubicBezTo>
                  <a:cubicBezTo>
                    <a:pt x="590936" y="650993"/>
                    <a:pt x="592266" y="651108"/>
                    <a:pt x="593598" y="651084"/>
                  </a:cubicBezTo>
                  <a:lnTo>
                    <a:pt x="594455" y="651084"/>
                  </a:lnTo>
                  <a:lnTo>
                    <a:pt x="625792" y="649655"/>
                  </a:lnTo>
                  <a:cubicBezTo>
                    <a:pt x="636314" y="649182"/>
                    <a:pt x="644459" y="640269"/>
                    <a:pt x="643985" y="629748"/>
                  </a:cubicBezTo>
                  <a:cubicBezTo>
                    <a:pt x="643512" y="619227"/>
                    <a:pt x="634599" y="611082"/>
                    <a:pt x="624078" y="611555"/>
                  </a:cubicBezTo>
                  <a:lnTo>
                    <a:pt x="614553" y="611555"/>
                  </a:lnTo>
                  <a:cubicBezTo>
                    <a:pt x="614553" y="556596"/>
                    <a:pt x="584359" y="497255"/>
                    <a:pt x="560737" y="460394"/>
                  </a:cubicBezTo>
                  <a:lnTo>
                    <a:pt x="562356" y="458012"/>
                  </a:lnTo>
                  <a:cubicBezTo>
                    <a:pt x="610362" y="489254"/>
                    <a:pt x="673132" y="524497"/>
                    <a:pt x="706565" y="524497"/>
                  </a:cubicBezTo>
                  <a:cubicBezTo>
                    <a:pt x="709455" y="524512"/>
                    <a:pt x="712336" y="524161"/>
                    <a:pt x="715137" y="523449"/>
                  </a:cubicBezTo>
                  <a:cubicBezTo>
                    <a:pt x="727615" y="520115"/>
                    <a:pt x="765429" y="510114"/>
                    <a:pt x="759142" y="485349"/>
                  </a:cubicBezTo>
                  <a:cubicBezTo>
                    <a:pt x="756919" y="475066"/>
                    <a:pt x="746782" y="468531"/>
                    <a:pt x="736498" y="470754"/>
                  </a:cubicBezTo>
                  <a:cubicBezTo>
                    <a:pt x="736203" y="470818"/>
                    <a:pt x="735908" y="470888"/>
                    <a:pt x="735616" y="470966"/>
                  </a:cubicBezTo>
                  <a:close/>
                  <a:moveTo>
                    <a:pt x="111443" y="538499"/>
                  </a:moveTo>
                  <a:cubicBezTo>
                    <a:pt x="115538" y="488397"/>
                    <a:pt x="119634" y="440677"/>
                    <a:pt x="123063" y="402291"/>
                  </a:cubicBezTo>
                  <a:cubicBezTo>
                    <a:pt x="132588" y="421341"/>
                    <a:pt x="143161" y="444106"/>
                    <a:pt x="156782" y="471062"/>
                  </a:cubicBezTo>
                  <a:cubicBezTo>
                    <a:pt x="120968" y="496303"/>
                    <a:pt x="110490" y="516972"/>
                    <a:pt x="157734" y="521449"/>
                  </a:cubicBezTo>
                  <a:cubicBezTo>
                    <a:pt x="141954" y="526133"/>
                    <a:pt x="126491" y="531828"/>
                    <a:pt x="111443" y="538499"/>
                  </a:cubicBezTo>
                  <a:close/>
                  <a:moveTo>
                    <a:pt x="135065" y="334473"/>
                  </a:moveTo>
                  <a:cubicBezTo>
                    <a:pt x="174090" y="360984"/>
                    <a:pt x="211643" y="389601"/>
                    <a:pt x="247555" y="420198"/>
                  </a:cubicBezTo>
                  <a:cubicBezTo>
                    <a:pt x="226981" y="429723"/>
                    <a:pt x="207169" y="440296"/>
                    <a:pt x="189643" y="450297"/>
                  </a:cubicBezTo>
                  <a:cubicBezTo>
                    <a:pt x="164687" y="401815"/>
                    <a:pt x="145161" y="360476"/>
                    <a:pt x="135065" y="334473"/>
                  </a:cubicBezTo>
                  <a:close/>
                </a:path>
              </a:pathLst>
            </a:custGeom>
            <a:grpFill/>
            <a:ln w="3175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4" name="文本占位符 56">
            <a:extLst>
              <a:ext uri="{FF2B5EF4-FFF2-40B4-BE49-F238E27FC236}">
                <a16:creationId xmlns:a16="http://schemas.microsoft.com/office/drawing/2014/main" id="{7BD7E013-EB32-4E5B-811F-FEE20F9D8E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1633" y="1990751"/>
            <a:ext cx="1928733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800" b="1" spc="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第一单元</a:t>
            </a:r>
          </a:p>
        </p:txBody>
      </p:sp>
      <p:sp>
        <p:nvSpPr>
          <p:cNvPr id="59" name="文本占位符 56">
            <a:extLst>
              <a:ext uri="{FF2B5EF4-FFF2-40B4-BE49-F238E27FC236}">
                <a16:creationId xmlns:a16="http://schemas.microsoft.com/office/drawing/2014/main" id="{BBCBC643-8B2C-4BB0-B717-CF17EBBD6A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2474" y="4315691"/>
            <a:ext cx="1385957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28600" lvl="0" indent="-228600" algn="ctr"/>
            <a:r>
              <a:rPr lang="en-US" altLang="zh-CN" err="1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OfficePLUS</a:t>
            </a:r>
            <a:endParaRPr lang="zh-CN" altLang="en-US">
              <a:gradFill>
                <a:gsLst>
                  <a:gs pos="0">
                    <a:schemeClr val="accent1">
                      <a:lumMod val="30000"/>
                    </a:schemeClr>
                  </a:gs>
                  <a:gs pos="100000">
                    <a:schemeClr val="accent1">
                      <a:lumMod val="3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80AA47DB-97C9-4F97-A4A7-ECCCE6D820A1}"/>
              </a:ext>
            </a:extLst>
          </p:cNvPr>
          <p:cNvSpPr/>
          <p:nvPr userDrawn="1"/>
        </p:nvSpPr>
        <p:spPr>
          <a:xfrm>
            <a:off x="3013658" y="3250098"/>
            <a:ext cx="6164684" cy="29934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占位符 56">
            <a:extLst>
              <a:ext uri="{FF2B5EF4-FFF2-40B4-BE49-F238E27FC236}">
                <a16:creationId xmlns:a16="http://schemas.microsoft.com/office/drawing/2014/main" id="{178A48F4-B2F8-439F-BA0C-4EF5636D7B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02573" y="2566443"/>
            <a:ext cx="8186857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zh-CN" altLang="en-US" sz="7200" b="1" spc="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r>
              <a:rPr lang="en-US" altLang="zh-CN" dirty="0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《</a:t>
            </a:r>
            <a:r>
              <a:rPr lang="zh-CN" altLang="en-US" dirty="0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生物课件模板</a:t>
            </a:r>
            <a:r>
              <a:rPr lang="en-US" altLang="zh-CN" dirty="0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》</a:t>
            </a:r>
            <a:endParaRPr lang="zh-CN" altLang="en-US" dirty="0">
              <a:gradFill>
                <a:gsLst>
                  <a:gs pos="0">
                    <a:schemeClr val="accent1">
                      <a:lumMod val="30000"/>
                    </a:schemeClr>
                  </a:gs>
                  <a:gs pos="100000">
                    <a:schemeClr val="accent1">
                      <a:lumMod val="3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grpSp>
        <p:nvGrpSpPr>
          <p:cNvPr id="326" name="图形 8" descr="显微镜">
            <a:extLst>
              <a:ext uri="{FF2B5EF4-FFF2-40B4-BE49-F238E27FC236}">
                <a16:creationId xmlns:a16="http://schemas.microsoft.com/office/drawing/2014/main" id="{50EAF475-9BC6-4B9A-B8CC-6D40757F68C0}"/>
              </a:ext>
            </a:extLst>
          </p:cNvPr>
          <p:cNvGrpSpPr/>
          <p:nvPr userDrawn="1"/>
        </p:nvGrpSpPr>
        <p:grpSpPr>
          <a:xfrm>
            <a:off x="5596204" y="4717863"/>
            <a:ext cx="689026" cy="582298"/>
            <a:chOff x="5574491" y="4693955"/>
            <a:chExt cx="718208" cy="606962"/>
          </a:xfrm>
          <a:noFill/>
        </p:grpSpPr>
        <p:sp>
          <p:nvSpPr>
            <p:cNvPr id="327" name="任意多边形: 形状 326">
              <a:extLst>
                <a:ext uri="{FF2B5EF4-FFF2-40B4-BE49-F238E27FC236}">
                  <a16:creationId xmlns:a16="http://schemas.microsoft.com/office/drawing/2014/main" id="{DFB596F1-5279-4A47-AD9C-90C16A329A82}"/>
                </a:ext>
              </a:extLst>
            </p:cNvPr>
            <p:cNvSpPr/>
            <p:nvPr/>
          </p:nvSpPr>
          <p:spPr>
            <a:xfrm>
              <a:off x="5949744" y="5082293"/>
              <a:ext cx="126802" cy="70445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8" name="任意多边形: 形状 327">
              <a:extLst>
                <a:ext uri="{FF2B5EF4-FFF2-40B4-BE49-F238E27FC236}">
                  <a16:creationId xmlns:a16="http://schemas.microsoft.com/office/drawing/2014/main" id="{73FBF4AD-7E95-4F5E-A0DC-B0AFB265A0F6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9" name="任意多边形: 形状 328">
              <a:extLst>
                <a:ext uri="{FF2B5EF4-FFF2-40B4-BE49-F238E27FC236}">
                  <a16:creationId xmlns:a16="http://schemas.microsoft.com/office/drawing/2014/main" id="{75A36A21-74DE-4D7B-A9C6-9D4866EF8024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330" name="任意多边形: 形状 329">
              <a:extLst>
                <a:ext uri="{FF2B5EF4-FFF2-40B4-BE49-F238E27FC236}">
                  <a16:creationId xmlns:a16="http://schemas.microsoft.com/office/drawing/2014/main" id="{6631A16D-A752-49B3-9FD1-AF1FE52C6764}"/>
                </a:ext>
              </a:extLst>
            </p:cNvPr>
            <p:cNvSpPr/>
            <p:nvPr/>
          </p:nvSpPr>
          <p:spPr>
            <a:xfrm>
              <a:off x="5898205" y="4693955"/>
              <a:ext cx="394494" cy="591741"/>
            </a:xfrm>
            <a:custGeom>
              <a:avLst/>
              <a:gdLst>
                <a:gd name="connsiteX0" fmla="*/ 260648 w 394493"/>
                <a:gd name="connsiteY0" fmla="*/ 541020 h 591740"/>
                <a:gd name="connsiteX1" fmla="*/ 345182 w 394493"/>
                <a:gd name="connsiteY1" fmla="*/ 371951 h 591740"/>
                <a:gd name="connsiteX2" fmla="*/ 255012 w 394493"/>
                <a:gd name="connsiteY2" fmla="*/ 199360 h 591740"/>
                <a:gd name="connsiteX3" fmla="*/ 312073 w 394493"/>
                <a:gd name="connsiteY3" fmla="*/ 61992 h 591740"/>
                <a:gd name="connsiteX4" fmla="*/ 292348 w 394493"/>
                <a:gd name="connsiteY4" fmla="*/ 54243 h 591740"/>
                <a:gd name="connsiteX5" fmla="*/ 307846 w 394493"/>
                <a:gd name="connsiteY5" fmla="*/ 16202 h 591740"/>
                <a:gd name="connsiteX6" fmla="*/ 269101 w 394493"/>
                <a:gd name="connsiteY6" fmla="*/ 0 h 591740"/>
                <a:gd name="connsiteX7" fmla="*/ 253603 w 394493"/>
                <a:gd name="connsiteY7" fmla="*/ 38040 h 591740"/>
                <a:gd name="connsiteX8" fmla="*/ 233878 w 394493"/>
                <a:gd name="connsiteY8" fmla="*/ 30291 h 591740"/>
                <a:gd name="connsiteX9" fmla="*/ 114826 w 394493"/>
                <a:gd name="connsiteY9" fmla="*/ 317004 h 591740"/>
                <a:gd name="connsiteX10" fmla="*/ 114826 w 394493"/>
                <a:gd name="connsiteY10" fmla="*/ 317004 h 591740"/>
                <a:gd name="connsiteX11" fmla="*/ 120461 w 394493"/>
                <a:gd name="connsiteY11" fmla="*/ 358567 h 591740"/>
                <a:gd name="connsiteX12" fmla="*/ 112713 w 394493"/>
                <a:gd name="connsiteY12" fmla="*/ 376882 h 591740"/>
                <a:gd name="connsiteX13" fmla="*/ 151457 w 394493"/>
                <a:gd name="connsiteY13" fmla="*/ 393085 h 591740"/>
                <a:gd name="connsiteX14" fmla="*/ 159206 w 394493"/>
                <a:gd name="connsiteY14" fmla="*/ 374769 h 591740"/>
                <a:gd name="connsiteX15" fmla="*/ 193020 w 394493"/>
                <a:gd name="connsiteY15" fmla="*/ 349409 h 591740"/>
                <a:gd name="connsiteX16" fmla="*/ 193020 w 394493"/>
                <a:gd name="connsiteY16" fmla="*/ 349409 h 591740"/>
                <a:gd name="connsiteX17" fmla="*/ 200769 w 394493"/>
                <a:gd name="connsiteY17" fmla="*/ 329684 h 591740"/>
                <a:gd name="connsiteX18" fmla="*/ 297279 w 394493"/>
                <a:gd name="connsiteY18" fmla="*/ 329684 h 591740"/>
                <a:gd name="connsiteX19" fmla="*/ 302915 w 394493"/>
                <a:gd name="connsiteY19" fmla="*/ 371951 h 591740"/>
                <a:gd name="connsiteX20" fmla="*/ 133846 w 394493"/>
                <a:gd name="connsiteY20" fmla="*/ 541020 h 591740"/>
                <a:gd name="connsiteX21" fmla="*/ 0 w 394493"/>
                <a:gd name="connsiteY21" fmla="*/ 541020 h 591740"/>
                <a:gd name="connsiteX22" fmla="*/ 0 w 394493"/>
                <a:gd name="connsiteY22" fmla="*/ 583287 h 591740"/>
                <a:gd name="connsiteX23" fmla="*/ 0 w 394493"/>
                <a:gd name="connsiteY23" fmla="*/ 597376 h 591740"/>
                <a:gd name="connsiteX24" fmla="*/ 394494 w 394493"/>
                <a:gd name="connsiteY24" fmla="*/ 597376 h 591740"/>
                <a:gd name="connsiteX25" fmla="*/ 394494 w 394493"/>
                <a:gd name="connsiteY25" fmla="*/ 583287 h 591740"/>
                <a:gd name="connsiteX26" fmla="*/ 394494 w 394493"/>
                <a:gd name="connsiteY26" fmla="*/ 541020 h 591740"/>
                <a:gd name="connsiteX27" fmla="*/ 260648 w 394493"/>
                <a:gd name="connsiteY27" fmla="*/ 541020 h 591740"/>
                <a:gd name="connsiteX28" fmla="*/ 246559 w 394493"/>
                <a:gd name="connsiteY28" fmla="*/ 315595 h 591740"/>
                <a:gd name="connsiteX29" fmla="*/ 204291 w 394493"/>
                <a:gd name="connsiteY29" fmla="*/ 273328 h 591740"/>
                <a:gd name="connsiteX30" fmla="*/ 246559 w 394493"/>
                <a:gd name="connsiteY30" fmla="*/ 231061 h 591740"/>
                <a:gd name="connsiteX31" fmla="*/ 288826 w 394493"/>
                <a:gd name="connsiteY31" fmla="*/ 273328 h 591740"/>
                <a:gd name="connsiteX32" fmla="*/ 246559 w 394493"/>
                <a:gd name="connsiteY32" fmla="*/ 315595 h 59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4493" h="591740">
                  <a:moveTo>
                    <a:pt x="260648" y="541020"/>
                  </a:moveTo>
                  <a:cubicBezTo>
                    <a:pt x="312073" y="502275"/>
                    <a:pt x="345182" y="440988"/>
                    <a:pt x="345182" y="371951"/>
                  </a:cubicBezTo>
                  <a:cubicBezTo>
                    <a:pt x="345182" y="300802"/>
                    <a:pt x="309255" y="237401"/>
                    <a:pt x="255012" y="199360"/>
                  </a:cubicBezTo>
                  <a:lnTo>
                    <a:pt x="312073" y="61992"/>
                  </a:lnTo>
                  <a:lnTo>
                    <a:pt x="292348" y="54243"/>
                  </a:lnTo>
                  <a:lnTo>
                    <a:pt x="307846" y="16202"/>
                  </a:lnTo>
                  <a:lnTo>
                    <a:pt x="269101" y="0"/>
                  </a:lnTo>
                  <a:lnTo>
                    <a:pt x="253603" y="38040"/>
                  </a:lnTo>
                  <a:lnTo>
                    <a:pt x="233878" y="30291"/>
                  </a:lnTo>
                  <a:lnTo>
                    <a:pt x="114826" y="317004"/>
                  </a:lnTo>
                  <a:lnTo>
                    <a:pt x="114826" y="317004"/>
                  </a:lnTo>
                  <a:cubicBezTo>
                    <a:pt x="109190" y="331093"/>
                    <a:pt x="111304" y="347295"/>
                    <a:pt x="120461" y="358567"/>
                  </a:cubicBezTo>
                  <a:lnTo>
                    <a:pt x="112713" y="376882"/>
                  </a:lnTo>
                  <a:lnTo>
                    <a:pt x="151457" y="393085"/>
                  </a:lnTo>
                  <a:lnTo>
                    <a:pt x="159206" y="374769"/>
                  </a:lnTo>
                  <a:cubicBezTo>
                    <a:pt x="174000" y="372656"/>
                    <a:pt x="186680" y="363498"/>
                    <a:pt x="193020" y="349409"/>
                  </a:cubicBezTo>
                  <a:lnTo>
                    <a:pt x="193020" y="349409"/>
                  </a:lnTo>
                  <a:lnTo>
                    <a:pt x="200769" y="329684"/>
                  </a:lnTo>
                  <a:lnTo>
                    <a:pt x="297279" y="329684"/>
                  </a:lnTo>
                  <a:cubicBezTo>
                    <a:pt x="300802" y="343069"/>
                    <a:pt x="302915" y="357158"/>
                    <a:pt x="302915" y="371951"/>
                  </a:cubicBezTo>
                  <a:cubicBezTo>
                    <a:pt x="302915" y="464939"/>
                    <a:pt x="226834" y="541020"/>
                    <a:pt x="133846" y="541020"/>
                  </a:cubicBezTo>
                  <a:lnTo>
                    <a:pt x="0" y="541020"/>
                  </a:lnTo>
                  <a:lnTo>
                    <a:pt x="0" y="583287"/>
                  </a:lnTo>
                  <a:lnTo>
                    <a:pt x="0" y="597376"/>
                  </a:lnTo>
                  <a:lnTo>
                    <a:pt x="394494" y="597376"/>
                  </a:lnTo>
                  <a:lnTo>
                    <a:pt x="394494" y="583287"/>
                  </a:lnTo>
                  <a:lnTo>
                    <a:pt x="394494" y="541020"/>
                  </a:lnTo>
                  <a:lnTo>
                    <a:pt x="260648" y="541020"/>
                  </a:lnTo>
                  <a:close/>
                  <a:moveTo>
                    <a:pt x="246559" y="315595"/>
                  </a:moveTo>
                  <a:cubicBezTo>
                    <a:pt x="223312" y="315595"/>
                    <a:pt x="204291" y="296575"/>
                    <a:pt x="204291" y="273328"/>
                  </a:cubicBezTo>
                  <a:cubicBezTo>
                    <a:pt x="204291" y="250081"/>
                    <a:pt x="223312" y="231061"/>
                    <a:pt x="246559" y="231061"/>
                  </a:cubicBezTo>
                  <a:cubicBezTo>
                    <a:pt x="269806" y="231061"/>
                    <a:pt x="288826" y="250081"/>
                    <a:pt x="288826" y="273328"/>
                  </a:cubicBezTo>
                  <a:cubicBezTo>
                    <a:pt x="288826" y="296575"/>
                    <a:pt x="269806" y="315595"/>
                    <a:pt x="246559" y="315595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31" name="任意多边形: 形状 330">
              <a:extLst>
                <a:ext uri="{FF2B5EF4-FFF2-40B4-BE49-F238E27FC236}">
                  <a16:creationId xmlns:a16="http://schemas.microsoft.com/office/drawing/2014/main" id="{0251CFF9-585F-40D0-98F0-A43D99EC0070}"/>
                </a:ext>
              </a:extLst>
            </p:cNvPr>
            <p:cNvSpPr/>
            <p:nvPr/>
          </p:nvSpPr>
          <p:spPr>
            <a:xfrm rot="20203946">
              <a:off x="5688664" y="5230471"/>
              <a:ext cx="126802" cy="70446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32" name="任意多边形: 形状 331">
              <a:extLst>
                <a:ext uri="{FF2B5EF4-FFF2-40B4-BE49-F238E27FC236}">
                  <a16:creationId xmlns:a16="http://schemas.microsoft.com/office/drawing/2014/main" id="{C3C9C22F-C438-42AC-88DC-B23EC823D798}"/>
                </a:ext>
              </a:extLst>
            </p:cNvPr>
            <p:cNvSpPr/>
            <p:nvPr/>
          </p:nvSpPr>
          <p:spPr>
            <a:xfrm rot="20203946">
              <a:off x="5574491" y="5242391"/>
              <a:ext cx="96900" cy="53834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333" name="矩形 332">
            <a:extLst>
              <a:ext uri="{FF2B5EF4-FFF2-40B4-BE49-F238E27FC236}">
                <a16:creationId xmlns:a16="http://schemas.microsoft.com/office/drawing/2014/main" id="{D4934DE6-D278-4745-91D0-469A7BE07800}"/>
              </a:ext>
            </a:extLst>
          </p:cNvPr>
          <p:cNvSpPr/>
          <p:nvPr userDrawn="1"/>
        </p:nvSpPr>
        <p:spPr>
          <a:xfrm>
            <a:off x="5910263" y="5238750"/>
            <a:ext cx="369093" cy="457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52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bg bwMode="auto"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225335">
            <a:extLst>
              <a:ext uri="{FF2B5EF4-FFF2-40B4-BE49-F238E27FC236}">
                <a16:creationId xmlns:a16="http://schemas.microsoft.com/office/drawing/2014/main" id="{A033DE63-2258-4B00-80E8-6F935EA8A0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85600" y="0"/>
            <a:ext cx="0" cy="2362200"/>
          </a:xfrm>
          <a:prstGeom prst="line">
            <a:avLst/>
          </a:prstGeom>
          <a:noFill/>
          <a:ln w="9525">
            <a:solidFill>
              <a:srgbClr val="EAEF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5" name="直接连接符 225336">
            <a:extLst>
              <a:ext uri="{FF2B5EF4-FFF2-40B4-BE49-F238E27FC236}">
                <a16:creationId xmlns:a16="http://schemas.microsoft.com/office/drawing/2014/main" id="{EFE250B3-4EAE-4C95-8772-96C75F01D2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7533" y="620713"/>
            <a:ext cx="0" cy="3168650"/>
          </a:xfrm>
          <a:prstGeom prst="line">
            <a:avLst/>
          </a:prstGeom>
          <a:noFill/>
          <a:ln w="28575">
            <a:pattFill prst="sphere">
              <a:fgClr>
                <a:srgbClr val="BC3E7D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6" name="直接连接符 225337">
            <a:extLst>
              <a:ext uri="{FF2B5EF4-FFF2-40B4-BE49-F238E27FC236}">
                <a16:creationId xmlns:a16="http://schemas.microsoft.com/office/drawing/2014/main" id="{C3A567B5-5CF7-4C9A-AFB0-6F8D300E76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7051" y="1122363"/>
            <a:ext cx="1729316" cy="0"/>
          </a:xfrm>
          <a:prstGeom prst="line">
            <a:avLst/>
          </a:prstGeom>
          <a:noFill/>
          <a:ln w="28575">
            <a:pattFill prst="sphere">
              <a:fgClr>
                <a:srgbClr val="BC3E7D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7" name="任意多边形 225338">
            <a:extLst>
              <a:ext uri="{FF2B5EF4-FFF2-40B4-BE49-F238E27FC236}">
                <a16:creationId xmlns:a16="http://schemas.microsoft.com/office/drawing/2014/main" id="{12248DAA-05C9-4ADC-BAD2-A3F73F1EFB39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858310" y="936097"/>
            <a:ext cx="247650" cy="334433"/>
          </a:xfrm>
          <a:custGeom>
            <a:avLst/>
            <a:gdLst>
              <a:gd name="T0" fmla="*/ 121047 w 43195"/>
              <a:gd name="T1" fmla="*/ 29 h 43200"/>
              <a:gd name="T2" fmla="*/ 123811 w 43195"/>
              <a:gd name="T3" fmla="*/ 0 h 43200"/>
              <a:gd name="T4" fmla="*/ 247650 w 43195"/>
              <a:gd name="T5" fmla="*/ 125413 h 43200"/>
              <a:gd name="T6" fmla="*/ 123811 w 43195"/>
              <a:gd name="T7" fmla="*/ 250825 h 43200"/>
              <a:gd name="T8" fmla="*/ 0 w 43195"/>
              <a:gd name="T9" fmla="*/ 128066 h 43200"/>
              <a:gd name="T10" fmla="*/ 121047 w 43195"/>
              <a:gd name="T11" fmla="*/ 29 h 43200"/>
              <a:gd name="T12" fmla="*/ 123811 w 43195"/>
              <a:gd name="T13" fmla="*/ 0 h 43200"/>
              <a:gd name="T14" fmla="*/ 247650 w 43195"/>
              <a:gd name="T15" fmla="*/ 125413 h 43200"/>
              <a:gd name="T16" fmla="*/ 123811 w 43195"/>
              <a:gd name="T17" fmla="*/ 250825 h 43200"/>
              <a:gd name="T18" fmla="*/ 0 w 43195"/>
              <a:gd name="T19" fmla="*/ 128066 h 43200"/>
              <a:gd name="T20" fmla="*/ 123811 w 43195"/>
              <a:gd name="T21" fmla="*/ 125413 h 43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3195" h="43200" fill="none">
                <a:moveTo>
                  <a:pt x="21113" y="5"/>
                </a:moveTo>
                <a:cubicBezTo>
                  <a:pt x="21273" y="2"/>
                  <a:pt x="21434" y="0"/>
                  <a:pt x="21595" y="0"/>
                </a:cubicBezTo>
                <a:cubicBezTo>
                  <a:pt x="33524" y="0"/>
                  <a:pt x="43195" y="9671"/>
                  <a:pt x="43195" y="21600"/>
                </a:cubicBezTo>
                <a:cubicBezTo>
                  <a:pt x="43195" y="33529"/>
                  <a:pt x="33524" y="43200"/>
                  <a:pt x="21595" y="43200"/>
                </a:cubicBezTo>
                <a:cubicBezTo>
                  <a:pt x="9818" y="43200"/>
                  <a:pt x="242" y="33774"/>
                  <a:pt x="0" y="22057"/>
                </a:cubicBezTo>
              </a:path>
              <a:path w="43195" h="43200" stroke="0">
                <a:moveTo>
                  <a:pt x="21113" y="5"/>
                </a:moveTo>
                <a:cubicBezTo>
                  <a:pt x="21273" y="2"/>
                  <a:pt x="21434" y="0"/>
                  <a:pt x="21595" y="0"/>
                </a:cubicBezTo>
                <a:cubicBezTo>
                  <a:pt x="33524" y="0"/>
                  <a:pt x="43195" y="9671"/>
                  <a:pt x="43195" y="21600"/>
                </a:cubicBezTo>
                <a:cubicBezTo>
                  <a:pt x="43195" y="33529"/>
                  <a:pt x="33524" y="43200"/>
                  <a:pt x="21595" y="43200"/>
                </a:cubicBezTo>
                <a:cubicBezTo>
                  <a:pt x="9818" y="43200"/>
                  <a:pt x="242" y="33774"/>
                  <a:pt x="0" y="22057"/>
                </a:cubicBezTo>
                <a:lnTo>
                  <a:pt x="21595" y="21600"/>
                </a:lnTo>
                <a:lnTo>
                  <a:pt x="21113" y="5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8" name="动作按钮: 后退或前一项 22535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33EB781-62A9-4446-90FF-E7BBBB560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2985" y="6597651"/>
            <a:ext cx="383116" cy="144463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 sz="1800"/>
          </a:p>
        </p:txBody>
      </p:sp>
      <p:sp>
        <p:nvSpPr>
          <p:cNvPr id="9" name="动作按钮: 前进或下一项 22535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3EB88C6-2619-4C3E-9A21-A6CD9175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718" y="6597651"/>
            <a:ext cx="383116" cy="14446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 sz="1800"/>
          </a:p>
        </p:txBody>
      </p:sp>
      <p:sp>
        <p:nvSpPr>
          <p:cNvPr id="10" name="动作按钮: 自定义 225355">
            <a:hlinkClick r:id="rId4" action="ppaction://hlinkpres?slideindex=4&amp;slidetitle=目   录" highlightClick="1"/>
            <a:extLst>
              <a:ext uri="{FF2B5EF4-FFF2-40B4-BE49-F238E27FC236}">
                <a16:creationId xmlns:a16="http://schemas.microsoft.com/office/drawing/2014/main" id="{EC9B3254-1B66-4A85-87F6-BE545C3C8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4451" y="6597651"/>
            <a:ext cx="383116" cy="144463"/>
          </a:xfrm>
          <a:prstGeom prst="actionButtonBlank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900">
                <a:solidFill>
                  <a:srgbClr val="969696"/>
                </a:solidFill>
              </a:rPr>
              <a:t>目录</a:t>
            </a:r>
          </a:p>
        </p:txBody>
      </p:sp>
      <p:sp>
        <p:nvSpPr>
          <p:cNvPr id="225344" name="标题 225343"/>
          <p:cNvSpPr>
            <a:spLocks noGrp="1"/>
          </p:cNvSpPr>
          <p:nvPr>
            <p:ph type="ctrTitle"/>
          </p:nvPr>
        </p:nvSpPr>
        <p:spPr>
          <a:xfrm>
            <a:off x="1320800" y="1752600"/>
            <a:ext cx="103632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buClrTx/>
              <a:buSzTx/>
              <a:buFontTx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25345" name="副标题 225344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>
          <a:xfrm>
            <a:off x="1320800" y="3309938"/>
            <a:ext cx="85344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lvl1pPr>
            <a:lvl2pPr marL="457200" lvl="1" indent="0" algn="ctr">
              <a:buClr>
                <a:schemeClr val="tx1"/>
              </a:buClr>
              <a:buSzPct val="60000"/>
              <a:buFont typeface="Wingdings" panose="05000000000000000000" pitchFamily="2" charset="2"/>
              <a:buNone/>
              <a:defRPr/>
            </a:lvl2pPr>
            <a:lvl3pPr marL="914400" lvl="2" indent="0" algn="ctr">
              <a:buClr>
                <a:schemeClr val="hlink"/>
              </a:buClr>
              <a:buSzPct val="95000"/>
              <a:buFont typeface="Wingdings" panose="05000000000000000000" pitchFamily="2" charset="2"/>
              <a:buNone/>
              <a:defRPr/>
            </a:lvl3pPr>
            <a:lvl4pPr marL="1371600" lvl="3" indent="0" algn="ctr">
              <a:buClr>
                <a:schemeClr val="tx1"/>
              </a:buClr>
              <a:buSzPct val="65000"/>
              <a:buFont typeface="Wingdings" panose="05000000000000000000" pitchFamily="2" charset="2"/>
              <a:buNone/>
              <a:defRPr/>
            </a:lvl4pPr>
            <a:lvl5pPr marL="1828800" lvl="4" indent="0" algn="ctr"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11" name="日期占位符 225345">
            <a:extLst>
              <a:ext uri="{FF2B5EF4-FFF2-40B4-BE49-F238E27FC236}">
                <a16:creationId xmlns:a16="http://schemas.microsoft.com/office/drawing/2014/main" id="{2765261F-15B2-412B-B346-ED01DC6CBA8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 sz="1400" b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页脚占位符 225346">
            <a:extLst>
              <a:ext uri="{FF2B5EF4-FFF2-40B4-BE49-F238E27FC236}">
                <a16:creationId xmlns:a16="http://schemas.microsoft.com/office/drawing/2014/main" id="{599587B2-FF93-41A6-A4CB-4DC4D1165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b="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225347">
            <a:extLst>
              <a:ext uri="{FF2B5EF4-FFF2-40B4-BE49-F238E27FC236}">
                <a16:creationId xmlns:a16="http://schemas.microsoft.com/office/drawing/2014/main" id="{73B8B4B9-3C66-460C-8574-FFB470731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C9B9FE-EB0A-4745-82ED-9B34C3B0F6D0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487989"/>
      </p:ext>
    </p:extLst>
  </p:cSld>
  <p:clrMapOvr>
    <a:masterClrMapping/>
  </p:clrMapOvr>
  <p:transition/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0C2988-F40F-4342-8342-01E585AF1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DB115F-9A2C-4D18-9BB8-8F148C12A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9AF3B5-A812-4DB2-AE03-A5B8D672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A48D21-014A-4EE2-B64A-7AE3C42C1B8A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0011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756308-42E8-4E64-AC2D-FDFEDABE5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94E56B-8CDB-49C2-B890-4B04B438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957A50-55CE-4B1B-A44C-54307B02A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D636BC-769C-4F04-9205-D55EC94D15CA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48006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17600" y="1905000"/>
            <a:ext cx="5077968" cy="411480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02832" y="1905000"/>
            <a:ext cx="5077968" cy="411480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0B35D7-A13F-4685-9227-80487F3B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3ACF25-D48D-4B66-B183-A8304214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D04BB1-871C-44F1-92C7-33288896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DFEEC1-E38E-4BCC-B704-6A468872915E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3603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3CB152-58FD-41B7-98D1-6C5ECC46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34CE47A-5DD2-4771-B307-5AAB2EE88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B6B945A-E547-44E9-93E8-BB43677A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3058E3-07FB-4C23-AD7A-6654BABAB16A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2624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037C381-7A2B-4A94-9A36-BC744BFB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FD103D8-6B65-4566-BA39-58F82D5D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B276B64-649E-4C98-8A46-F1C831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D45E00-AD12-4EB3-AAB9-9B44108B15A0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258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24318">
            <a:extLst>
              <a:ext uri="{FF2B5EF4-FFF2-40B4-BE49-F238E27FC236}">
                <a16:creationId xmlns:a16="http://schemas.microsoft.com/office/drawing/2014/main" id="{A7F4CE03-C67F-4DCD-B7EA-0BDFD731D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2FD10-4B18-4111-AC14-D452A9452C85}" type="datetime1">
              <a:rPr lang="zh-CN" altLang="en-US"/>
              <a:pPr>
                <a:defRPr/>
              </a:pPr>
              <a:t>2021/4/23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页脚占位符 224319">
            <a:extLst>
              <a:ext uri="{FF2B5EF4-FFF2-40B4-BE49-F238E27FC236}">
                <a16:creationId xmlns:a16="http://schemas.microsoft.com/office/drawing/2014/main" id="{2457C9AC-87DE-4194-B3EA-4A451A604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24320">
            <a:extLst>
              <a:ext uri="{FF2B5EF4-FFF2-40B4-BE49-F238E27FC236}">
                <a16:creationId xmlns:a16="http://schemas.microsoft.com/office/drawing/2014/main" id="{5E72C11E-9600-49AC-9FE6-FBE50F98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B20DF-5943-47EC-BCF3-EA68EF9F5A07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3363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2836D1-7879-46C4-91D8-7A9C5727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A7DBF8-E0C3-4710-94FC-BE09325B5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A8C743-8D31-4A59-89C7-14F7AC89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F46614-4E74-40A4-9AA3-20D68209D3CC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3834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F7F1E4-3B75-47C2-AA28-385C2244D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57B590C-5669-4843-8B09-654380F5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6550F9-9F4F-48A4-BAC1-2AD0DB1AF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885C93-37A6-41AB-9B25-699E9CA99EC4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2028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FAD120-4344-47E7-BC42-C4DC1B57C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AE0E03-12F8-4BD5-BB6B-3C33FA13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FFC397-076D-4605-A34F-633D41D5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4BA1F6-F892-4DE4-A46E-8F8A31F0A795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250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41F7C1BD-D214-4CA0-9FB3-E8AA58CF4AE1}"/>
              </a:ext>
            </a:extLst>
          </p:cNvPr>
          <p:cNvSpPr/>
          <p:nvPr userDrawn="1"/>
        </p:nvSpPr>
        <p:spPr>
          <a:xfrm>
            <a:off x="0" y="1439776"/>
            <a:ext cx="12192000" cy="39784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65C5FAF-E8A2-42B3-88AE-B239D8A52549}"/>
              </a:ext>
            </a:extLst>
          </p:cNvPr>
          <p:cNvSpPr txBox="1"/>
          <p:nvPr userDrawn="1"/>
        </p:nvSpPr>
        <p:spPr>
          <a:xfrm>
            <a:off x="5243006" y="1853711"/>
            <a:ext cx="18774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spc="600">
                <a:solidFill>
                  <a:schemeClr val="tx1">
                    <a:lumMod val="75000"/>
                    <a:lumOff val="25000"/>
                  </a:schemeClr>
                </a:solidFill>
              </a:rPr>
              <a:t>目录</a:t>
            </a:r>
          </a:p>
        </p:txBody>
      </p:sp>
      <p:sp useBgFill="1">
        <p:nvSpPr>
          <p:cNvPr id="17" name="矩形 16">
            <a:extLst>
              <a:ext uri="{FF2B5EF4-FFF2-40B4-BE49-F238E27FC236}">
                <a16:creationId xmlns:a16="http://schemas.microsoft.com/office/drawing/2014/main" id="{C9628C7F-9111-4900-B0D0-236C708F0483}"/>
              </a:ext>
            </a:extLst>
          </p:cNvPr>
          <p:cNvSpPr/>
          <p:nvPr userDrawn="1"/>
        </p:nvSpPr>
        <p:spPr>
          <a:xfrm>
            <a:off x="1276250" y="3688251"/>
            <a:ext cx="1838425" cy="729489"/>
          </a:xfrm>
          <a:prstGeom prst="rect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6DA8EE9-9DFC-4BE9-A29F-9AA64E75BD40}"/>
              </a:ext>
            </a:extLst>
          </p:cNvPr>
          <p:cNvSpPr/>
          <p:nvPr userDrawn="1"/>
        </p:nvSpPr>
        <p:spPr>
          <a:xfrm>
            <a:off x="1446581" y="3700984"/>
            <a:ext cx="1497759" cy="637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3A3A25CA-7D23-4286-8A50-397A70487398}"/>
              </a:ext>
            </a:extLst>
          </p:cNvPr>
          <p:cNvSpPr/>
          <p:nvPr userDrawn="1"/>
        </p:nvSpPr>
        <p:spPr>
          <a:xfrm>
            <a:off x="2037120" y="3559513"/>
            <a:ext cx="316683" cy="2574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25" name="矩形 24">
            <a:extLst>
              <a:ext uri="{FF2B5EF4-FFF2-40B4-BE49-F238E27FC236}">
                <a16:creationId xmlns:a16="http://schemas.microsoft.com/office/drawing/2014/main" id="{F01F0599-0F46-4326-BEFE-6C4771EFA808}"/>
              </a:ext>
            </a:extLst>
          </p:cNvPr>
          <p:cNvSpPr/>
          <p:nvPr userDrawn="1"/>
        </p:nvSpPr>
        <p:spPr>
          <a:xfrm>
            <a:off x="3889275" y="3688251"/>
            <a:ext cx="1838425" cy="729489"/>
          </a:xfrm>
          <a:prstGeom prst="rect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3EEE67A-3F8C-4D3C-A561-08DC84ED66F1}"/>
              </a:ext>
            </a:extLst>
          </p:cNvPr>
          <p:cNvSpPr/>
          <p:nvPr userDrawn="1"/>
        </p:nvSpPr>
        <p:spPr>
          <a:xfrm>
            <a:off x="4059606" y="3700984"/>
            <a:ext cx="1497759" cy="637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29" name="矩形 28">
            <a:extLst>
              <a:ext uri="{FF2B5EF4-FFF2-40B4-BE49-F238E27FC236}">
                <a16:creationId xmlns:a16="http://schemas.microsoft.com/office/drawing/2014/main" id="{422D0575-BF36-4D4C-BC6F-79FEADE96870}"/>
              </a:ext>
            </a:extLst>
          </p:cNvPr>
          <p:cNvSpPr/>
          <p:nvPr userDrawn="1"/>
        </p:nvSpPr>
        <p:spPr>
          <a:xfrm>
            <a:off x="6502300" y="3688251"/>
            <a:ext cx="1838425" cy="729489"/>
          </a:xfrm>
          <a:prstGeom prst="rect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050F1DE-3140-4020-81EC-A49D0C31EA36}"/>
              </a:ext>
            </a:extLst>
          </p:cNvPr>
          <p:cNvSpPr/>
          <p:nvPr userDrawn="1"/>
        </p:nvSpPr>
        <p:spPr>
          <a:xfrm>
            <a:off x="6672631" y="3700984"/>
            <a:ext cx="1497759" cy="637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3" name="矩形 32">
            <a:extLst>
              <a:ext uri="{FF2B5EF4-FFF2-40B4-BE49-F238E27FC236}">
                <a16:creationId xmlns:a16="http://schemas.microsoft.com/office/drawing/2014/main" id="{7D976387-D273-4353-A3AA-8404919035A2}"/>
              </a:ext>
            </a:extLst>
          </p:cNvPr>
          <p:cNvSpPr/>
          <p:nvPr userDrawn="1"/>
        </p:nvSpPr>
        <p:spPr>
          <a:xfrm>
            <a:off x="9115325" y="3688251"/>
            <a:ext cx="1838425" cy="729489"/>
          </a:xfrm>
          <a:prstGeom prst="rect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28595E2-5D29-4291-AF67-0303E760D054}"/>
              </a:ext>
            </a:extLst>
          </p:cNvPr>
          <p:cNvSpPr/>
          <p:nvPr userDrawn="1"/>
        </p:nvSpPr>
        <p:spPr>
          <a:xfrm>
            <a:off x="9285656" y="3700984"/>
            <a:ext cx="1497759" cy="637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95F93E7-8A81-411F-A200-D2BD8B464BF2}"/>
              </a:ext>
            </a:extLst>
          </p:cNvPr>
          <p:cNvGrpSpPr/>
          <p:nvPr userDrawn="1"/>
        </p:nvGrpSpPr>
        <p:grpSpPr>
          <a:xfrm rot="1312566">
            <a:off x="2096149" y="3564774"/>
            <a:ext cx="243146" cy="246954"/>
            <a:chOff x="844463" y="5624427"/>
            <a:chExt cx="566220" cy="575088"/>
          </a:xfrm>
        </p:grpSpPr>
        <p:sp>
          <p:nvSpPr>
            <p:cNvPr id="48" name="任意多边形: 形状 47">
              <a:extLst>
                <a:ext uri="{FF2B5EF4-FFF2-40B4-BE49-F238E27FC236}">
                  <a16:creationId xmlns:a16="http://schemas.microsoft.com/office/drawing/2014/main" id="{B8F8783A-3944-4B3A-8E32-7BB82AA2890A}"/>
                </a:ext>
              </a:extLst>
            </p:cNvPr>
            <p:cNvSpPr/>
            <p:nvPr/>
          </p:nvSpPr>
          <p:spPr>
            <a:xfrm>
              <a:off x="1053884" y="5656580"/>
              <a:ext cx="20050" cy="20050"/>
            </a:xfrm>
            <a:custGeom>
              <a:avLst/>
              <a:gdLst>
                <a:gd name="connsiteX0" fmla="*/ 0 w 46508"/>
                <a:gd name="connsiteY0" fmla="*/ 0 h 46508"/>
                <a:gd name="connsiteX1" fmla="*/ 47625 w 46508"/>
                <a:gd name="connsiteY1" fmla="*/ 0 h 46508"/>
                <a:gd name="connsiteX2" fmla="*/ 47625 w 46508"/>
                <a:gd name="connsiteY2" fmla="*/ 47625 h 46508"/>
                <a:gd name="connsiteX3" fmla="*/ 0 w 46508"/>
                <a:gd name="connsiteY3" fmla="*/ 47625 h 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8" h="46508">
                  <a:moveTo>
                    <a:pt x="0" y="0"/>
                  </a:moveTo>
                  <a:lnTo>
                    <a:pt x="47625" y="0"/>
                  </a:lnTo>
                  <a:lnTo>
                    <a:pt x="47625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26B6EA31-37B4-48A1-B92A-0CDA1C73A842}"/>
                </a:ext>
              </a:extLst>
            </p:cNvPr>
            <p:cNvSpPr/>
            <p:nvPr/>
          </p:nvSpPr>
          <p:spPr>
            <a:xfrm>
              <a:off x="851033" y="5631942"/>
              <a:ext cx="475593" cy="560605"/>
            </a:xfrm>
            <a:custGeom>
              <a:avLst/>
              <a:gdLst>
                <a:gd name="connsiteX0" fmla="*/ 1007745 w 1103188"/>
                <a:gd name="connsiteY0" fmla="*/ 1242060 h 1300385"/>
                <a:gd name="connsiteX1" fmla="*/ 1026795 w 1103188"/>
                <a:gd name="connsiteY1" fmla="*/ 1030605 h 1300385"/>
                <a:gd name="connsiteX2" fmla="*/ 1104900 w 1103188"/>
                <a:gd name="connsiteY2" fmla="*/ 1011555 h 1300385"/>
                <a:gd name="connsiteX3" fmla="*/ 1104900 w 1103188"/>
                <a:gd name="connsiteY3" fmla="*/ 0 h 1300385"/>
                <a:gd name="connsiteX4" fmla="*/ 89535 w 1103188"/>
                <a:gd name="connsiteY4" fmla="*/ 0 h 1300385"/>
                <a:gd name="connsiteX5" fmla="*/ 100965 w 1103188"/>
                <a:gd name="connsiteY5" fmla="*/ 11430 h 1300385"/>
                <a:gd name="connsiteX6" fmla="*/ 11430 w 1103188"/>
                <a:gd name="connsiteY6" fmla="*/ 100965 h 1300385"/>
                <a:gd name="connsiteX7" fmla="*/ 0 w 1103188"/>
                <a:gd name="connsiteY7" fmla="*/ 89535 h 1300385"/>
                <a:gd name="connsiteX8" fmla="*/ 0 w 1103188"/>
                <a:gd name="connsiteY8" fmla="*/ 1211580 h 1300385"/>
                <a:gd name="connsiteX9" fmla="*/ 9525 w 1103188"/>
                <a:gd name="connsiteY9" fmla="*/ 1202055 h 1300385"/>
                <a:gd name="connsiteX10" fmla="*/ 99060 w 1103188"/>
                <a:gd name="connsiteY10" fmla="*/ 1291590 h 1300385"/>
                <a:gd name="connsiteX11" fmla="*/ 89535 w 1103188"/>
                <a:gd name="connsiteY11" fmla="*/ 1301115 h 1300385"/>
                <a:gd name="connsiteX12" fmla="*/ 1104900 w 1103188"/>
                <a:gd name="connsiteY12" fmla="*/ 1301115 h 1300385"/>
                <a:gd name="connsiteX13" fmla="*/ 1104900 w 1103188"/>
                <a:gd name="connsiteY13" fmla="*/ 1280160 h 130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3188" h="1300385">
                  <a:moveTo>
                    <a:pt x="1007745" y="1242060"/>
                  </a:moveTo>
                  <a:lnTo>
                    <a:pt x="1026795" y="1030605"/>
                  </a:lnTo>
                  <a:lnTo>
                    <a:pt x="1104900" y="1011555"/>
                  </a:lnTo>
                  <a:lnTo>
                    <a:pt x="1104900" y="0"/>
                  </a:lnTo>
                  <a:lnTo>
                    <a:pt x="89535" y="0"/>
                  </a:lnTo>
                  <a:lnTo>
                    <a:pt x="100965" y="11430"/>
                  </a:lnTo>
                  <a:lnTo>
                    <a:pt x="11430" y="100965"/>
                  </a:lnTo>
                  <a:lnTo>
                    <a:pt x="0" y="89535"/>
                  </a:lnTo>
                  <a:lnTo>
                    <a:pt x="0" y="1211580"/>
                  </a:lnTo>
                  <a:lnTo>
                    <a:pt x="9525" y="1202055"/>
                  </a:lnTo>
                  <a:lnTo>
                    <a:pt x="99060" y="1291590"/>
                  </a:lnTo>
                  <a:lnTo>
                    <a:pt x="89535" y="1301115"/>
                  </a:lnTo>
                  <a:lnTo>
                    <a:pt x="1104900" y="1301115"/>
                  </a:lnTo>
                  <a:lnTo>
                    <a:pt x="1104900" y="1280160"/>
                  </a:ln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59B44149-614A-4EB0-A643-2C0B5B389D87}"/>
                </a:ext>
              </a:extLst>
            </p:cNvPr>
            <p:cNvSpPr/>
            <p:nvPr userDrawn="1"/>
          </p:nvSpPr>
          <p:spPr>
            <a:xfrm>
              <a:off x="905236" y="5643440"/>
              <a:ext cx="368925" cy="373737"/>
            </a:xfrm>
            <a:custGeom>
              <a:avLst/>
              <a:gdLst>
                <a:gd name="connsiteX0" fmla="*/ 0 w 855761"/>
                <a:gd name="connsiteY0" fmla="*/ 0 h 866923"/>
                <a:gd name="connsiteX1" fmla="*/ 857250 w 855761"/>
                <a:gd name="connsiteY1" fmla="*/ 0 h 866923"/>
                <a:gd name="connsiteX2" fmla="*/ 857250 w 855761"/>
                <a:gd name="connsiteY2" fmla="*/ 868680 h 866923"/>
                <a:gd name="connsiteX3" fmla="*/ 0 w 855761"/>
                <a:gd name="connsiteY3" fmla="*/ 868680 h 866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61" h="866923">
                  <a:moveTo>
                    <a:pt x="0" y="0"/>
                  </a:moveTo>
                  <a:lnTo>
                    <a:pt x="857250" y="0"/>
                  </a:lnTo>
                  <a:lnTo>
                    <a:pt x="857250" y="868680"/>
                  </a:lnTo>
                  <a:lnTo>
                    <a:pt x="0" y="86868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任意多边形: 形状 50">
              <a:extLst>
                <a:ext uri="{FF2B5EF4-FFF2-40B4-BE49-F238E27FC236}">
                  <a16:creationId xmlns:a16="http://schemas.microsoft.com/office/drawing/2014/main" id="{56B56011-1627-4F22-B409-A6A72F58AD2A}"/>
                </a:ext>
              </a:extLst>
            </p:cNvPr>
            <p:cNvSpPr/>
            <p:nvPr/>
          </p:nvSpPr>
          <p:spPr>
            <a:xfrm>
              <a:off x="844463" y="6051605"/>
              <a:ext cx="566220" cy="147570"/>
            </a:xfrm>
            <a:custGeom>
              <a:avLst/>
              <a:gdLst>
                <a:gd name="connsiteX0" fmla="*/ 1314450 w 1313408"/>
                <a:gd name="connsiteY0" fmla="*/ 169545 h 342304"/>
                <a:gd name="connsiteX1" fmla="*/ 1314450 w 1313408"/>
                <a:gd name="connsiteY1" fmla="*/ 169545 h 342304"/>
                <a:gd name="connsiteX2" fmla="*/ 1143000 w 1313408"/>
                <a:gd name="connsiteY2" fmla="*/ 295275 h 342304"/>
                <a:gd name="connsiteX3" fmla="*/ 167640 w 1313408"/>
                <a:gd name="connsiteY3" fmla="*/ 295275 h 342304"/>
                <a:gd name="connsiteX4" fmla="*/ 53340 w 1313408"/>
                <a:gd name="connsiteY4" fmla="*/ 180975 h 342304"/>
                <a:gd name="connsiteX5" fmla="*/ 53340 w 1313408"/>
                <a:gd name="connsiteY5" fmla="*/ 161925 h 342304"/>
                <a:gd name="connsiteX6" fmla="*/ 167640 w 1313408"/>
                <a:gd name="connsiteY6" fmla="*/ 47625 h 342304"/>
                <a:gd name="connsiteX7" fmla="*/ 1143000 w 1313408"/>
                <a:gd name="connsiteY7" fmla="*/ 47625 h 342304"/>
                <a:gd name="connsiteX8" fmla="*/ 1143000 w 1313408"/>
                <a:gd name="connsiteY8" fmla="*/ 0 h 342304"/>
                <a:gd name="connsiteX9" fmla="*/ 171450 w 1313408"/>
                <a:gd name="connsiteY9" fmla="*/ 0 h 342304"/>
                <a:gd name="connsiteX10" fmla="*/ 0 w 1313408"/>
                <a:gd name="connsiteY10" fmla="*/ 171450 h 342304"/>
                <a:gd name="connsiteX11" fmla="*/ 171450 w 1313408"/>
                <a:gd name="connsiteY11" fmla="*/ 342900 h 342304"/>
                <a:gd name="connsiteX12" fmla="*/ 1143000 w 1313408"/>
                <a:gd name="connsiteY12" fmla="*/ 342900 h 342304"/>
                <a:gd name="connsiteX13" fmla="*/ 1143000 w 1313408"/>
                <a:gd name="connsiteY13" fmla="*/ 295275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408" h="342304">
                  <a:moveTo>
                    <a:pt x="1314450" y="169545"/>
                  </a:moveTo>
                  <a:lnTo>
                    <a:pt x="1314450" y="169545"/>
                  </a:lnTo>
                  <a:close/>
                  <a:moveTo>
                    <a:pt x="1143000" y="295275"/>
                  </a:moveTo>
                  <a:lnTo>
                    <a:pt x="167640" y="295275"/>
                  </a:lnTo>
                  <a:cubicBezTo>
                    <a:pt x="104775" y="295275"/>
                    <a:pt x="53340" y="243840"/>
                    <a:pt x="53340" y="180975"/>
                  </a:cubicBezTo>
                  <a:lnTo>
                    <a:pt x="53340" y="161925"/>
                  </a:lnTo>
                  <a:cubicBezTo>
                    <a:pt x="53340" y="99060"/>
                    <a:pt x="104775" y="47625"/>
                    <a:pt x="167640" y="47625"/>
                  </a:cubicBezTo>
                  <a:lnTo>
                    <a:pt x="1143000" y="47625"/>
                  </a:lnTo>
                  <a:lnTo>
                    <a:pt x="1143000" y="0"/>
                  </a:lnTo>
                  <a:lnTo>
                    <a:pt x="171450" y="0"/>
                  </a:lnTo>
                  <a:cubicBezTo>
                    <a:pt x="76200" y="0"/>
                    <a:pt x="0" y="76200"/>
                    <a:pt x="0" y="171450"/>
                  </a:cubicBezTo>
                  <a:cubicBezTo>
                    <a:pt x="0" y="266700"/>
                    <a:pt x="76200" y="342900"/>
                    <a:pt x="171450" y="342900"/>
                  </a:cubicBezTo>
                  <a:lnTo>
                    <a:pt x="1143000" y="342900"/>
                  </a:lnTo>
                  <a:lnTo>
                    <a:pt x="1143000" y="29527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>
              <a:extLst>
                <a:ext uri="{FF2B5EF4-FFF2-40B4-BE49-F238E27FC236}">
                  <a16:creationId xmlns:a16="http://schemas.microsoft.com/office/drawing/2014/main" id="{9449CE07-92F4-438C-9391-2F90AD5026A3}"/>
                </a:ext>
              </a:extLst>
            </p:cNvPr>
            <p:cNvSpPr/>
            <p:nvPr/>
          </p:nvSpPr>
          <p:spPr>
            <a:xfrm>
              <a:off x="844463" y="5624474"/>
              <a:ext cx="493237" cy="575041"/>
            </a:xfrm>
            <a:custGeom>
              <a:avLst/>
              <a:gdLst>
                <a:gd name="connsiteX0" fmla="*/ 190500 w 1144116"/>
                <a:gd name="connsiteY0" fmla="*/ 45720 h 1333872"/>
                <a:gd name="connsiteX1" fmla="*/ 882015 w 1144116"/>
                <a:gd name="connsiteY1" fmla="*/ 45720 h 1333872"/>
                <a:gd name="connsiteX2" fmla="*/ 882015 w 1144116"/>
                <a:gd name="connsiteY2" fmla="*/ 0 h 1333872"/>
                <a:gd name="connsiteX3" fmla="*/ 975360 w 1144116"/>
                <a:gd name="connsiteY3" fmla="*/ 0 h 1333872"/>
                <a:gd name="connsiteX4" fmla="*/ 173355 w 1144116"/>
                <a:gd name="connsiteY4" fmla="*/ 0 h 1333872"/>
                <a:gd name="connsiteX5" fmla="*/ 0 w 1144116"/>
                <a:gd name="connsiteY5" fmla="*/ 173355 h 1333872"/>
                <a:gd name="connsiteX6" fmla="*/ 0 w 1144116"/>
                <a:gd name="connsiteY6" fmla="*/ 1162050 h 1333872"/>
                <a:gd name="connsiteX7" fmla="*/ 173355 w 1144116"/>
                <a:gd name="connsiteY7" fmla="*/ 1335405 h 1333872"/>
                <a:gd name="connsiteX8" fmla="*/ 192405 w 1144116"/>
                <a:gd name="connsiteY8" fmla="*/ 1335405 h 1333872"/>
                <a:gd name="connsiteX9" fmla="*/ 47625 w 1144116"/>
                <a:gd name="connsiteY9" fmla="*/ 1190625 h 1333872"/>
                <a:gd name="connsiteX10" fmla="*/ 47625 w 1144116"/>
                <a:gd name="connsiteY10" fmla="*/ 188595 h 1333872"/>
                <a:gd name="connsiteX11" fmla="*/ 190500 w 1144116"/>
                <a:gd name="connsiteY11" fmla="*/ 45720 h 1333872"/>
                <a:gd name="connsiteX12" fmla="*/ 1097280 w 1144116"/>
                <a:gd name="connsiteY12" fmla="*/ 255270 h 1333872"/>
                <a:gd name="connsiteX13" fmla="*/ 1144905 w 1144116"/>
                <a:gd name="connsiteY13" fmla="*/ 255270 h 1333872"/>
                <a:gd name="connsiteX14" fmla="*/ 1144905 w 1144116"/>
                <a:gd name="connsiteY14" fmla="*/ 1034415 h 1333872"/>
                <a:gd name="connsiteX15" fmla="*/ 1097280 w 1144116"/>
                <a:gd name="connsiteY15" fmla="*/ 1034415 h 133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4116" h="1333872">
                  <a:moveTo>
                    <a:pt x="190500" y="45720"/>
                  </a:moveTo>
                  <a:lnTo>
                    <a:pt x="882015" y="45720"/>
                  </a:lnTo>
                  <a:lnTo>
                    <a:pt x="882015" y="0"/>
                  </a:lnTo>
                  <a:lnTo>
                    <a:pt x="975360" y="0"/>
                  </a:lnTo>
                  <a:lnTo>
                    <a:pt x="173355" y="0"/>
                  </a:lnTo>
                  <a:cubicBezTo>
                    <a:pt x="78105" y="0"/>
                    <a:pt x="0" y="78105"/>
                    <a:pt x="0" y="173355"/>
                  </a:cubicBezTo>
                  <a:lnTo>
                    <a:pt x="0" y="1162050"/>
                  </a:lnTo>
                  <a:cubicBezTo>
                    <a:pt x="0" y="1257300"/>
                    <a:pt x="78105" y="1335405"/>
                    <a:pt x="173355" y="1335405"/>
                  </a:cubicBezTo>
                  <a:lnTo>
                    <a:pt x="192405" y="1335405"/>
                  </a:lnTo>
                  <a:cubicBezTo>
                    <a:pt x="112395" y="1335405"/>
                    <a:pt x="47625" y="1270635"/>
                    <a:pt x="47625" y="1190625"/>
                  </a:cubicBezTo>
                  <a:lnTo>
                    <a:pt x="47625" y="188595"/>
                  </a:lnTo>
                  <a:cubicBezTo>
                    <a:pt x="45720" y="110490"/>
                    <a:pt x="112395" y="45720"/>
                    <a:pt x="190500" y="45720"/>
                  </a:cubicBezTo>
                  <a:close/>
                  <a:moveTo>
                    <a:pt x="1097280" y="255270"/>
                  </a:moveTo>
                  <a:lnTo>
                    <a:pt x="1144905" y="255270"/>
                  </a:lnTo>
                  <a:lnTo>
                    <a:pt x="1144905" y="1034415"/>
                  </a:lnTo>
                  <a:lnTo>
                    <a:pt x="1097280" y="103441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3" name="任意多边形: 形状 52">
              <a:extLst>
                <a:ext uri="{FF2B5EF4-FFF2-40B4-BE49-F238E27FC236}">
                  <a16:creationId xmlns:a16="http://schemas.microsoft.com/office/drawing/2014/main" id="{2D4E4DAD-2226-47F3-8DCD-3020C853312E}"/>
                </a:ext>
              </a:extLst>
            </p:cNvPr>
            <p:cNvSpPr/>
            <p:nvPr userDrawn="1"/>
          </p:nvSpPr>
          <p:spPr>
            <a:xfrm>
              <a:off x="1224393" y="5624427"/>
              <a:ext cx="113561" cy="111895"/>
            </a:xfrm>
            <a:custGeom>
              <a:avLst/>
              <a:gdLst>
                <a:gd name="connsiteX0" fmla="*/ 0 w 260449"/>
                <a:gd name="connsiteY0" fmla="*/ 0 h 256728"/>
                <a:gd name="connsiteX1" fmla="*/ 0 w 260449"/>
                <a:gd name="connsiteY1" fmla="*/ 47625 h 256728"/>
                <a:gd name="connsiteX2" fmla="*/ 215265 w 260449"/>
                <a:gd name="connsiteY2" fmla="*/ 47625 h 256728"/>
                <a:gd name="connsiteX3" fmla="*/ 215265 w 260449"/>
                <a:gd name="connsiteY3" fmla="*/ 257175 h 256728"/>
                <a:gd name="connsiteX4" fmla="*/ 260985 w 260449"/>
                <a:gd name="connsiteY4" fmla="*/ 257175 h 256728"/>
                <a:gd name="connsiteX5" fmla="*/ 260985 w 260449"/>
                <a:gd name="connsiteY5" fmla="*/ 0 h 256728"/>
                <a:gd name="connsiteX0" fmla="*/ 0 w 261579"/>
                <a:gd name="connsiteY0" fmla="*/ 2374 h 257175"/>
                <a:gd name="connsiteX1" fmla="*/ 594 w 261579"/>
                <a:gd name="connsiteY1" fmla="*/ 47625 h 257175"/>
                <a:gd name="connsiteX2" fmla="*/ 215859 w 261579"/>
                <a:gd name="connsiteY2" fmla="*/ 47625 h 257175"/>
                <a:gd name="connsiteX3" fmla="*/ 215859 w 261579"/>
                <a:gd name="connsiteY3" fmla="*/ 257175 h 257175"/>
                <a:gd name="connsiteX4" fmla="*/ 261579 w 261579"/>
                <a:gd name="connsiteY4" fmla="*/ 257175 h 257175"/>
                <a:gd name="connsiteX5" fmla="*/ 261579 w 261579"/>
                <a:gd name="connsiteY5" fmla="*/ 0 h 257175"/>
                <a:gd name="connsiteX6" fmla="*/ 0 w 261579"/>
                <a:gd name="connsiteY6" fmla="*/ 2374 h 257175"/>
                <a:gd name="connsiteX0" fmla="*/ 0 w 261579"/>
                <a:gd name="connsiteY0" fmla="*/ 0 h 254801"/>
                <a:gd name="connsiteX1" fmla="*/ 594 w 261579"/>
                <a:gd name="connsiteY1" fmla="*/ 45251 h 254801"/>
                <a:gd name="connsiteX2" fmla="*/ 215859 w 261579"/>
                <a:gd name="connsiteY2" fmla="*/ 45251 h 254801"/>
                <a:gd name="connsiteX3" fmla="*/ 215859 w 261579"/>
                <a:gd name="connsiteY3" fmla="*/ 254801 h 254801"/>
                <a:gd name="connsiteX4" fmla="*/ 261579 w 261579"/>
                <a:gd name="connsiteY4" fmla="*/ 254801 h 254801"/>
                <a:gd name="connsiteX5" fmla="*/ 261579 w 261579"/>
                <a:gd name="connsiteY5" fmla="*/ 0 h 254801"/>
                <a:gd name="connsiteX6" fmla="*/ 0 w 261579"/>
                <a:gd name="connsiteY6" fmla="*/ 0 h 254801"/>
                <a:gd name="connsiteX0" fmla="*/ 1186 w 262765"/>
                <a:gd name="connsiteY0" fmla="*/ 0 h 254801"/>
                <a:gd name="connsiteX1" fmla="*/ 0 w 262765"/>
                <a:gd name="connsiteY1" fmla="*/ 44658 h 254801"/>
                <a:gd name="connsiteX2" fmla="*/ 217045 w 262765"/>
                <a:gd name="connsiteY2" fmla="*/ 45251 h 254801"/>
                <a:gd name="connsiteX3" fmla="*/ 217045 w 262765"/>
                <a:gd name="connsiteY3" fmla="*/ 254801 h 254801"/>
                <a:gd name="connsiteX4" fmla="*/ 262765 w 262765"/>
                <a:gd name="connsiteY4" fmla="*/ 254801 h 254801"/>
                <a:gd name="connsiteX5" fmla="*/ 262765 w 262765"/>
                <a:gd name="connsiteY5" fmla="*/ 0 h 254801"/>
                <a:gd name="connsiteX6" fmla="*/ 1186 w 262765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7175"/>
                <a:gd name="connsiteX1" fmla="*/ 0 w 262172"/>
                <a:gd name="connsiteY1" fmla="*/ 45845 h 257175"/>
                <a:gd name="connsiteX2" fmla="*/ 216452 w 262172"/>
                <a:gd name="connsiteY2" fmla="*/ 45251 h 257175"/>
                <a:gd name="connsiteX3" fmla="*/ 216452 w 262172"/>
                <a:gd name="connsiteY3" fmla="*/ 257175 h 257175"/>
                <a:gd name="connsiteX4" fmla="*/ 262172 w 262172"/>
                <a:gd name="connsiteY4" fmla="*/ 254801 h 257175"/>
                <a:gd name="connsiteX5" fmla="*/ 262172 w 262172"/>
                <a:gd name="connsiteY5" fmla="*/ 0 h 257175"/>
                <a:gd name="connsiteX6" fmla="*/ 593 w 262172"/>
                <a:gd name="connsiteY6" fmla="*/ 0 h 257175"/>
                <a:gd name="connsiteX0" fmla="*/ 593 w 262765"/>
                <a:gd name="connsiteY0" fmla="*/ 0 h 259549"/>
                <a:gd name="connsiteX1" fmla="*/ 0 w 262765"/>
                <a:gd name="connsiteY1" fmla="*/ 45845 h 259549"/>
                <a:gd name="connsiteX2" fmla="*/ 216452 w 262765"/>
                <a:gd name="connsiteY2" fmla="*/ 45251 h 259549"/>
                <a:gd name="connsiteX3" fmla="*/ 216452 w 262765"/>
                <a:gd name="connsiteY3" fmla="*/ 257175 h 259549"/>
                <a:gd name="connsiteX4" fmla="*/ 262765 w 262765"/>
                <a:gd name="connsiteY4" fmla="*/ 259549 h 259549"/>
                <a:gd name="connsiteX5" fmla="*/ 262172 w 262765"/>
                <a:gd name="connsiteY5" fmla="*/ 0 h 259549"/>
                <a:gd name="connsiteX6" fmla="*/ 593 w 262765"/>
                <a:gd name="connsiteY6" fmla="*/ 0 h 259549"/>
                <a:gd name="connsiteX0" fmla="*/ 593 w 263385"/>
                <a:gd name="connsiteY0" fmla="*/ 0 h 259549"/>
                <a:gd name="connsiteX1" fmla="*/ 0 w 263385"/>
                <a:gd name="connsiteY1" fmla="*/ 45845 h 259549"/>
                <a:gd name="connsiteX2" fmla="*/ 216452 w 263385"/>
                <a:gd name="connsiteY2" fmla="*/ 45251 h 259549"/>
                <a:gd name="connsiteX3" fmla="*/ 216452 w 263385"/>
                <a:gd name="connsiteY3" fmla="*/ 257175 h 259549"/>
                <a:gd name="connsiteX4" fmla="*/ 262765 w 263385"/>
                <a:gd name="connsiteY4" fmla="*/ 259549 h 259549"/>
                <a:gd name="connsiteX5" fmla="*/ 263359 w 263385"/>
                <a:gd name="connsiteY5" fmla="*/ 0 h 259549"/>
                <a:gd name="connsiteX6" fmla="*/ 593 w 263385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16" h="259549">
                  <a:moveTo>
                    <a:pt x="593" y="0"/>
                  </a:moveTo>
                  <a:cubicBezTo>
                    <a:pt x="198" y="14886"/>
                    <a:pt x="395" y="30959"/>
                    <a:pt x="0" y="45845"/>
                  </a:cubicBezTo>
                  <a:lnTo>
                    <a:pt x="216452" y="45251"/>
                  </a:lnTo>
                  <a:lnTo>
                    <a:pt x="216452" y="257175"/>
                  </a:lnTo>
                  <a:lnTo>
                    <a:pt x="263359" y="259549"/>
                  </a:lnTo>
                  <a:cubicBezTo>
                    <a:pt x="263161" y="173033"/>
                    <a:pt x="263557" y="86516"/>
                    <a:pt x="263359" y="0"/>
                  </a:cubicBezTo>
                  <a:lnTo>
                    <a:pt x="593" y="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>
              <a:extLst>
                <a:ext uri="{FF2B5EF4-FFF2-40B4-BE49-F238E27FC236}">
                  <a16:creationId xmlns:a16="http://schemas.microsoft.com/office/drawing/2014/main" id="{29EBD34B-3FF9-42B1-B5A7-92EB61932037}"/>
                </a:ext>
              </a:extLst>
            </p:cNvPr>
            <p:cNvSpPr/>
            <p:nvPr/>
          </p:nvSpPr>
          <p:spPr>
            <a:xfrm>
              <a:off x="1011179" y="6096775"/>
              <a:ext cx="274288" cy="56943"/>
            </a:xfrm>
            <a:custGeom>
              <a:avLst/>
              <a:gdLst>
                <a:gd name="connsiteX0" fmla="*/ 0 w 636240"/>
                <a:gd name="connsiteY0" fmla="*/ 0 h 132084"/>
                <a:gd name="connsiteX1" fmla="*/ 636270 w 636240"/>
                <a:gd name="connsiteY1" fmla="*/ 0 h 132084"/>
                <a:gd name="connsiteX2" fmla="*/ 636270 w 636240"/>
                <a:gd name="connsiteY2" fmla="*/ 47625 h 132084"/>
                <a:gd name="connsiteX3" fmla="*/ 0 w 636240"/>
                <a:gd name="connsiteY3" fmla="*/ 47625 h 132084"/>
                <a:gd name="connsiteX4" fmla="*/ 262890 w 636240"/>
                <a:gd name="connsiteY4" fmla="*/ 85725 h 132084"/>
                <a:gd name="connsiteX5" fmla="*/ 636270 w 636240"/>
                <a:gd name="connsiteY5" fmla="*/ 85725 h 132084"/>
                <a:gd name="connsiteX6" fmla="*/ 636270 w 636240"/>
                <a:gd name="connsiteY6" fmla="*/ 133350 h 132084"/>
                <a:gd name="connsiteX7" fmla="*/ 262890 w 636240"/>
                <a:gd name="connsiteY7" fmla="*/ 133350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40" h="132084">
                  <a:moveTo>
                    <a:pt x="0" y="0"/>
                  </a:moveTo>
                  <a:lnTo>
                    <a:pt x="636270" y="0"/>
                  </a:lnTo>
                  <a:lnTo>
                    <a:pt x="636270" y="47625"/>
                  </a:lnTo>
                  <a:lnTo>
                    <a:pt x="0" y="47625"/>
                  </a:lnTo>
                  <a:close/>
                  <a:moveTo>
                    <a:pt x="262890" y="85725"/>
                  </a:moveTo>
                  <a:lnTo>
                    <a:pt x="636270" y="85725"/>
                  </a:lnTo>
                  <a:lnTo>
                    <a:pt x="636270" y="133350"/>
                  </a:lnTo>
                  <a:lnTo>
                    <a:pt x="262890" y="13335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AF518883-B547-4F62-A20A-8088E6B52666}"/>
                </a:ext>
              </a:extLst>
            </p:cNvPr>
            <p:cNvSpPr/>
            <p:nvPr/>
          </p:nvSpPr>
          <p:spPr>
            <a:xfrm>
              <a:off x="1273161" y="6051605"/>
              <a:ext cx="64161" cy="147570"/>
            </a:xfrm>
            <a:custGeom>
              <a:avLst/>
              <a:gdLst>
                <a:gd name="connsiteX0" fmla="*/ 40005 w 148828"/>
                <a:gd name="connsiteY0" fmla="*/ 171450 h 342304"/>
                <a:gd name="connsiteX1" fmla="*/ 150495 w 148828"/>
                <a:gd name="connsiteY1" fmla="*/ 26670 h 342304"/>
                <a:gd name="connsiteX2" fmla="*/ 150495 w 148828"/>
                <a:gd name="connsiteY2" fmla="*/ 0 h 342304"/>
                <a:gd name="connsiteX3" fmla="*/ 0 w 148828"/>
                <a:gd name="connsiteY3" fmla="*/ 171450 h 342304"/>
                <a:gd name="connsiteX4" fmla="*/ 150495 w 148828"/>
                <a:gd name="connsiteY4" fmla="*/ 342900 h 342304"/>
                <a:gd name="connsiteX5" fmla="*/ 150495 w 148828"/>
                <a:gd name="connsiteY5" fmla="*/ 316230 h 342304"/>
                <a:gd name="connsiteX6" fmla="*/ 40005 w 148828"/>
                <a:gd name="connsiteY6" fmla="*/ 171450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828" h="342304">
                  <a:moveTo>
                    <a:pt x="40005" y="171450"/>
                  </a:moveTo>
                  <a:cubicBezTo>
                    <a:pt x="40005" y="74295"/>
                    <a:pt x="104775" y="40005"/>
                    <a:pt x="150495" y="26670"/>
                  </a:cubicBezTo>
                  <a:lnTo>
                    <a:pt x="150495" y="0"/>
                  </a:lnTo>
                  <a:cubicBezTo>
                    <a:pt x="150495" y="0"/>
                    <a:pt x="0" y="7620"/>
                    <a:pt x="0" y="171450"/>
                  </a:cubicBezTo>
                  <a:cubicBezTo>
                    <a:pt x="0" y="337185"/>
                    <a:pt x="150495" y="342900"/>
                    <a:pt x="150495" y="342900"/>
                  </a:cubicBezTo>
                  <a:lnTo>
                    <a:pt x="150495" y="316230"/>
                  </a:lnTo>
                  <a:cubicBezTo>
                    <a:pt x="104775" y="302895"/>
                    <a:pt x="40005" y="268605"/>
                    <a:pt x="40005" y="171450"/>
                  </a:cubicBez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77" name="文本占位符 56">
            <a:extLst>
              <a:ext uri="{FF2B5EF4-FFF2-40B4-BE49-F238E27FC236}">
                <a16:creationId xmlns:a16="http://schemas.microsoft.com/office/drawing/2014/main" id="{EE9F991D-75DA-456C-8DB6-2BBBA17A6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5333" y="3919119"/>
            <a:ext cx="126188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zh-CN" altLang="en-US" sz="18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输入标题</a:t>
            </a:r>
          </a:p>
        </p:txBody>
      </p:sp>
      <p:sp>
        <p:nvSpPr>
          <p:cNvPr id="78" name="文本占位符 56">
            <a:extLst>
              <a:ext uri="{FF2B5EF4-FFF2-40B4-BE49-F238E27FC236}">
                <a16:creationId xmlns:a16="http://schemas.microsoft.com/office/drawing/2014/main" id="{60BA87B0-3E50-42D9-AB25-63702CA757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88909" y="3919119"/>
            <a:ext cx="126188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zh-CN" altLang="en-US" sz="18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输入标题</a:t>
            </a:r>
          </a:p>
        </p:txBody>
      </p:sp>
      <p:sp>
        <p:nvSpPr>
          <p:cNvPr id="79" name="文本占位符 56">
            <a:extLst>
              <a:ext uri="{FF2B5EF4-FFF2-40B4-BE49-F238E27FC236}">
                <a16:creationId xmlns:a16="http://schemas.microsoft.com/office/drawing/2014/main" id="{6B76A805-FA1D-4F44-B176-C6436E57CB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5480" y="3919119"/>
            <a:ext cx="126188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zh-CN" altLang="en-US" sz="18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输入标题</a:t>
            </a:r>
          </a:p>
        </p:txBody>
      </p:sp>
      <p:sp>
        <p:nvSpPr>
          <p:cNvPr id="80" name="文本占位符 56">
            <a:extLst>
              <a:ext uri="{FF2B5EF4-FFF2-40B4-BE49-F238E27FC236}">
                <a16:creationId xmlns:a16="http://schemas.microsoft.com/office/drawing/2014/main" id="{33120918-792A-4B3A-92C6-D642850F24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6090" y="3919119"/>
            <a:ext cx="126188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zh-CN" altLang="en-US" sz="18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输入标题</a:t>
            </a:r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id="{BA89DE3D-7B0F-4B68-9523-DF897BEFEC4D}"/>
              </a:ext>
            </a:extLst>
          </p:cNvPr>
          <p:cNvSpPr/>
          <p:nvPr userDrawn="1"/>
        </p:nvSpPr>
        <p:spPr>
          <a:xfrm rot="1337672">
            <a:off x="2178362" y="3597575"/>
            <a:ext cx="69642" cy="104463"/>
          </a:xfrm>
          <a:custGeom>
            <a:avLst/>
            <a:gdLst>
              <a:gd name="connsiteX0" fmla="*/ 260648 w 394493"/>
              <a:gd name="connsiteY0" fmla="*/ 541020 h 591740"/>
              <a:gd name="connsiteX1" fmla="*/ 345182 w 394493"/>
              <a:gd name="connsiteY1" fmla="*/ 371951 h 591740"/>
              <a:gd name="connsiteX2" fmla="*/ 255012 w 394493"/>
              <a:gd name="connsiteY2" fmla="*/ 199360 h 591740"/>
              <a:gd name="connsiteX3" fmla="*/ 312073 w 394493"/>
              <a:gd name="connsiteY3" fmla="*/ 61992 h 591740"/>
              <a:gd name="connsiteX4" fmla="*/ 292348 w 394493"/>
              <a:gd name="connsiteY4" fmla="*/ 54243 h 591740"/>
              <a:gd name="connsiteX5" fmla="*/ 307846 w 394493"/>
              <a:gd name="connsiteY5" fmla="*/ 16202 h 591740"/>
              <a:gd name="connsiteX6" fmla="*/ 269101 w 394493"/>
              <a:gd name="connsiteY6" fmla="*/ 0 h 591740"/>
              <a:gd name="connsiteX7" fmla="*/ 253603 w 394493"/>
              <a:gd name="connsiteY7" fmla="*/ 38040 h 591740"/>
              <a:gd name="connsiteX8" fmla="*/ 233878 w 394493"/>
              <a:gd name="connsiteY8" fmla="*/ 30291 h 591740"/>
              <a:gd name="connsiteX9" fmla="*/ 114826 w 394493"/>
              <a:gd name="connsiteY9" fmla="*/ 317004 h 591740"/>
              <a:gd name="connsiteX10" fmla="*/ 114826 w 394493"/>
              <a:gd name="connsiteY10" fmla="*/ 317004 h 591740"/>
              <a:gd name="connsiteX11" fmla="*/ 120461 w 394493"/>
              <a:gd name="connsiteY11" fmla="*/ 358567 h 591740"/>
              <a:gd name="connsiteX12" fmla="*/ 112713 w 394493"/>
              <a:gd name="connsiteY12" fmla="*/ 376882 h 591740"/>
              <a:gd name="connsiteX13" fmla="*/ 151457 w 394493"/>
              <a:gd name="connsiteY13" fmla="*/ 393085 h 591740"/>
              <a:gd name="connsiteX14" fmla="*/ 159206 w 394493"/>
              <a:gd name="connsiteY14" fmla="*/ 374769 h 591740"/>
              <a:gd name="connsiteX15" fmla="*/ 193020 w 394493"/>
              <a:gd name="connsiteY15" fmla="*/ 349409 h 591740"/>
              <a:gd name="connsiteX16" fmla="*/ 193020 w 394493"/>
              <a:gd name="connsiteY16" fmla="*/ 349409 h 591740"/>
              <a:gd name="connsiteX17" fmla="*/ 200769 w 394493"/>
              <a:gd name="connsiteY17" fmla="*/ 329684 h 591740"/>
              <a:gd name="connsiteX18" fmla="*/ 297279 w 394493"/>
              <a:gd name="connsiteY18" fmla="*/ 329684 h 591740"/>
              <a:gd name="connsiteX19" fmla="*/ 302915 w 394493"/>
              <a:gd name="connsiteY19" fmla="*/ 371951 h 591740"/>
              <a:gd name="connsiteX20" fmla="*/ 133846 w 394493"/>
              <a:gd name="connsiteY20" fmla="*/ 541020 h 591740"/>
              <a:gd name="connsiteX21" fmla="*/ 0 w 394493"/>
              <a:gd name="connsiteY21" fmla="*/ 541020 h 591740"/>
              <a:gd name="connsiteX22" fmla="*/ 0 w 394493"/>
              <a:gd name="connsiteY22" fmla="*/ 583287 h 591740"/>
              <a:gd name="connsiteX23" fmla="*/ 0 w 394493"/>
              <a:gd name="connsiteY23" fmla="*/ 597376 h 591740"/>
              <a:gd name="connsiteX24" fmla="*/ 394494 w 394493"/>
              <a:gd name="connsiteY24" fmla="*/ 597376 h 591740"/>
              <a:gd name="connsiteX25" fmla="*/ 394494 w 394493"/>
              <a:gd name="connsiteY25" fmla="*/ 583287 h 591740"/>
              <a:gd name="connsiteX26" fmla="*/ 394494 w 394493"/>
              <a:gd name="connsiteY26" fmla="*/ 541020 h 591740"/>
              <a:gd name="connsiteX27" fmla="*/ 260648 w 394493"/>
              <a:gd name="connsiteY27" fmla="*/ 541020 h 591740"/>
              <a:gd name="connsiteX28" fmla="*/ 246559 w 394493"/>
              <a:gd name="connsiteY28" fmla="*/ 315595 h 591740"/>
              <a:gd name="connsiteX29" fmla="*/ 204291 w 394493"/>
              <a:gd name="connsiteY29" fmla="*/ 273328 h 591740"/>
              <a:gd name="connsiteX30" fmla="*/ 246559 w 394493"/>
              <a:gd name="connsiteY30" fmla="*/ 231061 h 591740"/>
              <a:gd name="connsiteX31" fmla="*/ 288826 w 394493"/>
              <a:gd name="connsiteY31" fmla="*/ 273328 h 591740"/>
              <a:gd name="connsiteX32" fmla="*/ 246559 w 394493"/>
              <a:gd name="connsiteY32" fmla="*/ 315595 h 5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4493" h="591740">
                <a:moveTo>
                  <a:pt x="260648" y="541020"/>
                </a:moveTo>
                <a:cubicBezTo>
                  <a:pt x="312073" y="502275"/>
                  <a:pt x="345182" y="440988"/>
                  <a:pt x="345182" y="371951"/>
                </a:cubicBezTo>
                <a:cubicBezTo>
                  <a:pt x="345182" y="300802"/>
                  <a:pt x="309255" y="237401"/>
                  <a:pt x="255012" y="199360"/>
                </a:cubicBezTo>
                <a:lnTo>
                  <a:pt x="312073" y="61992"/>
                </a:lnTo>
                <a:lnTo>
                  <a:pt x="292348" y="54243"/>
                </a:lnTo>
                <a:lnTo>
                  <a:pt x="307846" y="16202"/>
                </a:lnTo>
                <a:lnTo>
                  <a:pt x="269101" y="0"/>
                </a:lnTo>
                <a:lnTo>
                  <a:pt x="253603" y="38040"/>
                </a:lnTo>
                <a:lnTo>
                  <a:pt x="233878" y="30291"/>
                </a:lnTo>
                <a:lnTo>
                  <a:pt x="114826" y="317004"/>
                </a:lnTo>
                <a:lnTo>
                  <a:pt x="114826" y="317004"/>
                </a:lnTo>
                <a:cubicBezTo>
                  <a:pt x="109190" y="331093"/>
                  <a:pt x="111304" y="347295"/>
                  <a:pt x="120461" y="358567"/>
                </a:cubicBezTo>
                <a:lnTo>
                  <a:pt x="112713" y="376882"/>
                </a:lnTo>
                <a:lnTo>
                  <a:pt x="151457" y="393085"/>
                </a:lnTo>
                <a:lnTo>
                  <a:pt x="159206" y="374769"/>
                </a:lnTo>
                <a:cubicBezTo>
                  <a:pt x="174000" y="372656"/>
                  <a:pt x="186680" y="363498"/>
                  <a:pt x="193020" y="349409"/>
                </a:cubicBezTo>
                <a:lnTo>
                  <a:pt x="193020" y="349409"/>
                </a:lnTo>
                <a:lnTo>
                  <a:pt x="200769" y="329684"/>
                </a:lnTo>
                <a:lnTo>
                  <a:pt x="297279" y="329684"/>
                </a:lnTo>
                <a:cubicBezTo>
                  <a:pt x="300802" y="343069"/>
                  <a:pt x="302915" y="357158"/>
                  <a:pt x="302915" y="371951"/>
                </a:cubicBezTo>
                <a:cubicBezTo>
                  <a:pt x="302915" y="464939"/>
                  <a:pt x="226834" y="541020"/>
                  <a:pt x="133846" y="541020"/>
                </a:cubicBezTo>
                <a:lnTo>
                  <a:pt x="0" y="541020"/>
                </a:lnTo>
                <a:lnTo>
                  <a:pt x="0" y="583287"/>
                </a:lnTo>
                <a:lnTo>
                  <a:pt x="0" y="597376"/>
                </a:lnTo>
                <a:lnTo>
                  <a:pt x="394494" y="597376"/>
                </a:lnTo>
                <a:lnTo>
                  <a:pt x="394494" y="583287"/>
                </a:lnTo>
                <a:lnTo>
                  <a:pt x="394494" y="541020"/>
                </a:lnTo>
                <a:lnTo>
                  <a:pt x="260648" y="541020"/>
                </a:lnTo>
                <a:close/>
                <a:moveTo>
                  <a:pt x="246559" y="315595"/>
                </a:moveTo>
                <a:cubicBezTo>
                  <a:pt x="223312" y="315595"/>
                  <a:pt x="204291" y="296575"/>
                  <a:pt x="204291" y="273328"/>
                </a:cubicBezTo>
                <a:cubicBezTo>
                  <a:pt x="204291" y="250081"/>
                  <a:pt x="223312" y="231061"/>
                  <a:pt x="246559" y="231061"/>
                </a:cubicBezTo>
                <a:cubicBezTo>
                  <a:pt x="269806" y="231061"/>
                  <a:pt x="288826" y="250081"/>
                  <a:pt x="288826" y="273328"/>
                </a:cubicBezTo>
                <a:cubicBezTo>
                  <a:pt x="288826" y="296575"/>
                  <a:pt x="269806" y="315595"/>
                  <a:pt x="246559" y="315595"/>
                </a:cubicBezTo>
                <a:close/>
              </a:path>
            </a:pathLst>
          </a:custGeom>
          <a:noFill/>
          <a:ln w="6350" cap="flat">
            <a:solidFill>
              <a:schemeClr val="tx1">
                <a:lumMod val="75000"/>
                <a:lumOff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E8CFDD0A-F31A-4816-B8A4-0BEE5280C600}"/>
              </a:ext>
            </a:extLst>
          </p:cNvPr>
          <p:cNvSpPr/>
          <p:nvPr userDrawn="1"/>
        </p:nvSpPr>
        <p:spPr>
          <a:xfrm>
            <a:off x="4645727" y="3559513"/>
            <a:ext cx="316683" cy="2574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9B01B48F-E42D-4047-A0AD-907E98288821}"/>
              </a:ext>
            </a:extLst>
          </p:cNvPr>
          <p:cNvGrpSpPr/>
          <p:nvPr userDrawn="1"/>
        </p:nvGrpSpPr>
        <p:grpSpPr>
          <a:xfrm rot="1312566">
            <a:off x="4704756" y="3564774"/>
            <a:ext cx="243146" cy="246954"/>
            <a:chOff x="844463" y="5624427"/>
            <a:chExt cx="566220" cy="575088"/>
          </a:xfrm>
        </p:grpSpPr>
        <p:sp>
          <p:nvSpPr>
            <p:cNvPr id="85" name="任意多边形: 形状 84">
              <a:extLst>
                <a:ext uri="{FF2B5EF4-FFF2-40B4-BE49-F238E27FC236}">
                  <a16:creationId xmlns:a16="http://schemas.microsoft.com/office/drawing/2014/main" id="{9F1D1D2E-E140-479D-A190-655FA0F4A6A1}"/>
                </a:ext>
              </a:extLst>
            </p:cNvPr>
            <p:cNvSpPr/>
            <p:nvPr/>
          </p:nvSpPr>
          <p:spPr>
            <a:xfrm>
              <a:off x="1053884" y="5656580"/>
              <a:ext cx="20050" cy="20050"/>
            </a:xfrm>
            <a:custGeom>
              <a:avLst/>
              <a:gdLst>
                <a:gd name="connsiteX0" fmla="*/ 0 w 46508"/>
                <a:gd name="connsiteY0" fmla="*/ 0 h 46508"/>
                <a:gd name="connsiteX1" fmla="*/ 47625 w 46508"/>
                <a:gd name="connsiteY1" fmla="*/ 0 h 46508"/>
                <a:gd name="connsiteX2" fmla="*/ 47625 w 46508"/>
                <a:gd name="connsiteY2" fmla="*/ 47625 h 46508"/>
                <a:gd name="connsiteX3" fmla="*/ 0 w 46508"/>
                <a:gd name="connsiteY3" fmla="*/ 47625 h 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8" h="46508">
                  <a:moveTo>
                    <a:pt x="0" y="0"/>
                  </a:moveTo>
                  <a:lnTo>
                    <a:pt x="47625" y="0"/>
                  </a:lnTo>
                  <a:lnTo>
                    <a:pt x="47625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F8BA9175-9653-4EE2-93F3-BB31A7D5E28A}"/>
                </a:ext>
              </a:extLst>
            </p:cNvPr>
            <p:cNvSpPr/>
            <p:nvPr/>
          </p:nvSpPr>
          <p:spPr>
            <a:xfrm>
              <a:off x="851033" y="5631942"/>
              <a:ext cx="475593" cy="560605"/>
            </a:xfrm>
            <a:custGeom>
              <a:avLst/>
              <a:gdLst>
                <a:gd name="connsiteX0" fmla="*/ 1007745 w 1103188"/>
                <a:gd name="connsiteY0" fmla="*/ 1242060 h 1300385"/>
                <a:gd name="connsiteX1" fmla="*/ 1026795 w 1103188"/>
                <a:gd name="connsiteY1" fmla="*/ 1030605 h 1300385"/>
                <a:gd name="connsiteX2" fmla="*/ 1104900 w 1103188"/>
                <a:gd name="connsiteY2" fmla="*/ 1011555 h 1300385"/>
                <a:gd name="connsiteX3" fmla="*/ 1104900 w 1103188"/>
                <a:gd name="connsiteY3" fmla="*/ 0 h 1300385"/>
                <a:gd name="connsiteX4" fmla="*/ 89535 w 1103188"/>
                <a:gd name="connsiteY4" fmla="*/ 0 h 1300385"/>
                <a:gd name="connsiteX5" fmla="*/ 100965 w 1103188"/>
                <a:gd name="connsiteY5" fmla="*/ 11430 h 1300385"/>
                <a:gd name="connsiteX6" fmla="*/ 11430 w 1103188"/>
                <a:gd name="connsiteY6" fmla="*/ 100965 h 1300385"/>
                <a:gd name="connsiteX7" fmla="*/ 0 w 1103188"/>
                <a:gd name="connsiteY7" fmla="*/ 89535 h 1300385"/>
                <a:gd name="connsiteX8" fmla="*/ 0 w 1103188"/>
                <a:gd name="connsiteY8" fmla="*/ 1211580 h 1300385"/>
                <a:gd name="connsiteX9" fmla="*/ 9525 w 1103188"/>
                <a:gd name="connsiteY9" fmla="*/ 1202055 h 1300385"/>
                <a:gd name="connsiteX10" fmla="*/ 99060 w 1103188"/>
                <a:gd name="connsiteY10" fmla="*/ 1291590 h 1300385"/>
                <a:gd name="connsiteX11" fmla="*/ 89535 w 1103188"/>
                <a:gd name="connsiteY11" fmla="*/ 1301115 h 1300385"/>
                <a:gd name="connsiteX12" fmla="*/ 1104900 w 1103188"/>
                <a:gd name="connsiteY12" fmla="*/ 1301115 h 1300385"/>
                <a:gd name="connsiteX13" fmla="*/ 1104900 w 1103188"/>
                <a:gd name="connsiteY13" fmla="*/ 1280160 h 130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3188" h="1300385">
                  <a:moveTo>
                    <a:pt x="1007745" y="1242060"/>
                  </a:moveTo>
                  <a:lnTo>
                    <a:pt x="1026795" y="1030605"/>
                  </a:lnTo>
                  <a:lnTo>
                    <a:pt x="1104900" y="1011555"/>
                  </a:lnTo>
                  <a:lnTo>
                    <a:pt x="1104900" y="0"/>
                  </a:lnTo>
                  <a:lnTo>
                    <a:pt x="89535" y="0"/>
                  </a:lnTo>
                  <a:lnTo>
                    <a:pt x="100965" y="11430"/>
                  </a:lnTo>
                  <a:lnTo>
                    <a:pt x="11430" y="100965"/>
                  </a:lnTo>
                  <a:lnTo>
                    <a:pt x="0" y="89535"/>
                  </a:lnTo>
                  <a:lnTo>
                    <a:pt x="0" y="1211580"/>
                  </a:lnTo>
                  <a:lnTo>
                    <a:pt x="9525" y="1202055"/>
                  </a:lnTo>
                  <a:lnTo>
                    <a:pt x="99060" y="1291590"/>
                  </a:lnTo>
                  <a:lnTo>
                    <a:pt x="89535" y="1301115"/>
                  </a:lnTo>
                  <a:lnTo>
                    <a:pt x="1104900" y="1301115"/>
                  </a:lnTo>
                  <a:lnTo>
                    <a:pt x="1104900" y="1280160"/>
                  </a:ln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69BA90AA-2DE5-4B48-9735-D565AC23250D}"/>
                </a:ext>
              </a:extLst>
            </p:cNvPr>
            <p:cNvSpPr/>
            <p:nvPr userDrawn="1"/>
          </p:nvSpPr>
          <p:spPr>
            <a:xfrm>
              <a:off x="905236" y="5643440"/>
              <a:ext cx="368925" cy="373737"/>
            </a:xfrm>
            <a:custGeom>
              <a:avLst/>
              <a:gdLst>
                <a:gd name="connsiteX0" fmla="*/ 0 w 855761"/>
                <a:gd name="connsiteY0" fmla="*/ 0 h 866923"/>
                <a:gd name="connsiteX1" fmla="*/ 857250 w 855761"/>
                <a:gd name="connsiteY1" fmla="*/ 0 h 866923"/>
                <a:gd name="connsiteX2" fmla="*/ 857250 w 855761"/>
                <a:gd name="connsiteY2" fmla="*/ 868680 h 866923"/>
                <a:gd name="connsiteX3" fmla="*/ 0 w 855761"/>
                <a:gd name="connsiteY3" fmla="*/ 868680 h 866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61" h="866923">
                  <a:moveTo>
                    <a:pt x="0" y="0"/>
                  </a:moveTo>
                  <a:lnTo>
                    <a:pt x="857250" y="0"/>
                  </a:lnTo>
                  <a:lnTo>
                    <a:pt x="857250" y="868680"/>
                  </a:lnTo>
                  <a:lnTo>
                    <a:pt x="0" y="86868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B3C57C5C-0C69-48CE-997A-345C6B5E16FC}"/>
                </a:ext>
              </a:extLst>
            </p:cNvPr>
            <p:cNvSpPr/>
            <p:nvPr/>
          </p:nvSpPr>
          <p:spPr>
            <a:xfrm>
              <a:off x="844463" y="6051605"/>
              <a:ext cx="566220" cy="147570"/>
            </a:xfrm>
            <a:custGeom>
              <a:avLst/>
              <a:gdLst>
                <a:gd name="connsiteX0" fmla="*/ 1314450 w 1313408"/>
                <a:gd name="connsiteY0" fmla="*/ 169545 h 342304"/>
                <a:gd name="connsiteX1" fmla="*/ 1314450 w 1313408"/>
                <a:gd name="connsiteY1" fmla="*/ 169545 h 342304"/>
                <a:gd name="connsiteX2" fmla="*/ 1143000 w 1313408"/>
                <a:gd name="connsiteY2" fmla="*/ 295275 h 342304"/>
                <a:gd name="connsiteX3" fmla="*/ 167640 w 1313408"/>
                <a:gd name="connsiteY3" fmla="*/ 295275 h 342304"/>
                <a:gd name="connsiteX4" fmla="*/ 53340 w 1313408"/>
                <a:gd name="connsiteY4" fmla="*/ 180975 h 342304"/>
                <a:gd name="connsiteX5" fmla="*/ 53340 w 1313408"/>
                <a:gd name="connsiteY5" fmla="*/ 161925 h 342304"/>
                <a:gd name="connsiteX6" fmla="*/ 167640 w 1313408"/>
                <a:gd name="connsiteY6" fmla="*/ 47625 h 342304"/>
                <a:gd name="connsiteX7" fmla="*/ 1143000 w 1313408"/>
                <a:gd name="connsiteY7" fmla="*/ 47625 h 342304"/>
                <a:gd name="connsiteX8" fmla="*/ 1143000 w 1313408"/>
                <a:gd name="connsiteY8" fmla="*/ 0 h 342304"/>
                <a:gd name="connsiteX9" fmla="*/ 171450 w 1313408"/>
                <a:gd name="connsiteY9" fmla="*/ 0 h 342304"/>
                <a:gd name="connsiteX10" fmla="*/ 0 w 1313408"/>
                <a:gd name="connsiteY10" fmla="*/ 171450 h 342304"/>
                <a:gd name="connsiteX11" fmla="*/ 171450 w 1313408"/>
                <a:gd name="connsiteY11" fmla="*/ 342900 h 342304"/>
                <a:gd name="connsiteX12" fmla="*/ 1143000 w 1313408"/>
                <a:gd name="connsiteY12" fmla="*/ 342900 h 342304"/>
                <a:gd name="connsiteX13" fmla="*/ 1143000 w 1313408"/>
                <a:gd name="connsiteY13" fmla="*/ 295275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408" h="342304">
                  <a:moveTo>
                    <a:pt x="1314450" y="169545"/>
                  </a:moveTo>
                  <a:lnTo>
                    <a:pt x="1314450" y="169545"/>
                  </a:lnTo>
                  <a:close/>
                  <a:moveTo>
                    <a:pt x="1143000" y="295275"/>
                  </a:moveTo>
                  <a:lnTo>
                    <a:pt x="167640" y="295275"/>
                  </a:lnTo>
                  <a:cubicBezTo>
                    <a:pt x="104775" y="295275"/>
                    <a:pt x="53340" y="243840"/>
                    <a:pt x="53340" y="180975"/>
                  </a:cubicBezTo>
                  <a:lnTo>
                    <a:pt x="53340" y="161925"/>
                  </a:lnTo>
                  <a:cubicBezTo>
                    <a:pt x="53340" y="99060"/>
                    <a:pt x="104775" y="47625"/>
                    <a:pt x="167640" y="47625"/>
                  </a:cubicBezTo>
                  <a:lnTo>
                    <a:pt x="1143000" y="47625"/>
                  </a:lnTo>
                  <a:lnTo>
                    <a:pt x="1143000" y="0"/>
                  </a:lnTo>
                  <a:lnTo>
                    <a:pt x="171450" y="0"/>
                  </a:lnTo>
                  <a:cubicBezTo>
                    <a:pt x="76200" y="0"/>
                    <a:pt x="0" y="76200"/>
                    <a:pt x="0" y="171450"/>
                  </a:cubicBezTo>
                  <a:cubicBezTo>
                    <a:pt x="0" y="266700"/>
                    <a:pt x="76200" y="342900"/>
                    <a:pt x="171450" y="342900"/>
                  </a:cubicBezTo>
                  <a:lnTo>
                    <a:pt x="1143000" y="342900"/>
                  </a:lnTo>
                  <a:lnTo>
                    <a:pt x="1143000" y="29527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C3004AF3-E621-4DBF-8705-325EB55A4C35}"/>
                </a:ext>
              </a:extLst>
            </p:cNvPr>
            <p:cNvSpPr/>
            <p:nvPr/>
          </p:nvSpPr>
          <p:spPr>
            <a:xfrm>
              <a:off x="844463" y="5624474"/>
              <a:ext cx="493237" cy="575041"/>
            </a:xfrm>
            <a:custGeom>
              <a:avLst/>
              <a:gdLst>
                <a:gd name="connsiteX0" fmla="*/ 190500 w 1144116"/>
                <a:gd name="connsiteY0" fmla="*/ 45720 h 1333872"/>
                <a:gd name="connsiteX1" fmla="*/ 882015 w 1144116"/>
                <a:gd name="connsiteY1" fmla="*/ 45720 h 1333872"/>
                <a:gd name="connsiteX2" fmla="*/ 882015 w 1144116"/>
                <a:gd name="connsiteY2" fmla="*/ 0 h 1333872"/>
                <a:gd name="connsiteX3" fmla="*/ 975360 w 1144116"/>
                <a:gd name="connsiteY3" fmla="*/ 0 h 1333872"/>
                <a:gd name="connsiteX4" fmla="*/ 173355 w 1144116"/>
                <a:gd name="connsiteY4" fmla="*/ 0 h 1333872"/>
                <a:gd name="connsiteX5" fmla="*/ 0 w 1144116"/>
                <a:gd name="connsiteY5" fmla="*/ 173355 h 1333872"/>
                <a:gd name="connsiteX6" fmla="*/ 0 w 1144116"/>
                <a:gd name="connsiteY6" fmla="*/ 1162050 h 1333872"/>
                <a:gd name="connsiteX7" fmla="*/ 173355 w 1144116"/>
                <a:gd name="connsiteY7" fmla="*/ 1335405 h 1333872"/>
                <a:gd name="connsiteX8" fmla="*/ 192405 w 1144116"/>
                <a:gd name="connsiteY8" fmla="*/ 1335405 h 1333872"/>
                <a:gd name="connsiteX9" fmla="*/ 47625 w 1144116"/>
                <a:gd name="connsiteY9" fmla="*/ 1190625 h 1333872"/>
                <a:gd name="connsiteX10" fmla="*/ 47625 w 1144116"/>
                <a:gd name="connsiteY10" fmla="*/ 188595 h 1333872"/>
                <a:gd name="connsiteX11" fmla="*/ 190500 w 1144116"/>
                <a:gd name="connsiteY11" fmla="*/ 45720 h 1333872"/>
                <a:gd name="connsiteX12" fmla="*/ 1097280 w 1144116"/>
                <a:gd name="connsiteY12" fmla="*/ 255270 h 1333872"/>
                <a:gd name="connsiteX13" fmla="*/ 1144905 w 1144116"/>
                <a:gd name="connsiteY13" fmla="*/ 255270 h 1333872"/>
                <a:gd name="connsiteX14" fmla="*/ 1144905 w 1144116"/>
                <a:gd name="connsiteY14" fmla="*/ 1034415 h 1333872"/>
                <a:gd name="connsiteX15" fmla="*/ 1097280 w 1144116"/>
                <a:gd name="connsiteY15" fmla="*/ 1034415 h 133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4116" h="1333872">
                  <a:moveTo>
                    <a:pt x="190500" y="45720"/>
                  </a:moveTo>
                  <a:lnTo>
                    <a:pt x="882015" y="45720"/>
                  </a:lnTo>
                  <a:lnTo>
                    <a:pt x="882015" y="0"/>
                  </a:lnTo>
                  <a:lnTo>
                    <a:pt x="975360" y="0"/>
                  </a:lnTo>
                  <a:lnTo>
                    <a:pt x="173355" y="0"/>
                  </a:lnTo>
                  <a:cubicBezTo>
                    <a:pt x="78105" y="0"/>
                    <a:pt x="0" y="78105"/>
                    <a:pt x="0" y="173355"/>
                  </a:cubicBezTo>
                  <a:lnTo>
                    <a:pt x="0" y="1162050"/>
                  </a:lnTo>
                  <a:cubicBezTo>
                    <a:pt x="0" y="1257300"/>
                    <a:pt x="78105" y="1335405"/>
                    <a:pt x="173355" y="1335405"/>
                  </a:cubicBezTo>
                  <a:lnTo>
                    <a:pt x="192405" y="1335405"/>
                  </a:lnTo>
                  <a:cubicBezTo>
                    <a:pt x="112395" y="1335405"/>
                    <a:pt x="47625" y="1270635"/>
                    <a:pt x="47625" y="1190625"/>
                  </a:cubicBezTo>
                  <a:lnTo>
                    <a:pt x="47625" y="188595"/>
                  </a:lnTo>
                  <a:cubicBezTo>
                    <a:pt x="45720" y="110490"/>
                    <a:pt x="112395" y="45720"/>
                    <a:pt x="190500" y="45720"/>
                  </a:cubicBezTo>
                  <a:close/>
                  <a:moveTo>
                    <a:pt x="1097280" y="255270"/>
                  </a:moveTo>
                  <a:lnTo>
                    <a:pt x="1144905" y="255270"/>
                  </a:lnTo>
                  <a:lnTo>
                    <a:pt x="1144905" y="1034415"/>
                  </a:lnTo>
                  <a:lnTo>
                    <a:pt x="1097280" y="103441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0" name="任意多边形: 形状 89">
              <a:extLst>
                <a:ext uri="{FF2B5EF4-FFF2-40B4-BE49-F238E27FC236}">
                  <a16:creationId xmlns:a16="http://schemas.microsoft.com/office/drawing/2014/main" id="{361C2931-2937-41AE-AE9B-82BAFD554357}"/>
                </a:ext>
              </a:extLst>
            </p:cNvPr>
            <p:cNvSpPr/>
            <p:nvPr userDrawn="1"/>
          </p:nvSpPr>
          <p:spPr>
            <a:xfrm>
              <a:off x="1224393" y="5624427"/>
              <a:ext cx="113561" cy="111895"/>
            </a:xfrm>
            <a:custGeom>
              <a:avLst/>
              <a:gdLst>
                <a:gd name="connsiteX0" fmla="*/ 0 w 260449"/>
                <a:gd name="connsiteY0" fmla="*/ 0 h 256728"/>
                <a:gd name="connsiteX1" fmla="*/ 0 w 260449"/>
                <a:gd name="connsiteY1" fmla="*/ 47625 h 256728"/>
                <a:gd name="connsiteX2" fmla="*/ 215265 w 260449"/>
                <a:gd name="connsiteY2" fmla="*/ 47625 h 256728"/>
                <a:gd name="connsiteX3" fmla="*/ 215265 w 260449"/>
                <a:gd name="connsiteY3" fmla="*/ 257175 h 256728"/>
                <a:gd name="connsiteX4" fmla="*/ 260985 w 260449"/>
                <a:gd name="connsiteY4" fmla="*/ 257175 h 256728"/>
                <a:gd name="connsiteX5" fmla="*/ 260985 w 260449"/>
                <a:gd name="connsiteY5" fmla="*/ 0 h 256728"/>
                <a:gd name="connsiteX0" fmla="*/ 0 w 261579"/>
                <a:gd name="connsiteY0" fmla="*/ 2374 h 257175"/>
                <a:gd name="connsiteX1" fmla="*/ 594 w 261579"/>
                <a:gd name="connsiteY1" fmla="*/ 47625 h 257175"/>
                <a:gd name="connsiteX2" fmla="*/ 215859 w 261579"/>
                <a:gd name="connsiteY2" fmla="*/ 47625 h 257175"/>
                <a:gd name="connsiteX3" fmla="*/ 215859 w 261579"/>
                <a:gd name="connsiteY3" fmla="*/ 257175 h 257175"/>
                <a:gd name="connsiteX4" fmla="*/ 261579 w 261579"/>
                <a:gd name="connsiteY4" fmla="*/ 257175 h 257175"/>
                <a:gd name="connsiteX5" fmla="*/ 261579 w 261579"/>
                <a:gd name="connsiteY5" fmla="*/ 0 h 257175"/>
                <a:gd name="connsiteX6" fmla="*/ 0 w 261579"/>
                <a:gd name="connsiteY6" fmla="*/ 2374 h 257175"/>
                <a:gd name="connsiteX0" fmla="*/ 0 w 261579"/>
                <a:gd name="connsiteY0" fmla="*/ 0 h 254801"/>
                <a:gd name="connsiteX1" fmla="*/ 594 w 261579"/>
                <a:gd name="connsiteY1" fmla="*/ 45251 h 254801"/>
                <a:gd name="connsiteX2" fmla="*/ 215859 w 261579"/>
                <a:gd name="connsiteY2" fmla="*/ 45251 h 254801"/>
                <a:gd name="connsiteX3" fmla="*/ 215859 w 261579"/>
                <a:gd name="connsiteY3" fmla="*/ 254801 h 254801"/>
                <a:gd name="connsiteX4" fmla="*/ 261579 w 261579"/>
                <a:gd name="connsiteY4" fmla="*/ 254801 h 254801"/>
                <a:gd name="connsiteX5" fmla="*/ 261579 w 261579"/>
                <a:gd name="connsiteY5" fmla="*/ 0 h 254801"/>
                <a:gd name="connsiteX6" fmla="*/ 0 w 261579"/>
                <a:gd name="connsiteY6" fmla="*/ 0 h 254801"/>
                <a:gd name="connsiteX0" fmla="*/ 1186 w 262765"/>
                <a:gd name="connsiteY0" fmla="*/ 0 h 254801"/>
                <a:gd name="connsiteX1" fmla="*/ 0 w 262765"/>
                <a:gd name="connsiteY1" fmla="*/ 44658 h 254801"/>
                <a:gd name="connsiteX2" fmla="*/ 217045 w 262765"/>
                <a:gd name="connsiteY2" fmla="*/ 45251 h 254801"/>
                <a:gd name="connsiteX3" fmla="*/ 217045 w 262765"/>
                <a:gd name="connsiteY3" fmla="*/ 254801 h 254801"/>
                <a:gd name="connsiteX4" fmla="*/ 262765 w 262765"/>
                <a:gd name="connsiteY4" fmla="*/ 254801 h 254801"/>
                <a:gd name="connsiteX5" fmla="*/ 262765 w 262765"/>
                <a:gd name="connsiteY5" fmla="*/ 0 h 254801"/>
                <a:gd name="connsiteX6" fmla="*/ 1186 w 262765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7175"/>
                <a:gd name="connsiteX1" fmla="*/ 0 w 262172"/>
                <a:gd name="connsiteY1" fmla="*/ 45845 h 257175"/>
                <a:gd name="connsiteX2" fmla="*/ 216452 w 262172"/>
                <a:gd name="connsiteY2" fmla="*/ 45251 h 257175"/>
                <a:gd name="connsiteX3" fmla="*/ 216452 w 262172"/>
                <a:gd name="connsiteY3" fmla="*/ 257175 h 257175"/>
                <a:gd name="connsiteX4" fmla="*/ 262172 w 262172"/>
                <a:gd name="connsiteY4" fmla="*/ 254801 h 257175"/>
                <a:gd name="connsiteX5" fmla="*/ 262172 w 262172"/>
                <a:gd name="connsiteY5" fmla="*/ 0 h 257175"/>
                <a:gd name="connsiteX6" fmla="*/ 593 w 262172"/>
                <a:gd name="connsiteY6" fmla="*/ 0 h 257175"/>
                <a:gd name="connsiteX0" fmla="*/ 593 w 262765"/>
                <a:gd name="connsiteY0" fmla="*/ 0 h 259549"/>
                <a:gd name="connsiteX1" fmla="*/ 0 w 262765"/>
                <a:gd name="connsiteY1" fmla="*/ 45845 h 259549"/>
                <a:gd name="connsiteX2" fmla="*/ 216452 w 262765"/>
                <a:gd name="connsiteY2" fmla="*/ 45251 h 259549"/>
                <a:gd name="connsiteX3" fmla="*/ 216452 w 262765"/>
                <a:gd name="connsiteY3" fmla="*/ 257175 h 259549"/>
                <a:gd name="connsiteX4" fmla="*/ 262765 w 262765"/>
                <a:gd name="connsiteY4" fmla="*/ 259549 h 259549"/>
                <a:gd name="connsiteX5" fmla="*/ 262172 w 262765"/>
                <a:gd name="connsiteY5" fmla="*/ 0 h 259549"/>
                <a:gd name="connsiteX6" fmla="*/ 593 w 262765"/>
                <a:gd name="connsiteY6" fmla="*/ 0 h 259549"/>
                <a:gd name="connsiteX0" fmla="*/ 593 w 263385"/>
                <a:gd name="connsiteY0" fmla="*/ 0 h 259549"/>
                <a:gd name="connsiteX1" fmla="*/ 0 w 263385"/>
                <a:gd name="connsiteY1" fmla="*/ 45845 h 259549"/>
                <a:gd name="connsiteX2" fmla="*/ 216452 w 263385"/>
                <a:gd name="connsiteY2" fmla="*/ 45251 h 259549"/>
                <a:gd name="connsiteX3" fmla="*/ 216452 w 263385"/>
                <a:gd name="connsiteY3" fmla="*/ 257175 h 259549"/>
                <a:gd name="connsiteX4" fmla="*/ 262765 w 263385"/>
                <a:gd name="connsiteY4" fmla="*/ 259549 h 259549"/>
                <a:gd name="connsiteX5" fmla="*/ 263359 w 263385"/>
                <a:gd name="connsiteY5" fmla="*/ 0 h 259549"/>
                <a:gd name="connsiteX6" fmla="*/ 593 w 263385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16" h="259549">
                  <a:moveTo>
                    <a:pt x="593" y="0"/>
                  </a:moveTo>
                  <a:cubicBezTo>
                    <a:pt x="198" y="14886"/>
                    <a:pt x="395" y="30959"/>
                    <a:pt x="0" y="45845"/>
                  </a:cubicBezTo>
                  <a:lnTo>
                    <a:pt x="216452" y="45251"/>
                  </a:lnTo>
                  <a:lnTo>
                    <a:pt x="216452" y="257175"/>
                  </a:lnTo>
                  <a:lnTo>
                    <a:pt x="263359" y="259549"/>
                  </a:lnTo>
                  <a:cubicBezTo>
                    <a:pt x="263161" y="173033"/>
                    <a:pt x="263557" y="86516"/>
                    <a:pt x="263359" y="0"/>
                  </a:cubicBezTo>
                  <a:lnTo>
                    <a:pt x="593" y="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1" name="任意多边形: 形状 90">
              <a:extLst>
                <a:ext uri="{FF2B5EF4-FFF2-40B4-BE49-F238E27FC236}">
                  <a16:creationId xmlns:a16="http://schemas.microsoft.com/office/drawing/2014/main" id="{25C6159B-FBBC-4777-9803-3550A677FB14}"/>
                </a:ext>
              </a:extLst>
            </p:cNvPr>
            <p:cNvSpPr/>
            <p:nvPr/>
          </p:nvSpPr>
          <p:spPr>
            <a:xfrm>
              <a:off x="1011179" y="6096775"/>
              <a:ext cx="274288" cy="56943"/>
            </a:xfrm>
            <a:custGeom>
              <a:avLst/>
              <a:gdLst>
                <a:gd name="connsiteX0" fmla="*/ 0 w 636240"/>
                <a:gd name="connsiteY0" fmla="*/ 0 h 132084"/>
                <a:gd name="connsiteX1" fmla="*/ 636270 w 636240"/>
                <a:gd name="connsiteY1" fmla="*/ 0 h 132084"/>
                <a:gd name="connsiteX2" fmla="*/ 636270 w 636240"/>
                <a:gd name="connsiteY2" fmla="*/ 47625 h 132084"/>
                <a:gd name="connsiteX3" fmla="*/ 0 w 636240"/>
                <a:gd name="connsiteY3" fmla="*/ 47625 h 132084"/>
                <a:gd name="connsiteX4" fmla="*/ 262890 w 636240"/>
                <a:gd name="connsiteY4" fmla="*/ 85725 h 132084"/>
                <a:gd name="connsiteX5" fmla="*/ 636270 w 636240"/>
                <a:gd name="connsiteY5" fmla="*/ 85725 h 132084"/>
                <a:gd name="connsiteX6" fmla="*/ 636270 w 636240"/>
                <a:gd name="connsiteY6" fmla="*/ 133350 h 132084"/>
                <a:gd name="connsiteX7" fmla="*/ 262890 w 636240"/>
                <a:gd name="connsiteY7" fmla="*/ 133350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40" h="132084">
                  <a:moveTo>
                    <a:pt x="0" y="0"/>
                  </a:moveTo>
                  <a:lnTo>
                    <a:pt x="636270" y="0"/>
                  </a:lnTo>
                  <a:lnTo>
                    <a:pt x="636270" y="47625"/>
                  </a:lnTo>
                  <a:lnTo>
                    <a:pt x="0" y="47625"/>
                  </a:lnTo>
                  <a:close/>
                  <a:moveTo>
                    <a:pt x="262890" y="85725"/>
                  </a:moveTo>
                  <a:lnTo>
                    <a:pt x="636270" y="85725"/>
                  </a:lnTo>
                  <a:lnTo>
                    <a:pt x="636270" y="133350"/>
                  </a:lnTo>
                  <a:lnTo>
                    <a:pt x="262890" y="13335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2" name="任意多边形: 形状 91">
              <a:extLst>
                <a:ext uri="{FF2B5EF4-FFF2-40B4-BE49-F238E27FC236}">
                  <a16:creationId xmlns:a16="http://schemas.microsoft.com/office/drawing/2014/main" id="{747BFB2E-1ACB-43BE-ABEF-75F1607B1B66}"/>
                </a:ext>
              </a:extLst>
            </p:cNvPr>
            <p:cNvSpPr/>
            <p:nvPr/>
          </p:nvSpPr>
          <p:spPr>
            <a:xfrm>
              <a:off x="1273161" y="6051605"/>
              <a:ext cx="64161" cy="147570"/>
            </a:xfrm>
            <a:custGeom>
              <a:avLst/>
              <a:gdLst>
                <a:gd name="connsiteX0" fmla="*/ 40005 w 148828"/>
                <a:gd name="connsiteY0" fmla="*/ 171450 h 342304"/>
                <a:gd name="connsiteX1" fmla="*/ 150495 w 148828"/>
                <a:gd name="connsiteY1" fmla="*/ 26670 h 342304"/>
                <a:gd name="connsiteX2" fmla="*/ 150495 w 148828"/>
                <a:gd name="connsiteY2" fmla="*/ 0 h 342304"/>
                <a:gd name="connsiteX3" fmla="*/ 0 w 148828"/>
                <a:gd name="connsiteY3" fmla="*/ 171450 h 342304"/>
                <a:gd name="connsiteX4" fmla="*/ 150495 w 148828"/>
                <a:gd name="connsiteY4" fmla="*/ 342900 h 342304"/>
                <a:gd name="connsiteX5" fmla="*/ 150495 w 148828"/>
                <a:gd name="connsiteY5" fmla="*/ 316230 h 342304"/>
                <a:gd name="connsiteX6" fmla="*/ 40005 w 148828"/>
                <a:gd name="connsiteY6" fmla="*/ 171450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828" h="342304">
                  <a:moveTo>
                    <a:pt x="40005" y="171450"/>
                  </a:moveTo>
                  <a:cubicBezTo>
                    <a:pt x="40005" y="74295"/>
                    <a:pt x="104775" y="40005"/>
                    <a:pt x="150495" y="26670"/>
                  </a:cubicBezTo>
                  <a:lnTo>
                    <a:pt x="150495" y="0"/>
                  </a:lnTo>
                  <a:cubicBezTo>
                    <a:pt x="150495" y="0"/>
                    <a:pt x="0" y="7620"/>
                    <a:pt x="0" y="171450"/>
                  </a:cubicBezTo>
                  <a:cubicBezTo>
                    <a:pt x="0" y="337185"/>
                    <a:pt x="150495" y="342900"/>
                    <a:pt x="150495" y="342900"/>
                  </a:cubicBezTo>
                  <a:lnTo>
                    <a:pt x="150495" y="316230"/>
                  </a:lnTo>
                  <a:cubicBezTo>
                    <a:pt x="104775" y="302895"/>
                    <a:pt x="40005" y="268605"/>
                    <a:pt x="40005" y="171450"/>
                  </a:cubicBez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3" name="任意多边形: 形状 92">
            <a:extLst>
              <a:ext uri="{FF2B5EF4-FFF2-40B4-BE49-F238E27FC236}">
                <a16:creationId xmlns:a16="http://schemas.microsoft.com/office/drawing/2014/main" id="{66E78CB8-80DA-4A45-9067-D9727B644139}"/>
              </a:ext>
            </a:extLst>
          </p:cNvPr>
          <p:cNvSpPr/>
          <p:nvPr userDrawn="1"/>
        </p:nvSpPr>
        <p:spPr>
          <a:xfrm rot="1337672">
            <a:off x="4786969" y="3597575"/>
            <a:ext cx="69642" cy="104463"/>
          </a:xfrm>
          <a:custGeom>
            <a:avLst/>
            <a:gdLst>
              <a:gd name="connsiteX0" fmla="*/ 260648 w 394493"/>
              <a:gd name="connsiteY0" fmla="*/ 541020 h 591740"/>
              <a:gd name="connsiteX1" fmla="*/ 345182 w 394493"/>
              <a:gd name="connsiteY1" fmla="*/ 371951 h 591740"/>
              <a:gd name="connsiteX2" fmla="*/ 255012 w 394493"/>
              <a:gd name="connsiteY2" fmla="*/ 199360 h 591740"/>
              <a:gd name="connsiteX3" fmla="*/ 312073 w 394493"/>
              <a:gd name="connsiteY3" fmla="*/ 61992 h 591740"/>
              <a:gd name="connsiteX4" fmla="*/ 292348 w 394493"/>
              <a:gd name="connsiteY4" fmla="*/ 54243 h 591740"/>
              <a:gd name="connsiteX5" fmla="*/ 307846 w 394493"/>
              <a:gd name="connsiteY5" fmla="*/ 16202 h 591740"/>
              <a:gd name="connsiteX6" fmla="*/ 269101 w 394493"/>
              <a:gd name="connsiteY6" fmla="*/ 0 h 591740"/>
              <a:gd name="connsiteX7" fmla="*/ 253603 w 394493"/>
              <a:gd name="connsiteY7" fmla="*/ 38040 h 591740"/>
              <a:gd name="connsiteX8" fmla="*/ 233878 w 394493"/>
              <a:gd name="connsiteY8" fmla="*/ 30291 h 591740"/>
              <a:gd name="connsiteX9" fmla="*/ 114826 w 394493"/>
              <a:gd name="connsiteY9" fmla="*/ 317004 h 591740"/>
              <a:gd name="connsiteX10" fmla="*/ 114826 w 394493"/>
              <a:gd name="connsiteY10" fmla="*/ 317004 h 591740"/>
              <a:gd name="connsiteX11" fmla="*/ 120461 w 394493"/>
              <a:gd name="connsiteY11" fmla="*/ 358567 h 591740"/>
              <a:gd name="connsiteX12" fmla="*/ 112713 w 394493"/>
              <a:gd name="connsiteY12" fmla="*/ 376882 h 591740"/>
              <a:gd name="connsiteX13" fmla="*/ 151457 w 394493"/>
              <a:gd name="connsiteY13" fmla="*/ 393085 h 591740"/>
              <a:gd name="connsiteX14" fmla="*/ 159206 w 394493"/>
              <a:gd name="connsiteY14" fmla="*/ 374769 h 591740"/>
              <a:gd name="connsiteX15" fmla="*/ 193020 w 394493"/>
              <a:gd name="connsiteY15" fmla="*/ 349409 h 591740"/>
              <a:gd name="connsiteX16" fmla="*/ 193020 w 394493"/>
              <a:gd name="connsiteY16" fmla="*/ 349409 h 591740"/>
              <a:gd name="connsiteX17" fmla="*/ 200769 w 394493"/>
              <a:gd name="connsiteY17" fmla="*/ 329684 h 591740"/>
              <a:gd name="connsiteX18" fmla="*/ 297279 w 394493"/>
              <a:gd name="connsiteY18" fmla="*/ 329684 h 591740"/>
              <a:gd name="connsiteX19" fmla="*/ 302915 w 394493"/>
              <a:gd name="connsiteY19" fmla="*/ 371951 h 591740"/>
              <a:gd name="connsiteX20" fmla="*/ 133846 w 394493"/>
              <a:gd name="connsiteY20" fmla="*/ 541020 h 591740"/>
              <a:gd name="connsiteX21" fmla="*/ 0 w 394493"/>
              <a:gd name="connsiteY21" fmla="*/ 541020 h 591740"/>
              <a:gd name="connsiteX22" fmla="*/ 0 w 394493"/>
              <a:gd name="connsiteY22" fmla="*/ 583287 h 591740"/>
              <a:gd name="connsiteX23" fmla="*/ 0 w 394493"/>
              <a:gd name="connsiteY23" fmla="*/ 597376 h 591740"/>
              <a:gd name="connsiteX24" fmla="*/ 394494 w 394493"/>
              <a:gd name="connsiteY24" fmla="*/ 597376 h 591740"/>
              <a:gd name="connsiteX25" fmla="*/ 394494 w 394493"/>
              <a:gd name="connsiteY25" fmla="*/ 583287 h 591740"/>
              <a:gd name="connsiteX26" fmla="*/ 394494 w 394493"/>
              <a:gd name="connsiteY26" fmla="*/ 541020 h 591740"/>
              <a:gd name="connsiteX27" fmla="*/ 260648 w 394493"/>
              <a:gd name="connsiteY27" fmla="*/ 541020 h 591740"/>
              <a:gd name="connsiteX28" fmla="*/ 246559 w 394493"/>
              <a:gd name="connsiteY28" fmla="*/ 315595 h 591740"/>
              <a:gd name="connsiteX29" fmla="*/ 204291 w 394493"/>
              <a:gd name="connsiteY29" fmla="*/ 273328 h 591740"/>
              <a:gd name="connsiteX30" fmla="*/ 246559 w 394493"/>
              <a:gd name="connsiteY30" fmla="*/ 231061 h 591740"/>
              <a:gd name="connsiteX31" fmla="*/ 288826 w 394493"/>
              <a:gd name="connsiteY31" fmla="*/ 273328 h 591740"/>
              <a:gd name="connsiteX32" fmla="*/ 246559 w 394493"/>
              <a:gd name="connsiteY32" fmla="*/ 315595 h 5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4493" h="591740">
                <a:moveTo>
                  <a:pt x="260648" y="541020"/>
                </a:moveTo>
                <a:cubicBezTo>
                  <a:pt x="312073" y="502275"/>
                  <a:pt x="345182" y="440988"/>
                  <a:pt x="345182" y="371951"/>
                </a:cubicBezTo>
                <a:cubicBezTo>
                  <a:pt x="345182" y="300802"/>
                  <a:pt x="309255" y="237401"/>
                  <a:pt x="255012" y="199360"/>
                </a:cubicBezTo>
                <a:lnTo>
                  <a:pt x="312073" y="61992"/>
                </a:lnTo>
                <a:lnTo>
                  <a:pt x="292348" y="54243"/>
                </a:lnTo>
                <a:lnTo>
                  <a:pt x="307846" y="16202"/>
                </a:lnTo>
                <a:lnTo>
                  <a:pt x="269101" y="0"/>
                </a:lnTo>
                <a:lnTo>
                  <a:pt x="253603" y="38040"/>
                </a:lnTo>
                <a:lnTo>
                  <a:pt x="233878" y="30291"/>
                </a:lnTo>
                <a:lnTo>
                  <a:pt x="114826" y="317004"/>
                </a:lnTo>
                <a:lnTo>
                  <a:pt x="114826" y="317004"/>
                </a:lnTo>
                <a:cubicBezTo>
                  <a:pt x="109190" y="331093"/>
                  <a:pt x="111304" y="347295"/>
                  <a:pt x="120461" y="358567"/>
                </a:cubicBezTo>
                <a:lnTo>
                  <a:pt x="112713" y="376882"/>
                </a:lnTo>
                <a:lnTo>
                  <a:pt x="151457" y="393085"/>
                </a:lnTo>
                <a:lnTo>
                  <a:pt x="159206" y="374769"/>
                </a:lnTo>
                <a:cubicBezTo>
                  <a:pt x="174000" y="372656"/>
                  <a:pt x="186680" y="363498"/>
                  <a:pt x="193020" y="349409"/>
                </a:cubicBezTo>
                <a:lnTo>
                  <a:pt x="193020" y="349409"/>
                </a:lnTo>
                <a:lnTo>
                  <a:pt x="200769" y="329684"/>
                </a:lnTo>
                <a:lnTo>
                  <a:pt x="297279" y="329684"/>
                </a:lnTo>
                <a:cubicBezTo>
                  <a:pt x="300802" y="343069"/>
                  <a:pt x="302915" y="357158"/>
                  <a:pt x="302915" y="371951"/>
                </a:cubicBezTo>
                <a:cubicBezTo>
                  <a:pt x="302915" y="464939"/>
                  <a:pt x="226834" y="541020"/>
                  <a:pt x="133846" y="541020"/>
                </a:cubicBezTo>
                <a:lnTo>
                  <a:pt x="0" y="541020"/>
                </a:lnTo>
                <a:lnTo>
                  <a:pt x="0" y="583287"/>
                </a:lnTo>
                <a:lnTo>
                  <a:pt x="0" y="597376"/>
                </a:lnTo>
                <a:lnTo>
                  <a:pt x="394494" y="597376"/>
                </a:lnTo>
                <a:lnTo>
                  <a:pt x="394494" y="583287"/>
                </a:lnTo>
                <a:lnTo>
                  <a:pt x="394494" y="541020"/>
                </a:lnTo>
                <a:lnTo>
                  <a:pt x="260648" y="541020"/>
                </a:lnTo>
                <a:close/>
                <a:moveTo>
                  <a:pt x="246559" y="315595"/>
                </a:moveTo>
                <a:cubicBezTo>
                  <a:pt x="223312" y="315595"/>
                  <a:pt x="204291" y="296575"/>
                  <a:pt x="204291" y="273328"/>
                </a:cubicBezTo>
                <a:cubicBezTo>
                  <a:pt x="204291" y="250081"/>
                  <a:pt x="223312" y="231061"/>
                  <a:pt x="246559" y="231061"/>
                </a:cubicBezTo>
                <a:cubicBezTo>
                  <a:pt x="269806" y="231061"/>
                  <a:pt x="288826" y="250081"/>
                  <a:pt x="288826" y="273328"/>
                </a:cubicBezTo>
                <a:cubicBezTo>
                  <a:pt x="288826" y="296575"/>
                  <a:pt x="269806" y="315595"/>
                  <a:pt x="246559" y="315595"/>
                </a:cubicBezTo>
                <a:close/>
              </a:path>
            </a:pathLst>
          </a:custGeom>
          <a:noFill/>
          <a:ln w="6350" cap="flat">
            <a:solidFill>
              <a:schemeClr val="tx1">
                <a:lumMod val="75000"/>
                <a:lumOff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BCB0FCB3-512E-4C0F-B7D1-F90AED4EA86D}"/>
              </a:ext>
            </a:extLst>
          </p:cNvPr>
          <p:cNvSpPr/>
          <p:nvPr userDrawn="1"/>
        </p:nvSpPr>
        <p:spPr>
          <a:xfrm>
            <a:off x="7277802" y="3528386"/>
            <a:ext cx="316683" cy="2574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888E047E-0628-4741-8638-30F33ECCAF78}"/>
              </a:ext>
            </a:extLst>
          </p:cNvPr>
          <p:cNvGrpSpPr/>
          <p:nvPr userDrawn="1"/>
        </p:nvGrpSpPr>
        <p:grpSpPr>
          <a:xfrm rot="1312566">
            <a:off x="7336831" y="3533647"/>
            <a:ext cx="243146" cy="246954"/>
            <a:chOff x="844463" y="5624427"/>
            <a:chExt cx="566220" cy="575088"/>
          </a:xfrm>
        </p:grpSpPr>
        <p:sp>
          <p:nvSpPr>
            <p:cNvPr id="96" name="任意多边形: 形状 95">
              <a:extLst>
                <a:ext uri="{FF2B5EF4-FFF2-40B4-BE49-F238E27FC236}">
                  <a16:creationId xmlns:a16="http://schemas.microsoft.com/office/drawing/2014/main" id="{D33F3A53-5E6F-4741-AC91-BCF4CCA8D9A8}"/>
                </a:ext>
              </a:extLst>
            </p:cNvPr>
            <p:cNvSpPr/>
            <p:nvPr/>
          </p:nvSpPr>
          <p:spPr>
            <a:xfrm>
              <a:off x="1053884" y="5656580"/>
              <a:ext cx="20050" cy="20050"/>
            </a:xfrm>
            <a:custGeom>
              <a:avLst/>
              <a:gdLst>
                <a:gd name="connsiteX0" fmla="*/ 0 w 46508"/>
                <a:gd name="connsiteY0" fmla="*/ 0 h 46508"/>
                <a:gd name="connsiteX1" fmla="*/ 47625 w 46508"/>
                <a:gd name="connsiteY1" fmla="*/ 0 h 46508"/>
                <a:gd name="connsiteX2" fmla="*/ 47625 w 46508"/>
                <a:gd name="connsiteY2" fmla="*/ 47625 h 46508"/>
                <a:gd name="connsiteX3" fmla="*/ 0 w 46508"/>
                <a:gd name="connsiteY3" fmla="*/ 47625 h 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8" h="46508">
                  <a:moveTo>
                    <a:pt x="0" y="0"/>
                  </a:moveTo>
                  <a:lnTo>
                    <a:pt x="47625" y="0"/>
                  </a:lnTo>
                  <a:lnTo>
                    <a:pt x="47625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7" name="任意多边形: 形状 96">
              <a:extLst>
                <a:ext uri="{FF2B5EF4-FFF2-40B4-BE49-F238E27FC236}">
                  <a16:creationId xmlns:a16="http://schemas.microsoft.com/office/drawing/2014/main" id="{C4BEF4C8-AEC4-4C63-8E87-14BF708FC2A1}"/>
                </a:ext>
              </a:extLst>
            </p:cNvPr>
            <p:cNvSpPr/>
            <p:nvPr/>
          </p:nvSpPr>
          <p:spPr>
            <a:xfrm>
              <a:off x="851033" y="5631942"/>
              <a:ext cx="475593" cy="560605"/>
            </a:xfrm>
            <a:custGeom>
              <a:avLst/>
              <a:gdLst>
                <a:gd name="connsiteX0" fmla="*/ 1007745 w 1103188"/>
                <a:gd name="connsiteY0" fmla="*/ 1242060 h 1300385"/>
                <a:gd name="connsiteX1" fmla="*/ 1026795 w 1103188"/>
                <a:gd name="connsiteY1" fmla="*/ 1030605 h 1300385"/>
                <a:gd name="connsiteX2" fmla="*/ 1104900 w 1103188"/>
                <a:gd name="connsiteY2" fmla="*/ 1011555 h 1300385"/>
                <a:gd name="connsiteX3" fmla="*/ 1104900 w 1103188"/>
                <a:gd name="connsiteY3" fmla="*/ 0 h 1300385"/>
                <a:gd name="connsiteX4" fmla="*/ 89535 w 1103188"/>
                <a:gd name="connsiteY4" fmla="*/ 0 h 1300385"/>
                <a:gd name="connsiteX5" fmla="*/ 100965 w 1103188"/>
                <a:gd name="connsiteY5" fmla="*/ 11430 h 1300385"/>
                <a:gd name="connsiteX6" fmla="*/ 11430 w 1103188"/>
                <a:gd name="connsiteY6" fmla="*/ 100965 h 1300385"/>
                <a:gd name="connsiteX7" fmla="*/ 0 w 1103188"/>
                <a:gd name="connsiteY7" fmla="*/ 89535 h 1300385"/>
                <a:gd name="connsiteX8" fmla="*/ 0 w 1103188"/>
                <a:gd name="connsiteY8" fmla="*/ 1211580 h 1300385"/>
                <a:gd name="connsiteX9" fmla="*/ 9525 w 1103188"/>
                <a:gd name="connsiteY9" fmla="*/ 1202055 h 1300385"/>
                <a:gd name="connsiteX10" fmla="*/ 99060 w 1103188"/>
                <a:gd name="connsiteY10" fmla="*/ 1291590 h 1300385"/>
                <a:gd name="connsiteX11" fmla="*/ 89535 w 1103188"/>
                <a:gd name="connsiteY11" fmla="*/ 1301115 h 1300385"/>
                <a:gd name="connsiteX12" fmla="*/ 1104900 w 1103188"/>
                <a:gd name="connsiteY12" fmla="*/ 1301115 h 1300385"/>
                <a:gd name="connsiteX13" fmla="*/ 1104900 w 1103188"/>
                <a:gd name="connsiteY13" fmla="*/ 1280160 h 130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3188" h="1300385">
                  <a:moveTo>
                    <a:pt x="1007745" y="1242060"/>
                  </a:moveTo>
                  <a:lnTo>
                    <a:pt x="1026795" y="1030605"/>
                  </a:lnTo>
                  <a:lnTo>
                    <a:pt x="1104900" y="1011555"/>
                  </a:lnTo>
                  <a:lnTo>
                    <a:pt x="1104900" y="0"/>
                  </a:lnTo>
                  <a:lnTo>
                    <a:pt x="89535" y="0"/>
                  </a:lnTo>
                  <a:lnTo>
                    <a:pt x="100965" y="11430"/>
                  </a:lnTo>
                  <a:lnTo>
                    <a:pt x="11430" y="100965"/>
                  </a:lnTo>
                  <a:lnTo>
                    <a:pt x="0" y="89535"/>
                  </a:lnTo>
                  <a:lnTo>
                    <a:pt x="0" y="1211580"/>
                  </a:lnTo>
                  <a:lnTo>
                    <a:pt x="9525" y="1202055"/>
                  </a:lnTo>
                  <a:lnTo>
                    <a:pt x="99060" y="1291590"/>
                  </a:lnTo>
                  <a:lnTo>
                    <a:pt x="89535" y="1301115"/>
                  </a:lnTo>
                  <a:lnTo>
                    <a:pt x="1104900" y="1301115"/>
                  </a:lnTo>
                  <a:lnTo>
                    <a:pt x="1104900" y="1280160"/>
                  </a:ln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8" name="任意多边形: 形状 97">
              <a:extLst>
                <a:ext uri="{FF2B5EF4-FFF2-40B4-BE49-F238E27FC236}">
                  <a16:creationId xmlns:a16="http://schemas.microsoft.com/office/drawing/2014/main" id="{CF85CE60-AC38-47D7-801D-C9B9434A83A4}"/>
                </a:ext>
              </a:extLst>
            </p:cNvPr>
            <p:cNvSpPr/>
            <p:nvPr userDrawn="1"/>
          </p:nvSpPr>
          <p:spPr>
            <a:xfrm>
              <a:off x="905236" y="5643440"/>
              <a:ext cx="368925" cy="373737"/>
            </a:xfrm>
            <a:custGeom>
              <a:avLst/>
              <a:gdLst>
                <a:gd name="connsiteX0" fmla="*/ 0 w 855761"/>
                <a:gd name="connsiteY0" fmla="*/ 0 h 866923"/>
                <a:gd name="connsiteX1" fmla="*/ 857250 w 855761"/>
                <a:gd name="connsiteY1" fmla="*/ 0 h 866923"/>
                <a:gd name="connsiteX2" fmla="*/ 857250 w 855761"/>
                <a:gd name="connsiteY2" fmla="*/ 868680 h 866923"/>
                <a:gd name="connsiteX3" fmla="*/ 0 w 855761"/>
                <a:gd name="connsiteY3" fmla="*/ 868680 h 866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61" h="866923">
                  <a:moveTo>
                    <a:pt x="0" y="0"/>
                  </a:moveTo>
                  <a:lnTo>
                    <a:pt x="857250" y="0"/>
                  </a:lnTo>
                  <a:lnTo>
                    <a:pt x="857250" y="868680"/>
                  </a:lnTo>
                  <a:lnTo>
                    <a:pt x="0" y="86868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A888D7ED-6778-4B03-912F-0FC296602723}"/>
                </a:ext>
              </a:extLst>
            </p:cNvPr>
            <p:cNvSpPr/>
            <p:nvPr/>
          </p:nvSpPr>
          <p:spPr>
            <a:xfrm>
              <a:off x="844463" y="6051605"/>
              <a:ext cx="566220" cy="147570"/>
            </a:xfrm>
            <a:custGeom>
              <a:avLst/>
              <a:gdLst>
                <a:gd name="connsiteX0" fmla="*/ 1314450 w 1313408"/>
                <a:gd name="connsiteY0" fmla="*/ 169545 h 342304"/>
                <a:gd name="connsiteX1" fmla="*/ 1314450 w 1313408"/>
                <a:gd name="connsiteY1" fmla="*/ 169545 h 342304"/>
                <a:gd name="connsiteX2" fmla="*/ 1143000 w 1313408"/>
                <a:gd name="connsiteY2" fmla="*/ 295275 h 342304"/>
                <a:gd name="connsiteX3" fmla="*/ 167640 w 1313408"/>
                <a:gd name="connsiteY3" fmla="*/ 295275 h 342304"/>
                <a:gd name="connsiteX4" fmla="*/ 53340 w 1313408"/>
                <a:gd name="connsiteY4" fmla="*/ 180975 h 342304"/>
                <a:gd name="connsiteX5" fmla="*/ 53340 w 1313408"/>
                <a:gd name="connsiteY5" fmla="*/ 161925 h 342304"/>
                <a:gd name="connsiteX6" fmla="*/ 167640 w 1313408"/>
                <a:gd name="connsiteY6" fmla="*/ 47625 h 342304"/>
                <a:gd name="connsiteX7" fmla="*/ 1143000 w 1313408"/>
                <a:gd name="connsiteY7" fmla="*/ 47625 h 342304"/>
                <a:gd name="connsiteX8" fmla="*/ 1143000 w 1313408"/>
                <a:gd name="connsiteY8" fmla="*/ 0 h 342304"/>
                <a:gd name="connsiteX9" fmla="*/ 171450 w 1313408"/>
                <a:gd name="connsiteY9" fmla="*/ 0 h 342304"/>
                <a:gd name="connsiteX10" fmla="*/ 0 w 1313408"/>
                <a:gd name="connsiteY10" fmla="*/ 171450 h 342304"/>
                <a:gd name="connsiteX11" fmla="*/ 171450 w 1313408"/>
                <a:gd name="connsiteY11" fmla="*/ 342900 h 342304"/>
                <a:gd name="connsiteX12" fmla="*/ 1143000 w 1313408"/>
                <a:gd name="connsiteY12" fmla="*/ 342900 h 342304"/>
                <a:gd name="connsiteX13" fmla="*/ 1143000 w 1313408"/>
                <a:gd name="connsiteY13" fmla="*/ 295275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408" h="342304">
                  <a:moveTo>
                    <a:pt x="1314450" y="169545"/>
                  </a:moveTo>
                  <a:lnTo>
                    <a:pt x="1314450" y="169545"/>
                  </a:lnTo>
                  <a:close/>
                  <a:moveTo>
                    <a:pt x="1143000" y="295275"/>
                  </a:moveTo>
                  <a:lnTo>
                    <a:pt x="167640" y="295275"/>
                  </a:lnTo>
                  <a:cubicBezTo>
                    <a:pt x="104775" y="295275"/>
                    <a:pt x="53340" y="243840"/>
                    <a:pt x="53340" y="180975"/>
                  </a:cubicBezTo>
                  <a:lnTo>
                    <a:pt x="53340" y="161925"/>
                  </a:lnTo>
                  <a:cubicBezTo>
                    <a:pt x="53340" y="99060"/>
                    <a:pt x="104775" y="47625"/>
                    <a:pt x="167640" y="47625"/>
                  </a:cubicBezTo>
                  <a:lnTo>
                    <a:pt x="1143000" y="47625"/>
                  </a:lnTo>
                  <a:lnTo>
                    <a:pt x="1143000" y="0"/>
                  </a:lnTo>
                  <a:lnTo>
                    <a:pt x="171450" y="0"/>
                  </a:lnTo>
                  <a:cubicBezTo>
                    <a:pt x="76200" y="0"/>
                    <a:pt x="0" y="76200"/>
                    <a:pt x="0" y="171450"/>
                  </a:cubicBezTo>
                  <a:cubicBezTo>
                    <a:pt x="0" y="266700"/>
                    <a:pt x="76200" y="342900"/>
                    <a:pt x="171450" y="342900"/>
                  </a:cubicBezTo>
                  <a:lnTo>
                    <a:pt x="1143000" y="342900"/>
                  </a:lnTo>
                  <a:lnTo>
                    <a:pt x="1143000" y="29527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8F932C9-6A50-4ADA-8818-DB378893BAFE}"/>
                </a:ext>
              </a:extLst>
            </p:cNvPr>
            <p:cNvSpPr/>
            <p:nvPr/>
          </p:nvSpPr>
          <p:spPr>
            <a:xfrm>
              <a:off x="844463" y="5624474"/>
              <a:ext cx="493237" cy="575041"/>
            </a:xfrm>
            <a:custGeom>
              <a:avLst/>
              <a:gdLst>
                <a:gd name="connsiteX0" fmla="*/ 190500 w 1144116"/>
                <a:gd name="connsiteY0" fmla="*/ 45720 h 1333872"/>
                <a:gd name="connsiteX1" fmla="*/ 882015 w 1144116"/>
                <a:gd name="connsiteY1" fmla="*/ 45720 h 1333872"/>
                <a:gd name="connsiteX2" fmla="*/ 882015 w 1144116"/>
                <a:gd name="connsiteY2" fmla="*/ 0 h 1333872"/>
                <a:gd name="connsiteX3" fmla="*/ 975360 w 1144116"/>
                <a:gd name="connsiteY3" fmla="*/ 0 h 1333872"/>
                <a:gd name="connsiteX4" fmla="*/ 173355 w 1144116"/>
                <a:gd name="connsiteY4" fmla="*/ 0 h 1333872"/>
                <a:gd name="connsiteX5" fmla="*/ 0 w 1144116"/>
                <a:gd name="connsiteY5" fmla="*/ 173355 h 1333872"/>
                <a:gd name="connsiteX6" fmla="*/ 0 w 1144116"/>
                <a:gd name="connsiteY6" fmla="*/ 1162050 h 1333872"/>
                <a:gd name="connsiteX7" fmla="*/ 173355 w 1144116"/>
                <a:gd name="connsiteY7" fmla="*/ 1335405 h 1333872"/>
                <a:gd name="connsiteX8" fmla="*/ 192405 w 1144116"/>
                <a:gd name="connsiteY8" fmla="*/ 1335405 h 1333872"/>
                <a:gd name="connsiteX9" fmla="*/ 47625 w 1144116"/>
                <a:gd name="connsiteY9" fmla="*/ 1190625 h 1333872"/>
                <a:gd name="connsiteX10" fmla="*/ 47625 w 1144116"/>
                <a:gd name="connsiteY10" fmla="*/ 188595 h 1333872"/>
                <a:gd name="connsiteX11" fmla="*/ 190500 w 1144116"/>
                <a:gd name="connsiteY11" fmla="*/ 45720 h 1333872"/>
                <a:gd name="connsiteX12" fmla="*/ 1097280 w 1144116"/>
                <a:gd name="connsiteY12" fmla="*/ 255270 h 1333872"/>
                <a:gd name="connsiteX13" fmla="*/ 1144905 w 1144116"/>
                <a:gd name="connsiteY13" fmla="*/ 255270 h 1333872"/>
                <a:gd name="connsiteX14" fmla="*/ 1144905 w 1144116"/>
                <a:gd name="connsiteY14" fmla="*/ 1034415 h 1333872"/>
                <a:gd name="connsiteX15" fmla="*/ 1097280 w 1144116"/>
                <a:gd name="connsiteY15" fmla="*/ 1034415 h 133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4116" h="1333872">
                  <a:moveTo>
                    <a:pt x="190500" y="45720"/>
                  </a:moveTo>
                  <a:lnTo>
                    <a:pt x="882015" y="45720"/>
                  </a:lnTo>
                  <a:lnTo>
                    <a:pt x="882015" y="0"/>
                  </a:lnTo>
                  <a:lnTo>
                    <a:pt x="975360" y="0"/>
                  </a:lnTo>
                  <a:lnTo>
                    <a:pt x="173355" y="0"/>
                  </a:lnTo>
                  <a:cubicBezTo>
                    <a:pt x="78105" y="0"/>
                    <a:pt x="0" y="78105"/>
                    <a:pt x="0" y="173355"/>
                  </a:cubicBezTo>
                  <a:lnTo>
                    <a:pt x="0" y="1162050"/>
                  </a:lnTo>
                  <a:cubicBezTo>
                    <a:pt x="0" y="1257300"/>
                    <a:pt x="78105" y="1335405"/>
                    <a:pt x="173355" y="1335405"/>
                  </a:cubicBezTo>
                  <a:lnTo>
                    <a:pt x="192405" y="1335405"/>
                  </a:lnTo>
                  <a:cubicBezTo>
                    <a:pt x="112395" y="1335405"/>
                    <a:pt x="47625" y="1270635"/>
                    <a:pt x="47625" y="1190625"/>
                  </a:cubicBezTo>
                  <a:lnTo>
                    <a:pt x="47625" y="188595"/>
                  </a:lnTo>
                  <a:cubicBezTo>
                    <a:pt x="45720" y="110490"/>
                    <a:pt x="112395" y="45720"/>
                    <a:pt x="190500" y="45720"/>
                  </a:cubicBezTo>
                  <a:close/>
                  <a:moveTo>
                    <a:pt x="1097280" y="255270"/>
                  </a:moveTo>
                  <a:lnTo>
                    <a:pt x="1144905" y="255270"/>
                  </a:lnTo>
                  <a:lnTo>
                    <a:pt x="1144905" y="1034415"/>
                  </a:lnTo>
                  <a:lnTo>
                    <a:pt x="1097280" y="103441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1" name="任意多边形: 形状 100">
              <a:extLst>
                <a:ext uri="{FF2B5EF4-FFF2-40B4-BE49-F238E27FC236}">
                  <a16:creationId xmlns:a16="http://schemas.microsoft.com/office/drawing/2014/main" id="{3849A092-AB0F-4C3B-B9D1-BC0755B8A0A0}"/>
                </a:ext>
              </a:extLst>
            </p:cNvPr>
            <p:cNvSpPr/>
            <p:nvPr userDrawn="1"/>
          </p:nvSpPr>
          <p:spPr>
            <a:xfrm>
              <a:off x="1224393" y="5624427"/>
              <a:ext cx="113561" cy="111895"/>
            </a:xfrm>
            <a:custGeom>
              <a:avLst/>
              <a:gdLst>
                <a:gd name="connsiteX0" fmla="*/ 0 w 260449"/>
                <a:gd name="connsiteY0" fmla="*/ 0 h 256728"/>
                <a:gd name="connsiteX1" fmla="*/ 0 w 260449"/>
                <a:gd name="connsiteY1" fmla="*/ 47625 h 256728"/>
                <a:gd name="connsiteX2" fmla="*/ 215265 w 260449"/>
                <a:gd name="connsiteY2" fmla="*/ 47625 h 256728"/>
                <a:gd name="connsiteX3" fmla="*/ 215265 w 260449"/>
                <a:gd name="connsiteY3" fmla="*/ 257175 h 256728"/>
                <a:gd name="connsiteX4" fmla="*/ 260985 w 260449"/>
                <a:gd name="connsiteY4" fmla="*/ 257175 h 256728"/>
                <a:gd name="connsiteX5" fmla="*/ 260985 w 260449"/>
                <a:gd name="connsiteY5" fmla="*/ 0 h 256728"/>
                <a:gd name="connsiteX0" fmla="*/ 0 w 261579"/>
                <a:gd name="connsiteY0" fmla="*/ 2374 h 257175"/>
                <a:gd name="connsiteX1" fmla="*/ 594 w 261579"/>
                <a:gd name="connsiteY1" fmla="*/ 47625 h 257175"/>
                <a:gd name="connsiteX2" fmla="*/ 215859 w 261579"/>
                <a:gd name="connsiteY2" fmla="*/ 47625 h 257175"/>
                <a:gd name="connsiteX3" fmla="*/ 215859 w 261579"/>
                <a:gd name="connsiteY3" fmla="*/ 257175 h 257175"/>
                <a:gd name="connsiteX4" fmla="*/ 261579 w 261579"/>
                <a:gd name="connsiteY4" fmla="*/ 257175 h 257175"/>
                <a:gd name="connsiteX5" fmla="*/ 261579 w 261579"/>
                <a:gd name="connsiteY5" fmla="*/ 0 h 257175"/>
                <a:gd name="connsiteX6" fmla="*/ 0 w 261579"/>
                <a:gd name="connsiteY6" fmla="*/ 2374 h 257175"/>
                <a:gd name="connsiteX0" fmla="*/ 0 w 261579"/>
                <a:gd name="connsiteY0" fmla="*/ 0 h 254801"/>
                <a:gd name="connsiteX1" fmla="*/ 594 w 261579"/>
                <a:gd name="connsiteY1" fmla="*/ 45251 h 254801"/>
                <a:gd name="connsiteX2" fmla="*/ 215859 w 261579"/>
                <a:gd name="connsiteY2" fmla="*/ 45251 h 254801"/>
                <a:gd name="connsiteX3" fmla="*/ 215859 w 261579"/>
                <a:gd name="connsiteY3" fmla="*/ 254801 h 254801"/>
                <a:gd name="connsiteX4" fmla="*/ 261579 w 261579"/>
                <a:gd name="connsiteY4" fmla="*/ 254801 h 254801"/>
                <a:gd name="connsiteX5" fmla="*/ 261579 w 261579"/>
                <a:gd name="connsiteY5" fmla="*/ 0 h 254801"/>
                <a:gd name="connsiteX6" fmla="*/ 0 w 261579"/>
                <a:gd name="connsiteY6" fmla="*/ 0 h 254801"/>
                <a:gd name="connsiteX0" fmla="*/ 1186 w 262765"/>
                <a:gd name="connsiteY0" fmla="*/ 0 h 254801"/>
                <a:gd name="connsiteX1" fmla="*/ 0 w 262765"/>
                <a:gd name="connsiteY1" fmla="*/ 44658 h 254801"/>
                <a:gd name="connsiteX2" fmla="*/ 217045 w 262765"/>
                <a:gd name="connsiteY2" fmla="*/ 45251 h 254801"/>
                <a:gd name="connsiteX3" fmla="*/ 217045 w 262765"/>
                <a:gd name="connsiteY3" fmla="*/ 254801 h 254801"/>
                <a:gd name="connsiteX4" fmla="*/ 262765 w 262765"/>
                <a:gd name="connsiteY4" fmla="*/ 254801 h 254801"/>
                <a:gd name="connsiteX5" fmla="*/ 262765 w 262765"/>
                <a:gd name="connsiteY5" fmla="*/ 0 h 254801"/>
                <a:gd name="connsiteX6" fmla="*/ 1186 w 262765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7175"/>
                <a:gd name="connsiteX1" fmla="*/ 0 w 262172"/>
                <a:gd name="connsiteY1" fmla="*/ 45845 h 257175"/>
                <a:gd name="connsiteX2" fmla="*/ 216452 w 262172"/>
                <a:gd name="connsiteY2" fmla="*/ 45251 h 257175"/>
                <a:gd name="connsiteX3" fmla="*/ 216452 w 262172"/>
                <a:gd name="connsiteY3" fmla="*/ 257175 h 257175"/>
                <a:gd name="connsiteX4" fmla="*/ 262172 w 262172"/>
                <a:gd name="connsiteY4" fmla="*/ 254801 h 257175"/>
                <a:gd name="connsiteX5" fmla="*/ 262172 w 262172"/>
                <a:gd name="connsiteY5" fmla="*/ 0 h 257175"/>
                <a:gd name="connsiteX6" fmla="*/ 593 w 262172"/>
                <a:gd name="connsiteY6" fmla="*/ 0 h 257175"/>
                <a:gd name="connsiteX0" fmla="*/ 593 w 262765"/>
                <a:gd name="connsiteY0" fmla="*/ 0 h 259549"/>
                <a:gd name="connsiteX1" fmla="*/ 0 w 262765"/>
                <a:gd name="connsiteY1" fmla="*/ 45845 h 259549"/>
                <a:gd name="connsiteX2" fmla="*/ 216452 w 262765"/>
                <a:gd name="connsiteY2" fmla="*/ 45251 h 259549"/>
                <a:gd name="connsiteX3" fmla="*/ 216452 w 262765"/>
                <a:gd name="connsiteY3" fmla="*/ 257175 h 259549"/>
                <a:gd name="connsiteX4" fmla="*/ 262765 w 262765"/>
                <a:gd name="connsiteY4" fmla="*/ 259549 h 259549"/>
                <a:gd name="connsiteX5" fmla="*/ 262172 w 262765"/>
                <a:gd name="connsiteY5" fmla="*/ 0 h 259549"/>
                <a:gd name="connsiteX6" fmla="*/ 593 w 262765"/>
                <a:gd name="connsiteY6" fmla="*/ 0 h 259549"/>
                <a:gd name="connsiteX0" fmla="*/ 593 w 263385"/>
                <a:gd name="connsiteY0" fmla="*/ 0 h 259549"/>
                <a:gd name="connsiteX1" fmla="*/ 0 w 263385"/>
                <a:gd name="connsiteY1" fmla="*/ 45845 h 259549"/>
                <a:gd name="connsiteX2" fmla="*/ 216452 w 263385"/>
                <a:gd name="connsiteY2" fmla="*/ 45251 h 259549"/>
                <a:gd name="connsiteX3" fmla="*/ 216452 w 263385"/>
                <a:gd name="connsiteY3" fmla="*/ 257175 h 259549"/>
                <a:gd name="connsiteX4" fmla="*/ 262765 w 263385"/>
                <a:gd name="connsiteY4" fmla="*/ 259549 h 259549"/>
                <a:gd name="connsiteX5" fmla="*/ 263359 w 263385"/>
                <a:gd name="connsiteY5" fmla="*/ 0 h 259549"/>
                <a:gd name="connsiteX6" fmla="*/ 593 w 263385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16" h="259549">
                  <a:moveTo>
                    <a:pt x="593" y="0"/>
                  </a:moveTo>
                  <a:cubicBezTo>
                    <a:pt x="198" y="14886"/>
                    <a:pt x="395" y="30959"/>
                    <a:pt x="0" y="45845"/>
                  </a:cubicBezTo>
                  <a:lnTo>
                    <a:pt x="216452" y="45251"/>
                  </a:lnTo>
                  <a:lnTo>
                    <a:pt x="216452" y="257175"/>
                  </a:lnTo>
                  <a:lnTo>
                    <a:pt x="263359" y="259549"/>
                  </a:lnTo>
                  <a:cubicBezTo>
                    <a:pt x="263161" y="173033"/>
                    <a:pt x="263557" y="86516"/>
                    <a:pt x="263359" y="0"/>
                  </a:cubicBezTo>
                  <a:lnTo>
                    <a:pt x="593" y="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" name="任意多边形: 形状 101">
              <a:extLst>
                <a:ext uri="{FF2B5EF4-FFF2-40B4-BE49-F238E27FC236}">
                  <a16:creationId xmlns:a16="http://schemas.microsoft.com/office/drawing/2014/main" id="{8581723F-703C-4FF9-8B6D-D055CD9AF1E8}"/>
                </a:ext>
              </a:extLst>
            </p:cNvPr>
            <p:cNvSpPr/>
            <p:nvPr/>
          </p:nvSpPr>
          <p:spPr>
            <a:xfrm>
              <a:off x="1011179" y="6096775"/>
              <a:ext cx="274288" cy="56943"/>
            </a:xfrm>
            <a:custGeom>
              <a:avLst/>
              <a:gdLst>
                <a:gd name="connsiteX0" fmla="*/ 0 w 636240"/>
                <a:gd name="connsiteY0" fmla="*/ 0 h 132084"/>
                <a:gd name="connsiteX1" fmla="*/ 636270 w 636240"/>
                <a:gd name="connsiteY1" fmla="*/ 0 h 132084"/>
                <a:gd name="connsiteX2" fmla="*/ 636270 w 636240"/>
                <a:gd name="connsiteY2" fmla="*/ 47625 h 132084"/>
                <a:gd name="connsiteX3" fmla="*/ 0 w 636240"/>
                <a:gd name="connsiteY3" fmla="*/ 47625 h 132084"/>
                <a:gd name="connsiteX4" fmla="*/ 262890 w 636240"/>
                <a:gd name="connsiteY4" fmla="*/ 85725 h 132084"/>
                <a:gd name="connsiteX5" fmla="*/ 636270 w 636240"/>
                <a:gd name="connsiteY5" fmla="*/ 85725 h 132084"/>
                <a:gd name="connsiteX6" fmla="*/ 636270 w 636240"/>
                <a:gd name="connsiteY6" fmla="*/ 133350 h 132084"/>
                <a:gd name="connsiteX7" fmla="*/ 262890 w 636240"/>
                <a:gd name="connsiteY7" fmla="*/ 133350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40" h="132084">
                  <a:moveTo>
                    <a:pt x="0" y="0"/>
                  </a:moveTo>
                  <a:lnTo>
                    <a:pt x="636270" y="0"/>
                  </a:lnTo>
                  <a:lnTo>
                    <a:pt x="636270" y="47625"/>
                  </a:lnTo>
                  <a:lnTo>
                    <a:pt x="0" y="47625"/>
                  </a:lnTo>
                  <a:close/>
                  <a:moveTo>
                    <a:pt x="262890" y="85725"/>
                  </a:moveTo>
                  <a:lnTo>
                    <a:pt x="636270" y="85725"/>
                  </a:lnTo>
                  <a:lnTo>
                    <a:pt x="636270" y="133350"/>
                  </a:lnTo>
                  <a:lnTo>
                    <a:pt x="262890" y="13335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" name="任意多边形: 形状 102">
              <a:extLst>
                <a:ext uri="{FF2B5EF4-FFF2-40B4-BE49-F238E27FC236}">
                  <a16:creationId xmlns:a16="http://schemas.microsoft.com/office/drawing/2014/main" id="{0F687B43-BACF-4E1A-93BD-657CC70380AF}"/>
                </a:ext>
              </a:extLst>
            </p:cNvPr>
            <p:cNvSpPr/>
            <p:nvPr/>
          </p:nvSpPr>
          <p:spPr>
            <a:xfrm>
              <a:off x="1273161" y="6051605"/>
              <a:ext cx="64161" cy="147570"/>
            </a:xfrm>
            <a:custGeom>
              <a:avLst/>
              <a:gdLst>
                <a:gd name="connsiteX0" fmla="*/ 40005 w 148828"/>
                <a:gd name="connsiteY0" fmla="*/ 171450 h 342304"/>
                <a:gd name="connsiteX1" fmla="*/ 150495 w 148828"/>
                <a:gd name="connsiteY1" fmla="*/ 26670 h 342304"/>
                <a:gd name="connsiteX2" fmla="*/ 150495 w 148828"/>
                <a:gd name="connsiteY2" fmla="*/ 0 h 342304"/>
                <a:gd name="connsiteX3" fmla="*/ 0 w 148828"/>
                <a:gd name="connsiteY3" fmla="*/ 171450 h 342304"/>
                <a:gd name="connsiteX4" fmla="*/ 150495 w 148828"/>
                <a:gd name="connsiteY4" fmla="*/ 342900 h 342304"/>
                <a:gd name="connsiteX5" fmla="*/ 150495 w 148828"/>
                <a:gd name="connsiteY5" fmla="*/ 316230 h 342304"/>
                <a:gd name="connsiteX6" fmla="*/ 40005 w 148828"/>
                <a:gd name="connsiteY6" fmla="*/ 171450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828" h="342304">
                  <a:moveTo>
                    <a:pt x="40005" y="171450"/>
                  </a:moveTo>
                  <a:cubicBezTo>
                    <a:pt x="40005" y="74295"/>
                    <a:pt x="104775" y="40005"/>
                    <a:pt x="150495" y="26670"/>
                  </a:cubicBezTo>
                  <a:lnTo>
                    <a:pt x="150495" y="0"/>
                  </a:lnTo>
                  <a:cubicBezTo>
                    <a:pt x="150495" y="0"/>
                    <a:pt x="0" y="7620"/>
                    <a:pt x="0" y="171450"/>
                  </a:cubicBezTo>
                  <a:cubicBezTo>
                    <a:pt x="0" y="337185"/>
                    <a:pt x="150495" y="342900"/>
                    <a:pt x="150495" y="342900"/>
                  </a:cubicBezTo>
                  <a:lnTo>
                    <a:pt x="150495" y="316230"/>
                  </a:lnTo>
                  <a:cubicBezTo>
                    <a:pt x="104775" y="302895"/>
                    <a:pt x="40005" y="268605"/>
                    <a:pt x="40005" y="171450"/>
                  </a:cubicBez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04" name="任意多边形: 形状 103">
            <a:extLst>
              <a:ext uri="{FF2B5EF4-FFF2-40B4-BE49-F238E27FC236}">
                <a16:creationId xmlns:a16="http://schemas.microsoft.com/office/drawing/2014/main" id="{20208E3F-36D0-4EBE-B1CA-F08F4D31FD16}"/>
              </a:ext>
            </a:extLst>
          </p:cNvPr>
          <p:cNvSpPr/>
          <p:nvPr userDrawn="1"/>
        </p:nvSpPr>
        <p:spPr>
          <a:xfrm rot="1337672">
            <a:off x="7419044" y="3566448"/>
            <a:ext cx="69642" cy="104463"/>
          </a:xfrm>
          <a:custGeom>
            <a:avLst/>
            <a:gdLst>
              <a:gd name="connsiteX0" fmla="*/ 260648 w 394493"/>
              <a:gd name="connsiteY0" fmla="*/ 541020 h 591740"/>
              <a:gd name="connsiteX1" fmla="*/ 345182 w 394493"/>
              <a:gd name="connsiteY1" fmla="*/ 371951 h 591740"/>
              <a:gd name="connsiteX2" fmla="*/ 255012 w 394493"/>
              <a:gd name="connsiteY2" fmla="*/ 199360 h 591740"/>
              <a:gd name="connsiteX3" fmla="*/ 312073 w 394493"/>
              <a:gd name="connsiteY3" fmla="*/ 61992 h 591740"/>
              <a:gd name="connsiteX4" fmla="*/ 292348 w 394493"/>
              <a:gd name="connsiteY4" fmla="*/ 54243 h 591740"/>
              <a:gd name="connsiteX5" fmla="*/ 307846 w 394493"/>
              <a:gd name="connsiteY5" fmla="*/ 16202 h 591740"/>
              <a:gd name="connsiteX6" fmla="*/ 269101 w 394493"/>
              <a:gd name="connsiteY6" fmla="*/ 0 h 591740"/>
              <a:gd name="connsiteX7" fmla="*/ 253603 w 394493"/>
              <a:gd name="connsiteY7" fmla="*/ 38040 h 591740"/>
              <a:gd name="connsiteX8" fmla="*/ 233878 w 394493"/>
              <a:gd name="connsiteY8" fmla="*/ 30291 h 591740"/>
              <a:gd name="connsiteX9" fmla="*/ 114826 w 394493"/>
              <a:gd name="connsiteY9" fmla="*/ 317004 h 591740"/>
              <a:gd name="connsiteX10" fmla="*/ 114826 w 394493"/>
              <a:gd name="connsiteY10" fmla="*/ 317004 h 591740"/>
              <a:gd name="connsiteX11" fmla="*/ 120461 w 394493"/>
              <a:gd name="connsiteY11" fmla="*/ 358567 h 591740"/>
              <a:gd name="connsiteX12" fmla="*/ 112713 w 394493"/>
              <a:gd name="connsiteY12" fmla="*/ 376882 h 591740"/>
              <a:gd name="connsiteX13" fmla="*/ 151457 w 394493"/>
              <a:gd name="connsiteY13" fmla="*/ 393085 h 591740"/>
              <a:gd name="connsiteX14" fmla="*/ 159206 w 394493"/>
              <a:gd name="connsiteY14" fmla="*/ 374769 h 591740"/>
              <a:gd name="connsiteX15" fmla="*/ 193020 w 394493"/>
              <a:gd name="connsiteY15" fmla="*/ 349409 h 591740"/>
              <a:gd name="connsiteX16" fmla="*/ 193020 w 394493"/>
              <a:gd name="connsiteY16" fmla="*/ 349409 h 591740"/>
              <a:gd name="connsiteX17" fmla="*/ 200769 w 394493"/>
              <a:gd name="connsiteY17" fmla="*/ 329684 h 591740"/>
              <a:gd name="connsiteX18" fmla="*/ 297279 w 394493"/>
              <a:gd name="connsiteY18" fmla="*/ 329684 h 591740"/>
              <a:gd name="connsiteX19" fmla="*/ 302915 w 394493"/>
              <a:gd name="connsiteY19" fmla="*/ 371951 h 591740"/>
              <a:gd name="connsiteX20" fmla="*/ 133846 w 394493"/>
              <a:gd name="connsiteY20" fmla="*/ 541020 h 591740"/>
              <a:gd name="connsiteX21" fmla="*/ 0 w 394493"/>
              <a:gd name="connsiteY21" fmla="*/ 541020 h 591740"/>
              <a:gd name="connsiteX22" fmla="*/ 0 w 394493"/>
              <a:gd name="connsiteY22" fmla="*/ 583287 h 591740"/>
              <a:gd name="connsiteX23" fmla="*/ 0 w 394493"/>
              <a:gd name="connsiteY23" fmla="*/ 597376 h 591740"/>
              <a:gd name="connsiteX24" fmla="*/ 394494 w 394493"/>
              <a:gd name="connsiteY24" fmla="*/ 597376 h 591740"/>
              <a:gd name="connsiteX25" fmla="*/ 394494 w 394493"/>
              <a:gd name="connsiteY25" fmla="*/ 583287 h 591740"/>
              <a:gd name="connsiteX26" fmla="*/ 394494 w 394493"/>
              <a:gd name="connsiteY26" fmla="*/ 541020 h 591740"/>
              <a:gd name="connsiteX27" fmla="*/ 260648 w 394493"/>
              <a:gd name="connsiteY27" fmla="*/ 541020 h 591740"/>
              <a:gd name="connsiteX28" fmla="*/ 246559 w 394493"/>
              <a:gd name="connsiteY28" fmla="*/ 315595 h 591740"/>
              <a:gd name="connsiteX29" fmla="*/ 204291 w 394493"/>
              <a:gd name="connsiteY29" fmla="*/ 273328 h 591740"/>
              <a:gd name="connsiteX30" fmla="*/ 246559 w 394493"/>
              <a:gd name="connsiteY30" fmla="*/ 231061 h 591740"/>
              <a:gd name="connsiteX31" fmla="*/ 288826 w 394493"/>
              <a:gd name="connsiteY31" fmla="*/ 273328 h 591740"/>
              <a:gd name="connsiteX32" fmla="*/ 246559 w 394493"/>
              <a:gd name="connsiteY32" fmla="*/ 315595 h 5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4493" h="591740">
                <a:moveTo>
                  <a:pt x="260648" y="541020"/>
                </a:moveTo>
                <a:cubicBezTo>
                  <a:pt x="312073" y="502275"/>
                  <a:pt x="345182" y="440988"/>
                  <a:pt x="345182" y="371951"/>
                </a:cubicBezTo>
                <a:cubicBezTo>
                  <a:pt x="345182" y="300802"/>
                  <a:pt x="309255" y="237401"/>
                  <a:pt x="255012" y="199360"/>
                </a:cubicBezTo>
                <a:lnTo>
                  <a:pt x="312073" y="61992"/>
                </a:lnTo>
                <a:lnTo>
                  <a:pt x="292348" y="54243"/>
                </a:lnTo>
                <a:lnTo>
                  <a:pt x="307846" y="16202"/>
                </a:lnTo>
                <a:lnTo>
                  <a:pt x="269101" y="0"/>
                </a:lnTo>
                <a:lnTo>
                  <a:pt x="253603" y="38040"/>
                </a:lnTo>
                <a:lnTo>
                  <a:pt x="233878" y="30291"/>
                </a:lnTo>
                <a:lnTo>
                  <a:pt x="114826" y="317004"/>
                </a:lnTo>
                <a:lnTo>
                  <a:pt x="114826" y="317004"/>
                </a:lnTo>
                <a:cubicBezTo>
                  <a:pt x="109190" y="331093"/>
                  <a:pt x="111304" y="347295"/>
                  <a:pt x="120461" y="358567"/>
                </a:cubicBezTo>
                <a:lnTo>
                  <a:pt x="112713" y="376882"/>
                </a:lnTo>
                <a:lnTo>
                  <a:pt x="151457" y="393085"/>
                </a:lnTo>
                <a:lnTo>
                  <a:pt x="159206" y="374769"/>
                </a:lnTo>
                <a:cubicBezTo>
                  <a:pt x="174000" y="372656"/>
                  <a:pt x="186680" y="363498"/>
                  <a:pt x="193020" y="349409"/>
                </a:cubicBezTo>
                <a:lnTo>
                  <a:pt x="193020" y="349409"/>
                </a:lnTo>
                <a:lnTo>
                  <a:pt x="200769" y="329684"/>
                </a:lnTo>
                <a:lnTo>
                  <a:pt x="297279" y="329684"/>
                </a:lnTo>
                <a:cubicBezTo>
                  <a:pt x="300802" y="343069"/>
                  <a:pt x="302915" y="357158"/>
                  <a:pt x="302915" y="371951"/>
                </a:cubicBezTo>
                <a:cubicBezTo>
                  <a:pt x="302915" y="464939"/>
                  <a:pt x="226834" y="541020"/>
                  <a:pt x="133846" y="541020"/>
                </a:cubicBezTo>
                <a:lnTo>
                  <a:pt x="0" y="541020"/>
                </a:lnTo>
                <a:lnTo>
                  <a:pt x="0" y="583287"/>
                </a:lnTo>
                <a:lnTo>
                  <a:pt x="0" y="597376"/>
                </a:lnTo>
                <a:lnTo>
                  <a:pt x="394494" y="597376"/>
                </a:lnTo>
                <a:lnTo>
                  <a:pt x="394494" y="583287"/>
                </a:lnTo>
                <a:lnTo>
                  <a:pt x="394494" y="541020"/>
                </a:lnTo>
                <a:lnTo>
                  <a:pt x="260648" y="541020"/>
                </a:lnTo>
                <a:close/>
                <a:moveTo>
                  <a:pt x="246559" y="315595"/>
                </a:moveTo>
                <a:cubicBezTo>
                  <a:pt x="223312" y="315595"/>
                  <a:pt x="204291" y="296575"/>
                  <a:pt x="204291" y="273328"/>
                </a:cubicBezTo>
                <a:cubicBezTo>
                  <a:pt x="204291" y="250081"/>
                  <a:pt x="223312" y="231061"/>
                  <a:pt x="246559" y="231061"/>
                </a:cubicBezTo>
                <a:cubicBezTo>
                  <a:pt x="269806" y="231061"/>
                  <a:pt x="288826" y="250081"/>
                  <a:pt x="288826" y="273328"/>
                </a:cubicBezTo>
                <a:cubicBezTo>
                  <a:pt x="288826" y="296575"/>
                  <a:pt x="269806" y="315595"/>
                  <a:pt x="246559" y="315595"/>
                </a:cubicBezTo>
                <a:close/>
              </a:path>
            </a:pathLst>
          </a:custGeom>
          <a:noFill/>
          <a:ln w="6350" cap="flat">
            <a:solidFill>
              <a:schemeClr val="tx1">
                <a:lumMod val="75000"/>
                <a:lumOff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矩形: 圆角 104">
            <a:extLst>
              <a:ext uri="{FF2B5EF4-FFF2-40B4-BE49-F238E27FC236}">
                <a16:creationId xmlns:a16="http://schemas.microsoft.com/office/drawing/2014/main" id="{84DB4252-FB0E-46FC-9A77-CFA67A2AC63F}"/>
              </a:ext>
            </a:extLst>
          </p:cNvPr>
          <p:cNvSpPr/>
          <p:nvPr userDrawn="1"/>
        </p:nvSpPr>
        <p:spPr>
          <a:xfrm>
            <a:off x="9872508" y="3559513"/>
            <a:ext cx="316683" cy="2574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599814A9-7EE7-42DE-8402-98428E853646}"/>
              </a:ext>
            </a:extLst>
          </p:cNvPr>
          <p:cNvGrpSpPr/>
          <p:nvPr userDrawn="1"/>
        </p:nvGrpSpPr>
        <p:grpSpPr>
          <a:xfrm rot="1312566">
            <a:off x="9931537" y="3564774"/>
            <a:ext cx="243146" cy="246954"/>
            <a:chOff x="844463" y="5624427"/>
            <a:chExt cx="566220" cy="575088"/>
          </a:xfrm>
        </p:grpSpPr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930DC909-49AE-43D0-8A83-46B2CE6F5277}"/>
                </a:ext>
              </a:extLst>
            </p:cNvPr>
            <p:cNvSpPr/>
            <p:nvPr/>
          </p:nvSpPr>
          <p:spPr>
            <a:xfrm>
              <a:off x="1053884" y="5656580"/>
              <a:ext cx="20050" cy="20050"/>
            </a:xfrm>
            <a:custGeom>
              <a:avLst/>
              <a:gdLst>
                <a:gd name="connsiteX0" fmla="*/ 0 w 46508"/>
                <a:gd name="connsiteY0" fmla="*/ 0 h 46508"/>
                <a:gd name="connsiteX1" fmla="*/ 47625 w 46508"/>
                <a:gd name="connsiteY1" fmla="*/ 0 h 46508"/>
                <a:gd name="connsiteX2" fmla="*/ 47625 w 46508"/>
                <a:gd name="connsiteY2" fmla="*/ 47625 h 46508"/>
                <a:gd name="connsiteX3" fmla="*/ 0 w 46508"/>
                <a:gd name="connsiteY3" fmla="*/ 47625 h 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8" h="46508">
                  <a:moveTo>
                    <a:pt x="0" y="0"/>
                  </a:moveTo>
                  <a:lnTo>
                    <a:pt x="47625" y="0"/>
                  </a:lnTo>
                  <a:lnTo>
                    <a:pt x="47625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2490BC2C-D31D-4BC4-84A4-B9F02EE3FFCE}"/>
                </a:ext>
              </a:extLst>
            </p:cNvPr>
            <p:cNvSpPr/>
            <p:nvPr/>
          </p:nvSpPr>
          <p:spPr>
            <a:xfrm>
              <a:off x="851033" y="5631942"/>
              <a:ext cx="475593" cy="560605"/>
            </a:xfrm>
            <a:custGeom>
              <a:avLst/>
              <a:gdLst>
                <a:gd name="connsiteX0" fmla="*/ 1007745 w 1103188"/>
                <a:gd name="connsiteY0" fmla="*/ 1242060 h 1300385"/>
                <a:gd name="connsiteX1" fmla="*/ 1026795 w 1103188"/>
                <a:gd name="connsiteY1" fmla="*/ 1030605 h 1300385"/>
                <a:gd name="connsiteX2" fmla="*/ 1104900 w 1103188"/>
                <a:gd name="connsiteY2" fmla="*/ 1011555 h 1300385"/>
                <a:gd name="connsiteX3" fmla="*/ 1104900 w 1103188"/>
                <a:gd name="connsiteY3" fmla="*/ 0 h 1300385"/>
                <a:gd name="connsiteX4" fmla="*/ 89535 w 1103188"/>
                <a:gd name="connsiteY4" fmla="*/ 0 h 1300385"/>
                <a:gd name="connsiteX5" fmla="*/ 100965 w 1103188"/>
                <a:gd name="connsiteY5" fmla="*/ 11430 h 1300385"/>
                <a:gd name="connsiteX6" fmla="*/ 11430 w 1103188"/>
                <a:gd name="connsiteY6" fmla="*/ 100965 h 1300385"/>
                <a:gd name="connsiteX7" fmla="*/ 0 w 1103188"/>
                <a:gd name="connsiteY7" fmla="*/ 89535 h 1300385"/>
                <a:gd name="connsiteX8" fmla="*/ 0 w 1103188"/>
                <a:gd name="connsiteY8" fmla="*/ 1211580 h 1300385"/>
                <a:gd name="connsiteX9" fmla="*/ 9525 w 1103188"/>
                <a:gd name="connsiteY9" fmla="*/ 1202055 h 1300385"/>
                <a:gd name="connsiteX10" fmla="*/ 99060 w 1103188"/>
                <a:gd name="connsiteY10" fmla="*/ 1291590 h 1300385"/>
                <a:gd name="connsiteX11" fmla="*/ 89535 w 1103188"/>
                <a:gd name="connsiteY11" fmla="*/ 1301115 h 1300385"/>
                <a:gd name="connsiteX12" fmla="*/ 1104900 w 1103188"/>
                <a:gd name="connsiteY12" fmla="*/ 1301115 h 1300385"/>
                <a:gd name="connsiteX13" fmla="*/ 1104900 w 1103188"/>
                <a:gd name="connsiteY13" fmla="*/ 1280160 h 130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3188" h="1300385">
                  <a:moveTo>
                    <a:pt x="1007745" y="1242060"/>
                  </a:moveTo>
                  <a:lnTo>
                    <a:pt x="1026795" y="1030605"/>
                  </a:lnTo>
                  <a:lnTo>
                    <a:pt x="1104900" y="1011555"/>
                  </a:lnTo>
                  <a:lnTo>
                    <a:pt x="1104900" y="0"/>
                  </a:lnTo>
                  <a:lnTo>
                    <a:pt x="89535" y="0"/>
                  </a:lnTo>
                  <a:lnTo>
                    <a:pt x="100965" y="11430"/>
                  </a:lnTo>
                  <a:lnTo>
                    <a:pt x="11430" y="100965"/>
                  </a:lnTo>
                  <a:lnTo>
                    <a:pt x="0" y="89535"/>
                  </a:lnTo>
                  <a:lnTo>
                    <a:pt x="0" y="1211580"/>
                  </a:lnTo>
                  <a:lnTo>
                    <a:pt x="9525" y="1202055"/>
                  </a:lnTo>
                  <a:lnTo>
                    <a:pt x="99060" y="1291590"/>
                  </a:lnTo>
                  <a:lnTo>
                    <a:pt x="89535" y="1301115"/>
                  </a:lnTo>
                  <a:lnTo>
                    <a:pt x="1104900" y="1301115"/>
                  </a:lnTo>
                  <a:lnTo>
                    <a:pt x="1104900" y="1280160"/>
                  </a:ln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8EE96A62-5489-400B-9EE4-03686C46AD29}"/>
                </a:ext>
              </a:extLst>
            </p:cNvPr>
            <p:cNvSpPr/>
            <p:nvPr userDrawn="1"/>
          </p:nvSpPr>
          <p:spPr>
            <a:xfrm>
              <a:off x="905236" y="5643440"/>
              <a:ext cx="368925" cy="373737"/>
            </a:xfrm>
            <a:custGeom>
              <a:avLst/>
              <a:gdLst>
                <a:gd name="connsiteX0" fmla="*/ 0 w 855761"/>
                <a:gd name="connsiteY0" fmla="*/ 0 h 866923"/>
                <a:gd name="connsiteX1" fmla="*/ 857250 w 855761"/>
                <a:gd name="connsiteY1" fmla="*/ 0 h 866923"/>
                <a:gd name="connsiteX2" fmla="*/ 857250 w 855761"/>
                <a:gd name="connsiteY2" fmla="*/ 868680 h 866923"/>
                <a:gd name="connsiteX3" fmla="*/ 0 w 855761"/>
                <a:gd name="connsiteY3" fmla="*/ 868680 h 866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61" h="866923">
                  <a:moveTo>
                    <a:pt x="0" y="0"/>
                  </a:moveTo>
                  <a:lnTo>
                    <a:pt x="857250" y="0"/>
                  </a:lnTo>
                  <a:lnTo>
                    <a:pt x="857250" y="868680"/>
                  </a:lnTo>
                  <a:lnTo>
                    <a:pt x="0" y="86868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DF38ADEA-A6C5-46FF-A60D-E60855FB6470}"/>
                </a:ext>
              </a:extLst>
            </p:cNvPr>
            <p:cNvSpPr/>
            <p:nvPr/>
          </p:nvSpPr>
          <p:spPr>
            <a:xfrm>
              <a:off x="844463" y="6051605"/>
              <a:ext cx="566220" cy="147570"/>
            </a:xfrm>
            <a:custGeom>
              <a:avLst/>
              <a:gdLst>
                <a:gd name="connsiteX0" fmla="*/ 1314450 w 1313408"/>
                <a:gd name="connsiteY0" fmla="*/ 169545 h 342304"/>
                <a:gd name="connsiteX1" fmla="*/ 1314450 w 1313408"/>
                <a:gd name="connsiteY1" fmla="*/ 169545 h 342304"/>
                <a:gd name="connsiteX2" fmla="*/ 1143000 w 1313408"/>
                <a:gd name="connsiteY2" fmla="*/ 295275 h 342304"/>
                <a:gd name="connsiteX3" fmla="*/ 167640 w 1313408"/>
                <a:gd name="connsiteY3" fmla="*/ 295275 h 342304"/>
                <a:gd name="connsiteX4" fmla="*/ 53340 w 1313408"/>
                <a:gd name="connsiteY4" fmla="*/ 180975 h 342304"/>
                <a:gd name="connsiteX5" fmla="*/ 53340 w 1313408"/>
                <a:gd name="connsiteY5" fmla="*/ 161925 h 342304"/>
                <a:gd name="connsiteX6" fmla="*/ 167640 w 1313408"/>
                <a:gd name="connsiteY6" fmla="*/ 47625 h 342304"/>
                <a:gd name="connsiteX7" fmla="*/ 1143000 w 1313408"/>
                <a:gd name="connsiteY7" fmla="*/ 47625 h 342304"/>
                <a:gd name="connsiteX8" fmla="*/ 1143000 w 1313408"/>
                <a:gd name="connsiteY8" fmla="*/ 0 h 342304"/>
                <a:gd name="connsiteX9" fmla="*/ 171450 w 1313408"/>
                <a:gd name="connsiteY9" fmla="*/ 0 h 342304"/>
                <a:gd name="connsiteX10" fmla="*/ 0 w 1313408"/>
                <a:gd name="connsiteY10" fmla="*/ 171450 h 342304"/>
                <a:gd name="connsiteX11" fmla="*/ 171450 w 1313408"/>
                <a:gd name="connsiteY11" fmla="*/ 342900 h 342304"/>
                <a:gd name="connsiteX12" fmla="*/ 1143000 w 1313408"/>
                <a:gd name="connsiteY12" fmla="*/ 342900 h 342304"/>
                <a:gd name="connsiteX13" fmla="*/ 1143000 w 1313408"/>
                <a:gd name="connsiteY13" fmla="*/ 295275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408" h="342304">
                  <a:moveTo>
                    <a:pt x="1314450" y="169545"/>
                  </a:moveTo>
                  <a:lnTo>
                    <a:pt x="1314450" y="169545"/>
                  </a:lnTo>
                  <a:close/>
                  <a:moveTo>
                    <a:pt x="1143000" y="295275"/>
                  </a:moveTo>
                  <a:lnTo>
                    <a:pt x="167640" y="295275"/>
                  </a:lnTo>
                  <a:cubicBezTo>
                    <a:pt x="104775" y="295275"/>
                    <a:pt x="53340" y="243840"/>
                    <a:pt x="53340" y="180975"/>
                  </a:cubicBezTo>
                  <a:lnTo>
                    <a:pt x="53340" y="161925"/>
                  </a:lnTo>
                  <a:cubicBezTo>
                    <a:pt x="53340" y="99060"/>
                    <a:pt x="104775" y="47625"/>
                    <a:pt x="167640" y="47625"/>
                  </a:cubicBezTo>
                  <a:lnTo>
                    <a:pt x="1143000" y="47625"/>
                  </a:lnTo>
                  <a:lnTo>
                    <a:pt x="1143000" y="0"/>
                  </a:lnTo>
                  <a:lnTo>
                    <a:pt x="171450" y="0"/>
                  </a:lnTo>
                  <a:cubicBezTo>
                    <a:pt x="76200" y="0"/>
                    <a:pt x="0" y="76200"/>
                    <a:pt x="0" y="171450"/>
                  </a:cubicBezTo>
                  <a:cubicBezTo>
                    <a:pt x="0" y="266700"/>
                    <a:pt x="76200" y="342900"/>
                    <a:pt x="171450" y="342900"/>
                  </a:cubicBezTo>
                  <a:lnTo>
                    <a:pt x="1143000" y="342900"/>
                  </a:lnTo>
                  <a:lnTo>
                    <a:pt x="1143000" y="29527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13379DDC-04AD-496F-9AFA-CD9D11B6E323}"/>
                </a:ext>
              </a:extLst>
            </p:cNvPr>
            <p:cNvSpPr/>
            <p:nvPr/>
          </p:nvSpPr>
          <p:spPr>
            <a:xfrm>
              <a:off x="844463" y="5624474"/>
              <a:ext cx="493237" cy="575041"/>
            </a:xfrm>
            <a:custGeom>
              <a:avLst/>
              <a:gdLst>
                <a:gd name="connsiteX0" fmla="*/ 190500 w 1144116"/>
                <a:gd name="connsiteY0" fmla="*/ 45720 h 1333872"/>
                <a:gd name="connsiteX1" fmla="*/ 882015 w 1144116"/>
                <a:gd name="connsiteY1" fmla="*/ 45720 h 1333872"/>
                <a:gd name="connsiteX2" fmla="*/ 882015 w 1144116"/>
                <a:gd name="connsiteY2" fmla="*/ 0 h 1333872"/>
                <a:gd name="connsiteX3" fmla="*/ 975360 w 1144116"/>
                <a:gd name="connsiteY3" fmla="*/ 0 h 1333872"/>
                <a:gd name="connsiteX4" fmla="*/ 173355 w 1144116"/>
                <a:gd name="connsiteY4" fmla="*/ 0 h 1333872"/>
                <a:gd name="connsiteX5" fmla="*/ 0 w 1144116"/>
                <a:gd name="connsiteY5" fmla="*/ 173355 h 1333872"/>
                <a:gd name="connsiteX6" fmla="*/ 0 w 1144116"/>
                <a:gd name="connsiteY6" fmla="*/ 1162050 h 1333872"/>
                <a:gd name="connsiteX7" fmla="*/ 173355 w 1144116"/>
                <a:gd name="connsiteY7" fmla="*/ 1335405 h 1333872"/>
                <a:gd name="connsiteX8" fmla="*/ 192405 w 1144116"/>
                <a:gd name="connsiteY8" fmla="*/ 1335405 h 1333872"/>
                <a:gd name="connsiteX9" fmla="*/ 47625 w 1144116"/>
                <a:gd name="connsiteY9" fmla="*/ 1190625 h 1333872"/>
                <a:gd name="connsiteX10" fmla="*/ 47625 w 1144116"/>
                <a:gd name="connsiteY10" fmla="*/ 188595 h 1333872"/>
                <a:gd name="connsiteX11" fmla="*/ 190500 w 1144116"/>
                <a:gd name="connsiteY11" fmla="*/ 45720 h 1333872"/>
                <a:gd name="connsiteX12" fmla="*/ 1097280 w 1144116"/>
                <a:gd name="connsiteY12" fmla="*/ 255270 h 1333872"/>
                <a:gd name="connsiteX13" fmla="*/ 1144905 w 1144116"/>
                <a:gd name="connsiteY13" fmla="*/ 255270 h 1333872"/>
                <a:gd name="connsiteX14" fmla="*/ 1144905 w 1144116"/>
                <a:gd name="connsiteY14" fmla="*/ 1034415 h 1333872"/>
                <a:gd name="connsiteX15" fmla="*/ 1097280 w 1144116"/>
                <a:gd name="connsiteY15" fmla="*/ 1034415 h 133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4116" h="1333872">
                  <a:moveTo>
                    <a:pt x="190500" y="45720"/>
                  </a:moveTo>
                  <a:lnTo>
                    <a:pt x="882015" y="45720"/>
                  </a:lnTo>
                  <a:lnTo>
                    <a:pt x="882015" y="0"/>
                  </a:lnTo>
                  <a:lnTo>
                    <a:pt x="975360" y="0"/>
                  </a:lnTo>
                  <a:lnTo>
                    <a:pt x="173355" y="0"/>
                  </a:lnTo>
                  <a:cubicBezTo>
                    <a:pt x="78105" y="0"/>
                    <a:pt x="0" y="78105"/>
                    <a:pt x="0" y="173355"/>
                  </a:cubicBezTo>
                  <a:lnTo>
                    <a:pt x="0" y="1162050"/>
                  </a:lnTo>
                  <a:cubicBezTo>
                    <a:pt x="0" y="1257300"/>
                    <a:pt x="78105" y="1335405"/>
                    <a:pt x="173355" y="1335405"/>
                  </a:cubicBezTo>
                  <a:lnTo>
                    <a:pt x="192405" y="1335405"/>
                  </a:lnTo>
                  <a:cubicBezTo>
                    <a:pt x="112395" y="1335405"/>
                    <a:pt x="47625" y="1270635"/>
                    <a:pt x="47625" y="1190625"/>
                  </a:cubicBezTo>
                  <a:lnTo>
                    <a:pt x="47625" y="188595"/>
                  </a:lnTo>
                  <a:cubicBezTo>
                    <a:pt x="45720" y="110490"/>
                    <a:pt x="112395" y="45720"/>
                    <a:pt x="190500" y="45720"/>
                  </a:cubicBezTo>
                  <a:close/>
                  <a:moveTo>
                    <a:pt x="1097280" y="255270"/>
                  </a:moveTo>
                  <a:lnTo>
                    <a:pt x="1144905" y="255270"/>
                  </a:lnTo>
                  <a:lnTo>
                    <a:pt x="1144905" y="1034415"/>
                  </a:lnTo>
                  <a:lnTo>
                    <a:pt x="1097280" y="103441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2" name="任意多边形: 形状 111">
              <a:extLst>
                <a:ext uri="{FF2B5EF4-FFF2-40B4-BE49-F238E27FC236}">
                  <a16:creationId xmlns:a16="http://schemas.microsoft.com/office/drawing/2014/main" id="{77F9DF16-B3B7-4D4D-B83A-E0555CA79A0E}"/>
                </a:ext>
              </a:extLst>
            </p:cNvPr>
            <p:cNvSpPr/>
            <p:nvPr userDrawn="1"/>
          </p:nvSpPr>
          <p:spPr>
            <a:xfrm>
              <a:off x="1224393" y="5624427"/>
              <a:ext cx="113561" cy="111895"/>
            </a:xfrm>
            <a:custGeom>
              <a:avLst/>
              <a:gdLst>
                <a:gd name="connsiteX0" fmla="*/ 0 w 260449"/>
                <a:gd name="connsiteY0" fmla="*/ 0 h 256728"/>
                <a:gd name="connsiteX1" fmla="*/ 0 w 260449"/>
                <a:gd name="connsiteY1" fmla="*/ 47625 h 256728"/>
                <a:gd name="connsiteX2" fmla="*/ 215265 w 260449"/>
                <a:gd name="connsiteY2" fmla="*/ 47625 h 256728"/>
                <a:gd name="connsiteX3" fmla="*/ 215265 w 260449"/>
                <a:gd name="connsiteY3" fmla="*/ 257175 h 256728"/>
                <a:gd name="connsiteX4" fmla="*/ 260985 w 260449"/>
                <a:gd name="connsiteY4" fmla="*/ 257175 h 256728"/>
                <a:gd name="connsiteX5" fmla="*/ 260985 w 260449"/>
                <a:gd name="connsiteY5" fmla="*/ 0 h 256728"/>
                <a:gd name="connsiteX0" fmla="*/ 0 w 261579"/>
                <a:gd name="connsiteY0" fmla="*/ 2374 h 257175"/>
                <a:gd name="connsiteX1" fmla="*/ 594 w 261579"/>
                <a:gd name="connsiteY1" fmla="*/ 47625 h 257175"/>
                <a:gd name="connsiteX2" fmla="*/ 215859 w 261579"/>
                <a:gd name="connsiteY2" fmla="*/ 47625 h 257175"/>
                <a:gd name="connsiteX3" fmla="*/ 215859 w 261579"/>
                <a:gd name="connsiteY3" fmla="*/ 257175 h 257175"/>
                <a:gd name="connsiteX4" fmla="*/ 261579 w 261579"/>
                <a:gd name="connsiteY4" fmla="*/ 257175 h 257175"/>
                <a:gd name="connsiteX5" fmla="*/ 261579 w 261579"/>
                <a:gd name="connsiteY5" fmla="*/ 0 h 257175"/>
                <a:gd name="connsiteX6" fmla="*/ 0 w 261579"/>
                <a:gd name="connsiteY6" fmla="*/ 2374 h 257175"/>
                <a:gd name="connsiteX0" fmla="*/ 0 w 261579"/>
                <a:gd name="connsiteY0" fmla="*/ 0 h 254801"/>
                <a:gd name="connsiteX1" fmla="*/ 594 w 261579"/>
                <a:gd name="connsiteY1" fmla="*/ 45251 h 254801"/>
                <a:gd name="connsiteX2" fmla="*/ 215859 w 261579"/>
                <a:gd name="connsiteY2" fmla="*/ 45251 h 254801"/>
                <a:gd name="connsiteX3" fmla="*/ 215859 w 261579"/>
                <a:gd name="connsiteY3" fmla="*/ 254801 h 254801"/>
                <a:gd name="connsiteX4" fmla="*/ 261579 w 261579"/>
                <a:gd name="connsiteY4" fmla="*/ 254801 h 254801"/>
                <a:gd name="connsiteX5" fmla="*/ 261579 w 261579"/>
                <a:gd name="connsiteY5" fmla="*/ 0 h 254801"/>
                <a:gd name="connsiteX6" fmla="*/ 0 w 261579"/>
                <a:gd name="connsiteY6" fmla="*/ 0 h 254801"/>
                <a:gd name="connsiteX0" fmla="*/ 1186 w 262765"/>
                <a:gd name="connsiteY0" fmla="*/ 0 h 254801"/>
                <a:gd name="connsiteX1" fmla="*/ 0 w 262765"/>
                <a:gd name="connsiteY1" fmla="*/ 44658 h 254801"/>
                <a:gd name="connsiteX2" fmla="*/ 217045 w 262765"/>
                <a:gd name="connsiteY2" fmla="*/ 45251 h 254801"/>
                <a:gd name="connsiteX3" fmla="*/ 217045 w 262765"/>
                <a:gd name="connsiteY3" fmla="*/ 254801 h 254801"/>
                <a:gd name="connsiteX4" fmla="*/ 262765 w 262765"/>
                <a:gd name="connsiteY4" fmla="*/ 254801 h 254801"/>
                <a:gd name="connsiteX5" fmla="*/ 262765 w 262765"/>
                <a:gd name="connsiteY5" fmla="*/ 0 h 254801"/>
                <a:gd name="connsiteX6" fmla="*/ 1186 w 262765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7175"/>
                <a:gd name="connsiteX1" fmla="*/ 0 w 262172"/>
                <a:gd name="connsiteY1" fmla="*/ 45845 h 257175"/>
                <a:gd name="connsiteX2" fmla="*/ 216452 w 262172"/>
                <a:gd name="connsiteY2" fmla="*/ 45251 h 257175"/>
                <a:gd name="connsiteX3" fmla="*/ 216452 w 262172"/>
                <a:gd name="connsiteY3" fmla="*/ 257175 h 257175"/>
                <a:gd name="connsiteX4" fmla="*/ 262172 w 262172"/>
                <a:gd name="connsiteY4" fmla="*/ 254801 h 257175"/>
                <a:gd name="connsiteX5" fmla="*/ 262172 w 262172"/>
                <a:gd name="connsiteY5" fmla="*/ 0 h 257175"/>
                <a:gd name="connsiteX6" fmla="*/ 593 w 262172"/>
                <a:gd name="connsiteY6" fmla="*/ 0 h 257175"/>
                <a:gd name="connsiteX0" fmla="*/ 593 w 262765"/>
                <a:gd name="connsiteY0" fmla="*/ 0 h 259549"/>
                <a:gd name="connsiteX1" fmla="*/ 0 w 262765"/>
                <a:gd name="connsiteY1" fmla="*/ 45845 h 259549"/>
                <a:gd name="connsiteX2" fmla="*/ 216452 w 262765"/>
                <a:gd name="connsiteY2" fmla="*/ 45251 h 259549"/>
                <a:gd name="connsiteX3" fmla="*/ 216452 w 262765"/>
                <a:gd name="connsiteY3" fmla="*/ 257175 h 259549"/>
                <a:gd name="connsiteX4" fmla="*/ 262765 w 262765"/>
                <a:gd name="connsiteY4" fmla="*/ 259549 h 259549"/>
                <a:gd name="connsiteX5" fmla="*/ 262172 w 262765"/>
                <a:gd name="connsiteY5" fmla="*/ 0 h 259549"/>
                <a:gd name="connsiteX6" fmla="*/ 593 w 262765"/>
                <a:gd name="connsiteY6" fmla="*/ 0 h 259549"/>
                <a:gd name="connsiteX0" fmla="*/ 593 w 263385"/>
                <a:gd name="connsiteY0" fmla="*/ 0 h 259549"/>
                <a:gd name="connsiteX1" fmla="*/ 0 w 263385"/>
                <a:gd name="connsiteY1" fmla="*/ 45845 h 259549"/>
                <a:gd name="connsiteX2" fmla="*/ 216452 w 263385"/>
                <a:gd name="connsiteY2" fmla="*/ 45251 h 259549"/>
                <a:gd name="connsiteX3" fmla="*/ 216452 w 263385"/>
                <a:gd name="connsiteY3" fmla="*/ 257175 h 259549"/>
                <a:gd name="connsiteX4" fmla="*/ 262765 w 263385"/>
                <a:gd name="connsiteY4" fmla="*/ 259549 h 259549"/>
                <a:gd name="connsiteX5" fmla="*/ 263359 w 263385"/>
                <a:gd name="connsiteY5" fmla="*/ 0 h 259549"/>
                <a:gd name="connsiteX6" fmla="*/ 593 w 263385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16" h="259549">
                  <a:moveTo>
                    <a:pt x="593" y="0"/>
                  </a:moveTo>
                  <a:cubicBezTo>
                    <a:pt x="198" y="14886"/>
                    <a:pt x="395" y="30959"/>
                    <a:pt x="0" y="45845"/>
                  </a:cubicBezTo>
                  <a:lnTo>
                    <a:pt x="216452" y="45251"/>
                  </a:lnTo>
                  <a:lnTo>
                    <a:pt x="216452" y="257175"/>
                  </a:lnTo>
                  <a:lnTo>
                    <a:pt x="263359" y="259549"/>
                  </a:lnTo>
                  <a:cubicBezTo>
                    <a:pt x="263161" y="173033"/>
                    <a:pt x="263557" y="86516"/>
                    <a:pt x="263359" y="0"/>
                  </a:cubicBezTo>
                  <a:lnTo>
                    <a:pt x="593" y="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3" name="任意多边形: 形状 112">
              <a:extLst>
                <a:ext uri="{FF2B5EF4-FFF2-40B4-BE49-F238E27FC236}">
                  <a16:creationId xmlns:a16="http://schemas.microsoft.com/office/drawing/2014/main" id="{1A773686-DF29-493E-BE9D-2D138F1B186C}"/>
                </a:ext>
              </a:extLst>
            </p:cNvPr>
            <p:cNvSpPr/>
            <p:nvPr/>
          </p:nvSpPr>
          <p:spPr>
            <a:xfrm>
              <a:off x="1011179" y="6096775"/>
              <a:ext cx="274288" cy="56943"/>
            </a:xfrm>
            <a:custGeom>
              <a:avLst/>
              <a:gdLst>
                <a:gd name="connsiteX0" fmla="*/ 0 w 636240"/>
                <a:gd name="connsiteY0" fmla="*/ 0 h 132084"/>
                <a:gd name="connsiteX1" fmla="*/ 636270 w 636240"/>
                <a:gd name="connsiteY1" fmla="*/ 0 h 132084"/>
                <a:gd name="connsiteX2" fmla="*/ 636270 w 636240"/>
                <a:gd name="connsiteY2" fmla="*/ 47625 h 132084"/>
                <a:gd name="connsiteX3" fmla="*/ 0 w 636240"/>
                <a:gd name="connsiteY3" fmla="*/ 47625 h 132084"/>
                <a:gd name="connsiteX4" fmla="*/ 262890 w 636240"/>
                <a:gd name="connsiteY4" fmla="*/ 85725 h 132084"/>
                <a:gd name="connsiteX5" fmla="*/ 636270 w 636240"/>
                <a:gd name="connsiteY5" fmla="*/ 85725 h 132084"/>
                <a:gd name="connsiteX6" fmla="*/ 636270 w 636240"/>
                <a:gd name="connsiteY6" fmla="*/ 133350 h 132084"/>
                <a:gd name="connsiteX7" fmla="*/ 262890 w 636240"/>
                <a:gd name="connsiteY7" fmla="*/ 133350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40" h="132084">
                  <a:moveTo>
                    <a:pt x="0" y="0"/>
                  </a:moveTo>
                  <a:lnTo>
                    <a:pt x="636270" y="0"/>
                  </a:lnTo>
                  <a:lnTo>
                    <a:pt x="636270" y="47625"/>
                  </a:lnTo>
                  <a:lnTo>
                    <a:pt x="0" y="47625"/>
                  </a:lnTo>
                  <a:close/>
                  <a:moveTo>
                    <a:pt x="262890" y="85725"/>
                  </a:moveTo>
                  <a:lnTo>
                    <a:pt x="636270" y="85725"/>
                  </a:lnTo>
                  <a:lnTo>
                    <a:pt x="636270" y="133350"/>
                  </a:lnTo>
                  <a:lnTo>
                    <a:pt x="262890" y="13335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4" name="任意多边形: 形状 113">
              <a:extLst>
                <a:ext uri="{FF2B5EF4-FFF2-40B4-BE49-F238E27FC236}">
                  <a16:creationId xmlns:a16="http://schemas.microsoft.com/office/drawing/2014/main" id="{E4D5F2E6-152E-4016-96D5-E0E8BC5A1808}"/>
                </a:ext>
              </a:extLst>
            </p:cNvPr>
            <p:cNvSpPr/>
            <p:nvPr/>
          </p:nvSpPr>
          <p:spPr>
            <a:xfrm>
              <a:off x="1273161" y="6051605"/>
              <a:ext cx="64161" cy="147570"/>
            </a:xfrm>
            <a:custGeom>
              <a:avLst/>
              <a:gdLst>
                <a:gd name="connsiteX0" fmla="*/ 40005 w 148828"/>
                <a:gd name="connsiteY0" fmla="*/ 171450 h 342304"/>
                <a:gd name="connsiteX1" fmla="*/ 150495 w 148828"/>
                <a:gd name="connsiteY1" fmla="*/ 26670 h 342304"/>
                <a:gd name="connsiteX2" fmla="*/ 150495 w 148828"/>
                <a:gd name="connsiteY2" fmla="*/ 0 h 342304"/>
                <a:gd name="connsiteX3" fmla="*/ 0 w 148828"/>
                <a:gd name="connsiteY3" fmla="*/ 171450 h 342304"/>
                <a:gd name="connsiteX4" fmla="*/ 150495 w 148828"/>
                <a:gd name="connsiteY4" fmla="*/ 342900 h 342304"/>
                <a:gd name="connsiteX5" fmla="*/ 150495 w 148828"/>
                <a:gd name="connsiteY5" fmla="*/ 316230 h 342304"/>
                <a:gd name="connsiteX6" fmla="*/ 40005 w 148828"/>
                <a:gd name="connsiteY6" fmla="*/ 171450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828" h="342304">
                  <a:moveTo>
                    <a:pt x="40005" y="171450"/>
                  </a:moveTo>
                  <a:cubicBezTo>
                    <a:pt x="40005" y="74295"/>
                    <a:pt x="104775" y="40005"/>
                    <a:pt x="150495" y="26670"/>
                  </a:cubicBezTo>
                  <a:lnTo>
                    <a:pt x="150495" y="0"/>
                  </a:lnTo>
                  <a:cubicBezTo>
                    <a:pt x="150495" y="0"/>
                    <a:pt x="0" y="7620"/>
                    <a:pt x="0" y="171450"/>
                  </a:cubicBezTo>
                  <a:cubicBezTo>
                    <a:pt x="0" y="337185"/>
                    <a:pt x="150495" y="342900"/>
                    <a:pt x="150495" y="342900"/>
                  </a:cubicBezTo>
                  <a:lnTo>
                    <a:pt x="150495" y="316230"/>
                  </a:lnTo>
                  <a:cubicBezTo>
                    <a:pt x="104775" y="302895"/>
                    <a:pt x="40005" y="268605"/>
                    <a:pt x="40005" y="171450"/>
                  </a:cubicBez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5" name="任意多边形: 形状 114">
            <a:extLst>
              <a:ext uri="{FF2B5EF4-FFF2-40B4-BE49-F238E27FC236}">
                <a16:creationId xmlns:a16="http://schemas.microsoft.com/office/drawing/2014/main" id="{9EC1D014-99B8-4D6B-BE9C-0CC9719216E5}"/>
              </a:ext>
            </a:extLst>
          </p:cNvPr>
          <p:cNvSpPr/>
          <p:nvPr userDrawn="1"/>
        </p:nvSpPr>
        <p:spPr>
          <a:xfrm rot="1337672">
            <a:off x="10013750" y="3597575"/>
            <a:ext cx="69642" cy="104463"/>
          </a:xfrm>
          <a:custGeom>
            <a:avLst/>
            <a:gdLst>
              <a:gd name="connsiteX0" fmla="*/ 260648 w 394493"/>
              <a:gd name="connsiteY0" fmla="*/ 541020 h 591740"/>
              <a:gd name="connsiteX1" fmla="*/ 345182 w 394493"/>
              <a:gd name="connsiteY1" fmla="*/ 371951 h 591740"/>
              <a:gd name="connsiteX2" fmla="*/ 255012 w 394493"/>
              <a:gd name="connsiteY2" fmla="*/ 199360 h 591740"/>
              <a:gd name="connsiteX3" fmla="*/ 312073 w 394493"/>
              <a:gd name="connsiteY3" fmla="*/ 61992 h 591740"/>
              <a:gd name="connsiteX4" fmla="*/ 292348 w 394493"/>
              <a:gd name="connsiteY4" fmla="*/ 54243 h 591740"/>
              <a:gd name="connsiteX5" fmla="*/ 307846 w 394493"/>
              <a:gd name="connsiteY5" fmla="*/ 16202 h 591740"/>
              <a:gd name="connsiteX6" fmla="*/ 269101 w 394493"/>
              <a:gd name="connsiteY6" fmla="*/ 0 h 591740"/>
              <a:gd name="connsiteX7" fmla="*/ 253603 w 394493"/>
              <a:gd name="connsiteY7" fmla="*/ 38040 h 591740"/>
              <a:gd name="connsiteX8" fmla="*/ 233878 w 394493"/>
              <a:gd name="connsiteY8" fmla="*/ 30291 h 591740"/>
              <a:gd name="connsiteX9" fmla="*/ 114826 w 394493"/>
              <a:gd name="connsiteY9" fmla="*/ 317004 h 591740"/>
              <a:gd name="connsiteX10" fmla="*/ 114826 w 394493"/>
              <a:gd name="connsiteY10" fmla="*/ 317004 h 591740"/>
              <a:gd name="connsiteX11" fmla="*/ 120461 w 394493"/>
              <a:gd name="connsiteY11" fmla="*/ 358567 h 591740"/>
              <a:gd name="connsiteX12" fmla="*/ 112713 w 394493"/>
              <a:gd name="connsiteY12" fmla="*/ 376882 h 591740"/>
              <a:gd name="connsiteX13" fmla="*/ 151457 w 394493"/>
              <a:gd name="connsiteY13" fmla="*/ 393085 h 591740"/>
              <a:gd name="connsiteX14" fmla="*/ 159206 w 394493"/>
              <a:gd name="connsiteY14" fmla="*/ 374769 h 591740"/>
              <a:gd name="connsiteX15" fmla="*/ 193020 w 394493"/>
              <a:gd name="connsiteY15" fmla="*/ 349409 h 591740"/>
              <a:gd name="connsiteX16" fmla="*/ 193020 w 394493"/>
              <a:gd name="connsiteY16" fmla="*/ 349409 h 591740"/>
              <a:gd name="connsiteX17" fmla="*/ 200769 w 394493"/>
              <a:gd name="connsiteY17" fmla="*/ 329684 h 591740"/>
              <a:gd name="connsiteX18" fmla="*/ 297279 w 394493"/>
              <a:gd name="connsiteY18" fmla="*/ 329684 h 591740"/>
              <a:gd name="connsiteX19" fmla="*/ 302915 w 394493"/>
              <a:gd name="connsiteY19" fmla="*/ 371951 h 591740"/>
              <a:gd name="connsiteX20" fmla="*/ 133846 w 394493"/>
              <a:gd name="connsiteY20" fmla="*/ 541020 h 591740"/>
              <a:gd name="connsiteX21" fmla="*/ 0 w 394493"/>
              <a:gd name="connsiteY21" fmla="*/ 541020 h 591740"/>
              <a:gd name="connsiteX22" fmla="*/ 0 w 394493"/>
              <a:gd name="connsiteY22" fmla="*/ 583287 h 591740"/>
              <a:gd name="connsiteX23" fmla="*/ 0 w 394493"/>
              <a:gd name="connsiteY23" fmla="*/ 597376 h 591740"/>
              <a:gd name="connsiteX24" fmla="*/ 394494 w 394493"/>
              <a:gd name="connsiteY24" fmla="*/ 597376 h 591740"/>
              <a:gd name="connsiteX25" fmla="*/ 394494 w 394493"/>
              <a:gd name="connsiteY25" fmla="*/ 583287 h 591740"/>
              <a:gd name="connsiteX26" fmla="*/ 394494 w 394493"/>
              <a:gd name="connsiteY26" fmla="*/ 541020 h 591740"/>
              <a:gd name="connsiteX27" fmla="*/ 260648 w 394493"/>
              <a:gd name="connsiteY27" fmla="*/ 541020 h 591740"/>
              <a:gd name="connsiteX28" fmla="*/ 246559 w 394493"/>
              <a:gd name="connsiteY28" fmla="*/ 315595 h 591740"/>
              <a:gd name="connsiteX29" fmla="*/ 204291 w 394493"/>
              <a:gd name="connsiteY29" fmla="*/ 273328 h 591740"/>
              <a:gd name="connsiteX30" fmla="*/ 246559 w 394493"/>
              <a:gd name="connsiteY30" fmla="*/ 231061 h 591740"/>
              <a:gd name="connsiteX31" fmla="*/ 288826 w 394493"/>
              <a:gd name="connsiteY31" fmla="*/ 273328 h 591740"/>
              <a:gd name="connsiteX32" fmla="*/ 246559 w 394493"/>
              <a:gd name="connsiteY32" fmla="*/ 315595 h 5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4493" h="591740">
                <a:moveTo>
                  <a:pt x="260648" y="541020"/>
                </a:moveTo>
                <a:cubicBezTo>
                  <a:pt x="312073" y="502275"/>
                  <a:pt x="345182" y="440988"/>
                  <a:pt x="345182" y="371951"/>
                </a:cubicBezTo>
                <a:cubicBezTo>
                  <a:pt x="345182" y="300802"/>
                  <a:pt x="309255" y="237401"/>
                  <a:pt x="255012" y="199360"/>
                </a:cubicBezTo>
                <a:lnTo>
                  <a:pt x="312073" y="61992"/>
                </a:lnTo>
                <a:lnTo>
                  <a:pt x="292348" y="54243"/>
                </a:lnTo>
                <a:lnTo>
                  <a:pt x="307846" y="16202"/>
                </a:lnTo>
                <a:lnTo>
                  <a:pt x="269101" y="0"/>
                </a:lnTo>
                <a:lnTo>
                  <a:pt x="253603" y="38040"/>
                </a:lnTo>
                <a:lnTo>
                  <a:pt x="233878" y="30291"/>
                </a:lnTo>
                <a:lnTo>
                  <a:pt x="114826" y="317004"/>
                </a:lnTo>
                <a:lnTo>
                  <a:pt x="114826" y="317004"/>
                </a:lnTo>
                <a:cubicBezTo>
                  <a:pt x="109190" y="331093"/>
                  <a:pt x="111304" y="347295"/>
                  <a:pt x="120461" y="358567"/>
                </a:cubicBezTo>
                <a:lnTo>
                  <a:pt x="112713" y="376882"/>
                </a:lnTo>
                <a:lnTo>
                  <a:pt x="151457" y="393085"/>
                </a:lnTo>
                <a:lnTo>
                  <a:pt x="159206" y="374769"/>
                </a:lnTo>
                <a:cubicBezTo>
                  <a:pt x="174000" y="372656"/>
                  <a:pt x="186680" y="363498"/>
                  <a:pt x="193020" y="349409"/>
                </a:cubicBezTo>
                <a:lnTo>
                  <a:pt x="193020" y="349409"/>
                </a:lnTo>
                <a:lnTo>
                  <a:pt x="200769" y="329684"/>
                </a:lnTo>
                <a:lnTo>
                  <a:pt x="297279" y="329684"/>
                </a:lnTo>
                <a:cubicBezTo>
                  <a:pt x="300802" y="343069"/>
                  <a:pt x="302915" y="357158"/>
                  <a:pt x="302915" y="371951"/>
                </a:cubicBezTo>
                <a:cubicBezTo>
                  <a:pt x="302915" y="464939"/>
                  <a:pt x="226834" y="541020"/>
                  <a:pt x="133846" y="541020"/>
                </a:cubicBezTo>
                <a:lnTo>
                  <a:pt x="0" y="541020"/>
                </a:lnTo>
                <a:lnTo>
                  <a:pt x="0" y="583287"/>
                </a:lnTo>
                <a:lnTo>
                  <a:pt x="0" y="597376"/>
                </a:lnTo>
                <a:lnTo>
                  <a:pt x="394494" y="597376"/>
                </a:lnTo>
                <a:lnTo>
                  <a:pt x="394494" y="583287"/>
                </a:lnTo>
                <a:lnTo>
                  <a:pt x="394494" y="541020"/>
                </a:lnTo>
                <a:lnTo>
                  <a:pt x="260648" y="541020"/>
                </a:lnTo>
                <a:close/>
                <a:moveTo>
                  <a:pt x="246559" y="315595"/>
                </a:moveTo>
                <a:cubicBezTo>
                  <a:pt x="223312" y="315595"/>
                  <a:pt x="204291" y="296575"/>
                  <a:pt x="204291" y="273328"/>
                </a:cubicBezTo>
                <a:cubicBezTo>
                  <a:pt x="204291" y="250081"/>
                  <a:pt x="223312" y="231061"/>
                  <a:pt x="246559" y="231061"/>
                </a:cubicBezTo>
                <a:cubicBezTo>
                  <a:pt x="269806" y="231061"/>
                  <a:pt x="288826" y="250081"/>
                  <a:pt x="288826" y="273328"/>
                </a:cubicBezTo>
                <a:cubicBezTo>
                  <a:pt x="288826" y="296575"/>
                  <a:pt x="269806" y="315595"/>
                  <a:pt x="246559" y="315595"/>
                </a:cubicBezTo>
                <a:close/>
              </a:path>
            </a:pathLst>
          </a:custGeom>
          <a:noFill/>
          <a:ln w="6350" cap="flat">
            <a:solidFill>
              <a:schemeClr val="tx1">
                <a:lumMod val="75000"/>
                <a:lumOff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48971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14330" y="692150"/>
            <a:ext cx="2666471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4918" y="692150"/>
            <a:ext cx="7844833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CDCFF3-A30F-4E95-A5B0-D1BC9486E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ACB754-18DF-4D35-A835-1416677A4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0337E2-D290-4BAC-9509-4D9E2F363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9329BE-6E5C-46DC-9B75-00BF1F6DDBE4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03314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224318">
            <a:extLst>
              <a:ext uri="{FF2B5EF4-FFF2-40B4-BE49-F238E27FC236}">
                <a16:creationId xmlns:a16="http://schemas.microsoft.com/office/drawing/2014/main" id="{002A1411-B4B4-494C-9781-E4F1D0AC8D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F4CD3-F53D-4F1A-BE59-8436C61ADCF0}" type="datetime1">
              <a:rPr lang="zh-CN" altLang="en-US"/>
              <a:pPr>
                <a:defRPr/>
              </a:pPr>
              <a:t>2021/4/23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页脚占位符 224319">
            <a:extLst>
              <a:ext uri="{FF2B5EF4-FFF2-40B4-BE49-F238E27FC236}">
                <a16:creationId xmlns:a16="http://schemas.microsoft.com/office/drawing/2014/main" id="{4A00F89E-96DA-498F-B91A-780D69948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24320">
            <a:extLst>
              <a:ext uri="{FF2B5EF4-FFF2-40B4-BE49-F238E27FC236}">
                <a16:creationId xmlns:a16="http://schemas.microsoft.com/office/drawing/2014/main" id="{657574EF-6870-4A53-8FA1-51370AF4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1A02E-BD91-4B46-9CCB-B0E09A3232A4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273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14917" y="692150"/>
            <a:ext cx="10665883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日期占位符 224318">
            <a:extLst>
              <a:ext uri="{FF2B5EF4-FFF2-40B4-BE49-F238E27FC236}">
                <a16:creationId xmlns:a16="http://schemas.microsoft.com/office/drawing/2014/main" id="{0698BF3D-F2D3-4295-AF1B-40160B4B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6B0DF-E5E2-4A75-BF61-8A24526E4675}" type="datetime1">
              <a:rPr lang="zh-CN" altLang="en-US"/>
              <a:pPr>
                <a:defRPr/>
              </a:pPr>
              <a:t>2021/4/23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页脚占位符 224319">
            <a:extLst>
              <a:ext uri="{FF2B5EF4-FFF2-40B4-BE49-F238E27FC236}">
                <a16:creationId xmlns:a16="http://schemas.microsoft.com/office/drawing/2014/main" id="{3F285DE4-462B-46CA-990A-D9E87516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224320">
            <a:extLst>
              <a:ext uri="{FF2B5EF4-FFF2-40B4-BE49-F238E27FC236}">
                <a16:creationId xmlns:a16="http://schemas.microsoft.com/office/drawing/2014/main" id="{3C3FC051-F76F-48C4-89C1-2E2D6219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EF43A-2C2E-42AF-8301-A226DB87E4D4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445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，文本与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联机映像占位符 3"/>
          <p:cNvSpPr>
            <a:spLocks noGrp="1"/>
          </p:cNvSpPr>
          <p:nvPr>
            <p:ph type="clipArt"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" name="日期占位符 224318">
            <a:extLst>
              <a:ext uri="{FF2B5EF4-FFF2-40B4-BE49-F238E27FC236}">
                <a16:creationId xmlns:a16="http://schemas.microsoft.com/office/drawing/2014/main" id="{55F11577-BD34-4866-850D-A223DEF5E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0C73E-B207-4EC2-A9D0-C83F12175160}" type="datetime1">
              <a:rPr lang="zh-CN" altLang="en-US"/>
              <a:pPr>
                <a:defRPr/>
              </a:pPr>
              <a:t>2021/4/23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页脚占位符 224319">
            <a:extLst>
              <a:ext uri="{FF2B5EF4-FFF2-40B4-BE49-F238E27FC236}">
                <a16:creationId xmlns:a16="http://schemas.microsoft.com/office/drawing/2014/main" id="{8418AEE5-3804-41A2-AB73-3EF43ED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24320">
            <a:extLst>
              <a:ext uri="{FF2B5EF4-FFF2-40B4-BE49-F238E27FC236}">
                <a16:creationId xmlns:a16="http://schemas.microsoft.com/office/drawing/2014/main" id="{16059DD8-59BE-4356-BD78-274221D7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832CB-B628-4F17-9667-55381505C6C6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0492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63DCE73-DD3D-4CDB-A430-FF756B256934}"/>
              </a:ext>
            </a:extLst>
          </p:cNvPr>
          <p:cNvSpPr/>
          <p:nvPr userDrawn="1"/>
        </p:nvSpPr>
        <p:spPr>
          <a:xfrm>
            <a:off x="4656138" y="549276"/>
            <a:ext cx="2878138" cy="5759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" name="矩形 2">
            <a:extLst>
              <a:ext uri="{FF2B5EF4-FFF2-40B4-BE49-F238E27FC236}">
                <a16:creationId xmlns:a16="http://schemas.microsoft.com/office/drawing/2014/main" id="{E61622D4-5733-4AAC-98D3-FA7E74F06005}"/>
              </a:ext>
            </a:extLst>
          </p:cNvPr>
          <p:cNvSpPr/>
          <p:nvPr userDrawn="1"/>
        </p:nvSpPr>
        <p:spPr>
          <a:xfrm>
            <a:off x="4962654" y="2552621"/>
            <a:ext cx="4629022" cy="1289553"/>
          </a:xfrm>
          <a:prstGeom prst="rect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219D67D1-FB18-4194-B816-24D7E8C8F121}"/>
              </a:ext>
            </a:extLst>
          </p:cNvPr>
          <p:cNvSpPr/>
          <p:nvPr userDrawn="1"/>
        </p:nvSpPr>
        <p:spPr>
          <a:xfrm>
            <a:off x="5712642" y="3162473"/>
            <a:ext cx="450034" cy="25747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文本占位符 56">
            <a:extLst>
              <a:ext uri="{FF2B5EF4-FFF2-40B4-BE49-F238E27FC236}">
                <a16:creationId xmlns:a16="http://schemas.microsoft.com/office/drawing/2014/main" id="{8244F878-4A26-4E14-9244-A8FE1A8AF3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41262" y="2928965"/>
            <a:ext cx="2185214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l">
              <a:buNone/>
              <a:defRPr lang="zh-CN" altLang="en-US" sz="36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zh-CN" altLang="en-US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输入标题</a:t>
            </a:r>
          </a:p>
        </p:txBody>
      </p:sp>
      <p:sp>
        <p:nvSpPr>
          <p:cNvPr id="11" name="文本占位符 56">
            <a:extLst>
              <a:ext uri="{FF2B5EF4-FFF2-40B4-BE49-F238E27FC236}">
                <a16:creationId xmlns:a16="http://schemas.microsoft.com/office/drawing/2014/main" id="{26658DD1-CB5E-4731-9AD9-3541F9BE2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96984" y="2673608"/>
            <a:ext cx="655949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i="1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zh-CN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rPr>
              <a:t>1</a:t>
            </a:r>
            <a:endParaRPr lang="zh-CN" altLang="en-US">
              <a:gradFill>
                <a:gsLst>
                  <a:gs pos="0">
                    <a:schemeClr val="accent1">
                      <a:lumMod val="30000"/>
                    </a:schemeClr>
                  </a:gs>
                  <a:gs pos="100000">
                    <a:schemeClr val="accent1">
                      <a:lumMod val="3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grpSp>
        <p:nvGrpSpPr>
          <p:cNvPr id="10" name="图形 8" descr="显微镜">
            <a:extLst>
              <a:ext uri="{FF2B5EF4-FFF2-40B4-BE49-F238E27FC236}">
                <a16:creationId xmlns:a16="http://schemas.microsoft.com/office/drawing/2014/main" id="{E30C0A5D-668E-4DCC-BF2F-9EE047E38AAB}"/>
              </a:ext>
            </a:extLst>
          </p:cNvPr>
          <p:cNvGrpSpPr/>
          <p:nvPr userDrawn="1"/>
        </p:nvGrpSpPr>
        <p:grpSpPr>
          <a:xfrm>
            <a:off x="8735988" y="3259876"/>
            <a:ext cx="689026" cy="582298"/>
            <a:chOff x="5574491" y="4693955"/>
            <a:chExt cx="718208" cy="606962"/>
          </a:xfrm>
          <a:noFill/>
        </p:grpSpPr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797CA990-21F2-4A0F-BB02-0208165625C3}"/>
                </a:ext>
              </a:extLst>
            </p:cNvPr>
            <p:cNvSpPr/>
            <p:nvPr/>
          </p:nvSpPr>
          <p:spPr>
            <a:xfrm>
              <a:off x="5949744" y="5082293"/>
              <a:ext cx="126802" cy="70445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21E6A852-84A8-4975-B3A0-20FEE6B44C28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1B0D859B-A45C-4B42-90EC-4DEE2D8DA594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1808BD69-416E-4BDA-98FC-1301449EDDD2}"/>
                </a:ext>
              </a:extLst>
            </p:cNvPr>
            <p:cNvSpPr/>
            <p:nvPr/>
          </p:nvSpPr>
          <p:spPr>
            <a:xfrm>
              <a:off x="5898205" y="4693955"/>
              <a:ext cx="394494" cy="591741"/>
            </a:xfrm>
            <a:custGeom>
              <a:avLst/>
              <a:gdLst>
                <a:gd name="connsiteX0" fmla="*/ 260648 w 394493"/>
                <a:gd name="connsiteY0" fmla="*/ 541020 h 591740"/>
                <a:gd name="connsiteX1" fmla="*/ 345182 w 394493"/>
                <a:gd name="connsiteY1" fmla="*/ 371951 h 591740"/>
                <a:gd name="connsiteX2" fmla="*/ 255012 w 394493"/>
                <a:gd name="connsiteY2" fmla="*/ 199360 h 591740"/>
                <a:gd name="connsiteX3" fmla="*/ 312073 w 394493"/>
                <a:gd name="connsiteY3" fmla="*/ 61992 h 591740"/>
                <a:gd name="connsiteX4" fmla="*/ 292348 w 394493"/>
                <a:gd name="connsiteY4" fmla="*/ 54243 h 591740"/>
                <a:gd name="connsiteX5" fmla="*/ 307846 w 394493"/>
                <a:gd name="connsiteY5" fmla="*/ 16202 h 591740"/>
                <a:gd name="connsiteX6" fmla="*/ 269101 w 394493"/>
                <a:gd name="connsiteY6" fmla="*/ 0 h 591740"/>
                <a:gd name="connsiteX7" fmla="*/ 253603 w 394493"/>
                <a:gd name="connsiteY7" fmla="*/ 38040 h 591740"/>
                <a:gd name="connsiteX8" fmla="*/ 233878 w 394493"/>
                <a:gd name="connsiteY8" fmla="*/ 30291 h 591740"/>
                <a:gd name="connsiteX9" fmla="*/ 114826 w 394493"/>
                <a:gd name="connsiteY9" fmla="*/ 317004 h 591740"/>
                <a:gd name="connsiteX10" fmla="*/ 114826 w 394493"/>
                <a:gd name="connsiteY10" fmla="*/ 317004 h 591740"/>
                <a:gd name="connsiteX11" fmla="*/ 120461 w 394493"/>
                <a:gd name="connsiteY11" fmla="*/ 358567 h 591740"/>
                <a:gd name="connsiteX12" fmla="*/ 112713 w 394493"/>
                <a:gd name="connsiteY12" fmla="*/ 376882 h 591740"/>
                <a:gd name="connsiteX13" fmla="*/ 151457 w 394493"/>
                <a:gd name="connsiteY13" fmla="*/ 393085 h 591740"/>
                <a:gd name="connsiteX14" fmla="*/ 159206 w 394493"/>
                <a:gd name="connsiteY14" fmla="*/ 374769 h 591740"/>
                <a:gd name="connsiteX15" fmla="*/ 193020 w 394493"/>
                <a:gd name="connsiteY15" fmla="*/ 349409 h 591740"/>
                <a:gd name="connsiteX16" fmla="*/ 193020 w 394493"/>
                <a:gd name="connsiteY16" fmla="*/ 349409 h 591740"/>
                <a:gd name="connsiteX17" fmla="*/ 200769 w 394493"/>
                <a:gd name="connsiteY17" fmla="*/ 329684 h 591740"/>
                <a:gd name="connsiteX18" fmla="*/ 297279 w 394493"/>
                <a:gd name="connsiteY18" fmla="*/ 329684 h 591740"/>
                <a:gd name="connsiteX19" fmla="*/ 302915 w 394493"/>
                <a:gd name="connsiteY19" fmla="*/ 371951 h 591740"/>
                <a:gd name="connsiteX20" fmla="*/ 133846 w 394493"/>
                <a:gd name="connsiteY20" fmla="*/ 541020 h 591740"/>
                <a:gd name="connsiteX21" fmla="*/ 0 w 394493"/>
                <a:gd name="connsiteY21" fmla="*/ 541020 h 591740"/>
                <a:gd name="connsiteX22" fmla="*/ 0 w 394493"/>
                <a:gd name="connsiteY22" fmla="*/ 583287 h 591740"/>
                <a:gd name="connsiteX23" fmla="*/ 0 w 394493"/>
                <a:gd name="connsiteY23" fmla="*/ 597376 h 591740"/>
                <a:gd name="connsiteX24" fmla="*/ 394494 w 394493"/>
                <a:gd name="connsiteY24" fmla="*/ 597376 h 591740"/>
                <a:gd name="connsiteX25" fmla="*/ 394494 w 394493"/>
                <a:gd name="connsiteY25" fmla="*/ 583287 h 591740"/>
                <a:gd name="connsiteX26" fmla="*/ 394494 w 394493"/>
                <a:gd name="connsiteY26" fmla="*/ 541020 h 591740"/>
                <a:gd name="connsiteX27" fmla="*/ 260648 w 394493"/>
                <a:gd name="connsiteY27" fmla="*/ 541020 h 591740"/>
                <a:gd name="connsiteX28" fmla="*/ 246559 w 394493"/>
                <a:gd name="connsiteY28" fmla="*/ 315595 h 591740"/>
                <a:gd name="connsiteX29" fmla="*/ 204291 w 394493"/>
                <a:gd name="connsiteY29" fmla="*/ 273328 h 591740"/>
                <a:gd name="connsiteX30" fmla="*/ 246559 w 394493"/>
                <a:gd name="connsiteY30" fmla="*/ 231061 h 591740"/>
                <a:gd name="connsiteX31" fmla="*/ 288826 w 394493"/>
                <a:gd name="connsiteY31" fmla="*/ 273328 h 591740"/>
                <a:gd name="connsiteX32" fmla="*/ 246559 w 394493"/>
                <a:gd name="connsiteY32" fmla="*/ 315595 h 59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4493" h="591740">
                  <a:moveTo>
                    <a:pt x="260648" y="541020"/>
                  </a:moveTo>
                  <a:cubicBezTo>
                    <a:pt x="312073" y="502275"/>
                    <a:pt x="345182" y="440988"/>
                    <a:pt x="345182" y="371951"/>
                  </a:cubicBezTo>
                  <a:cubicBezTo>
                    <a:pt x="345182" y="300802"/>
                    <a:pt x="309255" y="237401"/>
                    <a:pt x="255012" y="199360"/>
                  </a:cubicBezTo>
                  <a:lnTo>
                    <a:pt x="312073" y="61992"/>
                  </a:lnTo>
                  <a:lnTo>
                    <a:pt x="292348" y="54243"/>
                  </a:lnTo>
                  <a:lnTo>
                    <a:pt x="307846" y="16202"/>
                  </a:lnTo>
                  <a:lnTo>
                    <a:pt x="269101" y="0"/>
                  </a:lnTo>
                  <a:lnTo>
                    <a:pt x="253603" y="38040"/>
                  </a:lnTo>
                  <a:lnTo>
                    <a:pt x="233878" y="30291"/>
                  </a:lnTo>
                  <a:lnTo>
                    <a:pt x="114826" y="317004"/>
                  </a:lnTo>
                  <a:lnTo>
                    <a:pt x="114826" y="317004"/>
                  </a:lnTo>
                  <a:cubicBezTo>
                    <a:pt x="109190" y="331093"/>
                    <a:pt x="111304" y="347295"/>
                    <a:pt x="120461" y="358567"/>
                  </a:cubicBezTo>
                  <a:lnTo>
                    <a:pt x="112713" y="376882"/>
                  </a:lnTo>
                  <a:lnTo>
                    <a:pt x="151457" y="393085"/>
                  </a:lnTo>
                  <a:lnTo>
                    <a:pt x="159206" y="374769"/>
                  </a:lnTo>
                  <a:cubicBezTo>
                    <a:pt x="174000" y="372656"/>
                    <a:pt x="186680" y="363498"/>
                    <a:pt x="193020" y="349409"/>
                  </a:cubicBezTo>
                  <a:lnTo>
                    <a:pt x="193020" y="349409"/>
                  </a:lnTo>
                  <a:lnTo>
                    <a:pt x="200769" y="329684"/>
                  </a:lnTo>
                  <a:lnTo>
                    <a:pt x="297279" y="329684"/>
                  </a:lnTo>
                  <a:cubicBezTo>
                    <a:pt x="300802" y="343069"/>
                    <a:pt x="302915" y="357158"/>
                    <a:pt x="302915" y="371951"/>
                  </a:cubicBezTo>
                  <a:cubicBezTo>
                    <a:pt x="302915" y="464939"/>
                    <a:pt x="226834" y="541020"/>
                    <a:pt x="133846" y="541020"/>
                  </a:cubicBezTo>
                  <a:lnTo>
                    <a:pt x="0" y="541020"/>
                  </a:lnTo>
                  <a:lnTo>
                    <a:pt x="0" y="583287"/>
                  </a:lnTo>
                  <a:lnTo>
                    <a:pt x="0" y="597376"/>
                  </a:lnTo>
                  <a:lnTo>
                    <a:pt x="394494" y="597376"/>
                  </a:lnTo>
                  <a:lnTo>
                    <a:pt x="394494" y="583287"/>
                  </a:lnTo>
                  <a:lnTo>
                    <a:pt x="394494" y="541020"/>
                  </a:lnTo>
                  <a:lnTo>
                    <a:pt x="260648" y="541020"/>
                  </a:lnTo>
                  <a:close/>
                  <a:moveTo>
                    <a:pt x="246559" y="315595"/>
                  </a:moveTo>
                  <a:cubicBezTo>
                    <a:pt x="223312" y="315595"/>
                    <a:pt x="204291" y="296575"/>
                    <a:pt x="204291" y="273328"/>
                  </a:cubicBezTo>
                  <a:cubicBezTo>
                    <a:pt x="204291" y="250081"/>
                    <a:pt x="223312" y="231061"/>
                    <a:pt x="246559" y="231061"/>
                  </a:cubicBezTo>
                  <a:cubicBezTo>
                    <a:pt x="269806" y="231061"/>
                    <a:pt x="288826" y="250081"/>
                    <a:pt x="288826" y="273328"/>
                  </a:cubicBezTo>
                  <a:cubicBezTo>
                    <a:pt x="288826" y="296575"/>
                    <a:pt x="269806" y="315595"/>
                    <a:pt x="246559" y="315595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E0AEE5F9-E433-4DDB-A06E-65C3E097E4BC}"/>
                </a:ext>
              </a:extLst>
            </p:cNvPr>
            <p:cNvSpPr/>
            <p:nvPr/>
          </p:nvSpPr>
          <p:spPr>
            <a:xfrm rot="20203946">
              <a:off x="5688664" y="5230471"/>
              <a:ext cx="126802" cy="70446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AF0C05B5-1A96-450E-92A3-98C98EB7C519}"/>
                </a:ext>
              </a:extLst>
            </p:cNvPr>
            <p:cNvSpPr/>
            <p:nvPr/>
          </p:nvSpPr>
          <p:spPr>
            <a:xfrm rot="20203946">
              <a:off x="5574491" y="5242391"/>
              <a:ext cx="96900" cy="53834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9F3146FA-15AD-475B-8185-9667409EFD1F}"/>
              </a:ext>
            </a:extLst>
          </p:cNvPr>
          <p:cNvSpPr/>
          <p:nvPr userDrawn="1"/>
        </p:nvSpPr>
        <p:spPr>
          <a:xfrm>
            <a:off x="9050047" y="3780763"/>
            <a:ext cx="369093" cy="457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859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E3D11AC3-3361-4A42-A792-316FDBEC6BCF}"/>
              </a:ext>
            </a:extLst>
          </p:cNvPr>
          <p:cNvSpPr/>
          <p:nvPr userDrawn="1"/>
        </p:nvSpPr>
        <p:spPr>
          <a:xfrm rot="10800000" flipV="1">
            <a:off x="695324" y="502711"/>
            <a:ext cx="558099" cy="512266"/>
          </a:xfrm>
          <a:prstGeom prst="roundRect">
            <a:avLst>
              <a:gd name="adj" fmla="val 1072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占位符 56">
            <a:extLst>
              <a:ext uri="{FF2B5EF4-FFF2-40B4-BE49-F238E27FC236}">
                <a16:creationId xmlns:a16="http://schemas.microsoft.com/office/drawing/2014/main" id="{55DAFAD6-A271-471E-A8FA-336E2CB590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3132" y="1119259"/>
            <a:ext cx="1035861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l">
              <a:buNone/>
              <a:defRPr lang="zh-CN" altLang="en-US" sz="12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marL="228600" lvl="0" indent="-228600" algn="ctr"/>
            <a:r>
              <a:rPr lang="en-US" altLang="zh-CN"/>
              <a:t> </a:t>
            </a:r>
            <a:r>
              <a:rPr lang="zh-CN" altLang="en-US"/>
              <a:t>情景导入</a:t>
            </a: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7D3864BE-2D25-4F40-9AE2-81948984D9B1}"/>
              </a:ext>
            </a:extLst>
          </p:cNvPr>
          <p:cNvSpPr/>
          <p:nvPr userDrawn="1"/>
        </p:nvSpPr>
        <p:spPr>
          <a:xfrm>
            <a:off x="764461" y="731298"/>
            <a:ext cx="222342" cy="2223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占位符 56">
            <a:extLst>
              <a:ext uri="{FF2B5EF4-FFF2-40B4-BE49-F238E27FC236}">
                <a16:creationId xmlns:a16="http://schemas.microsoft.com/office/drawing/2014/main" id="{76C8DA4E-CBC4-426D-8152-87DE4ED3B0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5632" y="556153"/>
            <a:ext cx="1792010" cy="553581"/>
          </a:xfrm>
          <a:prstGeom prst="roundRect">
            <a:avLst>
              <a:gd name="adj" fmla="val 9943"/>
            </a:avLst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800" b="1" spc="300" dirty="0" smtClean="0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</a:defRPr>
            </a:lvl1pPr>
          </a:lstStyle>
          <a:p>
            <a:pPr marL="228600" lvl="0" indent="-228600" algn="ctr"/>
            <a:r>
              <a:rPr lang="zh-CN" altLang="en-US"/>
              <a:t>输入标题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4B63EB3-D082-4646-9EBD-888529C8ABF2}"/>
              </a:ext>
            </a:extLst>
          </p:cNvPr>
          <p:cNvSpPr txBox="1"/>
          <p:nvPr userDrawn="1"/>
        </p:nvSpPr>
        <p:spPr>
          <a:xfrm>
            <a:off x="11086704" y="858553"/>
            <a:ext cx="482824" cy="2172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b="0" i="0"/>
              <a:t>LOGO</a:t>
            </a:r>
            <a:endParaRPr lang="zh-CN" altLang="en-US" sz="800" b="0" i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DF33F8F3-6713-493D-9420-1ABA34F76B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6698" y="613380"/>
            <a:ext cx="322836" cy="322836"/>
          </a:xfrm>
          <a:prstGeom prst="rect">
            <a:avLst/>
          </a:prstGeom>
        </p:spPr>
      </p:pic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5AB56BDF-9402-493D-B8C0-62D2E5C612AA}"/>
              </a:ext>
            </a:extLst>
          </p:cNvPr>
          <p:cNvSpPr/>
          <p:nvPr userDrawn="1"/>
        </p:nvSpPr>
        <p:spPr>
          <a:xfrm>
            <a:off x="695325" y="1528133"/>
            <a:ext cx="10801350" cy="4780592"/>
          </a:xfrm>
          <a:prstGeom prst="roundRect">
            <a:avLst>
              <a:gd name="adj" fmla="val 2670"/>
            </a:avLst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2A7C7031-7AEE-4E1D-8160-229098D9564D}"/>
              </a:ext>
            </a:extLst>
          </p:cNvPr>
          <p:cNvSpPr/>
          <p:nvPr userDrawn="1"/>
        </p:nvSpPr>
        <p:spPr>
          <a:xfrm>
            <a:off x="11270870" y="6090061"/>
            <a:ext cx="437328" cy="4373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BAE52F8D-DFC7-4168-8B05-220A49AD485E}"/>
              </a:ext>
            </a:extLst>
          </p:cNvPr>
          <p:cNvGrpSpPr/>
          <p:nvPr userDrawn="1"/>
        </p:nvGrpSpPr>
        <p:grpSpPr>
          <a:xfrm>
            <a:off x="11382783" y="6184195"/>
            <a:ext cx="243146" cy="246954"/>
            <a:chOff x="844463" y="5624427"/>
            <a:chExt cx="566220" cy="575088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D98B9A55-9E6C-4BF9-83C3-68E6E234BF47}"/>
                </a:ext>
              </a:extLst>
            </p:cNvPr>
            <p:cNvSpPr/>
            <p:nvPr/>
          </p:nvSpPr>
          <p:spPr>
            <a:xfrm>
              <a:off x="1053884" y="5656580"/>
              <a:ext cx="20050" cy="20050"/>
            </a:xfrm>
            <a:custGeom>
              <a:avLst/>
              <a:gdLst>
                <a:gd name="connsiteX0" fmla="*/ 0 w 46508"/>
                <a:gd name="connsiteY0" fmla="*/ 0 h 46508"/>
                <a:gd name="connsiteX1" fmla="*/ 47625 w 46508"/>
                <a:gd name="connsiteY1" fmla="*/ 0 h 46508"/>
                <a:gd name="connsiteX2" fmla="*/ 47625 w 46508"/>
                <a:gd name="connsiteY2" fmla="*/ 47625 h 46508"/>
                <a:gd name="connsiteX3" fmla="*/ 0 w 46508"/>
                <a:gd name="connsiteY3" fmla="*/ 47625 h 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8" h="46508">
                  <a:moveTo>
                    <a:pt x="0" y="0"/>
                  </a:moveTo>
                  <a:lnTo>
                    <a:pt x="47625" y="0"/>
                  </a:lnTo>
                  <a:lnTo>
                    <a:pt x="47625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EACAC879-1719-4AAD-ACD3-D0FF04B9360C}"/>
                </a:ext>
              </a:extLst>
            </p:cNvPr>
            <p:cNvSpPr/>
            <p:nvPr/>
          </p:nvSpPr>
          <p:spPr>
            <a:xfrm>
              <a:off x="851033" y="5631942"/>
              <a:ext cx="475593" cy="560605"/>
            </a:xfrm>
            <a:custGeom>
              <a:avLst/>
              <a:gdLst>
                <a:gd name="connsiteX0" fmla="*/ 1007745 w 1103188"/>
                <a:gd name="connsiteY0" fmla="*/ 1242060 h 1300385"/>
                <a:gd name="connsiteX1" fmla="*/ 1026795 w 1103188"/>
                <a:gd name="connsiteY1" fmla="*/ 1030605 h 1300385"/>
                <a:gd name="connsiteX2" fmla="*/ 1104900 w 1103188"/>
                <a:gd name="connsiteY2" fmla="*/ 1011555 h 1300385"/>
                <a:gd name="connsiteX3" fmla="*/ 1104900 w 1103188"/>
                <a:gd name="connsiteY3" fmla="*/ 0 h 1300385"/>
                <a:gd name="connsiteX4" fmla="*/ 89535 w 1103188"/>
                <a:gd name="connsiteY4" fmla="*/ 0 h 1300385"/>
                <a:gd name="connsiteX5" fmla="*/ 100965 w 1103188"/>
                <a:gd name="connsiteY5" fmla="*/ 11430 h 1300385"/>
                <a:gd name="connsiteX6" fmla="*/ 11430 w 1103188"/>
                <a:gd name="connsiteY6" fmla="*/ 100965 h 1300385"/>
                <a:gd name="connsiteX7" fmla="*/ 0 w 1103188"/>
                <a:gd name="connsiteY7" fmla="*/ 89535 h 1300385"/>
                <a:gd name="connsiteX8" fmla="*/ 0 w 1103188"/>
                <a:gd name="connsiteY8" fmla="*/ 1211580 h 1300385"/>
                <a:gd name="connsiteX9" fmla="*/ 9525 w 1103188"/>
                <a:gd name="connsiteY9" fmla="*/ 1202055 h 1300385"/>
                <a:gd name="connsiteX10" fmla="*/ 99060 w 1103188"/>
                <a:gd name="connsiteY10" fmla="*/ 1291590 h 1300385"/>
                <a:gd name="connsiteX11" fmla="*/ 89535 w 1103188"/>
                <a:gd name="connsiteY11" fmla="*/ 1301115 h 1300385"/>
                <a:gd name="connsiteX12" fmla="*/ 1104900 w 1103188"/>
                <a:gd name="connsiteY12" fmla="*/ 1301115 h 1300385"/>
                <a:gd name="connsiteX13" fmla="*/ 1104900 w 1103188"/>
                <a:gd name="connsiteY13" fmla="*/ 1280160 h 130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3188" h="1300385">
                  <a:moveTo>
                    <a:pt x="1007745" y="1242060"/>
                  </a:moveTo>
                  <a:lnTo>
                    <a:pt x="1026795" y="1030605"/>
                  </a:lnTo>
                  <a:lnTo>
                    <a:pt x="1104900" y="1011555"/>
                  </a:lnTo>
                  <a:lnTo>
                    <a:pt x="1104900" y="0"/>
                  </a:lnTo>
                  <a:lnTo>
                    <a:pt x="89535" y="0"/>
                  </a:lnTo>
                  <a:lnTo>
                    <a:pt x="100965" y="11430"/>
                  </a:lnTo>
                  <a:lnTo>
                    <a:pt x="11430" y="100965"/>
                  </a:lnTo>
                  <a:lnTo>
                    <a:pt x="0" y="89535"/>
                  </a:lnTo>
                  <a:lnTo>
                    <a:pt x="0" y="1211580"/>
                  </a:lnTo>
                  <a:lnTo>
                    <a:pt x="9525" y="1202055"/>
                  </a:lnTo>
                  <a:lnTo>
                    <a:pt x="99060" y="1291590"/>
                  </a:lnTo>
                  <a:lnTo>
                    <a:pt x="89535" y="1301115"/>
                  </a:lnTo>
                  <a:lnTo>
                    <a:pt x="1104900" y="1301115"/>
                  </a:lnTo>
                  <a:lnTo>
                    <a:pt x="1104900" y="1280160"/>
                  </a:ln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3D71D94A-CE8E-4574-A485-0D01A1D45BD2}"/>
                </a:ext>
              </a:extLst>
            </p:cNvPr>
            <p:cNvSpPr/>
            <p:nvPr/>
          </p:nvSpPr>
          <p:spPr>
            <a:xfrm>
              <a:off x="905236" y="5643440"/>
              <a:ext cx="368925" cy="373737"/>
            </a:xfrm>
            <a:custGeom>
              <a:avLst/>
              <a:gdLst>
                <a:gd name="connsiteX0" fmla="*/ 0 w 855761"/>
                <a:gd name="connsiteY0" fmla="*/ 0 h 866923"/>
                <a:gd name="connsiteX1" fmla="*/ 857250 w 855761"/>
                <a:gd name="connsiteY1" fmla="*/ 0 h 866923"/>
                <a:gd name="connsiteX2" fmla="*/ 857250 w 855761"/>
                <a:gd name="connsiteY2" fmla="*/ 868680 h 866923"/>
                <a:gd name="connsiteX3" fmla="*/ 0 w 855761"/>
                <a:gd name="connsiteY3" fmla="*/ 868680 h 866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61" h="866923">
                  <a:moveTo>
                    <a:pt x="0" y="0"/>
                  </a:moveTo>
                  <a:lnTo>
                    <a:pt x="857250" y="0"/>
                  </a:lnTo>
                  <a:lnTo>
                    <a:pt x="857250" y="868680"/>
                  </a:lnTo>
                  <a:lnTo>
                    <a:pt x="0" y="86868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60F7DFE9-5E39-449F-911C-2593D038BB44}"/>
                </a:ext>
              </a:extLst>
            </p:cNvPr>
            <p:cNvSpPr/>
            <p:nvPr/>
          </p:nvSpPr>
          <p:spPr>
            <a:xfrm>
              <a:off x="844463" y="6051605"/>
              <a:ext cx="566220" cy="147570"/>
            </a:xfrm>
            <a:custGeom>
              <a:avLst/>
              <a:gdLst>
                <a:gd name="connsiteX0" fmla="*/ 1314450 w 1313408"/>
                <a:gd name="connsiteY0" fmla="*/ 169545 h 342304"/>
                <a:gd name="connsiteX1" fmla="*/ 1314450 w 1313408"/>
                <a:gd name="connsiteY1" fmla="*/ 169545 h 342304"/>
                <a:gd name="connsiteX2" fmla="*/ 1143000 w 1313408"/>
                <a:gd name="connsiteY2" fmla="*/ 295275 h 342304"/>
                <a:gd name="connsiteX3" fmla="*/ 167640 w 1313408"/>
                <a:gd name="connsiteY3" fmla="*/ 295275 h 342304"/>
                <a:gd name="connsiteX4" fmla="*/ 53340 w 1313408"/>
                <a:gd name="connsiteY4" fmla="*/ 180975 h 342304"/>
                <a:gd name="connsiteX5" fmla="*/ 53340 w 1313408"/>
                <a:gd name="connsiteY5" fmla="*/ 161925 h 342304"/>
                <a:gd name="connsiteX6" fmla="*/ 167640 w 1313408"/>
                <a:gd name="connsiteY6" fmla="*/ 47625 h 342304"/>
                <a:gd name="connsiteX7" fmla="*/ 1143000 w 1313408"/>
                <a:gd name="connsiteY7" fmla="*/ 47625 h 342304"/>
                <a:gd name="connsiteX8" fmla="*/ 1143000 w 1313408"/>
                <a:gd name="connsiteY8" fmla="*/ 0 h 342304"/>
                <a:gd name="connsiteX9" fmla="*/ 171450 w 1313408"/>
                <a:gd name="connsiteY9" fmla="*/ 0 h 342304"/>
                <a:gd name="connsiteX10" fmla="*/ 0 w 1313408"/>
                <a:gd name="connsiteY10" fmla="*/ 171450 h 342304"/>
                <a:gd name="connsiteX11" fmla="*/ 171450 w 1313408"/>
                <a:gd name="connsiteY11" fmla="*/ 342900 h 342304"/>
                <a:gd name="connsiteX12" fmla="*/ 1143000 w 1313408"/>
                <a:gd name="connsiteY12" fmla="*/ 342900 h 342304"/>
                <a:gd name="connsiteX13" fmla="*/ 1143000 w 1313408"/>
                <a:gd name="connsiteY13" fmla="*/ 295275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408" h="342304">
                  <a:moveTo>
                    <a:pt x="1314450" y="169545"/>
                  </a:moveTo>
                  <a:lnTo>
                    <a:pt x="1314450" y="169545"/>
                  </a:lnTo>
                  <a:close/>
                  <a:moveTo>
                    <a:pt x="1143000" y="295275"/>
                  </a:moveTo>
                  <a:lnTo>
                    <a:pt x="167640" y="295275"/>
                  </a:lnTo>
                  <a:cubicBezTo>
                    <a:pt x="104775" y="295275"/>
                    <a:pt x="53340" y="243840"/>
                    <a:pt x="53340" y="180975"/>
                  </a:cubicBezTo>
                  <a:lnTo>
                    <a:pt x="53340" y="161925"/>
                  </a:lnTo>
                  <a:cubicBezTo>
                    <a:pt x="53340" y="99060"/>
                    <a:pt x="104775" y="47625"/>
                    <a:pt x="167640" y="47625"/>
                  </a:cubicBezTo>
                  <a:lnTo>
                    <a:pt x="1143000" y="47625"/>
                  </a:lnTo>
                  <a:lnTo>
                    <a:pt x="1143000" y="0"/>
                  </a:lnTo>
                  <a:lnTo>
                    <a:pt x="171450" y="0"/>
                  </a:lnTo>
                  <a:cubicBezTo>
                    <a:pt x="76200" y="0"/>
                    <a:pt x="0" y="76200"/>
                    <a:pt x="0" y="171450"/>
                  </a:cubicBezTo>
                  <a:cubicBezTo>
                    <a:pt x="0" y="266700"/>
                    <a:pt x="76200" y="342900"/>
                    <a:pt x="171450" y="342900"/>
                  </a:cubicBezTo>
                  <a:lnTo>
                    <a:pt x="1143000" y="342900"/>
                  </a:lnTo>
                  <a:lnTo>
                    <a:pt x="1143000" y="29527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60571C54-443E-4C09-A1C2-C856C5C02ADD}"/>
                </a:ext>
              </a:extLst>
            </p:cNvPr>
            <p:cNvSpPr/>
            <p:nvPr/>
          </p:nvSpPr>
          <p:spPr>
            <a:xfrm>
              <a:off x="844463" y="5624474"/>
              <a:ext cx="493237" cy="575041"/>
            </a:xfrm>
            <a:custGeom>
              <a:avLst/>
              <a:gdLst>
                <a:gd name="connsiteX0" fmla="*/ 190500 w 1144116"/>
                <a:gd name="connsiteY0" fmla="*/ 45720 h 1333872"/>
                <a:gd name="connsiteX1" fmla="*/ 882015 w 1144116"/>
                <a:gd name="connsiteY1" fmla="*/ 45720 h 1333872"/>
                <a:gd name="connsiteX2" fmla="*/ 882015 w 1144116"/>
                <a:gd name="connsiteY2" fmla="*/ 0 h 1333872"/>
                <a:gd name="connsiteX3" fmla="*/ 975360 w 1144116"/>
                <a:gd name="connsiteY3" fmla="*/ 0 h 1333872"/>
                <a:gd name="connsiteX4" fmla="*/ 173355 w 1144116"/>
                <a:gd name="connsiteY4" fmla="*/ 0 h 1333872"/>
                <a:gd name="connsiteX5" fmla="*/ 0 w 1144116"/>
                <a:gd name="connsiteY5" fmla="*/ 173355 h 1333872"/>
                <a:gd name="connsiteX6" fmla="*/ 0 w 1144116"/>
                <a:gd name="connsiteY6" fmla="*/ 1162050 h 1333872"/>
                <a:gd name="connsiteX7" fmla="*/ 173355 w 1144116"/>
                <a:gd name="connsiteY7" fmla="*/ 1335405 h 1333872"/>
                <a:gd name="connsiteX8" fmla="*/ 192405 w 1144116"/>
                <a:gd name="connsiteY8" fmla="*/ 1335405 h 1333872"/>
                <a:gd name="connsiteX9" fmla="*/ 47625 w 1144116"/>
                <a:gd name="connsiteY9" fmla="*/ 1190625 h 1333872"/>
                <a:gd name="connsiteX10" fmla="*/ 47625 w 1144116"/>
                <a:gd name="connsiteY10" fmla="*/ 188595 h 1333872"/>
                <a:gd name="connsiteX11" fmla="*/ 190500 w 1144116"/>
                <a:gd name="connsiteY11" fmla="*/ 45720 h 1333872"/>
                <a:gd name="connsiteX12" fmla="*/ 1097280 w 1144116"/>
                <a:gd name="connsiteY12" fmla="*/ 255270 h 1333872"/>
                <a:gd name="connsiteX13" fmla="*/ 1144905 w 1144116"/>
                <a:gd name="connsiteY13" fmla="*/ 255270 h 1333872"/>
                <a:gd name="connsiteX14" fmla="*/ 1144905 w 1144116"/>
                <a:gd name="connsiteY14" fmla="*/ 1034415 h 1333872"/>
                <a:gd name="connsiteX15" fmla="*/ 1097280 w 1144116"/>
                <a:gd name="connsiteY15" fmla="*/ 1034415 h 133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4116" h="1333872">
                  <a:moveTo>
                    <a:pt x="190500" y="45720"/>
                  </a:moveTo>
                  <a:lnTo>
                    <a:pt x="882015" y="45720"/>
                  </a:lnTo>
                  <a:lnTo>
                    <a:pt x="882015" y="0"/>
                  </a:lnTo>
                  <a:lnTo>
                    <a:pt x="975360" y="0"/>
                  </a:lnTo>
                  <a:lnTo>
                    <a:pt x="173355" y="0"/>
                  </a:lnTo>
                  <a:cubicBezTo>
                    <a:pt x="78105" y="0"/>
                    <a:pt x="0" y="78105"/>
                    <a:pt x="0" y="173355"/>
                  </a:cubicBezTo>
                  <a:lnTo>
                    <a:pt x="0" y="1162050"/>
                  </a:lnTo>
                  <a:cubicBezTo>
                    <a:pt x="0" y="1257300"/>
                    <a:pt x="78105" y="1335405"/>
                    <a:pt x="173355" y="1335405"/>
                  </a:cubicBezTo>
                  <a:lnTo>
                    <a:pt x="192405" y="1335405"/>
                  </a:lnTo>
                  <a:cubicBezTo>
                    <a:pt x="112395" y="1335405"/>
                    <a:pt x="47625" y="1270635"/>
                    <a:pt x="47625" y="1190625"/>
                  </a:cubicBezTo>
                  <a:lnTo>
                    <a:pt x="47625" y="188595"/>
                  </a:lnTo>
                  <a:cubicBezTo>
                    <a:pt x="45720" y="110490"/>
                    <a:pt x="112395" y="45720"/>
                    <a:pt x="190500" y="45720"/>
                  </a:cubicBezTo>
                  <a:close/>
                  <a:moveTo>
                    <a:pt x="1097280" y="255270"/>
                  </a:moveTo>
                  <a:lnTo>
                    <a:pt x="1144905" y="255270"/>
                  </a:lnTo>
                  <a:lnTo>
                    <a:pt x="1144905" y="1034415"/>
                  </a:lnTo>
                  <a:lnTo>
                    <a:pt x="1097280" y="1034415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CFB5E2D6-908D-4AF7-BE8C-D0A4E8E69DBB}"/>
                </a:ext>
              </a:extLst>
            </p:cNvPr>
            <p:cNvSpPr/>
            <p:nvPr userDrawn="1"/>
          </p:nvSpPr>
          <p:spPr>
            <a:xfrm>
              <a:off x="1224393" y="5624427"/>
              <a:ext cx="113561" cy="111895"/>
            </a:xfrm>
            <a:custGeom>
              <a:avLst/>
              <a:gdLst>
                <a:gd name="connsiteX0" fmla="*/ 0 w 260449"/>
                <a:gd name="connsiteY0" fmla="*/ 0 h 256728"/>
                <a:gd name="connsiteX1" fmla="*/ 0 w 260449"/>
                <a:gd name="connsiteY1" fmla="*/ 47625 h 256728"/>
                <a:gd name="connsiteX2" fmla="*/ 215265 w 260449"/>
                <a:gd name="connsiteY2" fmla="*/ 47625 h 256728"/>
                <a:gd name="connsiteX3" fmla="*/ 215265 w 260449"/>
                <a:gd name="connsiteY3" fmla="*/ 257175 h 256728"/>
                <a:gd name="connsiteX4" fmla="*/ 260985 w 260449"/>
                <a:gd name="connsiteY4" fmla="*/ 257175 h 256728"/>
                <a:gd name="connsiteX5" fmla="*/ 260985 w 260449"/>
                <a:gd name="connsiteY5" fmla="*/ 0 h 256728"/>
                <a:gd name="connsiteX0" fmla="*/ 0 w 261579"/>
                <a:gd name="connsiteY0" fmla="*/ 2374 h 257175"/>
                <a:gd name="connsiteX1" fmla="*/ 594 w 261579"/>
                <a:gd name="connsiteY1" fmla="*/ 47625 h 257175"/>
                <a:gd name="connsiteX2" fmla="*/ 215859 w 261579"/>
                <a:gd name="connsiteY2" fmla="*/ 47625 h 257175"/>
                <a:gd name="connsiteX3" fmla="*/ 215859 w 261579"/>
                <a:gd name="connsiteY3" fmla="*/ 257175 h 257175"/>
                <a:gd name="connsiteX4" fmla="*/ 261579 w 261579"/>
                <a:gd name="connsiteY4" fmla="*/ 257175 h 257175"/>
                <a:gd name="connsiteX5" fmla="*/ 261579 w 261579"/>
                <a:gd name="connsiteY5" fmla="*/ 0 h 257175"/>
                <a:gd name="connsiteX6" fmla="*/ 0 w 261579"/>
                <a:gd name="connsiteY6" fmla="*/ 2374 h 257175"/>
                <a:gd name="connsiteX0" fmla="*/ 0 w 261579"/>
                <a:gd name="connsiteY0" fmla="*/ 0 h 254801"/>
                <a:gd name="connsiteX1" fmla="*/ 594 w 261579"/>
                <a:gd name="connsiteY1" fmla="*/ 45251 h 254801"/>
                <a:gd name="connsiteX2" fmla="*/ 215859 w 261579"/>
                <a:gd name="connsiteY2" fmla="*/ 45251 h 254801"/>
                <a:gd name="connsiteX3" fmla="*/ 215859 w 261579"/>
                <a:gd name="connsiteY3" fmla="*/ 254801 h 254801"/>
                <a:gd name="connsiteX4" fmla="*/ 261579 w 261579"/>
                <a:gd name="connsiteY4" fmla="*/ 254801 h 254801"/>
                <a:gd name="connsiteX5" fmla="*/ 261579 w 261579"/>
                <a:gd name="connsiteY5" fmla="*/ 0 h 254801"/>
                <a:gd name="connsiteX6" fmla="*/ 0 w 261579"/>
                <a:gd name="connsiteY6" fmla="*/ 0 h 254801"/>
                <a:gd name="connsiteX0" fmla="*/ 1186 w 262765"/>
                <a:gd name="connsiteY0" fmla="*/ 0 h 254801"/>
                <a:gd name="connsiteX1" fmla="*/ 0 w 262765"/>
                <a:gd name="connsiteY1" fmla="*/ 44658 h 254801"/>
                <a:gd name="connsiteX2" fmla="*/ 217045 w 262765"/>
                <a:gd name="connsiteY2" fmla="*/ 45251 h 254801"/>
                <a:gd name="connsiteX3" fmla="*/ 217045 w 262765"/>
                <a:gd name="connsiteY3" fmla="*/ 254801 h 254801"/>
                <a:gd name="connsiteX4" fmla="*/ 262765 w 262765"/>
                <a:gd name="connsiteY4" fmla="*/ 254801 h 254801"/>
                <a:gd name="connsiteX5" fmla="*/ 262765 w 262765"/>
                <a:gd name="connsiteY5" fmla="*/ 0 h 254801"/>
                <a:gd name="connsiteX6" fmla="*/ 1186 w 262765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5845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114 w 261693"/>
                <a:gd name="connsiteY0" fmla="*/ 0 h 254801"/>
                <a:gd name="connsiteX1" fmla="*/ 115 w 261693"/>
                <a:gd name="connsiteY1" fmla="*/ 44658 h 254801"/>
                <a:gd name="connsiteX2" fmla="*/ 215973 w 261693"/>
                <a:gd name="connsiteY2" fmla="*/ 45251 h 254801"/>
                <a:gd name="connsiteX3" fmla="*/ 215973 w 261693"/>
                <a:gd name="connsiteY3" fmla="*/ 254801 h 254801"/>
                <a:gd name="connsiteX4" fmla="*/ 261693 w 261693"/>
                <a:gd name="connsiteY4" fmla="*/ 254801 h 254801"/>
                <a:gd name="connsiteX5" fmla="*/ 261693 w 261693"/>
                <a:gd name="connsiteY5" fmla="*/ 0 h 254801"/>
                <a:gd name="connsiteX6" fmla="*/ 114 w 261693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7032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4801"/>
                <a:gd name="connsiteX1" fmla="*/ 0 w 262172"/>
                <a:gd name="connsiteY1" fmla="*/ 45845 h 254801"/>
                <a:gd name="connsiteX2" fmla="*/ 216452 w 262172"/>
                <a:gd name="connsiteY2" fmla="*/ 45251 h 254801"/>
                <a:gd name="connsiteX3" fmla="*/ 216452 w 262172"/>
                <a:gd name="connsiteY3" fmla="*/ 254801 h 254801"/>
                <a:gd name="connsiteX4" fmla="*/ 262172 w 262172"/>
                <a:gd name="connsiteY4" fmla="*/ 254801 h 254801"/>
                <a:gd name="connsiteX5" fmla="*/ 262172 w 262172"/>
                <a:gd name="connsiteY5" fmla="*/ 0 h 254801"/>
                <a:gd name="connsiteX6" fmla="*/ 593 w 262172"/>
                <a:gd name="connsiteY6" fmla="*/ 0 h 254801"/>
                <a:gd name="connsiteX0" fmla="*/ 593 w 262172"/>
                <a:gd name="connsiteY0" fmla="*/ 0 h 257175"/>
                <a:gd name="connsiteX1" fmla="*/ 0 w 262172"/>
                <a:gd name="connsiteY1" fmla="*/ 45845 h 257175"/>
                <a:gd name="connsiteX2" fmla="*/ 216452 w 262172"/>
                <a:gd name="connsiteY2" fmla="*/ 45251 h 257175"/>
                <a:gd name="connsiteX3" fmla="*/ 216452 w 262172"/>
                <a:gd name="connsiteY3" fmla="*/ 257175 h 257175"/>
                <a:gd name="connsiteX4" fmla="*/ 262172 w 262172"/>
                <a:gd name="connsiteY4" fmla="*/ 254801 h 257175"/>
                <a:gd name="connsiteX5" fmla="*/ 262172 w 262172"/>
                <a:gd name="connsiteY5" fmla="*/ 0 h 257175"/>
                <a:gd name="connsiteX6" fmla="*/ 593 w 262172"/>
                <a:gd name="connsiteY6" fmla="*/ 0 h 257175"/>
                <a:gd name="connsiteX0" fmla="*/ 593 w 262765"/>
                <a:gd name="connsiteY0" fmla="*/ 0 h 259549"/>
                <a:gd name="connsiteX1" fmla="*/ 0 w 262765"/>
                <a:gd name="connsiteY1" fmla="*/ 45845 h 259549"/>
                <a:gd name="connsiteX2" fmla="*/ 216452 w 262765"/>
                <a:gd name="connsiteY2" fmla="*/ 45251 h 259549"/>
                <a:gd name="connsiteX3" fmla="*/ 216452 w 262765"/>
                <a:gd name="connsiteY3" fmla="*/ 257175 h 259549"/>
                <a:gd name="connsiteX4" fmla="*/ 262765 w 262765"/>
                <a:gd name="connsiteY4" fmla="*/ 259549 h 259549"/>
                <a:gd name="connsiteX5" fmla="*/ 262172 w 262765"/>
                <a:gd name="connsiteY5" fmla="*/ 0 h 259549"/>
                <a:gd name="connsiteX6" fmla="*/ 593 w 262765"/>
                <a:gd name="connsiteY6" fmla="*/ 0 h 259549"/>
                <a:gd name="connsiteX0" fmla="*/ 593 w 263385"/>
                <a:gd name="connsiteY0" fmla="*/ 0 h 259549"/>
                <a:gd name="connsiteX1" fmla="*/ 0 w 263385"/>
                <a:gd name="connsiteY1" fmla="*/ 45845 h 259549"/>
                <a:gd name="connsiteX2" fmla="*/ 216452 w 263385"/>
                <a:gd name="connsiteY2" fmla="*/ 45251 h 259549"/>
                <a:gd name="connsiteX3" fmla="*/ 216452 w 263385"/>
                <a:gd name="connsiteY3" fmla="*/ 257175 h 259549"/>
                <a:gd name="connsiteX4" fmla="*/ 262765 w 263385"/>
                <a:gd name="connsiteY4" fmla="*/ 259549 h 259549"/>
                <a:gd name="connsiteX5" fmla="*/ 263359 w 263385"/>
                <a:gd name="connsiteY5" fmla="*/ 0 h 259549"/>
                <a:gd name="connsiteX6" fmla="*/ 593 w 263385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  <a:gd name="connsiteX0" fmla="*/ 593 w 263416"/>
                <a:gd name="connsiteY0" fmla="*/ 0 h 259549"/>
                <a:gd name="connsiteX1" fmla="*/ 0 w 263416"/>
                <a:gd name="connsiteY1" fmla="*/ 45845 h 259549"/>
                <a:gd name="connsiteX2" fmla="*/ 216452 w 263416"/>
                <a:gd name="connsiteY2" fmla="*/ 45251 h 259549"/>
                <a:gd name="connsiteX3" fmla="*/ 216452 w 263416"/>
                <a:gd name="connsiteY3" fmla="*/ 257175 h 259549"/>
                <a:gd name="connsiteX4" fmla="*/ 263359 w 263416"/>
                <a:gd name="connsiteY4" fmla="*/ 259549 h 259549"/>
                <a:gd name="connsiteX5" fmla="*/ 263359 w 263416"/>
                <a:gd name="connsiteY5" fmla="*/ 0 h 259549"/>
                <a:gd name="connsiteX6" fmla="*/ 593 w 263416"/>
                <a:gd name="connsiteY6" fmla="*/ 0 h 25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416" h="259549">
                  <a:moveTo>
                    <a:pt x="593" y="0"/>
                  </a:moveTo>
                  <a:cubicBezTo>
                    <a:pt x="198" y="14886"/>
                    <a:pt x="395" y="30959"/>
                    <a:pt x="0" y="45845"/>
                  </a:cubicBezTo>
                  <a:lnTo>
                    <a:pt x="216452" y="45251"/>
                  </a:lnTo>
                  <a:lnTo>
                    <a:pt x="216452" y="257175"/>
                  </a:lnTo>
                  <a:lnTo>
                    <a:pt x="263359" y="259549"/>
                  </a:lnTo>
                  <a:cubicBezTo>
                    <a:pt x="263161" y="173033"/>
                    <a:pt x="263557" y="86516"/>
                    <a:pt x="263359" y="0"/>
                  </a:cubicBezTo>
                  <a:lnTo>
                    <a:pt x="593" y="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任意多边形: 形状 30">
              <a:extLst>
                <a:ext uri="{FF2B5EF4-FFF2-40B4-BE49-F238E27FC236}">
                  <a16:creationId xmlns:a16="http://schemas.microsoft.com/office/drawing/2014/main" id="{EDF6BE80-5D5E-46C2-B57D-DA0F54C99DBB}"/>
                </a:ext>
              </a:extLst>
            </p:cNvPr>
            <p:cNvSpPr/>
            <p:nvPr/>
          </p:nvSpPr>
          <p:spPr>
            <a:xfrm>
              <a:off x="1011179" y="6096775"/>
              <a:ext cx="274288" cy="56943"/>
            </a:xfrm>
            <a:custGeom>
              <a:avLst/>
              <a:gdLst>
                <a:gd name="connsiteX0" fmla="*/ 0 w 636240"/>
                <a:gd name="connsiteY0" fmla="*/ 0 h 132084"/>
                <a:gd name="connsiteX1" fmla="*/ 636270 w 636240"/>
                <a:gd name="connsiteY1" fmla="*/ 0 h 132084"/>
                <a:gd name="connsiteX2" fmla="*/ 636270 w 636240"/>
                <a:gd name="connsiteY2" fmla="*/ 47625 h 132084"/>
                <a:gd name="connsiteX3" fmla="*/ 0 w 636240"/>
                <a:gd name="connsiteY3" fmla="*/ 47625 h 132084"/>
                <a:gd name="connsiteX4" fmla="*/ 262890 w 636240"/>
                <a:gd name="connsiteY4" fmla="*/ 85725 h 132084"/>
                <a:gd name="connsiteX5" fmla="*/ 636270 w 636240"/>
                <a:gd name="connsiteY5" fmla="*/ 85725 h 132084"/>
                <a:gd name="connsiteX6" fmla="*/ 636270 w 636240"/>
                <a:gd name="connsiteY6" fmla="*/ 133350 h 132084"/>
                <a:gd name="connsiteX7" fmla="*/ 262890 w 636240"/>
                <a:gd name="connsiteY7" fmla="*/ 133350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40" h="132084">
                  <a:moveTo>
                    <a:pt x="0" y="0"/>
                  </a:moveTo>
                  <a:lnTo>
                    <a:pt x="636270" y="0"/>
                  </a:lnTo>
                  <a:lnTo>
                    <a:pt x="636270" y="47625"/>
                  </a:lnTo>
                  <a:lnTo>
                    <a:pt x="0" y="47625"/>
                  </a:lnTo>
                  <a:close/>
                  <a:moveTo>
                    <a:pt x="262890" y="85725"/>
                  </a:moveTo>
                  <a:lnTo>
                    <a:pt x="636270" y="85725"/>
                  </a:lnTo>
                  <a:lnTo>
                    <a:pt x="636270" y="133350"/>
                  </a:lnTo>
                  <a:lnTo>
                    <a:pt x="262890" y="133350"/>
                  </a:ln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48E8D391-9F39-4C05-9C39-7A08A7CA5BD8}"/>
                </a:ext>
              </a:extLst>
            </p:cNvPr>
            <p:cNvSpPr/>
            <p:nvPr/>
          </p:nvSpPr>
          <p:spPr>
            <a:xfrm>
              <a:off x="1273161" y="6051605"/>
              <a:ext cx="64161" cy="147570"/>
            </a:xfrm>
            <a:custGeom>
              <a:avLst/>
              <a:gdLst>
                <a:gd name="connsiteX0" fmla="*/ 40005 w 148828"/>
                <a:gd name="connsiteY0" fmla="*/ 171450 h 342304"/>
                <a:gd name="connsiteX1" fmla="*/ 150495 w 148828"/>
                <a:gd name="connsiteY1" fmla="*/ 26670 h 342304"/>
                <a:gd name="connsiteX2" fmla="*/ 150495 w 148828"/>
                <a:gd name="connsiteY2" fmla="*/ 0 h 342304"/>
                <a:gd name="connsiteX3" fmla="*/ 0 w 148828"/>
                <a:gd name="connsiteY3" fmla="*/ 171450 h 342304"/>
                <a:gd name="connsiteX4" fmla="*/ 150495 w 148828"/>
                <a:gd name="connsiteY4" fmla="*/ 342900 h 342304"/>
                <a:gd name="connsiteX5" fmla="*/ 150495 w 148828"/>
                <a:gd name="connsiteY5" fmla="*/ 316230 h 342304"/>
                <a:gd name="connsiteX6" fmla="*/ 40005 w 148828"/>
                <a:gd name="connsiteY6" fmla="*/ 171450 h 34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828" h="342304">
                  <a:moveTo>
                    <a:pt x="40005" y="171450"/>
                  </a:moveTo>
                  <a:cubicBezTo>
                    <a:pt x="40005" y="74295"/>
                    <a:pt x="104775" y="40005"/>
                    <a:pt x="150495" y="26670"/>
                  </a:cubicBezTo>
                  <a:lnTo>
                    <a:pt x="150495" y="0"/>
                  </a:lnTo>
                  <a:cubicBezTo>
                    <a:pt x="150495" y="0"/>
                    <a:pt x="0" y="7620"/>
                    <a:pt x="0" y="171450"/>
                  </a:cubicBezTo>
                  <a:cubicBezTo>
                    <a:pt x="0" y="337185"/>
                    <a:pt x="150495" y="342900"/>
                    <a:pt x="150495" y="342900"/>
                  </a:cubicBezTo>
                  <a:lnTo>
                    <a:pt x="150495" y="316230"/>
                  </a:lnTo>
                  <a:cubicBezTo>
                    <a:pt x="104775" y="302895"/>
                    <a:pt x="40005" y="268605"/>
                    <a:pt x="40005" y="171450"/>
                  </a:cubicBezTo>
                  <a:close/>
                </a:path>
              </a:pathLst>
            </a:custGeom>
            <a:solidFill>
              <a:srgbClr val="474747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C9C3BC57-1807-4C08-9D6F-36D0AEC90A7B}"/>
              </a:ext>
            </a:extLst>
          </p:cNvPr>
          <p:cNvSpPr/>
          <p:nvPr userDrawn="1"/>
        </p:nvSpPr>
        <p:spPr>
          <a:xfrm>
            <a:off x="11454374" y="6223627"/>
            <a:ext cx="69642" cy="104463"/>
          </a:xfrm>
          <a:custGeom>
            <a:avLst/>
            <a:gdLst>
              <a:gd name="connsiteX0" fmla="*/ 260648 w 394493"/>
              <a:gd name="connsiteY0" fmla="*/ 541020 h 591740"/>
              <a:gd name="connsiteX1" fmla="*/ 345182 w 394493"/>
              <a:gd name="connsiteY1" fmla="*/ 371951 h 591740"/>
              <a:gd name="connsiteX2" fmla="*/ 255012 w 394493"/>
              <a:gd name="connsiteY2" fmla="*/ 199360 h 591740"/>
              <a:gd name="connsiteX3" fmla="*/ 312073 w 394493"/>
              <a:gd name="connsiteY3" fmla="*/ 61992 h 591740"/>
              <a:gd name="connsiteX4" fmla="*/ 292348 w 394493"/>
              <a:gd name="connsiteY4" fmla="*/ 54243 h 591740"/>
              <a:gd name="connsiteX5" fmla="*/ 307846 w 394493"/>
              <a:gd name="connsiteY5" fmla="*/ 16202 h 591740"/>
              <a:gd name="connsiteX6" fmla="*/ 269101 w 394493"/>
              <a:gd name="connsiteY6" fmla="*/ 0 h 591740"/>
              <a:gd name="connsiteX7" fmla="*/ 253603 w 394493"/>
              <a:gd name="connsiteY7" fmla="*/ 38040 h 591740"/>
              <a:gd name="connsiteX8" fmla="*/ 233878 w 394493"/>
              <a:gd name="connsiteY8" fmla="*/ 30291 h 591740"/>
              <a:gd name="connsiteX9" fmla="*/ 114826 w 394493"/>
              <a:gd name="connsiteY9" fmla="*/ 317004 h 591740"/>
              <a:gd name="connsiteX10" fmla="*/ 114826 w 394493"/>
              <a:gd name="connsiteY10" fmla="*/ 317004 h 591740"/>
              <a:gd name="connsiteX11" fmla="*/ 120461 w 394493"/>
              <a:gd name="connsiteY11" fmla="*/ 358567 h 591740"/>
              <a:gd name="connsiteX12" fmla="*/ 112713 w 394493"/>
              <a:gd name="connsiteY12" fmla="*/ 376882 h 591740"/>
              <a:gd name="connsiteX13" fmla="*/ 151457 w 394493"/>
              <a:gd name="connsiteY13" fmla="*/ 393085 h 591740"/>
              <a:gd name="connsiteX14" fmla="*/ 159206 w 394493"/>
              <a:gd name="connsiteY14" fmla="*/ 374769 h 591740"/>
              <a:gd name="connsiteX15" fmla="*/ 193020 w 394493"/>
              <a:gd name="connsiteY15" fmla="*/ 349409 h 591740"/>
              <a:gd name="connsiteX16" fmla="*/ 193020 w 394493"/>
              <a:gd name="connsiteY16" fmla="*/ 349409 h 591740"/>
              <a:gd name="connsiteX17" fmla="*/ 200769 w 394493"/>
              <a:gd name="connsiteY17" fmla="*/ 329684 h 591740"/>
              <a:gd name="connsiteX18" fmla="*/ 297279 w 394493"/>
              <a:gd name="connsiteY18" fmla="*/ 329684 h 591740"/>
              <a:gd name="connsiteX19" fmla="*/ 302915 w 394493"/>
              <a:gd name="connsiteY19" fmla="*/ 371951 h 591740"/>
              <a:gd name="connsiteX20" fmla="*/ 133846 w 394493"/>
              <a:gd name="connsiteY20" fmla="*/ 541020 h 591740"/>
              <a:gd name="connsiteX21" fmla="*/ 0 w 394493"/>
              <a:gd name="connsiteY21" fmla="*/ 541020 h 591740"/>
              <a:gd name="connsiteX22" fmla="*/ 0 w 394493"/>
              <a:gd name="connsiteY22" fmla="*/ 583287 h 591740"/>
              <a:gd name="connsiteX23" fmla="*/ 0 w 394493"/>
              <a:gd name="connsiteY23" fmla="*/ 597376 h 591740"/>
              <a:gd name="connsiteX24" fmla="*/ 394494 w 394493"/>
              <a:gd name="connsiteY24" fmla="*/ 597376 h 591740"/>
              <a:gd name="connsiteX25" fmla="*/ 394494 w 394493"/>
              <a:gd name="connsiteY25" fmla="*/ 583287 h 591740"/>
              <a:gd name="connsiteX26" fmla="*/ 394494 w 394493"/>
              <a:gd name="connsiteY26" fmla="*/ 541020 h 591740"/>
              <a:gd name="connsiteX27" fmla="*/ 260648 w 394493"/>
              <a:gd name="connsiteY27" fmla="*/ 541020 h 591740"/>
              <a:gd name="connsiteX28" fmla="*/ 246559 w 394493"/>
              <a:gd name="connsiteY28" fmla="*/ 315595 h 591740"/>
              <a:gd name="connsiteX29" fmla="*/ 204291 w 394493"/>
              <a:gd name="connsiteY29" fmla="*/ 273328 h 591740"/>
              <a:gd name="connsiteX30" fmla="*/ 246559 w 394493"/>
              <a:gd name="connsiteY30" fmla="*/ 231061 h 591740"/>
              <a:gd name="connsiteX31" fmla="*/ 288826 w 394493"/>
              <a:gd name="connsiteY31" fmla="*/ 273328 h 591740"/>
              <a:gd name="connsiteX32" fmla="*/ 246559 w 394493"/>
              <a:gd name="connsiteY32" fmla="*/ 315595 h 5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4493" h="591740">
                <a:moveTo>
                  <a:pt x="260648" y="541020"/>
                </a:moveTo>
                <a:cubicBezTo>
                  <a:pt x="312073" y="502275"/>
                  <a:pt x="345182" y="440988"/>
                  <a:pt x="345182" y="371951"/>
                </a:cubicBezTo>
                <a:cubicBezTo>
                  <a:pt x="345182" y="300802"/>
                  <a:pt x="309255" y="237401"/>
                  <a:pt x="255012" y="199360"/>
                </a:cubicBezTo>
                <a:lnTo>
                  <a:pt x="312073" y="61992"/>
                </a:lnTo>
                <a:lnTo>
                  <a:pt x="292348" y="54243"/>
                </a:lnTo>
                <a:lnTo>
                  <a:pt x="307846" y="16202"/>
                </a:lnTo>
                <a:lnTo>
                  <a:pt x="269101" y="0"/>
                </a:lnTo>
                <a:lnTo>
                  <a:pt x="253603" y="38040"/>
                </a:lnTo>
                <a:lnTo>
                  <a:pt x="233878" y="30291"/>
                </a:lnTo>
                <a:lnTo>
                  <a:pt x="114826" y="317004"/>
                </a:lnTo>
                <a:lnTo>
                  <a:pt x="114826" y="317004"/>
                </a:lnTo>
                <a:cubicBezTo>
                  <a:pt x="109190" y="331093"/>
                  <a:pt x="111304" y="347295"/>
                  <a:pt x="120461" y="358567"/>
                </a:cubicBezTo>
                <a:lnTo>
                  <a:pt x="112713" y="376882"/>
                </a:lnTo>
                <a:lnTo>
                  <a:pt x="151457" y="393085"/>
                </a:lnTo>
                <a:lnTo>
                  <a:pt x="159206" y="374769"/>
                </a:lnTo>
                <a:cubicBezTo>
                  <a:pt x="174000" y="372656"/>
                  <a:pt x="186680" y="363498"/>
                  <a:pt x="193020" y="349409"/>
                </a:cubicBezTo>
                <a:lnTo>
                  <a:pt x="193020" y="349409"/>
                </a:lnTo>
                <a:lnTo>
                  <a:pt x="200769" y="329684"/>
                </a:lnTo>
                <a:lnTo>
                  <a:pt x="297279" y="329684"/>
                </a:lnTo>
                <a:cubicBezTo>
                  <a:pt x="300802" y="343069"/>
                  <a:pt x="302915" y="357158"/>
                  <a:pt x="302915" y="371951"/>
                </a:cubicBezTo>
                <a:cubicBezTo>
                  <a:pt x="302915" y="464939"/>
                  <a:pt x="226834" y="541020"/>
                  <a:pt x="133846" y="541020"/>
                </a:cubicBezTo>
                <a:lnTo>
                  <a:pt x="0" y="541020"/>
                </a:lnTo>
                <a:lnTo>
                  <a:pt x="0" y="583287"/>
                </a:lnTo>
                <a:lnTo>
                  <a:pt x="0" y="597376"/>
                </a:lnTo>
                <a:lnTo>
                  <a:pt x="394494" y="597376"/>
                </a:lnTo>
                <a:lnTo>
                  <a:pt x="394494" y="583287"/>
                </a:lnTo>
                <a:lnTo>
                  <a:pt x="394494" y="541020"/>
                </a:lnTo>
                <a:lnTo>
                  <a:pt x="260648" y="541020"/>
                </a:lnTo>
                <a:close/>
                <a:moveTo>
                  <a:pt x="246559" y="315595"/>
                </a:moveTo>
                <a:cubicBezTo>
                  <a:pt x="223312" y="315595"/>
                  <a:pt x="204291" y="296575"/>
                  <a:pt x="204291" y="273328"/>
                </a:cubicBezTo>
                <a:cubicBezTo>
                  <a:pt x="204291" y="250081"/>
                  <a:pt x="223312" y="231061"/>
                  <a:pt x="246559" y="231061"/>
                </a:cubicBezTo>
                <a:cubicBezTo>
                  <a:pt x="269806" y="231061"/>
                  <a:pt x="288826" y="250081"/>
                  <a:pt x="288826" y="273328"/>
                </a:cubicBezTo>
                <a:cubicBezTo>
                  <a:pt x="288826" y="296575"/>
                  <a:pt x="269806" y="315595"/>
                  <a:pt x="246559" y="315595"/>
                </a:cubicBezTo>
                <a:close/>
              </a:path>
            </a:pathLst>
          </a:custGeom>
          <a:noFill/>
          <a:ln w="6350" cap="flat">
            <a:solidFill>
              <a:schemeClr val="tx1">
                <a:lumMod val="75000"/>
                <a:lumOff val="2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744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81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4213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40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Arial</a:t>
            </a: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40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400" err="1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40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64285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440603" y="759873"/>
            <a:ext cx="1713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模板使用技巧</a:t>
            </a:r>
            <a:r>
              <a:rPr lang="en-US" altLang="zh-CN" sz="18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 1</a:t>
            </a:r>
            <a:endParaRPr lang="zh-CN" altLang="en-US" sz="180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7B43CCB-1998-4484-B269-9ACB654ACB71}"/>
              </a:ext>
            </a:extLst>
          </p:cNvPr>
          <p:cNvSpPr txBox="1"/>
          <p:nvPr userDrawn="1"/>
        </p:nvSpPr>
        <p:spPr>
          <a:xfrm>
            <a:off x="431800" y="1174234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一键调整模板颜色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F1532F4-AF97-400D-84E6-F00D2B3D3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1800" y="2138895"/>
            <a:ext cx="5295899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7E11C8-4335-45B0-A270-313A25ABC6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64300" y="2138895"/>
            <a:ext cx="5295900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45615889-3ACE-4C91-970F-789D759EAC1E}"/>
              </a:ext>
            </a:extLst>
          </p:cNvPr>
          <p:cNvSpPr txBox="1"/>
          <p:nvPr userDrawn="1"/>
        </p:nvSpPr>
        <p:spPr>
          <a:xfrm>
            <a:off x="333477" y="6061002"/>
            <a:ext cx="3183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选择“设计”</a:t>
            </a:r>
            <a:r>
              <a:rPr lang="en-US" altLang="zh-CN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“变体”</a:t>
            </a:r>
            <a:r>
              <a:rPr lang="en-US" altLang="zh-CN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“颜色”；</a:t>
            </a:r>
            <a:endParaRPr lang="en-US" sz="12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19D40D-978A-4E04-8450-F6DC61B85399}"/>
              </a:ext>
            </a:extLst>
          </p:cNvPr>
          <p:cNvSpPr txBox="1"/>
          <p:nvPr userDrawn="1"/>
        </p:nvSpPr>
        <p:spPr>
          <a:xfrm>
            <a:off x="6360651" y="6061002"/>
            <a:ext cx="4562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选择你喜欢的颜色搭配，模板一秒调整为你选颜色。</a:t>
            </a:r>
            <a:endParaRPr lang="en-US" sz="12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99860AF-0C43-4649-A586-85D19517B6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05928" y="2609333"/>
            <a:ext cx="819667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6130A4D-8EC7-4AC1-B434-55DC691028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87853" y="4257158"/>
            <a:ext cx="819667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75143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54DB237-C74A-4BA8-A097-6A053DD3C747}"/>
              </a:ext>
            </a:extLst>
          </p:cNvPr>
          <p:cNvSpPr/>
          <p:nvPr userDrawn="1"/>
        </p:nvSpPr>
        <p:spPr>
          <a:xfrm>
            <a:off x="440603" y="759873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模板使用技巧</a:t>
            </a:r>
            <a:r>
              <a:rPr lang="en-US" altLang="zh-CN" sz="18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 2</a:t>
            </a:r>
            <a:endParaRPr lang="zh-CN" altLang="en-US" sz="180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172DAD1-F67C-4AB8-ACEF-004237CB3D3F}"/>
              </a:ext>
            </a:extLst>
          </p:cNvPr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300B558-79C0-475E-84A0-11700A36CA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1800" y="2138895"/>
            <a:ext cx="5295899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DFDE997-A67B-4FD0-B6AC-78D1EFE63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64301" y="2138895"/>
            <a:ext cx="5295900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E1E676E-E869-48CE-BFB9-1C7FC981B376}"/>
              </a:ext>
            </a:extLst>
          </p:cNvPr>
          <p:cNvSpPr txBox="1"/>
          <p:nvPr userDrawn="1"/>
        </p:nvSpPr>
        <p:spPr>
          <a:xfrm>
            <a:off x="431800" y="1174234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随时添加模板样式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768A42A-9DCD-4784-A3EF-F1D80ADC183F}"/>
              </a:ext>
            </a:extLst>
          </p:cNvPr>
          <p:cNvSpPr txBox="1"/>
          <p:nvPr userDrawn="1"/>
        </p:nvSpPr>
        <p:spPr>
          <a:xfrm>
            <a:off x="333477" y="6061002"/>
            <a:ext cx="3010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选择“开始”</a:t>
            </a:r>
            <a:r>
              <a:rPr lang="en-US" altLang="zh-CN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“新建幻灯片”；</a:t>
            </a:r>
            <a:endParaRPr lang="en-US" sz="12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F8689A3-CABF-445F-829F-6396154A55D1}"/>
              </a:ext>
            </a:extLst>
          </p:cNvPr>
          <p:cNvSpPr txBox="1"/>
          <p:nvPr userDrawn="1"/>
        </p:nvSpPr>
        <p:spPr>
          <a:xfrm>
            <a:off x="6360651" y="6061002"/>
            <a:ext cx="5256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选择你需要的页面，如封面页，目录页，副标题页，内容页等</a:t>
            </a:r>
            <a:r>
              <a:rPr lang="en-US" altLang="zh-CN" sz="12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lang="en-US" sz="12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7C9996A-24BA-4EE9-BA5A-589E184191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0878" y="2428358"/>
            <a:ext cx="819667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147214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EC13201F-DB23-4486-8D9F-C4EF0CEF47D8}"/>
              </a:ext>
            </a:extLst>
          </p:cNvPr>
          <p:cNvSpPr/>
          <p:nvPr userDrawn="1"/>
        </p:nvSpPr>
        <p:spPr>
          <a:xfrm>
            <a:off x="440603" y="759873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模板使用技巧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 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BBECAEC-9154-4E1F-A25E-E060B2E717DB}"/>
              </a:ext>
            </a:extLst>
          </p:cNvPr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2E34202-5FD6-4D18-9B28-5443A8EDEF8E}"/>
              </a:ext>
            </a:extLst>
          </p:cNvPr>
          <p:cNvSpPr txBox="1"/>
          <p:nvPr userDrawn="1"/>
        </p:nvSpPr>
        <p:spPr>
          <a:xfrm>
            <a:off x="431800" y="117423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设计规范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8A67979-0AE0-498F-B940-18A4DF265D35}"/>
              </a:ext>
            </a:extLst>
          </p:cNvPr>
          <p:cNvSpPr txBox="1"/>
          <p:nvPr userDrawn="1"/>
        </p:nvSpPr>
        <p:spPr>
          <a:xfrm>
            <a:off x="432118" y="2593304"/>
            <a:ext cx="4519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正文字体：  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号微软雅黑  黑色淡色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25%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F9DC475-AF97-4374-9359-EBC834330152}"/>
              </a:ext>
            </a:extLst>
          </p:cNvPr>
          <p:cNvSpPr txBox="1"/>
          <p:nvPr userDrawn="1"/>
        </p:nvSpPr>
        <p:spPr>
          <a:xfrm>
            <a:off x="432118" y="3440104"/>
            <a:ext cx="449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小标题字体：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24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号微软雅黑  黑色淡色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25%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77F1221-C9A0-4C54-A694-670AE26CCF1C}"/>
              </a:ext>
            </a:extLst>
          </p:cNvPr>
          <p:cNvSpPr txBox="1"/>
          <p:nvPr userDrawn="1"/>
        </p:nvSpPr>
        <p:spPr>
          <a:xfrm>
            <a:off x="432118" y="3016704"/>
            <a:ext cx="449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大标题字体：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28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号微软雅黑  黑色淡色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25%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81072FD-8C8E-4DE3-8224-B68AE0AE3128}"/>
              </a:ext>
            </a:extLst>
          </p:cNvPr>
          <p:cNvSpPr txBox="1"/>
          <p:nvPr userDrawn="1"/>
        </p:nvSpPr>
        <p:spPr>
          <a:xfrm>
            <a:off x="432118" y="3863505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间距：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1.3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03296BA-55A1-4A8E-96D6-273914C6ADC3}"/>
              </a:ext>
            </a:extLst>
          </p:cNvPr>
          <p:cNvCxnSpPr>
            <a:cxnSpLocks/>
          </p:cNvCxnSpPr>
          <p:nvPr userDrawn="1"/>
        </p:nvCxnSpPr>
        <p:spPr>
          <a:xfrm flipH="1">
            <a:off x="9310390" y="3615795"/>
            <a:ext cx="1929130" cy="1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miter lim="800000"/>
          </a:ln>
          <a:effectLst/>
        </p:spPr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FDED4F85-958A-4776-90A9-95C7B49F3738}"/>
              </a:ext>
            </a:extLst>
          </p:cNvPr>
          <p:cNvSpPr txBox="1"/>
          <p:nvPr userDrawn="1"/>
        </p:nvSpPr>
        <p:spPr>
          <a:xfrm>
            <a:off x="6800853" y="1996509"/>
            <a:ext cx="1338828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统一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规范：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EB8207C-77C6-445F-B614-F5AC8A39E340}"/>
              </a:ext>
            </a:extLst>
          </p:cNvPr>
          <p:cNvSpPr txBox="1"/>
          <p:nvPr userDrawn="1"/>
        </p:nvSpPr>
        <p:spPr>
          <a:xfrm>
            <a:off x="6800853" y="2506328"/>
            <a:ext cx="3544560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、序号之后的点，配色为主色。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A6CA44D-CA62-407B-9D12-6B2826A5B889}"/>
              </a:ext>
            </a:extLst>
          </p:cNvPr>
          <p:cNvSpPr txBox="1"/>
          <p:nvPr userDrawn="1"/>
        </p:nvSpPr>
        <p:spPr>
          <a:xfrm>
            <a:off x="6804660" y="2972992"/>
            <a:ext cx="3313728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、强调色红色，透明度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50%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。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8771D3C-D8F6-4990-BAE5-B5C961012FED}"/>
              </a:ext>
            </a:extLst>
          </p:cNvPr>
          <p:cNvSpPr txBox="1"/>
          <p:nvPr userDrawn="1"/>
        </p:nvSpPr>
        <p:spPr>
          <a:xfrm>
            <a:off x="6800853" y="3383883"/>
            <a:ext cx="2621230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、使用虚线分割页面：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6C2C6E2-CD6C-4116-8C21-1AC26F23C45D}"/>
              </a:ext>
            </a:extLst>
          </p:cNvPr>
          <p:cNvSpPr txBox="1"/>
          <p:nvPr userDrawn="1"/>
        </p:nvSpPr>
        <p:spPr>
          <a:xfrm>
            <a:off x="432118" y="1996509"/>
            <a:ext cx="877163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字体：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10FBA3C-FEC7-45EC-B4BB-7F46BDADE9A5}"/>
              </a:ext>
            </a:extLst>
          </p:cNvPr>
          <p:cNvSpPr txBox="1"/>
          <p:nvPr userDrawn="1"/>
        </p:nvSpPr>
        <p:spPr>
          <a:xfrm>
            <a:off x="432118" y="4560339"/>
            <a:ext cx="877163" cy="416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配色：</a:t>
            </a: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23FD12B3-A5EE-47D7-9684-90E6296CB8A2}"/>
              </a:ext>
            </a:extLst>
          </p:cNvPr>
          <p:cNvCxnSpPr>
            <a:cxnSpLocks/>
          </p:cNvCxnSpPr>
          <p:nvPr userDrawn="1"/>
        </p:nvCxnSpPr>
        <p:spPr>
          <a:xfrm>
            <a:off x="9931677" y="3207868"/>
            <a:ext cx="373421" cy="0"/>
          </a:xfrm>
          <a:prstGeom prst="line">
            <a:avLst/>
          </a:prstGeom>
          <a:noFill/>
          <a:ln w="127000" cap="flat" cmpd="sng" algn="ctr">
            <a:solidFill>
              <a:srgbClr val="FF9999">
                <a:alpha val="50000"/>
              </a:srgbClr>
            </a:solidFill>
            <a:prstDash val="solid"/>
            <a:miter lim="800000"/>
          </a:ln>
          <a:effectLst/>
        </p:spPr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EB979D42-9B27-4413-9CDE-F24F69F3B4AD}"/>
              </a:ext>
            </a:extLst>
          </p:cNvPr>
          <p:cNvSpPr/>
          <p:nvPr userDrawn="1"/>
        </p:nvSpPr>
        <p:spPr>
          <a:xfrm>
            <a:off x="533420" y="5155446"/>
            <a:ext cx="1316362" cy="528320"/>
          </a:xfrm>
          <a:prstGeom prst="rect">
            <a:avLst/>
          </a:prstGeom>
          <a:solidFill>
            <a:srgbClr val="49E5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9B278BF-67EA-499C-9497-202A48ACD348}"/>
              </a:ext>
            </a:extLst>
          </p:cNvPr>
          <p:cNvSpPr/>
          <p:nvPr userDrawn="1"/>
        </p:nvSpPr>
        <p:spPr>
          <a:xfrm>
            <a:off x="1849782" y="5155446"/>
            <a:ext cx="644518" cy="528320"/>
          </a:xfrm>
          <a:prstGeom prst="rect">
            <a:avLst/>
          </a:prstGeom>
          <a:solidFill>
            <a:srgbClr val="FEE5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3003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hyperlink" Target="../../&#29983;&#21270;&#35838;&#20214;&#65288;&#26412;&#20154;&#20462;&#25913;&#65289;/&#20154;&#21355;7&#29256;/2010/start.ppt#-1,4,4. &#30446;   &#24405;" TargetMode="Externa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97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83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224316">
            <a:extLst>
              <a:ext uri="{FF2B5EF4-FFF2-40B4-BE49-F238E27FC236}">
                <a16:creationId xmlns:a16="http://schemas.microsoft.com/office/drawing/2014/main" id="{24DCECC4-1391-4A2A-9A73-C6AC796EBA1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14917" y="692150"/>
            <a:ext cx="10363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24317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F432AD0-18E8-412A-94E6-5019EEA75C1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17600" y="19050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24319" name="日期占位符 224318">
            <a:extLst>
              <a:ext uri="{FF2B5EF4-FFF2-40B4-BE49-F238E27FC236}">
                <a16:creationId xmlns:a16="http://schemas.microsoft.com/office/drawing/2014/main" id="{51F7E662-A121-4D43-A33E-24CB5AA119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eaLnBrk="1" hangingPunct="1">
              <a:defRPr sz="1400" b="0" noProof="1" dirty="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9798B76E-B3DB-4EF2-AFBD-A58725352859}" type="datetime1">
              <a:rPr lang="zh-CN" altLang="en-US"/>
              <a:pPr>
                <a:defRPr/>
              </a:pPr>
              <a:t>2021/4/23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224320" name="页脚占位符 224319">
            <a:extLst>
              <a:ext uri="{FF2B5EF4-FFF2-40B4-BE49-F238E27FC236}">
                <a16:creationId xmlns:a16="http://schemas.microsoft.com/office/drawing/2014/main" id="{740355FE-A9BD-41B6-9697-A5C80BC9F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ctr" eaLnBrk="1" hangingPunct="1">
              <a:defRPr sz="1400" b="0" noProof="1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24321" name="灯片编号占位符 224320">
            <a:extLst>
              <a:ext uri="{FF2B5EF4-FFF2-40B4-BE49-F238E27FC236}">
                <a16:creationId xmlns:a16="http://schemas.microsoft.com/office/drawing/2014/main" id="{16BE9E4F-E85E-462B-8E37-75CE6BD86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D7B5A267-A57E-4C18-A573-049B2E3F389B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031" name="动作按钮: 后退或前一项 22432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7C23F1C-0D00-4B96-9CA3-79AF6FBBF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2985" y="6597651"/>
            <a:ext cx="383116" cy="144463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 sz="1800"/>
          </a:p>
        </p:txBody>
      </p:sp>
      <p:sp>
        <p:nvSpPr>
          <p:cNvPr id="1032" name="动作按钮: 前进或下一项 22432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3788F17-4426-4B99-B0C9-6594732D6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718" y="6597651"/>
            <a:ext cx="383116" cy="14446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 sz="1800"/>
          </a:p>
        </p:txBody>
      </p:sp>
      <p:sp>
        <p:nvSpPr>
          <p:cNvPr id="1033" name="动作按钮: 自定义 224328">
            <a:hlinkClick r:id="rId17" action="ppaction://hlinkpres?slideindex=4&amp;slidetitle=4. 目   录" highlightClick="1"/>
            <a:extLst>
              <a:ext uri="{FF2B5EF4-FFF2-40B4-BE49-F238E27FC236}">
                <a16:creationId xmlns:a16="http://schemas.microsoft.com/office/drawing/2014/main" id="{084C47B7-39F4-4A28-8FF1-D388504D5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4451" y="6597651"/>
            <a:ext cx="383116" cy="144463"/>
          </a:xfrm>
          <a:prstGeom prst="actionButtonBlank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900">
                <a:solidFill>
                  <a:srgbClr val="969696"/>
                </a:solidFill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30509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anose="020B060403050404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Blip>
          <a:blip r:embed="rId18"/>
        </a:buBlip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tx1"/>
          </a:solidFill>
          <a:latin typeface="Times New Roman" panose="02020603050405020304" pitchFamily="18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5/Melamine.svg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BC5CABF-2FF7-4ACB-A267-71100E8A52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2300" y="2566443"/>
            <a:ext cx="10187405" cy="2214965"/>
          </a:xfrm>
        </p:spPr>
        <p:txBody>
          <a:bodyPr/>
          <a:lstStyle/>
          <a:p>
            <a:r>
              <a:rPr lang="en-US" altLang="zh-CN" dirty="0"/>
              <a:t>《</a:t>
            </a:r>
            <a:r>
              <a:rPr lang="zh-CN" altLang="en-US" dirty="0"/>
              <a:t>蛋白质的分子组成</a:t>
            </a:r>
            <a:r>
              <a:rPr lang="en-US" altLang="zh-CN" dirty="0"/>
              <a:t>》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D749E27-CBD8-4504-BE35-CC6891D28D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7987" y="3926259"/>
            <a:ext cx="5218095" cy="424732"/>
          </a:xfrm>
        </p:spPr>
        <p:txBody>
          <a:bodyPr/>
          <a:lstStyle/>
          <a:p>
            <a:r>
              <a:rPr lang="en-US" altLang="zh-CN" sz="2400" dirty="0"/>
              <a:t>The Molecular Component of Protein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4AEAD6-41E4-4DD4-8C56-9AD9253366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/>
              <a:t>第一单元</a:t>
            </a:r>
          </a:p>
        </p:txBody>
      </p:sp>
      <p:grpSp>
        <p:nvGrpSpPr>
          <p:cNvPr id="10" name="图形 8" descr="显微镜">
            <a:extLst>
              <a:ext uri="{FF2B5EF4-FFF2-40B4-BE49-F238E27FC236}">
                <a16:creationId xmlns:a16="http://schemas.microsoft.com/office/drawing/2014/main" id="{17B9AF81-D054-43F4-9BEF-A689E3014877}"/>
              </a:ext>
            </a:extLst>
          </p:cNvPr>
          <p:cNvGrpSpPr/>
          <p:nvPr/>
        </p:nvGrpSpPr>
        <p:grpSpPr>
          <a:xfrm>
            <a:off x="5596204" y="4717863"/>
            <a:ext cx="689026" cy="582298"/>
            <a:chOff x="5574491" y="4693955"/>
            <a:chExt cx="718208" cy="606962"/>
          </a:xfrm>
          <a:noFill/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81238E60-31AA-4B07-AA95-900F25CD9050}"/>
                </a:ext>
              </a:extLst>
            </p:cNvPr>
            <p:cNvSpPr/>
            <p:nvPr/>
          </p:nvSpPr>
          <p:spPr>
            <a:xfrm>
              <a:off x="5949744" y="5082293"/>
              <a:ext cx="126802" cy="70445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AB74AE72-9B88-496B-9C1B-DBC05B197B7F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9CDD3B4E-BECF-4510-B2A9-619768361445}"/>
                </a:ext>
              </a:extLst>
            </p:cNvPr>
            <p:cNvSpPr/>
            <p:nvPr/>
          </p:nvSpPr>
          <p:spPr>
            <a:xfrm>
              <a:off x="6116585" y="4939104"/>
              <a:ext cx="56356" cy="56356"/>
            </a:xfrm>
            <a:custGeom>
              <a:avLst/>
              <a:gdLst>
                <a:gd name="connsiteX0" fmla="*/ 56356 w 56356"/>
                <a:gd name="connsiteY0" fmla="*/ 28178 h 56356"/>
                <a:gd name="connsiteX1" fmla="*/ 28178 w 56356"/>
                <a:gd name="connsiteY1" fmla="*/ 56356 h 56356"/>
                <a:gd name="connsiteX2" fmla="*/ 0 w 56356"/>
                <a:gd name="connsiteY2" fmla="*/ 28178 h 56356"/>
                <a:gd name="connsiteX3" fmla="*/ 28178 w 56356"/>
                <a:gd name="connsiteY3" fmla="*/ 0 h 56356"/>
                <a:gd name="connsiteX4" fmla="*/ 56356 w 56356"/>
                <a:gd name="connsiteY4" fmla="*/ 28178 h 5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56" h="56356">
                  <a:moveTo>
                    <a:pt x="56356" y="28178"/>
                  </a:moveTo>
                  <a:cubicBezTo>
                    <a:pt x="56356" y="43740"/>
                    <a:pt x="43740" y="56356"/>
                    <a:pt x="28178" y="56356"/>
                  </a:cubicBezTo>
                  <a:cubicBezTo>
                    <a:pt x="12616" y="56356"/>
                    <a:pt x="0" y="43740"/>
                    <a:pt x="0" y="28178"/>
                  </a:cubicBezTo>
                  <a:cubicBezTo>
                    <a:pt x="0" y="12616"/>
                    <a:pt x="12616" y="0"/>
                    <a:pt x="28178" y="0"/>
                  </a:cubicBezTo>
                  <a:cubicBezTo>
                    <a:pt x="43740" y="0"/>
                    <a:pt x="56356" y="12616"/>
                    <a:pt x="56356" y="28178"/>
                  </a:cubicBezTo>
                  <a:close/>
                </a:path>
              </a:pathLst>
            </a:custGeom>
            <a:grpFill/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091BACC3-CBFD-4BA3-B52C-B850B56DC758}"/>
                </a:ext>
              </a:extLst>
            </p:cNvPr>
            <p:cNvSpPr/>
            <p:nvPr/>
          </p:nvSpPr>
          <p:spPr>
            <a:xfrm>
              <a:off x="5898205" y="4693955"/>
              <a:ext cx="394494" cy="591741"/>
            </a:xfrm>
            <a:custGeom>
              <a:avLst/>
              <a:gdLst>
                <a:gd name="connsiteX0" fmla="*/ 260648 w 394493"/>
                <a:gd name="connsiteY0" fmla="*/ 541020 h 591740"/>
                <a:gd name="connsiteX1" fmla="*/ 345182 w 394493"/>
                <a:gd name="connsiteY1" fmla="*/ 371951 h 591740"/>
                <a:gd name="connsiteX2" fmla="*/ 255012 w 394493"/>
                <a:gd name="connsiteY2" fmla="*/ 199360 h 591740"/>
                <a:gd name="connsiteX3" fmla="*/ 312073 w 394493"/>
                <a:gd name="connsiteY3" fmla="*/ 61992 h 591740"/>
                <a:gd name="connsiteX4" fmla="*/ 292348 w 394493"/>
                <a:gd name="connsiteY4" fmla="*/ 54243 h 591740"/>
                <a:gd name="connsiteX5" fmla="*/ 307846 w 394493"/>
                <a:gd name="connsiteY5" fmla="*/ 16202 h 591740"/>
                <a:gd name="connsiteX6" fmla="*/ 269101 w 394493"/>
                <a:gd name="connsiteY6" fmla="*/ 0 h 591740"/>
                <a:gd name="connsiteX7" fmla="*/ 253603 w 394493"/>
                <a:gd name="connsiteY7" fmla="*/ 38040 h 591740"/>
                <a:gd name="connsiteX8" fmla="*/ 233878 w 394493"/>
                <a:gd name="connsiteY8" fmla="*/ 30291 h 591740"/>
                <a:gd name="connsiteX9" fmla="*/ 114826 w 394493"/>
                <a:gd name="connsiteY9" fmla="*/ 317004 h 591740"/>
                <a:gd name="connsiteX10" fmla="*/ 114826 w 394493"/>
                <a:gd name="connsiteY10" fmla="*/ 317004 h 591740"/>
                <a:gd name="connsiteX11" fmla="*/ 120461 w 394493"/>
                <a:gd name="connsiteY11" fmla="*/ 358567 h 591740"/>
                <a:gd name="connsiteX12" fmla="*/ 112713 w 394493"/>
                <a:gd name="connsiteY12" fmla="*/ 376882 h 591740"/>
                <a:gd name="connsiteX13" fmla="*/ 151457 w 394493"/>
                <a:gd name="connsiteY13" fmla="*/ 393085 h 591740"/>
                <a:gd name="connsiteX14" fmla="*/ 159206 w 394493"/>
                <a:gd name="connsiteY14" fmla="*/ 374769 h 591740"/>
                <a:gd name="connsiteX15" fmla="*/ 193020 w 394493"/>
                <a:gd name="connsiteY15" fmla="*/ 349409 h 591740"/>
                <a:gd name="connsiteX16" fmla="*/ 193020 w 394493"/>
                <a:gd name="connsiteY16" fmla="*/ 349409 h 591740"/>
                <a:gd name="connsiteX17" fmla="*/ 200769 w 394493"/>
                <a:gd name="connsiteY17" fmla="*/ 329684 h 591740"/>
                <a:gd name="connsiteX18" fmla="*/ 297279 w 394493"/>
                <a:gd name="connsiteY18" fmla="*/ 329684 h 591740"/>
                <a:gd name="connsiteX19" fmla="*/ 302915 w 394493"/>
                <a:gd name="connsiteY19" fmla="*/ 371951 h 591740"/>
                <a:gd name="connsiteX20" fmla="*/ 133846 w 394493"/>
                <a:gd name="connsiteY20" fmla="*/ 541020 h 591740"/>
                <a:gd name="connsiteX21" fmla="*/ 0 w 394493"/>
                <a:gd name="connsiteY21" fmla="*/ 541020 h 591740"/>
                <a:gd name="connsiteX22" fmla="*/ 0 w 394493"/>
                <a:gd name="connsiteY22" fmla="*/ 583287 h 591740"/>
                <a:gd name="connsiteX23" fmla="*/ 0 w 394493"/>
                <a:gd name="connsiteY23" fmla="*/ 597376 h 591740"/>
                <a:gd name="connsiteX24" fmla="*/ 394494 w 394493"/>
                <a:gd name="connsiteY24" fmla="*/ 597376 h 591740"/>
                <a:gd name="connsiteX25" fmla="*/ 394494 w 394493"/>
                <a:gd name="connsiteY25" fmla="*/ 583287 h 591740"/>
                <a:gd name="connsiteX26" fmla="*/ 394494 w 394493"/>
                <a:gd name="connsiteY26" fmla="*/ 541020 h 591740"/>
                <a:gd name="connsiteX27" fmla="*/ 260648 w 394493"/>
                <a:gd name="connsiteY27" fmla="*/ 541020 h 591740"/>
                <a:gd name="connsiteX28" fmla="*/ 246559 w 394493"/>
                <a:gd name="connsiteY28" fmla="*/ 315595 h 591740"/>
                <a:gd name="connsiteX29" fmla="*/ 204291 w 394493"/>
                <a:gd name="connsiteY29" fmla="*/ 273328 h 591740"/>
                <a:gd name="connsiteX30" fmla="*/ 246559 w 394493"/>
                <a:gd name="connsiteY30" fmla="*/ 231061 h 591740"/>
                <a:gd name="connsiteX31" fmla="*/ 288826 w 394493"/>
                <a:gd name="connsiteY31" fmla="*/ 273328 h 591740"/>
                <a:gd name="connsiteX32" fmla="*/ 246559 w 394493"/>
                <a:gd name="connsiteY32" fmla="*/ 315595 h 59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4493" h="591740">
                  <a:moveTo>
                    <a:pt x="260648" y="541020"/>
                  </a:moveTo>
                  <a:cubicBezTo>
                    <a:pt x="312073" y="502275"/>
                    <a:pt x="345182" y="440988"/>
                    <a:pt x="345182" y="371951"/>
                  </a:cubicBezTo>
                  <a:cubicBezTo>
                    <a:pt x="345182" y="300802"/>
                    <a:pt x="309255" y="237401"/>
                    <a:pt x="255012" y="199360"/>
                  </a:cubicBezTo>
                  <a:lnTo>
                    <a:pt x="312073" y="61992"/>
                  </a:lnTo>
                  <a:lnTo>
                    <a:pt x="292348" y="54243"/>
                  </a:lnTo>
                  <a:lnTo>
                    <a:pt x="307846" y="16202"/>
                  </a:lnTo>
                  <a:lnTo>
                    <a:pt x="269101" y="0"/>
                  </a:lnTo>
                  <a:lnTo>
                    <a:pt x="253603" y="38040"/>
                  </a:lnTo>
                  <a:lnTo>
                    <a:pt x="233878" y="30291"/>
                  </a:lnTo>
                  <a:lnTo>
                    <a:pt x="114826" y="317004"/>
                  </a:lnTo>
                  <a:lnTo>
                    <a:pt x="114826" y="317004"/>
                  </a:lnTo>
                  <a:cubicBezTo>
                    <a:pt x="109190" y="331093"/>
                    <a:pt x="111304" y="347295"/>
                    <a:pt x="120461" y="358567"/>
                  </a:cubicBezTo>
                  <a:lnTo>
                    <a:pt x="112713" y="376882"/>
                  </a:lnTo>
                  <a:lnTo>
                    <a:pt x="151457" y="393085"/>
                  </a:lnTo>
                  <a:lnTo>
                    <a:pt x="159206" y="374769"/>
                  </a:lnTo>
                  <a:cubicBezTo>
                    <a:pt x="174000" y="372656"/>
                    <a:pt x="186680" y="363498"/>
                    <a:pt x="193020" y="349409"/>
                  </a:cubicBezTo>
                  <a:lnTo>
                    <a:pt x="193020" y="349409"/>
                  </a:lnTo>
                  <a:lnTo>
                    <a:pt x="200769" y="329684"/>
                  </a:lnTo>
                  <a:lnTo>
                    <a:pt x="297279" y="329684"/>
                  </a:lnTo>
                  <a:cubicBezTo>
                    <a:pt x="300802" y="343069"/>
                    <a:pt x="302915" y="357158"/>
                    <a:pt x="302915" y="371951"/>
                  </a:cubicBezTo>
                  <a:cubicBezTo>
                    <a:pt x="302915" y="464939"/>
                    <a:pt x="226834" y="541020"/>
                    <a:pt x="133846" y="541020"/>
                  </a:cubicBezTo>
                  <a:lnTo>
                    <a:pt x="0" y="541020"/>
                  </a:lnTo>
                  <a:lnTo>
                    <a:pt x="0" y="583287"/>
                  </a:lnTo>
                  <a:lnTo>
                    <a:pt x="0" y="597376"/>
                  </a:lnTo>
                  <a:lnTo>
                    <a:pt x="394494" y="597376"/>
                  </a:lnTo>
                  <a:lnTo>
                    <a:pt x="394494" y="583287"/>
                  </a:lnTo>
                  <a:lnTo>
                    <a:pt x="394494" y="541020"/>
                  </a:lnTo>
                  <a:lnTo>
                    <a:pt x="260648" y="541020"/>
                  </a:lnTo>
                  <a:close/>
                  <a:moveTo>
                    <a:pt x="246559" y="315595"/>
                  </a:moveTo>
                  <a:cubicBezTo>
                    <a:pt x="223312" y="315595"/>
                    <a:pt x="204291" y="296575"/>
                    <a:pt x="204291" y="273328"/>
                  </a:cubicBezTo>
                  <a:cubicBezTo>
                    <a:pt x="204291" y="250081"/>
                    <a:pt x="223312" y="231061"/>
                    <a:pt x="246559" y="231061"/>
                  </a:cubicBezTo>
                  <a:cubicBezTo>
                    <a:pt x="269806" y="231061"/>
                    <a:pt x="288826" y="250081"/>
                    <a:pt x="288826" y="273328"/>
                  </a:cubicBezTo>
                  <a:cubicBezTo>
                    <a:pt x="288826" y="296575"/>
                    <a:pt x="269806" y="315595"/>
                    <a:pt x="246559" y="315595"/>
                  </a:cubicBezTo>
                  <a:close/>
                </a:path>
              </a:pathLst>
            </a:custGeom>
            <a:grpFill/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91033296-EBB4-4FB9-B5E6-54340D9E3133}"/>
                </a:ext>
              </a:extLst>
            </p:cNvPr>
            <p:cNvSpPr/>
            <p:nvPr/>
          </p:nvSpPr>
          <p:spPr>
            <a:xfrm rot="20203946">
              <a:off x="5688664" y="5230471"/>
              <a:ext cx="126802" cy="70446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C531AFE1-B6C6-4779-BA0D-7B299067EAA8}"/>
                </a:ext>
              </a:extLst>
            </p:cNvPr>
            <p:cNvSpPr/>
            <p:nvPr/>
          </p:nvSpPr>
          <p:spPr>
            <a:xfrm rot="20203946">
              <a:off x="5574491" y="5242391"/>
              <a:ext cx="96900" cy="53834"/>
            </a:xfrm>
            <a:custGeom>
              <a:avLst/>
              <a:gdLst>
                <a:gd name="connsiteX0" fmla="*/ 10784 w 126801"/>
                <a:gd name="connsiteY0" fmla="*/ 0 h 70445"/>
                <a:gd name="connsiteX1" fmla="*/ 127936 w 126801"/>
                <a:gd name="connsiteY1" fmla="*/ 48527 h 70445"/>
                <a:gd name="connsiteX2" fmla="*/ 117152 w 126801"/>
                <a:gd name="connsiteY2" fmla="*/ 74561 h 70445"/>
                <a:gd name="connsiteX3" fmla="*/ 0 w 126801"/>
                <a:gd name="connsiteY3" fmla="*/ 26034 h 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01" h="70445">
                  <a:moveTo>
                    <a:pt x="10784" y="0"/>
                  </a:moveTo>
                  <a:lnTo>
                    <a:pt x="127936" y="48527"/>
                  </a:lnTo>
                  <a:lnTo>
                    <a:pt x="117152" y="74561"/>
                  </a:lnTo>
                  <a:lnTo>
                    <a:pt x="0" y="26034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D9A2DFC7-D1D6-4940-90B7-39A9371F1422}"/>
              </a:ext>
            </a:extLst>
          </p:cNvPr>
          <p:cNvSpPr/>
          <p:nvPr/>
        </p:nvSpPr>
        <p:spPr>
          <a:xfrm>
            <a:off x="5910263" y="5238750"/>
            <a:ext cx="369093" cy="457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EEC6ED9-DB40-4D4D-9773-4C1929CE82D0}"/>
              </a:ext>
            </a:extLst>
          </p:cNvPr>
          <p:cNvSpPr txBox="1"/>
          <p:nvPr/>
        </p:nvSpPr>
        <p:spPr>
          <a:xfrm>
            <a:off x="7284720" y="5341761"/>
            <a:ext cx="3708400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授课对象：泰州学院生物制药专业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授课教师：沈雯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3F8AFF0-205C-49E5-99C2-F7D28F018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6096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99DB114-1957-4965-AD2A-8249D8126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1792010" cy="553581"/>
          </a:xfrm>
        </p:spPr>
        <p:txBody>
          <a:bodyPr/>
          <a:lstStyle/>
          <a:p>
            <a:r>
              <a:rPr lang="zh-CN" altLang="en-US" dirty="0"/>
              <a:t>走进生活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593C3A1-B79F-44BD-A91F-CB7A6B75D945}"/>
              </a:ext>
            </a:extLst>
          </p:cNvPr>
          <p:cNvSpPr/>
          <p:nvPr/>
        </p:nvSpPr>
        <p:spPr>
          <a:xfrm>
            <a:off x="4759016" y="2372569"/>
            <a:ext cx="5782093" cy="405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latin typeface="黑体" panose="02010609060101010101" pitchFamily="49" charset="-122"/>
              </a:rPr>
              <a:t>三聚氰胺添加到牛奶中后，</a:t>
            </a:r>
            <a:r>
              <a:rPr lang="zh-CN" altLang="en-US" sz="2000" dirty="0">
                <a:solidFill>
                  <a:srgbClr val="0000CC"/>
                </a:solidFill>
                <a:latin typeface="黑体" panose="02010609060101010101" pitchFamily="49" charset="-122"/>
              </a:rPr>
              <a:t>在制作的过程中</a:t>
            </a:r>
            <a:r>
              <a:rPr lang="zh-CN" altLang="en-US" sz="2000" dirty="0">
                <a:latin typeface="黑体" panose="02010609060101010101" pitchFamily="49" charset="-122"/>
              </a:rPr>
              <a:t>会产生另外一种化学物质</a:t>
            </a:r>
            <a:r>
              <a:rPr lang="en-US" altLang="zh-CN" sz="2000" dirty="0">
                <a:latin typeface="Times New Roman" panose="02020603050405020304" pitchFamily="18" charset="0"/>
              </a:rPr>
              <a:t>———</a:t>
            </a:r>
            <a:r>
              <a:rPr lang="zh-CN" altLang="en-US" sz="2000" dirty="0">
                <a:solidFill>
                  <a:srgbClr val="0000CC"/>
                </a:solidFill>
                <a:latin typeface="黑体" panose="02010609060101010101" pitchFamily="49" charset="-122"/>
              </a:rPr>
              <a:t>三聚氰酸</a:t>
            </a:r>
            <a:r>
              <a:rPr lang="zh-CN" altLang="en-US" sz="2000" dirty="0">
                <a:latin typeface="黑体" panose="02010609060101010101" pitchFamily="49" charset="-122"/>
              </a:rPr>
              <a:t>。</a:t>
            </a:r>
            <a:r>
              <a:rPr lang="zh-CN" altLang="en-US" sz="2000" dirty="0">
                <a:solidFill>
                  <a:srgbClr val="0000CC"/>
                </a:solidFill>
                <a:latin typeface="黑体" panose="02010609060101010101" pitchFamily="49" charset="-122"/>
              </a:rPr>
              <a:t>三聚氰胺与三聚氰酸结合在一起后形成网络状结晶</a:t>
            </a:r>
            <a:r>
              <a:rPr lang="zh-CN" altLang="en-US" sz="2000" dirty="0">
                <a:latin typeface="黑体" panose="02010609060101010101" pitchFamily="49" charset="-122"/>
              </a:rPr>
              <a:t>。这种结晶微溶于水，吃到人体中遇到胃酸时会溶解开来，但是排到尿中，两种物质再次结合，因为排尿的肾小管非常纤细，所以这些</a:t>
            </a:r>
            <a:r>
              <a:rPr lang="zh-CN" altLang="en-US" sz="2000" dirty="0">
                <a:solidFill>
                  <a:srgbClr val="0000CC"/>
                </a:solidFill>
                <a:latin typeface="黑体" panose="02010609060101010101" pitchFamily="49" charset="-122"/>
              </a:rPr>
              <a:t>网络状的结晶可能堵塞肾小管</a:t>
            </a:r>
            <a:r>
              <a:rPr lang="zh-CN" altLang="en-US" sz="2000" dirty="0">
                <a:latin typeface="黑体" panose="02010609060101010101" pitchFamily="49" charset="-122"/>
              </a:rPr>
              <a:t>，随着结晶在体内含量的增多，如果不能排除，</a:t>
            </a:r>
            <a:r>
              <a:rPr lang="zh-CN" altLang="en-US" sz="2000" dirty="0">
                <a:solidFill>
                  <a:srgbClr val="0000CC"/>
                </a:solidFill>
                <a:latin typeface="黑体" panose="02010609060101010101" pitchFamily="49" charset="-122"/>
              </a:rPr>
              <a:t>积累到一定的程度后形成结石</a:t>
            </a:r>
            <a:r>
              <a:rPr lang="zh-CN" altLang="en-US" sz="2000" dirty="0">
                <a:latin typeface="黑体" panose="02010609060101010101" pitchFamily="49" charset="-122"/>
              </a:rPr>
              <a:t>，给肾功能带来极大的损失。</a:t>
            </a:r>
            <a:br>
              <a:rPr lang="zh-CN" altLang="en-US" sz="2000" dirty="0">
                <a:latin typeface="黑体" panose="02010609060101010101" pitchFamily="49" charset="-122"/>
              </a:rPr>
            </a:b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8E53810-9503-4B95-B455-C4F167A86229}"/>
              </a:ext>
            </a:extLst>
          </p:cNvPr>
          <p:cNvCxnSpPr/>
          <p:nvPr/>
        </p:nvCxnSpPr>
        <p:spPr>
          <a:xfrm>
            <a:off x="4434998" y="222394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3921ADB-E789-4255-B112-F6685B80F5D2}"/>
              </a:ext>
            </a:extLst>
          </p:cNvPr>
          <p:cNvSpPr txBox="1"/>
          <p:nvPr/>
        </p:nvSpPr>
        <p:spPr>
          <a:xfrm>
            <a:off x="4759016" y="172623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 err="1">
                <a:ea typeface="华文行楷" panose="02010800040101010101" pitchFamily="2" charset="-122"/>
              </a:rPr>
              <a:t>三聚氰胺</a:t>
            </a:r>
            <a:r>
              <a:rPr lang="zh-CN" altLang="en-US" sz="3600" dirty="0">
                <a:ea typeface="华文行楷" panose="02010800040101010101" pitchFamily="2" charset="-122"/>
              </a:rPr>
              <a:t>的危害</a:t>
            </a:r>
            <a:r>
              <a:rPr lang="en-US" altLang="zh-CN" sz="3600" dirty="0">
                <a:ea typeface="华文行楷" panose="02010800040101010101" pitchFamily="2" charset="-122"/>
              </a:rPr>
              <a:t>---</a:t>
            </a:r>
            <a:r>
              <a:rPr lang="zh-CN" altLang="en-US" sz="3600" dirty="0">
                <a:ea typeface="华文行楷" panose="02010800040101010101" pitchFamily="2" charset="-122"/>
              </a:rPr>
              <a:t>结石宝宝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10" name="图片 3075" descr="F2004042910072800000">
            <a:extLst>
              <a:ext uri="{FF2B5EF4-FFF2-40B4-BE49-F238E27FC236}">
                <a16:creationId xmlns:a16="http://schemas.microsoft.com/office/drawing/2014/main" id="{A0DC90C6-E863-4DDF-9577-4CF1CF7B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9" y="2372569"/>
            <a:ext cx="3240088" cy="304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F44D27-2AF2-466A-8CA4-680D69B36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7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6821098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一 蛋白质的基本组成单位</a:t>
            </a:r>
            <a:r>
              <a:rPr lang="en-US" altLang="zh-CN" dirty="0"/>
              <a:t>——</a:t>
            </a:r>
            <a:r>
              <a:rPr lang="zh-CN" altLang="en-US" dirty="0"/>
              <a:t>氨基酸 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943D394-BDBD-4C90-986F-0D6C66A019BB}"/>
              </a:ext>
            </a:extLst>
          </p:cNvPr>
          <p:cNvCxnSpPr/>
          <p:nvPr/>
        </p:nvCxnSpPr>
        <p:spPr>
          <a:xfrm>
            <a:off x="5928518" y="221886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1024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A594E55-A409-473D-A3FF-1C62764F7948}"/>
              </a:ext>
            </a:extLst>
          </p:cNvPr>
          <p:cNvSpPr txBox="1">
            <a:spLocks noChangeArrowheads="1"/>
          </p:cNvSpPr>
          <p:nvPr/>
        </p:nvSpPr>
        <p:spPr>
          <a:xfrm>
            <a:off x="1032193" y="1898122"/>
            <a:ext cx="4027479" cy="4403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714375" algn="just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00"/>
                </a:solidFill>
                <a:latin typeface="+mn-ea"/>
              </a:rPr>
              <a:t>存在自然界中的氨基酸有</a:t>
            </a:r>
            <a:r>
              <a:rPr lang="en-US" altLang="zh-CN" dirty="0">
                <a:solidFill>
                  <a:srgbClr val="000000"/>
                </a:solidFill>
                <a:latin typeface="+mn-ea"/>
              </a:rPr>
              <a:t>300</a:t>
            </a:r>
            <a:r>
              <a:rPr lang="zh-CN" altLang="en-US" dirty="0">
                <a:solidFill>
                  <a:srgbClr val="000000"/>
                </a:solidFill>
                <a:latin typeface="+mn-ea"/>
              </a:rPr>
              <a:t>余种，但组成人体蛋白质的氨基酸仅有</a:t>
            </a:r>
            <a:r>
              <a:rPr lang="en-US" altLang="zh-CN" dirty="0">
                <a:solidFill>
                  <a:srgbClr val="0000CC"/>
                </a:solidFill>
                <a:latin typeface="+mn-ea"/>
              </a:rPr>
              <a:t>20</a:t>
            </a:r>
            <a:r>
              <a:rPr lang="zh-CN" altLang="en-US" dirty="0">
                <a:solidFill>
                  <a:srgbClr val="0000CC"/>
                </a:solidFill>
                <a:latin typeface="+mn-ea"/>
              </a:rPr>
              <a:t>种</a:t>
            </a:r>
            <a:r>
              <a:rPr lang="zh-CN" altLang="en-US" dirty="0">
                <a:solidFill>
                  <a:srgbClr val="000000"/>
                </a:solidFill>
                <a:latin typeface="+mn-ea"/>
              </a:rPr>
              <a:t>，且均属 </a:t>
            </a:r>
            <a:r>
              <a:rPr lang="en-US" altLang="zh-CN" dirty="0">
                <a:solidFill>
                  <a:srgbClr val="660066"/>
                </a:solidFill>
                <a:latin typeface="+mn-ea"/>
              </a:rPr>
              <a:t>L-</a:t>
            </a:r>
            <a:r>
              <a:rPr lang="en-US" altLang="zh-CN" dirty="0">
                <a:solidFill>
                  <a:srgbClr val="660066"/>
                </a:solidFill>
                <a:latin typeface="+mn-ea"/>
                <a:sym typeface="Symbol" panose="05050102010706020507" pitchFamily="18" charset="2"/>
              </a:rPr>
              <a:t></a:t>
            </a:r>
            <a:r>
              <a:rPr lang="en-US" altLang="zh-CN" dirty="0">
                <a:solidFill>
                  <a:srgbClr val="660066"/>
                </a:solidFill>
                <a:latin typeface="+mn-ea"/>
              </a:rPr>
              <a:t>-</a:t>
            </a:r>
            <a:r>
              <a:rPr lang="zh-CN" altLang="en-US" dirty="0">
                <a:solidFill>
                  <a:srgbClr val="660066"/>
                </a:solidFill>
                <a:latin typeface="+mn-ea"/>
              </a:rPr>
              <a:t>氨基酸</a:t>
            </a:r>
            <a:r>
              <a:rPr lang="zh-CN" altLang="en-US" dirty="0">
                <a:latin typeface="+mn-ea"/>
              </a:rPr>
              <a:t>（</a:t>
            </a:r>
            <a:r>
              <a:rPr lang="zh-CN" altLang="en-US" dirty="0">
                <a:solidFill>
                  <a:srgbClr val="0000CC"/>
                </a:solidFill>
                <a:latin typeface="+mn-ea"/>
              </a:rPr>
              <a:t>甘氨酸除外</a:t>
            </a:r>
            <a:r>
              <a:rPr lang="zh-CN" altLang="en-US" dirty="0">
                <a:latin typeface="+mn-ea"/>
              </a:rPr>
              <a:t>）。</a:t>
            </a:r>
          </a:p>
        </p:txBody>
      </p:sp>
      <p:graphicFrame>
        <p:nvGraphicFramePr>
          <p:cNvPr id="21" name="内容占位符 406527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083663C-B258-4428-A341-0AC6813DE1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078344"/>
              </p:ext>
            </p:extLst>
          </p:nvPr>
        </p:nvGraphicFramePr>
        <p:xfrm>
          <a:off x="6639560" y="2334260"/>
          <a:ext cx="38100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572000" imgH="3429000" progId="PowerPoint.Slide.8">
                  <p:embed/>
                </p:oleObj>
              </mc:Choice>
              <mc:Fallback>
                <p:oleObj r:id="rId2" imgW="4572000" imgH="3429000" progId="PowerPoint.Slide.8">
                  <p:embed/>
                  <p:pic>
                    <p:nvPicPr>
                      <p:cNvPr id="84996" name="内容占位符 406527" descr="Rectangle: Click to edit Master text styles&#10;Second level&#10;Third level&#10;Fourth level&#10;Fifth level">
                        <a:extLst>
                          <a:ext uri="{FF2B5EF4-FFF2-40B4-BE49-F238E27FC236}">
                            <a16:creationId xmlns:a16="http://schemas.microsoft.com/office/drawing/2014/main" id="{103F2F2A-59C8-45EF-8EBC-1D26B08CDB7B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9560" y="2334260"/>
                        <a:ext cx="38100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矩形 21">
            <a:extLst>
              <a:ext uri="{FF2B5EF4-FFF2-40B4-BE49-F238E27FC236}">
                <a16:creationId xmlns:a16="http://schemas.microsoft.com/office/drawing/2014/main" id="{B8B6362B-6F74-4FB2-BB1B-85DA6773BF15}"/>
              </a:ext>
            </a:extLst>
          </p:cNvPr>
          <p:cNvSpPr/>
          <p:nvPr/>
        </p:nvSpPr>
        <p:spPr>
          <a:xfrm>
            <a:off x="6797365" y="3340207"/>
            <a:ext cx="1439863" cy="752475"/>
          </a:xfrm>
          <a:prstGeom prst="rect">
            <a:avLst/>
          </a:prstGeom>
          <a:noFill/>
          <a:ln w="47625" cmpd="sng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noProof="1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8A44EE1-0245-473A-B9D5-1E31B451929E}"/>
              </a:ext>
            </a:extLst>
          </p:cNvPr>
          <p:cNvSpPr/>
          <p:nvPr/>
        </p:nvSpPr>
        <p:spPr>
          <a:xfrm>
            <a:off x="8544560" y="2324100"/>
            <a:ext cx="1439863" cy="752475"/>
          </a:xfrm>
          <a:prstGeom prst="rect">
            <a:avLst/>
          </a:prstGeom>
          <a:noFill/>
          <a:ln w="47625" cmpd="sng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noProof="1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B07C4A9-B285-420D-A8BE-CD846F9CB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1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6803466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天然蛋白质中的氨基酸均为</a:t>
            </a:r>
            <a:r>
              <a:rPr lang="en-US" altLang="zh-CN" dirty="0">
                <a:solidFill>
                  <a:srgbClr val="FF0000"/>
                </a:solidFill>
              </a:rPr>
              <a:t>L</a:t>
            </a:r>
            <a:r>
              <a:rPr lang="zh-CN" altLang="en-US" dirty="0">
                <a:solidFill>
                  <a:srgbClr val="FF0000"/>
                </a:solidFill>
              </a:rPr>
              <a:t>型氨基酸</a:t>
            </a:r>
          </a:p>
        </p:txBody>
      </p:sp>
      <p:pic>
        <p:nvPicPr>
          <p:cNvPr id="8" name="图片 479234">
            <a:extLst>
              <a:ext uri="{FF2B5EF4-FFF2-40B4-BE49-F238E27FC236}">
                <a16:creationId xmlns:a16="http://schemas.microsoft.com/office/drawing/2014/main" id="{38033D8B-E371-48DC-9D7A-CB8812DF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32" y="2153921"/>
            <a:ext cx="5012056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479233">
            <a:extLst>
              <a:ext uri="{FF2B5EF4-FFF2-40B4-BE49-F238E27FC236}">
                <a16:creationId xmlns:a16="http://schemas.microsoft.com/office/drawing/2014/main" id="{7E7B862A-1E0C-4F45-8FE9-958FD59C1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99"/>
          <a:stretch>
            <a:fillRect/>
          </a:stretch>
        </p:blipFill>
        <p:spPr bwMode="auto">
          <a:xfrm>
            <a:off x="6397625" y="2296161"/>
            <a:ext cx="4648200" cy="261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1">
            <a:extLst>
              <a:ext uri="{FF2B5EF4-FFF2-40B4-BE49-F238E27FC236}">
                <a16:creationId xmlns:a16="http://schemas.microsoft.com/office/drawing/2014/main" id="{CA8E6C64-7499-45AC-A981-91EF7F6E5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458" y="4996815"/>
            <a:ext cx="622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>
                <a:solidFill>
                  <a:srgbClr val="0B0C1A"/>
                </a:solidFill>
              </a:rPr>
              <a:t>（</a:t>
            </a:r>
            <a:r>
              <a:rPr lang="en-US" altLang="zh-CN" sz="1600" dirty="0">
                <a:solidFill>
                  <a:srgbClr val="0B0C1A"/>
                </a:solidFill>
              </a:rPr>
              <a:t>b</a:t>
            </a:r>
            <a:r>
              <a:rPr lang="zh-CN" altLang="en-US" sz="1600" dirty="0">
                <a:solidFill>
                  <a:srgbClr val="0B0C1A"/>
                </a:solidFill>
              </a:rPr>
              <a:t>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73C7752-F68F-495A-AC9D-20D3FFBC4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48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4180953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en-US" altLang="zh-CN" dirty="0"/>
              <a:t>α-</a:t>
            </a:r>
            <a:r>
              <a:rPr lang="zh-CN" altLang="en-US" dirty="0"/>
              <a:t>氨基酸的立体异构体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6" name="图片 5" descr="amino acid">
            <a:extLst>
              <a:ext uri="{FF2B5EF4-FFF2-40B4-BE49-F238E27FC236}">
                <a16:creationId xmlns:a16="http://schemas.microsoft.com/office/drawing/2014/main" id="{7B052DA2-D3B8-4AF8-953C-1EC03DD8C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31" y="1793875"/>
            <a:ext cx="5106670" cy="412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2A0A4A4-C5C1-49A5-A4FD-5DDEFF914A34}"/>
              </a:ext>
            </a:extLst>
          </p:cNvPr>
          <p:cNvSpPr txBox="1"/>
          <p:nvPr/>
        </p:nvSpPr>
        <p:spPr>
          <a:xfrm>
            <a:off x="6238240" y="1966595"/>
            <a:ext cx="5106669" cy="3351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体内也存在若干不参与蛋白质合成但具有重要生理作用的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L-α-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氨基酸，如参与合成尿素的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鸟氨酸（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ornithine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）、瓜 氨 酸（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citrulline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）和精氨酸代琥珀酸（</a:t>
            </a:r>
            <a:r>
              <a:rPr kumimoji="0" lang="en-US" altLang="zh-CN" sz="2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argininosuccinate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+mn-cs"/>
              </a:rPr>
              <a:t>）。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F95A579-DE82-41AC-A01B-92E407B7B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2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11265">
            <a:extLst>
              <a:ext uri="{FF2B5EF4-FFF2-40B4-BE49-F238E27FC236}">
                <a16:creationId xmlns:a16="http://schemas.microsoft.com/office/drawing/2014/main" id="{B48BAF81-359F-4B03-A3BF-E15E73EBC329}"/>
              </a:ext>
            </a:extLst>
          </p:cNvPr>
          <p:cNvGrpSpPr>
            <a:grpSpLocks/>
          </p:cNvGrpSpPr>
          <p:nvPr/>
        </p:nvGrpSpPr>
        <p:grpSpPr bwMode="auto">
          <a:xfrm>
            <a:off x="3143250" y="2390776"/>
            <a:ext cx="7272338" cy="2767013"/>
            <a:chOff x="912" y="1871"/>
            <a:chExt cx="4532" cy="1743"/>
          </a:xfrm>
        </p:grpSpPr>
        <p:sp>
          <p:nvSpPr>
            <p:cNvPr id="88094" name="文本框 11266">
              <a:extLst>
                <a:ext uri="{FF2B5EF4-FFF2-40B4-BE49-F238E27FC236}">
                  <a16:creationId xmlns:a16="http://schemas.microsoft.com/office/drawing/2014/main" id="{4DF062F8-E9D0-46AD-8DAE-3CAAD7240D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871"/>
              <a:ext cx="43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6000" b="0">
                  <a:solidFill>
                    <a:srgbClr val="993366"/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H</a:t>
              </a:r>
            </a:p>
          </p:txBody>
        </p:sp>
        <p:sp>
          <p:nvSpPr>
            <p:cNvPr id="88095" name="文本框 11267">
              <a:extLst>
                <a:ext uri="{FF2B5EF4-FFF2-40B4-BE49-F238E27FC236}">
                  <a16:creationId xmlns:a16="http://schemas.microsoft.com/office/drawing/2014/main" id="{C6D98D05-D92C-4598-B999-1BACC36E47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3210"/>
              <a:ext cx="12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600">
                  <a:solidFill>
                    <a:srgbClr val="993366"/>
                  </a:solidFill>
                  <a:latin typeface="Tahoma" panose="020B0604030504040204" pitchFamily="34" charset="0"/>
                  <a:ea typeface="华文楷体" panose="02010600040101010101" pitchFamily="2" charset="-122"/>
                </a:rPr>
                <a:t>甘氨酸</a:t>
              </a:r>
            </a:p>
          </p:txBody>
        </p:sp>
      </p:grpSp>
      <p:grpSp>
        <p:nvGrpSpPr>
          <p:cNvPr id="11269" name="组合 11268">
            <a:extLst>
              <a:ext uri="{FF2B5EF4-FFF2-40B4-BE49-F238E27FC236}">
                <a16:creationId xmlns:a16="http://schemas.microsoft.com/office/drawing/2014/main" id="{122D23F9-2411-45E1-9E40-1BA0AC099499}"/>
              </a:ext>
            </a:extLst>
          </p:cNvPr>
          <p:cNvGrpSpPr>
            <a:grpSpLocks/>
          </p:cNvGrpSpPr>
          <p:nvPr/>
        </p:nvGrpSpPr>
        <p:grpSpPr bwMode="auto">
          <a:xfrm>
            <a:off x="2341563" y="2444750"/>
            <a:ext cx="7499350" cy="2978150"/>
            <a:chOff x="336" y="1871"/>
            <a:chExt cx="4724" cy="1876"/>
          </a:xfrm>
        </p:grpSpPr>
        <p:sp>
          <p:nvSpPr>
            <p:cNvPr id="88092" name="文本框 11269">
              <a:extLst>
                <a:ext uri="{FF2B5EF4-FFF2-40B4-BE49-F238E27FC236}">
                  <a16:creationId xmlns:a16="http://schemas.microsoft.com/office/drawing/2014/main" id="{E53AEC15-2089-487B-9CD1-E3961CC063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1871"/>
              <a:ext cx="868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6000" b="0">
                  <a:solidFill>
                    <a:srgbClr val="9E009E"/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CH</a:t>
              </a:r>
              <a:r>
                <a:rPr lang="en-US" altLang="zh-CN" sz="3200" b="0">
                  <a:solidFill>
                    <a:srgbClr val="9E009E"/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3</a:t>
              </a:r>
            </a:p>
          </p:txBody>
        </p:sp>
        <p:sp>
          <p:nvSpPr>
            <p:cNvPr id="88093" name="文本框 11270">
              <a:extLst>
                <a:ext uri="{FF2B5EF4-FFF2-40B4-BE49-F238E27FC236}">
                  <a16:creationId xmlns:a16="http://schemas.microsoft.com/office/drawing/2014/main" id="{F29B9D52-577F-4D69-8A63-FBD3F9B3B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3343"/>
              <a:ext cx="9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600">
                  <a:solidFill>
                    <a:srgbClr val="9E009E"/>
                  </a:solidFill>
                  <a:latin typeface="Tahoma" panose="020B0604030504040204" pitchFamily="34" charset="0"/>
                  <a:ea typeface="华文楷体" panose="02010600040101010101" pitchFamily="2" charset="-122"/>
                </a:rPr>
                <a:t>丙氨酸</a:t>
              </a:r>
            </a:p>
          </p:txBody>
        </p:sp>
      </p:grpSp>
      <p:grpSp>
        <p:nvGrpSpPr>
          <p:cNvPr id="11272" name="组合 11271">
            <a:extLst>
              <a:ext uri="{FF2B5EF4-FFF2-40B4-BE49-F238E27FC236}">
                <a16:creationId xmlns:a16="http://schemas.microsoft.com/office/drawing/2014/main" id="{92E710C0-6808-480D-A5D5-FC9B05E21BB4}"/>
              </a:ext>
            </a:extLst>
          </p:cNvPr>
          <p:cNvGrpSpPr>
            <a:grpSpLocks/>
          </p:cNvGrpSpPr>
          <p:nvPr/>
        </p:nvGrpSpPr>
        <p:grpSpPr bwMode="auto">
          <a:xfrm>
            <a:off x="3143251" y="2320925"/>
            <a:ext cx="6448425" cy="3340100"/>
            <a:chOff x="432" y="1840"/>
            <a:chExt cx="4272" cy="2104"/>
          </a:xfrm>
        </p:grpSpPr>
        <p:sp>
          <p:nvSpPr>
            <p:cNvPr id="88090" name="文本框 11272">
              <a:extLst>
                <a:ext uri="{FF2B5EF4-FFF2-40B4-BE49-F238E27FC236}">
                  <a16:creationId xmlns:a16="http://schemas.microsoft.com/office/drawing/2014/main" id="{B4580C12-3297-43F8-9FC7-6A442041A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7" y="3540"/>
              <a:ext cx="220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>
                  <a:solidFill>
                    <a:srgbClr val="40458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L-</a:t>
              </a:r>
              <a:r>
                <a:rPr lang="zh-CN" altLang="en-US" sz="3600">
                  <a:solidFill>
                    <a:srgbClr val="40458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氨基酸的通式</a:t>
              </a:r>
            </a:p>
          </p:txBody>
        </p:sp>
        <p:sp>
          <p:nvSpPr>
            <p:cNvPr id="88091" name="文本框 11273">
              <a:extLst>
                <a:ext uri="{FF2B5EF4-FFF2-40B4-BE49-F238E27FC236}">
                  <a16:creationId xmlns:a16="http://schemas.microsoft.com/office/drawing/2014/main" id="{62864440-B897-4D42-A379-C82C46FE55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840"/>
              <a:ext cx="471" cy="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7200" b="0">
                  <a:solidFill>
                    <a:srgbClr val="0000CC"/>
                  </a:solidFill>
                  <a:latin typeface="Tahoma" panose="020B0604030504040204" pitchFamily="34" charset="0"/>
                  <a:ea typeface="隶书" panose="02010509060101010101" pitchFamily="49" charset="-122"/>
                </a:rPr>
                <a:t>R</a:t>
              </a:r>
            </a:p>
          </p:txBody>
        </p:sp>
      </p:grpSp>
      <p:sp>
        <p:nvSpPr>
          <p:cNvPr id="88069" name="矩形 119807">
            <a:extLst>
              <a:ext uri="{FF2B5EF4-FFF2-40B4-BE49-F238E27FC236}">
                <a16:creationId xmlns:a16="http://schemas.microsoft.com/office/drawing/2014/main" id="{7008ECE6-DE0F-4A9E-B9C3-252921A3D5F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08550" y="1700214"/>
            <a:ext cx="5759450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0" name="矩形 119809">
            <a:extLst>
              <a:ext uri="{FF2B5EF4-FFF2-40B4-BE49-F238E27FC236}">
                <a16:creationId xmlns:a16="http://schemas.microsoft.com/office/drawing/2014/main" id="{014F6B98-9722-4DB1-A5F3-936CBC2BB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526" y="2916238"/>
            <a:ext cx="504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C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71" name="直接连接符 119810">
            <a:extLst>
              <a:ext uri="{FF2B5EF4-FFF2-40B4-BE49-F238E27FC236}">
                <a16:creationId xmlns:a16="http://schemas.microsoft.com/office/drawing/2014/main" id="{A3140A01-45BA-43EC-8E25-ED4EC7D5DEE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5560" y="3300097"/>
            <a:ext cx="1403350" cy="1587"/>
          </a:xfrm>
          <a:prstGeom prst="line">
            <a:avLst/>
          </a:prstGeom>
          <a:noFill/>
          <a:ln w="650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2" name="矩形 119811">
            <a:extLst>
              <a:ext uri="{FF2B5EF4-FFF2-40B4-BE49-F238E27FC236}">
                <a16:creationId xmlns:a16="http://schemas.microsoft.com/office/drawing/2014/main" id="{E876D50C-711C-48DF-8865-9EBEDCB36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7150" y="2768601"/>
            <a:ext cx="304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100" b="0">
                <a:solidFill>
                  <a:srgbClr val="40458C"/>
                </a:solidFill>
                <a:latin typeface="Arial" panose="020B0604020202020204" pitchFamily="34" charset="0"/>
              </a:rPr>
              <a:t>+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73" name="矩形 119812">
            <a:extLst>
              <a:ext uri="{FF2B5EF4-FFF2-40B4-BE49-F238E27FC236}">
                <a16:creationId xmlns:a16="http://schemas.microsoft.com/office/drawing/2014/main" id="{54AA411F-8F49-4D08-82EE-162829859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0364" y="2887663"/>
            <a:ext cx="504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N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74" name="矩形 119813">
            <a:extLst>
              <a:ext uri="{FF2B5EF4-FFF2-40B4-BE49-F238E27FC236}">
                <a16:creationId xmlns:a16="http://schemas.microsoft.com/office/drawing/2014/main" id="{FD0009BF-430A-4D15-9F06-E928C5AAA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601" y="2887663"/>
            <a:ext cx="504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H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75" name="矩形 119814">
            <a:extLst>
              <a:ext uri="{FF2B5EF4-FFF2-40B4-BE49-F238E27FC236}">
                <a16:creationId xmlns:a16="http://schemas.microsoft.com/office/drawing/2014/main" id="{E96E6009-7D9B-4BE2-B604-11C122866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1" y="3203576"/>
            <a:ext cx="2889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100" b="0">
                <a:solidFill>
                  <a:srgbClr val="40458C"/>
                </a:solidFill>
                <a:latin typeface="Arial" panose="020B0604020202020204" pitchFamily="34" charset="0"/>
              </a:rPr>
              <a:t>3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76" name="任意多边形 119815">
            <a:extLst>
              <a:ext uri="{FF2B5EF4-FFF2-40B4-BE49-F238E27FC236}">
                <a16:creationId xmlns:a16="http://schemas.microsoft.com/office/drawing/2014/main" id="{9488C7D6-AB6C-4711-B170-1FE954A57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2847975"/>
            <a:ext cx="1979612" cy="433388"/>
          </a:xfrm>
          <a:custGeom>
            <a:avLst/>
            <a:gdLst>
              <a:gd name="T0" fmla="*/ 1979612 w 1247"/>
              <a:gd name="T1" fmla="*/ 433388 h 273"/>
              <a:gd name="T2" fmla="*/ 0 w 1247"/>
              <a:gd name="T3" fmla="*/ 0 h 273"/>
              <a:gd name="T4" fmla="*/ 0 w 1247"/>
              <a:gd name="T5" fmla="*/ 242888 h 273"/>
              <a:gd name="T6" fmla="*/ 1979612 w 1247"/>
              <a:gd name="T7" fmla="*/ 433388 h 273"/>
              <a:gd name="T8" fmla="*/ 1979612 w 1247"/>
              <a:gd name="T9" fmla="*/ 433388 h 2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47" h="273">
                <a:moveTo>
                  <a:pt x="1247" y="273"/>
                </a:moveTo>
                <a:lnTo>
                  <a:pt x="0" y="0"/>
                </a:lnTo>
                <a:lnTo>
                  <a:pt x="0" y="153"/>
                </a:lnTo>
                <a:lnTo>
                  <a:pt x="1247" y="273"/>
                </a:lnTo>
                <a:close/>
              </a:path>
            </a:pathLst>
          </a:custGeom>
          <a:solidFill>
            <a:schemeClr val="tx1"/>
          </a:solidFill>
          <a:ln w="65088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7" name="直接连接符 119816">
            <a:extLst>
              <a:ext uri="{FF2B5EF4-FFF2-40B4-BE49-F238E27FC236}">
                <a16:creationId xmlns:a16="http://schemas.microsoft.com/office/drawing/2014/main" id="{F6C50265-3FC0-4595-A9C8-06BE781868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1" y="2874963"/>
            <a:ext cx="150813" cy="80962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8" name="直接连接符 119817">
            <a:extLst>
              <a:ext uri="{FF2B5EF4-FFF2-40B4-BE49-F238E27FC236}">
                <a16:creationId xmlns:a16="http://schemas.microsoft.com/office/drawing/2014/main" id="{4796409D-1282-4F61-9964-6B5AECBD0F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46764" y="2720976"/>
            <a:ext cx="149225" cy="80963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9" name="直接连接符 119818">
            <a:extLst>
              <a:ext uri="{FF2B5EF4-FFF2-40B4-BE49-F238E27FC236}">
                <a16:creationId xmlns:a16="http://schemas.microsoft.com/office/drawing/2014/main" id="{77295831-F901-48F6-A511-B362871CC9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64214" y="2563813"/>
            <a:ext cx="149225" cy="82550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0" name="直接连接符 119819">
            <a:extLst>
              <a:ext uri="{FF2B5EF4-FFF2-40B4-BE49-F238E27FC236}">
                <a16:creationId xmlns:a16="http://schemas.microsoft.com/office/drawing/2014/main" id="{138D38B0-6FDD-42B0-9FFF-1298B5048D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78488" y="2409826"/>
            <a:ext cx="150812" cy="80963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1" name="直接连接符 119820">
            <a:extLst>
              <a:ext uri="{FF2B5EF4-FFF2-40B4-BE49-F238E27FC236}">
                <a16:creationId xmlns:a16="http://schemas.microsoft.com/office/drawing/2014/main" id="{C2345B3E-BCBA-4585-BE65-296C1C663D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5938" y="2255838"/>
            <a:ext cx="150812" cy="80962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2" name="直接连接符 119821">
            <a:extLst>
              <a:ext uri="{FF2B5EF4-FFF2-40B4-BE49-F238E27FC236}">
                <a16:creationId xmlns:a16="http://schemas.microsoft.com/office/drawing/2014/main" id="{A19928FB-2960-4E34-8905-C27ABECA63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11801" y="2098676"/>
            <a:ext cx="149225" cy="80963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3" name="直接连接符 119822">
            <a:extLst>
              <a:ext uri="{FF2B5EF4-FFF2-40B4-BE49-F238E27FC236}">
                <a16:creationId xmlns:a16="http://schemas.microsoft.com/office/drawing/2014/main" id="{882474D9-1750-4466-AC55-5B3B734E6C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29250" y="1944688"/>
            <a:ext cx="147638" cy="80962"/>
          </a:xfrm>
          <a:prstGeom prst="line">
            <a:avLst/>
          </a:prstGeom>
          <a:noFill/>
          <a:ln w="428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4" name="矩形 119823">
            <a:extLst>
              <a:ext uri="{FF2B5EF4-FFF2-40B4-BE49-F238E27FC236}">
                <a16:creationId xmlns:a16="http://schemas.microsoft.com/office/drawing/2014/main" id="{5B33A9D0-768B-47AC-850F-DD3C091CF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6" y="1192213"/>
            <a:ext cx="504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C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85" name="矩形 119824">
            <a:extLst>
              <a:ext uri="{FF2B5EF4-FFF2-40B4-BE49-F238E27FC236}">
                <a16:creationId xmlns:a16="http://schemas.microsoft.com/office/drawing/2014/main" id="{4093950A-2BF8-4128-80F8-D4E1728B2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8489" y="1171575"/>
            <a:ext cx="542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 dirty="0">
                <a:solidFill>
                  <a:srgbClr val="40458C"/>
                </a:solidFill>
                <a:latin typeface="Arial" panose="020B0604020202020204" pitchFamily="34" charset="0"/>
              </a:rPr>
              <a:t>O</a:t>
            </a:r>
            <a:endParaRPr lang="en-US" altLang="zh-CN" b="0" dirty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86" name="矩形 119825">
            <a:extLst>
              <a:ext uri="{FF2B5EF4-FFF2-40B4-BE49-F238E27FC236}">
                <a16:creationId xmlns:a16="http://schemas.microsoft.com/office/drawing/2014/main" id="{9BAB1351-04F7-48F1-BD0A-C8C918771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826" y="1171575"/>
            <a:ext cx="542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O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87" name="矩形 119826">
            <a:extLst>
              <a:ext uri="{FF2B5EF4-FFF2-40B4-BE49-F238E27FC236}">
                <a16:creationId xmlns:a16="http://schemas.microsoft.com/office/drawing/2014/main" id="{AE2C371C-5F08-4BC5-8E17-6131613FE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163" y="1052513"/>
            <a:ext cx="17472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100" b="0">
                <a:solidFill>
                  <a:srgbClr val="40458C"/>
                </a:solidFill>
                <a:latin typeface="Arial" panose="020B0604020202020204" pitchFamily="34" charset="0"/>
              </a:rPr>
              <a:t>-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88088" name="直接连接符 119827">
            <a:extLst>
              <a:ext uri="{FF2B5EF4-FFF2-40B4-BE49-F238E27FC236}">
                <a16:creationId xmlns:a16="http://schemas.microsoft.com/office/drawing/2014/main" id="{9113E7B7-1146-4502-88A3-139CF7D78E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5688" y="3621088"/>
            <a:ext cx="1022350" cy="1022350"/>
          </a:xfrm>
          <a:prstGeom prst="line">
            <a:avLst/>
          </a:prstGeom>
          <a:noFill/>
          <a:ln w="650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>
              <a:solidFill>
                <a:srgbClr val="40458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89" name="矩形 119828">
            <a:extLst>
              <a:ext uri="{FF2B5EF4-FFF2-40B4-BE49-F238E27FC236}">
                <a16:creationId xmlns:a16="http://schemas.microsoft.com/office/drawing/2014/main" id="{75944DB4-D284-441A-8013-668EC4613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1689" y="4567238"/>
            <a:ext cx="504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5500" b="0">
                <a:solidFill>
                  <a:srgbClr val="40458C"/>
                </a:solidFill>
                <a:latin typeface="Arial" panose="020B0604020202020204" pitchFamily="34" charset="0"/>
              </a:rPr>
              <a:t>H</a:t>
            </a:r>
            <a:endParaRPr lang="en-US" altLang="zh-CN" b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8273419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二 氨基酸可根据侧链结构和理化性质进行分类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12289">
            <a:extLst>
              <a:ext uri="{FF2B5EF4-FFF2-40B4-BE49-F238E27FC236}">
                <a16:creationId xmlns:a16="http://schemas.microsoft.com/office/drawing/2014/main" id="{2B7BE3CC-1A2E-44AF-BA72-529F2908D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2273" y="2246630"/>
            <a:ext cx="5040312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rgbClr val="660066"/>
                </a:solidFill>
                <a:ea typeface="黑体" panose="02010609060101010101" pitchFamily="49" charset="-122"/>
              </a:rPr>
              <a:t>非极性脂肪族氨基酸</a:t>
            </a:r>
          </a:p>
          <a:p>
            <a:pPr eaLnBrk="1" hangingPunct="1">
              <a:spcBef>
                <a:spcPct val="500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rgbClr val="660066"/>
                </a:solidFill>
                <a:ea typeface="黑体" panose="02010609060101010101" pitchFamily="49" charset="-122"/>
              </a:rPr>
              <a:t>极性中性氨基酸</a:t>
            </a:r>
          </a:p>
          <a:p>
            <a:pPr eaLnBrk="1" hangingPunct="1">
              <a:spcBef>
                <a:spcPct val="500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rgbClr val="660066"/>
                </a:solidFill>
                <a:ea typeface="黑体" panose="02010609060101010101" pitchFamily="49" charset="-122"/>
              </a:rPr>
              <a:t>芳香族氨基酸</a:t>
            </a:r>
          </a:p>
          <a:p>
            <a:pPr eaLnBrk="1" hangingPunct="1">
              <a:spcBef>
                <a:spcPct val="500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rgbClr val="660066"/>
                </a:solidFill>
                <a:ea typeface="黑体" panose="02010609060101010101" pitchFamily="49" charset="-122"/>
              </a:rPr>
              <a:t>酸性氨基酸</a:t>
            </a:r>
          </a:p>
          <a:p>
            <a:pPr eaLnBrk="1" hangingPunct="1">
              <a:spcBef>
                <a:spcPct val="500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rgbClr val="660066"/>
                </a:solidFill>
                <a:ea typeface="黑体" panose="02010609060101010101" pitchFamily="49" charset="-122"/>
              </a:rPr>
              <a:t>碱性氨基酸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281DFA7-D7A9-46E3-87BB-DFE407245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14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8972328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en-US" altLang="zh-CN" dirty="0"/>
              <a:t>(</a:t>
            </a:r>
            <a:r>
              <a:rPr lang="zh-CN" altLang="en-US" dirty="0"/>
              <a:t>一</a:t>
            </a:r>
            <a:r>
              <a:rPr lang="en-US" altLang="zh-CN" dirty="0"/>
              <a:t>)</a:t>
            </a:r>
            <a:r>
              <a:rPr lang="zh-CN" altLang="en-US" dirty="0"/>
              <a:t>侧链含烃链的氨基酸属于非极性脂肪族氨基酸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97963ED-D9EF-4F9D-9978-8F94A2217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A07B3F7B-D0F0-47C8-9EE1-A174F9F32117}"/>
              </a:ext>
            </a:extLst>
          </p:cNvPr>
          <p:cNvGrpSpPr/>
          <p:nvPr/>
        </p:nvGrpSpPr>
        <p:grpSpPr>
          <a:xfrm>
            <a:off x="1546860" y="1543174"/>
            <a:ext cx="9641840" cy="432040"/>
            <a:chOff x="1770380" y="1798906"/>
            <a:chExt cx="9641840" cy="432040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61D9349A-E821-4641-B856-16D7B4A4E106}"/>
                </a:ext>
              </a:extLst>
            </p:cNvPr>
            <p:cNvSpPr txBox="1"/>
            <p:nvPr/>
          </p:nvSpPr>
          <p:spPr>
            <a:xfrm>
              <a:off x="1770380" y="1798906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结构式</a:t>
              </a: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365FF6C4-3EE1-4A6A-B1E1-835520770B06}"/>
                </a:ext>
              </a:extLst>
            </p:cNvPr>
            <p:cNvSpPr txBox="1"/>
            <p:nvPr/>
          </p:nvSpPr>
          <p:spPr>
            <a:xfrm>
              <a:off x="404749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中文名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5BBB3CD5-3E6D-4807-81B1-4F7F568E0271}"/>
                </a:ext>
              </a:extLst>
            </p:cNvPr>
            <p:cNvSpPr txBox="1"/>
            <p:nvPr/>
          </p:nvSpPr>
          <p:spPr>
            <a:xfrm>
              <a:off x="543560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英文名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4D50257-DE11-49BB-8B3A-ECD8D0BDA904}"/>
                </a:ext>
              </a:extLst>
            </p:cNvPr>
            <p:cNvSpPr txBox="1"/>
            <p:nvPr/>
          </p:nvSpPr>
          <p:spPr>
            <a:xfrm>
              <a:off x="673608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三字符号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8458BBA-B4C2-4763-AEAD-C3CA586E8699}"/>
                </a:ext>
              </a:extLst>
            </p:cNvPr>
            <p:cNvSpPr txBox="1"/>
            <p:nvPr/>
          </p:nvSpPr>
          <p:spPr>
            <a:xfrm>
              <a:off x="824992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一字符号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F9DA9AD-93CF-4B79-9347-2F55665D783F}"/>
                </a:ext>
              </a:extLst>
            </p:cNvPr>
            <p:cNvSpPr txBox="1"/>
            <p:nvPr/>
          </p:nvSpPr>
          <p:spPr>
            <a:xfrm>
              <a:off x="9817100" y="1830836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等电点（</a:t>
              </a:r>
              <a:r>
                <a:rPr lang="en-US" altLang="zh-CN" sz="2000" dirty="0" err="1"/>
                <a:t>pI</a:t>
              </a:r>
              <a:r>
                <a:rPr lang="zh-CN" altLang="en-US" sz="2000" dirty="0"/>
                <a:t>）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0E903359-6304-472E-86A7-E3E786985AA8}"/>
              </a:ext>
            </a:extLst>
          </p:cNvPr>
          <p:cNvGrpSpPr/>
          <p:nvPr/>
        </p:nvGrpSpPr>
        <p:grpSpPr>
          <a:xfrm>
            <a:off x="707226" y="1975214"/>
            <a:ext cx="2780952" cy="4296153"/>
            <a:chOff x="707226" y="1975214"/>
            <a:chExt cx="2780952" cy="429615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84AA4D6-91A1-4418-AC98-2C65709B6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4049" y="1975214"/>
              <a:ext cx="1552381" cy="669472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EB4E47F4-2FDD-41A8-97D0-B051135F2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231" y="2708547"/>
              <a:ext cx="1695238" cy="612623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91293C5-BE12-459B-ADCC-1037FD55B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429" y="3321170"/>
              <a:ext cx="2247619" cy="612623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11BE7BAF-08E7-48CB-B67B-F670A8770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988" y="4016408"/>
              <a:ext cx="2676190" cy="593869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CC56FF3-9412-4AC6-9D7B-2A58BFDEE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226" y="4711646"/>
              <a:ext cx="2780952" cy="612623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C0F3BCA-2977-4C33-B64A-65785F0EDE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5" t="3077" r="8171" b="1"/>
            <a:stretch/>
          </p:blipFill>
          <p:spPr>
            <a:xfrm>
              <a:off x="940231" y="5357650"/>
              <a:ext cx="1969169" cy="913717"/>
            </a:xfrm>
            <a:prstGeom prst="rect">
              <a:avLst/>
            </a:prstGeom>
          </p:spPr>
        </p:pic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7FCC1841-400B-473F-B5D2-882612D7F5F4}"/>
              </a:ext>
            </a:extLst>
          </p:cNvPr>
          <p:cNvGrpSpPr/>
          <p:nvPr/>
        </p:nvGrpSpPr>
        <p:grpSpPr>
          <a:xfrm>
            <a:off x="3793490" y="2113280"/>
            <a:ext cx="1215390" cy="3833826"/>
            <a:chOff x="3793490" y="2113280"/>
            <a:chExt cx="1215390" cy="3833826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09BAC498-AA78-4D58-BC8A-59971C8BED39}"/>
                </a:ext>
              </a:extLst>
            </p:cNvPr>
            <p:cNvSpPr txBox="1"/>
            <p:nvPr/>
          </p:nvSpPr>
          <p:spPr>
            <a:xfrm>
              <a:off x="3823970" y="211328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甘氨酸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781A2BAE-2721-46A7-AB97-816B09243391}"/>
                </a:ext>
              </a:extLst>
            </p:cNvPr>
            <p:cNvSpPr txBox="1"/>
            <p:nvPr/>
          </p:nvSpPr>
          <p:spPr>
            <a:xfrm>
              <a:off x="3844290" y="2760858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丙氨酸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D565D52-0C7F-4DA9-B600-AD3D790E86BB}"/>
                </a:ext>
              </a:extLst>
            </p:cNvPr>
            <p:cNvSpPr txBox="1"/>
            <p:nvPr/>
          </p:nvSpPr>
          <p:spPr>
            <a:xfrm>
              <a:off x="3834130" y="340245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缬氨酸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96B1390-1F4B-4FA1-9440-81C73409ACE6}"/>
                </a:ext>
              </a:extLst>
            </p:cNvPr>
            <p:cNvSpPr txBox="1"/>
            <p:nvPr/>
          </p:nvSpPr>
          <p:spPr>
            <a:xfrm>
              <a:off x="3817620" y="405755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亮氨酸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29D4735-1D2E-4253-8B0A-D237F8309E05}"/>
                </a:ext>
              </a:extLst>
            </p:cNvPr>
            <p:cNvSpPr txBox="1"/>
            <p:nvPr/>
          </p:nvSpPr>
          <p:spPr>
            <a:xfrm>
              <a:off x="3793490" y="4745368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异亮氨酸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F19039A5-0D2D-4E91-800C-F70325F656B0}"/>
                </a:ext>
              </a:extLst>
            </p:cNvPr>
            <p:cNvSpPr txBox="1"/>
            <p:nvPr/>
          </p:nvSpPr>
          <p:spPr>
            <a:xfrm>
              <a:off x="3800475" y="557777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脯氨酸</a:t>
              </a: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21B5A086-1E79-47E4-A9D4-BE3FDF29712E}"/>
              </a:ext>
            </a:extLst>
          </p:cNvPr>
          <p:cNvGrpSpPr/>
          <p:nvPr/>
        </p:nvGrpSpPr>
        <p:grpSpPr>
          <a:xfrm>
            <a:off x="5186187" y="2092960"/>
            <a:ext cx="1326372" cy="3829298"/>
            <a:chOff x="5186187" y="2092960"/>
            <a:chExt cx="1326372" cy="3829298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4F06C773-451C-44E5-A859-AC8AD601882F}"/>
                </a:ext>
              </a:extLst>
            </p:cNvPr>
            <p:cNvSpPr txBox="1"/>
            <p:nvPr/>
          </p:nvSpPr>
          <p:spPr>
            <a:xfrm>
              <a:off x="5215890" y="209296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glycine</a:t>
              </a:r>
              <a:endParaRPr lang="zh-CN" altLang="en-US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BD8BEE4A-B3B4-4FDF-AEB7-9E6BF5D9F0B4}"/>
                </a:ext>
              </a:extLst>
            </p:cNvPr>
            <p:cNvSpPr txBox="1"/>
            <p:nvPr/>
          </p:nvSpPr>
          <p:spPr>
            <a:xfrm>
              <a:off x="5215890" y="274803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alanine</a:t>
              </a:r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5CAE2A4A-6EB9-43DB-8921-43EC51CF5D81}"/>
                </a:ext>
              </a:extLst>
            </p:cNvPr>
            <p:cNvSpPr txBox="1"/>
            <p:nvPr/>
          </p:nvSpPr>
          <p:spPr>
            <a:xfrm>
              <a:off x="5216667" y="338213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valine</a:t>
              </a:r>
              <a:endParaRPr lang="zh-CN" altLang="en-US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DC5E9337-BC19-474D-BA97-D93F8560F53C}"/>
                </a:ext>
              </a:extLst>
            </p:cNvPr>
            <p:cNvSpPr txBox="1"/>
            <p:nvPr/>
          </p:nvSpPr>
          <p:spPr>
            <a:xfrm>
              <a:off x="5212080" y="404739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leucine</a:t>
              </a:r>
              <a:endParaRPr lang="zh-CN" altLang="en-US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C6FFAC4-7F8B-45FA-8C49-8376836874BA}"/>
                </a:ext>
              </a:extLst>
            </p:cNvPr>
            <p:cNvSpPr txBox="1"/>
            <p:nvPr/>
          </p:nvSpPr>
          <p:spPr>
            <a:xfrm>
              <a:off x="5204108" y="4697152"/>
              <a:ext cx="1308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isoleucine</a:t>
              </a:r>
              <a:endParaRPr lang="zh-CN" altLang="en-US" dirty="0"/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DC67B78D-7848-4C55-A8CA-B196C89ECBA1}"/>
                </a:ext>
              </a:extLst>
            </p:cNvPr>
            <p:cNvSpPr txBox="1"/>
            <p:nvPr/>
          </p:nvSpPr>
          <p:spPr>
            <a:xfrm>
              <a:off x="5186187" y="555292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proline</a:t>
              </a:r>
              <a:endParaRPr lang="zh-CN" altLang="en-US" dirty="0"/>
            </a:p>
          </p:txBody>
        </p: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58EC7FA4-0E13-4B5F-8C45-0ABE3DFBC158}"/>
              </a:ext>
            </a:extLst>
          </p:cNvPr>
          <p:cNvGrpSpPr/>
          <p:nvPr/>
        </p:nvGrpSpPr>
        <p:grpSpPr>
          <a:xfrm>
            <a:off x="6821170" y="2101906"/>
            <a:ext cx="1184910" cy="3835040"/>
            <a:chOff x="6821170" y="2101906"/>
            <a:chExt cx="1184910" cy="3835040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9E3B226B-B13B-4AEB-8300-AA79DEB5C6F4}"/>
                </a:ext>
              </a:extLst>
            </p:cNvPr>
            <p:cNvSpPr txBox="1"/>
            <p:nvPr/>
          </p:nvSpPr>
          <p:spPr>
            <a:xfrm>
              <a:off x="6821170" y="210190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Gly</a:t>
              </a:r>
              <a:endParaRPr lang="zh-CN" altLang="en-US" dirty="0"/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7B40E11-3AD7-45A4-8C58-D65BD0144E70}"/>
                </a:ext>
              </a:extLst>
            </p:cNvPr>
            <p:cNvSpPr txBox="1"/>
            <p:nvPr/>
          </p:nvSpPr>
          <p:spPr>
            <a:xfrm>
              <a:off x="6831330" y="27395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Ala</a:t>
              </a:r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69B587CE-39B2-4B16-A13E-3D75CEBA2BD7}"/>
                </a:ext>
              </a:extLst>
            </p:cNvPr>
            <p:cNvSpPr txBox="1"/>
            <p:nvPr/>
          </p:nvSpPr>
          <p:spPr>
            <a:xfrm>
              <a:off x="6836410" y="340063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Val</a:t>
              </a:r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C54357B0-1636-475E-8E27-83BB04440745}"/>
                </a:ext>
              </a:extLst>
            </p:cNvPr>
            <p:cNvSpPr txBox="1"/>
            <p:nvPr/>
          </p:nvSpPr>
          <p:spPr>
            <a:xfrm>
              <a:off x="6841490" y="404739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Leu</a:t>
              </a:r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E125C9DC-D016-4C41-909C-28472BAA5C48}"/>
                </a:ext>
              </a:extLst>
            </p:cNvPr>
            <p:cNvSpPr txBox="1"/>
            <p:nvPr/>
          </p:nvSpPr>
          <p:spPr>
            <a:xfrm>
              <a:off x="6824627" y="471747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I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le</a:t>
              </a:r>
              <a:endParaRPr lang="zh-CN" altLang="en-US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CD1C7D6-12B7-4CA0-BEE5-EB9A9267E6C6}"/>
                </a:ext>
              </a:extLst>
            </p:cNvPr>
            <p:cNvSpPr txBox="1"/>
            <p:nvPr/>
          </p:nvSpPr>
          <p:spPr>
            <a:xfrm>
              <a:off x="6834787" y="556761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Pro</a:t>
              </a:r>
              <a:endParaRPr lang="zh-CN" altLang="en-US" dirty="0"/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504CAAEE-1F65-401C-820D-52345B6BAE79}"/>
              </a:ext>
            </a:extLst>
          </p:cNvPr>
          <p:cNvGrpSpPr/>
          <p:nvPr/>
        </p:nvGrpSpPr>
        <p:grpSpPr>
          <a:xfrm>
            <a:off x="8401331" y="2092960"/>
            <a:ext cx="1194789" cy="3843986"/>
            <a:chOff x="8401331" y="2092960"/>
            <a:chExt cx="1194789" cy="3843986"/>
          </a:xfrm>
        </p:grpSpPr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B03123B5-3340-4112-91C6-FA2F2962C4C0}"/>
                </a:ext>
              </a:extLst>
            </p:cNvPr>
            <p:cNvSpPr txBox="1"/>
            <p:nvPr/>
          </p:nvSpPr>
          <p:spPr>
            <a:xfrm>
              <a:off x="8429405" y="209296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G</a:t>
              </a:r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27D20CF6-7694-47F8-A85D-CAB5CD50EFA9}"/>
                </a:ext>
              </a:extLst>
            </p:cNvPr>
            <p:cNvSpPr txBox="1"/>
            <p:nvPr/>
          </p:nvSpPr>
          <p:spPr>
            <a:xfrm>
              <a:off x="8429405" y="276148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A</a:t>
              </a:r>
              <a:endParaRPr lang="zh-CN" altLang="en-US" dirty="0"/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C623DDE8-9D09-4EF5-9300-8CB792768E33}"/>
                </a:ext>
              </a:extLst>
            </p:cNvPr>
            <p:cNvSpPr txBox="1"/>
            <p:nvPr/>
          </p:nvSpPr>
          <p:spPr>
            <a:xfrm>
              <a:off x="8421370" y="338875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V</a:t>
              </a:r>
              <a:endParaRPr lang="zh-CN" altLang="en-US" dirty="0"/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DE89AC51-4584-4E48-95B9-BB73DD5A730E}"/>
                </a:ext>
              </a:extLst>
            </p:cNvPr>
            <p:cNvSpPr txBox="1"/>
            <p:nvPr/>
          </p:nvSpPr>
          <p:spPr>
            <a:xfrm>
              <a:off x="8431530" y="405755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L</a:t>
              </a:r>
              <a:endParaRPr lang="zh-CN" altLang="en-US" dirty="0"/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0B959BA9-3E4E-44DB-B521-FF7E68FD2275}"/>
                </a:ext>
              </a:extLst>
            </p:cNvPr>
            <p:cNvSpPr txBox="1"/>
            <p:nvPr/>
          </p:nvSpPr>
          <p:spPr>
            <a:xfrm>
              <a:off x="8421651" y="470188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I</a:t>
              </a:r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8C91A0EB-DC22-4B57-9F37-11B6E53B7DC5}"/>
                </a:ext>
              </a:extLst>
            </p:cNvPr>
            <p:cNvSpPr txBox="1"/>
            <p:nvPr/>
          </p:nvSpPr>
          <p:spPr>
            <a:xfrm>
              <a:off x="8401331" y="556761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P</a:t>
              </a:r>
              <a:endParaRPr lang="zh-CN" altLang="en-US" dirty="0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E3641736-BAE7-4F82-86FA-11CCD45100DD}"/>
              </a:ext>
            </a:extLst>
          </p:cNvPr>
          <p:cNvGrpSpPr/>
          <p:nvPr/>
        </p:nvGrpSpPr>
        <p:grpSpPr>
          <a:xfrm>
            <a:off x="9823575" y="2073212"/>
            <a:ext cx="1278410" cy="3850786"/>
            <a:chOff x="9823575" y="2073212"/>
            <a:chExt cx="1278410" cy="3850786"/>
          </a:xfrm>
        </p:grpSpPr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0692E707-CE5F-4F3C-B608-257014EEF8C2}"/>
                </a:ext>
              </a:extLst>
            </p:cNvPr>
            <p:cNvSpPr txBox="1"/>
            <p:nvPr/>
          </p:nvSpPr>
          <p:spPr>
            <a:xfrm>
              <a:off x="9878440" y="207321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5.97</a:t>
              </a:r>
              <a:endParaRPr lang="zh-CN" altLang="en-US" dirty="0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C3BD65DA-E0FB-4976-B2B1-965E84E54BA0}"/>
                </a:ext>
              </a:extLst>
            </p:cNvPr>
            <p:cNvSpPr txBox="1"/>
            <p:nvPr/>
          </p:nvSpPr>
          <p:spPr>
            <a:xfrm>
              <a:off x="9827640" y="273669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6.00 </a:t>
              </a:r>
              <a:endParaRPr lang="zh-CN" altLang="en-US" dirty="0"/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1735826D-65F3-4215-847C-2AF4826CE4F9}"/>
                </a:ext>
              </a:extLst>
            </p:cNvPr>
            <p:cNvSpPr txBox="1"/>
            <p:nvPr/>
          </p:nvSpPr>
          <p:spPr>
            <a:xfrm>
              <a:off x="9823575" y="337197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5.96 </a:t>
              </a:r>
              <a:endParaRPr lang="zh-CN" altLang="en-US" dirty="0"/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F30960D1-2266-4D6A-97DA-9835359BC2EF}"/>
                </a:ext>
              </a:extLst>
            </p:cNvPr>
            <p:cNvSpPr txBox="1"/>
            <p:nvPr/>
          </p:nvSpPr>
          <p:spPr>
            <a:xfrm>
              <a:off x="9827640" y="404752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5.98 </a:t>
              </a:r>
              <a:endParaRPr lang="zh-CN" altLang="en-US" dirty="0"/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F7FBF314-6A85-4920-90CF-0DD87D817DFA}"/>
                </a:ext>
              </a:extLst>
            </p:cNvPr>
            <p:cNvSpPr txBox="1"/>
            <p:nvPr/>
          </p:nvSpPr>
          <p:spPr>
            <a:xfrm>
              <a:off x="9847960" y="471982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6.02 </a:t>
              </a:r>
              <a:endParaRPr lang="zh-CN" altLang="en-US" dirty="0"/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C6C35BFE-6BAE-4A63-A8DD-68C144625A7C}"/>
                </a:ext>
              </a:extLst>
            </p:cNvPr>
            <p:cNvSpPr txBox="1"/>
            <p:nvPr/>
          </p:nvSpPr>
          <p:spPr>
            <a:xfrm>
              <a:off x="9937395" y="555466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6.30</a:t>
              </a:r>
              <a:endParaRPr lang="zh-CN" altLang="en-US" dirty="0"/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9DBFA9E0-F84E-440D-8BB3-9BFB17581C29}"/>
              </a:ext>
            </a:extLst>
          </p:cNvPr>
          <p:cNvSpPr/>
          <p:nvPr/>
        </p:nvSpPr>
        <p:spPr>
          <a:xfrm>
            <a:off x="822291" y="5348624"/>
            <a:ext cx="9892381" cy="87019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4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9767417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en-US" altLang="zh-CN" dirty="0"/>
              <a:t>(</a:t>
            </a:r>
            <a:r>
              <a:rPr lang="zh-CN" altLang="en-US" dirty="0"/>
              <a:t>二</a:t>
            </a:r>
            <a:r>
              <a:rPr lang="en-US" altLang="zh-CN" dirty="0"/>
              <a:t>)</a:t>
            </a:r>
            <a:r>
              <a:rPr lang="zh-CN" altLang="en-US" dirty="0"/>
              <a:t>侧链有极性但不带电荷的氨基酸是极性中性氨基酸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3FC9F23-6722-44A6-8B82-826C09895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740E3734-1C6E-437A-B541-D0E0B4383CE1}"/>
              </a:ext>
            </a:extLst>
          </p:cNvPr>
          <p:cNvGrpSpPr/>
          <p:nvPr/>
        </p:nvGrpSpPr>
        <p:grpSpPr>
          <a:xfrm>
            <a:off x="1353820" y="1654934"/>
            <a:ext cx="9733280" cy="432040"/>
            <a:chOff x="1770380" y="1798906"/>
            <a:chExt cx="9733280" cy="432040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B3B98408-930C-4AB2-A72D-F4FC64377DD8}"/>
                </a:ext>
              </a:extLst>
            </p:cNvPr>
            <p:cNvSpPr txBox="1"/>
            <p:nvPr/>
          </p:nvSpPr>
          <p:spPr>
            <a:xfrm>
              <a:off x="1770380" y="1798906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结构式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C894E3E8-84B3-457F-8877-C0C0EBE0A509}"/>
                </a:ext>
              </a:extLst>
            </p:cNvPr>
            <p:cNvSpPr txBox="1"/>
            <p:nvPr/>
          </p:nvSpPr>
          <p:spPr>
            <a:xfrm>
              <a:off x="404749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中文名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0F23C668-1763-45FC-A6E3-3C08F0BAC1AE}"/>
                </a:ext>
              </a:extLst>
            </p:cNvPr>
            <p:cNvSpPr txBox="1"/>
            <p:nvPr/>
          </p:nvSpPr>
          <p:spPr>
            <a:xfrm>
              <a:off x="543560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英文名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0A440219-1B40-4AC5-B33D-EB2E7B04C163}"/>
                </a:ext>
              </a:extLst>
            </p:cNvPr>
            <p:cNvSpPr txBox="1"/>
            <p:nvPr/>
          </p:nvSpPr>
          <p:spPr>
            <a:xfrm>
              <a:off x="694944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三字符号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805FB9A2-5CDF-46BD-92A2-629C752B14E4}"/>
                </a:ext>
              </a:extLst>
            </p:cNvPr>
            <p:cNvSpPr txBox="1"/>
            <p:nvPr/>
          </p:nvSpPr>
          <p:spPr>
            <a:xfrm>
              <a:off x="846328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一字符号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6224F998-017D-4571-850F-1CE9582E179D}"/>
                </a:ext>
              </a:extLst>
            </p:cNvPr>
            <p:cNvSpPr txBox="1"/>
            <p:nvPr/>
          </p:nvSpPr>
          <p:spPr>
            <a:xfrm>
              <a:off x="9908540" y="1830836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等电点（</a:t>
              </a:r>
              <a:r>
                <a:rPr lang="en-US" altLang="zh-CN" sz="2000" dirty="0" err="1"/>
                <a:t>pI</a:t>
              </a:r>
              <a:r>
                <a:rPr lang="zh-CN" altLang="en-US" sz="2000" dirty="0"/>
                <a:t>）</a:t>
              </a: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ED41741-E62B-47C5-9C20-BFAAE04D7338}"/>
              </a:ext>
            </a:extLst>
          </p:cNvPr>
          <p:cNvGrpSpPr/>
          <p:nvPr/>
        </p:nvGrpSpPr>
        <p:grpSpPr>
          <a:xfrm>
            <a:off x="708802" y="2151122"/>
            <a:ext cx="2580952" cy="4113072"/>
            <a:chOff x="708802" y="2151122"/>
            <a:chExt cx="2580952" cy="411307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8A1BC46-C9FE-4595-BB8B-641592B38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374" y="2151122"/>
              <a:ext cx="2028571" cy="56190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56688FA-E582-47B1-BFCB-09CF624F4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14" y="2809104"/>
              <a:ext cx="1923810" cy="61989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4699CC24-A8CB-4A98-8FA4-77BACC99D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802" y="3403802"/>
              <a:ext cx="2285714" cy="61989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7359491-208F-4383-8260-DD8CB696E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496" t="1" b="10066"/>
            <a:stretch/>
          </p:blipFill>
          <p:spPr>
            <a:xfrm>
              <a:off x="746897" y="3890333"/>
              <a:ext cx="2453962" cy="676636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71C4C7BD-333D-4D61-878E-BCE84BCEC5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653" b="10067"/>
            <a:stretch/>
          </p:blipFill>
          <p:spPr>
            <a:xfrm>
              <a:off x="746897" y="4689985"/>
              <a:ext cx="2542857" cy="676636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C84CD8F8-D5D0-413A-ACEC-34B404938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5632" y="5464194"/>
              <a:ext cx="2209524" cy="800000"/>
            </a:xfrm>
            <a:prstGeom prst="rect">
              <a:avLst/>
            </a:prstGeom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76C23F8-4A57-461F-A599-56877DFCAB45}"/>
              </a:ext>
            </a:extLst>
          </p:cNvPr>
          <p:cNvGrpSpPr/>
          <p:nvPr/>
        </p:nvGrpSpPr>
        <p:grpSpPr>
          <a:xfrm>
            <a:off x="3579003" y="2144499"/>
            <a:ext cx="1205230" cy="3931994"/>
            <a:chOff x="3793490" y="2113280"/>
            <a:chExt cx="1205230" cy="3833826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179E809-25B3-422B-BAC2-1B593060363A}"/>
                </a:ext>
              </a:extLst>
            </p:cNvPr>
            <p:cNvSpPr txBox="1"/>
            <p:nvPr/>
          </p:nvSpPr>
          <p:spPr>
            <a:xfrm>
              <a:off x="3823970" y="211328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丝氨酸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6ED49AB-6847-4F1E-BDE4-D565F3EBC0B5}"/>
                </a:ext>
              </a:extLst>
            </p:cNvPr>
            <p:cNvSpPr txBox="1"/>
            <p:nvPr/>
          </p:nvSpPr>
          <p:spPr>
            <a:xfrm>
              <a:off x="3823970" y="2760858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半胱氨酸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158163DB-C40D-4298-AA55-0B481AC2567E}"/>
                </a:ext>
              </a:extLst>
            </p:cNvPr>
            <p:cNvSpPr txBox="1"/>
            <p:nvPr/>
          </p:nvSpPr>
          <p:spPr>
            <a:xfrm>
              <a:off x="3834130" y="340245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蛋氨酸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A9E18D0A-AD54-47A6-96A6-D0CB8E10BD9D}"/>
                </a:ext>
              </a:extLst>
            </p:cNvPr>
            <p:cNvSpPr txBox="1"/>
            <p:nvPr/>
          </p:nvSpPr>
          <p:spPr>
            <a:xfrm>
              <a:off x="3817620" y="403774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天冬酰胺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7716A596-856B-4049-A2DE-26B323E2135F}"/>
                </a:ext>
              </a:extLst>
            </p:cNvPr>
            <p:cNvSpPr txBox="1"/>
            <p:nvPr/>
          </p:nvSpPr>
          <p:spPr>
            <a:xfrm>
              <a:off x="3793490" y="477432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谷氨酰胺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E1236D5-9DE2-46EC-B672-DC3D1C3DB36D}"/>
                </a:ext>
              </a:extLst>
            </p:cNvPr>
            <p:cNvSpPr txBox="1"/>
            <p:nvPr/>
          </p:nvSpPr>
          <p:spPr>
            <a:xfrm>
              <a:off x="3800475" y="557777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苏氨酸</a:t>
              </a: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B25AE794-2B03-41EE-B7C2-B504D6180029}"/>
              </a:ext>
            </a:extLst>
          </p:cNvPr>
          <p:cNvGrpSpPr/>
          <p:nvPr/>
        </p:nvGrpSpPr>
        <p:grpSpPr>
          <a:xfrm>
            <a:off x="5013466" y="2194560"/>
            <a:ext cx="1438134" cy="3880098"/>
            <a:chOff x="5176026" y="2092960"/>
            <a:chExt cx="1438134" cy="3880098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2155C58-E745-4A1D-99B1-FC88F962C323}"/>
                </a:ext>
              </a:extLst>
            </p:cNvPr>
            <p:cNvSpPr txBox="1"/>
            <p:nvPr/>
          </p:nvSpPr>
          <p:spPr>
            <a:xfrm>
              <a:off x="5215890" y="209296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serine</a:t>
              </a:r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C140C61-1EBE-4E62-8B48-39C83CA39099}"/>
                </a:ext>
              </a:extLst>
            </p:cNvPr>
            <p:cNvSpPr txBox="1"/>
            <p:nvPr/>
          </p:nvSpPr>
          <p:spPr>
            <a:xfrm>
              <a:off x="5215890" y="274803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cysteine</a:t>
              </a:r>
              <a:endParaRPr lang="zh-CN" altLang="en-US" dirty="0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A14663E0-FCE1-44FB-865C-C962DB5522B3}"/>
                </a:ext>
              </a:extLst>
            </p:cNvPr>
            <p:cNvSpPr txBox="1"/>
            <p:nvPr/>
          </p:nvSpPr>
          <p:spPr>
            <a:xfrm>
              <a:off x="5216667" y="3382130"/>
              <a:ext cx="1308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methionine</a:t>
              </a:r>
              <a:endParaRPr lang="zh-CN" altLang="en-US" dirty="0"/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C2199FED-7710-479C-8055-E78E07E8635B}"/>
                </a:ext>
              </a:extLst>
            </p:cNvPr>
            <p:cNvSpPr txBox="1"/>
            <p:nvPr/>
          </p:nvSpPr>
          <p:spPr>
            <a:xfrm>
              <a:off x="5212080" y="4047396"/>
              <a:ext cx="1402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asparagine</a:t>
              </a:r>
              <a:endParaRPr lang="zh-CN" altLang="en-US" dirty="0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B1F72F01-B44F-44D7-BFC3-77327AC24C39}"/>
                </a:ext>
              </a:extLst>
            </p:cNvPr>
            <p:cNvSpPr txBox="1"/>
            <p:nvPr/>
          </p:nvSpPr>
          <p:spPr>
            <a:xfrm>
              <a:off x="5204108" y="4778432"/>
              <a:ext cx="1308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glutamine </a:t>
              </a:r>
              <a:endParaRPr lang="zh-CN" altLang="en-US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C341802E-3CBA-46E3-A671-2128D23618DD}"/>
                </a:ext>
              </a:extLst>
            </p:cNvPr>
            <p:cNvSpPr txBox="1"/>
            <p:nvPr/>
          </p:nvSpPr>
          <p:spPr>
            <a:xfrm>
              <a:off x="5176026" y="5603726"/>
              <a:ext cx="1295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threonine</a:t>
              </a:r>
              <a:endParaRPr lang="zh-CN" altLang="en-US" dirty="0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26A15E8F-5309-4E8F-8608-D04B7D4C2AE8}"/>
              </a:ext>
            </a:extLst>
          </p:cNvPr>
          <p:cNvGrpSpPr/>
          <p:nvPr/>
        </p:nvGrpSpPr>
        <p:grpSpPr>
          <a:xfrm>
            <a:off x="6800217" y="2204646"/>
            <a:ext cx="1184910" cy="3885840"/>
            <a:chOff x="6821170" y="2101906"/>
            <a:chExt cx="1184910" cy="3885840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ABD95EE4-1867-418C-BB96-FD2DE928FC20}"/>
                </a:ext>
              </a:extLst>
            </p:cNvPr>
            <p:cNvSpPr txBox="1"/>
            <p:nvPr/>
          </p:nvSpPr>
          <p:spPr>
            <a:xfrm>
              <a:off x="6821170" y="210190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Ser</a:t>
              </a:r>
              <a:endParaRPr lang="zh-CN" altLang="en-US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7E738286-BD13-4C02-8558-F2F2DC1810AF}"/>
                </a:ext>
              </a:extLst>
            </p:cNvPr>
            <p:cNvSpPr txBox="1"/>
            <p:nvPr/>
          </p:nvSpPr>
          <p:spPr>
            <a:xfrm>
              <a:off x="6831330" y="27395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Cys</a:t>
              </a:r>
              <a:endParaRPr lang="zh-CN" altLang="en-US" dirty="0"/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A808044B-E589-435E-BFEE-D61390B77801}"/>
                </a:ext>
              </a:extLst>
            </p:cNvPr>
            <p:cNvSpPr txBox="1"/>
            <p:nvPr/>
          </p:nvSpPr>
          <p:spPr>
            <a:xfrm>
              <a:off x="6836410" y="340063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Met</a:t>
              </a:r>
              <a:endParaRPr lang="zh-CN" altLang="en-US" dirty="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B9BEEC8C-EB01-4180-A5C8-509034CE4800}"/>
                </a:ext>
              </a:extLst>
            </p:cNvPr>
            <p:cNvSpPr txBox="1"/>
            <p:nvPr/>
          </p:nvSpPr>
          <p:spPr>
            <a:xfrm>
              <a:off x="6841490" y="404739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Asn</a:t>
              </a:r>
              <a:endParaRPr lang="zh-CN" altLang="en-US" dirty="0"/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3306A1E5-05A3-4C36-9A72-84178CCE791D}"/>
                </a:ext>
              </a:extLst>
            </p:cNvPr>
            <p:cNvSpPr txBox="1"/>
            <p:nvPr/>
          </p:nvSpPr>
          <p:spPr>
            <a:xfrm>
              <a:off x="6824627" y="478859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GIn</a:t>
              </a:r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8381D85D-28EF-444C-AC4F-EFEA642A73DB}"/>
                </a:ext>
              </a:extLst>
            </p:cNvPr>
            <p:cNvSpPr txBox="1"/>
            <p:nvPr/>
          </p:nvSpPr>
          <p:spPr>
            <a:xfrm>
              <a:off x="6834787" y="561841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Thr</a:t>
              </a:r>
              <a:endParaRPr lang="zh-CN" altLang="en-US" dirty="0"/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00DC50FB-FBE8-4167-AFA6-5F16DE8B6D34}"/>
              </a:ext>
            </a:extLst>
          </p:cNvPr>
          <p:cNvGrpSpPr/>
          <p:nvPr/>
        </p:nvGrpSpPr>
        <p:grpSpPr>
          <a:xfrm>
            <a:off x="8444865" y="2194486"/>
            <a:ext cx="1184910" cy="3885840"/>
            <a:chOff x="6821170" y="2101906"/>
            <a:chExt cx="1184910" cy="3885840"/>
          </a:xfrm>
        </p:grpSpPr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0BCAAF2B-C686-4E54-8922-67DD4E0B7FB8}"/>
                </a:ext>
              </a:extLst>
            </p:cNvPr>
            <p:cNvSpPr txBox="1"/>
            <p:nvPr/>
          </p:nvSpPr>
          <p:spPr>
            <a:xfrm>
              <a:off x="6821170" y="210190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S</a:t>
              </a:r>
              <a:endParaRPr lang="zh-CN" altLang="en-US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B9017F1-07B7-42A2-BCD1-85CE093AAA6B}"/>
                </a:ext>
              </a:extLst>
            </p:cNvPr>
            <p:cNvSpPr txBox="1"/>
            <p:nvPr/>
          </p:nvSpPr>
          <p:spPr>
            <a:xfrm>
              <a:off x="6831330" y="27395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C</a:t>
              </a:r>
              <a:endParaRPr lang="zh-CN" altLang="en-US" dirty="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4FAC7492-AD77-4C47-A10A-805CEE0ACD9D}"/>
                </a:ext>
              </a:extLst>
            </p:cNvPr>
            <p:cNvSpPr txBox="1"/>
            <p:nvPr/>
          </p:nvSpPr>
          <p:spPr>
            <a:xfrm>
              <a:off x="6836410" y="340063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M</a:t>
              </a:r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4CFC1E4D-9FA8-4B7E-95BF-DF65D820808E}"/>
                </a:ext>
              </a:extLst>
            </p:cNvPr>
            <p:cNvSpPr txBox="1"/>
            <p:nvPr/>
          </p:nvSpPr>
          <p:spPr>
            <a:xfrm>
              <a:off x="6841490" y="404739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A</a:t>
              </a:r>
              <a:endParaRPr lang="zh-CN" altLang="en-US" dirty="0"/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80B44CAA-5C65-4E60-98F9-7758B18C3861}"/>
                </a:ext>
              </a:extLst>
            </p:cNvPr>
            <p:cNvSpPr txBox="1"/>
            <p:nvPr/>
          </p:nvSpPr>
          <p:spPr>
            <a:xfrm>
              <a:off x="6824627" y="479875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G</a:t>
              </a:r>
              <a:endParaRPr lang="zh-CN" altLang="en-US" dirty="0"/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5CD411EC-12E9-4193-9568-FE4F2D1C64C8}"/>
                </a:ext>
              </a:extLst>
            </p:cNvPr>
            <p:cNvSpPr txBox="1"/>
            <p:nvPr/>
          </p:nvSpPr>
          <p:spPr>
            <a:xfrm>
              <a:off x="6834787" y="561841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T</a:t>
              </a:r>
              <a:endParaRPr lang="zh-CN" altLang="en-US" dirty="0"/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5A73628E-A620-495B-87E4-9201EE99ADCB}"/>
              </a:ext>
            </a:extLst>
          </p:cNvPr>
          <p:cNvGrpSpPr/>
          <p:nvPr/>
        </p:nvGrpSpPr>
        <p:grpSpPr>
          <a:xfrm>
            <a:off x="9711815" y="2164652"/>
            <a:ext cx="1278410" cy="3921906"/>
            <a:chOff x="9823575" y="2073212"/>
            <a:chExt cx="1278410" cy="3921906"/>
          </a:xfrm>
        </p:grpSpPr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64B0F8D2-415E-4544-910C-DE6016834368}"/>
                </a:ext>
              </a:extLst>
            </p:cNvPr>
            <p:cNvSpPr txBox="1"/>
            <p:nvPr/>
          </p:nvSpPr>
          <p:spPr>
            <a:xfrm>
              <a:off x="9878440" y="207321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5.68</a:t>
              </a:r>
              <a:endParaRPr lang="zh-CN" altLang="en-US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D8FA1F11-B73C-4685-BAAC-BB871FDA2697}"/>
                </a:ext>
              </a:extLst>
            </p:cNvPr>
            <p:cNvSpPr txBox="1"/>
            <p:nvPr/>
          </p:nvSpPr>
          <p:spPr>
            <a:xfrm>
              <a:off x="9827640" y="273669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5.07</a:t>
              </a:r>
              <a:endParaRPr lang="zh-CN" altLang="en-US" dirty="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D0E6151A-F999-4F5F-BE6D-E3A046D9D50F}"/>
                </a:ext>
              </a:extLst>
            </p:cNvPr>
            <p:cNvSpPr txBox="1"/>
            <p:nvPr/>
          </p:nvSpPr>
          <p:spPr>
            <a:xfrm>
              <a:off x="9823575" y="3371970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5.74 </a:t>
              </a:r>
              <a:endParaRPr lang="zh-CN" altLang="en-US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89E0A081-9FE6-4D9E-9195-CF7454C1B306}"/>
                </a:ext>
              </a:extLst>
            </p:cNvPr>
            <p:cNvSpPr txBox="1"/>
            <p:nvPr/>
          </p:nvSpPr>
          <p:spPr>
            <a:xfrm>
              <a:off x="9827640" y="4047524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5.41 </a:t>
              </a:r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4643AC1-D2E5-4336-8AEA-DC0980197269}"/>
                </a:ext>
              </a:extLst>
            </p:cNvPr>
            <p:cNvSpPr txBox="1"/>
            <p:nvPr/>
          </p:nvSpPr>
          <p:spPr>
            <a:xfrm>
              <a:off x="9847960" y="479094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5.65</a:t>
              </a:r>
              <a:endParaRPr lang="zh-CN" altLang="en-US" dirty="0"/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43113DBA-692F-46C0-B54F-F15ABA335130}"/>
                </a:ext>
              </a:extLst>
            </p:cNvPr>
            <p:cNvSpPr txBox="1"/>
            <p:nvPr/>
          </p:nvSpPr>
          <p:spPr>
            <a:xfrm>
              <a:off x="9937395" y="5625786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5.60</a:t>
              </a:r>
              <a:endParaRPr lang="zh-CN" altLang="en-US" dirty="0"/>
            </a:p>
          </p:txBody>
        </p:sp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id="{70F54FDB-32B5-4378-AE94-3833BC951D78}"/>
              </a:ext>
            </a:extLst>
          </p:cNvPr>
          <p:cNvSpPr/>
          <p:nvPr/>
        </p:nvSpPr>
        <p:spPr>
          <a:xfrm>
            <a:off x="813149" y="2692707"/>
            <a:ext cx="9892381" cy="7282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1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8177239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en-US" altLang="zh-CN" dirty="0"/>
              <a:t>(</a:t>
            </a:r>
            <a:r>
              <a:rPr lang="zh-CN" altLang="en-US" dirty="0"/>
              <a:t>三</a:t>
            </a:r>
            <a:r>
              <a:rPr lang="en-US" altLang="zh-CN" dirty="0"/>
              <a:t>)</a:t>
            </a:r>
            <a:r>
              <a:rPr lang="zh-CN" altLang="en-US" dirty="0"/>
              <a:t>侧链含芳香基团的氨基酸是芳香族氨基酸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56A89E4-92A4-4A8F-82CE-AB8E2C273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7B40F8F8-FDC9-4D50-92E8-F066E8D7D6DB}"/>
              </a:ext>
            </a:extLst>
          </p:cNvPr>
          <p:cNvGrpSpPr/>
          <p:nvPr/>
        </p:nvGrpSpPr>
        <p:grpSpPr>
          <a:xfrm>
            <a:off x="1303020" y="2152774"/>
            <a:ext cx="9733280" cy="432040"/>
            <a:chOff x="1770380" y="1798906"/>
            <a:chExt cx="9733280" cy="432040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A9661CF1-59CA-4B85-A65A-400997CA2050}"/>
                </a:ext>
              </a:extLst>
            </p:cNvPr>
            <p:cNvSpPr txBox="1"/>
            <p:nvPr/>
          </p:nvSpPr>
          <p:spPr>
            <a:xfrm>
              <a:off x="1770380" y="1798906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结构式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A49EA46-C85B-4319-9FC1-50E063AB2215}"/>
                </a:ext>
              </a:extLst>
            </p:cNvPr>
            <p:cNvSpPr txBox="1"/>
            <p:nvPr/>
          </p:nvSpPr>
          <p:spPr>
            <a:xfrm>
              <a:off x="404749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中文名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711EAA5-A54B-4989-925F-DF8CF6D8C5DF}"/>
                </a:ext>
              </a:extLst>
            </p:cNvPr>
            <p:cNvSpPr txBox="1"/>
            <p:nvPr/>
          </p:nvSpPr>
          <p:spPr>
            <a:xfrm>
              <a:off x="5435600" y="1806748"/>
              <a:ext cx="99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英文名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20468BDA-E3CC-487D-AA13-D24A9D12697A}"/>
                </a:ext>
              </a:extLst>
            </p:cNvPr>
            <p:cNvSpPr txBox="1"/>
            <p:nvPr/>
          </p:nvSpPr>
          <p:spPr>
            <a:xfrm>
              <a:off x="694944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三字符号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F8BFA18-BACF-47FF-A569-03A951A84ED3}"/>
                </a:ext>
              </a:extLst>
            </p:cNvPr>
            <p:cNvSpPr txBox="1"/>
            <p:nvPr/>
          </p:nvSpPr>
          <p:spPr>
            <a:xfrm>
              <a:off x="8463280" y="1806748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一字符号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62C8E3C-96A8-4ABD-9B08-3A62A777D9A6}"/>
                </a:ext>
              </a:extLst>
            </p:cNvPr>
            <p:cNvSpPr txBox="1"/>
            <p:nvPr/>
          </p:nvSpPr>
          <p:spPr>
            <a:xfrm>
              <a:off x="9908540" y="1830836"/>
              <a:ext cx="1595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/>
                <a:t>等电点（</a:t>
              </a:r>
              <a:r>
                <a:rPr lang="en-US" altLang="zh-CN" sz="2000" dirty="0" err="1"/>
                <a:t>pI</a:t>
              </a:r>
              <a:r>
                <a:rPr lang="zh-CN" altLang="en-US" sz="2000" dirty="0"/>
                <a:t>）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F9867C4-391B-4AA0-B191-35593CAA3CDC}"/>
              </a:ext>
            </a:extLst>
          </p:cNvPr>
          <p:cNvGrpSpPr/>
          <p:nvPr/>
        </p:nvGrpSpPr>
        <p:grpSpPr>
          <a:xfrm>
            <a:off x="722457" y="2797865"/>
            <a:ext cx="2389785" cy="3006937"/>
            <a:chOff x="722457" y="2797865"/>
            <a:chExt cx="2389785" cy="3006937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F2DD1CD4-8357-4085-84C4-1B0412932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505" y="2797865"/>
              <a:ext cx="2276190" cy="87619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13045D56-2815-426B-91BA-497D71B92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2457" y="3867369"/>
              <a:ext cx="2295238" cy="82857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F03F18B-10F7-4988-9DBB-0ADE5E2B8D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462"/>
            <a:stretch/>
          </p:blipFill>
          <p:spPr>
            <a:xfrm>
              <a:off x="741505" y="4995278"/>
              <a:ext cx="2370737" cy="809524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BD31F556-3C9A-4130-BEF6-2129AA9C8518}"/>
              </a:ext>
            </a:extLst>
          </p:cNvPr>
          <p:cNvGrpSpPr/>
          <p:nvPr/>
        </p:nvGrpSpPr>
        <p:grpSpPr>
          <a:xfrm>
            <a:off x="3580130" y="3087645"/>
            <a:ext cx="1164590" cy="2427820"/>
            <a:chOff x="3580130" y="3087645"/>
            <a:chExt cx="1164590" cy="2427820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1EA8BC9F-F037-4294-B8A3-C8D86BE0D242}"/>
                </a:ext>
              </a:extLst>
            </p:cNvPr>
            <p:cNvSpPr txBox="1"/>
            <p:nvPr/>
          </p:nvSpPr>
          <p:spPr>
            <a:xfrm>
              <a:off x="3580130" y="3087645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苯丙氨酸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4C289D86-AF4B-47F4-BB0C-65D87AEDD298}"/>
                </a:ext>
              </a:extLst>
            </p:cNvPr>
            <p:cNvSpPr txBox="1"/>
            <p:nvPr/>
          </p:nvSpPr>
          <p:spPr>
            <a:xfrm>
              <a:off x="3580130" y="3955005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色氨酸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CD5EF61-AC45-4A0A-BD2C-D5C007E4E7FE}"/>
                </a:ext>
              </a:extLst>
            </p:cNvPr>
            <p:cNvSpPr txBox="1"/>
            <p:nvPr/>
          </p:nvSpPr>
          <p:spPr>
            <a:xfrm>
              <a:off x="3580130" y="5136676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酪氨酸</a:t>
              </a: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BF4FED00-BD90-4C3D-BBFF-D09499DB8323}"/>
              </a:ext>
            </a:extLst>
          </p:cNvPr>
          <p:cNvSpPr txBox="1"/>
          <p:nvPr/>
        </p:nvSpPr>
        <p:spPr>
          <a:xfrm>
            <a:off x="4886960" y="3086942"/>
            <a:ext cx="159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phenylalanine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3499811-D832-4766-9726-FC7B9BE972AD}"/>
              </a:ext>
            </a:extLst>
          </p:cNvPr>
          <p:cNvSpPr txBox="1"/>
          <p:nvPr/>
        </p:nvSpPr>
        <p:spPr>
          <a:xfrm>
            <a:off x="4968239" y="3935058"/>
            <a:ext cx="130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tryptophan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D0D0C08-10EB-4448-B102-8CA89E99B94F}"/>
              </a:ext>
            </a:extLst>
          </p:cNvPr>
          <p:cNvSpPr txBox="1"/>
          <p:nvPr/>
        </p:nvSpPr>
        <p:spPr>
          <a:xfrm>
            <a:off x="4958857" y="5127952"/>
            <a:ext cx="130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tyrosine</a:t>
            </a:r>
            <a:endParaRPr lang="zh-CN" altLang="en-US" dirty="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7F4E216-F291-41C8-8556-56BDE97A20B0}"/>
              </a:ext>
            </a:extLst>
          </p:cNvPr>
          <p:cNvGrpSpPr/>
          <p:nvPr/>
        </p:nvGrpSpPr>
        <p:grpSpPr>
          <a:xfrm>
            <a:off x="6854827" y="3112699"/>
            <a:ext cx="1174750" cy="2376238"/>
            <a:chOff x="6854827" y="3112699"/>
            <a:chExt cx="1174750" cy="2376238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6C20C1D-6F7B-430B-B6A4-3C2ABC14F173}"/>
                </a:ext>
              </a:extLst>
            </p:cNvPr>
            <p:cNvSpPr txBox="1"/>
            <p:nvPr/>
          </p:nvSpPr>
          <p:spPr>
            <a:xfrm>
              <a:off x="6854827" y="31126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Phe</a:t>
              </a:r>
              <a:endParaRPr lang="zh-CN" altLang="en-US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23EA978-06FD-48A5-A7C8-2C72E0BB380B}"/>
                </a:ext>
              </a:extLst>
            </p:cNvPr>
            <p:cNvSpPr txBox="1"/>
            <p:nvPr/>
          </p:nvSpPr>
          <p:spPr>
            <a:xfrm>
              <a:off x="6864987" y="392311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Try</a:t>
              </a:r>
              <a:endParaRPr lang="zh-CN" altLang="en-US" dirty="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0F89DC77-C9E3-48FA-8388-913532FDF9FF}"/>
                </a:ext>
              </a:extLst>
            </p:cNvPr>
            <p:cNvSpPr txBox="1"/>
            <p:nvPr/>
          </p:nvSpPr>
          <p:spPr>
            <a:xfrm>
              <a:off x="6859905" y="511960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Try</a:t>
              </a:r>
              <a:endParaRPr lang="zh-CN" altLang="en-US" dirty="0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18885DD4-89DF-4CCC-95C3-D60C91A71163}"/>
              </a:ext>
            </a:extLst>
          </p:cNvPr>
          <p:cNvGrpSpPr/>
          <p:nvPr/>
        </p:nvGrpSpPr>
        <p:grpSpPr>
          <a:xfrm>
            <a:off x="8440455" y="3114485"/>
            <a:ext cx="1174750" cy="2376238"/>
            <a:chOff x="6854827" y="3112699"/>
            <a:chExt cx="1174750" cy="2376238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8CDD65CA-ADBD-41E1-AECA-AF7E27B42278}"/>
                </a:ext>
              </a:extLst>
            </p:cNvPr>
            <p:cNvSpPr txBox="1"/>
            <p:nvPr/>
          </p:nvSpPr>
          <p:spPr>
            <a:xfrm>
              <a:off x="6854827" y="31126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F</a:t>
              </a:r>
              <a:endParaRPr lang="zh-CN" altLang="en-US" dirty="0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1DA9131-121C-4DB9-82EB-8A40F2DDF87B}"/>
                </a:ext>
              </a:extLst>
            </p:cNvPr>
            <p:cNvSpPr txBox="1"/>
            <p:nvPr/>
          </p:nvSpPr>
          <p:spPr>
            <a:xfrm>
              <a:off x="6864987" y="392311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W</a:t>
              </a:r>
              <a:endParaRPr lang="zh-CN" altLang="en-US" dirty="0"/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94F09F44-3BF5-4A48-8976-0B05C1F83E02}"/>
                </a:ext>
              </a:extLst>
            </p:cNvPr>
            <p:cNvSpPr txBox="1"/>
            <p:nvPr/>
          </p:nvSpPr>
          <p:spPr>
            <a:xfrm>
              <a:off x="6859905" y="511960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CE98AF6-6ADA-473A-A737-6E22B2D584EA}"/>
              </a:ext>
            </a:extLst>
          </p:cNvPr>
          <p:cNvGrpSpPr/>
          <p:nvPr/>
        </p:nvGrpSpPr>
        <p:grpSpPr>
          <a:xfrm>
            <a:off x="9741997" y="3139227"/>
            <a:ext cx="1174750" cy="2376238"/>
            <a:chOff x="6854827" y="3112699"/>
            <a:chExt cx="1174750" cy="2376238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86BE23A4-6DB8-4874-B029-57CE66B1C7B9}"/>
                </a:ext>
              </a:extLst>
            </p:cNvPr>
            <p:cNvSpPr txBox="1"/>
            <p:nvPr/>
          </p:nvSpPr>
          <p:spPr>
            <a:xfrm>
              <a:off x="6854827" y="3112699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5.48</a:t>
              </a:r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3CDF9812-C388-460E-9C1A-F177393D6086}"/>
                </a:ext>
              </a:extLst>
            </p:cNvPr>
            <p:cNvSpPr txBox="1"/>
            <p:nvPr/>
          </p:nvSpPr>
          <p:spPr>
            <a:xfrm>
              <a:off x="6864987" y="3923112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5.89</a:t>
              </a:r>
              <a:endParaRPr lang="zh-CN" altLang="en-US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A2F6DF5B-B912-41BD-9E06-1E711EAE4C09}"/>
                </a:ext>
              </a:extLst>
            </p:cNvPr>
            <p:cNvSpPr txBox="1"/>
            <p:nvPr/>
          </p:nvSpPr>
          <p:spPr>
            <a:xfrm>
              <a:off x="6859905" y="5119605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5.66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59744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4557658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酸性氨基酸（</a:t>
            </a:r>
            <a:r>
              <a:rPr lang="zh-CN" altLang="en-US" dirty="0">
                <a:solidFill>
                  <a:srgbClr val="FF0000"/>
                </a:solidFill>
              </a:rPr>
              <a:t>两个羧基</a:t>
            </a:r>
            <a:r>
              <a:rPr lang="zh-CN" altLang="en-US" dirty="0"/>
              <a:t>）</a:t>
            </a:r>
          </a:p>
        </p:txBody>
      </p:sp>
      <p:sp>
        <p:nvSpPr>
          <p:cNvPr id="5" name="文本占位符 2">
            <a:extLst>
              <a:ext uri="{FF2B5EF4-FFF2-40B4-BE49-F238E27FC236}">
                <a16:creationId xmlns:a16="http://schemas.microsoft.com/office/drawing/2014/main" id="{E0C3DE3A-37A7-42F3-B9DE-0B1785C06C65}"/>
              </a:ext>
            </a:extLst>
          </p:cNvPr>
          <p:cNvSpPr txBox="1">
            <a:spLocks/>
          </p:cNvSpPr>
          <p:nvPr/>
        </p:nvSpPr>
        <p:spPr>
          <a:xfrm>
            <a:off x="5711793" y="556152"/>
            <a:ext cx="5139088" cy="553581"/>
          </a:xfrm>
          <a:prstGeom prst="roundRect">
            <a:avLst>
              <a:gd name="adj" fmla="val 9943"/>
            </a:avLst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2800" b="1" kern="1200" spc="300" dirty="0" smtClean="0">
                <a:gradFill>
                  <a:gsLst>
                    <a:gs pos="0">
                      <a:schemeClr val="accent1">
                        <a:lumMod val="30000"/>
                      </a:schemeClr>
                    </a:gs>
                    <a:gs pos="100000">
                      <a:schemeClr val="accent1">
                        <a:lumMod val="30000"/>
                      </a:schemeClr>
                    </a:gs>
                  </a:gsLst>
                  <a:lin ang="5400000" scaled="1"/>
                </a:gra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zh-CN" altLang="en-US" dirty="0"/>
              <a:t>碱性氨基酸（</a:t>
            </a:r>
            <a:r>
              <a:rPr lang="zh-CN" altLang="en-US" dirty="0">
                <a:solidFill>
                  <a:srgbClr val="FF0000"/>
                </a:solidFill>
              </a:rPr>
              <a:t>两个以上氨基</a:t>
            </a:r>
            <a:r>
              <a:rPr lang="zh-CN" altLang="en-US" dirty="0"/>
              <a:t>）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1DD1E55-1235-43FA-A43E-5CC1DDB3C319}"/>
              </a:ext>
            </a:extLst>
          </p:cNvPr>
          <p:cNvCxnSpPr/>
          <p:nvPr/>
        </p:nvCxnSpPr>
        <p:spPr>
          <a:xfrm>
            <a:off x="5683673" y="220489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B0CA1A00-4BFF-4055-ADC3-0DE1D8A94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1" y="289340"/>
            <a:ext cx="1064471" cy="1087204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149ACC73-F40D-49CE-B813-3B0C27D9F257}"/>
              </a:ext>
            </a:extLst>
          </p:cNvPr>
          <p:cNvGrpSpPr/>
          <p:nvPr/>
        </p:nvGrpSpPr>
        <p:grpSpPr>
          <a:xfrm>
            <a:off x="702531" y="2034620"/>
            <a:ext cx="2122733" cy="3900271"/>
            <a:chOff x="1451101" y="2117527"/>
            <a:chExt cx="2145972" cy="3900271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1968CAFA-09CE-4C65-B494-E1F0C050EC66}"/>
                </a:ext>
              </a:extLst>
            </p:cNvPr>
            <p:cNvSpPr txBox="1"/>
            <p:nvPr/>
          </p:nvSpPr>
          <p:spPr>
            <a:xfrm>
              <a:off x="1451101" y="2117527"/>
              <a:ext cx="995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结构式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262687D6-669A-415D-8874-3611DF5CC412}"/>
                </a:ext>
              </a:extLst>
            </p:cNvPr>
            <p:cNvSpPr txBox="1"/>
            <p:nvPr/>
          </p:nvSpPr>
          <p:spPr>
            <a:xfrm>
              <a:off x="1451101" y="2792181"/>
              <a:ext cx="21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中文名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013D9A75-AD5C-4C63-B07C-5487742A5AFE}"/>
                </a:ext>
              </a:extLst>
            </p:cNvPr>
            <p:cNvSpPr txBox="1"/>
            <p:nvPr/>
          </p:nvSpPr>
          <p:spPr>
            <a:xfrm>
              <a:off x="1451101" y="3466835"/>
              <a:ext cx="995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英文名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4C8426FE-F5E3-430B-8FF5-5A1C005C754B}"/>
                </a:ext>
              </a:extLst>
            </p:cNvPr>
            <p:cNvSpPr txBox="1"/>
            <p:nvPr/>
          </p:nvSpPr>
          <p:spPr>
            <a:xfrm>
              <a:off x="1451101" y="4066584"/>
              <a:ext cx="1595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三字</a:t>
              </a:r>
              <a:endParaRPr lang="en-US" altLang="zh-CN" dirty="0"/>
            </a:p>
            <a:p>
              <a:r>
                <a:rPr lang="zh-CN" altLang="en-US" dirty="0"/>
                <a:t>符号 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FE866C67-C2C9-4C3E-A71B-13A78E539884}"/>
                </a:ext>
              </a:extLst>
            </p:cNvPr>
            <p:cNvSpPr txBox="1"/>
            <p:nvPr/>
          </p:nvSpPr>
          <p:spPr>
            <a:xfrm>
              <a:off x="1451101" y="4839081"/>
              <a:ext cx="1595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一字</a:t>
              </a:r>
              <a:endParaRPr lang="en-US" altLang="zh-CN" dirty="0"/>
            </a:p>
            <a:p>
              <a:r>
                <a:rPr lang="zh-CN" altLang="en-US" dirty="0"/>
                <a:t>符号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8ACB396-E27C-4690-B6E5-76C21A794AEC}"/>
                </a:ext>
              </a:extLst>
            </p:cNvPr>
            <p:cNvSpPr txBox="1"/>
            <p:nvPr/>
          </p:nvSpPr>
          <p:spPr>
            <a:xfrm>
              <a:off x="1519585" y="5648466"/>
              <a:ext cx="1595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pI</a:t>
              </a:r>
              <a:endParaRPr lang="zh-CN" altLang="en-US" dirty="0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C21D421B-04F8-431F-A4D6-5D4F96505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066" y="1874018"/>
            <a:ext cx="1871695" cy="8352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F36FBC-AE8A-4D02-8A4F-649B00969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869" y="1874101"/>
            <a:ext cx="1871695" cy="74285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456CDAB-1BB5-4235-A969-99D0A6B28D66}"/>
              </a:ext>
            </a:extLst>
          </p:cNvPr>
          <p:cNvSpPr txBox="1"/>
          <p:nvPr/>
        </p:nvSpPr>
        <p:spPr>
          <a:xfrm>
            <a:off x="1902152" y="2715408"/>
            <a:ext cx="1164590" cy="37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天冬氨酸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7D4FBDD-60A3-4D65-A607-9E023F5FF39A}"/>
              </a:ext>
            </a:extLst>
          </p:cNvPr>
          <p:cNvSpPr txBox="1"/>
          <p:nvPr/>
        </p:nvSpPr>
        <p:spPr>
          <a:xfrm>
            <a:off x="3978053" y="2714705"/>
            <a:ext cx="1164590" cy="37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谷氨酸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F77F936-88A1-4B87-8C18-53319C7F5A81}"/>
              </a:ext>
            </a:extLst>
          </p:cNvPr>
          <p:cNvSpPr txBox="1"/>
          <p:nvPr/>
        </p:nvSpPr>
        <p:spPr>
          <a:xfrm>
            <a:off x="1754937" y="3364695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aspartic acid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8ED493C-AC66-4566-9810-6007391BDED7}"/>
              </a:ext>
            </a:extLst>
          </p:cNvPr>
          <p:cNvSpPr txBox="1"/>
          <p:nvPr/>
        </p:nvSpPr>
        <p:spPr>
          <a:xfrm>
            <a:off x="3688048" y="3344375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glutamic acid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71EC610-2B3B-4A6A-A24F-DF2E1908A837}"/>
              </a:ext>
            </a:extLst>
          </p:cNvPr>
          <p:cNvSpPr txBox="1"/>
          <p:nvPr/>
        </p:nvSpPr>
        <p:spPr>
          <a:xfrm>
            <a:off x="2071019" y="4044856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Asp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62B4505-DF28-4063-9DFA-5757966F9FC2}"/>
              </a:ext>
            </a:extLst>
          </p:cNvPr>
          <p:cNvSpPr txBox="1"/>
          <p:nvPr/>
        </p:nvSpPr>
        <p:spPr>
          <a:xfrm>
            <a:off x="4114744" y="4028510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Glu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9EF6D9F-53E0-43F6-9133-25F162384A2C}"/>
              </a:ext>
            </a:extLst>
          </p:cNvPr>
          <p:cNvSpPr txBox="1"/>
          <p:nvPr/>
        </p:nvSpPr>
        <p:spPr>
          <a:xfrm>
            <a:off x="2133801" y="4855507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</a:t>
            </a:r>
            <a:endParaRPr lang="zh-CN" altLang="en-US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7FB0392-5138-4BA6-AA03-1F872F2BC536}"/>
              </a:ext>
            </a:extLst>
          </p:cNvPr>
          <p:cNvSpPr txBox="1"/>
          <p:nvPr/>
        </p:nvSpPr>
        <p:spPr>
          <a:xfrm>
            <a:off x="4242070" y="4836578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626940F-8864-4BB6-9F29-7F889688F6DF}"/>
              </a:ext>
            </a:extLst>
          </p:cNvPr>
          <p:cNvSpPr txBox="1"/>
          <p:nvPr/>
        </p:nvSpPr>
        <p:spPr>
          <a:xfrm>
            <a:off x="2040926" y="5587142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2.97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9891907-766C-4FB5-9EAD-BFF9A2FE7117}"/>
              </a:ext>
            </a:extLst>
          </p:cNvPr>
          <p:cNvSpPr txBox="1"/>
          <p:nvPr/>
        </p:nvSpPr>
        <p:spPr>
          <a:xfrm>
            <a:off x="4140469" y="5587142"/>
            <a:ext cx="165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3.22</a:t>
            </a:r>
            <a:endParaRPr lang="zh-CN" altLang="en-US" dirty="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50A1C827-6A68-4E06-96EE-AAE4003821B4}"/>
              </a:ext>
            </a:extLst>
          </p:cNvPr>
          <p:cNvGrpSpPr/>
          <p:nvPr/>
        </p:nvGrpSpPr>
        <p:grpSpPr>
          <a:xfrm>
            <a:off x="5881935" y="2033541"/>
            <a:ext cx="2122733" cy="3900271"/>
            <a:chOff x="1451101" y="2117527"/>
            <a:chExt cx="2145972" cy="3900271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575A3F8-AF37-4F41-BBA1-AE17905BAA06}"/>
                </a:ext>
              </a:extLst>
            </p:cNvPr>
            <p:cNvSpPr txBox="1"/>
            <p:nvPr/>
          </p:nvSpPr>
          <p:spPr>
            <a:xfrm>
              <a:off x="1451101" y="2117527"/>
              <a:ext cx="995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结构式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C600CE64-9591-474E-8BFD-A6C54EFEE5B0}"/>
                </a:ext>
              </a:extLst>
            </p:cNvPr>
            <p:cNvSpPr txBox="1"/>
            <p:nvPr/>
          </p:nvSpPr>
          <p:spPr>
            <a:xfrm>
              <a:off x="1451101" y="2792181"/>
              <a:ext cx="21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中文名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457BC6E-D953-4F60-8A2C-484736E64092}"/>
                </a:ext>
              </a:extLst>
            </p:cNvPr>
            <p:cNvSpPr txBox="1"/>
            <p:nvPr/>
          </p:nvSpPr>
          <p:spPr>
            <a:xfrm>
              <a:off x="1451101" y="3466835"/>
              <a:ext cx="995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英文名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45A6AAF5-8CE5-4A45-A114-9D9B4345C49F}"/>
                </a:ext>
              </a:extLst>
            </p:cNvPr>
            <p:cNvSpPr txBox="1"/>
            <p:nvPr/>
          </p:nvSpPr>
          <p:spPr>
            <a:xfrm>
              <a:off x="1451101" y="4066584"/>
              <a:ext cx="1595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三字</a:t>
              </a:r>
              <a:endParaRPr lang="en-US" altLang="zh-CN" dirty="0"/>
            </a:p>
            <a:p>
              <a:r>
                <a:rPr lang="zh-CN" altLang="en-US" dirty="0"/>
                <a:t>符号 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097C7A48-0F00-4B59-9D68-F99E2EB1CD01}"/>
                </a:ext>
              </a:extLst>
            </p:cNvPr>
            <p:cNvSpPr txBox="1"/>
            <p:nvPr/>
          </p:nvSpPr>
          <p:spPr>
            <a:xfrm>
              <a:off x="1451101" y="4839081"/>
              <a:ext cx="1595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一字</a:t>
              </a:r>
              <a:endParaRPr lang="en-US" altLang="zh-CN" dirty="0"/>
            </a:p>
            <a:p>
              <a:r>
                <a:rPr lang="zh-CN" altLang="en-US" dirty="0"/>
                <a:t>符号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1B7D5EEF-8C9D-4E66-B686-E72D4F9A80B1}"/>
                </a:ext>
              </a:extLst>
            </p:cNvPr>
            <p:cNvSpPr txBox="1"/>
            <p:nvPr/>
          </p:nvSpPr>
          <p:spPr>
            <a:xfrm>
              <a:off x="1519585" y="5648466"/>
              <a:ext cx="1595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pI</a:t>
              </a:r>
              <a:endParaRPr lang="zh-CN" altLang="en-US" dirty="0"/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4CC67A08-D773-4CB1-9C12-DA30DF3C3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253" y="1767062"/>
            <a:ext cx="1585912" cy="553581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9678A6DE-31C7-4C87-82B1-F3AA6404A5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1603" y="1584582"/>
            <a:ext cx="1408966" cy="95613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1C05DFAF-1489-4FB9-961A-E608C5D420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2539" y="1670991"/>
            <a:ext cx="1333333" cy="728672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A14D784A-6B1E-4208-A29F-C6F5D31771C3}"/>
              </a:ext>
            </a:extLst>
          </p:cNvPr>
          <p:cNvGrpSpPr/>
          <p:nvPr/>
        </p:nvGrpSpPr>
        <p:grpSpPr>
          <a:xfrm>
            <a:off x="8440482" y="2188563"/>
            <a:ext cx="1082299" cy="394062"/>
            <a:chOff x="8511602" y="2320643"/>
            <a:chExt cx="1082299" cy="394062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0A0E43AB-2143-4880-B1EC-DB1F3CC7CAA4}"/>
                </a:ext>
              </a:extLst>
            </p:cNvPr>
            <p:cNvSpPr txBox="1"/>
            <p:nvPr/>
          </p:nvSpPr>
          <p:spPr>
            <a:xfrm>
              <a:off x="8511602" y="2320643"/>
              <a:ext cx="1082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胍基</a:t>
              </a: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A9248CAB-F16B-4EF0-AD57-15A51ADA3D7E}"/>
                </a:ext>
              </a:extLst>
            </p:cNvPr>
            <p:cNvSpPr/>
            <p:nvPr/>
          </p:nvSpPr>
          <p:spPr>
            <a:xfrm>
              <a:off x="8572135" y="2320643"/>
              <a:ext cx="566750" cy="39406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74F991D3-CD15-463A-87B3-90D3E47E0CF1}"/>
              </a:ext>
            </a:extLst>
          </p:cNvPr>
          <p:cNvGrpSpPr/>
          <p:nvPr/>
        </p:nvGrpSpPr>
        <p:grpSpPr>
          <a:xfrm>
            <a:off x="10460899" y="2154259"/>
            <a:ext cx="1082299" cy="394062"/>
            <a:chOff x="8511602" y="2320643"/>
            <a:chExt cx="1082299" cy="394062"/>
          </a:xfrm>
        </p:grpSpPr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185261A-192C-47F9-ABE6-E2391B068229}"/>
                </a:ext>
              </a:extLst>
            </p:cNvPr>
            <p:cNvSpPr txBox="1"/>
            <p:nvPr/>
          </p:nvSpPr>
          <p:spPr>
            <a:xfrm>
              <a:off x="8511602" y="2320643"/>
              <a:ext cx="1082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dirty="0">
                  <a:latin typeface="+mn-ea"/>
                </a:rPr>
                <a:t>咪唑基</a:t>
              </a: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E8AAA6E2-2DA3-45D1-BE92-590B10C14F29}"/>
                </a:ext>
              </a:extLst>
            </p:cNvPr>
            <p:cNvSpPr/>
            <p:nvPr/>
          </p:nvSpPr>
          <p:spPr>
            <a:xfrm>
              <a:off x="8572134" y="2345373"/>
              <a:ext cx="792271" cy="36933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FB835A7-344C-44DD-A903-792215B5CE24}"/>
              </a:ext>
            </a:extLst>
          </p:cNvPr>
          <p:cNvGrpSpPr/>
          <p:nvPr/>
        </p:nvGrpSpPr>
        <p:grpSpPr>
          <a:xfrm>
            <a:off x="7095701" y="2714827"/>
            <a:ext cx="4398340" cy="389278"/>
            <a:chOff x="7095701" y="2714827"/>
            <a:chExt cx="4398340" cy="389278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83549A02-8133-44AD-8247-C19DF9E060A0}"/>
                </a:ext>
              </a:extLst>
            </p:cNvPr>
            <p:cNvSpPr txBox="1"/>
            <p:nvPr/>
          </p:nvSpPr>
          <p:spPr>
            <a:xfrm>
              <a:off x="7095701" y="2734773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赖氨酸</a:t>
              </a: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FDA54A51-A82D-40FD-AD14-B8FA510F1C3F}"/>
                </a:ext>
              </a:extLst>
            </p:cNvPr>
            <p:cNvSpPr txBox="1"/>
            <p:nvPr/>
          </p:nvSpPr>
          <p:spPr>
            <a:xfrm>
              <a:off x="8700082" y="2714827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精氨酸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40E1C674-6EAA-48AF-8EB5-242E3ABADFC7}"/>
                </a:ext>
              </a:extLst>
            </p:cNvPr>
            <p:cNvSpPr txBox="1"/>
            <p:nvPr/>
          </p:nvSpPr>
          <p:spPr>
            <a:xfrm>
              <a:off x="10329451" y="2720371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组氨酸</a:t>
              </a: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F8249F75-1EAA-44B7-BC80-39447A700DAD}"/>
              </a:ext>
            </a:extLst>
          </p:cNvPr>
          <p:cNvGrpSpPr/>
          <p:nvPr/>
        </p:nvGrpSpPr>
        <p:grpSpPr>
          <a:xfrm>
            <a:off x="7095701" y="3355694"/>
            <a:ext cx="4398340" cy="389278"/>
            <a:chOff x="7095701" y="2714827"/>
            <a:chExt cx="4398340" cy="389278"/>
          </a:xfrm>
        </p:grpSpPr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FA7997BC-7BA2-4A3E-937E-BFEFCD3095DE}"/>
                </a:ext>
              </a:extLst>
            </p:cNvPr>
            <p:cNvSpPr txBox="1"/>
            <p:nvPr/>
          </p:nvSpPr>
          <p:spPr>
            <a:xfrm>
              <a:off x="7095701" y="2734773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lysine</a:t>
              </a:r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99A206CB-ED68-4D1C-A784-4ABDE26735BE}"/>
                </a:ext>
              </a:extLst>
            </p:cNvPr>
            <p:cNvSpPr txBox="1"/>
            <p:nvPr/>
          </p:nvSpPr>
          <p:spPr>
            <a:xfrm>
              <a:off x="8700082" y="2714827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arginine</a:t>
              </a:r>
              <a:endParaRPr lang="zh-CN" altLang="en-US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B688532A-EBDF-4C4D-98B0-CAA41D99631D}"/>
                </a:ext>
              </a:extLst>
            </p:cNvPr>
            <p:cNvSpPr txBox="1"/>
            <p:nvPr/>
          </p:nvSpPr>
          <p:spPr>
            <a:xfrm>
              <a:off x="10329451" y="2720371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histidine</a:t>
              </a:r>
              <a:endParaRPr lang="zh-CN" altLang="en-US" dirty="0"/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2886C17C-AC6A-4B6C-9534-32A492C1832C}"/>
              </a:ext>
            </a:extLst>
          </p:cNvPr>
          <p:cNvGrpSpPr/>
          <p:nvPr/>
        </p:nvGrpSpPr>
        <p:grpSpPr>
          <a:xfrm>
            <a:off x="7208296" y="4870870"/>
            <a:ext cx="4398340" cy="389278"/>
            <a:chOff x="7095701" y="2714827"/>
            <a:chExt cx="4398340" cy="389278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B0E6E605-08FC-4535-ADE6-043EDF47D00A}"/>
                </a:ext>
              </a:extLst>
            </p:cNvPr>
            <p:cNvSpPr txBox="1"/>
            <p:nvPr/>
          </p:nvSpPr>
          <p:spPr>
            <a:xfrm>
              <a:off x="7095701" y="2734773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K</a:t>
              </a:r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840A9069-4FD8-4943-B178-975DCD62B36A}"/>
                </a:ext>
              </a:extLst>
            </p:cNvPr>
            <p:cNvSpPr txBox="1"/>
            <p:nvPr/>
          </p:nvSpPr>
          <p:spPr>
            <a:xfrm>
              <a:off x="8700082" y="2714827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R</a:t>
              </a:r>
              <a:endParaRPr lang="zh-CN" altLang="en-US" dirty="0"/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1B95581D-DF81-42CF-974F-AE44D6BA3B7E}"/>
                </a:ext>
              </a:extLst>
            </p:cNvPr>
            <p:cNvSpPr txBox="1"/>
            <p:nvPr/>
          </p:nvSpPr>
          <p:spPr>
            <a:xfrm>
              <a:off x="10329451" y="2720371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H</a:t>
              </a:r>
              <a:endParaRPr lang="zh-CN" altLang="en-US" dirty="0"/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09DD730D-2C80-482A-9845-8A65154F797C}"/>
              </a:ext>
            </a:extLst>
          </p:cNvPr>
          <p:cNvGrpSpPr/>
          <p:nvPr/>
        </p:nvGrpSpPr>
        <p:grpSpPr>
          <a:xfrm>
            <a:off x="7248101" y="4168757"/>
            <a:ext cx="4398340" cy="389278"/>
            <a:chOff x="7095701" y="2714827"/>
            <a:chExt cx="4398340" cy="389278"/>
          </a:xfrm>
        </p:grpSpPr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02CEA2B0-C476-49EE-B5A2-94187FA34FC3}"/>
                </a:ext>
              </a:extLst>
            </p:cNvPr>
            <p:cNvSpPr txBox="1"/>
            <p:nvPr/>
          </p:nvSpPr>
          <p:spPr>
            <a:xfrm>
              <a:off x="7095701" y="2734773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Lys</a:t>
              </a:r>
              <a:endParaRPr lang="zh-CN" altLang="en-US" dirty="0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9550278B-A828-4499-B28A-B1F4567C9E7C}"/>
                </a:ext>
              </a:extLst>
            </p:cNvPr>
            <p:cNvSpPr txBox="1"/>
            <p:nvPr/>
          </p:nvSpPr>
          <p:spPr>
            <a:xfrm>
              <a:off x="8700082" y="2714827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Arg</a:t>
              </a:r>
              <a:endParaRPr lang="zh-CN" altLang="en-US" dirty="0"/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3B64889E-57F9-407E-ABAF-BCC459A1597E}"/>
                </a:ext>
              </a:extLst>
            </p:cNvPr>
            <p:cNvSpPr txBox="1"/>
            <p:nvPr/>
          </p:nvSpPr>
          <p:spPr>
            <a:xfrm>
              <a:off x="10329451" y="2720371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His</a:t>
              </a:r>
              <a:endParaRPr lang="zh-CN" altLang="en-US" dirty="0"/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DBB68BD7-3AEE-48AF-A7FF-AE3B9F9973F4}"/>
              </a:ext>
            </a:extLst>
          </p:cNvPr>
          <p:cNvGrpSpPr/>
          <p:nvPr/>
        </p:nvGrpSpPr>
        <p:grpSpPr>
          <a:xfrm>
            <a:off x="7195802" y="5562147"/>
            <a:ext cx="4398340" cy="389278"/>
            <a:chOff x="7095701" y="2714827"/>
            <a:chExt cx="4398340" cy="389278"/>
          </a:xfrm>
        </p:grpSpPr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974786FF-3787-4626-91DE-9FD0E93276BB}"/>
                </a:ext>
              </a:extLst>
            </p:cNvPr>
            <p:cNvSpPr txBox="1"/>
            <p:nvPr/>
          </p:nvSpPr>
          <p:spPr>
            <a:xfrm>
              <a:off x="7095701" y="2734773"/>
              <a:ext cx="1164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0" i="0" dirty="0"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9.74</a:t>
              </a:r>
              <a:endParaRPr lang="zh-CN" altLang="en-US" dirty="0"/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5D879F5C-87D4-4C14-909F-FE0F01F9397D}"/>
                </a:ext>
              </a:extLst>
            </p:cNvPr>
            <p:cNvSpPr txBox="1"/>
            <p:nvPr/>
          </p:nvSpPr>
          <p:spPr>
            <a:xfrm>
              <a:off x="8700082" y="2714827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10.76</a:t>
              </a:r>
              <a:endParaRPr lang="zh-CN" altLang="en-US" dirty="0"/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E6F3FBE4-A4DD-4AE0-8F89-4A8D18FD0186}"/>
                </a:ext>
              </a:extLst>
            </p:cNvPr>
            <p:cNvSpPr txBox="1"/>
            <p:nvPr/>
          </p:nvSpPr>
          <p:spPr>
            <a:xfrm>
              <a:off x="10329451" y="2720371"/>
              <a:ext cx="1164590" cy="37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3333"/>
                  </a:solidFill>
                  <a:latin typeface="Arial" panose="020B0604020202020204" pitchFamily="34" charset="0"/>
                </a:rPr>
                <a:t>7.59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5424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966D55-5213-42BF-9347-2A007556AE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1751" y="634127"/>
            <a:ext cx="4160113" cy="553581"/>
          </a:xfrm>
        </p:spPr>
        <p:txBody>
          <a:bodyPr/>
          <a:lstStyle/>
          <a:p>
            <a:r>
              <a:rPr lang="zh-CN" altLang="en-US" dirty="0"/>
              <a:t>蛋白质的生物学重要性</a:t>
            </a:r>
          </a:p>
        </p:txBody>
      </p:sp>
      <p:sp>
        <p:nvSpPr>
          <p:cNvPr id="51" name="Text Box 8">
            <a:extLst>
              <a:ext uri="{FF2B5EF4-FFF2-40B4-BE49-F238E27FC236}">
                <a16:creationId xmlns:a16="http://schemas.microsoft.com/office/drawing/2014/main" id="{00CE41C5-DFAB-4EDB-B103-01BA8C485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751" y="2514269"/>
            <a:ext cx="4579645" cy="30585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>
                <a:solidFill>
                  <a:prstClr val="black"/>
                </a:solidFill>
              </a:defRPr>
            </a:lvl1pPr>
          </a:lstStyle>
          <a:p>
            <a:pPr marL="522288" lvl="1" indent="-342900" algn="just" eaLnBrk="1" hangingPunct="1">
              <a:lnSpc>
                <a:spcPct val="140000"/>
              </a:lnSpc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993366"/>
                </a:solidFill>
                <a:latin typeface="黑体" panose="02010609060101010101" pitchFamily="49" charset="-122"/>
              </a:rPr>
              <a:t>分布广：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49" charset="-122"/>
              </a:rPr>
              <a:t>所有器官、组织都含有蛋白质；细胞的各个部分都含有蛋白质。</a:t>
            </a:r>
          </a:p>
          <a:p>
            <a:pPr marL="522288" lvl="1" indent="-342900" algn="just" eaLnBrk="1" hangingPunct="1">
              <a:lnSpc>
                <a:spcPct val="140000"/>
              </a:lnSpc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993366"/>
                </a:solidFill>
                <a:latin typeface="黑体" panose="02010609060101010101" pitchFamily="49" charset="-122"/>
              </a:rPr>
              <a:t>含量高：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49" charset="-122"/>
              </a:rPr>
              <a:t>蛋白质是细胞内最丰富的有机分子，占人体干重的</a:t>
            </a:r>
            <a:r>
              <a:rPr lang="en-US" altLang="zh-CN" sz="2000" b="1" dirty="0">
                <a:solidFill>
                  <a:srgbClr val="FF0000"/>
                </a:solidFill>
                <a:latin typeface="黑体" panose="02010609060101010101" pitchFamily="49" charset="-122"/>
              </a:rPr>
              <a:t>45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</a:rPr>
              <a:t>％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49" charset="-122"/>
              </a:rPr>
              <a:t>，某些组织含量更高，例如脾、肺及横纹肌等高达</a:t>
            </a:r>
            <a:r>
              <a:rPr lang="en-US" altLang="zh-CN" sz="2000" dirty="0">
                <a:solidFill>
                  <a:srgbClr val="000000"/>
                </a:solidFill>
                <a:latin typeface="黑体" panose="02010609060101010101" pitchFamily="49" charset="-122"/>
              </a:rPr>
              <a:t>80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49" charset="-122"/>
              </a:rPr>
              <a:t>％。</a:t>
            </a:r>
          </a:p>
        </p:txBody>
      </p: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65E679B2-F070-4286-8702-58595A8957A9}"/>
              </a:ext>
            </a:extLst>
          </p:cNvPr>
          <p:cNvCxnSpPr>
            <a:cxnSpLocks/>
          </p:cNvCxnSpPr>
          <p:nvPr/>
        </p:nvCxnSpPr>
        <p:spPr>
          <a:xfrm>
            <a:off x="6096000" y="2084368"/>
            <a:ext cx="0" cy="391833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7">
            <a:extLst>
              <a:ext uri="{FF2B5EF4-FFF2-40B4-BE49-F238E27FC236}">
                <a16:creationId xmlns:a16="http://schemas.microsoft.com/office/drawing/2014/main" id="{A5CF6211-C1CC-471E-BC00-9B9294CE8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751" y="1699312"/>
            <a:ext cx="4894763" cy="10025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>
                <a:solidFill>
                  <a:prstClr val="black"/>
                </a:solidFill>
              </a:defRPr>
            </a:lvl1pPr>
          </a:lstStyle>
          <a:p>
            <a:pPr algn="ctr">
              <a:defRPr/>
            </a:pPr>
            <a:r>
              <a:rPr lang="en-US" altLang="zh-CN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微软雅黑"/>
              </a:rPr>
              <a:t>1. </a:t>
            </a:r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微软雅黑"/>
              </a:rPr>
              <a:t>蛋白质是生物体重要组成成分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4658000-151B-41FB-985A-1B96FDD59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945" y="2084368"/>
            <a:ext cx="4777371" cy="349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35E0D50-E317-491B-BC5F-0FC3FD0D5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6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3884397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en-US" altLang="zh-CN" i="1" dirty="0"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i="1" dirty="0">
                <a:latin typeface="楷体_GB2312" pitchFamily="49" charset="-122"/>
                <a:ea typeface="楷体_GB2312" pitchFamily="49" charset="-122"/>
              </a:rPr>
              <a:t>种氨基酸如何记？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内容占位符 5273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566F304-06DD-46A2-8BC5-1DD63618BB48}"/>
              </a:ext>
            </a:extLst>
          </p:cNvPr>
          <p:cNvSpPr txBox="1">
            <a:spLocks noChangeArrowheads="1"/>
          </p:cNvSpPr>
          <p:nvPr/>
        </p:nvSpPr>
        <p:spPr>
          <a:xfrm>
            <a:off x="755651" y="1741416"/>
            <a:ext cx="4913630" cy="685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indent="-187325">
              <a:buSzPct val="130000"/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亚氨基酸（环状）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728320E-7699-4DF7-AD77-415A3799F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685" y="1710055"/>
            <a:ext cx="1944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（脯）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C5DE019-7849-47CE-AA7D-6D82EB228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622" y="2306034"/>
            <a:ext cx="273781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含硫氨基酸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99CF801-329F-4599-B685-B218B5CFA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309804"/>
            <a:ext cx="462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Cys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（半胱） 、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（蛋）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B4EC15C-8417-4FF3-A158-F58A1B352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450" y="2910125"/>
            <a:ext cx="3403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含羟基氨基酸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1353D98-7862-4FA7-825C-3FEA8F628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494" y="2915909"/>
            <a:ext cx="5557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Tyr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（酪） 、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 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（丝）、 </a:t>
            </a:r>
            <a:r>
              <a:rPr lang="en-US" altLang="zh-CN" sz="2400" b="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Thr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（苏）    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BF8C901-9F97-4EC2-90F5-F5B2F7D53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22" y="3468811"/>
            <a:ext cx="6724471" cy="119492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2C6E155-39C8-4121-8D25-398313608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622" y="4731161"/>
            <a:ext cx="6252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芳香族：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Tyr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（酪）、</a:t>
            </a:r>
            <a:r>
              <a:rPr lang="en-US" altLang="zh-CN" sz="2400" b="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Phe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（苯）、</a:t>
            </a:r>
            <a:r>
              <a:rPr lang="en-US" altLang="zh-CN" sz="2400" b="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Trp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（色）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61A047E-1DEC-4073-A2C2-758150F74FDF}"/>
              </a:ext>
            </a:extLst>
          </p:cNvPr>
          <p:cNvSpPr txBox="1"/>
          <p:nvPr/>
        </p:nvSpPr>
        <p:spPr>
          <a:xfrm>
            <a:off x="909622" y="5260256"/>
            <a:ext cx="110953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甘（</a:t>
            </a:r>
            <a:r>
              <a:rPr kumimoji="0" lang="en-US" altLang="zh-CN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Gly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）、丙（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Ala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）、缬（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Val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）、亮（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Leu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）、异亮（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Ile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天冬酰胺（ </a:t>
            </a:r>
            <a:r>
              <a:rPr kumimoji="0" lang="en-US" altLang="zh-CN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Asn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）、谷氨酰胺（ 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Gln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11F6CCF-65F4-4F09-AE9D-78FD34FCF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1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2996178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几种特殊氨基酸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1DD1E55-1235-43FA-A43E-5CC1DDB3C319}"/>
              </a:ext>
            </a:extLst>
          </p:cNvPr>
          <p:cNvCxnSpPr/>
          <p:nvPr/>
        </p:nvCxnSpPr>
        <p:spPr>
          <a:xfrm>
            <a:off x="5805593" y="220489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051920E6-23EF-4BEC-A1EF-7BE111BE3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256" y="1951989"/>
            <a:ext cx="42950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0" dirty="0">
                <a:latin typeface="+mj-ea"/>
                <a:ea typeface="+mj-ea"/>
              </a:rPr>
              <a:t>脯氨酸</a:t>
            </a:r>
            <a:r>
              <a:rPr lang="zh-CN" altLang="en-US" sz="2400" dirty="0">
                <a:solidFill>
                  <a:srgbClr val="993366"/>
                </a:solidFill>
                <a:latin typeface="+mn-ea"/>
                <a:ea typeface="+mn-ea"/>
              </a:rPr>
              <a:t>（ </a:t>
            </a:r>
            <a:r>
              <a:rPr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L-</a:t>
            </a:r>
            <a:r>
              <a:rPr lang="en-US" altLang="zh-CN" sz="2400" b="0" dirty="0">
                <a:solidFill>
                  <a:srgbClr val="660066"/>
                </a:solidFill>
                <a:latin typeface="+mn-ea"/>
                <a:ea typeface="+mn-ea"/>
                <a:sym typeface="Symbol" panose="05050102010706020507" pitchFamily="18" charset="2"/>
              </a:rPr>
              <a:t></a:t>
            </a:r>
            <a:r>
              <a:rPr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-</a:t>
            </a:r>
            <a:r>
              <a:rPr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亚氨基酸</a:t>
            </a:r>
            <a:r>
              <a:rPr lang="zh-CN" altLang="en-US" sz="2400" dirty="0">
                <a:solidFill>
                  <a:srgbClr val="993366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2343D07-FBB1-47A6-90C6-B24C5D160442}"/>
              </a:ext>
            </a:extLst>
          </p:cNvPr>
          <p:cNvGrpSpPr>
            <a:grpSpLocks/>
          </p:cNvGrpSpPr>
          <p:nvPr/>
        </p:nvGrpSpPr>
        <p:grpSpPr bwMode="auto">
          <a:xfrm>
            <a:off x="1371798" y="2660270"/>
            <a:ext cx="1951997" cy="1313815"/>
            <a:chOff x="1989" y="4907"/>
            <a:chExt cx="3076" cy="2069"/>
          </a:xfrm>
        </p:grpSpPr>
        <p:sp>
          <p:nvSpPr>
            <p:cNvPr id="10" name="左大括号 9">
              <a:extLst>
                <a:ext uri="{FF2B5EF4-FFF2-40B4-BE49-F238E27FC236}">
                  <a16:creationId xmlns:a16="http://schemas.microsoft.com/office/drawing/2014/main" id="{D60813B8-5BF9-42E8-87B6-A20C69A94708}"/>
                </a:ext>
              </a:extLst>
            </p:cNvPr>
            <p:cNvSpPr/>
            <p:nvPr/>
          </p:nvSpPr>
          <p:spPr>
            <a:xfrm>
              <a:off x="1989" y="5174"/>
              <a:ext cx="243" cy="1440"/>
            </a:xfrm>
            <a:prstGeom prst="leftBrac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noProof="1"/>
            </a:p>
          </p:txBody>
        </p:sp>
        <p:sp>
          <p:nvSpPr>
            <p:cNvPr id="11" name="文本框 2">
              <a:extLst>
                <a:ext uri="{FF2B5EF4-FFF2-40B4-BE49-F238E27FC236}">
                  <a16:creationId xmlns:a16="http://schemas.microsoft.com/office/drawing/2014/main" id="{42859434-2FD0-4757-ADB2-24D41328C0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4" y="4907"/>
              <a:ext cx="2731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0" dirty="0">
                  <a:latin typeface="+mn-ea"/>
                  <a:ea typeface="+mn-ea"/>
                </a:rPr>
                <a:t>环状氨基酸</a:t>
              </a:r>
            </a:p>
          </p:txBody>
        </p:sp>
        <p:sp>
          <p:nvSpPr>
            <p:cNvPr id="12" name="文本框 3">
              <a:extLst>
                <a:ext uri="{FF2B5EF4-FFF2-40B4-BE49-F238E27FC236}">
                  <a16:creationId xmlns:a16="http://schemas.microsoft.com/office/drawing/2014/main" id="{04B2017F-B7E7-4922-82D5-5DED53B0A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4" y="6251"/>
              <a:ext cx="2731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0" dirty="0"/>
                <a:t>NH</a:t>
              </a:r>
              <a:r>
                <a:rPr lang="en-US" altLang="zh-CN" sz="2400" b="0" baseline="-25000" dirty="0"/>
                <a:t>2</a:t>
              </a:r>
              <a:r>
                <a:rPr lang="en-US" altLang="zh-CN" sz="2400" b="0" baseline="30000" dirty="0"/>
                <a:t>+</a:t>
              </a: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0E396B6-8EC4-45D0-B690-9437BD49B5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34153" y="4059555"/>
            <a:ext cx="3523363" cy="2001594"/>
            <a:chOff x="2562" y="1570"/>
            <a:chExt cx="2222" cy="1677"/>
          </a:xfrm>
        </p:grpSpPr>
        <p:sp>
          <p:nvSpPr>
            <p:cNvPr id="14" name="矩形 217087">
              <a:extLst>
                <a:ext uri="{FF2B5EF4-FFF2-40B4-BE49-F238E27FC236}">
                  <a16:creationId xmlns:a16="http://schemas.microsoft.com/office/drawing/2014/main" id="{3377AB96-3937-4629-B005-3D6E8EC45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62" y="1570"/>
              <a:ext cx="2222" cy="1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矩形 217089">
              <a:extLst>
                <a:ext uri="{FF2B5EF4-FFF2-40B4-BE49-F238E27FC236}">
                  <a16:creationId xmlns:a16="http://schemas.microsoft.com/office/drawing/2014/main" id="{594F6ABC-6AA3-4CDF-B602-A36BF46D0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1599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16" name="矩形 217090">
              <a:extLst>
                <a:ext uri="{FF2B5EF4-FFF2-40B4-BE49-F238E27FC236}">
                  <a16:creationId xmlns:a16="http://schemas.microsoft.com/office/drawing/2014/main" id="{A45C92A2-8280-4046-902A-380FEDB59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" y="1730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17" name="直接连接符 217091">
              <a:extLst>
                <a:ext uri="{FF2B5EF4-FFF2-40B4-BE49-F238E27FC236}">
                  <a16:creationId xmlns:a16="http://schemas.microsoft.com/office/drawing/2014/main" id="{86FE75C1-8129-4329-8E56-EC86333EDB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0" y="1801"/>
              <a:ext cx="302" cy="259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矩形 217092">
              <a:extLst>
                <a:ext uri="{FF2B5EF4-FFF2-40B4-BE49-F238E27FC236}">
                  <a16:creationId xmlns:a16="http://schemas.microsoft.com/office/drawing/2014/main" id="{2E829B0B-4FE8-4259-8B59-F7E50DB16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" y="2044"/>
              <a:ext cx="73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CHCOO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19" name="矩形 217093">
              <a:extLst>
                <a:ext uri="{FF2B5EF4-FFF2-40B4-BE49-F238E27FC236}">
                  <a16:creationId xmlns:a16="http://schemas.microsoft.com/office/drawing/2014/main" id="{65830C22-01E8-460D-A38E-610FC52FD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051"/>
              <a:ext cx="5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-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0" name="直接连接符 217094">
              <a:extLst>
                <a:ext uri="{FF2B5EF4-FFF2-40B4-BE49-F238E27FC236}">
                  <a16:creationId xmlns:a16="http://schemas.microsoft.com/office/drawing/2014/main" id="{3F35331F-7F71-431A-BF0E-8BE5EA3A6D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6" y="2336"/>
              <a:ext cx="1" cy="322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矩形 217095">
              <a:extLst>
                <a:ext uri="{FF2B5EF4-FFF2-40B4-BE49-F238E27FC236}">
                  <a16:creationId xmlns:a16="http://schemas.microsoft.com/office/drawing/2014/main" id="{6DD950B3-F92E-41B0-8568-31A550CB4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" y="2642"/>
              <a:ext cx="34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>
                  <a:solidFill>
                    <a:srgbClr val="FF3300"/>
                  </a:solidFill>
                  <a:latin typeface="Tahoma" panose="020B0604030504040204" pitchFamily="34" charset="0"/>
                </a:rPr>
                <a:t>NH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2" name="矩形 217096">
              <a:extLst>
                <a:ext uri="{FF2B5EF4-FFF2-40B4-BE49-F238E27FC236}">
                  <a16:creationId xmlns:a16="http://schemas.microsoft.com/office/drawing/2014/main" id="{5E049C5A-D1B0-4727-B603-8627A3E3D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7" y="2772"/>
              <a:ext cx="9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>
                  <a:solidFill>
                    <a:srgbClr val="FF3300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3" name="矩形 217097">
              <a:extLst>
                <a:ext uri="{FF2B5EF4-FFF2-40B4-BE49-F238E27FC236}">
                  <a16:creationId xmlns:a16="http://schemas.microsoft.com/office/drawing/2014/main" id="{BD6C075F-29EF-4BB3-8AD2-D2798431C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8" y="2649"/>
              <a:ext cx="12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>
                  <a:solidFill>
                    <a:srgbClr val="FF3300"/>
                  </a:solidFill>
                  <a:latin typeface="Tahoma" panose="020B0604030504040204" pitchFamily="34" charset="0"/>
                </a:rPr>
                <a:t>+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4" name="直接连接符 217098">
              <a:extLst>
                <a:ext uri="{FF2B5EF4-FFF2-40B4-BE49-F238E27FC236}">
                  <a16:creationId xmlns:a16="http://schemas.microsoft.com/office/drawing/2014/main" id="{8D326A20-B512-481A-9F6F-E8435A5616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75" y="2888"/>
              <a:ext cx="390" cy="231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矩形 217099">
              <a:extLst>
                <a:ext uri="{FF2B5EF4-FFF2-40B4-BE49-F238E27FC236}">
                  <a16:creationId xmlns:a16="http://schemas.microsoft.com/office/drawing/2014/main" id="{D23551EC-E645-409F-80FB-51ADC5B8C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2934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6" name="矩形 217100">
              <a:extLst>
                <a:ext uri="{FF2B5EF4-FFF2-40B4-BE49-F238E27FC236}">
                  <a16:creationId xmlns:a16="http://schemas.microsoft.com/office/drawing/2014/main" id="{928157D1-8059-4807-8D27-EDBBD362C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2" y="3065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7" name="直接连接符 217101">
              <a:extLst>
                <a:ext uri="{FF2B5EF4-FFF2-40B4-BE49-F238E27FC236}">
                  <a16:creationId xmlns:a16="http://schemas.microsoft.com/office/drawing/2014/main" id="{64CBE9D2-B108-4B29-BEB5-CD95AE570C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7" y="2567"/>
              <a:ext cx="357" cy="393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矩形 217102">
              <a:extLst>
                <a:ext uri="{FF2B5EF4-FFF2-40B4-BE49-F238E27FC236}">
                  <a16:creationId xmlns:a16="http://schemas.microsoft.com/office/drawing/2014/main" id="{BF52BCC1-1857-441D-94EA-8D3562190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2275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29" name="矩形 217103">
              <a:extLst>
                <a:ext uri="{FF2B5EF4-FFF2-40B4-BE49-F238E27FC236}">
                  <a16:creationId xmlns:a16="http://schemas.microsoft.com/office/drawing/2014/main" id="{8F333264-0F01-4358-8DE5-CDD95B0F3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2405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30" name="直接连接符 217104">
              <a:extLst>
                <a:ext uri="{FF2B5EF4-FFF2-40B4-BE49-F238E27FC236}">
                  <a16:creationId xmlns:a16="http://schemas.microsoft.com/office/drawing/2014/main" id="{6516961A-6700-4A55-913F-2F9D473B87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63" y="1765"/>
              <a:ext cx="390" cy="506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矩形 217105">
              <a:extLst>
                <a:ext uri="{FF2B5EF4-FFF2-40B4-BE49-F238E27FC236}">
                  <a16:creationId xmlns:a16="http://schemas.microsoft.com/office/drawing/2014/main" id="{2423E3A0-BE48-4513-99CE-74506FA13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1599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32" name="矩形 217106">
              <a:extLst>
                <a:ext uri="{FF2B5EF4-FFF2-40B4-BE49-F238E27FC236}">
                  <a16:creationId xmlns:a16="http://schemas.microsoft.com/office/drawing/2014/main" id="{232E5452-188A-4291-8637-4C13D9B71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" y="1730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33" name="直接连接符 217107">
              <a:extLst>
                <a:ext uri="{FF2B5EF4-FFF2-40B4-BE49-F238E27FC236}">
                  <a16:creationId xmlns:a16="http://schemas.microsoft.com/office/drawing/2014/main" id="{39C8B35B-2890-4A1C-BA37-C6880A4C0C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0" y="1801"/>
              <a:ext cx="302" cy="259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矩形 217108">
              <a:extLst>
                <a:ext uri="{FF2B5EF4-FFF2-40B4-BE49-F238E27FC236}">
                  <a16:creationId xmlns:a16="http://schemas.microsoft.com/office/drawing/2014/main" id="{FBF9CBBB-AD70-46B2-B72E-CDBE1E2B5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" y="2044"/>
              <a:ext cx="73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CHCOO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35" name="矩形 217109">
              <a:extLst>
                <a:ext uri="{FF2B5EF4-FFF2-40B4-BE49-F238E27FC236}">
                  <a16:creationId xmlns:a16="http://schemas.microsoft.com/office/drawing/2014/main" id="{7C8298F9-CCEB-47C5-B8DC-10B6AD19B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051"/>
              <a:ext cx="5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-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36" name="直接连接符 217110">
              <a:extLst>
                <a:ext uri="{FF2B5EF4-FFF2-40B4-BE49-F238E27FC236}">
                  <a16:creationId xmlns:a16="http://schemas.microsoft.com/office/drawing/2014/main" id="{2C2AE7E4-8E2C-404D-BA3A-89744584E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6" y="2336"/>
              <a:ext cx="1" cy="322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矩形 217111">
              <a:extLst>
                <a:ext uri="{FF2B5EF4-FFF2-40B4-BE49-F238E27FC236}">
                  <a16:creationId xmlns:a16="http://schemas.microsoft.com/office/drawing/2014/main" id="{8D27E6CC-F1BE-49FB-8A55-045158A8C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" y="2642"/>
              <a:ext cx="34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>
                  <a:solidFill>
                    <a:srgbClr val="993366"/>
                  </a:solidFill>
                  <a:latin typeface="Tahoma" panose="020B0604030504040204" pitchFamily="34" charset="0"/>
                </a:rPr>
                <a:t>NH</a:t>
              </a:r>
              <a:endParaRPr lang="en-US" altLang="zh-CN" b="0">
                <a:solidFill>
                  <a:srgbClr val="9933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" name="矩形 217112">
              <a:extLst>
                <a:ext uri="{FF2B5EF4-FFF2-40B4-BE49-F238E27FC236}">
                  <a16:creationId xmlns:a16="http://schemas.microsoft.com/office/drawing/2014/main" id="{87395C60-0B1F-4940-A1F8-99CE9DA21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7" y="2772"/>
              <a:ext cx="9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>
                  <a:solidFill>
                    <a:srgbClr val="993366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solidFill>
                  <a:srgbClr val="9933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" name="矩形 217113">
              <a:extLst>
                <a:ext uri="{FF2B5EF4-FFF2-40B4-BE49-F238E27FC236}">
                  <a16:creationId xmlns:a16="http://schemas.microsoft.com/office/drawing/2014/main" id="{3925ED86-FD39-4391-AFCF-D9F2D94C7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8" y="2649"/>
              <a:ext cx="12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>
                  <a:solidFill>
                    <a:srgbClr val="993366"/>
                  </a:solidFill>
                  <a:latin typeface="Tahoma" panose="020B0604030504040204" pitchFamily="34" charset="0"/>
                </a:rPr>
                <a:t>+</a:t>
              </a:r>
              <a:endParaRPr lang="en-US" altLang="zh-CN" b="0">
                <a:solidFill>
                  <a:srgbClr val="9933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直接连接符 217114">
              <a:extLst>
                <a:ext uri="{FF2B5EF4-FFF2-40B4-BE49-F238E27FC236}">
                  <a16:creationId xmlns:a16="http://schemas.microsoft.com/office/drawing/2014/main" id="{DE981738-6EEA-44CC-831E-72BC114119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75" y="2888"/>
              <a:ext cx="390" cy="231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矩形 217115">
              <a:extLst>
                <a:ext uri="{FF2B5EF4-FFF2-40B4-BE49-F238E27FC236}">
                  <a16:creationId xmlns:a16="http://schemas.microsoft.com/office/drawing/2014/main" id="{91CB7E04-7599-4132-8A99-99D22C95E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2934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42" name="矩形 217116">
              <a:extLst>
                <a:ext uri="{FF2B5EF4-FFF2-40B4-BE49-F238E27FC236}">
                  <a16:creationId xmlns:a16="http://schemas.microsoft.com/office/drawing/2014/main" id="{F95D5A5A-7EB2-4E53-B951-DA929E6FCC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2" y="3065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43" name="直接连接符 217117">
              <a:extLst>
                <a:ext uri="{FF2B5EF4-FFF2-40B4-BE49-F238E27FC236}">
                  <a16:creationId xmlns:a16="http://schemas.microsoft.com/office/drawing/2014/main" id="{AD7C0421-F465-4547-AFC2-1058AD8FEF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7" y="2567"/>
              <a:ext cx="357" cy="393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矩形 217118">
              <a:extLst>
                <a:ext uri="{FF2B5EF4-FFF2-40B4-BE49-F238E27FC236}">
                  <a16:creationId xmlns:a16="http://schemas.microsoft.com/office/drawing/2014/main" id="{19D63006-7D82-4FFA-AABD-6E44BB4D2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2275"/>
              <a:ext cx="28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0" dirty="0">
                  <a:solidFill>
                    <a:srgbClr val="40458C"/>
                  </a:solidFill>
                  <a:latin typeface="Tahoma" panose="020B0604030504040204" pitchFamily="34" charset="0"/>
                </a:rPr>
                <a:t>CH</a:t>
              </a:r>
              <a:endParaRPr lang="en-US" altLang="zh-CN" b="0" dirty="0">
                <a:latin typeface="Arial" panose="020B0604020202020204" pitchFamily="34" charset="0"/>
              </a:endParaRPr>
            </a:p>
          </p:txBody>
        </p:sp>
        <p:sp>
          <p:nvSpPr>
            <p:cNvPr id="45" name="矩形 217119">
              <a:extLst>
                <a:ext uri="{FF2B5EF4-FFF2-40B4-BE49-F238E27FC236}">
                  <a16:creationId xmlns:a16="http://schemas.microsoft.com/office/drawing/2014/main" id="{7F74D10A-A7A7-48B4-ADE3-E285DB21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2405"/>
              <a:ext cx="8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900" b="0">
                  <a:solidFill>
                    <a:srgbClr val="40458C"/>
                  </a:solidFill>
                  <a:latin typeface="Tahoma" panose="020B0604030504040204" pitchFamily="34" charset="0"/>
                </a:rPr>
                <a:t>2</a:t>
              </a:r>
              <a:endParaRPr lang="en-US" altLang="zh-CN" b="0">
                <a:latin typeface="Arial" panose="020B0604020202020204" pitchFamily="34" charset="0"/>
              </a:endParaRPr>
            </a:p>
          </p:txBody>
        </p:sp>
        <p:sp>
          <p:nvSpPr>
            <p:cNvPr id="46" name="直接连接符 217120">
              <a:extLst>
                <a:ext uri="{FF2B5EF4-FFF2-40B4-BE49-F238E27FC236}">
                  <a16:creationId xmlns:a16="http://schemas.microsoft.com/office/drawing/2014/main" id="{A89DA70D-C115-4F6E-B74C-8362E6931C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63" y="1765"/>
              <a:ext cx="390" cy="506"/>
            </a:xfrm>
            <a:prstGeom prst="line">
              <a:avLst/>
            </a:prstGeom>
            <a:noFill/>
            <a:ln w="41275">
              <a:solidFill>
                <a:srgbClr val="40458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7" name="矩形 17410">
            <a:extLst>
              <a:ext uri="{FF2B5EF4-FFF2-40B4-BE49-F238E27FC236}">
                <a16:creationId xmlns:a16="http://schemas.microsoft.com/office/drawing/2014/main" id="{2EC44F3D-5A06-40E3-B6AA-89E139AB3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6949" y="1951989"/>
            <a:ext cx="25122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 </a:t>
            </a:r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</a:rPr>
              <a:t>半胱氨酸</a:t>
            </a:r>
            <a:r>
              <a:rPr lang="zh-CN" altLang="en-US" sz="2800" b="0" dirty="0">
                <a:latin typeface="+mn-ea"/>
                <a:ea typeface="+mn-ea"/>
              </a:rPr>
              <a:t>  </a:t>
            </a:r>
            <a:r>
              <a:rPr lang="zh-CN" altLang="en-US" sz="2400" b="0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1070A2D-1262-473A-BCD2-B009BD35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652" y="2575317"/>
            <a:ext cx="5323400" cy="3004807"/>
          </a:xfrm>
          <a:prstGeom prst="rect">
            <a:avLst/>
          </a:prstGeom>
        </p:spPr>
      </p:pic>
      <p:sp>
        <p:nvSpPr>
          <p:cNvPr id="76" name="文本框 75">
            <a:extLst>
              <a:ext uri="{FF2B5EF4-FFF2-40B4-BE49-F238E27FC236}">
                <a16:creationId xmlns:a16="http://schemas.microsoft.com/office/drawing/2014/main" id="{73062D83-0472-46A2-8E22-13C993A88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4498" y="5389262"/>
            <a:ext cx="1871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sz="2800" b="0" dirty="0">
                <a:latin typeface="+mn-ea"/>
                <a:ea typeface="+mn-ea"/>
              </a:rPr>
              <a:t>胱氨酸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577C5CE-4BA9-49AA-A320-3894FB435C7C}"/>
              </a:ext>
            </a:extLst>
          </p:cNvPr>
          <p:cNvSpPr/>
          <p:nvPr/>
        </p:nvSpPr>
        <p:spPr>
          <a:xfrm>
            <a:off x="8209280" y="2680590"/>
            <a:ext cx="995680" cy="377570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A6E3BA7-4DDC-4DE2-A4E5-A4ED73FACBF4}"/>
              </a:ext>
            </a:extLst>
          </p:cNvPr>
          <p:cNvSpPr/>
          <p:nvPr/>
        </p:nvSpPr>
        <p:spPr>
          <a:xfrm>
            <a:off x="8287392" y="4489832"/>
            <a:ext cx="663567" cy="377570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对话气泡: 椭圆形 4">
            <a:extLst>
              <a:ext uri="{FF2B5EF4-FFF2-40B4-BE49-F238E27FC236}">
                <a16:creationId xmlns:a16="http://schemas.microsoft.com/office/drawing/2014/main" id="{5D8763A6-E0E5-4A78-A90F-7D752CF7D2D6}"/>
              </a:ext>
            </a:extLst>
          </p:cNvPr>
          <p:cNvSpPr/>
          <p:nvPr/>
        </p:nvSpPr>
        <p:spPr>
          <a:xfrm rot="897727">
            <a:off x="8728434" y="3824063"/>
            <a:ext cx="1437676" cy="6022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二硫键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1EE27DB4-FE9A-4815-9CB6-7F4423E73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1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76" grpId="0"/>
      <p:bldP spid="2" grpId="0" animBg="1"/>
      <p:bldP spid="48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1792010" cy="553581"/>
          </a:xfrm>
        </p:spPr>
        <p:txBody>
          <a:bodyPr/>
          <a:lstStyle/>
          <a:p>
            <a:r>
              <a:rPr lang="zh-CN" altLang="en-US" dirty="0"/>
              <a:t>课后作业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8C561A5B-2E03-46BA-B9E2-56A264C1150F}"/>
              </a:ext>
            </a:extLst>
          </p:cNvPr>
          <p:cNvCxnSpPr>
            <a:cxnSpLocks/>
          </p:cNvCxnSpPr>
          <p:nvPr/>
        </p:nvCxnSpPr>
        <p:spPr>
          <a:xfrm>
            <a:off x="1419225" y="3621877"/>
            <a:ext cx="93535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088BE4C-5FD3-447F-ADF0-5CE389B5751D}"/>
              </a:ext>
            </a:extLst>
          </p:cNvPr>
          <p:cNvCxnSpPr>
            <a:cxnSpLocks/>
          </p:cNvCxnSpPr>
          <p:nvPr/>
        </p:nvCxnSpPr>
        <p:spPr>
          <a:xfrm>
            <a:off x="1408158" y="5183977"/>
            <a:ext cx="93535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DE0AC164-ED00-40F4-9A8C-08A1E1449C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2"/>
          <a:stretch/>
        </p:blipFill>
        <p:spPr>
          <a:xfrm>
            <a:off x="7404848" y="1826422"/>
            <a:ext cx="3741807" cy="412733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D89ED71-6DA9-4820-94D4-F5848DDC34EE}"/>
              </a:ext>
            </a:extLst>
          </p:cNvPr>
          <p:cNvSpPr txBox="1"/>
          <p:nvPr/>
        </p:nvSpPr>
        <p:spPr>
          <a:xfrm>
            <a:off x="1308848" y="2040338"/>
            <a:ext cx="6687072" cy="177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30000"/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除凯氏定氮法外，其余蛋白质含量测定方法及其原理？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30000"/>
            </a:pP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30000"/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如何以凯氏定氮法测定银杏树果实中蛋白质含量，设计实验方案。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30000"/>
            </a:pPr>
            <a:r>
              <a:rPr lang="zh-CN" altLang="en-US" sz="180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</a:p>
        </p:txBody>
      </p:sp>
      <p:pic>
        <p:nvPicPr>
          <p:cNvPr id="13" name="图片 2" descr="bebe7e24-52e9-4c6e-9ebd-1d0489db9ed5">
            <a:extLst>
              <a:ext uri="{FF2B5EF4-FFF2-40B4-BE49-F238E27FC236}">
                <a16:creationId xmlns:a16="http://schemas.microsoft.com/office/drawing/2014/main" id="{7C7F3C2B-336D-43D2-A525-509380EC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008" y="3710862"/>
            <a:ext cx="2043952" cy="1384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" descr="248629858636398999">
            <a:extLst>
              <a:ext uri="{FF2B5EF4-FFF2-40B4-BE49-F238E27FC236}">
                <a16:creationId xmlns:a16="http://schemas.microsoft.com/office/drawing/2014/main" id="{C7A8A3BA-C523-4212-9112-891801077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633" y="3710862"/>
            <a:ext cx="2400687" cy="142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">
            <a:extLst>
              <a:ext uri="{FF2B5EF4-FFF2-40B4-BE49-F238E27FC236}">
                <a16:creationId xmlns:a16="http://schemas.microsoft.com/office/drawing/2014/main" id="{2C00002C-A57C-4503-AE71-4146E457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074" y="5769605"/>
            <a:ext cx="88947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参考资料：凯氏定氮法测定刺槐花中蛋白质含量 DOI 10.13194/j.jlunivtcm.2011.12.87.tangxw.014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1A9E5CB-191E-42EE-949F-5FD261F8F6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18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4AEAD6-41E4-4DD4-8C56-9AD9253366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第一单元</a:t>
            </a:r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BC5CABF-2FF7-4ACB-A267-71100E8A52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谢谢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78E7923-2C8D-4D31-B613-A1342F1C8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0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966D55-5213-42BF-9347-2A007556AE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1751" y="634127"/>
            <a:ext cx="4160113" cy="553581"/>
          </a:xfrm>
        </p:spPr>
        <p:txBody>
          <a:bodyPr/>
          <a:lstStyle/>
          <a:p>
            <a:r>
              <a:rPr lang="zh-CN" altLang="en-US" dirty="0"/>
              <a:t>蛋白质的生物学重要性</a:t>
            </a:r>
          </a:p>
        </p:txBody>
      </p:sp>
      <p:sp>
        <p:nvSpPr>
          <p:cNvPr id="51" name="Text Box 8">
            <a:extLst>
              <a:ext uri="{FF2B5EF4-FFF2-40B4-BE49-F238E27FC236}">
                <a16:creationId xmlns:a16="http://schemas.microsoft.com/office/drawing/2014/main" id="{00CE41C5-DFAB-4EDB-B103-01BA8C485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157" y="2334740"/>
            <a:ext cx="4318001" cy="30585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>
                <a:solidFill>
                  <a:prstClr val="black"/>
                </a:solidFill>
              </a:defRPr>
            </a:lvl1pPr>
          </a:lstStyle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）作为生物催化剂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酶类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3000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种以上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）代谢调节作用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激素蛋白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）免疫保护作用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抗体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 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4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）物质的转运和存储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血红蛋白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、脂蛋白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8)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参与组成生物膜</a:t>
            </a:r>
          </a:p>
        </p:txBody>
      </p: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65E679B2-F070-4286-8702-58595A8957A9}"/>
              </a:ext>
            </a:extLst>
          </p:cNvPr>
          <p:cNvCxnSpPr>
            <a:cxnSpLocks/>
          </p:cNvCxnSpPr>
          <p:nvPr/>
        </p:nvCxnSpPr>
        <p:spPr>
          <a:xfrm>
            <a:off x="6096000" y="2084368"/>
            <a:ext cx="0" cy="391833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7">
            <a:extLst>
              <a:ext uri="{FF2B5EF4-FFF2-40B4-BE49-F238E27FC236}">
                <a16:creationId xmlns:a16="http://schemas.microsoft.com/office/drawing/2014/main" id="{A5CF6211-C1CC-471E-BC00-9B9294CE8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157" y="1728498"/>
            <a:ext cx="4894763" cy="10025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蛋白质具有多样性的生物学功能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9FBC8F5-4C52-40BC-B974-243EE9C4EDA5}"/>
              </a:ext>
            </a:extLst>
          </p:cNvPr>
          <p:cNvSpPr txBox="1"/>
          <p:nvPr/>
        </p:nvSpPr>
        <p:spPr>
          <a:xfrm>
            <a:off x="6096000" y="2273780"/>
            <a:ext cx="6096000" cy="1334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5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）运动与支持作用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肌蛋白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6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）控制生长和分化作用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核蛋白、组蛋白</a:t>
            </a:r>
          </a:p>
          <a:p>
            <a:pPr marL="179388" marR="0" lvl="1" indent="0" algn="just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7)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参与细胞间信息传递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——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微软雅黑"/>
                <a:cs typeface="+mn-cs"/>
              </a:rPr>
              <a:t>跨膜蛋白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D720B86-5717-437B-8B50-948872F6D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11" y="3798173"/>
            <a:ext cx="2611109" cy="22470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224F2E-6F00-4946-A60E-4E5A2B736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703467"/>
            <a:ext cx="1928043" cy="22045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D8272AB-89D2-4E68-88A7-85B52136C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14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99DB114-1957-4965-AD2A-8249D8126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1792010" cy="553581"/>
          </a:xfrm>
        </p:spPr>
        <p:txBody>
          <a:bodyPr/>
          <a:lstStyle/>
          <a:p>
            <a:r>
              <a:rPr lang="zh-CN" altLang="en-US" dirty="0"/>
              <a:t>走进生活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530925-7522-4A58-A9FC-9D9122013C40}"/>
              </a:ext>
            </a:extLst>
          </p:cNvPr>
          <p:cNvSpPr/>
          <p:nvPr/>
        </p:nvSpPr>
        <p:spPr>
          <a:xfrm>
            <a:off x="6170569" y="3013116"/>
            <a:ext cx="5208477" cy="5109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劣质奶粉</a:t>
            </a: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——</a:t>
            </a:r>
            <a:r>
              <a:rPr lang="en-US" altLang="zh-CN" sz="32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“</a:t>
            </a:r>
            <a:r>
              <a:rPr lang="zh-CN" altLang="en-US" sz="32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大头娃娃”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593C3A1-B79F-44BD-A91F-CB7A6B75D945}"/>
              </a:ext>
            </a:extLst>
          </p:cNvPr>
          <p:cNvSpPr/>
          <p:nvPr/>
        </p:nvSpPr>
        <p:spPr>
          <a:xfrm>
            <a:off x="4809602" y="3970664"/>
            <a:ext cx="6463075" cy="1253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b="1" dirty="0">
                <a:latin typeface="Arial" panose="020B0604020202020204" pitchFamily="34" charset="0"/>
              </a:rPr>
              <a:t>精神萎靡、反应冷淡、哭声低弱无力，食欲减退、体重不增或减轻、下肢呈凹陷性浮肿、皮肤干燥、色素沉着、毛发稀少无光泽、肝脾肿大等。      </a:t>
            </a:r>
            <a:endParaRPr lang="zh-CN" altLang="en-US" sz="2000" b="1" dirty="0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F0D6BB8-2DED-4ECB-9032-C89B6F9A3448}"/>
              </a:ext>
            </a:extLst>
          </p:cNvPr>
          <p:cNvCxnSpPr>
            <a:cxnSpLocks/>
          </p:cNvCxnSpPr>
          <p:nvPr/>
        </p:nvCxnSpPr>
        <p:spPr>
          <a:xfrm>
            <a:off x="1493937" y="3972872"/>
            <a:ext cx="2483025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8E53810-9503-4B95-B455-C4F167A86229}"/>
              </a:ext>
            </a:extLst>
          </p:cNvPr>
          <p:cNvCxnSpPr/>
          <p:nvPr/>
        </p:nvCxnSpPr>
        <p:spPr>
          <a:xfrm>
            <a:off x="4434998" y="222394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3076" descr="xin_080401281539839177808">
            <a:extLst>
              <a:ext uri="{FF2B5EF4-FFF2-40B4-BE49-F238E27FC236}">
                <a16:creationId xmlns:a16="http://schemas.microsoft.com/office/drawing/2014/main" id="{2897B2CE-5F05-4792-A62B-DA3FE2A19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93" y="1725651"/>
            <a:ext cx="3254098" cy="204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3077" descr="F2004042910082100000">
            <a:extLst>
              <a:ext uri="{FF2B5EF4-FFF2-40B4-BE49-F238E27FC236}">
                <a16:creationId xmlns:a16="http://schemas.microsoft.com/office/drawing/2014/main" id="{F8E8EC58-B3A7-4F60-B5BF-CC369CB16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51" y="4153544"/>
            <a:ext cx="3240088" cy="189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3921ADB-E789-4255-B112-F6685B80F5D2}"/>
              </a:ext>
            </a:extLst>
          </p:cNvPr>
          <p:cNvSpPr txBox="1"/>
          <p:nvPr/>
        </p:nvSpPr>
        <p:spPr>
          <a:xfrm>
            <a:off x="4809602" y="21980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蛋白质</a:t>
            </a:r>
            <a:r>
              <a:rPr lang="en-US" altLang="zh-CN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营养不良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0DD2A16-8F6A-42C7-8058-0C8F0C63B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75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1403940" cy="553581"/>
          </a:xfrm>
        </p:spPr>
        <p:txBody>
          <a:bodyPr/>
          <a:lstStyle/>
          <a:p>
            <a:r>
              <a:rPr lang="zh-CN" altLang="en-US" dirty="0"/>
              <a:t>请思考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4030D5C-AA44-4B49-B418-9412AC26B5DF}"/>
              </a:ext>
            </a:extLst>
          </p:cNvPr>
          <p:cNvSpPr/>
          <p:nvPr/>
        </p:nvSpPr>
        <p:spPr>
          <a:xfrm>
            <a:off x="1561465" y="2666645"/>
            <a:ext cx="9290730" cy="52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蛋白质的基本结构单位是什么样的分子？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F60CEE4-1426-49F2-AE4C-CF3F2F6AC46D}"/>
              </a:ext>
            </a:extLst>
          </p:cNvPr>
          <p:cNvSpPr txBox="1"/>
          <p:nvPr/>
        </p:nvSpPr>
        <p:spPr>
          <a:xfrm>
            <a:off x="1187585" y="2735656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49E5ED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9E5ED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B687687-4387-4D11-BE03-3B438AC1643A}"/>
              </a:ext>
            </a:extLst>
          </p:cNvPr>
          <p:cNvSpPr/>
          <p:nvPr/>
        </p:nvSpPr>
        <p:spPr>
          <a:xfrm>
            <a:off x="1561465" y="4101879"/>
            <a:ext cx="9290730" cy="497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dirty="0">
                <a:solidFill>
                  <a:srgbClr val="FF0000"/>
                </a:solidFill>
                <a:latin typeface="Arial"/>
                <a:ea typeface="微软雅黑"/>
              </a:rPr>
              <a:t>他们是如何连接形成蛋白质？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9C25D4-8DCC-4E5E-B2F6-76EB81FE76F8}"/>
              </a:ext>
            </a:extLst>
          </p:cNvPr>
          <p:cNvSpPr txBox="1"/>
          <p:nvPr/>
        </p:nvSpPr>
        <p:spPr>
          <a:xfrm>
            <a:off x="1136456" y="4137530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49E5ED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9E5ED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8C561A5B-2E03-46BA-B9E2-56A264C1150F}"/>
              </a:ext>
            </a:extLst>
          </p:cNvPr>
          <p:cNvCxnSpPr>
            <a:cxnSpLocks/>
          </p:cNvCxnSpPr>
          <p:nvPr/>
        </p:nvCxnSpPr>
        <p:spPr>
          <a:xfrm>
            <a:off x="1419225" y="3621877"/>
            <a:ext cx="93535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088BE4C-5FD3-447F-ADF0-5CE389B5751D}"/>
              </a:ext>
            </a:extLst>
          </p:cNvPr>
          <p:cNvCxnSpPr>
            <a:cxnSpLocks/>
          </p:cNvCxnSpPr>
          <p:nvPr/>
        </p:nvCxnSpPr>
        <p:spPr>
          <a:xfrm>
            <a:off x="1408158" y="5183977"/>
            <a:ext cx="93535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DE0AC164-ED00-40F4-9A8C-08A1E1449C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2"/>
          <a:stretch/>
        </p:blipFill>
        <p:spPr>
          <a:xfrm>
            <a:off x="7404848" y="1826422"/>
            <a:ext cx="3741807" cy="412733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37A2BCD-5D90-4D53-82F7-6785EA7D1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1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0350346-1DAD-4EE0-ACF8-E41E2B7EC9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2855369" cy="553581"/>
          </a:xfrm>
        </p:spPr>
        <p:txBody>
          <a:bodyPr/>
          <a:lstStyle/>
          <a:p>
            <a:r>
              <a:rPr lang="zh-CN" altLang="en-US" dirty="0"/>
              <a:t>什么是蛋白质</a:t>
            </a:r>
            <a:r>
              <a:rPr lang="en-US" altLang="zh-CN" dirty="0"/>
              <a:t>?</a:t>
            </a:r>
            <a:endParaRPr lang="zh-CN" altLang="en-US" dirty="0"/>
          </a:p>
        </p:txBody>
      </p:sp>
      <p:pic>
        <p:nvPicPr>
          <p:cNvPr id="20" name="图片 19" descr="eggs">
            <a:extLst>
              <a:ext uri="{FF2B5EF4-FFF2-40B4-BE49-F238E27FC236}">
                <a16:creationId xmlns:a16="http://schemas.microsoft.com/office/drawing/2014/main" id="{5E1D69E3-2077-4784-B59E-95F2D859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870" y="2419508"/>
            <a:ext cx="3163570" cy="284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13171D5-95ED-41EE-A45F-BBBED65FDC7E}"/>
              </a:ext>
            </a:extLst>
          </p:cNvPr>
          <p:cNvCxnSpPr/>
          <p:nvPr/>
        </p:nvCxnSpPr>
        <p:spPr>
          <a:xfrm>
            <a:off x="5583078" y="2132500"/>
            <a:ext cx="0" cy="333815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占位符 4098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CED6B4E-15C3-41AB-AAFC-CB6EE9B1C7C5}"/>
              </a:ext>
            </a:extLst>
          </p:cNvPr>
          <p:cNvSpPr txBox="1">
            <a:spLocks noChangeArrowheads="1"/>
          </p:cNvSpPr>
          <p:nvPr/>
        </p:nvSpPr>
        <p:spPr>
          <a:xfrm>
            <a:off x="5953441" y="2277268"/>
            <a:ext cx="4319587" cy="3193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Arial" panose="020B0604020202020204" pitchFamily="34" charset="0"/>
              </a:rPr>
              <a:t>蛋白质</a:t>
            </a:r>
            <a:r>
              <a:rPr lang="en-US" altLang="zh-CN" sz="2400" dirty="0">
                <a:latin typeface="Arial" panose="020B0604020202020204" pitchFamily="34" charset="0"/>
              </a:rPr>
              <a:t>(protein)</a:t>
            </a:r>
            <a:r>
              <a:rPr lang="zh-CN" altLang="en-US" sz="2400" dirty="0">
                <a:latin typeface="Arial" panose="020B0604020202020204" pitchFamily="34" charset="0"/>
              </a:rPr>
              <a:t>是由许多氨基酸通过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肽键</a:t>
            </a:r>
            <a:r>
              <a:rPr lang="zh-CN" altLang="en-US" sz="2400" dirty="0">
                <a:latin typeface="Arial" panose="020B0604020202020204" pitchFamily="34" charset="0"/>
              </a:rPr>
              <a:t>相连形成的高分子含氮化合物。</a:t>
            </a:r>
            <a:endParaRPr lang="en-US" altLang="zh-CN" sz="2400" dirty="0">
              <a:latin typeface="Arial" panose="020B0604020202020204" pitchFamily="34" charset="0"/>
            </a:endParaRPr>
          </a:p>
          <a:p>
            <a:pPr algn="just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CN" altLang="en-US" sz="2400" b="0" dirty="0">
                <a:latin typeface="Arial" panose="020B0604020202020204" pitchFamily="34" charset="0"/>
                <a:ea typeface="+mn-ea"/>
              </a:rPr>
              <a:t>蛋白质的基本结构单位是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+mn-ea"/>
              </a:rPr>
              <a:t>氨基酸</a:t>
            </a:r>
            <a:r>
              <a:rPr lang="zh-CN" altLang="en-US" sz="2400" b="0" dirty="0">
                <a:latin typeface="Arial" panose="020B0604020202020204" pitchFamily="34" charset="0"/>
                <a:ea typeface="+mn-ea"/>
              </a:rPr>
              <a:t>。</a:t>
            </a:r>
          </a:p>
          <a:p>
            <a:pPr marL="0" indent="714375" algn="just">
              <a:lnSpc>
                <a:spcPct val="160000"/>
              </a:lnSpc>
              <a:buFont typeface="Wingdings" panose="05000000000000000000" pitchFamily="2" charset="2"/>
              <a:buNone/>
            </a:pPr>
            <a:endParaRPr lang="en-US" altLang="zh-CN" sz="2400" dirty="0">
              <a:latin typeface="Arial" panose="020B0604020202020204" pitchFamily="34" charset="0"/>
            </a:endParaRPr>
          </a:p>
          <a:p>
            <a:pPr marL="0" indent="714375" algn="just">
              <a:lnSpc>
                <a:spcPct val="160000"/>
              </a:lnSpc>
              <a:buFont typeface="Wingdings" panose="05000000000000000000" pitchFamily="2" charset="2"/>
              <a:buNone/>
            </a:pPr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23" name="文本占位符 4098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7BFDCD6-746F-4415-919F-9AA4E8C41C7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963602" y="4113530"/>
            <a:ext cx="4319587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714375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60000"/>
            </a:pPr>
            <a:endParaRPr lang="zh-CN" altLang="en-US" sz="2400" b="0" dirty="0">
              <a:latin typeface="Arial" panose="020B0604020202020204" pitchFamily="34" charset="0"/>
              <a:ea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46B5734-FD97-4797-ABF9-D6A01BDE87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5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0350346-1DAD-4EE0-ACF8-E41E2B7EC9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3365024" cy="553581"/>
          </a:xfrm>
        </p:spPr>
        <p:txBody>
          <a:bodyPr/>
          <a:lstStyle/>
          <a:p>
            <a:r>
              <a:rPr lang="zh-CN" altLang="en-US" dirty="0"/>
              <a:t>组成蛋白质的元素</a:t>
            </a:r>
          </a:p>
        </p:txBody>
      </p:sp>
      <p:sp>
        <p:nvSpPr>
          <p:cNvPr id="23" name="文本占位符 4098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7BFDCD6-746F-4415-919F-9AA4E8C41C7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44161" y="2030730"/>
            <a:ext cx="910367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714375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60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主要有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C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H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O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和 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S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  <a:endParaRPr lang="en-US" altLang="zh-CN" sz="2800" b="0" dirty="0">
              <a:solidFill>
                <a:srgbClr val="000000"/>
              </a:solidFill>
              <a:latin typeface="+mn-ea"/>
              <a:ea typeface="+mn-ea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60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有些蛋白质含有少量磷或金属元素铁、铜、锌、锰、钴、钼，个别蛋白质还含有碘 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D7A7E6D-C976-4DFB-88D6-67A421403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08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0350346-1DAD-4EE0-ACF8-E41E2B7EC9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4160113" cy="553581"/>
          </a:xfrm>
        </p:spPr>
        <p:txBody>
          <a:bodyPr/>
          <a:lstStyle/>
          <a:p>
            <a:r>
              <a:rPr lang="zh-CN" altLang="en-US" dirty="0"/>
              <a:t>蛋白质元素组成的特点</a:t>
            </a:r>
          </a:p>
        </p:txBody>
      </p:sp>
      <p:sp>
        <p:nvSpPr>
          <p:cNvPr id="23" name="文本框 477194">
            <a:extLst>
              <a:ext uri="{FF2B5EF4-FFF2-40B4-BE49-F238E27FC236}">
                <a16:creationId xmlns:a16="http://schemas.microsoft.com/office/drawing/2014/main" id="{6A386DFC-4A37-42E6-8537-BAFCE7AE6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992" y="1781493"/>
            <a:ext cx="7273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40458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 b="0" dirty="0">
                <a:solidFill>
                  <a:srgbClr val="000000"/>
                </a:solidFill>
                <a:latin typeface="+mj-ea"/>
                <a:ea typeface="+mj-ea"/>
              </a:rPr>
              <a:t>各种蛋白质的</a:t>
            </a:r>
            <a:r>
              <a:rPr lang="zh-CN" altLang="en-US" sz="2800" b="0" u="sng" dirty="0">
                <a:solidFill>
                  <a:srgbClr val="000000"/>
                </a:solidFill>
                <a:latin typeface="+mj-ea"/>
                <a:ea typeface="+mj-ea"/>
              </a:rPr>
              <a:t>含氮量</a:t>
            </a:r>
            <a:r>
              <a:rPr lang="zh-CN" altLang="en-US" sz="2800" b="0" dirty="0">
                <a:solidFill>
                  <a:srgbClr val="000000"/>
                </a:solidFill>
                <a:latin typeface="+mj-ea"/>
                <a:ea typeface="+mj-ea"/>
              </a:rPr>
              <a:t>很接近，平均为</a:t>
            </a:r>
            <a:r>
              <a:rPr lang="en-US" altLang="zh-CN" sz="2800" b="0" dirty="0">
                <a:solidFill>
                  <a:srgbClr val="993366"/>
                </a:solidFill>
                <a:latin typeface="+mj-ea"/>
                <a:ea typeface="+mj-ea"/>
              </a:rPr>
              <a:t>16</a:t>
            </a:r>
            <a:r>
              <a:rPr lang="zh-CN" altLang="en-US" sz="2800" b="0" dirty="0">
                <a:solidFill>
                  <a:srgbClr val="993366"/>
                </a:solidFill>
                <a:latin typeface="+mj-ea"/>
                <a:ea typeface="+mj-ea"/>
              </a:rPr>
              <a:t>％</a:t>
            </a:r>
            <a:r>
              <a:rPr lang="zh-CN" altLang="en-US" sz="2800" b="0" dirty="0">
                <a:solidFill>
                  <a:srgbClr val="40458C"/>
                </a:solidFill>
                <a:latin typeface="+mj-ea"/>
                <a:ea typeface="+mj-ea"/>
              </a:rPr>
              <a:t>。 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C0C1B6-8375-4813-985D-802817255E63}"/>
              </a:ext>
            </a:extLst>
          </p:cNvPr>
          <p:cNvSpPr txBox="1"/>
          <p:nvPr/>
        </p:nvSpPr>
        <p:spPr>
          <a:xfrm>
            <a:off x="1178560" y="2320235"/>
            <a:ext cx="9215120" cy="1732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714375" algn="just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由于</a:t>
            </a:r>
            <a:r>
              <a:rPr kumimoji="0" lang="zh-CN" altLang="en-US" sz="280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生物体的含氮物质以蛋白质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为主，因此，只要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测定生物样品中的含氮量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40458C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，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就可以根据以下公式推算出蛋白质的大致含量：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11CC4D0-C8E2-457B-99B7-6D0F014CE92A}"/>
              </a:ext>
            </a:extLst>
          </p:cNvPr>
          <p:cNvSpPr txBox="1"/>
          <p:nvPr/>
        </p:nvSpPr>
        <p:spPr>
          <a:xfrm>
            <a:off x="2775778" y="4015484"/>
            <a:ext cx="8568495" cy="1248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zh-CN" sz="2800" dirty="0">
                <a:solidFill>
                  <a:srgbClr val="993366"/>
                </a:solidFill>
                <a:latin typeface="+mj-ea"/>
                <a:ea typeface="+mj-ea"/>
              </a:rPr>
              <a:t>100</a:t>
            </a:r>
            <a:r>
              <a:rPr lang="zh-CN" altLang="en-US" sz="2800" dirty="0">
                <a:solidFill>
                  <a:srgbClr val="993366"/>
                </a:solidFill>
                <a:latin typeface="+mj-ea"/>
                <a:ea typeface="+mj-ea"/>
              </a:rPr>
              <a:t>克样品中蛋白质的含量 </a:t>
            </a:r>
            <a:r>
              <a:rPr lang="en-US" altLang="zh-CN" sz="2800" dirty="0">
                <a:solidFill>
                  <a:srgbClr val="993366"/>
                </a:solidFill>
                <a:latin typeface="+mj-ea"/>
                <a:ea typeface="+mj-ea"/>
              </a:rPr>
              <a:t>(g %)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zh-CN" sz="2800" dirty="0">
                <a:solidFill>
                  <a:srgbClr val="993366"/>
                </a:solidFill>
                <a:latin typeface="+mj-ea"/>
                <a:ea typeface="+mj-ea"/>
              </a:rPr>
              <a:t>=   </a:t>
            </a:r>
            <a:r>
              <a:rPr lang="zh-CN" altLang="en-US" sz="2800" dirty="0">
                <a:solidFill>
                  <a:srgbClr val="993366"/>
                </a:solidFill>
                <a:latin typeface="+mj-ea"/>
                <a:ea typeface="+mj-ea"/>
              </a:rPr>
              <a:t>每克样品含氮克数</a:t>
            </a:r>
            <a:r>
              <a:rPr lang="en-US" altLang="zh-CN" sz="2800" dirty="0">
                <a:solidFill>
                  <a:srgbClr val="993366"/>
                </a:solidFill>
                <a:latin typeface="+mj-ea"/>
                <a:ea typeface="+mj-ea"/>
              </a:rPr>
              <a:t>× 6.25×100</a:t>
            </a:r>
          </a:p>
        </p:txBody>
      </p:sp>
      <p:sp>
        <p:nvSpPr>
          <p:cNvPr id="28" name="椭圆形标注 477197">
            <a:extLst>
              <a:ext uri="{FF2B5EF4-FFF2-40B4-BE49-F238E27FC236}">
                <a16:creationId xmlns:a16="http://schemas.microsoft.com/office/drawing/2014/main" id="{6F646321-F3CE-4561-B02F-FA292230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0025" y="5549265"/>
            <a:ext cx="1657350" cy="685800"/>
          </a:xfrm>
          <a:prstGeom prst="wedgeEllipseCallout">
            <a:avLst>
              <a:gd name="adj1" fmla="val -21648"/>
              <a:gd name="adj2" fmla="val -99769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1/16%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4DD5260-D4B6-46D0-9F56-040A274A1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8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B6AAB-0275-4A66-BC1B-AAB0344980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632" y="556153"/>
            <a:ext cx="7340471" cy="553581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如何从不含蛋白的物质中检测出蛋白质？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E0AC164-ED00-40F4-9A8C-08A1E1449C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r="13083" b="8602"/>
          <a:stretch/>
        </p:blipFill>
        <p:spPr>
          <a:xfrm>
            <a:off x="8439784" y="1605999"/>
            <a:ext cx="2876584" cy="412733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6081A68-52DD-4A8B-B370-A9DB426183DF}"/>
              </a:ext>
            </a:extLst>
          </p:cNvPr>
          <p:cNvGrpSpPr>
            <a:grpSpLocks/>
          </p:cNvGrpSpPr>
          <p:nvPr/>
        </p:nvGrpSpPr>
        <p:grpSpPr bwMode="auto">
          <a:xfrm>
            <a:off x="1089627" y="1920558"/>
            <a:ext cx="7577137" cy="3897313"/>
            <a:chOff x="670" y="1661"/>
            <a:chExt cx="4773" cy="2455"/>
          </a:xfrm>
        </p:grpSpPr>
        <p:grpSp>
          <p:nvGrpSpPr>
            <p:cNvPr id="13" name="组合 3076">
              <a:extLst>
                <a:ext uri="{FF2B5EF4-FFF2-40B4-BE49-F238E27FC236}">
                  <a16:creationId xmlns:a16="http://schemas.microsoft.com/office/drawing/2014/main" id="{E2130346-4945-470C-92CE-B179AAB1E2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0" y="1661"/>
              <a:ext cx="4773" cy="2455"/>
              <a:chOff x="670" y="1661"/>
              <a:chExt cx="4773" cy="2455"/>
            </a:xfrm>
          </p:grpSpPr>
          <p:pic>
            <p:nvPicPr>
              <p:cNvPr id="15" name="图片 3077" descr="Image:Melamine.svg">
                <a:hlinkClick r:id="rId3"/>
                <a:extLst>
                  <a:ext uri="{FF2B5EF4-FFF2-40B4-BE49-F238E27FC236}">
                    <a16:creationId xmlns:a16="http://schemas.microsoft.com/office/drawing/2014/main" id="{3636140A-2B26-4102-B3A6-535B054EBC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" y="1661"/>
                <a:ext cx="2472" cy="1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矩形 3078">
                <a:extLst>
                  <a:ext uri="{FF2B5EF4-FFF2-40B4-BE49-F238E27FC236}">
                    <a16:creationId xmlns:a16="http://schemas.microsoft.com/office/drawing/2014/main" id="{B34AD7CA-11C9-4AF4-940F-C4E1C7488D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" y="2147"/>
                <a:ext cx="256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3200" dirty="0">
                    <a:latin typeface="+mj-ea"/>
                    <a:ea typeface="+mj-ea"/>
                  </a:rPr>
                  <a:t>三聚氰胺</a:t>
                </a:r>
                <a:r>
                  <a:rPr lang="en-US" altLang="en-US" sz="3200" dirty="0">
                    <a:ea typeface="PMingLiU" panose="02020500000000000000" pitchFamily="18" charset="-120"/>
                  </a:rPr>
                  <a:t>（</a:t>
                </a:r>
                <a:r>
                  <a:rPr lang="en-US" altLang="zh-CN" sz="3200" dirty="0">
                    <a:ea typeface="PMingLiU" panose="02020500000000000000" pitchFamily="18" charset="-120"/>
                  </a:rPr>
                  <a:t>C</a:t>
                </a:r>
                <a:r>
                  <a:rPr lang="en-US" altLang="en-US" sz="3200" baseline="-25000" dirty="0">
                    <a:ea typeface="PMingLiU" panose="02020500000000000000" pitchFamily="18" charset="-120"/>
                  </a:rPr>
                  <a:t>3</a:t>
                </a:r>
                <a:r>
                  <a:rPr lang="en-US" altLang="zh-CN" sz="3200" dirty="0">
                    <a:ea typeface="PMingLiU" panose="02020500000000000000" pitchFamily="18" charset="-120"/>
                  </a:rPr>
                  <a:t>H</a:t>
                </a:r>
                <a:r>
                  <a:rPr lang="en-US" altLang="en-US" sz="3200" baseline="-25000" dirty="0">
                    <a:ea typeface="PMingLiU" panose="02020500000000000000" pitchFamily="18" charset="-120"/>
                  </a:rPr>
                  <a:t>6</a:t>
                </a:r>
                <a:r>
                  <a:rPr lang="en-US" altLang="zh-CN" sz="3200" dirty="0">
                    <a:ea typeface="PMingLiU" panose="02020500000000000000" pitchFamily="18" charset="-120"/>
                  </a:rPr>
                  <a:t>N</a:t>
                </a:r>
                <a:r>
                  <a:rPr lang="en-US" altLang="en-US" sz="3200" baseline="-25000" dirty="0">
                    <a:ea typeface="PMingLiU" panose="02020500000000000000" pitchFamily="18" charset="-120"/>
                  </a:rPr>
                  <a:t>6</a:t>
                </a:r>
                <a:r>
                  <a:rPr lang="en-US" altLang="en-US" sz="3200" dirty="0">
                    <a:ea typeface="PMingLiU" panose="02020500000000000000" pitchFamily="18" charset="-120"/>
                  </a:rPr>
                  <a:t> ）</a:t>
                </a:r>
                <a:endParaRPr lang="en-US" altLang="zh-CN" sz="3200" dirty="0">
                  <a:ea typeface="PMingLiU" panose="02020500000000000000" pitchFamily="18" charset="-120"/>
                </a:endParaRPr>
              </a:p>
            </p:txBody>
          </p:sp>
          <p:sp>
            <p:nvSpPr>
              <p:cNvPr id="17" name="文本框 3079">
                <a:extLst>
                  <a:ext uri="{FF2B5EF4-FFF2-40B4-BE49-F238E27FC236}">
                    <a16:creationId xmlns:a16="http://schemas.microsoft.com/office/drawing/2014/main" id="{39691EEF-6FA6-4DF9-9744-FAE1B1F1FE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58" y="3748"/>
                <a:ext cx="142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3200" b="0" dirty="0">
                    <a:latin typeface="+mj-ea"/>
                    <a:ea typeface="+mj-ea"/>
                  </a:rPr>
                  <a:t>含氮量</a:t>
                </a:r>
                <a:r>
                  <a:rPr lang="en-US" altLang="zh-CN" sz="3200" b="0" dirty="0">
                    <a:latin typeface="+mj-ea"/>
                    <a:ea typeface="+mj-ea"/>
                  </a:rPr>
                  <a:t>66%</a:t>
                </a:r>
              </a:p>
            </p:txBody>
          </p:sp>
        </p:grpSp>
        <p:sp>
          <p:nvSpPr>
            <p:cNvPr id="14" name="文本框 3080">
              <a:extLst>
                <a:ext uri="{FF2B5EF4-FFF2-40B4-BE49-F238E27FC236}">
                  <a16:creationId xmlns:a16="http://schemas.microsoft.com/office/drawing/2014/main" id="{5692FB30-43D1-4D4F-9B5C-77F9578F7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" y="2770"/>
              <a:ext cx="207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0" dirty="0">
                  <a:latin typeface="+mn-ea"/>
                  <a:ea typeface="+mn-ea"/>
                </a:rPr>
                <a:t>国家标准：以</a:t>
              </a:r>
              <a:r>
                <a:rPr lang="zh-CN" altLang="en-US" sz="2400" b="0" dirty="0">
                  <a:solidFill>
                    <a:srgbClr val="FF0000"/>
                  </a:solidFill>
                  <a:latin typeface="+mn-ea"/>
                  <a:ea typeface="+mn-ea"/>
                </a:rPr>
                <a:t>凯氏定氮</a:t>
              </a:r>
              <a:r>
                <a:rPr lang="zh-CN" altLang="en-US" sz="2400" b="0" dirty="0">
                  <a:latin typeface="+mn-ea"/>
                  <a:ea typeface="+mn-ea"/>
                </a:rPr>
                <a:t>测定食物中的蛋白质含量</a:t>
              </a: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3D8F0E62-4D95-4D01-952E-014FA65276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013" y="193040"/>
            <a:ext cx="1064471" cy="1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9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3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9E5ED"/>
      </a:accent1>
      <a:accent2>
        <a:srgbClr val="FEE599"/>
      </a:accent2>
      <a:accent3>
        <a:srgbClr val="FF9999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lueprint">
  <a:themeElements>
    <a:clrScheme name="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63A78"/>
      </a:accent4>
      <a:accent5>
        <a:srgbClr val="F4E8C1"/>
      </a:accent5>
      <a:accent6>
        <a:srgbClr val="9F9F9F"/>
      </a:accent6>
      <a:hlink>
        <a:srgbClr val="6F89F7"/>
      </a:hlink>
      <a:folHlink>
        <a:srgbClr val="CFDBFD"/>
      </a:folHlink>
    </a:clrScheme>
    <a:fontScheme name="">
      <a:majorFont>
        <a:latin typeface="Tahoma"/>
        <a:ea typeface="黑体"/>
        <a:cs typeface=""/>
      </a:majorFont>
      <a:minorFont>
        <a:latin typeface="Tahom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520B0621022B4CA37193CEB4BD4006" ma:contentTypeVersion="13" ma:contentTypeDescription="Create a new document." ma:contentTypeScope="" ma:versionID="cfe9ef737fb2ae655456fe470e3de886">
  <xsd:schema xmlns:xsd="http://www.w3.org/2001/XMLSchema" xmlns:xs="http://www.w3.org/2001/XMLSchema" xmlns:p="http://schemas.microsoft.com/office/2006/metadata/properties" xmlns:ns2="45e91f00-0250-4a60-970e-f6ee534b485a" xmlns:ns3="03902022-5f07-415b-99da-02f7a843c2d0" targetNamespace="http://schemas.microsoft.com/office/2006/metadata/properties" ma:root="true" ma:fieldsID="1f8918928c275871385115b2196c7a39" ns2:_="" ns3:_="">
    <xsd:import namespace="45e91f00-0250-4a60-970e-f6ee534b485a"/>
    <xsd:import namespace="03902022-5f07-415b-99da-02f7a843c2d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91f00-0250-4a60-970e-f6ee534b4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902022-5f07-415b-99da-02f7a843c2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EE33DF-39C7-4B81-96B3-52286B0F03A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7563139-CE62-4089-B6B6-A030EC1B24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716168-7D7B-46DA-8B05-8D0E40A450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e91f00-0250-4a60-970e-f6ee534b485a"/>
    <ds:schemaRef ds:uri="03902022-5f07-415b-99da-02f7a843c2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1144</Words>
  <Application>Microsoft Office PowerPoint</Application>
  <PresentationFormat>宽屏</PresentationFormat>
  <Paragraphs>265</Paragraphs>
  <Slides>23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等线</vt:lpstr>
      <vt:lpstr>黑体</vt:lpstr>
      <vt:lpstr>华文行楷</vt:lpstr>
      <vt:lpstr>华文楷体</vt:lpstr>
      <vt:lpstr>楷体_GB2312</vt:lpstr>
      <vt:lpstr>微软雅黑</vt:lpstr>
      <vt:lpstr>Arial</vt:lpstr>
      <vt:lpstr>Century Gothic</vt:lpstr>
      <vt:lpstr>Segoe UI Light</vt:lpstr>
      <vt:lpstr>Tahoma</vt:lpstr>
      <vt:lpstr>Times New Roman</vt:lpstr>
      <vt:lpstr>Wingdings</vt:lpstr>
      <vt:lpstr>1_Office 主题​​</vt:lpstr>
      <vt:lpstr>自定义设计方案</vt:lpstr>
      <vt:lpstr>1_Blueprint</vt:lpstr>
      <vt:lpstr>Microsoft PowerPoint 97-2003 Slide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Weisheng Zhu</dc:creator>
  <cp:lastModifiedBy>沈 雯</cp:lastModifiedBy>
  <cp:revision>47</cp:revision>
  <dcterms:created xsi:type="dcterms:W3CDTF">2019-08-19T07:30:42Z</dcterms:created>
  <dcterms:modified xsi:type="dcterms:W3CDTF">2021-04-23T00:31:02Z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t-weiszh@microsoft.com</vt:lpwstr>
  </property>
  <property fmtid="{D5CDD505-2E9C-101B-9397-08002B2CF9AE}" pid="5" name="MSIP_Label_f42aa342-8706-4288-bd11-ebb85995028c_SetDate">
    <vt:lpwstr>2019-08-19T08:41:05.1913746Z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423e1048-e9f6-4858-a025-37493a4162f5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ContentTypeId">
    <vt:lpwstr>0x0101004D520B0621022B4CA37193CEB4BD4006</vt:lpwstr>
  </property>
</Properties>
</file>