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86" r:id="rId2"/>
    <p:sldId id="307" r:id="rId3"/>
    <p:sldId id="413" r:id="rId4"/>
    <p:sldId id="410" r:id="rId5"/>
    <p:sldId id="400" r:id="rId6"/>
    <p:sldId id="401" r:id="rId7"/>
    <p:sldId id="412" r:id="rId8"/>
    <p:sldId id="409" r:id="rId9"/>
    <p:sldId id="397" r:id="rId10"/>
    <p:sldId id="398" r:id="rId11"/>
    <p:sldId id="405" r:id="rId12"/>
    <p:sldId id="356" r:id="rId13"/>
    <p:sldId id="403" r:id="rId14"/>
    <p:sldId id="406" r:id="rId15"/>
    <p:sldId id="416" r:id="rId16"/>
    <p:sldId id="391" r:id="rId17"/>
    <p:sldId id="392" r:id="rId18"/>
    <p:sldId id="358" r:id="rId19"/>
    <p:sldId id="414" r:id="rId20"/>
    <p:sldId id="376" r:id="rId21"/>
    <p:sldId id="305"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5DE7"/>
    <a:srgbClr val="EBD531"/>
    <a:srgbClr val="B2B2B2"/>
    <a:srgbClr val="000000"/>
    <a:srgbClr val="5B84E9"/>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64" autoAdjust="0"/>
    <p:restoredTop sz="94660" autoAdjust="0"/>
  </p:normalViewPr>
  <p:slideViewPr>
    <p:cSldViewPr>
      <p:cViewPr varScale="1">
        <p:scale>
          <a:sx n="79" d="100"/>
          <a:sy n="79" d="100"/>
        </p:scale>
        <p:origin x="-1464"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C5614-6FF4-410A-8CFB-2E83BD327010}" type="datetimeFigureOut">
              <a:rPr lang="zh-CN" altLang="en-US" smtClean="0"/>
              <a:pPr/>
              <a:t>2021/4/16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C70482-6052-487C-AA02-563A2EC0564C}"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bwMode="gray">
      <p:bgPr>
        <a:solidFill>
          <a:schemeClr val="bg1"/>
        </a:solidFill>
        <a:effectLst/>
      </p:bgPr>
    </p:bg>
    <p:spTree>
      <p:nvGrpSpPr>
        <p:cNvPr id="1" name=""/>
        <p:cNvGrpSpPr/>
        <p:nvPr/>
      </p:nvGrpSpPr>
      <p:grpSpPr>
        <a:xfrm>
          <a:off x="0" y="0"/>
          <a:ext cx="0" cy="0"/>
          <a:chOff x="0" y="0"/>
          <a:chExt cx="0" cy="0"/>
        </a:xfrm>
      </p:grpSpPr>
      <p:sp>
        <p:nvSpPr>
          <p:cNvPr id="3104" name="Rectangle 32"/>
          <p:cNvSpPr>
            <a:spLocks noChangeArrowheads="1"/>
          </p:cNvSpPr>
          <p:nvPr/>
        </p:nvSpPr>
        <p:spPr bwMode="gray">
          <a:xfrm>
            <a:off x="5105400" y="-4763"/>
            <a:ext cx="4048125" cy="3008313"/>
          </a:xfrm>
          <a:prstGeom prst="rect">
            <a:avLst/>
          </a:prstGeom>
          <a:solidFill>
            <a:schemeClr val="hlink">
              <a:alpha val="50000"/>
            </a:schemeClr>
          </a:solidFill>
          <a:ln w="9525">
            <a:noFill/>
            <a:miter lim="800000"/>
            <a:headEnd/>
            <a:tailEnd/>
          </a:ln>
          <a:effectLst/>
        </p:spPr>
        <p:txBody>
          <a:bodyPr wrap="none" anchor="ctr"/>
          <a:lstStyle/>
          <a:p>
            <a:endParaRPr lang="zh-CN" altLang="en-US"/>
          </a:p>
        </p:txBody>
      </p:sp>
      <p:sp>
        <p:nvSpPr>
          <p:cNvPr id="3103" name="Rectangle 31"/>
          <p:cNvSpPr>
            <a:spLocks noChangeArrowheads="1"/>
          </p:cNvSpPr>
          <p:nvPr/>
        </p:nvSpPr>
        <p:spPr bwMode="gray">
          <a:xfrm>
            <a:off x="0" y="3352800"/>
            <a:ext cx="5113338" cy="3505200"/>
          </a:xfrm>
          <a:prstGeom prst="rect">
            <a:avLst/>
          </a:prstGeom>
          <a:solidFill>
            <a:schemeClr val="accent1">
              <a:alpha val="50000"/>
            </a:schemeClr>
          </a:solidFill>
          <a:ln w="9525">
            <a:noFill/>
            <a:miter lim="800000"/>
            <a:headEnd/>
            <a:tailEnd/>
          </a:ln>
          <a:effectLst/>
        </p:spPr>
        <p:txBody>
          <a:bodyPr wrap="none" anchor="ctr"/>
          <a:lstStyle/>
          <a:p>
            <a:endParaRPr lang="zh-CN" altLang="en-US"/>
          </a:p>
        </p:txBody>
      </p:sp>
      <p:sp>
        <p:nvSpPr>
          <p:cNvPr id="3098" name="Rectangle 26"/>
          <p:cNvSpPr>
            <a:spLocks noChangeArrowheads="1"/>
          </p:cNvSpPr>
          <p:nvPr/>
        </p:nvSpPr>
        <p:spPr bwMode="gray">
          <a:xfrm>
            <a:off x="5029200" y="-1588"/>
            <a:ext cx="4124325" cy="3008313"/>
          </a:xfrm>
          <a:prstGeom prst="rect">
            <a:avLst/>
          </a:prstGeom>
          <a:blipFill dpi="0" rotWithShape="1">
            <a:blip r:embed="rId2"/>
            <a:srcRect/>
            <a:stretch>
              <a:fillRect/>
            </a:stretch>
          </a:blipFill>
          <a:ln w="9525">
            <a:noFill/>
            <a:miter lim="800000"/>
            <a:headEnd/>
            <a:tailEnd/>
          </a:ln>
          <a:effectLst/>
        </p:spPr>
        <p:txBody>
          <a:bodyPr wrap="none" anchor="ctr"/>
          <a:lstStyle/>
          <a:p>
            <a:endParaRPr lang="zh-CN" altLang="en-US"/>
          </a:p>
        </p:txBody>
      </p:sp>
      <p:sp>
        <p:nvSpPr>
          <p:cNvPr id="3097" name="Rectangle 25"/>
          <p:cNvSpPr>
            <a:spLocks noChangeArrowheads="1"/>
          </p:cNvSpPr>
          <p:nvPr/>
        </p:nvSpPr>
        <p:spPr bwMode="gray">
          <a:xfrm>
            <a:off x="0" y="3352800"/>
            <a:ext cx="5113338" cy="3505200"/>
          </a:xfrm>
          <a:prstGeom prst="rect">
            <a:avLst/>
          </a:prstGeom>
          <a:blipFill dpi="0" rotWithShape="1">
            <a:blip r:embed="rId3"/>
            <a:srcRect/>
            <a:stretch>
              <a:fillRect/>
            </a:stretch>
          </a:blipFill>
          <a:ln w="9525">
            <a:noFill/>
            <a:miter lim="800000"/>
            <a:headEnd/>
            <a:tailEnd/>
          </a:ln>
          <a:effectLst/>
        </p:spPr>
        <p:txBody>
          <a:bodyPr wrap="none" anchor="ctr"/>
          <a:lstStyle/>
          <a:p>
            <a:endParaRPr lang="zh-CN" altLang="en-US"/>
          </a:p>
        </p:txBody>
      </p:sp>
      <p:sp>
        <p:nvSpPr>
          <p:cNvPr id="3092" name="Rectangle 20"/>
          <p:cNvSpPr>
            <a:spLocks noChangeArrowheads="1"/>
          </p:cNvSpPr>
          <p:nvPr/>
        </p:nvSpPr>
        <p:spPr bwMode="ltGray">
          <a:xfrm>
            <a:off x="5100638" y="3352800"/>
            <a:ext cx="4043362" cy="3505200"/>
          </a:xfrm>
          <a:prstGeom prst="rect">
            <a:avLst/>
          </a:prstGeom>
          <a:solidFill>
            <a:schemeClr val="accent1"/>
          </a:solidFill>
          <a:ln w="9525">
            <a:noFill/>
            <a:miter lim="800000"/>
            <a:headEnd/>
            <a:tailEnd/>
          </a:ln>
          <a:effectLst/>
        </p:spPr>
        <p:txBody>
          <a:bodyPr wrap="none" anchor="ctr"/>
          <a:lstStyle/>
          <a:p>
            <a:endParaRPr lang="zh-CN" altLang="en-US"/>
          </a:p>
        </p:txBody>
      </p:sp>
      <p:sp>
        <p:nvSpPr>
          <p:cNvPr id="3086" name="Text Box 14"/>
          <p:cNvSpPr txBox="1">
            <a:spLocks noChangeArrowheads="1"/>
          </p:cNvSpPr>
          <p:nvPr/>
        </p:nvSpPr>
        <p:spPr bwMode="ltGray">
          <a:xfrm>
            <a:off x="7577138" y="5986463"/>
            <a:ext cx="1371600" cy="519112"/>
          </a:xfrm>
          <a:prstGeom prst="rect">
            <a:avLst/>
          </a:prstGeom>
          <a:noFill/>
          <a:ln w="9525">
            <a:noFill/>
            <a:miter lim="800000"/>
            <a:headEnd/>
            <a:tailEnd/>
          </a:ln>
          <a:effectLst/>
        </p:spPr>
        <p:txBody>
          <a:bodyPr>
            <a:spAutoFit/>
          </a:bodyPr>
          <a:lstStyle/>
          <a:p>
            <a:r>
              <a:rPr lang="en-US" altLang="zh-CN" sz="2800" b="1">
                <a:solidFill>
                  <a:schemeClr val="bg1"/>
                </a:solidFill>
                <a:latin typeface="Verdana" pitchFamily="34" charset="0"/>
                <a:ea typeface="宋体" charset="-122"/>
              </a:rPr>
              <a:t>LOGO</a:t>
            </a:r>
          </a:p>
        </p:txBody>
      </p:sp>
      <p:sp>
        <p:nvSpPr>
          <p:cNvPr id="3089" name="Rectangle 17"/>
          <p:cNvSpPr>
            <a:spLocks noChangeArrowheads="1"/>
          </p:cNvSpPr>
          <p:nvPr/>
        </p:nvSpPr>
        <p:spPr bwMode="ltGray">
          <a:xfrm>
            <a:off x="1588" y="0"/>
            <a:ext cx="5103812" cy="3352800"/>
          </a:xfrm>
          <a:prstGeom prst="rect">
            <a:avLst/>
          </a:prstGeom>
          <a:solidFill>
            <a:schemeClr val="hlink"/>
          </a:solidFill>
          <a:ln w="9525">
            <a:noFill/>
            <a:miter lim="800000"/>
            <a:headEnd/>
            <a:tailEnd/>
          </a:ln>
          <a:effectLst/>
        </p:spPr>
        <p:txBody>
          <a:bodyPr wrap="none" anchor="ctr"/>
          <a:lstStyle/>
          <a:p>
            <a:endParaRPr lang="zh-CN" altLang="en-US"/>
          </a:p>
        </p:txBody>
      </p:sp>
      <p:sp>
        <p:nvSpPr>
          <p:cNvPr id="3074" name="Rectangle 2"/>
          <p:cNvSpPr>
            <a:spLocks noGrp="1" noChangeArrowheads="1"/>
          </p:cNvSpPr>
          <p:nvPr>
            <p:ph type="ctrTitle"/>
          </p:nvPr>
        </p:nvSpPr>
        <p:spPr bwMode="black">
          <a:xfrm>
            <a:off x="381000" y="762000"/>
            <a:ext cx="4724400" cy="1981200"/>
          </a:xfrm>
        </p:spPr>
        <p:txBody>
          <a:bodyPr/>
          <a:lstStyle>
            <a:lvl1pPr>
              <a:defRPr sz="4400"/>
            </a:lvl1pPr>
          </a:lstStyle>
          <a:p>
            <a:r>
              <a:rPr lang="zh-CN" altLang="en-US" smtClean="0"/>
              <a:t>单击此处编辑母版标题样式</a:t>
            </a:r>
            <a:endParaRPr lang="en-US" altLang="zh-CN"/>
          </a:p>
        </p:txBody>
      </p:sp>
      <p:sp>
        <p:nvSpPr>
          <p:cNvPr id="3090" name="Rectangle 18"/>
          <p:cNvSpPr>
            <a:spLocks noChangeArrowheads="1"/>
          </p:cNvSpPr>
          <p:nvPr/>
        </p:nvSpPr>
        <p:spPr bwMode="ltGray">
          <a:xfrm>
            <a:off x="5105400" y="2997200"/>
            <a:ext cx="4038600" cy="360363"/>
          </a:xfrm>
          <a:prstGeom prst="rect">
            <a:avLst/>
          </a:prstGeom>
          <a:solidFill>
            <a:schemeClr val="accent2"/>
          </a:solidFill>
          <a:ln w="9525">
            <a:noFill/>
            <a:miter lim="800000"/>
            <a:headEnd/>
            <a:tailEnd/>
          </a:ln>
          <a:effectLst/>
        </p:spPr>
        <p:txBody>
          <a:bodyPr wrap="none" anchor="ctr"/>
          <a:lstStyle/>
          <a:p>
            <a:endParaRPr lang="zh-CN" altLang="en-US"/>
          </a:p>
        </p:txBody>
      </p:sp>
      <p:sp>
        <p:nvSpPr>
          <p:cNvPr id="3091" name="Rectangle 19"/>
          <p:cNvSpPr>
            <a:spLocks noChangeArrowheads="1"/>
          </p:cNvSpPr>
          <p:nvPr/>
        </p:nvSpPr>
        <p:spPr bwMode="gray">
          <a:xfrm>
            <a:off x="0" y="2997200"/>
            <a:ext cx="5105400" cy="360363"/>
          </a:xfrm>
          <a:prstGeom prst="rect">
            <a:avLst/>
          </a:prstGeom>
          <a:solidFill>
            <a:schemeClr val="bg1">
              <a:alpha val="50000"/>
            </a:schemeClr>
          </a:solidFill>
          <a:ln w="9525">
            <a:noFill/>
            <a:miter lim="800000"/>
            <a:headEnd/>
            <a:tailEnd/>
          </a:ln>
          <a:effectLst/>
        </p:spPr>
        <p:txBody>
          <a:bodyPr wrap="none" anchor="ctr"/>
          <a:lstStyle/>
          <a:p>
            <a:pPr algn="ctr"/>
            <a:endParaRPr lang="zh-CN" altLang="zh-CN"/>
          </a:p>
        </p:txBody>
      </p:sp>
      <p:sp>
        <p:nvSpPr>
          <p:cNvPr id="3075" name="Rectangle 3"/>
          <p:cNvSpPr>
            <a:spLocks noGrp="1" noChangeArrowheads="1"/>
          </p:cNvSpPr>
          <p:nvPr>
            <p:ph type="subTitle" idx="1"/>
          </p:nvPr>
        </p:nvSpPr>
        <p:spPr bwMode="black">
          <a:xfrm>
            <a:off x="5181600" y="2971800"/>
            <a:ext cx="3962400" cy="381000"/>
          </a:xfrm>
        </p:spPr>
        <p:txBody>
          <a:bodyPr/>
          <a:lstStyle>
            <a:lvl1pPr marL="0" indent="0" algn="ctr">
              <a:buFont typeface="Wingdings" pitchFamily="2" charset="2"/>
              <a:buNone/>
              <a:defRPr sz="1800">
                <a:solidFill>
                  <a:schemeClr val="bg1"/>
                </a:solidFill>
                <a:latin typeface="Arial" charset="0"/>
              </a:defRPr>
            </a:lvl1pPr>
          </a:lstStyle>
          <a:p>
            <a:r>
              <a:rPr lang="zh-CN" altLang="en-US" smtClean="0"/>
              <a:t>单击此处编辑母版副标题样式</a:t>
            </a:r>
            <a:endParaRPr lang="en-US" altLang="zh-CN"/>
          </a:p>
        </p:txBody>
      </p:sp>
      <p:sp>
        <p:nvSpPr>
          <p:cNvPr id="3099" name="Rectangle 27"/>
          <p:cNvSpPr>
            <a:spLocks noChangeArrowheads="1"/>
          </p:cNvSpPr>
          <p:nvPr/>
        </p:nvSpPr>
        <p:spPr bwMode="gray">
          <a:xfrm>
            <a:off x="0" y="3352800"/>
            <a:ext cx="5100638" cy="3505200"/>
          </a:xfrm>
          <a:prstGeom prst="rect">
            <a:avLst/>
          </a:prstGeom>
          <a:blipFill dpi="0" rotWithShape="1">
            <a:blip r:embed="rId4"/>
            <a:srcRect/>
            <a:stretch>
              <a:fillRect/>
            </a:stretch>
          </a:blipFill>
          <a:ln w="9525">
            <a:noFill/>
            <a:miter lim="800000"/>
            <a:headEnd/>
            <a:tailEnd/>
          </a:ln>
          <a:effectLst/>
        </p:spPr>
        <p:txBody>
          <a:bodyPr wrap="none" anchor="ctr"/>
          <a:lstStyle/>
          <a:p>
            <a:endParaRPr lang="zh-CN" altLang="en-US"/>
          </a:p>
        </p:txBody>
      </p:sp>
      <p:sp>
        <p:nvSpPr>
          <p:cNvPr id="3100" name="Rectangle 28"/>
          <p:cNvSpPr>
            <a:spLocks noChangeArrowheads="1"/>
          </p:cNvSpPr>
          <p:nvPr/>
        </p:nvSpPr>
        <p:spPr bwMode="gray">
          <a:xfrm>
            <a:off x="5099050" y="0"/>
            <a:ext cx="4044950" cy="3008313"/>
          </a:xfrm>
          <a:prstGeom prst="rect">
            <a:avLst/>
          </a:prstGeom>
          <a:blipFill dpi="0" rotWithShape="1">
            <a:blip r:embed="rId5"/>
            <a:srcRect/>
            <a:stretch>
              <a:fillRect/>
            </a:stretch>
          </a:blipFill>
          <a:ln w="9525">
            <a:noFill/>
            <a:miter lim="800000"/>
            <a:headEnd/>
            <a:tailEnd/>
          </a:ln>
          <a:effectLst/>
        </p:spPr>
        <p:txBody>
          <a:bodyPr wrap="none" anchor="ctr"/>
          <a:lstStyle/>
          <a:p>
            <a:endParaRPr lang="zh-CN" alt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DDF3459D-BB73-4E56-8AD1-39ABAED4CAE7}"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62750" y="304800"/>
            <a:ext cx="2152650" cy="608647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4800" y="304800"/>
            <a:ext cx="6305550" cy="608647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394AF7EB-5E42-4423-9CE4-370371D9AE58}"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304800" y="304800"/>
            <a:ext cx="7391400" cy="563563"/>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304800" y="1182688"/>
            <a:ext cx="8610600" cy="5208587"/>
          </a:xfrm>
        </p:spPr>
        <p:txBody>
          <a:bodyPr/>
          <a:lstStyle/>
          <a:p>
            <a:r>
              <a:rPr lang="zh-CN" altLang="en-US" smtClean="0"/>
              <a:t>单击图标添加表格</a:t>
            </a:r>
            <a:endParaRPr lang="zh-CN" altLang="en-US"/>
          </a:p>
        </p:txBody>
      </p:sp>
      <p:sp>
        <p:nvSpPr>
          <p:cNvPr id="4" name="日期占位符 3"/>
          <p:cNvSpPr>
            <a:spLocks noGrp="1"/>
          </p:cNvSpPr>
          <p:nvPr>
            <p:ph type="dt" sz="half" idx="10"/>
          </p:nvPr>
        </p:nvSpPr>
        <p:spPr>
          <a:xfrm>
            <a:off x="1752600" y="6540500"/>
            <a:ext cx="2133600" cy="228600"/>
          </a:xfrm>
        </p:spPr>
        <p:txBody>
          <a:bodyPr/>
          <a:lstStyle>
            <a:lvl1pPr>
              <a:defRPr/>
            </a:lvl1pPr>
          </a:lstStyle>
          <a:p>
            <a:endParaRPr lang="en-US" altLang="zh-CN"/>
          </a:p>
        </p:txBody>
      </p:sp>
      <p:sp>
        <p:nvSpPr>
          <p:cNvPr id="5" name="页脚占位符 4"/>
          <p:cNvSpPr>
            <a:spLocks noGrp="1"/>
          </p:cNvSpPr>
          <p:nvPr>
            <p:ph type="ftr" sz="quarter" idx="11"/>
          </p:nvPr>
        </p:nvSpPr>
        <p:spPr>
          <a:xfrm>
            <a:off x="4038600" y="6553200"/>
            <a:ext cx="2362200" cy="233363"/>
          </a:xfrm>
        </p:spPr>
        <p:txBody>
          <a:bodyPr/>
          <a:lstStyle>
            <a:lvl1pPr>
              <a:defRPr/>
            </a:lvl1pPr>
          </a:lstStyle>
          <a:p>
            <a:endParaRPr lang="en-US" altLang="zh-CN"/>
          </a:p>
        </p:txBody>
      </p:sp>
      <p:sp>
        <p:nvSpPr>
          <p:cNvPr id="6" name="灯片编号占位符 5"/>
          <p:cNvSpPr>
            <a:spLocks noGrp="1"/>
          </p:cNvSpPr>
          <p:nvPr>
            <p:ph type="sldNum" sz="quarter" idx="12"/>
          </p:nvPr>
        </p:nvSpPr>
        <p:spPr>
          <a:xfrm>
            <a:off x="6553200" y="6553200"/>
            <a:ext cx="2133600" cy="228600"/>
          </a:xfrm>
        </p:spPr>
        <p:txBody>
          <a:bodyPr/>
          <a:lstStyle>
            <a:lvl1pPr>
              <a:defRPr/>
            </a:lvl1pPr>
          </a:lstStyle>
          <a:p>
            <a:fld id="{537CB987-0030-46E2-A98A-86DE6F332ED2}"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dirty="0"/>
          </a:p>
        </p:txBody>
      </p:sp>
      <p:sp>
        <p:nvSpPr>
          <p:cNvPr id="5" name="页脚占位符 4"/>
          <p:cNvSpPr>
            <a:spLocks noGrp="1"/>
          </p:cNvSpPr>
          <p:nvPr>
            <p:ph type="ftr" sz="quarter" idx="11"/>
          </p:nvPr>
        </p:nvSpPr>
        <p:spPr/>
        <p:txBody>
          <a:bodyPr/>
          <a:lstStyle>
            <a:lvl1pPr>
              <a:defRPr/>
            </a:lvl1pPr>
          </a:lstStyle>
          <a:p>
            <a:endParaRPr lang="en-US" altLang="zh-CN" dirty="0"/>
          </a:p>
        </p:txBody>
      </p:sp>
      <p:sp>
        <p:nvSpPr>
          <p:cNvPr id="6" name="灯片编号占位符 5"/>
          <p:cNvSpPr>
            <a:spLocks noGrp="1"/>
          </p:cNvSpPr>
          <p:nvPr>
            <p:ph type="sldNum" sz="quarter" idx="12"/>
          </p:nvPr>
        </p:nvSpPr>
        <p:spPr/>
        <p:txBody>
          <a:bodyPr/>
          <a:lstStyle>
            <a:lvl1pPr>
              <a:defRPr/>
            </a:lvl1pPr>
          </a:lstStyle>
          <a:p>
            <a:fld id="{149BB1F8-4DE3-4D82-B7B2-1409DED7138D}" type="slidenum">
              <a:rPr lang="en-US" altLang="zh-CN"/>
              <a:pPr/>
              <a:t>‹#›</a:t>
            </a:fld>
            <a:endParaRPr lang="en-US" altLang="zh-CN" dirty="0"/>
          </a:p>
        </p:txBody>
      </p:sp>
      <p:pic>
        <p:nvPicPr>
          <p:cNvPr id="7" name="Picture 1" descr="C:\Users\ASUS\Desktop\QQ截图20201113151115.png"/>
          <p:cNvPicPr>
            <a:picLocks noChangeAspect="1" noChangeArrowheads="1"/>
          </p:cNvPicPr>
          <p:nvPr userDrawn="1"/>
        </p:nvPicPr>
        <p:blipFill>
          <a:blip r:embed="rId2"/>
          <a:srcRect/>
          <a:stretch>
            <a:fillRect/>
          </a:stretch>
        </p:blipFill>
        <p:spPr bwMode="auto">
          <a:xfrm>
            <a:off x="-1" y="6429396"/>
            <a:ext cx="1714481" cy="428604"/>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4F760A5-7899-4EEA-B594-BE987A9AEB0C}"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04800" y="1182688"/>
            <a:ext cx="4229100" cy="5208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86300" y="1182688"/>
            <a:ext cx="4229100" cy="52085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5FA1E61D-CF66-4985-AE84-8E3BE6BA2C36}"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D0806B39-F019-48D0-8218-A6AB61B408D0}"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75DC6DB0-ECAB-48CB-8588-0FF4FC94247F}"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A5C1CFBF-B991-4105-820D-314B2FD03BF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4F8ECB24-2D4B-452D-AF14-796D5832294A}"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A1435A36-308F-44B1-8124-710F10EC7ACA}"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5" name="Rectangle 21"/>
          <p:cNvSpPr>
            <a:spLocks noChangeArrowheads="1"/>
          </p:cNvSpPr>
          <p:nvPr/>
        </p:nvSpPr>
        <p:spPr bwMode="gray">
          <a:xfrm>
            <a:off x="9525" y="1588"/>
            <a:ext cx="7329488" cy="1069975"/>
          </a:xfrm>
          <a:prstGeom prst="rect">
            <a:avLst/>
          </a:prstGeom>
          <a:solidFill>
            <a:schemeClr val="hlink"/>
          </a:solidFill>
          <a:ln w="9525">
            <a:noFill/>
            <a:miter lim="800000"/>
            <a:headEnd/>
            <a:tailEnd/>
          </a:ln>
          <a:effectLst/>
        </p:spPr>
        <p:txBody>
          <a:bodyPr wrap="none" anchor="ctr"/>
          <a:lstStyle/>
          <a:p>
            <a:endParaRPr lang="zh-CN" altLang="en-US"/>
          </a:p>
        </p:txBody>
      </p:sp>
      <p:sp>
        <p:nvSpPr>
          <p:cNvPr id="1046" name="Rectangle 22"/>
          <p:cNvSpPr>
            <a:spLocks noChangeArrowheads="1"/>
          </p:cNvSpPr>
          <p:nvPr/>
        </p:nvSpPr>
        <p:spPr bwMode="gray">
          <a:xfrm>
            <a:off x="7324725" y="1588"/>
            <a:ext cx="219075" cy="1069975"/>
          </a:xfrm>
          <a:prstGeom prst="rect">
            <a:avLst/>
          </a:prstGeom>
          <a:solidFill>
            <a:schemeClr val="accent2"/>
          </a:solidFill>
          <a:ln w="9525">
            <a:noFill/>
            <a:miter lim="800000"/>
            <a:headEnd/>
            <a:tailEnd/>
          </a:ln>
          <a:effectLst/>
        </p:spPr>
        <p:txBody>
          <a:bodyPr wrap="none" anchor="ctr"/>
          <a:lstStyle/>
          <a:p>
            <a:endParaRPr lang="zh-CN" altLang="en-US"/>
          </a:p>
        </p:txBody>
      </p:sp>
      <p:sp>
        <p:nvSpPr>
          <p:cNvPr id="1040" name="Rectangle 16"/>
          <p:cNvSpPr>
            <a:spLocks noChangeArrowheads="1"/>
          </p:cNvSpPr>
          <p:nvPr/>
        </p:nvSpPr>
        <p:spPr bwMode="invGray">
          <a:xfrm>
            <a:off x="-3175" y="6453188"/>
            <a:ext cx="9147175" cy="404812"/>
          </a:xfrm>
          <a:prstGeom prst="rect">
            <a:avLst/>
          </a:prstGeom>
          <a:solidFill>
            <a:schemeClr val="tx2"/>
          </a:solidFill>
          <a:ln w="9525">
            <a:noFill/>
            <a:miter lim="800000"/>
            <a:headEnd/>
            <a:tailEnd/>
          </a:ln>
          <a:effectLst/>
        </p:spPr>
        <p:txBody>
          <a:bodyPr wrap="none" anchor="ctr"/>
          <a:lstStyle/>
          <a:p>
            <a:endParaRPr lang="zh-CN" altLang="en-US"/>
          </a:p>
        </p:txBody>
      </p:sp>
      <p:sp>
        <p:nvSpPr>
          <p:cNvPr id="1041" name="Rectangle 17"/>
          <p:cNvSpPr>
            <a:spLocks noChangeArrowheads="1"/>
          </p:cNvSpPr>
          <p:nvPr/>
        </p:nvSpPr>
        <p:spPr bwMode="gray">
          <a:xfrm>
            <a:off x="0" y="6453188"/>
            <a:ext cx="1676400" cy="404812"/>
          </a:xfrm>
          <a:prstGeom prst="rect">
            <a:avLst/>
          </a:prstGeom>
          <a:solidFill>
            <a:schemeClr val="accent1"/>
          </a:solidFill>
          <a:ln w="9525">
            <a:noFill/>
            <a:miter lim="800000"/>
            <a:headEnd/>
            <a:tailEnd/>
          </a:ln>
          <a:effectLst/>
        </p:spPr>
        <p:txBody>
          <a:bodyPr wrap="none" anchor="ctr"/>
          <a:lstStyle/>
          <a:p>
            <a:endParaRPr lang="zh-CN" altLang="en-US"/>
          </a:p>
        </p:txBody>
      </p:sp>
      <p:sp>
        <p:nvSpPr>
          <p:cNvPr id="1027" name="Rectangle 3"/>
          <p:cNvSpPr>
            <a:spLocks noGrp="1" noChangeArrowheads="1"/>
          </p:cNvSpPr>
          <p:nvPr>
            <p:ph type="body" idx="1"/>
          </p:nvPr>
        </p:nvSpPr>
        <p:spPr bwMode="auto">
          <a:xfrm>
            <a:off x="304800" y="1182688"/>
            <a:ext cx="8610600" cy="52085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
        <p:nvSpPr>
          <p:cNvPr id="1028" name="Rectangle 4"/>
          <p:cNvSpPr>
            <a:spLocks noGrp="1" noChangeArrowheads="1"/>
          </p:cNvSpPr>
          <p:nvPr>
            <p:ph type="dt" sz="half" idx="2"/>
          </p:nvPr>
        </p:nvSpPr>
        <p:spPr bwMode="auto">
          <a:xfrm>
            <a:off x="1752600" y="65405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bg1"/>
                </a:solidFill>
                <a:ea typeface="宋体" charset="-122"/>
              </a:defRPr>
            </a:lvl1pPr>
          </a:lstStyle>
          <a:p>
            <a:endParaRPr lang="en-US" altLang="zh-CN"/>
          </a:p>
        </p:txBody>
      </p:sp>
      <p:sp>
        <p:nvSpPr>
          <p:cNvPr id="1029" name="Rectangle 5"/>
          <p:cNvSpPr>
            <a:spLocks noGrp="1" noChangeArrowheads="1"/>
          </p:cNvSpPr>
          <p:nvPr>
            <p:ph type="ftr" sz="quarter" idx="3"/>
          </p:nvPr>
        </p:nvSpPr>
        <p:spPr bwMode="auto">
          <a:xfrm>
            <a:off x="4038600" y="6553200"/>
            <a:ext cx="2362200" cy="233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bg1"/>
                </a:solidFill>
                <a:ea typeface="宋体" charset="-122"/>
              </a:defRPr>
            </a:lvl1pPr>
          </a:lstStyle>
          <a:p>
            <a:endParaRPr lang="en-US" altLang="zh-CN"/>
          </a:p>
        </p:txBody>
      </p:sp>
      <p:sp>
        <p:nvSpPr>
          <p:cNvPr id="1030" name="Rectangle 6"/>
          <p:cNvSpPr>
            <a:spLocks noGrp="1" noChangeArrowheads="1"/>
          </p:cNvSpPr>
          <p:nvPr>
            <p:ph type="sldNum" sz="quarter" idx="4"/>
          </p:nvPr>
        </p:nvSpPr>
        <p:spPr bwMode="auto">
          <a:xfrm>
            <a:off x="6553200" y="6553200"/>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ea typeface="宋体" charset="-122"/>
              </a:defRPr>
            </a:lvl1pPr>
          </a:lstStyle>
          <a:p>
            <a:fld id="{9C629874-585B-41FE-8CCA-FF5B91FD9060}" type="slidenum">
              <a:rPr lang="en-US" altLang="zh-CN"/>
              <a:pPr/>
              <a:t>‹#›</a:t>
            </a:fld>
            <a:endParaRPr lang="en-US" altLang="zh-CN"/>
          </a:p>
        </p:txBody>
      </p:sp>
      <p:sp>
        <p:nvSpPr>
          <p:cNvPr id="1026" name="Rectangle 2"/>
          <p:cNvSpPr>
            <a:spLocks noGrp="1" noChangeArrowheads="1"/>
          </p:cNvSpPr>
          <p:nvPr>
            <p:ph type="title"/>
          </p:nvPr>
        </p:nvSpPr>
        <p:spPr bwMode="white">
          <a:xfrm>
            <a:off x="304800" y="304800"/>
            <a:ext cx="73914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1037" name="Text Box 13"/>
          <p:cNvSpPr txBox="1">
            <a:spLocks noChangeArrowheads="1"/>
          </p:cNvSpPr>
          <p:nvPr/>
        </p:nvSpPr>
        <p:spPr bwMode="white">
          <a:xfrm>
            <a:off x="228600" y="6477000"/>
            <a:ext cx="1371600" cy="366713"/>
          </a:xfrm>
          <a:prstGeom prst="rect">
            <a:avLst/>
          </a:prstGeom>
          <a:noFill/>
          <a:ln w="9525">
            <a:noFill/>
            <a:miter lim="800000"/>
            <a:headEnd/>
            <a:tailEnd/>
          </a:ln>
          <a:effectLst/>
        </p:spPr>
        <p:txBody>
          <a:bodyPr>
            <a:spAutoFit/>
          </a:bodyPr>
          <a:lstStyle/>
          <a:p>
            <a:pPr algn="ctr"/>
            <a:r>
              <a:rPr lang="en-US" altLang="zh-CN" b="1">
                <a:solidFill>
                  <a:schemeClr val="bg1"/>
                </a:solidFill>
                <a:ea typeface="宋体" charset="-122"/>
              </a:rPr>
              <a:t>LOGO</a:t>
            </a:r>
          </a:p>
        </p:txBody>
      </p:sp>
      <p:sp>
        <p:nvSpPr>
          <p:cNvPr id="1049" name="Rectangle 25"/>
          <p:cNvSpPr>
            <a:spLocks noChangeArrowheads="1"/>
          </p:cNvSpPr>
          <p:nvPr/>
        </p:nvSpPr>
        <p:spPr bwMode="gray">
          <a:xfrm>
            <a:off x="7543800" y="0"/>
            <a:ext cx="1600200" cy="1074738"/>
          </a:xfrm>
          <a:prstGeom prst="rect">
            <a:avLst/>
          </a:prstGeom>
          <a:blipFill dpi="0" rotWithShape="1">
            <a:blip r:embed="rId14" cstate="print"/>
            <a:srcRect/>
            <a:stretch>
              <a:fillRect/>
            </a:stretch>
          </a:blipFill>
          <a:ln w="9525">
            <a:noFill/>
            <a:miter lim="800000"/>
            <a:headEnd/>
            <a:tailEnd/>
          </a:ln>
          <a:effectLst/>
        </p:spPr>
        <p:txBody>
          <a:bodyPr wrap="none" anchor="ctr"/>
          <a:lstStyle/>
          <a:p>
            <a:endParaRPr lang="zh-CN" altLang="en-US"/>
          </a:p>
        </p:txBody>
      </p:sp>
      <p:sp>
        <p:nvSpPr>
          <p:cNvPr id="1050" name="Rectangle 26"/>
          <p:cNvSpPr>
            <a:spLocks noChangeArrowheads="1"/>
          </p:cNvSpPr>
          <p:nvPr/>
        </p:nvSpPr>
        <p:spPr bwMode="gray">
          <a:xfrm>
            <a:off x="7543800" y="0"/>
            <a:ext cx="1600200" cy="1074738"/>
          </a:xfrm>
          <a:prstGeom prst="rect">
            <a:avLst/>
          </a:prstGeom>
          <a:blipFill dpi="0" rotWithShape="1">
            <a:blip r:embed="rId15" cstate="print"/>
            <a:srcRect/>
            <a:stretch>
              <a:fillRect/>
            </a:stretch>
          </a:blipFill>
          <a:ln w="9525">
            <a:noFill/>
            <a:miter lim="800000"/>
            <a:headEnd/>
            <a:tailEnd/>
          </a:ln>
          <a:effectLst/>
        </p:spPr>
        <p:txBody>
          <a:bodyPr wrap="none" anchor="ctr"/>
          <a:lstStyle/>
          <a:p>
            <a:endParaRPr lang="zh-CN" altLang="en-US"/>
          </a:p>
        </p:txBody>
      </p:sp>
      <p:sp>
        <p:nvSpPr>
          <p:cNvPr id="1051" name="Rectangle 27"/>
          <p:cNvSpPr>
            <a:spLocks noChangeArrowheads="1"/>
          </p:cNvSpPr>
          <p:nvPr/>
        </p:nvSpPr>
        <p:spPr bwMode="gray">
          <a:xfrm>
            <a:off x="7543800" y="0"/>
            <a:ext cx="1600200" cy="1074738"/>
          </a:xfrm>
          <a:prstGeom prst="rect">
            <a:avLst/>
          </a:prstGeom>
          <a:blipFill dpi="0" rotWithShape="1">
            <a:blip r:embed="rId16" cstate="print"/>
            <a:srcRect/>
            <a:stretch>
              <a:fillRect/>
            </a:stretch>
          </a:blipFill>
          <a:ln w="9525">
            <a:noFill/>
            <a:miter lim="800000"/>
            <a:headEnd/>
            <a:tailEnd/>
          </a:ln>
          <a:effectLst/>
        </p:spPr>
        <p:txBody>
          <a:bodyPr wrap="none" anchor="ctr"/>
          <a:lstStyle/>
          <a:p>
            <a:endParaRPr lang="zh-CN" altLang="en-US"/>
          </a:p>
        </p:txBody>
      </p:sp>
      <p:sp>
        <p:nvSpPr>
          <p:cNvPr id="1052" name="Rectangle 28"/>
          <p:cNvSpPr>
            <a:spLocks noChangeArrowheads="1"/>
          </p:cNvSpPr>
          <p:nvPr/>
        </p:nvSpPr>
        <p:spPr bwMode="gray">
          <a:xfrm>
            <a:off x="7543800" y="0"/>
            <a:ext cx="1600200" cy="1074738"/>
          </a:xfrm>
          <a:prstGeom prst="rect">
            <a:avLst/>
          </a:prstGeom>
          <a:blipFill dpi="0" rotWithShape="1">
            <a:blip r:embed="rId17" cstate="print"/>
            <a:srcRect/>
            <a:stretch>
              <a:fillRect/>
            </a:stretch>
          </a:blipFill>
          <a:ln w="9525">
            <a:noFill/>
            <a:miter lim="800000"/>
            <a:headEnd/>
            <a:tailEnd/>
          </a:ln>
          <a:effec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l" rtl="0" eaLnBrk="1" fontAlgn="base" hangingPunct="1">
        <a:spcBef>
          <a:spcPct val="0"/>
        </a:spcBef>
        <a:spcAft>
          <a:spcPct val="0"/>
        </a:spcAft>
        <a:defRPr sz="3600" b="1">
          <a:solidFill>
            <a:schemeClr val="bg1"/>
          </a:solidFill>
          <a:latin typeface="+mj-lt"/>
          <a:ea typeface="+mj-ea"/>
          <a:cs typeface="+mj-cs"/>
        </a:defRPr>
      </a:lvl1pPr>
      <a:lvl2pPr algn="l" rtl="0" eaLnBrk="1" fontAlgn="base" hangingPunct="1">
        <a:spcBef>
          <a:spcPct val="0"/>
        </a:spcBef>
        <a:spcAft>
          <a:spcPct val="0"/>
        </a:spcAft>
        <a:defRPr sz="3600" b="1">
          <a:solidFill>
            <a:schemeClr val="bg1"/>
          </a:solidFill>
          <a:latin typeface="Arial" charset="0"/>
        </a:defRPr>
      </a:lvl2pPr>
      <a:lvl3pPr algn="l" rtl="0" eaLnBrk="1" fontAlgn="base" hangingPunct="1">
        <a:spcBef>
          <a:spcPct val="0"/>
        </a:spcBef>
        <a:spcAft>
          <a:spcPct val="0"/>
        </a:spcAft>
        <a:defRPr sz="3600" b="1">
          <a:solidFill>
            <a:schemeClr val="bg1"/>
          </a:solidFill>
          <a:latin typeface="Arial" charset="0"/>
        </a:defRPr>
      </a:lvl3pPr>
      <a:lvl4pPr algn="l" rtl="0" eaLnBrk="1" fontAlgn="base" hangingPunct="1">
        <a:spcBef>
          <a:spcPct val="0"/>
        </a:spcBef>
        <a:spcAft>
          <a:spcPct val="0"/>
        </a:spcAft>
        <a:defRPr sz="3600" b="1">
          <a:solidFill>
            <a:schemeClr val="bg1"/>
          </a:solidFill>
          <a:latin typeface="Arial" charset="0"/>
        </a:defRPr>
      </a:lvl4pPr>
      <a:lvl5pPr algn="l" rtl="0" eaLnBrk="1" fontAlgn="base" hangingPunct="1">
        <a:spcBef>
          <a:spcPct val="0"/>
        </a:spcBef>
        <a:spcAft>
          <a:spcPct val="0"/>
        </a:spcAft>
        <a:defRPr sz="3600" b="1">
          <a:solidFill>
            <a:schemeClr val="bg1"/>
          </a:solidFill>
          <a:latin typeface="Arial" charset="0"/>
        </a:defRPr>
      </a:lvl5pPr>
      <a:lvl6pPr marL="457200" algn="l" rtl="0" eaLnBrk="1" fontAlgn="base" hangingPunct="1">
        <a:spcBef>
          <a:spcPct val="0"/>
        </a:spcBef>
        <a:spcAft>
          <a:spcPct val="0"/>
        </a:spcAft>
        <a:defRPr sz="3600" b="1">
          <a:solidFill>
            <a:schemeClr val="bg1"/>
          </a:solidFill>
          <a:latin typeface="Arial" charset="0"/>
        </a:defRPr>
      </a:lvl6pPr>
      <a:lvl7pPr marL="914400" algn="l" rtl="0" eaLnBrk="1" fontAlgn="base" hangingPunct="1">
        <a:spcBef>
          <a:spcPct val="0"/>
        </a:spcBef>
        <a:spcAft>
          <a:spcPct val="0"/>
        </a:spcAft>
        <a:defRPr sz="3600" b="1">
          <a:solidFill>
            <a:schemeClr val="bg1"/>
          </a:solidFill>
          <a:latin typeface="Arial" charset="0"/>
        </a:defRPr>
      </a:lvl7pPr>
      <a:lvl8pPr marL="1371600" algn="l" rtl="0" eaLnBrk="1" fontAlgn="base" hangingPunct="1">
        <a:spcBef>
          <a:spcPct val="0"/>
        </a:spcBef>
        <a:spcAft>
          <a:spcPct val="0"/>
        </a:spcAft>
        <a:defRPr sz="3600" b="1">
          <a:solidFill>
            <a:schemeClr val="bg1"/>
          </a:solidFill>
          <a:latin typeface="Arial" charset="0"/>
        </a:defRPr>
      </a:lvl8pPr>
      <a:lvl9pPr marL="1828800" algn="l" rtl="0" eaLnBrk="1" fontAlgn="base" hangingPunct="1">
        <a:spcBef>
          <a:spcPct val="0"/>
        </a:spcBef>
        <a:spcAft>
          <a:spcPct val="0"/>
        </a:spcAft>
        <a:defRPr sz="3600" b="1">
          <a:solidFill>
            <a:schemeClr val="bg1"/>
          </a:solidFill>
          <a:latin typeface="Arial" charset="0"/>
        </a:defRPr>
      </a:lvl9pPr>
    </p:titleStyle>
    <p:bodyStyle>
      <a:lvl1pPr marL="342900" indent="-342900" algn="l" rtl="0" eaLnBrk="1" fontAlgn="base" hangingPunct="1">
        <a:spcBef>
          <a:spcPct val="20000"/>
        </a:spcBef>
        <a:spcAft>
          <a:spcPct val="0"/>
        </a:spcAft>
        <a:buClr>
          <a:schemeClr val="hlink"/>
        </a:buClr>
        <a:buFont typeface="Wingdings" pitchFamily="2" charset="2"/>
        <a:buChar char="v"/>
        <a:defRPr sz="32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itchFamily="2" charset="2"/>
        <a:buChar char="§"/>
        <a:defRPr sz="2800">
          <a:solidFill>
            <a:schemeClr val="tx1"/>
          </a:solidFill>
          <a:latin typeface="+mj-lt"/>
        </a:defRPr>
      </a:lvl2pPr>
      <a:lvl3pPr marL="1143000" indent="-228600" algn="l" rtl="0" eaLnBrk="1" fontAlgn="base" hangingPunct="1">
        <a:spcBef>
          <a:spcPct val="20000"/>
        </a:spcBef>
        <a:spcAft>
          <a:spcPct val="0"/>
        </a:spcAft>
        <a:buClr>
          <a:schemeClr val="tx1"/>
        </a:buClr>
        <a:buChar char="•"/>
        <a:defRPr sz="2400">
          <a:solidFill>
            <a:schemeClr val="tx1"/>
          </a:solidFill>
          <a:latin typeface="+mj-lt"/>
        </a:defRPr>
      </a:lvl3pPr>
      <a:lvl4pPr marL="1600200" indent="-228600" algn="l" rtl="0" eaLnBrk="1" fontAlgn="base" hangingPunct="1">
        <a:spcBef>
          <a:spcPct val="20000"/>
        </a:spcBef>
        <a:spcAft>
          <a:spcPct val="0"/>
        </a:spcAft>
        <a:buChar char="–"/>
        <a:defRPr sz="2000">
          <a:solidFill>
            <a:schemeClr val="tx1"/>
          </a:solidFill>
          <a:latin typeface="+mj-lt"/>
        </a:defRPr>
      </a:lvl4pPr>
      <a:lvl5pPr marL="2057400" indent="-228600" algn="l" rtl="0" eaLnBrk="1" fontAlgn="base" hangingPunct="1">
        <a:spcBef>
          <a:spcPct val="20000"/>
        </a:spcBef>
        <a:spcAft>
          <a:spcPct val="0"/>
        </a:spcAft>
        <a:buChar char="»"/>
        <a:defRPr sz="2000">
          <a:solidFill>
            <a:schemeClr val="tx1"/>
          </a:solidFill>
          <a:latin typeface="+mj-lt"/>
        </a:defRPr>
      </a:lvl5pPr>
      <a:lvl6pPr marL="2514600" indent="-228600" algn="l" rtl="0" eaLnBrk="1" fontAlgn="base" hangingPunct="1">
        <a:spcBef>
          <a:spcPct val="20000"/>
        </a:spcBef>
        <a:spcAft>
          <a:spcPct val="0"/>
        </a:spcAft>
        <a:buChar char="»"/>
        <a:defRPr sz="2000">
          <a:solidFill>
            <a:schemeClr val="tx1"/>
          </a:solidFill>
          <a:latin typeface="+mj-lt"/>
        </a:defRPr>
      </a:lvl6pPr>
      <a:lvl7pPr marL="2971800" indent="-228600" algn="l" rtl="0" eaLnBrk="1" fontAlgn="base" hangingPunct="1">
        <a:spcBef>
          <a:spcPct val="20000"/>
        </a:spcBef>
        <a:spcAft>
          <a:spcPct val="0"/>
        </a:spcAft>
        <a:buChar char="»"/>
        <a:defRPr sz="2000">
          <a:solidFill>
            <a:schemeClr val="tx1"/>
          </a:solidFill>
          <a:latin typeface="+mj-lt"/>
        </a:defRPr>
      </a:lvl7pPr>
      <a:lvl8pPr marL="3429000" indent="-228600" algn="l" rtl="0" eaLnBrk="1" fontAlgn="base" hangingPunct="1">
        <a:spcBef>
          <a:spcPct val="20000"/>
        </a:spcBef>
        <a:spcAft>
          <a:spcPct val="0"/>
        </a:spcAft>
        <a:buChar char="»"/>
        <a:defRPr sz="2000">
          <a:solidFill>
            <a:schemeClr val="tx1"/>
          </a:solidFill>
          <a:latin typeface="+mj-lt"/>
        </a:defRPr>
      </a:lvl8pPr>
      <a:lvl9pPr marL="3886200" indent="-228600" algn="l" rtl="0" eaLnBrk="1" fontAlgn="base" hangingPunct="1">
        <a:spcBef>
          <a:spcPct val="20000"/>
        </a:spcBef>
        <a:spcAft>
          <a:spcPct val="0"/>
        </a:spcAft>
        <a:buChar char="»"/>
        <a:defRPr sz="2000">
          <a:solidFill>
            <a:schemeClr val="tx1"/>
          </a:solidFill>
          <a:latin typeface="+mj-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4"/>
          <p:cNvSpPr>
            <a:spLocks noGrp="1" noChangeArrowheads="1"/>
          </p:cNvSpPr>
          <p:nvPr>
            <p:ph type="ctrTitle"/>
          </p:nvPr>
        </p:nvSpPr>
        <p:spPr>
          <a:xfrm>
            <a:off x="76200" y="762000"/>
            <a:ext cx="4953000" cy="1981200"/>
          </a:xfrm>
        </p:spPr>
        <p:txBody>
          <a:bodyPr/>
          <a:lstStyle/>
          <a:p>
            <a:r>
              <a:rPr lang="en-US" altLang="zh-CN" sz="4000" b="0" i="1" dirty="0" smtClean="0">
                <a:solidFill>
                  <a:schemeClr val="bg1">
                    <a:lumMod val="95000"/>
                  </a:schemeClr>
                </a:solidFill>
                <a:ea typeface="宋体" charset="-122"/>
              </a:rPr>
              <a:t>Unit 9</a:t>
            </a:r>
            <a:r>
              <a:rPr lang="en-US" altLang="zh-CN" sz="2500" b="0" i="1" dirty="0">
                <a:solidFill>
                  <a:srgbClr val="EBD531"/>
                </a:solidFill>
                <a:ea typeface="宋体" charset="-122"/>
              </a:rPr>
              <a:t/>
            </a:r>
            <a:br>
              <a:rPr lang="en-US" altLang="zh-CN" sz="2500" b="0" i="1" dirty="0">
                <a:solidFill>
                  <a:srgbClr val="EBD531"/>
                </a:solidFill>
                <a:ea typeface="宋体" charset="-122"/>
              </a:rPr>
            </a:br>
            <a:r>
              <a:rPr lang="en-US" altLang="zh-CN" sz="4000" b="0" i="1" dirty="0" smtClean="0">
                <a:ea typeface="宋体" charset="-122"/>
              </a:rPr>
              <a:t>Chinese Food</a:t>
            </a:r>
            <a:endParaRPr lang="en-US" altLang="zh-CN" sz="4000" dirty="0">
              <a:ea typeface="宋体" charset="-122"/>
            </a:endParaRPr>
          </a:p>
        </p:txBody>
      </p:sp>
      <p:sp>
        <p:nvSpPr>
          <p:cNvPr id="96261" name="Rectangle 5"/>
          <p:cNvSpPr>
            <a:spLocks noGrp="1" noChangeArrowheads="1"/>
          </p:cNvSpPr>
          <p:nvPr>
            <p:ph type="subTitle" idx="1"/>
          </p:nvPr>
        </p:nvSpPr>
        <p:spPr>
          <a:xfrm>
            <a:off x="5072066" y="3000372"/>
            <a:ext cx="3962400" cy="381000"/>
          </a:xfrm>
        </p:spPr>
        <p:txBody>
          <a:bodyPr/>
          <a:lstStyle/>
          <a:p>
            <a:r>
              <a:rPr lang="en-US" altLang="zh-CN" i="1" dirty="0" smtClean="0">
                <a:ea typeface="宋体" charset="-122"/>
              </a:rPr>
              <a:t>Written by </a:t>
            </a:r>
            <a:r>
              <a:rPr lang="en-US" altLang="zh-CN" i="1" dirty="0" err="1" smtClean="0">
                <a:ea typeface="宋体" charset="-122"/>
              </a:rPr>
              <a:t>T.McArthur</a:t>
            </a:r>
            <a:endParaRPr lang="en-US" altLang="zh-CN" i="1" dirty="0">
              <a:ea typeface="宋体" charset="-122"/>
            </a:endParaRPr>
          </a:p>
        </p:txBody>
      </p:sp>
      <p:pic>
        <p:nvPicPr>
          <p:cNvPr id="145409" name="Picture 1" descr="C:\Users\ASUS\Desktop\QQ截图20201113151115.png"/>
          <p:cNvPicPr>
            <a:picLocks noChangeAspect="1" noChangeArrowheads="1"/>
          </p:cNvPicPr>
          <p:nvPr/>
        </p:nvPicPr>
        <p:blipFill>
          <a:blip r:embed="rId2"/>
          <a:srcRect/>
          <a:stretch>
            <a:fillRect/>
          </a:stretch>
        </p:blipFill>
        <p:spPr bwMode="auto">
          <a:xfrm>
            <a:off x="5143504" y="5953125"/>
            <a:ext cx="4000497" cy="904875"/>
          </a:xfrm>
          <a:prstGeom prst="rect">
            <a:avLst/>
          </a:prstGeom>
          <a:noFill/>
        </p:spPr>
      </p:pic>
      <p:sp>
        <p:nvSpPr>
          <p:cNvPr id="5" name="TextBox 4"/>
          <p:cNvSpPr txBox="1"/>
          <p:nvPr/>
        </p:nvSpPr>
        <p:spPr>
          <a:xfrm>
            <a:off x="5286380" y="5357826"/>
            <a:ext cx="3857620" cy="461665"/>
          </a:xfrm>
          <a:prstGeom prst="rect">
            <a:avLst/>
          </a:prstGeom>
          <a:noFill/>
        </p:spPr>
        <p:txBody>
          <a:bodyPr wrap="square" rtlCol="0">
            <a:spAutoFit/>
          </a:bodyPr>
          <a:lstStyle/>
          <a:p>
            <a:r>
              <a:rPr lang="en-US" altLang="zh-CN" sz="2400" i="1" dirty="0" smtClean="0"/>
              <a:t>Instructor</a:t>
            </a:r>
            <a:r>
              <a:rPr lang="zh-CN" altLang="en-US" sz="2400" i="1" dirty="0" smtClean="0"/>
              <a:t>： </a:t>
            </a:r>
            <a:r>
              <a:rPr lang="en-US" altLang="zh-CN" sz="2400" i="1" dirty="0" err="1" smtClean="0"/>
              <a:t>Xu</a:t>
            </a:r>
            <a:r>
              <a:rPr lang="en-US" altLang="zh-CN" sz="2400" i="1" dirty="0" smtClean="0"/>
              <a:t> Xiao fang</a:t>
            </a:r>
            <a:endParaRPr lang="zh-CN" altLang="en-US" sz="24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a:xfrm>
            <a:off x="304800" y="1182689"/>
            <a:ext cx="8610600" cy="5175270"/>
          </a:xfrm>
        </p:spPr>
        <p:txBody>
          <a:bodyPr/>
          <a:lstStyle/>
          <a:p>
            <a:pPr algn="just">
              <a:buNone/>
            </a:pPr>
            <a:r>
              <a:rPr lang="en-US" sz="2400" b="0" dirty="0" smtClean="0">
                <a:latin typeface="Times New Roman" pitchFamily="18" charset="0"/>
                <a:cs typeface="Times New Roman" pitchFamily="18" charset="0"/>
              </a:rPr>
              <a:t>           This article, which is written by a foreigner, provides us with a _______ perspective to examine our culture, though on a seemingly trivial aspect ——_____________. But all elements of a culture are actually of equal significance, so any of them can serve as a stand we set our first step on. If you haven’t started your journey to discover your own culture, then let yourself be pushed by this article and take it as your first step. At the end of this journey, you may either love your culture more, or less, but one thing is sure, that your feeling toward your culture will be more real and will be based upon a much _________ view. </a:t>
            </a:r>
            <a:endParaRPr lang="zh-CN" altLang="en-US" sz="2400" b="0" dirty="0" smtClean="0">
              <a:latin typeface="Times New Roman" pitchFamily="18" charset="0"/>
              <a:cs typeface="Times New Roman" pitchFamily="18" charset="0"/>
            </a:endParaRPr>
          </a:p>
          <a:p>
            <a:pPr>
              <a:buNone/>
            </a:pPr>
            <a:endParaRPr lang="zh-CN" altLang="en-US" sz="2400" b="0" dirty="0">
              <a:latin typeface="Times New Roman" pitchFamily="18" charset="0"/>
              <a:cs typeface="Times New Roman" pitchFamily="18" charset="0"/>
            </a:endParaRPr>
          </a:p>
        </p:txBody>
      </p:sp>
      <p:pic>
        <p:nvPicPr>
          <p:cNvPr id="4" name="Picture 86" descr="4"/>
          <p:cNvPicPr>
            <a:picLocks noChangeAspect="1" noChangeArrowheads="1"/>
          </p:cNvPicPr>
          <p:nvPr/>
        </p:nvPicPr>
        <p:blipFill>
          <a:blip r:embed="rId2"/>
          <a:srcRect/>
          <a:stretch>
            <a:fillRect/>
          </a:stretch>
        </p:blipFill>
        <p:spPr bwMode="auto">
          <a:xfrm>
            <a:off x="7929586" y="4497108"/>
            <a:ext cx="1071570" cy="2360892"/>
          </a:xfrm>
          <a:prstGeom prst="rect">
            <a:avLst/>
          </a:prstGeom>
          <a:noFill/>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r>
              <a:rPr lang="en-US" altLang="zh-CN" dirty="0" smtClean="0"/>
              <a:t>Para.5</a:t>
            </a:r>
            <a:endParaRPr lang="en-US" altLang="zh-CN" dirty="0">
              <a:ea typeface="宋体" charset="-122"/>
            </a:endParaRPr>
          </a:p>
        </p:txBody>
      </p:sp>
      <p:sp>
        <p:nvSpPr>
          <p:cNvPr id="121859" name="Freeform 3"/>
          <p:cNvSpPr>
            <a:spLocks/>
          </p:cNvSpPr>
          <p:nvPr/>
        </p:nvSpPr>
        <p:spPr bwMode="gray">
          <a:xfrm>
            <a:off x="990600" y="5091113"/>
            <a:ext cx="2019300" cy="962025"/>
          </a:xfrm>
          <a:custGeom>
            <a:avLst/>
            <a:gdLst/>
            <a:ahLst/>
            <a:cxnLst>
              <a:cxn ang="0">
                <a:pos x="88" y="696"/>
              </a:cxn>
              <a:cxn ang="0">
                <a:pos x="88" y="0"/>
              </a:cxn>
              <a:cxn ang="0">
                <a:pos x="0" y="0"/>
              </a:cxn>
              <a:cxn ang="0">
                <a:pos x="0" y="792"/>
              </a:cxn>
              <a:cxn ang="0">
                <a:pos x="2320" y="792"/>
              </a:cxn>
              <a:cxn ang="0">
                <a:pos x="2320" y="696"/>
              </a:cxn>
              <a:cxn ang="0">
                <a:pos x="88" y="696"/>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chemeClr val="accent1">
              <a:alpha val="67999"/>
            </a:schemeClr>
          </a:solidFill>
          <a:ln w="0">
            <a:noFill/>
            <a:prstDash val="solid"/>
            <a:round/>
            <a:headEnd/>
            <a:tailEnd/>
          </a:ln>
        </p:spPr>
        <p:txBody>
          <a:bodyPr/>
          <a:lstStyle/>
          <a:p>
            <a:endParaRPr lang="zh-CN" altLang="en-US"/>
          </a:p>
        </p:txBody>
      </p:sp>
      <p:sp>
        <p:nvSpPr>
          <p:cNvPr id="121860" name="Freeform 4"/>
          <p:cNvSpPr>
            <a:spLocks/>
          </p:cNvSpPr>
          <p:nvPr/>
        </p:nvSpPr>
        <p:spPr bwMode="gray">
          <a:xfrm rot="10800000">
            <a:off x="6076950" y="4168775"/>
            <a:ext cx="1924050" cy="962025"/>
          </a:xfrm>
          <a:custGeom>
            <a:avLst/>
            <a:gdLst/>
            <a:ahLst/>
            <a:cxnLst>
              <a:cxn ang="0">
                <a:pos x="88" y="696"/>
              </a:cxn>
              <a:cxn ang="0">
                <a:pos x="88" y="0"/>
              </a:cxn>
              <a:cxn ang="0">
                <a:pos x="0" y="0"/>
              </a:cxn>
              <a:cxn ang="0">
                <a:pos x="0" y="792"/>
              </a:cxn>
              <a:cxn ang="0">
                <a:pos x="2320" y="792"/>
              </a:cxn>
              <a:cxn ang="0">
                <a:pos x="2320" y="696"/>
              </a:cxn>
              <a:cxn ang="0">
                <a:pos x="88" y="696"/>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chemeClr val="accent1">
              <a:alpha val="67999"/>
            </a:schemeClr>
          </a:solidFill>
          <a:ln w="0">
            <a:noFill/>
            <a:prstDash val="solid"/>
            <a:round/>
            <a:headEnd/>
            <a:tailEnd/>
          </a:ln>
        </p:spPr>
        <p:txBody>
          <a:bodyPr/>
          <a:lstStyle/>
          <a:p>
            <a:endParaRPr lang="zh-CN" altLang="en-US"/>
          </a:p>
        </p:txBody>
      </p:sp>
      <p:sp>
        <p:nvSpPr>
          <p:cNvPr id="121861" name="Rectangle 5"/>
          <p:cNvSpPr>
            <a:spLocks noChangeArrowheads="1"/>
          </p:cNvSpPr>
          <p:nvPr/>
        </p:nvSpPr>
        <p:spPr bwMode="gray">
          <a:xfrm>
            <a:off x="0" y="1285860"/>
            <a:ext cx="9225667" cy="461665"/>
          </a:xfrm>
          <a:prstGeom prst="rect">
            <a:avLst/>
          </a:prstGeom>
          <a:noFill/>
          <a:ln w="9525">
            <a:noFill/>
            <a:miter lim="800000"/>
            <a:headEnd/>
            <a:tailEnd/>
          </a:ln>
          <a:effectLst/>
        </p:spPr>
        <p:txBody>
          <a:bodyPr wrap="none">
            <a:spAutoFit/>
          </a:bodyPr>
          <a:lstStyle/>
          <a:p>
            <a:r>
              <a:rPr lang="en-US" altLang="zh-CN" b="1" dirty="0">
                <a:ea typeface="宋体" charset="-122"/>
              </a:rPr>
              <a:t> </a:t>
            </a:r>
            <a:r>
              <a:rPr lang="en-US" altLang="zh-CN" sz="2400" b="1" dirty="0" smtClean="0">
                <a:latin typeface="Times New Roman" pitchFamily="18" charset="0"/>
                <a:cs typeface="Times New Roman" pitchFamily="18" charset="0"/>
              </a:rPr>
              <a:t>What has helped the spread of Chinese food to the rest of the world?</a:t>
            </a:r>
          </a:p>
        </p:txBody>
      </p:sp>
      <p:sp>
        <p:nvSpPr>
          <p:cNvPr id="121863" name="Freeform 7"/>
          <p:cNvSpPr>
            <a:spLocks/>
          </p:cNvSpPr>
          <p:nvPr/>
        </p:nvSpPr>
        <p:spPr bwMode="gray">
          <a:xfrm>
            <a:off x="990600" y="2833688"/>
            <a:ext cx="2019300" cy="962025"/>
          </a:xfrm>
          <a:custGeom>
            <a:avLst/>
            <a:gdLst/>
            <a:ahLst/>
            <a:cxnLst>
              <a:cxn ang="0">
                <a:pos x="88" y="696"/>
              </a:cxn>
              <a:cxn ang="0">
                <a:pos x="88" y="0"/>
              </a:cxn>
              <a:cxn ang="0">
                <a:pos x="0" y="0"/>
              </a:cxn>
              <a:cxn ang="0">
                <a:pos x="0" y="792"/>
              </a:cxn>
              <a:cxn ang="0">
                <a:pos x="2320" y="792"/>
              </a:cxn>
              <a:cxn ang="0">
                <a:pos x="2320" y="696"/>
              </a:cxn>
              <a:cxn ang="0">
                <a:pos x="88" y="696"/>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chemeClr val="hlink">
              <a:alpha val="50000"/>
            </a:schemeClr>
          </a:solidFill>
          <a:ln w="0">
            <a:noFill/>
            <a:prstDash val="solid"/>
            <a:round/>
            <a:headEnd/>
            <a:tailEnd/>
          </a:ln>
        </p:spPr>
        <p:txBody>
          <a:bodyPr/>
          <a:lstStyle/>
          <a:p>
            <a:endParaRPr lang="zh-CN" altLang="en-US"/>
          </a:p>
        </p:txBody>
      </p:sp>
      <p:sp>
        <p:nvSpPr>
          <p:cNvPr id="121864" name="Freeform 8"/>
          <p:cNvSpPr>
            <a:spLocks/>
          </p:cNvSpPr>
          <p:nvPr/>
        </p:nvSpPr>
        <p:spPr bwMode="gray">
          <a:xfrm rot="10800000">
            <a:off x="6038850" y="1881188"/>
            <a:ext cx="1924050" cy="962025"/>
          </a:xfrm>
          <a:custGeom>
            <a:avLst/>
            <a:gdLst/>
            <a:ahLst/>
            <a:cxnLst>
              <a:cxn ang="0">
                <a:pos x="88" y="696"/>
              </a:cxn>
              <a:cxn ang="0">
                <a:pos x="88" y="0"/>
              </a:cxn>
              <a:cxn ang="0">
                <a:pos x="0" y="0"/>
              </a:cxn>
              <a:cxn ang="0">
                <a:pos x="0" y="792"/>
              </a:cxn>
              <a:cxn ang="0">
                <a:pos x="2320" y="792"/>
              </a:cxn>
              <a:cxn ang="0">
                <a:pos x="2320" y="696"/>
              </a:cxn>
              <a:cxn ang="0">
                <a:pos x="88" y="696"/>
              </a:cxn>
            </a:cxnLst>
            <a:rect l="0" t="0" r="r" b="b"/>
            <a:pathLst>
              <a:path w="2320" h="792">
                <a:moveTo>
                  <a:pt x="88" y="696"/>
                </a:moveTo>
                <a:lnTo>
                  <a:pt x="88" y="0"/>
                </a:lnTo>
                <a:lnTo>
                  <a:pt x="0" y="0"/>
                </a:lnTo>
                <a:lnTo>
                  <a:pt x="0" y="792"/>
                </a:lnTo>
                <a:lnTo>
                  <a:pt x="2320" y="792"/>
                </a:lnTo>
                <a:lnTo>
                  <a:pt x="2320" y="696"/>
                </a:lnTo>
                <a:lnTo>
                  <a:pt x="88" y="696"/>
                </a:lnTo>
                <a:close/>
              </a:path>
            </a:pathLst>
          </a:custGeom>
          <a:solidFill>
            <a:schemeClr val="hlink">
              <a:alpha val="50000"/>
            </a:schemeClr>
          </a:solidFill>
          <a:ln w="0">
            <a:noFill/>
            <a:prstDash val="solid"/>
            <a:round/>
            <a:headEnd/>
            <a:tailEnd/>
          </a:ln>
        </p:spPr>
        <p:txBody>
          <a:bodyPr/>
          <a:lstStyle/>
          <a:p>
            <a:endParaRPr lang="zh-CN" altLang="en-US"/>
          </a:p>
        </p:txBody>
      </p:sp>
      <p:sp>
        <p:nvSpPr>
          <p:cNvPr id="121865" name="AutoShape 9"/>
          <p:cNvSpPr>
            <a:spLocks noChangeArrowheads="1"/>
          </p:cNvSpPr>
          <p:nvPr/>
        </p:nvSpPr>
        <p:spPr bwMode="gray">
          <a:xfrm>
            <a:off x="1190625" y="2271713"/>
            <a:ext cx="6429375" cy="1295400"/>
          </a:xfrm>
          <a:prstGeom prst="roundRect">
            <a:avLst>
              <a:gd name="adj" fmla="val 16667"/>
            </a:avLst>
          </a:prstGeom>
          <a:gradFill rotWithShape="1">
            <a:gsLst>
              <a:gs pos="0">
                <a:schemeClr val="folHlink">
                  <a:gamma/>
                  <a:tint val="75686"/>
                  <a:invGamma/>
                </a:schemeClr>
              </a:gs>
              <a:gs pos="50000">
                <a:schemeClr val="folHlink"/>
              </a:gs>
              <a:gs pos="100000">
                <a:schemeClr val="folHlink">
                  <a:gamma/>
                  <a:tint val="75686"/>
                  <a:invGamma/>
                </a:scheme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chemeClr val="folHlink"/>
            </a:extrusionClr>
          </a:sp3d>
        </p:spPr>
        <p:txBody>
          <a:bodyPr wrap="none" anchor="ctr">
            <a:flatTx/>
          </a:bodyPr>
          <a:lstStyle/>
          <a:p>
            <a:pPr algn="just" eaLnBrk="0" hangingPunct="0"/>
            <a:r>
              <a:rPr lang="en-US" altLang="zh-CN" sz="2000" b="1" dirty="0" smtClean="0">
                <a:latin typeface="Times New Roman" pitchFamily="18" charset="0"/>
                <a:ea typeface="宋体" charset="-122"/>
                <a:cs typeface="Times New Roman" pitchFamily="18" charset="0"/>
              </a:rPr>
              <a:t>    Firstly, after 1950s, Emigrants from Hong Kong opened </a:t>
            </a:r>
          </a:p>
          <a:p>
            <a:pPr algn="just" eaLnBrk="0" hangingPunct="0"/>
            <a:r>
              <a:rPr lang="en-US" altLang="zh-CN" sz="2000" b="1" dirty="0" smtClean="0">
                <a:latin typeface="Times New Roman" pitchFamily="18" charset="0"/>
                <a:ea typeface="宋体" charset="-122"/>
                <a:cs typeface="Times New Roman" pitchFamily="18" charset="0"/>
              </a:rPr>
              <a:t>restaurants in various places.</a:t>
            </a:r>
            <a:endParaRPr lang="en-US" altLang="zh-CN" sz="2000" dirty="0">
              <a:latin typeface="Times New Roman" pitchFamily="18" charset="0"/>
              <a:ea typeface="宋体" charset="-122"/>
              <a:cs typeface="Times New Roman" pitchFamily="18" charset="0"/>
            </a:endParaRPr>
          </a:p>
        </p:txBody>
      </p:sp>
      <p:sp>
        <p:nvSpPr>
          <p:cNvPr id="121866" name="AutoShape 10"/>
          <p:cNvSpPr>
            <a:spLocks noChangeArrowheads="1"/>
          </p:cNvSpPr>
          <p:nvPr/>
        </p:nvSpPr>
        <p:spPr bwMode="gray">
          <a:xfrm>
            <a:off x="1266825" y="4557713"/>
            <a:ext cx="6429375" cy="1295400"/>
          </a:xfrm>
          <a:prstGeom prst="roundRect">
            <a:avLst>
              <a:gd name="adj" fmla="val 16667"/>
            </a:avLst>
          </a:prstGeom>
          <a:gradFill rotWithShape="1">
            <a:gsLst>
              <a:gs pos="0">
                <a:schemeClr val="accent2">
                  <a:gamma/>
                  <a:tint val="75686"/>
                  <a:invGamma/>
                </a:schemeClr>
              </a:gs>
              <a:gs pos="50000">
                <a:schemeClr val="accent2"/>
              </a:gs>
              <a:gs pos="100000">
                <a:schemeClr val="accent2">
                  <a:gamma/>
                  <a:tint val="75686"/>
                  <a:invGamma/>
                </a:schemeClr>
              </a:gs>
            </a:gsLst>
            <a:lin ang="18900000" scaled="1"/>
          </a:gradFill>
          <a:ln w="9525">
            <a:noFill/>
            <a:round/>
            <a:headEnd/>
            <a:tailEnd/>
          </a:ln>
          <a:effectLst/>
          <a:scene3d>
            <a:camera prst="legacyObliqueTopRight"/>
            <a:lightRig rig="legacyFlat3" dir="b"/>
          </a:scene3d>
          <a:sp3d extrusionH="303200" prstMaterial="legacyMatte">
            <a:bevelT w="13500" h="13500" prst="angle"/>
            <a:bevelB w="13500" h="13500" prst="angle"/>
            <a:extrusionClr>
              <a:schemeClr val="accent2"/>
            </a:extrusionClr>
          </a:sp3d>
        </p:spPr>
        <p:txBody>
          <a:bodyPr wrap="none" anchor="ctr">
            <a:flatTx/>
          </a:bodyPr>
          <a:lstStyle/>
          <a:p>
            <a:pPr algn="just" eaLnBrk="0" hangingPunct="0"/>
            <a:r>
              <a:rPr lang="en-US" altLang="zh-CN" sz="2000" b="1" dirty="0" smtClean="0">
                <a:latin typeface="Times New Roman" pitchFamily="18" charset="0"/>
                <a:ea typeface="宋体" charset="-122"/>
                <a:cs typeface="Times New Roman" pitchFamily="18" charset="0"/>
              </a:rPr>
              <a:t>    Secondly,  Western people have become interested </a:t>
            </a:r>
          </a:p>
          <a:p>
            <a:pPr algn="just" eaLnBrk="0" hangingPunct="0"/>
            <a:r>
              <a:rPr lang="en-US" altLang="zh-CN" sz="2000" b="1" dirty="0" smtClean="0">
                <a:latin typeface="Times New Roman" pitchFamily="18" charset="0"/>
                <a:ea typeface="宋体" charset="-122"/>
                <a:cs typeface="Times New Roman" pitchFamily="18" charset="0"/>
              </a:rPr>
              <a:t>in the pursuit of sensual pleasures( which is abundant </a:t>
            </a:r>
          </a:p>
          <a:p>
            <a:pPr algn="just" eaLnBrk="0" hangingPunct="0"/>
            <a:r>
              <a:rPr lang="en-US" altLang="zh-CN" sz="2000" b="1" dirty="0" smtClean="0">
                <a:latin typeface="Times New Roman" pitchFamily="18" charset="0"/>
                <a:ea typeface="宋体" charset="-122"/>
                <a:cs typeface="Times New Roman" pitchFamily="18" charset="0"/>
              </a:rPr>
              <a:t>in Chinese food).</a:t>
            </a:r>
            <a:endParaRPr lang="en-US" altLang="zh-CN" sz="2000" dirty="0">
              <a:latin typeface="Times New Roman" pitchFamily="18" charset="0"/>
              <a:ea typeface="宋体"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1865"/>
                                        </p:tgtEl>
                                        <p:attrNameLst>
                                          <p:attrName>style.visibility</p:attrName>
                                        </p:attrNameLst>
                                      </p:cBhvr>
                                      <p:to>
                                        <p:strVal val="visible"/>
                                      </p:to>
                                    </p:set>
                                    <p:anim calcmode="lin" valueType="num">
                                      <p:cBhvr additive="base">
                                        <p:cTn id="7" dur="500" fill="hold"/>
                                        <p:tgtEl>
                                          <p:spTgt spid="121865"/>
                                        </p:tgtEl>
                                        <p:attrNameLst>
                                          <p:attrName>ppt_x</p:attrName>
                                        </p:attrNameLst>
                                      </p:cBhvr>
                                      <p:tavLst>
                                        <p:tav tm="0">
                                          <p:val>
                                            <p:strVal val="#ppt_x"/>
                                          </p:val>
                                        </p:tav>
                                        <p:tav tm="100000">
                                          <p:val>
                                            <p:strVal val="#ppt_x"/>
                                          </p:val>
                                        </p:tav>
                                      </p:tavLst>
                                    </p:anim>
                                    <p:anim calcmode="lin" valueType="num">
                                      <p:cBhvr additive="base">
                                        <p:cTn id="8" dur="500" fill="hold"/>
                                        <p:tgtEl>
                                          <p:spTgt spid="12186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1866"/>
                                        </p:tgtEl>
                                        <p:attrNameLst>
                                          <p:attrName>style.visibility</p:attrName>
                                        </p:attrNameLst>
                                      </p:cBhvr>
                                      <p:to>
                                        <p:strVal val="visible"/>
                                      </p:to>
                                    </p:set>
                                    <p:anim calcmode="lin" valueType="num">
                                      <p:cBhvr additive="base">
                                        <p:cTn id="13" dur="500" fill="hold"/>
                                        <p:tgtEl>
                                          <p:spTgt spid="121866"/>
                                        </p:tgtEl>
                                        <p:attrNameLst>
                                          <p:attrName>ppt_x</p:attrName>
                                        </p:attrNameLst>
                                      </p:cBhvr>
                                      <p:tavLst>
                                        <p:tav tm="0">
                                          <p:val>
                                            <p:strVal val="#ppt_x"/>
                                          </p:val>
                                        </p:tav>
                                        <p:tav tm="100000">
                                          <p:val>
                                            <p:strVal val="#ppt_x"/>
                                          </p:val>
                                        </p:tav>
                                      </p:tavLst>
                                    </p:anim>
                                    <p:anim calcmode="lin" valueType="num">
                                      <p:cBhvr additive="base">
                                        <p:cTn id="14" dur="500" fill="hold"/>
                                        <p:tgtEl>
                                          <p:spTgt spid="1218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65" grpId="0" animBg="1"/>
      <p:bldP spid="12186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Video-watching</a:t>
            </a:r>
            <a:endParaRPr lang="zh-CN" altLang="en-US" dirty="0"/>
          </a:p>
        </p:txBody>
      </p:sp>
      <p:sp>
        <p:nvSpPr>
          <p:cNvPr id="3" name="内容占位符 2"/>
          <p:cNvSpPr>
            <a:spLocks noGrp="1"/>
          </p:cNvSpPr>
          <p:nvPr>
            <p:ph idx="1"/>
          </p:nvPr>
        </p:nvSpPr>
        <p:spPr/>
        <p:txBody>
          <a:bodyPr>
            <a:normAutofit/>
          </a:bodyPr>
          <a:lstStyle/>
          <a:p>
            <a:pPr marL="514350" indent="-514350">
              <a:lnSpc>
                <a:spcPct val="150000"/>
              </a:lnSpc>
              <a:buAutoNum type="arabicPeriod"/>
            </a:pPr>
            <a:r>
              <a:rPr lang="en-US" altLang="zh-CN" sz="2800" b="0" dirty="0" smtClean="0">
                <a:latin typeface="Times New Roman" pitchFamily="18" charset="0"/>
                <a:cs typeface="Times New Roman" pitchFamily="18" charset="0"/>
              </a:rPr>
              <a:t>How did Lily start her business?</a:t>
            </a:r>
          </a:p>
          <a:p>
            <a:pPr marL="514350" indent="-514350">
              <a:lnSpc>
                <a:spcPct val="150000"/>
              </a:lnSpc>
              <a:buAutoNum type="arabicPeriod"/>
            </a:pPr>
            <a:r>
              <a:rPr lang="en-US" altLang="zh-CN" sz="2800" b="0" dirty="0" smtClean="0">
                <a:latin typeface="Times New Roman" pitchFamily="18" charset="0"/>
                <a:cs typeface="Times New Roman" pitchFamily="18" charset="0"/>
              </a:rPr>
              <a:t>What was the name of the restaurant? What was it like? ( location, decoration/environment, target customers</a:t>
            </a:r>
            <a:r>
              <a:rPr lang="zh-CN" altLang="en-US" sz="2800" b="0" dirty="0" smtClean="0">
                <a:latin typeface="Times New Roman" pitchFamily="18" charset="0"/>
                <a:cs typeface="Times New Roman" pitchFamily="18" charset="0"/>
              </a:rPr>
              <a:t>，</a:t>
            </a:r>
            <a:r>
              <a:rPr lang="en-US" altLang="zh-CN" sz="2800" b="0" dirty="0" smtClean="0">
                <a:latin typeface="Times New Roman" pitchFamily="18" charset="0"/>
                <a:cs typeface="Times New Roman" pitchFamily="18" charset="0"/>
              </a:rPr>
              <a:t>food</a:t>
            </a:r>
            <a:r>
              <a:rPr lang="zh-CN" altLang="en-US" sz="2800" b="0" dirty="0" smtClean="0">
                <a:latin typeface="Times New Roman" pitchFamily="18" charset="0"/>
                <a:cs typeface="Times New Roman" pitchFamily="18" charset="0"/>
              </a:rPr>
              <a:t>）</a:t>
            </a:r>
            <a:endParaRPr lang="en-US" altLang="zh-CN" sz="2800" b="0" dirty="0" smtClean="0">
              <a:latin typeface="Times New Roman" pitchFamily="18" charset="0"/>
              <a:cs typeface="Times New Roman" pitchFamily="18" charset="0"/>
            </a:endParaRPr>
          </a:p>
          <a:p>
            <a:pPr marL="514350" indent="-514350">
              <a:lnSpc>
                <a:spcPct val="150000"/>
              </a:lnSpc>
              <a:buAutoNum type="arabicPeriod"/>
            </a:pPr>
            <a:r>
              <a:rPr lang="en-US" altLang="zh-CN" sz="2800" b="0" dirty="0" smtClean="0">
                <a:latin typeface="Times New Roman" pitchFamily="18" charset="0"/>
                <a:cs typeface="Times New Roman" pitchFamily="18" charset="0"/>
              </a:rPr>
              <a:t>What difficulties did the lady meet when she started up her business?</a:t>
            </a:r>
          </a:p>
          <a:p>
            <a:pPr marL="514350" indent="-514350">
              <a:lnSpc>
                <a:spcPct val="150000"/>
              </a:lnSpc>
              <a:buNone/>
            </a:pPr>
            <a:r>
              <a:rPr lang="en-US" altLang="zh-CN" sz="2800" b="0" dirty="0" smtClean="0">
                <a:latin typeface="Times New Roman" pitchFamily="18" charset="0"/>
                <a:cs typeface="Times New Roman" pitchFamily="18" charset="0"/>
              </a:rPr>
              <a:t>      </a:t>
            </a:r>
          </a:p>
          <a:p>
            <a:pPr marL="514350" indent="-514350">
              <a:lnSpc>
                <a:spcPct val="150000"/>
              </a:lnSpc>
              <a:buNone/>
            </a:pPr>
            <a:endParaRPr lang="en-US" altLang="zh-CN" sz="2800" b="0" dirty="0" smtClean="0">
              <a:latin typeface="Times New Roman" pitchFamily="18" charset="0"/>
              <a:cs typeface="Times New Roman" pitchFamily="18" charset="0"/>
            </a:endParaRPr>
          </a:p>
          <a:p>
            <a:pPr marL="514350" indent="-514350">
              <a:buNone/>
            </a:pPr>
            <a:endParaRPr lang="zh-CN" alt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圆角矩形 10"/>
          <p:cNvSpPr/>
          <p:nvPr/>
        </p:nvSpPr>
        <p:spPr>
          <a:xfrm>
            <a:off x="3929058" y="2643182"/>
            <a:ext cx="2714644" cy="357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p:txBody>
          <a:bodyPr/>
          <a:lstStyle/>
          <a:p>
            <a:r>
              <a:rPr lang="en-US" altLang="zh-CN" dirty="0" smtClean="0"/>
              <a:t>Understanding of the text</a:t>
            </a:r>
            <a:endParaRPr lang="zh-CN" altLang="en-US" dirty="0"/>
          </a:p>
        </p:txBody>
      </p:sp>
      <p:sp>
        <p:nvSpPr>
          <p:cNvPr id="3" name="内容占位符 2"/>
          <p:cNvSpPr>
            <a:spLocks noGrp="1"/>
          </p:cNvSpPr>
          <p:nvPr>
            <p:ph idx="1"/>
          </p:nvPr>
        </p:nvSpPr>
        <p:spPr>
          <a:xfrm>
            <a:off x="142844" y="1182688"/>
            <a:ext cx="9001156" cy="5208587"/>
          </a:xfrm>
        </p:spPr>
        <p:txBody>
          <a:bodyPr/>
          <a:lstStyle/>
          <a:p>
            <a:pPr>
              <a:buNone/>
            </a:pPr>
            <a:r>
              <a:rPr lang="en-US" sz="2800" b="0" dirty="0" smtClean="0">
                <a:latin typeface="Times New Roman" pitchFamily="18" charset="0"/>
                <a:cs typeface="Times New Roman" pitchFamily="18" charset="0"/>
              </a:rPr>
              <a:t>         They settled on or near the west coast, where the </a:t>
            </a:r>
            <a:r>
              <a:rPr lang="en-US" sz="2800" b="0" u="sng" dirty="0" smtClean="0">
                <a:solidFill>
                  <a:srgbClr val="FF0000"/>
                </a:solidFill>
                <a:latin typeface="Times New Roman" pitchFamily="18" charset="0"/>
                <a:cs typeface="Times New Roman" pitchFamily="18" charset="0"/>
              </a:rPr>
              <a:t>famous </a:t>
            </a:r>
            <a:r>
              <a:rPr lang="en-US" altLang="zh-CN" sz="2800" b="0" u="sng" dirty="0" smtClean="0">
                <a:solidFill>
                  <a:srgbClr val="FF0000"/>
                </a:solidFill>
                <a:latin typeface="Times New Roman" pitchFamily="18" charset="0"/>
                <a:cs typeface="Times New Roman" pitchFamily="18" charset="0"/>
              </a:rPr>
              <a:t>— </a:t>
            </a:r>
            <a:r>
              <a:rPr lang="en-US" sz="2800" b="0" u="sng" dirty="0" smtClean="0">
                <a:solidFill>
                  <a:srgbClr val="FF0000"/>
                </a:solidFill>
                <a:latin typeface="Times New Roman" pitchFamily="18" charset="0"/>
                <a:cs typeface="Times New Roman" pitchFamily="18" charset="0"/>
              </a:rPr>
              <a:t>or infamous </a:t>
            </a:r>
            <a:r>
              <a:rPr lang="en-US" altLang="zh-CN" sz="2800" b="0" dirty="0" smtClean="0">
                <a:latin typeface="Times New Roman" pitchFamily="18" charset="0"/>
                <a:cs typeface="Times New Roman" pitchFamily="18" charset="0"/>
              </a:rPr>
              <a:t>— </a:t>
            </a:r>
            <a:r>
              <a:rPr lang="en-US" sz="2800" b="0" dirty="0" smtClean="0">
                <a:latin typeface="Times New Roman" pitchFamily="18" charset="0"/>
                <a:cs typeface="Times New Roman" pitchFamily="18" charset="0"/>
              </a:rPr>
              <a:t> “</a:t>
            </a:r>
            <a:r>
              <a:rPr lang="en-US" sz="2800" b="0" dirty="0" smtClean="0">
                <a:latin typeface="Times New Roman" pitchFamily="18" charset="0"/>
                <a:cs typeface="Times New Roman" pitchFamily="18" charset="0"/>
                <a:hlinkClick r:id="rId2" action="ppaction://hlinksldjump"/>
              </a:rPr>
              <a:t>chop </a:t>
            </a:r>
            <a:r>
              <a:rPr lang="en-US" sz="2800" b="0" dirty="0" err="1" smtClean="0">
                <a:latin typeface="Times New Roman" pitchFamily="18" charset="0"/>
                <a:cs typeface="Times New Roman" pitchFamily="18" charset="0"/>
                <a:hlinkClick r:id="rId2" action="ppaction://hlinksldjump"/>
              </a:rPr>
              <a:t>suey</a:t>
            </a:r>
            <a:r>
              <a:rPr lang="en-US" sz="2800" b="0" dirty="0" smtClean="0">
                <a:latin typeface="Times New Roman" pitchFamily="18" charset="0"/>
                <a:cs typeface="Times New Roman" pitchFamily="18" charset="0"/>
                <a:hlinkClick r:id="rId2" action="ppaction://hlinksldjump"/>
              </a:rPr>
              <a:t> joints</a:t>
            </a:r>
            <a:r>
              <a:rPr lang="en-US" sz="2800" b="0" dirty="0" smtClean="0">
                <a:latin typeface="Times New Roman" pitchFamily="18" charset="0"/>
                <a:cs typeface="Times New Roman" pitchFamily="18" charset="0"/>
              </a:rPr>
              <a:t>” grew up, with their rather inferior brand of Chinese cooking.(</a:t>
            </a:r>
            <a:r>
              <a:rPr lang="en-US" altLang="zh-CN" sz="2800" b="0" dirty="0" smtClean="0">
                <a:latin typeface="Times New Roman" pitchFamily="18" charset="0"/>
                <a:cs typeface="Times New Roman" pitchFamily="18" charset="0"/>
              </a:rPr>
              <a:t>para.6)</a:t>
            </a:r>
            <a:r>
              <a:rPr lang="en-US" sz="2800" b="0" dirty="0" smtClean="0">
                <a:latin typeface="Times New Roman" pitchFamily="18" charset="0"/>
                <a:cs typeface="Times New Roman" pitchFamily="18" charset="0"/>
              </a:rPr>
              <a:t> </a:t>
            </a:r>
          </a:p>
          <a:p>
            <a:pPr>
              <a:buNone/>
            </a:pPr>
            <a:r>
              <a:rPr lang="en-US" sz="2800" b="0" dirty="0" smtClean="0">
                <a:latin typeface="Times New Roman" pitchFamily="18" charset="0"/>
                <a:cs typeface="Times New Roman" pitchFamily="18" charset="0"/>
              </a:rPr>
              <a:t>Paraphrase:</a:t>
            </a:r>
            <a:endParaRPr lang="zh-CN" altLang="en-US" sz="2800" b="0" dirty="0" smtClean="0">
              <a:latin typeface="Times New Roman" pitchFamily="18" charset="0"/>
              <a:cs typeface="Times New Roman" pitchFamily="18" charset="0"/>
            </a:endParaRPr>
          </a:p>
          <a:p>
            <a:r>
              <a:rPr lang="en-US" sz="2800" b="0" dirty="0" smtClean="0">
                <a:latin typeface="Times New Roman" pitchFamily="18" charset="0"/>
                <a:cs typeface="Times New Roman" pitchFamily="18" charset="0"/>
              </a:rPr>
              <a:t>Earlier Chinese settlers cooked food like “chop </a:t>
            </a:r>
            <a:r>
              <a:rPr lang="en-US" sz="2800" b="0" dirty="0" err="1" smtClean="0">
                <a:latin typeface="Times New Roman" pitchFamily="18" charset="0"/>
                <a:cs typeface="Times New Roman" pitchFamily="18" charset="0"/>
              </a:rPr>
              <a:t>suey</a:t>
            </a:r>
            <a:r>
              <a:rPr lang="en-US" sz="2800" b="0" dirty="0" smtClean="0">
                <a:latin typeface="Times New Roman" pitchFamily="18" charset="0"/>
                <a:cs typeface="Times New Roman" pitchFamily="18" charset="0"/>
              </a:rPr>
              <a:t> joints”, which labeled Chinese cooking as lower-class type.</a:t>
            </a:r>
            <a:endParaRPr lang="zh-CN" altLang="en-US" sz="2800" b="0" dirty="0" smtClean="0">
              <a:latin typeface="Times New Roman" pitchFamily="18" charset="0"/>
              <a:cs typeface="Times New Roman" pitchFamily="18" charset="0"/>
            </a:endParaRPr>
          </a:p>
          <a:p>
            <a:pPr>
              <a:buNone/>
            </a:pPr>
            <a:endParaRPr lang="zh-CN" altLang="en-US" dirty="0"/>
          </a:p>
        </p:txBody>
      </p:sp>
      <p:sp>
        <p:nvSpPr>
          <p:cNvPr id="4" name="TextBox 3"/>
          <p:cNvSpPr txBox="1"/>
          <p:nvPr/>
        </p:nvSpPr>
        <p:spPr>
          <a:xfrm>
            <a:off x="3786182" y="2643182"/>
            <a:ext cx="2857520" cy="447913"/>
          </a:xfrm>
          <a:prstGeom prst="round2DiagRect">
            <a:avLst>
              <a:gd name="adj1" fmla="val 16667"/>
              <a:gd name="adj2" fmla="val 30622"/>
            </a:avLst>
          </a:prstGeom>
          <a:noFill/>
        </p:spPr>
        <p:txBody>
          <a:bodyPr wrap="square" rtlCol="0">
            <a:spAutoFit/>
          </a:bodyPr>
          <a:lstStyle/>
          <a:p>
            <a:r>
              <a:rPr lang="en-US" altLang="zh-CN" dirty="0" smtClean="0"/>
              <a:t>causing an evil reputation</a:t>
            </a:r>
            <a:endParaRPr lang="zh-CN" altLang="en-US" dirty="0"/>
          </a:p>
        </p:txBody>
      </p:sp>
      <p:cxnSp>
        <p:nvCxnSpPr>
          <p:cNvPr id="6" name="肘形连接符 5"/>
          <p:cNvCxnSpPr/>
          <p:nvPr/>
        </p:nvCxnSpPr>
        <p:spPr>
          <a:xfrm rot="16200000" flipH="1">
            <a:off x="2893207" y="2107397"/>
            <a:ext cx="785818" cy="714380"/>
          </a:xfrm>
          <a:prstGeom prst="bentConnector3">
            <a:avLst>
              <a:gd name="adj1" fmla="val 98995"/>
            </a:avLst>
          </a:prstGeom>
          <a:ln w="38100">
            <a:solidFill>
              <a:srgbClr val="7030A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2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ASUS\Desktop\2.jpg"/>
          <p:cNvPicPr>
            <a:picLocks noGrp="1" noChangeAspect="1" noChangeArrowheads="1"/>
          </p:cNvPicPr>
          <p:nvPr>
            <p:ph idx="1"/>
          </p:nvPr>
        </p:nvPicPr>
        <p:blipFill>
          <a:blip r:embed="rId2"/>
          <a:srcRect/>
          <a:stretch>
            <a:fillRect/>
          </a:stretch>
        </p:blipFill>
        <p:spPr bwMode="auto">
          <a:xfrm>
            <a:off x="357158" y="1285860"/>
            <a:ext cx="3929090" cy="3786214"/>
          </a:xfrm>
          <a:prstGeom prst="rect">
            <a:avLst/>
          </a:prstGeom>
          <a:noFill/>
        </p:spPr>
      </p:pic>
      <p:pic>
        <p:nvPicPr>
          <p:cNvPr id="1030" name="Picture 6" descr="C:\Users\ASUS\Desktop\t019d9ce33f902daff6.jpg"/>
          <p:cNvPicPr>
            <a:picLocks noChangeAspect="1" noChangeArrowheads="1"/>
          </p:cNvPicPr>
          <p:nvPr/>
        </p:nvPicPr>
        <p:blipFill>
          <a:blip r:embed="rId3"/>
          <a:srcRect/>
          <a:stretch>
            <a:fillRect/>
          </a:stretch>
        </p:blipFill>
        <p:spPr bwMode="auto">
          <a:xfrm>
            <a:off x="5000628" y="1285860"/>
            <a:ext cx="3786214" cy="3808414"/>
          </a:xfrm>
          <a:prstGeom prst="rect">
            <a:avLst/>
          </a:prstGeom>
          <a:noFill/>
        </p:spPr>
      </p:pic>
      <p:sp>
        <p:nvSpPr>
          <p:cNvPr id="13" name="TextBox 12"/>
          <p:cNvSpPr txBox="1"/>
          <p:nvPr/>
        </p:nvSpPr>
        <p:spPr>
          <a:xfrm>
            <a:off x="1000100" y="5500702"/>
            <a:ext cx="3500462" cy="461665"/>
          </a:xfrm>
          <a:prstGeom prst="rect">
            <a:avLst/>
          </a:prstGeom>
          <a:noFill/>
        </p:spPr>
        <p:txBody>
          <a:bodyPr wrap="square" rtlCol="0">
            <a:spAutoFit/>
          </a:bodyPr>
          <a:lstStyle/>
          <a:p>
            <a:r>
              <a:rPr lang="en-US" altLang="zh-CN" sz="2400" dirty="0" smtClean="0"/>
              <a:t>Chop </a:t>
            </a:r>
            <a:r>
              <a:rPr lang="en-US" altLang="zh-CN" sz="2400" dirty="0" err="1" smtClean="0"/>
              <a:t>Suey</a:t>
            </a:r>
            <a:r>
              <a:rPr lang="en-US" altLang="zh-CN" sz="2400" dirty="0" smtClean="0"/>
              <a:t> Joints</a:t>
            </a:r>
            <a:endParaRPr lang="zh-CN" altLang="en-US" sz="2400" dirty="0"/>
          </a:p>
        </p:txBody>
      </p:sp>
      <p:sp>
        <p:nvSpPr>
          <p:cNvPr id="14" name="TextBox 13"/>
          <p:cNvSpPr txBox="1"/>
          <p:nvPr/>
        </p:nvSpPr>
        <p:spPr>
          <a:xfrm>
            <a:off x="6000760" y="5500702"/>
            <a:ext cx="3286148" cy="461665"/>
          </a:xfrm>
          <a:prstGeom prst="rect">
            <a:avLst/>
          </a:prstGeom>
          <a:noFill/>
        </p:spPr>
        <p:txBody>
          <a:bodyPr wrap="square" rtlCol="0">
            <a:spAutoFit/>
          </a:bodyPr>
          <a:lstStyle/>
          <a:p>
            <a:r>
              <a:rPr lang="en-US" altLang="zh-CN" sz="2400" dirty="0" smtClean="0"/>
              <a:t>Chow Mien</a:t>
            </a:r>
            <a:endParaRPr lang="zh-CN" alt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AutoShape 3"/>
          <p:cNvSpPr>
            <a:spLocks noChangeArrowheads="1"/>
          </p:cNvSpPr>
          <p:nvPr/>
        </p:nvSpPr>
        <p:spPr bwMode="gray">
          <a:xfrm rot="5400000">
            <a:off x="779457" y="3868745"/>
            <a:ext cx="2160585" cy="199547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endParaRPr lang="zh-CN" altLang="en-US"/>
          </a:p>
        </p:txBody>
      </p:sp>
      <p:sp>
        <p:nvSpPr>
          <p:cNvPr id="134148" name="Freeform 4"/>
          <p:cNvSpPr>
            <a:spLocks/>
          </p:cNvSpPr>
          <p:nvPr/>
        </p:nvSpPr>
        <p:spPr bwMode="gray">
          <a:xfrm>
            <a:off x="873125" y="3763963"/>
            <a:ext cx="2006600" cy="481012"/>
          </a:xfrm>
          <a:custGeom>
            <a:avLst/>
            <a:gdLst/>
            <a:ahLst/>
            <a:cxnLst>
              <a:cxn ang="0">
                <a:pos x="5" y="303"/>
              </a:cxn>
              <a:cxn ang="0">
                <a:pos x="21" y="177"/>
              </a:cxn>
              <a:cxn ang="0">
                <a:pos x="172" y="22"/>
              </a:cxn>
              <a:cxn ang="0">
                <a:pos x="361" y="11"/>
              </a:cxn>
              <a:cxn ang="0">
                <a:pos x="932" y="12"/>
              </a:cxn>
              <a:cxn ang="0">
                <a:pos x="1070" y="14"/>
              </a:cxn>
              <a:cxn ang="0">
                <a:pos x="1260" y="189"/>
              </a:cxn>
              <a:cxn ang="0">
                <a:pos x="1266" y="302"/>
              </a:cxn>
              <a:cxn ang="0">
                <a:pos x="5" y="303"/>
              </a:cxn>
            </a:cxnLst>
            <a:rect l="0" t="0" r="r" b="b"/>
            <a:pathLst>
              <a:path w="1270" h="303">
                <a:moveTo>
                  <a:pt x="5" y="303"/>
                </a:moveTo>
                <a:cubicBezTo>
                  <a:pt x="5" y="303"/>
                  <a:pt x="0" y="253"/>
                  <a:pt x="21" y="177"/>
                </a:cubicBezTo>
                <a:cubicBezTo>
                  <a:pt x="48" y="130"/>
                  <a:pt x="69" y="44"/>
                  <a:pt x="172" y="22"/>
                </a:cubicBezTo>
                <a:cubicBezTo>
                  <a:pt x="275" y="0"/>
                  <a:pt x="235" y="13"/>
                  <a:pt x="361" y="11"/>
                </a:cubicBezTo>
                <a:cubicBezTo>
                  <a:pt x="487" y="9"/>
                  <a:pt x="813" y="12"/>
                  <a:pt x="932" y="12"/>
                </a:cubicBezTo>
                <a:cubicBezTo>
                  <a:pt x="1050" y="12"/>
                  <a:pt x="998" y="2"/>
                  <a:pt x="1070" y="14"/>
                </a:cubicBezTo>
                <a:cubicBezTo>
                  <a:pt x="1143" y="26"/>
                  <a:pt x="1215" y="84"/>
                  <a:pt x="1260" y="189"/>
                </a:cubicBezTo>
                <a:cubicBezTo>
                  <a:pt x="1270" y="262"/>
                  <a:pt x="1266" y="302"/>
                  <a:pt x="1266" y="302"/>
                </a:cubicBezTo>
                <a:lnTo>
                  <a:pt x="5" y="303"/>
                </a:lnTo>
                <a:close/>
              </a:path>
            </a:pathLst>
          </a:custGeom>
          <a:solidFill>
            <a:schemeClr val="accent2">
              <a:alpha val="50000"/>
            </a:schemeClr>
          </a:solidFill>
          <a:ln w="38100" cap="flat" cmpd="sng">
            <a:noFill/>
            <a:prstDash val="solid"/>
            <a:round/>
            <a:headEnd/>
            <a:tailEnd/>
          </a:ln>
          <a:effectLst/>
        </p:spPr>
        <p:txBody>
          <a:bodyPr wrap="none" anchor="ctr"/>
          <a:lstStyle/>
          <a:p>
            <a:endParaRPr lang="zh-CN" altLang="en-US"/>
          </a:p>
        </p:txBody>
      </p:sp>
      <p:sp>
        <p:nvSpPr>
          <p:cNvPr id="134150" name="Text Box 6"/>
          <p:cNvSpPr txBox="1">
            <a:spLocks noChangeArrowheads="1"/>
          </p:cNvSpPr>
          <p:nvPr/>
        </p:nvSpPr>
        <p:spPr bwMode="gray">
          <a:xfrm>
            <a:off x="862013" y="4441825"/>
            <a:ext cx="2011362" cy="292388"/>
          </a:xfrm>
          <a:prstGeom prst="rect">
            <a:avLst/>
          </a:prstGeom>
          <a:noFill/>
          <a:ln w="9525" algn="ctr">
            <a:noFill/>
            <a:miter lim="800000"/>
            <a:headEnd/>
            <a:tailEnd/>
          </a:ln>
          <a:effectLst/>
        </p:spPr>
        <p:txBody>
          <a:bodyPr wrap="square">
            <a:spAutoFit/>
          </a:bodyPr>
          <a:lstStyle/>
          <a:p>
            <a:pPr algn="ctr" eaLnBrk="0" hangingPunct="0"/>
            <a:endParaRPr lang="en-US" altLang="zh-CN" sz="1300" dirty="0">
              <a:solidFill>
                <a:srgbClr val="1C1C1C"/>
              </a:solidFill>
              <a:ea typeface="宋体" charset="-122"/>
            </a:endParaRPr>
          </a:p>
        </p:txBody>
      </p:sp>
      <p:sp>
        <p:nvSpPr>
          <p:cNvPr id="134151" name="AutoShape 7"/>
          <p:cNvSpPr>
            <a:spLocks noChangeArrowheads="1"/>
          </p:cNvSpPr>
          <p:nvPr/>
        </p:nvSpPr>
        <p:spPr bwMode="gray">
          <a:xfrm rot="5400000">
            <a:off x="3529013" y="3841750"/>
            <a:ext cx="2181225" cy="202882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endParaRPr lang="zh-CN" altLang="en-US"/>
          </a:p>
        </p:txBody>
      </p:sp>
      <p:sp>
        <p:nvSpPr>
          <p:cNvPr id="134152" name="Freeform 8"/>
          <p:cNvSpPr>
            <a:spLocks/>
          </p:cNvSpPr>
          <p:nvPr/>
        </p:nvSpPr>
        <p:spPr bwMode="gray">
          <a:xfrm>
            <a:off x="3621088" y="3762375"/>
            <a:ext cx="2001837" cy="481013"/>
          </a:xfrm>
          <a:custGeom>
            <a:avLst/>
            <a:gdLst/>
            <a:ahLst/>
            <a:cxnLst>
              <a:cxn ang="0">
                <a:pos x="6" y="297"/>
              </a:cxn>
              <a:cxn ang="0">
                <a:pos x="18" y="174"/>
              </a:cxn>
              <a:cxn ang="0">
                <a:pos x="171" y="30"/>
              </a:cxn>
              <a:cxn ang="0">
                <a:pos x="352" y="13"/>
              </a:cxn>
              <a:cxn ang="0">
                <a:pos x="922" y="10"/>
              </a:cxn>
              <a:cxn ang="0">
                <a:pos x="1061" y="12"/>
              </a:cxn>
              <a:cxn ang="0">
                <a:pos x="1251" y="190"/>
              </a:cxn>
              <a:cxn ang="0">
                <a:pos x="1257" y="303"/>
              </a:cxn>
              <a:cxn ang="0">
                <a:pos x="6" y="297"/>
              </a:cxn>
            </a:cxnLst>
            <a:rect l="0" t="0" r="r" b="b"/>
            <a:pathLst>
              <a:path w="1261" h="303">
                <a:moveTo>
                  <a:pt x="6" y="297"/>
                </a:moveTo>
                <a:cubicBezTo>
                  <a:pt x="6" y="297"/>
                  <a:pt x="0" y="225"/>
                  <a:pt x="18" y="174"/>
                </a:cubicBezTo>
                <a:cubicBezTo>
                  <a:pt x="36" y="123"/>
                  <a:pt x="105" y="45"/>
                  <a:pt x="171" y="30"/>
                </a:cubicBezTo>
                <a:cubicBezTo>
                  <a:pt x="237" y="15"/>
                  <a:pt x="227" y="16"/>
                  <a:pt x="352" y="13"/>
                </a:cubicBezTo>
                <a:cubicBezTo>
                  <a:pt x="477" y="10"/>
                  <a:pt x="804" y="10"/>
                  <a:pt x="922" y="10"/>
                </a:cubicBezTo>
                <a:cubicBezTo>
                  <a:pt x="1039" y="10"/>
                  <a:pt x="988" y="0"/>
                  <a:pt x="1061" y="12"/>
                </a:cubicBezTo>
                <a:cubicBezTo>
                  <a:pt x="1133" y="24"/>
                  <a:pt x="1206" y="83"/>
                  <a:pt x="1251" y="190"/>
                </a:cubicBezTo>
                <a:cubicBezTo>
                  <a:pt x="1261" y="263"/>
                  <a:pt x="1257" y="303"/>
                  <a:pt x="1257" y="303"/>
                </a:cubicBezTo>
                <a:lnTo>
                  <a:pt x="6" y="297"/>
                </a:lnTo>
                <a:close/>
              </a:path>
            </a:pathLst>
          </a:custGeom>
          <a:solidFill>
            <a:schemeClr val="accent1">
              <a:alpha val="50000"/>
            </a:schemeClr>
          </a:solidFill>
          <a:ln w="38100" cap="flat" cmpd="sng">
            <a:noFill/>
            <a:prstDash val="solid"/>
            <a:round/>
            <a:headEnd/>
            <a:tailEnd/>
          </a:ln>
          <a:effectLst/>
        </p:spPr>
        <p:txBody>
          <a:bodyPr wrap="none" anchor="ctr"/>
          <a:lstStyle/>
          <a:p>
            <a:endParaRPr lang="zh-CN" altLang="en-US"/>
          </a:p>
        </p:txBody>
      </p:sp>
      <p:sp>
        <p:nvSpPr>
          <p:cNvPr id="134154" name="Text Box 10"/>
          <p:cNvSpPr txBox="1">
            <a:spLocks noChangeArrowheads="1"/>
          </p:cNvSpPr>
          <p:nvPr/>
        </p:nvSpPr>
        <p:spPr bwMode="gray">
          <a:xfrm>
            <a:off x="3605213" y="4441825"/>
            <a:ext cx="2011362" cy="1200329"/>
          </a:xfrm>
          <a:prstGeom prst="rect">
            <a:avLst/>
          </a:prstGeom>
          <a:noFill/>
          <a:ln w="9525" algn="ctr">
            <a:noFill/>
            <a:miter lim="800000"/>
            <a:headEnd/>
            <a:tailEnd/>
          </a:ln>
          <a:effectLst/>
        </p:spPr>
        <p:txBody>
          <a:bodyPr>
            <a:spAutoFit/>
          </a:bodyPr>
          <a:lstStyle/>
          <a:p>
            <a:pPr algn="ctr" eaLnBrk="0" hangingPunct="0"/>
            <a:r>
              <a:rPr lang="en-US" sz="2400" dirty="0" smtClean="0"/>
              <a:t>bring real </a:t>
            </a:r>
          </a:p>
          <a:p>
            <a:pPr algn="ctr" eaLnBrk="0" hangingPunct="0"/>
            <a:r>
              <a:rPr lang="en-US" sz="2400" dirty="0" smtClean="0"/>
              <a:t>Chinese food to foreigners</a:t>
            </a:r>
            <a:endParaRPr lang="en-US" altLang="zh-CN" sz="2400" dirty="0">
              <a:solidFill>
                <a:srgbClr val="1C1C1C"/>
              </a:solidFill>
              <a:ea typeface="宋体" charset="-122"/>
            </a:endParaRPr>
          </a:p>
        </p:txBody>
      </p:sp>
      <p:sp>
        <p:nvSpPr>
          <p:cNvPr id="134155" name="AutoShape 11"/>
          <p:cNvSpPr>
            <a:spLocks noChangeArrowheads="1"/>
          </p:cNvSpPr>
          <p:nvPr/>
        </p:nvSpPr>
        <p:spPr bwMode="gray">
          <a:xfrm rot="5400000">
            <a:off x="6234113" y="3841750"/>
            <a:ext cx="2181225" cy="2028825"/>
          </a:xfrm>
          <a:prstGeom prst="roundRect">
            <a:avLst>
              <a:gd name="adj" fmla="val 19894"/>
            </a:avLst>
          </a:prstGeom>
          <a:gradFill rotWithShape="1">
            <a:gsLst>
              <a:gs pos="0">
                <a:schemeClr val="bg1">
                  <a:gamma/>
                  <a:shade val="78824"/>
                  <a:invGamma/>
                  <a:alpha val="98000"/>
                </a:schemeClr>
              </a:gs>
              <a:gs pos="50000">
                <a:schemeClr val="bg1"/>
              </a:gs>
              <a:gs pos="100000">
                <a:schemeClr val="bg1">
                  <a:gamma/>
                  <a:shade val="78824"/>
                  <a:invGamma/>
                  <a:alpha val="98000"/>
                </a:schemeClr>
              </a:gs>
            </a:gsLst>
            <a:lin ang="5400000" scaled="1"/>
          </a:gradFill>
          <a:ln w="38100" algn="ctr">
            <a:solidFill>
              <a:srgbClr val="DDDDDD"/>
            </a:solidFill>
            <a:round/>
            <a:headEnd/>
            <a:tailEnd/>
          </a:ln>
          <a:effectLst/>
        </p:spPr>
        <p:txBody>
          <a:bodyPr wrap="none" anchor="ctr"/>
          <a:lstStyle/>
          <a:p>
            <a:endParaRPr lang="zh-CN" altLang="en-US"/>
          </a:p>
        </p:txBody>
      </p:sp>
      <p:sp>
        <p:nvSpPr>
          <p:cNvPr id="134156" name="Freeform 12"/>
          <p:cNvSpPr>
            <a:spLocks/>
          </p:cNvSpPr>
          <p:nvPr/>
        </p:nvSpPr>
        <p:spPr bwMode="gray">
          <a:xfrm>
            <a:off x="6319838" y="3762375"/>
            <a:ext cx="2008187" cy="482600"/>
          </a:xfrm>
          <a:custGeom>
            <a:avLst/>
            <a:gdLst/>
            <a:ahLst/>
            <a:cxnLst>
              <a:cxn ang="0">
                <a:pos x="0" y="298"/>
              </a:cxn>
              <a:cxn ang="0">
                <a:pos x="7" y="171"/>
              </a:cxn>
              <a:cxn ang="0">
                <a:pos x="166" y="14"/>
              </a:cxn>
              <a:cxn ang="0">
                <a:pos x="356" y="13"/>
              </a:cxn>
              <a:cxn ang="0">
                <a:pos x="922" y="10"/>
              </a:cxn>
              <a:cxn ang="0">
                <a:pos x="1060" y="12"/>
              </a:cxn>
              <a:cxn ang="0">
                <a:pos x="1249" y="186"/>
              </a:cxn>
              <a:cxn ang="0">
                <a:pos x="1255" y="297"/>
              </a:cxn>
              <a:cxn ang="0">
                <a:pos x="0" y="298"/>
              </a:cxn>
            </a:cxnLst>
            <a:rect l="0" t="0" r="r" b="b"/>
            <a:pathLst>
              <a:path w="1259" h="298">
                <a:moveTo>
                  <a:pt x="0" y="298"/>
                </a:moveTo>
                <a:lnTo>
                  <a:pt x="7" y="171"/>
                </a:lnTo>
                <a:cubicBezTo>
                  <a:pt x="35" y="124"/>
                  <a:pt x="108" y="40"/>
                  <a:pt x="166" y="14"/>
                </a:cubicBezTo>
                <a:lnTo>
                  <a:pt x="356" y="13"/>
                </a:lnTo>
                <a:cubicBezTo>
                  <a:pt x="482" y="12"/>
                  <a:pt x="805" y="10"/>
                  <a:pt x="922" y="10"/>
                </a:cubicBezTo>
                <a:cubicBezTo>
                  <a:pt x="1039" y="10"/>
                  <a:pt x="988" y="0"/>
                  <a:pt x="1060" y="12"/>
                </a:cubicBezTo>
                <a:cubicBezTo>
                  <a:pt x="1132" y="24"/>
                  <a:pt x="1204" y="81"/>
                  <a:pt x="1249" y="186"/>
                </a:cubicBezTo>
                <a:cubicBezTo>
                  <a:pt x="1259" y="258"/>
                  <a:pt x="1255" y="297"/>
                  <a:pt x="1255" y="297"/>
                </a:cubicBezTo>
                <a:lnTo>
                  <a:pt x="0" y="298"/>
                </a:lnTo>
                <a:close/>
              </a:path>
            </a:pathLst>
          </a:custGeom>
          <a:solidFill>
            <a:schemeClr val="hlink">
              <a:alpha val="50000"/>
            </a:schemeClr>
          </a:solidFill>
          <a:ln w="38100" cap="flat" cmpd="sng">
            <a:noFill/>
            <a:prstDash val="solid"/>
            <a:round/>
            <a:headEnd/>
            <a:tailEnd/>
          </a:ln>
          <a:effectLst/>
        </p:spPr>
        <p:txBody>
          <a:bodyPr wrap="none" anchor="ctr"/>
          <a:lstStyle/>
          <a:p>
            <a:endParaRPr lang="zh-CN" altLang="en-US"/>
          </a:p>
        </p:txBody>
      </p:sp>
      <p:sp>
        <p:nvSpPr>
          <p:cNvPr id="134158" name="Text Box 14"/>
          <p:cNvSpPr txBox="1">
            <a:spLocks noChangeArrowheads="1"/>
          </p:cNvSpPr>
          <p:nvPr/>
        </p:nvSpPr>
        <p:spPr bwMode="gray">
          <a:xfrm>
            <a:off x="6357950" y="4357694"/>
            <a:ext cx="2119340" cy="1569660"/>
          </a:xfrm>
          <a:prstGeom prst="rect">
            <a:avLst/>
          </a:prstGeom>
          <a:noFill/>
          <a:ln w="9525" algn="ctr">
            <a:noFill/>
            <a:miter lim="800000"/>
            <a:headEnd/>
            <a:tailEnd/>
          </a:ln>
          <a:effectLst/>
        </p:spPr>
        <p:txBody>
          <a:bodyPr wrap="square">
            <a:spAutoFit/>
          </a:bodyPr>
          <a:lstStyle/>
          <a:p>
            <a:pPr algn="ctr" eaLnBrk="0" hangingPunct="0"/>
            <a:r>
              <a:rPr lang="en-US" sz="2400" dirty="0" smtClean="0"/>
              <a:t>an inspiration to people with marginalized identities</a:t>
            </a:r>
            <a:r>
              <a:rPr lang="en-US" altLang="zh-CN" sz="2400" dirty="0" smtClean="0">
                <a:solidFill>
                  <a:srgbClr val="1C1C1C"/>
                </a:solidFill>
                <a:ea typeface="宋体" charset="-122"/>
              </a:rPr>
              <a:t>.</a:t>
            </a:r>
            <a:endParaRPr lang="en-US" altLang="zh-CN" sz="2400" dirty="0">
              <a:solidFill>
                <a:srgbClr val="1C1C1C"/>
              </a:solidFill>
              <a:ea typeface="宋体" charset="-122"/>
            </a:endParaRPr>
          </a:p>
        </p:txBody>
      </p:sp>
      <p:grpSp>
        <p:nvGrpSpPr>
          <p:cNvPr id="2" name="Group 15"/>
          <p:cNvGrpSpPr>
            <a:grpSpLocks/>
          </p:cNvGrpSpPr>
          <p:nvPr/>
        </p:nvGrpSpPr>
        <p:grpSpPr bwMode="auto">
          <a:xfrm>
            <a:off x="3422650" y="1787525"/>
            <a:ext cx="2382838" cy="538163"/>
            <a:chOff x="2251" y="1126"/>
            <a:chExt cx="1501" cy="339"/>
          </a:xfrm>
        </p:grpSpPr>
        <p:sp>
          <p:nvSpPr>
            <p:cNvPr id="134160" name="AutoShape 16"/>
            <p:cNvSpPr>
              <a:spLocks noChangeArrowheads="1"/>
            </p:cNvSpPr>
            <p:nvPr/>
          </p:nvSpPr>
          <p:spPr bwMode="gray">
            <a:xfrm>
              <a:off x="2251" y="1126"/>
              <a:ext cx="1501"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zh-CN" altLang="en-US"/>
            </a:p>
          </p:txBody>
        </p:sp>
        <p:sp>
          <p:nvSpPr>
            <p:cNvPr id="134161" name="AutoShape 17"/>
            <p:cNvSpPr>
              <a:spLocks noChangeArrowheads="1"/>
            </p:cNvSpPr>
            <p:nvPr/>
          </p:nvSpPr>
          <p:spPr bwMode="gray">
            <a:xfrm>
              <a:off x="2269" y="1145"/>
              <a:ext cx="1465" cy="303"/>
            </a:xfrm>
            <a:prstGeom prst="roundRect">
              <a:avLst>
                <a:gd name="adj" fmla="val 50000"/>
              </a:avLst>
            </a:prstGeom>
            <a:gradFill rotWithShape="1">
              <a:gsLst>
                <a:gs pos="0">
                  <a:schemeClr val="accent1">
                    <a:alpha val="89999"/>
                  </a:schemeClr>
                </a:gs>
                <a:gs pos="50000">
                  <a:schemeClr val="accent1">
                    <a:gamma/>
                    <a:tint val="33725"/>
                    <a:invGamma/>
                  </a:schemeClr>
                </a:gs>
                <a:gs pos="100000">
                  <a:schemeClr val="accent1">
                    <a:alpha val="89999"/>
                  </a:schemeClr>
                </a:gs>
              </a:gsLst>
              <a:lin ang="0" scaled="1"/>
            </a:gradFill>
            <a:ln w="9525" algn="ctr">
              <a:noFill/>
              <a:round/>
              <a:headEnd/>
              <a:tailEnd/>
            </a:ln>
            <a:effectLst/>
          </p:spPr>
          <p:txBody>
            <a:bodyPr wrap="none" anchor="ctr"/>
            <a:lstStyle/>
            <a:p>
              <a:endParaRPr lang="zh-CN" altLang="en-US"/>
            </a:p>
          </p:txBody>
        </p:sp>
      </p:grpSp>
      <p:sp>
        <p:nvSpPr>
          <p:cNvPr id="134162" name="Rectangle 18"/>
          <p:cNvSpPr>
            <a:spLocks noChangeArrowheads="1"/>
          </p:cNvSpPr>
          <p:nvPr/>
        </p:nvSpPr>
        <p:spPr bwMode="gray">
          <a:xfrm>
            <a:off x="3892550" y="1857375"/>
            <a:ext cx="1108078" cy="369332"/>
          </a:xfrm>
          <a:prstGeom prst="rect">
            <a:avLst/>
          </a:prstGeom>
          <a:noFill/>
          <a:ln w="9525" algn="ctr">
            <a:noFill/>
            <a:miter lim="800000"/>
            <a:headEnd/>
            <a:tailEnd/>
          </a:ln>
          <a:effectLst/>
        </p:spPr>
        <p:txBody>
          <a:bodyPr wrap="square">
            <a:spAutoFit/>
          </a:bodyPr>
          <a:lstStyle/>
          <a:p>
            <a:pPr algn="ctr"/>
            <a:r>
              <a:rPr lang="en-US" altLang="zh-CN" b="1" dirty="0" smtClean="0">
                <a:solidFill>
                  <a:srgbClr val="1C1C1C"/>
                </a:solidFill>
                <a:ea typeface="宋体" charset="-122"/>
              </a:rPr>
              <a:t>Efforts</a:t>
            </a:r>
            <a:endParaRPr lang="en-US" altLang="zh-CN" b="1" dirty="0">
              <a:solidFill>
                <a:srgbClr val="1C1C1C"/>
              </a:solidFill>
              <a:ea typeface="宋体" charset="-122"/>
            </a:endParaRPr>
          </a:p>
        </p:txBody>
      </p:sp>
      <p:grpSp>
        <p:nvGrpSpPr>
          <p:cNvPr id="3" name="Group 19"/>
          <p:cNvGrpSpPr>
            <a:grpSpLocks/>
          </p:cNvGrpSpPr>
          <p:nvPr/>
        </p:nvGrpSpPr>
        <p:grpSpPr bwMode="auto">
          <a:xfrm>
            <a:off x="6149975" y="1787525"/>
            <a:ext cx="2384425" cy="538163"/>
            <a:chOff x="3969" y="1126"/>
            <a:chExt cx="1502" cy="339"/>
          </a:xfrm>
        </p:grpSpPr>
        <p:sp>
          <p:nvSpPr>
            <p:cNvPr id="134164" name="AutoShape 20"/>
            <p:cNvSpPr>
              <a:spLocks noChangeArrowheads="1"/>
            </p:cNvSpPr>
            <p:nvPr/>
          </p:nvSpPr>
          <p:spPr bwMode="gray">
            <a:xfrm>
              <a:off x="3969" y="1126"/>
              <a:ext cx="1502" cy="339"/>
            </a:xfrm>
            <a:prstGeom prst="roundRect">
              <a:avLst>
                <a:gd name="adj" fmla="val 50000"/>
              </a:avLst>
            </a:prstGeom>
            <a:gradFill rotWithShape="1">
              <a:gsLst>
                <a:gs pos="0">
                  <a:srgbClr val="EAEAEA">
                    <a:gamma/>
                    <a:shade val="36078"/>
                    <a:invGamma/>
                  </a:srgbClr>
                </a:gs>
                <a:gs pos="50000">
                  <a:srgbClr val="EAEAEA"/>
                </a:gs>
                <a:gs pos="100000">
                  <a:srgbClr val="EAEAEA">
                    <a:gamma/>
                    <a:shade val="36078"/>
                    <a:invGamma/>
                  </a:srgb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zh-CN" altLang="en-US"/>
            </a:p>
          </p:txBody>
        </p:sp>
        <p:sp>
          <p:nvSpPr>
            <p:cNvPr id="134165" name="AutoShape 21"/>
            <p:cNvSpPr>
              <a:spLocks noChangeArrowheads="1"/>
            </p:cNvSpPr>
            <p:nvPr/>
          </p:nvSpPr>
          <p:spPr bwMode="gray">
            <a:xfrm>
              <a:off x="3988" y="1145"/>
              <a:ext cx="1464" cy="303"/>
            </a:xfrm>
            <a:prstGeom prst="roundRect">
              <a:avLst>
                <a:gd name="adj" fmla="val 50000"/>
              </a:avLst>
            </a:prstGeom>
            <a:gradFill rotWithShape="1">
              <a:gsLst>
                <a:gs pos="0">
                  <a:schemeClr val="hlink">
                    <a:alpha val="89999"/>
                  </a:schemeClr>
                </a:gs>
                <a:gs pos="50000">
                  <a:schemeClr val="hlink">
                    <a:gamma/>
                    <a:tint val="33725"/>
                    <a:invGamma/>
                  </a:schemeClr>
                </a:gs>
                <a:gs pos="100000">
                  <a:schemeClr val="hlink">
                    <a:alpha val="89999"/>
                  </a:schemeClr>
                </a:gs>
              </a:gsLst>
              <a:lin ang="0" scaled="1"/>
            </a:gradFill>
            <a:ln w="9525" algn="ctr">
              <a:noFill/>
              <a:round/>
              <a:headEnd/>
              <a:tailEnd/>
            </a:ln>
            <a:effectLst/>
          </p:spPr>
          <p:txBody>
            <a:bodyPr wrap="none" anchor="ctr"/>
            <a:lstStyle/>
            <a:p>
              <a:endParaRPr lang="zh-CN" altLang="en-US"/>
            </a:p>
          </p:txBody>
        </p:sp>
      </p:grpSp>
      <p:sp>
        <p:nvSpPr>
          <p:cNvPr id="134166" name="Rectangle 22"/>
          <p:cNvSpPr>
            <a:spLocks noChangeArrowheads="1"/>
          </p:cNvSpPr>
          <p:nvPr/>
        </p:nvSpPr>
        <p:spPr bwMode="gray">
          <a:xfrm>
            <a:off x="6621462" y="1857375"/>
            <a:ext cx="1450999" cy="369332"/>
          </a:xfrm>
          <a:prstGeom prst="rect">
            <a:avLst/>
          </a:prstGeom>
          <a:noFill/>
          <a:ln w="9525" algn="ctr">
            <a:noFill/>
            <a:miter lim="800000"/>
            <a:headEnd/>
            <a:tailEnd/>
          </a:ln>
          <a:effectLst/>
        </p:spPr>
        <p:txBody>
          <a:bodyPr wrap="square">
            <a:spAutoFit/>
          </a:bodyPr>
          <a:lstStyle/>
          <a:p>
            <a:pPr algn="ctr"/>
            <a:r>
              <a:rPr lang="en-US" altLang="zh-CN" b="1" dirty="0" smtClean="0">
                <a:solidFill>
                  <a:srgbClr val="1C1C1C"/>
                </a:solidFill>
                <a:ea typeface="宋体" charset="-122"/>
              </a:rPr>
              <a:t>signal</a:t>
            </a:r>
            <a:endParaRPr lang="en-US" altLang="zh-CN" b="1" dirty="0">
              <a:solidFill>
                <a:srgbClr val="1C1C1C"/>
              </a:solidFill>
              <a:ea typeface="宋体" charset="-122"/>
            </a:endParaRPr>
          </a:p>
        </p:txBody>
      </p:sp>
      <p:grpSp>
        <p:nvGrpSpPr>
          <p:cNvPr id="4" name="Group 23"/>
          <p:cNvGrpSpPr>
            <a:grpSpLocks/>
          </p:cNvGrpSpPr>
          <p:nvPr/>
        </p:nvGrpSpPr>
        <p:grpSpPr bwMode="auto">
          <a:xfrm>
            <a:off x="730250" y="1787525"/>
            <a:ext cx="2384425" cy="538163"/>
            <a:chOff x="555" y="1126"/>
            <a:chExt cx="1502" cy="339"/>
          </a:xfrm>
        </p:grpSpPr>
        <p:sp>
          <p:nvSpPr>
            <p:cNvPr id="134168" name="AutoShape 24"/>
            <p:cNvSpPr>
              <a:spLocks noChangeArrowheads="1"/>
            </p:cNvSpPr>
            <p:nvPr/>
          </p:nvSpPr>
          <p:spPr bwMode="gray">
            <a:xfrm>
              <a:off x="555" y="1126"/>
              <a:ext cx="1502" cy="339"/>
            </a:xfrm>
            <a:prstGeom prst="roundRect">
              <a:avLst>
                <a:gd name="adj" fmla="val 50000"/>
              </a:avLst>
            </a:prstGeom>
            <a:gradFill rotWithShape="1">
              <a:gsLst>
                <a:gs pos="0">
                  <a:schemeClr val="accent2">
                    <a:gamma/>
                    <a:shade val="36078"/>
                    <a:invGamma/>
                  </a:schemeClr>
                </a:gs>
                <a:gs pos="50000">
                  <a:schemeClr val="accent2"/>
                </a:gs>
                <a:gs pos="100000">
                  <a:schemeClr val="accent2">
                    <a:gamma/>
                    <a:shade val="36078"/>
                    <a:invGamma/>
                  </a:schemeClr>
                </a:gs>
              </a:gsLst>
              <a:lin ang="5400000" scaled="1"/>
            </a:gradFill>
            <a:ln w="9525" algn="ctr">
              <a:noFill/>
              <a:round/>
              <a:headEnd/>
              <a:tailEnd/>
            </a:ln>
            <a:effectLst>
              <a:outerShdw dist="40161" dir="4293903" algn="ctr" rotWithShape="0">
                <a:srgbClr val="FFFFCC">
                  <a:alpha val="50000"/>
                </a:srgbClr>
              </a:outerShdw>
            </a:effectLst>
          </p:spPr>
          <p:txBody>
            <a:bodyPr wrap="none" anchor="ctr"/>
            <a:lstStyle/>
            <a:p>
              <a:endParaRPr lang="zh-CN" altLang="en-US"/>
            </a:p>
          </p:txBody>
        </p:sp>
        <p:sp>
          <p:nvSpPr>
            <p:cNvPr id="134169" name="AutoShape 25"/>
            <p:cNvSpPr>
              <a:spLocks noChangeArrowheads="1"/>
            </p:cNvSpPr>
            <p:nvPr/>
          </p:nvSpPr>
          <p:spPr bwMode="gray">
            <a:xfrm>
              <a:off x="574" y="1145"/>
              <a:ext cx="1464" cy="303"/>
            </a:xfrm>
            <a:prstGeom prst="roundRect">
              <a:avLst>
                <a:gd name="adj" fmla="val 50000"/>
              </a:avLst>
            </a:prstGeom>
            <a:gradFill rotWithShape="1">
              <a:gsLst>
                <a:gs pos="0">
                  <a:schemeClr val="accent2">
                    <a:alpha val="89999"/>
                  </a:schemeClr>
                </a:gs>
                <a:gs pos="50000">
                  <a:schemeClr val="accent2">
                    <a:gamma/>
                    <a:tint val="33725"/>
                    <a:invGamma/>
                  </a:schemeClr>
                </a:gs>
                <a:gs pos="100000">
                  <a:schemeClr val="accent2">
                    <a:alpha val="89999"/>
                  </a:schemeClr>
                </a:gs>
              </a:gsLst>
              <a:lin ang="0" scaled="1"/>
            </a:gradFill>
            <a:ln w="9525" algn="ctr">
              <a:noFill/>
              <a:round/>
              <a:headEnd/>
              <a:tailEnd/>
            </a:ln>
            <a:effectLst/>
          </p:spPr>
          <p:txBody>
            <a:bodyPr wrap="none" anchor="ctr"/>
            <a:lstStyle/>
            <a:p>
              <a:endParaRPr lang="zh-CN" altLang="en-US"/>
            </a:p>
          </p:txBody>
        </p:sp>
      </p:grpSp>
      <p:sp>
        <p:nvSpPr>
          <p:cNvPr id="134170" name="Rectangle 26"/>
          <p:cNvSpPr>
            <a:spLocks noChangeArrowheads="1"/>
          </p:cNvSpPr>
          <p:nvPr/>
        </p:nvSpPr>
        <p:spPr bwMode="gray">
          <a:xfrm>
            <a:off x="1071538" y="1857364"/>
            <a:ext cx="1261884" cy="369332"/>
          </a:xfrm>
          <a:prstGeom prst="rect">
            <a:avLst/>
          </a:prstGeom>
          <a:noFill/>
          <a:ln w="9525" algn="ctr">
            <a:noFill/>
            <a:miter lim="800000"/>
            <a:headEnd/>
            <a:tailEnd/>
          </a:ln>
          <a:effectLst/>
        </p:spPr>
        <p:txBody>
          <a:bodyPr wrap="none">
            <a:spAutoFit/>
          </a:bodyPr>
          <a:lstStyle/>
          <a:p>
            <a:pPr algn="ctr"/>
            <a:r>
              <a:rPr lang="en-US" altLang="zh-CN" b="1" dirty="0" smtClean="0">
                <a:solidFill>
                  <a:srgbClr val="1C1C1C"/>
                </a:solidFill>
                <a:ea typeface="宋体" charset="-122"/>
              </a:rPr>
              <a:t>Character</a:t>
            </a:r>
            <a:endParaRPr lang="en-US" altLang="zh-CN" b="1" dirty="0">
              <a:solidFill>
                <a:srgbClr val="1C1C1C"/>
              </a:solidFill>
              <a:ea typeface="宋体" charset="-122"/>
            </a:endParaRPr>
          </a:p>
        </p:txBody>
      </p:sp>
      <p:sp>
        <p:nvSpPr>
          <p:cNvPr id="134171" name="AutoShape 27"/>
          <p:cNvSpPr>
            <a:spLocks noChangeArrowheads="1"/>
          </p:cNvSpPr>
          <p:nvPr/>
        </p:nvSpPr>
        <p:spPr bwMode="gray">
          <a:xfrm flipV="1">
            <a:off x="915988" y="2362200"/>
            <a:ext cx="1981200" cy="1371600"/>
          </a:xfrm>
          <a:prstGeom prst="triangle">
            <a:avLst>
              <a:gd name="adj" fmla="val 50000"/>
            </a:avLst>
          </a:prstGeom>
          <a:gradFill rotWithShape="1">
            <a:gsLst>
              <a:gs pos="0">
                <a:schemeClr val="accent2"/>
              </a:gs>
              <a:gs pos="100000">
                <a:schemeClr val="accent2">
                  <a:gamma/>
                  <a:tint val="0"/>
                  <a:invGamma/>
                </a:schemeClr>
              </a:gs>
            </a:gsLst>
            <a:lin ang="5400000" scaled="1"/>
          </a:gradFill>
          <a:ln w="9525">
            <a:noFill/>
            <a:miter lim="800000"/>
            <a:headEnd/>
            <a:tailEnd/>
          </a:ln>
          <a:effectLst/>
        </p:spPr>
        <p:txBody>
          <a:bodyPr wrap="none" anchor="ctr"/>
          <a:lstStyle/>
          <a:p>
            <a:endParaRPr lang="zh-CN" altLang="en-US"/>
          </a:p>
        </p:txBody>
      </p:sp>
      <p:sp>
        <p:nvSpPr>
          <p:cNvPr id="134172" name="AutoShape 28"/>
          <p:cNvSpPr>
            <a:spLocks noChangeArrowheads="1"/>
          </p:cNvSpPr>
          <p:nvPr/>
        </p:nvSpPr>
        <p:spPr bwMode="gray">
          <a:xfrm flipV="1">
            <a:off x="3582988" y="2362200"/>
            <a:ext cx="1981200" cy="1371600"/>
          </a:xfrm>
          <a:prstGeom prst="triangle">
            <a:avLst>
              <a:gd name="adj" fmla="val 50000"/>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endParaRPr lang="zh-CN" altLang="en-US"/>
          </a:p>
        </p:txBody>
      </p:sp>
      <p:sp>
        <p:nvSpPr>
          <p:cNvPr id="134173" name="AutoShape 29"/>
          <p:cNvSpPr>
            <a:spLocks noChangeArrowheads="1"/>
          </p:cNvSpPr>
          <p:nvPr/>
        </p:nvSpPr>
        <p:spPr bwMode="gray">
          <a:xfrm flipV="1">
            <a:off x="6326188" y="2362200"/>
            <a:ext cx="1981200" cy="1371600"/>
          </a:xfrm>
          <a:prstGeom prst="triangle">
            <a:avLst>
              <a:gd name="adj" fmla="val 50000"/>
            </a:avLst>
          </a:prstGeom>
          <a:gradFill rotWithShape="1">
            <a:gsLst>
              <a:gs pos="0">
                <a:schemeClr val="hlink"/>
              </a:gs>
              <a:gs pos="100000">
                <a:schemeClr val="hlink">
                  <a:gamma/>
                  <a:tint val="0"/>
                  <a:invGamma/>
                </a:schemeClr>
              </a:gs>
            </a:gsLst>
            <a:lin ang="5400000" scaled="1"/>
          </a:gradFill>
          <a:ln w="9525">
            <a:noFill/>
            <a:miter lim="800000"/>
            <a:headEnd/>
            <a:tailEnd/>
          </a:ln>
          <a:effectLst/>
        </p:spPr>
        <p:txBody>
          <a:bodyPr wrap="none" anchor="ctr"/>
          <a:lstStyle/>
          <a:p>
            <a:endParaRPr lang="zh-CN" altLang="en-US"/>
          </a:p>
        </p:txBody>
      </p:sp>
      <p:sp>
        <p:nvSpPr>
          <p:cNvPr id="32" name="Text Box 10"/>
          <p:cNvSpPr txBox="1">
            <a:spLocks noChangeArrowheads="1"/>
          </p:cNvSpPr>
          <p:nvPr/>
        </p:nvSpPr>
        <p:spPr bwMode="gray">
          <a:xfrm>
            <a:off x="857224" y="4286256"/>
            <a:ext cx="2011362" cy="1569660"/>
          </a:xfrm>
          <a:prstGeom prst="rect">
            <a:avLst/>
          </a:prstGeom>
          <a:noFill/>
          <a:ln w="9525" algn="ctr">
            <a:noFill/>
            <a:miter lim="800000"/>
            <a:headEnd/>
            <a:tailEnd/>
          </a:ln>
          <a:effectLst/>
        </p:spPr>
        <p:txBody>
          <a:bodyPr>
            <a:spAutoFit/>
          </a:bodyPr>
          <a:lstStyle/>
          <a:p>
            <a:pPr algn="ctr" eaLnBrk="0" hangingPunct="0"/>
            <a:r>
              <a:rPr lang="en-US" altLang="zh-CN" sz="2400" b="1" dirty="0" smtClean="0">
                <a:solidFill>
                  <a:srgbClr val="1C1C1C"/>
                </a:solidFill>
                <a:ea typeface="宋体" charset="-122"/>
              </a:rPr>
              <a:t>creative</a:t>
            </a:r>
          </a:p>
          <a:p>
            <a:pPr algn="ctr" eaLnBrk="0" hangingPunct="0"/>
            <a:r>
              <a:rPr lang="en-US" altLang="zh-CN" sz="2400" b="1" dirty="0" smtClean="0">
                <a:solidFill>
                  <a:srgbClr val="1C1C1C"/>
                </a:solidFill>
                <a:ea typeface="宋体" charset="-122"/>
              </a:rPr>
              <a:t>Intelligent</a:t>
            </a:r>
          </a:p>
          <a:p>
            <a:pPr algn="ctr" eaLnBrk="0" hangingPunct="0"/>
            <a:r>
              <a:rPr lang="en-US" altLang="zh-CN" sz="2400" b="1" dirty="0" smtClean="0">
                <a:solidFill>
                  <a:srgbClr val="1C1C1C"/>
                </a:solidFill>
                <a:ea typeface="宋体" charset="-122"/>
              </a:rPr>
              <a:t>Hard-working</a:t>
            </a:r>
            <a:endParaRPr lang="en-US" altLang="zh-CN" sz="2400" dirty="0">
              <a:solidFill>
                <a:srgbClr val="1C1C1C"/>
              </a:solidFill>
              <a:ea typeface="宋体" charset="-122"/>
            </a:endParaRPr>
          </a:p>
        </p:txBody>
      </p:sp>
      <p:sp>
        <p:nvSpPr>
          <p:cNvPr id="31" name="矩形 30"/>
          <p:cNvSpPr/>
          <p:nvPr/>
        </p:nvSpPr>
        <p:spPr>
          <a:xfrm>
            <a:off x="1928794" y="1142984"/>
            <a:ext cx="5165197" cy="523220"/>
          </a:xfrm>
          <a:prstGeom prst="rect">
            <a:avLst/>
          </a:prstGeom>
        </p:spPr>
        <p:txBody>
          <a:bodyPr wrap="none">
            <a:spAutoFit/>
          </a:bodyPr>
          <a:lstStyle/>
          <a:p>
            <a:r>
              <a:rPr lang="en-US" altLang="zh-CN" sz="2800" dirty="0" smtClean="0">
                <a:solidFill>
                  <a:srgbClr val="7030A0"/>
                </a:solidFill>
                <a:latin typeface="Times New Roman" pitchFamily="18" charset="0"/>
                <a:cs typeface="Times New Roman" pitchFamily="18" charset="0"/>
              </a:rPr>
              <a:t>What can we learn from her story?</a:t>
            </a:r>
            <a:endParaRPr lang="zh-CN" altLang="en-US" sz="2800" dirty="0">
              <a:solidFill>
                <a:srgbClr val="7030A0"/>
              </a:solidFill>
            </a:endParaRPr>
          </a:p>
        </p:txBody>
      </p:sp>
      <p:sp>
        <p:nvSpPr>
          <p:cNvPr id="36" name="TextBox 35"/>
          <p:cNvSpPr txBox="1"/>
          <p:nvPr/>
        </p:nvSpPr>
        <p:spPr>
          <a:xfrm>
            <a:off x="357158" y="285728"/>
            <a:ext cx="2428892" cy="584775"/>
          </a:xfrm>
          <a:prstGeom prst="rect">
            <a:avLst/>
          </a:prstGeom>
          <a:noFill/>
        </p:spPr>
        <p:txBody>
          <a:bodyPr wrap="square" rtlCol="0">
            <a:spAutoFit/>
          </a:bodyPr>
          <a:lstStyle/>
          <a:p>
            <a:r>
              <a:rPr lang="en-US" altLang="zh-CN" sz="3200" dirty="0" smtClean="0">
                <a:solidFill>
                  <a:schemeClr val="bg1"/>
                </a:solidFill>
              </a:rPr>
              <a:t>Discussion</a:t>
            </a:r>
            <a:endParaRPr lang="zh-CN" altLang="en-US" sz="32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4170"/>
                                        </p:tgtEl>
                                        <p:attrNameLst>
                                          <p:attrName>style.visibility</p:attrName>
                                        </p:attrNameLst>
                                      </p:cBhvr>
                                      <p:to>
                                        <p:strVal val="visible"/>
                                      </p:to>
                                    </p:set>
                                    <p:anim calcmode="lin" valueType="num">
                                      <p:cBhvr additive="base">
                                        <p:cTn id="7" dur="500" fill="hold"/>
                                        <p:tgtEl>
                                          <p:spTgt spid="134170"/>
                                        </p:tgtEl>
                                        <p:attrNameLst>
                                          <p:attrName>ppt_x</p:attrName>
                                        </p:attrNameLst>
                                      </p:cBhvr>
                                      <p:tavLst>
                                        <p:tav tm="0">
                                          <p:val>
                                            <p:strVal val="#ppt_x"/>
                                          </p:val>
                                        </p:tav>
                                        <p:tav tm="100000">
                                          <p:val>
                                            <p:strVal val="#ppt_x"/>
                                          </p:val>
                                        </p:tav>
                                      </p:tavLst>
                                    </p:anim>
                                    <p:anim calcmode="lin" valueType="num">
                                      <p:cBhvr additive="base">
                                        <p:cTn id="8" dur="500" fill="hold"/>
                                        <p:tgtEl>
                                          <p:spTgt spid="134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4162"/>
                                        </p:tgtEl>
                                        <p:attrNameLst>
                                          <p:attrName>style.visibility</p:attrName>
                                        </p:attrNameLst>
                                      </p:cBhvr>
                                      <p:to>
                                        <p:strVal val="visible"/>
                                      </p:to>
                                    </p:set>
                                    <p:anim calcmode="lin" valueType="num">
                                      <p:cBhvr additive="base">
                                        <p:cTn id="19" dur="500" fill="hold"/>
                                        <p:tgtEl>
                                          <p:spTgt spid="134162"/>
                                        </p:tgtEl>
                                        <p:attrNameLst>
                                          <p:attrName>ppt_x</p:attrName>
                                        </p:attrNameLst>
                                      </p:cBhvr>
                                      <p:tavLst>
                                        <p:tav tm="0">
                                          <p:val>
                                            <p:strVal val="#ppt_x"/>
                                          </p:val>
                                        </p:tav>
                                        <p:tav tm="100000">
                                          <p:val>
                                            <p:strVal val="#ppt_x"/>
                                          </p:val>
                                        </p:tav>
                                      </p:tavLst>
                                    </p:anim>
                                    <p:anim calcmode="lin" valueType="num">
                                      <p:cBhvr additive="base">
                                        <p:cTn id="20" dur="500" fill="hold"/>
                                        <p:tgtEl>
                                          <p:spTgt spid="13416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4154"/>
                                        </p:tgtEl>
                                        <p:attrNameLst>
                                          <p:attrName>style.visibility</p:attrName>
                                        </p:attrNameLst>
                                      </p:cBhvr>
                                      <p:to>
                                        <p:strVal val="visible"/>
                                      </p:to>
                                    </p:set>
                                    <p:anim calcmode="lin" valueType="num">
                                      <p:cBhvr additive="base">
                                        <p:cTn id="25" dur="500" fill="hold"/>
                                        <p:tgtEl>
                                          <p:spTgt spid="134154"/>
                                        </p:tgtEl>
                                        <p:attrNameLst>
                                          <p:attrName>ppt_x</p:attrName>
                                        </p:attrNameLst>
                                      </p:cBhvr>
                                      <p:tavLst>
                                        <p:tav tm="0">
                                          <p:val>
                                            <p:strVal val="#ppt_x"/>
                                          </p:val>
                                        </p:tav>
                                        <p:tav tm="100000">
                                          <p:val>
                                            <p:strVal val="#ppt_x"/>
                                          </p:val>
                                        </p:tav>
                                      </p:tavLst>
                                    </p:anim>
                                    <p:anim calcmode="lin" valueType="num">
                                      <p:cBhvr additive="base">
                                        <p:cTn id="26" dur="500" fill="hold"/>
                                        <p:tgtEl>
                                          <p:spTgt spid="13415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4166"/>
                                        </p:tgtEl>
                                        <p:attrNameLst>
                                          <p:attrName>style.visibility</p:attrName>
                                        </p:attrNameLst>
                                      </p:cBhvr>
                                      <p:to>
                                        <p:strVal val="visible"/>
                                      </p:to>
                                    </p:set>
                                    <p:anim calcmode="lin" valueType="num">
                                      <p:cBhvr additive="base">
                                        <p:cTn id="31" dur="500" fill="hold"/>
                                        <p:tgtEl>
                                          <p:spTgt spid="134166"/>
                                        </p:tgtEl>
                                        <p:attrNameLst>
                                          <p:attrName>ppt_x</p:attrName>
                                        </p:attrNameLst>
                                      </p:cBhvr>
                                      <p:tavLst>
                                        <p:tav tm="0">
                                          <p:val>
                                            <p:strVal val="#ppt_x"/>
                                          </p:val>
                                        </p:tav>
                                        <p:tav tm="100000">
                                          <p:val>
                                            <p:strVal val="#ppt_x"/>
                                          </p:val>
                                        </p:tav>
                                      </p:tavLst>
                                    </p:anim>
                                    <p:anim calcmode="lin" valueType="num">
                                      <p:cBhvr additive="base">
                                        <p:cTn id="32" dur="500" fill="hold"/>
                                        <p:tgtEl>
                                          <p:spTgt spid="13416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4158"/>
                                        </p:tgtEl>
                                        <p:attrNameLst>
                                          <p:attrName>style.visibility</p:attrName>
                                        </p:attrNameLst>
                                      </p:cBhvr>
                                      <p:to>
                                        <p:strVal val="visible"/>
                                      </p:to>
                                    </p:set>
                                    <p:anim calcmode="lin" valueType="num">
                                      <p:cBhvr additive="base">
                                        <p:cTn id="37" dur="500" fill="hold"/>
                                        <p:tgtEl>
                                          <p:spTgt spid="134158"/>
                                        </p:tgtEl>
                                        <p:attrNameLst>
                                          <p:attrName>ppt_x</p:attrName>
                                        </p:attrNameLst>
                                      </p:cBhvr>
                                      <p:tavLst>
                                        <p:tav tm="0">
                                          <p:val>
                                            <p:strVal val="#ppt_x"/>
                                          </p:val>
                                        </p:tav>
                                        <p:tav tm="100000">
                                          <p:val>
                                            <p:strVal val="#ppt_x"/>
                                          </p:val>
                                        </p:tav>
                                      </p:tavLst>
                                    </p:anim>
                                    <p:anim calcmode="lin" valueType="num">
                                      <p:cBhvr additive="base">
                                        <p:cTn id="38" dur="500" fill="hold"/>
                                        <p:tgtEl>
                                          <p:spTgt spid="1341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4" grpId="0"/>
      <p:bldP spid="134158" grpId="0"/>
      <p:bldP spid="134162" grpId="0"/>
      <p:bldP spid="134166" grpId="0"/>
      <p:bldP spid="134170"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esktop\IMG_3874.GIF"/>
          <p:cNvPicPr>
            <a:picLocks noGrp="1" noChangeAspect="1" noChangeArrowheads="1" noCrop="1"/>
          </p:cNvPicPr>
          <p:nvPr>
            <p:ph idx="1"/>
          </p:nvPr>
        </p:nvPicPr>
        <p:blipFill>
          <a:blip r:embed="rId2"/>
          <a:srcRect/>
          <a:stretch>
            <a:fillRect/>
          </a:stretch>
        </p:blipFill>
        <p:spPr bwMode="auto">
          <a:xfrm>
            <a:off x="714348" y="1428736"/>
            <a:ext cx="4788865" cy="4846563"/>
          </a:xfrm>
          <a:prstGeom prst="rect">
            <a:avLst/>
          </a:prstGeom>
          <a:noFill/>
        </p:spPr>
      </p:pic>
      <p:sp>
        <p:nvSpPr>
          <p:cNvPr id="4" name="标题 1"/>
          <p:cNvSpPr txBox="1">
            <a:spLocks noGrp="1"/>
          </p:cNvSpPr>
          <p:nvPr>
            <p:ph type="title"/>
          </p:nvPr>
        </p:nvSpPr>
        <p:spPr bwMode="white">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0" cap="none" spc="0" normalizeH="0" baseline="0" noProof="0" dirty="0" smtClean="0">
                <a:ln>
                  <a:noFill/>
                </a:ln>
                <a:solidFill>
                  <a:schemeClr val="bg1"/>
                </a:solidFill>
                <a:effectLst/>
                <a:uLnTx/>
                <a:uFillTx/>
                <a:latin typeface="+mj-lt"/>
                <a:ea typeface="+mj-ea"/>
                <a:cs typeface="+mj-cs"/>
              </a:rPr>
              <a:t>Cultural Confidence</a:t>
            </a:r>
            <a:endParaRPr kumimoji="0" lang="zh-CN" altLang="en-US" sz="36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2050" name="Picture 2" descr="C:\Users\ASUS\Desktop\IMG_3875(20201104-002541).JPG"/>
          <p:cNvPicPr>
            <a:picLocks noGrp="1" noChangeAspect="1" noChangeArrowheads="1"/>
          </p:cNvPicPr>
          <p:nvPr>
            <p:ph idx="1"/>
          </p:nvPr>
        </p:nvPicPr>
        <p:blipFill>
          <a:blip r:embed="rId2"/>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7158" y="1214422"/>
            <a:ext cx="8610600" cy="5208587"/>
          </a:xfrm>
        </p:spPr>
        <p:txBody>
          <a:bodyPr/>
          <a:lstStyle/>
          <a:p>
            <a:pPr>
              <a:buNone/>
            </a:pPr>
            <a:r>
              <a:rPr lang="en-US" altLang="zh-CN" sz="2800" dirty="0" smtClean="0">
                <a:latin typeface="Times New Roman" pitchFamily="18" charset="0"/>
                <a:cs typeface="Times New Roman" pitchFamily="18" charset="0"/>
              </a:rPr>
              <a:t>          Outstanding traditional culture is the root of the heritage and development of a country and a nation. Renouncing it is tantamount to serving our cultural lifeline. We should learn how to best carry forward our fine cultural traditions, and at the same time promote contemporary culture. We should put emphasis on both inheriting and development.</a:t>
            </a:r>
          </a:p>
          <a:p>
            <a:pPr>
              <a:buNone/>
            </a:pPr>
            <a:r>
              <a:rPr lang="en-US" altLang="zh-CN" sz="2800" dirty="0" smtClean="0">
                <a:latin typeface="Times New Roman" pitchFamily="18" charset="0"/>
                <a:cs typeface="Times New Roman" pitchFamily="18" charset="0"/>
              </a:rPr>
              <a:t>                        </a:t>
            </a:r>
            <a:r>
              <a:rPr lang="en-US" altLang="zh-CN" sz="2400" dirty="0" smtClean="0">
                <a:latin typeface="Times New Roman" pitchFamily="18" charset="0"/>
                <a:cs typeface="Times New Roman" pitchFamily="18" charset="0"/>
              </a:rPr>
              <a:t>—— </a:t>
            </a:r>
            <a:r>
              <a:rPr lang="en-US" altLang="zh-CN" sz="2400" b="0" i="1" dirty="0" smtClean="0">
                <a:latin typeface="Times New Roman" pitchFamily="18" charset="0"/>
                <a:cs typeface="Times New Roman" pitchFamily="18" charset="0"/>
              </a:rPr>
              <a:t>Transform and Boost Traditional Culture</a:t>
            </a:r>
          </a:p>
          <a:p>
            <a:pPr>
              <a:buNone/>
            </a:pPr>
            <a:r>
              <a:rPr lang="en-US" altLang="zh-CN" sz="2400" b="0" i="1" dirty="0" smtClean="0">
                <a:latin typeface="Times New Roman" pitchFamily="18" charset="0"/>
                <a:cs typeface="Times New Roman" pitchFamily="18" charset="0"/>
              </a:rPr>
              <a:t>                                               in a Creative Way, September 24, 2014</a:t>
            </a:r>
            <a:endParaRPr lang="zh-CN" altLang="en-US" sz="2400" b="0" i="1" dirty="0">
              <a:latin typeface="Times New Roman" pitchFamily="18" charset="0"/>
              <a:cs typeface="Times New Roman" pitchFamily="18" charset="0"/>
            </a:endParaRPr>
          </a:p>
        </p:txBody>
      </p:sp>
      <p:pic>
        <p:nvPicPr>
          <p:cNvPr id="157699" name="Picture 3" descr="C:\Users\ASUS\Desktop\54fbb2fb43166d22ca0c87944a2309f79052d2b3.jpg"/>
          <p:cNvPicPr>
            <a:picLocks noChangeAspect="1" noChangeArrowheads="1"/>
          </p:cNvPicPr>
          <p:nvPr/>
        </p:nvPicPr>
        <p:blipFill>
          <a:blip r:embed="rId2"/>
          <a:srcRect/>
          <a:stretch>
            <a:fillRect/>
          </a:stretch>
        </p:blipFill>
        <p:spPr bwMode="auto">
          <a:xfrm>
            <a:off x="0" y="4429132"/>
            <a:ext cx="2232314" cy="2428868"/>
          </a:xfrm>
          <a:prstGeom prst="rect">
            <a:avLst/>
          </a:prstGeom>
          <a:noFill/>
        </p:spPr>
      </p:pic>
      <p:sp>
        <p:nvSpPr>
          <p:cNvPr id="5" name="标题 1"/>
          <p:cNvSpPr txBox="1">
            <a:spLocks/>
          </p:cNvSpPr>
          <p:nvPr/>
        </p:nvSpPr>
        <p:spPr bwMode="white">
          <a:xfrm>
            <a:off x="142844" y="285728"/>
            <a:ext cx="7391400" cy="563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0" cap="none" spc="0" normalizeH="0" baseline="0" noProof="0" dirty="0" smtClean="0">
                <a:ln>
                  <a:noFill/>
                </a:ln>
                <a:solidFill>
                  <a:schemeClr val="bg1"/>
                </a:solidFill>
                <a:effectLst/>
                <a:uLnTx/>
                <a:uFillTx/>
                <a:latin typeface="+mj-lt"/>
                <a:ea typeface="+mj-ea"/>
                <a:cs typeface="+mj-cs"/>
              </a:rPr>
              <a:t>Cultural Confidence</a:t>
            </a:r>
            <a:endParaRPr kumimoji="0" lang="zh-CN" altLang="en-US" sz="3600" b="1"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US" altLang="zh-CN" sz="2800" dirty="0" smtClean="0">
                <a:ea typeface="宋体" charset="-122"/>
              </a:rPr>
              <a:t>Summary</a:t>
            </a:r>
            <a:endParaRPr lang="en-US" altLang="zh-CN" sz="2800" dirty="0">
              <a:ea typeface="宋体" charset="-122"/>
            </a:endParaRPr>
          </a:p>
        </p:txBody>
      </p:sp>
      <p:sp>
        <p:nvSpPr>
          <p:cNvPr id="131075" name="AutoShape 3"/>
          <p:cNvSpPr>
            <a:spLocks noChangeArrowheads="1"/>
          </p:cNvSpPr>
          <p:nvPr/>
        </p:nvSpPr>
        <p:spPr bwMode="gray">
          <a:xfrm>
            <a:off x="142875" y="1600200"/>
            <a:ext cx="2743200" cy="4419600"/>
          </a:xfrm>
          <a:prstGeom prst="rightArrow">
            <a:avLst>
              <a:gd name="adj1" fmla="val 62787"/>
              <a:gd name="adj2" fmla="val 41259"/>
            </a:avLst>
          </a:prstGeom>
          <a:gradFill rotWithShape="1">
            <a:gsLst>
              <a:gs pos="0">
                <a:schemeClr val="bg2">
                  <a:gamma/>
                  <a:tint val="0"/>
                  <a:invGamma/>
                  <a:alpha val="0"/>
                </a:schemeClr>
              </a:gs>
              <a:gs pos="100000">
                <a:schemeClr val="bg2">
                  <a:alpha val="50000"/>
                </a:schemeClr>
              </a:gs>
            </a:gsLst>
            <a:lin ang="0" scaled="1"/>
          </a:gradFill>
          <a:ln w="19050" cap="rnd" algn="ctr">
            <a:solidFill>
              <a:schemeClr val="bg2"/>
            </a:solidFill>
            <a:prstDash val="sysDot"/>
            <a:miter lim="800000"/>
            <a:headEnd/>
            <a:tailEnd/>
          </a:ln>
          <a:effectLst/>
        </p:spPr>
        <p:txBody>
          <a:bodyPr wrap="none" anchor="ctr"/>
          <a:lstStyle/>
          <a:p>
            <a:pPr algn="ctr"/>
            <a:endParaRPr lang="zh-CN" altLang="zh-CN"/>
          </a:p>
        </p:txBody>
      </p:sp>
      <p:sp>
        <p:nvSpPr>
          <p:cNvPr id="131077" name="AutoShape 5"/>
          <p:cNvSpPr>
            <a:spLocks noChangeArrowheads="1"/>
          </p:cNvSpPr>
          <p:nvPr/>
        </p:nvSpPr>
        <p:spPr bwMode="auto">
          <a:xfrm>
            <a:off x="3038475" y="1676400"/>
            <a:ext cx="5105400" cy="4191000"/>
          </a:xfrm>
          <a:prstGeom prst="roundRect">
            <a:avLst>
              <a:gd name="adj" fmla="val 3481"/>
            </a:avLst>
          </a:prstGeom>
          <a:noFill/>
          <a:ln w="19050" cap="rnd">
            <a:solidFill>
              <a:schemeClr val="bg2"/>
            </a:solidFill>
            <a:prstDash val="sysDot"/>
            <a:round/>
            <a:headEnd/>
            <a:tailEnd/>
          </a:ln>
          <a:effectLst/>
        </p:spPr>
        <p:txBody>
          <a:bodyPr wrap="none" anchor="ctr"/>
          <a:lstStyle/>
          <a:p>
            <a:endParaRPr lang="zh-CN" altLang="en-US"/>
          </a:p>
        </p:txBody>
      </p:sp>
      <p:grpSp>
        <p:nvGrpSpPr>
          <p:cNvPr id="2" name="Group 6"/>
          <p:cNvGrpSpPr>
            <a:grpSpLocks/>
          </p:cNvGrpSpPr>
          <p:nvPr/>
        </p:nvGrpSpPr>
        <p:grpSpPr bwMode="auto">
          <a:xfrm>
            <a:off x="3114675" y="1828800"/>
            <a:ext cx="4924425" cy="1228725"/>
            <a:chOff x="2304" y="1200"/>
            <a:chExt cx="3102" cy="774"/>
          </a:xfrm>
        </p:grpSpPr>
        <p:sp>
          <p:nvSpPr>
            <p:cNvPr id="131079" name="AutoShape 7"/>
            <p:cNvSpPr>
              <a:spLocks noChangeArrowheads="1"/>
            </p:cNvSpPr>
            <p:nvPr/>
          </p:nvSpPr>
          <p:spPr bwMode="gray">
            <a:xfrm>
              <a:off x="2334" y="1200"/>
              <a:ext cx="3072" cy="774"/>
            </a:xfrm>
            <a:prstGeom prst="roundRect">
              <a:avLst>
                <a:gd name="adj" fmla="val 10889"/>
              </a:avLst>
            </a:prstGeom>
            <a:gradFill rotWithShape="1">
              <a:gsLst>
                <a:gs pos="0">
                  <a:schemeClr val="accent1"/>
                </a:gs>
                <a:gs pos="100000">
                  <a:schemeClr val="accent1">
                    <a:gamma/>
                    <a:tint val="21176"/>
                    <a:invGamma/>
                  </a:schemeClr>
                </a:gs>
              </a:gsLst>
              <a:lin ang="0" scaled="1"/>
            </a:gradFill>
            <a:ln w="38100">
              <a:noFill/>
              <a:round/>
              <a:headEnd/>
              <a:tailEnd/>
            </a:ln>
            <a:effectLst/>
          </p:spPr>
          <p:txBody>
            <a:bodyPr wrap="none" anchor="ctr"/>
            <a:lstStyle/>
            <a:p>
              <a:endParaRPr lang="zh-CN" altLang="en-US"/>
            </a:p>
          </p:txBody>
        </p:sp>
        <p:sp>
          <p:nvSpPr>
            <p:cNvPr id="131080" name="AutoShape 8"/>
            <p:cNvSpPr>
              <a:spLocks noChangeArrowheads="1"/>
            </p:cNvSpPr>
            <p:nvPr/>
          </p:nvSpPr>
          <p:spPr bwMode="gray">
            <a:xfrm>
              <a:off x="2304" y="1488"/>
              <a:ext cx="336" cy="240"/>
            </a:xfrm>
            <a:prstGeom prst="rightArrow">
              <a:avLst>
                <a:gd name="adj1" fmla="val 50000"/>
                <a:gd name="adj2" fmla="val 58333"/>
              </a:avLst>
            </a:prstGeom>
            <a:solidFill>
              <a:schemeClr val="bg1"/>
            </a:solidFill>
            <a:ln w="9525">
              <a:noFill/>
              <a:miter lim="800000"/>
              <a:headEnd/>
              <a:tailEnd/>
            </a:ln>
            <a:effectLst/>
          </p:spPr>
          <p:txBody>
            <a:bodyPr wrap="none" anchor="ctr"/>
            <a:lstStyle/>
            <a:p>
              <a:endParaRPr lang="zh-CN" altLang="en-US"/>
            </a:p>
          </p:txBody>
        </p:sp>
      </p:grpSp>
      <p:grpSp>
        <p:nvGrpSpPr>
          <p:cNvPr id="3" name="Group 9"/>
          <p:cNvGrpSpPr>
            <a:grpSpLocks/>
          </p:cNvGrpSpPr>
          <p:nvPr/>
        </p:nvGrpSpPr>
        <p:grpSpPr bwMode="auto">
          <a:xfrm>
            <a:off x="3114675" y="3190875"/>
            <a:ext cx="4924425" cy="1228725"/>
            <a:chOff x="2304" y="2058"/>
            <a:chExt cx="3102" cy="774"/>
          </a:xfrm>
        </p:grpSpPr>
        <p:sp>
          <p:nvSpPr>
            <p:cNvPr id="131082" name="AutoShape 10"/>
            <p:cNvSpPr>
              <a:spLocks noChangeArrowheads="1"/>
            </p:cNvSpPr>
            <p:nvPr/>
          </p:nvSpPr>
          <p:spPr bwMode="gray">
            <a:xfrm>
              <a:off x="2334" y="2058"/>
              <a:ext cx="3072" cy="774"/>
            </a:xfrm>
            <a:prstGeom prst="roundRect">
              <a:avLst>
                <a:gd name="adj" fmla="val 10889"/>
              </a:avLst>
            </a:prstGeom>
            <a:gradFill rotWithShape="1">
              <a:gsLst>
                <a:gs pos="0">
                  <a:schemeClr val="hlink"/>
                </a:gs>
                <a:gs pos="100000">
                  <a:schemeClr val="hlink">
                    <a:gamma/>
                    <a:tint val="21176"/>
                    <a:invGamma/>
                  </a:schemeClr>
                </a:gs>
              </a:gsLst>
              <a:lin ang="0" scaled="1"/>
            </a:gradFill>
            <a:ln w="38100">
              <a:noFill/>
              <a:round/>
              <a:headEnd/>
              <a:tailEnd/>
            </a:ln>
            <a:effectLst/>
          </p:spPr>
          <p:txBody>
            <a:bodyPr wrap="none" anchor="ctr"/>
            <a:lstStyle/>
            <a:p>
              <a:endParaRPr lang="zh-CN" altLang="en-US"/>
            </a:p>
          </p:txBody>
        </p:sp>
        <p:sp>
          <p:nvSpPr>
            <p:cNvPr id="131083" name="AutoShape 11"/>
            <p:cNvSpPr>
              <a:spLocks noChangeArrowheads="1"/>
            </p:cNvSpPr>
            <p:nvPr/>
          </p:nvSpPr>
          <p:spPr bwMode="gray">
            <a:xfrm>
              <a:off x="2304" y="2352"/>
              <a:ext cx="336" cy="240"/>
            </a:xfrm>
            <a:prstGeom prst="rightArrow">
              <a:avLst>
                <a:gd name="adj1" fmla="val 50000"/>
                <a:gd name="adj2" fmla="val 58333"/>
              </a:avLst>
            </a:prstGeom>
            <a:solidFill>
              <a:schemeClr val="bg1"/>
            </a:solidFill>
            <a:ln w="9525">
              <a:noFill/>
              <a:miter lim="800000"/>
              <a:headEnd/>
              <a:tailEnd/>
            </a:ln>
            <a:effectLst/>
          </p:spPr>
          <p:txBody>
            <a:bodyPr wrap="none" anchor="ctr"/>
            <a:lstStyle/>
            <a:p>
              <a:endParaRPr lang="zh-CN" altLang="en-US"/>
            </a:p>
          </p:txBody>
        </p:sp>
      </p:grpSp>
      <p:grpSp>
        <p:nvGrpSpPr>
          <p:cNvPr id="4" name="Group 12"/>
          <p:cNvGrpSpPr>
            <a:grpSpLocks/>
          </p:cNvGrpSpPr>
          <p:nvPr/>
        </p:nvGrpSpPr>
        <p:grpSpPr bwMode="auto">
          <a:xfrm>
            <a:off x="3114675" y="4495800"/>
            <a:ext cx="4924425" cy="1228725"/>
            <a:chOff x="2304" y="2880"/>
            <a:chExt cx="3102" cy="774"/>
          </a:xfrm>
        </p:grpSpPr>
        <p:sp>
          <p:nvSpPr>
            <p:cNvPr id="131085" name="AutoShape 13"/>
            <p:cNvSpPr>
              <a:spLocks noChangeArrowheads="1"/>
            </p:cNvSpPr>
            <p:nvPr/>
          </p:nvSpPr>
          <p:spPr bwMode="gray">
            <a:xfrm>
              <a:off x="2334" y="2880"/>
              <a:ext cx="3072" cy="774"/>
            </a:xfrm>
            <a:prstGeom prst="roundRect">
              <a:avLst>
                <a:gd name="adj" fmla="val 10889"/>
              </a:avLst>
            </a:prstGeom>
            <a:gradFill rotWithShape="1">
              <a:gsLst>
                <a:gs pos="0">
                  <a:schemeClr val="accent2"/>
                </a:gs>
                <a:gs pos="100000">
                  <a:schemeClr val="accent2">
                    <a:gamma/>
                    <a:tint val="21176"/>
                    <a:invGamma/>
                  </a:schemeClr>
                </a:gs>
              </a:gsLst>
              <a:lin ang="0" scaled="1"/>
            </a:gradFill>
            <a:ln w="38100">
              <a:noFill/>
              <a:round/>
              <a:headEnd/>
              <a:tailEnd/>
            </a:ln>
            <a:effectLst/>
          </p:spPr>
          <p:txBody>
            <a:bodyPr wrap="none" anchor="ctr"/>
            <a:lstStyle/>
            <a:p>
              <a:endParaRPr lang="zh-CN" altLang="en-US"/>
            </a:p>
          </p:txBody>
        </p:sp>
        <p:sp>
          <p:nvSpPr>
            <p:cNvPr id="131086" name="AutoShape 14"/>
            <p:cNvSpPr>
              <a:spLocks noChangeArrowheads="1"/>
            </p:cNvSpPr>
            <p:nvPr/>
          </p:nvSpPr>
          <p:spPr bwMode="gray">
            <a:xfrm>
              <a:off x="2304" y="3168"/>
              <a:ext cx="336" cy="240"/>
            </a:xfrm>
            <a:prstGeom prst="rightArrow">
              <a:avLst>
                <a:gd name="adj1" fmla="val 50000"/>
                <a:gd name="adj2" fmla="val 58333"/>
              </a:avLst>
            </a:prstGeom>
            <a:solidFill>
              <a:schemeClr val="bg1"/>
            </a:solidFill>
            <a:ln w="9525">
              <a:noFill/>
              <a:miter lim="800000"/>
              <a:headEnd/>
              <a:tailEnd/>
            </a:ln>
            <a:effectLst/>
          </p:spPr>
          <p:txBody>
            <a:bodyPr wrap="none" anchor="ctr"/>
            <a:lstStyle/>
            <a:p>
              <a:endParaRPr lang="zh-CN" altLang="en-US"/>
            </a:p>
          </p:txBody>
        </p:sp>
      </p:grpSp>
      <p:sp>
        <p:nvSpPr>
          <p:cNvPr id="131087" name="Text Box 15"/>
          <p:cNvSpPr txBox="1">
            <a:spLocks noChangeArrowheads="1"/>
          </p:cNvSpPr>
          <p:nvPr/>
        </p:nvSpPr>
        <p:spPr bwMode="gray">
          <a:xfrm>
            <a:off x="3800474" y="4660900"/>
            <a:ext cx="4414863" cy="830997"/>
          </a:xfrm>
          <a:prstGeom prst="rect">
            <a:avLst/>
          </a:prstGeom>
          <a:noFill/>
          <a:ln w="9525" algn="ctr">
            <a:noFill/>
            <a:miter lim="800000"/>
            <a:headEnd/>
            <a:tailEnd/>
          </a:ln>
          <a:effectLst/>
        </p:spPr>
        <p:txBody>
          <a:bodyPr wrap="square">
            <a:spAutoFit/>
          </a:bodyPr>
          <a:lstStyle/>
          <a:p>
            <a:pPr eaLnBrk="0" hangingPunct="0"/>
            <a:r>
              <a:rPr lang="en-US" altLang="zh-CN" sz="2400" dirty="0" smtClean="0">
                <a:solidFill>
                  <a:srgbClr val="000000"/>
                </a:solidFill>
                <a:ea typeface="宋体" charset="-122"/>
              </a:rPr>
              <a:t>The product of the traditional Chinese philosophy</a:t>
            </a:r>
            <a:endParaRPr lang="en-US" altLang="zh-CN" sz="2400" dirty="0">
              <a:solidFill>
                <a:srgbClr val="000000"/>
              </a:solidFill>
              <a:ea typeface="宋体" charset="-122"/>
            </a:endParaRPr>
          </a:p>
        </p:txBody>
      </p:sp>
      <p:sp>
        <p:nvSpPr>
          <p:cNvPr id="131088" name="Text Box 16"/>
          <p:cNvSpPr txBox="1">
            <a:spLocks noChangeArrowheads="1"/>
          </p:cNvSpPr>
          <p:nvPr/>
        </p:nvSpPr>
        <p:spPr bwMode="gray">
          <a:xfrm>
            <a:off x="3800475" y="3355975"/>
            <a:ext cx="4032250" cy="830997"/>
          </a:xfrm>
          <a:prstGeom prst="rect">
            <a:avLst/>
          </a:prstGeom>
          <a:noFill/>
          <a:ln w="9525" algn="ctr">
            <a:noFill/>
            <a:miter lim="800000"/>
            <a:headEnd/>
            <a:tailEnd/>
          </a:ln>
          <a:effectLst/>
        </p:spPr>
        <p:txBody>
          <a:bodyPr>
            <a:spAutoFit/>
          </a:bodyPr>
          <a:lstStyle/>
          <a:p>
            <a:pPr eaLnBrk="0" hangingPunct="0"/>
            <a:r>
              <a:rPr lang="en-US" altLang="zh-CN" sz="2400" dirty="0" smtClean="0">
                <a:solidFill>
                  <a:srgbClr val="000000"/>
                </a:solidFill>
                <a:ea typeface="宋体" charset="-122"/>
              </a:rPr>
              <a:t>An inspiration to people with marginalized identities</a:t>
            </a:r>
            <a:endParaRPr lang="en-US" altLang="zh-CN" sz="2400" dirty="0">
              <a:solidFill>
                <a:srgbClr val="000000"/>
              </a:solidFill>
              <a:ea typeface="宋体" charset="-122"/>
            </a:endParaRPr>
          </a:p>
        </p:txBody>
      </p:sp>
      <p:sp>
        <p:nvSpPr>
          <p:cNvPr id="131089" name="Text Box 17"/>
          <p:cNvSpPr txBox="1">
            <a:spLocks noChangeArrowheads="1"/>
          </p:cNvSpPr>
          <p:nvPr/>
        </p:nvSpPr>
        <p:spPr bwMode="gray">
          <a:xfrm>
            <a:off x="3800475" y="1993900"/>
            <a:ext cx="4032250" cy="830997"/>
          </a:xfrm>
          <a:prstGeom prst="rect">
            <a:avLst/>
          </a:prstGeom>
          <a:noFill/>
          <a:ln w="9525" algn="ctr">
            <a:noFill/>
            <a:miter lim="800000"/>
            <a:headEnd/>
            <a:tailEnd/>
          </a:ln>
          <a:effectLst/>
        </p:spPr>
        <p:txBody>
          <a:bodyPr>
            <a:spAutoFit/>
          </a:bodyPr>
          <a:lstStyle/>
          <a:p>
            <a:pPr eaLnBrk="0" hangingPunct="0"/>
            <a:r>
              <a:rPr lang="en-US" altLang="zh-CN" sz="2400" dirty="0" smtClean="0">
                <a:solidFill>
                  <a:srgbClr val="000000"/>
                </a:solidFill>
                <a:ea typeface="宋体" charset="-122"/>
              </a:rPr>
              <a:t>A time-honored dietary habit of an agricultural society</a:t>
            </a:r>
            <a:endParaRPr lang="en-US" altLang="zh-CN" sz="2400" dirty="0">
              <a:solidFill>
                <a:srgbClr val="000000"/>
              </a:solidFill>
              <a:ea typeface="宋体" charset="-122"/>
            </a:endParaRPr>
          </a:p>
        </p:txBody>
      </p:sp>
      <p:sp>
        <p:nvSpPr>
          <p:cNvPr id="19" name="TextBox 18"/>
          <p:cNvSpPr txBox="1"/>
          <p:nvPr/>
        </p:nvSpPr>
        <p:spPr>
          <a:xfrm>
            <a:off x="500034" y="3143248"/>
            <a:ext cx="2000264" cy="954107"/>
          </a:xfrm>
          <a:prstGeom prst="rect">
            <a:avLst/>
          </a:prstGeom>
          <a:noFill/>
        </p:spPr>
        <p:txBody>
          <a:bodyPr wrap="square" rtlCol="0">
            <a:spAutoFit/>
          </a:bodyPr>
          <a:lstStyle/>
          <a:p>
            <a:r>
              <a:rPr lang="en-US" altLang="zh-CN" sz="2800" dirty="0" smtClean="0"/>
              <a:t>Chinese Food</a:t>
            </a:r>
            <a:endParaRPr lang="zh-CN" altLang="en-US" sz="2800"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altLang="zh-CN" sz="4000" dirty="0" smtClean="0">
                <a:ea typeface="宋体" charset="-122"/>
              </a:rPr>
              <a:t>Giving a talk</a:t>
            </a:r>
            <a:endParaRPr lang="en-US" altLang="zh-CN" sz="4000" dirty="0">
              <a:ea typeface="宋体" charset="-122"/>
            </a:endParaRPr>
          </a:p>
        </p:txBody>
      </p:sp>
      <p:sp>
        <p:nvSpPr>
          <p:cNvPr id="120835" name="Rectangle 3"/>
          <p:cNvSpPr>
            <a:spLocks noGrp="1" noChangeArrowheads="1"/>
          </p:cNvSpPr>
          <p:nvPr>
            <p:ph idx="1"/>
          </p:nvPr>
        </p:nvSpPr>
        <p:spPr bwMode="gray">
          <a:xfrm>
            <a:off x="4857752" y="1338263"/>
            <a:ext cx="4071966" cy="4519629"/>
          </a:xfrm>
          <a:noFill/>
          <a:ln/>
        </p:spPr>
        <p:txBody>
          <a:bodyPr/>
          <a:lstStyle/>
          <a:p>
            <a:r>
              <a:rPr lang="en-US" dirty="0" smtClean="0"/>
              <a:t>Topic: </a:t>
            </a:r>
          </a:p>
          <a:p>
            <a:pPr>
              <a:buNone/>
            </a:pPr>
            <a:r>
              <a:rPr lang="en-US" dirty="0" smtClean="0"/>
              <a:t>  Chinese food &amp; Chinese eating culture</a:t>
            </a:r>
            <a:endParaRPr lang="en-US" altLang="zh-CN" dirty="0">
              <a:ea typeface="宋体" charset="-122"/>
            </a:endParaRPr>
          </a:p>
        </p:txBody>
      </p:sp>
      <p:pic>
        <p:nvPicPr>
          <p:cNvPr id="2050" name="Picture 2" descr="C:\Users\ASUS\Desktop\QQ截图20201121141833.png"/>
          <p:cNvPicPr>
            <a:picLocks noChangeAspect="1" noChangeArrowheads="1"/>
          </p:cNvPicPr>
          <p:nvPr/>
        </p:nvPicPr>
        <p:blipFill>
          <a:blip r:embed="rId2"/>
          <a:srcRect/>
          <a:stretch>
            <a:fillRect/>
          </a:stretch>
        </p:blipFill>
        <p:spPr bwMode="auto">
          <a:xfrm>
            <a:off x="0" y="1071546"/>
            <a:ext cx="4914900" cy="5357850"/>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Assignments</a:t>
            </a:r>
            <a:endParaRPr lang="zh-CN" altLang="en-US" dirty="0"/>
          </a:p>
        </p:txBody>
      </p:sp>
      <p:sp>
        <p:nvSpPr>
          <p:cNvPr id="3" name="内容占位符 2"/>
          <p:cNvSpPr>
            <a:spLocks noGrp="1"/>
          </p:cNvSpPr>
          <p:nvPr>
            <p:ph idx="1"/>
          </p:nvPr>
        </p:nvSpPr>
        <p:spPr/>
        <p:txBody>
          <a:bodyPr/>
          <a:lstStyle/>
          <a:p>
            <a:pPr>
              <a:buNone/>
            </a:pPr>
            <a:r>
              <a:rPr lang="en-US" sz="2400" b="0" dirty="0" smtClean="0">
                <a:latin typeface="Times New Roman" pitchFamily="18" charset="0"/>
                <a:cs typeface="Times New Roman" pitchFamily="18" charset="0"/>
              </a:rPr>
              <a:t>1. Discussion</a:t>
            </a:r>
          </a:p>
          <a:p>
            <a:pPr>
              <a:buNone/>
            </a:pPr>
            <a:r>
              <a:rPr lang="en-US" sz="2400" b="0" dirty="0" smtClean="0">
                <a:latin typeface="Times New Roman" pitchFamily="18" charset="0"/>
                <a:cs typeface="Times New Roman" pitchFamily="18" charset="0"/>
              </a:rPr>
              <a:t>        Topic: Do you think the art of Chinese cooking will be passed on to later generations and spread to different parts of the world? What can we do to inherit and develop it? </a:t>
            </a:r>
            <a:endParaRPr lang="en-US" altLang="zh-CN" sz="2400" b="0" dirty="0" smtClean="0">
              <a:latin typeface="Times New Roman" pitchFamily="18" charset="0"/>
              <a:cs typeface="Times New Roman" pitchFamily="18" charset="0"/>
            </a:endParaRPr>
          </a:p>
          <a:p>
            <a:pPr marL="457200" indent="-457200">
              <a:buNone/>
            </a:pPr>
            <a:r>
              <a:rPr lang="en-US" altLang="zh-CN" sz="2400" b="0" dirty="0" smtClean="0">
                <a:latin typeface="Times New Roman" pitchFamily="18" charset="0"/>
                <a:cs typeface="Times New Roman" pitchFamily="18" charset="0"/>
              </a:rPr>
              <a:t>2. Listening</a:t>
            </a:r>
          </a:p>
          <a:p>
            <a:pPr marL="457200" indent="-457200">
              <a:buNone/>
            </a:pPr>
            <a:r>
              <a:rPr lang="en-US" altLang="zh-CN" sz="2400" b="0" dirty="0" smtClean="0">
                <a:latin typeface="Times New Roman" pitchFamily="18" charset="0"/>
                <a:cs typeface="Times New Roman" pitchFamily="18" charset="0"/>
              </a:rPr>
              <a:t>           Listen to the recording from VOA, write down as many idioms about food as possible.</a:t>
            </a:r>
          </a:p>
          <a:p>
            <a:pPr>
              <a:buNone/>
            </a:pPr>
            <a:r>
              <a:rPr lang="en-US" altLang="zh-CN" sz="2400" b="0" dirty="0" smtClean="0">
                <a:latin typeface="Times New Roman" pitchFamily="18" charset="0"/>
                <a:cs typeface="Times New Roman" pitchFamily="18" charset="0"/>
              </a:rPr>
              <a:t>3. Reading</a:t>
            </a:r>
          </a:p>
          <a:p>
            <a:pPr>
              <a:buNone/>
            </a:pPr>
            <a:r>
              <a:rPr lang="en-US" altLang="zh-CN" sz="2400" b="0" dirty="0" smtClean="0">
                <a:latin typeface="Times New Roman" pitchFamily="18" charset="0"/>
                <a:cs typeface="Times New Roman" pitchFamily="18" charset="0"/>
              </a:rPr>
              <a:t>        Read the essay “eating and drinking” excerpted from Lin </a:t>
            </a:r>
            <a:r>
              <a:rPr lang="en-US" altLang="zh-CN" sz="2400" b="0" dirty="0" err="1" smtClean="0">
                <a:latin typeface="Times New Roman" pitchFamily="18" charset="0"/>
                <a:cs typeface="Times New Roman" pitchFamily="18" charset="0"/>
              </a:rPr>
              <a:t>Yutang’s</a:t>
            </a:r>
            <a:r>
              <a:rPr lang="en-US" altLang="zh-CN" sz="2400" b="0" dirty="0" smtClean="0">
                <a:latin typeface="Times New Roman" pitchFamily="18" charset="0"/>
                <a:cs typeface="Times New Roman" pitchFamily="18" charset="0"/>
              </a:rPr>
              <a:t> </a:t>
            </a:r>
            <a:r>
              <a:rPr lang="en-US" altLang="zh-CN" sz="2400" i="1" dirty="0" smtClean="0">
                <a:latin typeface="Times New Roman" pitchFamily="18" charset="0"/>
                <a:cs typeface="Times New Roman" pitchFamily="18" charset="0"/>
              </a:rPr>
              <a:t>My Country and My people</a:t>
            </a:r>
            <a:r>
              <a:rPr lang="en-US" altLang="zh-CN" sz="2400" b="0" dirty="0" smtClean="0">
                <a:latin typeface="Times New Roman" pitchFamily="18" charset="0"/>
                <a:cs typeface="Times New Roman" pitchFamily="18" charset="0"/>
              </a:rPr>
              <a:t>.</a:t>
            </a:r>
            <a:endParaRPr lang="zh-CN" altLang="en-US" sz="2400" b="0" dirty="0" smtClean="0">
              <a:latin typeface="Times New Roman" pitchFamily="18" charset="0"/>
              <a:cs typeface="Times New Roman" pitchFamily="18" charset="0"/>
            </a:endParaRPr>
          </a:p>
          <a:p>
            <a:pPr marL="457200" indent="-457200">
              <a:buAutoNum type="arabicPeriod"/>
            </a:pPr>
            <a:endParaRPr lang="zh-CN" altLang="en-US" sz="1800" b="0" dirty="0" smtClean="0">
              <a:latin typeface="Times New Roman" pitchFamily="18" charset="0"/>
              <a:cs typeface="Times New Roman" pitchFamily="18" charset="0"/>
            </a:endParaRPr>
          </a:p>
          <a:p>
            <a:pPr marL="457200" indent="-457200">
              <a:buAutoNum type="arabicPeriod"/>
            </a:pPr>
            <a:endParaRPr lang="en-US" altLang="zh-CN" sz="1800" b="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WordArt 3"/>
          <p:cNvSpPr>
            <a:spLocks noChangeArrowheads="1" noChangeShapeType="1" noTextEdit="1"/>
          </p:cNvSpPr>
          <p:nvPr/>
        </p:nvSpPr>
        <p:spPr bwMode="gray">
          <a:xfrm>
            <a:off x="2133600" y="2057400"/>
            <a:ext cx="5340350" cy="762000"/>
          </a:xfrm>
          <a:prstGeom prst="rect">
            <a:avLst/>
          </a:prstGeom>
        </p:spPr>
        <p:txBody>
          <a:bodyPr wrap="none" fromWordArt="1">
            <a:prstTxWarp prst="textDeflate">
              <a:avLst>
                <a:gd name="adj" fmla="val 0"/>
              </a:avLst>
            </a:prstTxWarp>
          </a:bodyPr>
          <a:lstStyle/>
          <a:p>
            <a:pPr algn="ctr"/>
            <a:r>
              <a:rPr lang="en-US" altLang="zh-CN" sz="5400" b="1" kern="10">
                <a:ln w="28575">
                  <a:solidFill>
                    <a:schemeClr val="bg1"/>
                  </a:solidFill>
                  <a:round/>
                  <a:headEnd/>
                  <a:tailEnd/>
                </a:ln>
                <a:gradFill rotWithShape="1">
                  <a:gsLst>
                    <a:gs pos="0">
                      <a:schemeClr val="hlink"/>
                    </a:gs>
                    <a:gs pos="100000">
                      <a:schemeClr val="tx2"/>
                    </a:gs>
                  </a:gsLst>
                  <a:lin ang="0" scaled="1"/>
                </a:gradFill>
                <a:effectLst>
                  <a:outerShdw dist="89803" dir="2700000" algn="ctr" rotWithShape="0">
                    <a:schemeClr val="tx1">
                      <a:alpha val="50000"/>
                    </a:schemeClr>
                  </a:outerShdw>
                </a:effectLst>
                <a:latin typeface="Verdana"/>
                <a:ea typeface="Verdana"/>
              </a:rPr>
              <a:t>Thank You !</a:t>
            </a:r>
            <a:endParaRPr lang="zh-CN" altLang="en-US" sz="5400" b="1" kern="10">
              <a:ln w="28575">
                <a:solidFill>
                  <a:schemeClr val="bg1"/>
                </a:solidFill>
                <a:round/>
                <a:headEnd/>
                <a:tailEnd/>
              </a:ln>
              <a:gradFill rotWithShape="1">
                <a:gsLst>
                  <a:gs pos="0">
                    <a:schemeClr val="hlink"/>
                  </a:gs>
                  <a:gs pos="100000">
                    <a:schemeClr val="tx2"/>
                  </a:gs>
                </a:gsLst>
                <a:lin ang="0" scaled="1"/>
              </a:gradFill>
              <a:effectLst>
                <a:outerShdw dist="89803" dir="2700000" algn="ctr" rotWithShape="0">
                  <a:schemeClr val="tx1">
                    <a:alpha val="50000"/>
                  </a:schemeClr>
                </a:outerShdw>
              </a:effectLst>
              <a:latin typeface="Verdana"/>
            </a:endParaRPr>
          </a:p>
        </p:txBody>
      </p:sp>
      <p:pic>
        <p:nvPicPr>
          <p:cNvPr id="164866" name="Picture 2" descr="C:\Users\ASUS\Documents\Tencent Files\17125506\Image\Group2\90\5]\905]4%~UF$A7}0~BTLG))WS.jpg"/>
          <p:cNvPicPr>
            <a:picLocks noChangeAspect="1" noChangeArrowheads="1"/>
          </p:cNvPicPr>
          <p:nvPr/>
        </p:nvPicPr>
        <p:blipFill>
          <a:blip r:embed="rId2"/>
          <a:srcRect/>
          <a:stretch>
            <a:fillRect/>
          </a:stretch>
        </p:blipFill>
        <p:spPr bwMode="auto">
          <a:xfrm>
            <a:off x="7624390" y="5286388"/>
            <a:ext cx="1519610" cy="157161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Arc 2"/>
          <p:cNvSpPr>
            <a:spLocks/>
          </p:cNvSpPr>
          <p:nvPr/>
        </p:nvSpPr>
        <p:spPr bwMode="ltGray">
          <a:xfrm flipH="1">
            <a:off x="2401888" y="1771650"/>
            <a:ext cx="2214562" cy="2271713"/>
          </a:xfrm>
          <a:custGeom>
            <a:avLst/>
            <a:gdLst>
              <a:gd name="G0" fmla="+- 0 0 0"/>
              <a:gd name="G1" fmla="+- 21600 0 0"/>
              <a:gd name="G2" fmla="+- 21600 0 0"/>
              <a:gd name="T0" fmla="*/ 97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96" y="0"/>
                </a:moveTo>
                <a:cubicBezTo>
                  <a:pt x="11988" y="53"/>
                  <a:pt x="21600" y="9708"/>
                  <a:pt x="21600" y="21600"/>
                </a:cubicBezTo>
              </a:path>
              <a:path w="21600" h="21600" stroke="0" extrusionOk="0">
                <a:moveTo>
                  <a:pt x="96" y="0"/>
                </a:moveTo>
                <a:cubicBezTo>
                  <a:pt x="11988" y="53"/>
                  <a:pt x="21600" y="9708"/>
                  <a:pt x="21600" y="21600"/>
                </a:cubicBezTo>
                <a:lnTo>
                  <a:pt x="0" y="21600"/>
                </a:lnTo>
                <a:close/>
              </a:path>
            </a:pathLst>
          </a:custGeom>
          <a:solidFill>
            <a:schemeClr val="accent2">
              <a:alpha val="20000"/>
            </a:schemeClr>
          </a:solidFill>
          <a:ln w="19050">
            <a:noFill/>
            <a:round/>
            <a:headEnd/>
            <a:tailEnd/>
          </a:ln>
          <a:effectLst/>
        </p:spPr>
        <p:txBody>
          <a:bodyPr wrap="none" anchor="ctr"/>
          <a:lstStyle/>
          <a:p>
            <a:endParaRPr lang="zh-CN" altLang="en-US"/>
          </a:p>
        </p:txBody>
      </p:sp>
      <p:sp>
        <p:nvSpPr>
          <p:cNvPr id="140291" name="Arc 3"/>
          <p:cNvSpPr>
            <a:spLocks/>
          </p:cNvSpPr>
          <p:nvPr/>
        </p:nvSpPr>
        <p:spPr bwMode="gray">
          <a:xfrm flipH="1" flipV="1">
            <a:off x="2413000" y="4051300"/>
            <a:ext cx="2187575" cy="218122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accent1">
              <a:alpha val="20000"/>
            </a:schemeClr>
          </a:solidFill>
          <a:ln w="19050">
            <a:noFill/>
            <a:round/>
            <a:headEnd/>
            <a:tailEnd/>
          </a:ln>
          <a:effectLst/>
        </p:spPr>
        <p:txBody>
          <a:bodyPr wrap="none" anchor="ctr"/>
          <a:lstStyle/>
          <a:p>
            <a:endParaRPr lang="zh-CN" altLang="en-US"/>
          </a:p>
        </p:txBody>
      </p:sp>
      <p:sp>
        <p:nvSpPr>
          <p:cNvPr id="140292" name="Arc 4"/>
          <p:cNvSpPr>
            <a:spLocks/>
          </p:cNvSpPr>
          <p:nvPr/>
        </p:nvSpPr>
        <p:spPr bwMode="gray">
          <a:xfrm>
            <a:off x="4600575" y="1771650"/>
            <a:ext cx="2278063" cy="2273300"/>
          </a:xfrm>
          <a:custGeom>
            <a:avLst/>
            <a:gdLst>
              <a:gd name="G0" fmla="+- 85 0 0"/>
              <a:gd name="G1" fmla="+- 21600 0 0"/>
              <a:gd name="G2" fmla="+- 21600 0 0"/>
              <a:gd name="T0" fmla="*/ 0 w 21685"/>
              <a:gd name="T1" fmla="*/ 0 h 21600"/>
              <a:gd name="T2" fmla="*/ 21685 w 21685"/>
              <a:gd name="T3" fmla="*/ 21600 h 21600"/>
              <a:gd name="T4" fmla="*/ 85 w 21685"/>
              <a:gd name="T5" fmla="*/ 21600 h 21600"/>
            </a:gdLst>
            <a:ahLst/>
            <a:cxnLst>
              <a:cxn ang="0">
                <a:pos x="T0" y="T1"/>
              </a:cxn>
              <a:cxn ang="0">
                <a:pos x="T2" y="T3"/>
              </a:cxn>
              <a:cxn ang="0">
                <a:pos x="T4" y="T5"/>
              </a:cxn>
            </a:cxnLst>
            <a:rect l="0" t="0" r="r" b="b"/>
            <a:pathLst>
              <a:path w="21685" h="21600" fill="none" extrusionOk="0">
                <a:moveTo>
                  <a:pt x="0" y="0"/>
                </a:moveTo>
                <a:cubicBezTo>
                  <a:pt x="28" y="0"/>
                  <a:pt x="56" y="-1"/>
                  <a:pt x="85" y="0"/>
                </a:cubicBezTo>
                <a:cubicBezTo>
                  <a:pt x="12014" y="0"/>
                  <a:pt x="21685" y="9670"/>
                  <a:pt x="21685" y="21600"/>
                </a:cubicBezTo>
              </a:path>
              <a:path w="21685" h="21600" stroke="0" extrusionOk="0">
                <a:moveTo>
                  <a:pt x="0" y="0"/>
                </a:moveTo>
                <a:cubicBezTo>
                  <a:pt x="28" y="0"/>
                  <a:pt x="56" y="-1"/>
                  <a:pt x="85" y="0"/>
                </a:cubicBezTo>
                <a:cubicBezTo>
                  <a:pt x="12014" y="0"/>
                  <a:pt x="21685" y="9670"/>
                  <a:pt x="21685" y="21600"/>
                </a:cubicBezTo>
                <a:lnTo>
                  <a:pt x="85" y="21600"/>
                </a:lnTo>
                <a:close/>
              </a:path>
            </a:pathLst>
          </a:custGeom>
          <a:solidFill>
            <a:schemeClr val="folHlink">
              <a:alpha val="20000"/>
            </a:schemeClr>
          </a:solidFill>
          <a:ln w="19050">
            <a:noFill/>
            <a:round/>
            <a:headEnd/>
            <a:tailEnd/>
          </a:ln>
          <a:effectLst/>
        </p:spPr>
        <p:txBody>
          <a:bodyPr wrap="none" anchor="ctr"/>
          <a:lstStyle/>
          <a:p>
            <a:endParaRPr lang="zh-CN" altLang="en-US"/>
          </a:p>
        </p:txBody>
      </p:sp>
      <p:sp>
        <p:nvSpPr>
          <p:cNvPr id="140293" name="Arc 5"/>
          <p:cNvSpPr>
            <a:spLocks/>
          </p:cNvSpPr>
          <p:nvPr/>
        </p:nvSpPr>
        <p:spPr bwMode="ltGray">
          <a:xfrm flipV="1">
            <a:off x="4608513" y="4043363"/>
            <a:ext cx="2268537" cy="218916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solidFill>
            <a:schemeClr val="tx2">
              <a:alpha val="20000"/>
            </a:schemeClr>
          </a:solidFill>
          <a:ln w="19050">
            <a:noFill/>
            <a:round/>
            <a:headEnd/>
            <a:tailEnd/>
          </a:ln>
          <a:effectLst/>
        </p:spPr>
        <p:txBody>
          <a:bodyPr wrap="none" anchor="ctr"/>
          <a:lstStyle/>
          <a:p>
            <a:endParaRPr lang="zh-CN" altLang="en-US"/>
          </a:p>
        </p:txBody>
      </p:sp>
      <p:sp>
        <p:nvSpPr>
          <p:cNvPr id="140294" name="Arc 6"/>
          <p:cNvSpPr>
            <a:spLocks/>
          </p:cNvSpPr>
          <p:nvPr/>
        </p:nvSpPr>
        <p:spPr bwMode="gray">
          <a:xfrm>
            <a:off x="4643438" y="1928802"/>
            <a:ext cx="2082800" cy="21209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chemeClr val="folHlink"/>
              </a:gs>
              <a:gs pos="100000">
                <a:schemeClr val="folHlink">
                  <a:gamma/>
                  <a:shade val="69804"/>
                  <a:invGamma/>
                </a:schemeClr>
              </a:gs>
            </a:gsLst>
            <a:lin ang="18900000" scaled="1"/>
          </a:gradFill>
          <a:ln w="19050">
            <a:noFill/>
            <a:round/>
            <a:headEnd/>
            <a:tailEnd/>
          </a:ln>
          <a:effectLst/>
        </p:spPr>
        <p:txBody>
          <a:bodyPr wrap="none" anchor="ctr"/>
          <a:lstStyle/>
          <a:p>
            <a:endParaRPr lang="zh-CN" altLang="en-US"/>
          </a:p>
        </p:txBody>
      </p:sp>
      <p:sp>
        <p:nvSpPr>
          <p:cNvPr id="140295" name="Arc 7"/>
          <p:cNvSpPr>
            <a:spLocks/>
          </p:cNvSpPr>
          <p:nvPr/>
        </p:nvSpPr>
        <p:spPr bwMode="gray">
          <a:xfrm flipH="1" flipV="1">
            <a:off x="3151188" y="4005263"/>
            <a:ext cx="1463675" cy="14986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chemeClr val="accent1">
                  <a:gamma/>
                  <a:shade val="69804"/>
                  <a:invGamma/>
                </a:schemeClr>
              </a:gs>
              <a:gs pos="100000">
                <a:schemeClr val="accent1"/>
              </a:gs>
            </a:gsLst>
            <a:lin ang="18900000" scaled="1"/>
          </a:gradFill>
          <a:ln w="19050">
            <a:noFill/>
            <a:round/>
            <a:headEnd/>
            <a:tailEnd/>
          </a:ln>
          <a:effectLst/>
        </p:spPr>
        <p:txBody>
          <a:bodyPr wrap="none" anchor="ctr"/>
          <a:lstStyle/>
          <a:p>
            <a:endParaRPr lang="zh-CN" altLang="en-US"/>
          </a:p>
        </p:txBody>
      </p:sp>
      <p:sp>
        <p:nvSpPr>
          <p:cNvPr id="140296" name="Arc 8"/>
          <p:cNvSpPr>
            <a:spLocks/>
          </p:cNvSpPr>
          <p:nvPr/>
        </p:nvSpPr>
        <p:spPr bwMode="ltGray">
          <a:xfrm flipV="1">
            <a:off x="4610100" y="4043363"/>
            <a:ext cx="1176338" cy="12192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1">
            <a:gsLst>
              <a:gs pos="0">
                <a:schemeClr val="tx2">
                  <a:alpha val="89999"/>
                </a:schemeClr>
              </a:gs>
              <a:gs pos="100000">
                <a:schemeClr val="tx2">
                  <a:gamma/>
                  <a:shade val="46275"/>
                  <a:invGamma/>
                </a:schemeClr>
              </a:gs>
            </a:gsLst>
            <a:lin ang="18900000" scaled="1"/>
          </a:gradFill>
          <a:ln w="9525">
            <a:noFill/>
            <a:round/>
            <a:headEnd/>
            <a:tailEnd/>
          </a:ln>
          <a:effectLst/>
        </p:spPr>
        <p:txBody>
          <a:bodyPr wrap="none" anchor="ctr"/>
          <a:lstStyle/>
          <a:p>
            <a:endParaRPr lang="zh-CN" altLang="en-US"/>
          </a:p>
        </p:txBody>
      </p:sp>
      <p:sp>
        <p:nvSpPr>
          <p:cNvPr id="140297" name="Arc 9"/>
          <p:cNvSpPr>
            <a:spLocks/>
          </p:cNvSpPr>
          <p:nvPr/>
        </p:nvSpPr>
        <p:spPr bwMode="ltGray">
          <a:xfrm flipH="1">
            <a:off x="2962275" y="2354263"/>
            <a:ext cx="1654175" cy="1697037"/>
          </a:xfrm>
          <a:custGeom>
            <a:avLst/>
            <a:gdLst>
              <a:gd name="G0" fmla="+- 0 0 0"/>
              <a:gd name="G1" fmla="+- 21600 0 0"/>
              <a:gd name="G2" fmla="+- 21600 0 0"/>
              <a:gd name="T0" fmla="*/ 97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96" y="0"/>
                </a:moveTo>
                <a:cubicBezTo>
                  <a:pt x="11988" y="53"/>
                  <a:pt x="21600" y="9708"/>
                  <a:pt x="21600" y="21600"/>
                </a:cubicBezTo>
              </a:path>
              <a:path w="21600" h="21600" stroke="0" extrusionOk="0">
                <a:moveTo>
                  <a:pt x="96" y="0"/>
                </a:moveTo>
                <a:cubicBezTo>
                  <a:pt x="11988" y="53"/>
                  <a:pt x="21600" y="9708"/>
                  <a:pt x="21600" y="21600"/>
                </a:cubicBezTo>
                <a:lnTo>
                  <a:pt x="0" y="21600"/>
                </a:lnTo>
                <a:close/>
              </a:path>
            </a:pathLst>
          </a:custGeom>
          <a:gradFill rotWithShape="1">
            <a:gsLst>
              <a:gs pos="0">
                <a:schemeClr val="accent2"/>
              </a:gs>
              <a:gs pos="100000">
                <a:schemeClr val="accent2">
                  <a:gamma/>
                  <a:shade val="60784"/>
                  <a:invGamma/>
                </a:schemeClr>
              </a:gs>
            </a:gsLst>
            <a:lin ang="18900000" scaled="1"/>
          </a:gradFill>
          <a:ln w="19050">
            <a:noFill/>
            <a:round/>
            <a:headEnd/>
            <a:tailEnd/>
          </a:ln>
          <a:effectLst/>
        </p:spPr>
        <p:txBody>
          <a:bodyPr wrap="none" anchor="ctr"/>
          <a:lstStyle/>
          <a:p>
            <a:endParaRPr lang="zh-CN" altLang="en-US"/>
          </a:p>
        </p:txBody>
      </p:sp>
      <p:sp>
        <p:nvSpPr>
          <p:cNvPr id="140299" name="Line 11"/>
          <p:cNvSpPr>
            <a:spLocks noChangeShapeType="1"/>
          </p:cNvSpPr>
          <p:nvPr/>
        </p:nvSpPr>
        <p:spPr bwMode="auto">
          <a:xfrm>
            <a:off x="4608513" y="1571625"/>
            <a:ext cx="0" cy="4814888"/>
          </a:xfrm>
          <a:prstGeom prst="line">
            <a:avLst/>
          </a:prstGeom>
          <a:noFill/>
          <a:ln w="9525">
            <a:solidFill>
              <a:srgbClr val="1C1C1C"/>
            </a:solidFill>
            <a:round/>
            <a:headEnd type="triangle" w="med" len="med"/>
            <a:tailEnd type="triangle" w="med" len="med"/>
          </a:ln>
          <a:effectLst/>
        </p:spPr>
        <p:txBody>
          <a:bodyPr wrap="none" anchor="ctr"/>
          <a:lstStyle/>
          <a:p>
            <a:endParaRPr lang="zh-CN" altLang="en-US"/>
          </a:p>
        </p:txBody>
      </p:sp>
      <p:grpSp>
        <p:nvGrpSpPr>
          <p:cNvPr id="2" name="Group 12"/>
          <p:cNvGrpSpPr>
            <a:grpSpLocks/>
          </p:cNvGrpSpPr>
          <p:nvPr/>
        </p:nvGrpSpPr>
        <p:grpSpPr bwMode="auto">
          <a:xfrm>
            <a:off x="2143108" y="1428736"/>
            <a:ext cx="339725" cy="768350"/>
            <a:chOff x="533" y="1096"/>
            <a:chExt cx="1044" cy="2366"/>
          </a:xfrm>
        </p:grpSpPr>
        <p:pic>
          <p:nvPicPr>
            <p:cNvPr id="140301" name="Picture 13" descr="man"/>
            <p:cNvPicPr>
              <a:picLocks noChangeAspect="1" noChangeArrowheads="1"/>
            </p:cNvPicPr>
            <p:nvPr/>
          </p:nvPicPr>
          <p:blipFill>
            <a:blip r:embed="rId2" cstate="print"/>
            <a:srcRect/>
            <a:stretch>
              <a:fillRect/>
            </a:stretch>
          </p:blipFill>
          <p:spPr bwMode="auto">
            <a:xfrm>
              <a:off x="533" y="1096"/>
              <a:ext cx="1044" cy="2366"/>
            </a:xfrm>
            <a:prstGeom prst="rect">
              <a:avLst/>
            </a:prstGeom>
            <a:noFill/>
          </p:spPr>
        </p:pic>
        <p:sp>
          <p:nvSpPr>
            <p:cNvPr id="140302" name="Freeform 14"/>
            <p:cNvSpPr>
              <a:spLocks/>
            </p:cNvSpPr>
            <p:nvPr/>
          </p:nvSpPr>
          <p:spPr bwMode="gray">
            <a:xfrm>
              <a:off x="859" y="1098"/>
              <a:ext cx="425" cy="426"/>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009900">
                <a:alpha val="50000"/>
              </a:srgbClr>
            </a:solidFill>
            <a:ln w="0">
              <a:noFill/>
              <a:prstDash val="solid"/>
              <a:round/>
              <a:headEnd/>
              <a:tailEnd/>
            </a:ln>
            <a:effectLst/>
          </p:spPr>
          <p:txBody>
            <a:bodyPr/>
            <a:lstStyle/>
            <a:p>
              <a:endParaRPr lang="zh-CN" altLang="en-US"/>
            </a:p>
          </p:txBody>
        </p:sp>
        <p:sp>
          <p:nvSpPr>
            <p:cNvPr id="140303" name="Freeform 15"/>
            <p:cNvSpPr>
              <a:spLocks/>
            </p:cNvSpPr>
            <p:nvPr/>
          </p:nvSpPr>
          <p:spPr bwMode="gray">
            <a:xfrm>
              <a:off x="664" y="1616"/>
              <a:ext cx="831" cy="1742"/>
            </a:xfrm>
            <a:custGeom>
              <a:avLst/>
              <a:gdLst/>
              <a:ahLst/>
              <a:cxnLst>
                <a:cxn ang="0">
                  <a:pos x="104" y="8"/>
                </a:cxn>
                <a:cxn ang="0">
                  <a:pos x="44" y="49"/>
                </a:cxn>
                <a:cxn ang="0">
                  <a:pos x="6" y="116"/>
                </a:cxn>
                <a:cxn ang="0">
                  <a:pos x="0" y="787"/>
                </a:cxn>
                <a:cxn ang="0">
                  <a:pos x="1" y="797"/>
                </a:cxn>
                <a:cxn ang="0">
                  <a:pos x="13" y="824"/>
                </a:cxn>
                <a:cxn ang="0">
                  <a:pos x="38" y="850"/>
                </a:cxn>
                <a:cxn ang="0">
                  <a:pos x="81" y="861"/>
                </a:cxn>
                <a:cxn ang="0">
                  <a:pos x="122" y="852"/>
                </a:cxn>
                <a:cxn ang="0">
                  <a:pos x="145" y="825"/>
                </a:cxn>
                <a:cxn ang="0">
                  <a:pos x="154" y="797"/>
                </a:cxn>
                <a:cxn ang="0">
                  <a:pos x="157" y="777"/>
                </a:cxn>
                <a:cxn ang="0">
                  <a:pos x="157" y="257"/>
                </a:cxn>
                <a:cxn ang="0">
                  <a:pos x="180" y="1654"/>
                </a:cxn>
                <a:cxn ang="0">
                  <a:pos x="290" y="1738"/>
                </a:cxn>
                <a:cxn ang="0">
                  <a:pos x="382" y="1702"/>
                </a:cxn>
                <a:cxn ang="0">
                  <a:pos x="404" y="852"/>
                </a:cxn>
                <a:cxn ang="0">
                  <a:pos x="441" y="912"/>
                </a:cxn>
                <a:cxn ang="0">
                  <a:pos x="441" y="1026"/>
                </a:cxn>
                <a:cxn ang="0">
                  <a:pos x="441" y="1159"/>
                </a:cxn>
                <a:cxn ang="0">
                  <a:pos x="441" y="1295"/>
                </a:cxn>
                <a:cxn ang="0">
                  <a:pos x="442" y="1431"/>
                </a:cxn>
                <a:cxn ang="0">
                  <a:pos x="442" y="1552"/>
                </a:cxn>
                <a:cxn ang="0">
                  <a:pos x="442" y="1647"/>
                </a:cxn>
                <a:cxn ang="0">
                  <a:pos x="444" y="1658"/>
                </a:cxn>
                <a:cxn ang="0">
                  <a:pos x="452" y="1682"/>
                </a:cxn>
                <a:cxn ang="0">
                  <a:pos x="478" y="1720"/>
                </a:cxn>
                <a:cxn ang="0">
                  <a:pos x="546" y="1742"/>
                </a:cxn>
                <a:cxn ang="0">
                  <a:pos x="654" y="1644"/>
                </a:cxn>
                <a:cxn ang="0">
                  <a:pos x="676" y="257"/>
                </a:cxn>
                <a:cxn ang="0">
                  <a:pos x="679" y="777"/>
                </a:cxn>
                <a:cxn ang="0">
                  <a:pos x="685" y="799"/>
                </a:cxn>
                <a:cxn ang="0">
                  <a:pos x="700" y="830"/>
                </a:cxn>
                <a:cxn ang="0">
                  <a:pos x="732" y="852"/>
                </a:cxn>
                <a:cxn ang="0">
                  <a:pos x="777" y="852"/>
                </a:cxn>
                <a:cxn ang="0">
                  <a:pos x="808" y="830"/>
                </a:cxn>
                <a:cxn ang="0">
                  <a:pos x="827" y="799"/>
                </a:cxn>
                <a:cxn ang="0">
                  <a:pos x="831" y="785"/>
                </a:cxn>
                <a:cxn ang="0">
                  <a:pos x="830" y="105"/>
                </a:cxn>
                <a:cxn ang="0">
                  <a:pos x="792" y="43"/>
                </a:cxn>
                <a:cxn ang="0">
                  <a:pos x="734" y="6"/>
                </a:cxn>
                <a:cxn ang="0">
                  <a:pos x="136" y="0"/>
                </a:cxn>
                <a:cxn ang="0">
                  <a:pos x="136" y="0"/>
                </a:cxn>
              </a:cxnLst>
              <a:rect l="0" t="0" r="r" b="b"/>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009900">
                <a:alpha val="50000"/>
              </a:srgbClr>
            </a:solidFill>
            <a:ln w="0">
              <a:noFill/>
              <a:prstDash val="solid"/>
              <a:round/>
              <a:headEnd/>
              <a:tailEnd/>
            </a:ln>
            <a:effectLst/>
          </p:spPr>
          <p:txBody>
            <a:bodyPr/>
            <a:lstStyle/>
            <a:p>
              <a:endParaRPr lang="zh-CN" altLang="en-US"/>
            </a:p>
          </p:txBody>
        </p:sp>
      </p:grpSp>
      <p:grpSp>
        <p:nvGrpSpPr>
          <p:cNvPr id="3" name="Group 16"/>
          <p:cNvGrpSpPr>
            <a:grpSpLocks/>
          </p:cNvGrpSpPr>
          <p:nvPr/>
        </p:nvGrpSpPr>
        <p:grpSpPr bwMode="auto">
          <a:xfrm>
            <a:off x="6929454" y="1500174"/>
            <a:ext cx="339725" cy="768350"/>
            <a:chOff x="533" y="1096"/>
            <a:chExt cx="1044" cy="2366"/>
          </a:xfrm>
        </p:grpSpPr>
        <p:pic>
          <p:nvPicPr>
            <p:cNvPr id="140305" name="Picture 17" descr="man"/>
            <p:cNvPicPr>
              <a:picLocks noChangeAspect="1" noChangeArrowheads="1"/>
            </p:cNvPicPr>
            <p:nvPr/>
          </p:nvPicPr>
          <p:blipFill>
            <a:blip r:embed="rId2" cstate="print"/>
            <a:srcRect/>
            <a:stretch>
              <a:fillRect/>
            </a:stretch>
          </p:blipFill>
          <p:spPr bwMode="auto">
            <a:xfrm>
              <a:off x="533" y="1096"/>
              <a:ext cx="1044" cy="2366"/>
            </a:xfrm>
            <a:prstGeom prst="rect">
              <a:avLst/>
            </a:prstGeom>
            <a:noFill/>
          </p:spPr>
        </p:pic>
        <p:sp>
          <p:nvSpPr>
            <p:cNvPr id="140306" name="Freeform 18"/>
            <p:cNvSpPr>
              <a:spLocks/>
            </p:cNvSpPr>
            <p:nvPr/>
          </p:nvSpPr>
          <p:spPr bwMode="gray">
            <a:xfrm>
              <a:off x="859" y="1098"/>
              <a:ext cx="425" cy="426"/>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3399FF">
                <a:alpha val="50000"/>
              </a:srgbClr>
            </a:solidFill>
            <a:ln w="0">
              <a:noFill/>
              <a:prstDash val="solid"/>
              <a:round/>
              <a:headEnd/>
              <a:tailEnd/>
            </a:ln>
            <a:effectLst/>
          </p:spPr>
          <p:txBody>
            <a:bodyPr/>
            <a:lstStyle/>
            <a:p>
              <a:endParaRPr lang="zh-CN" altLang="en-US"/>
            </a:p>
          </p:txBody>
        </p:sp>
        <p:sp>
          <p:nvSpPr>
            <p:cNvPr id="140307" name="Freeform 19"/>
            <p:cNvSpPr>
              <a:spLocks/>
            </p:cNvSpPr>
            <p:nvPr/>
          </p:nvSpPr>
          <p:spPr bwMode="gray">
            <a:xfrm>
              <a:off x="664" y="1616"/>
              <a:ext cx="831" cy="1742"/>
            </a:xfrm>
            <a:custGeom>
              <a:avLst/>
              <a:gdLst/>
              <a:ahLst/>
              <a:cxnLst>
                <a:cxn ang="0">
                  <a:pos x="104" y="8"/>
                </a:cxn>
                <a:cxn ang="0">
                  <a:pos x="44" y="49"/>
                </a:cxn>
                <a:cxn ang="0">
                  <a:pos x="6" y="116"/>
                </a:cxn>
                <a:cxn ang="0">
                  <a:pos x="0" y="787"/>
                </a:cxn>
                <a:cxn ang="0">
                  <a:pos x="1" y="797"/>
                </a:cxn>
                <a:cxn ang="0">
                  <a:pos x="13" y="824"/>
                </a:cxn>
                <a:cxn ang="0">
                  <a:pos x="38" y="850"/>
                </a:cxn>
                <a:cxn ang="0">
                  <a:pos x="81" y="861"/>
                </a:cxn>
                <a:cxn ang="0">
                  <a:pos x="122" y="852"/>
                </a:cxn>
                <a:cxn ang="0">
                  <a:pos x="145" y="825"/>
                </a:cxn>
                <a:cxn ang="0">
                  <a:pos x="154" y="797"/>
                </a:cxn>
                <a:cxn ang="0">
                  <a:pos x="157" y="777"/>
                </a:cxn>
                <a:cxn ang="0">
                  <a:pos x="157" y="257"/>
                </a:cxn>
                <a:cxn ang="0">
                  <a:pos x="180" y="1654"/>
                </a:cxn>
                <a:cxn ang="0">
                  <a:pos x="290" y="1738"/>
                </a:cxn>
                <a:cxn ang="0">
                  <a:pos x="382" y="1702"/>
                </a:cxn>
                <a:cxn ang="0">
                  <a:pos x="404" y="852"/>
                </a:cxn>
                <a:cxn ang="0">
                  <a:pos x="441" y="912"/>
                </a:cxn>
                <a:cxn ang="0">
                  <a:pos x="441" y="1026"/>
                </a:cxn>
                <a:cxn ang="0">
                  <a:pos x="441" y="1159"/>
                </a:cxn>
                <a:cxn ang="0">
                  <a:pos x="441" y="1295"/>
                </a:cxn>
                <a:cxn ang="0">
                  <a:pos x="442" y="1431"/>
                </a:cxn>
                <a:cxn ang="0">
                  <a:pos x="442" y="1552"/>
                </a:cxn>
                <a:cxn ang="0">
                  <a:pos x="442" y="1647"/>
                </a:cxn>
                <a:cxn ang="0">
                  <a:pos x="444" y="1658"/>
                </a:cxn>
                <a:cxn ang="0">
                  <a:pos x="452" y="1682"/>
                </a:cxn>
                <a:cxn ang="0">
                  <a:pos x="478" y="1720"/>
                </a:cxn>
                <a:cxn ang="0">
                  <a:pos x="546" y="1742"/>
                </a:cxn>
                <a:cxn ang="0">
                  <a:pos x="654" y="1644"/>
                </a:cxn>
                <a:cxn ang="0">
                  <a:pos x="676" y="257"/>
                </a:cxn>
                <a:cxn ang="0">
                  <a:pos x="679" y="777"/>
                </a:cxn>
                <a:cxn ang="0">
                  <a:pos x="685" y="799"/>
                </a:cxn>
                <a:cxn ang="0">
                  <a:pos x="700" y="830"/>
                </a:cxn>
                <a:cxn ang="0">
                  <a:pos x="732" y="852"/>
                </a:cxn>
                <a:cxn ang="0">
                  <a:pos x="777" y="852"/>
                </a:cxn>
                <a:cxn ang="0">
                  <a:pos x="808" y="830"/>
                </a:cxn>
                <a:cxn ang="0">
                  <a:pos x="827" y="799"/>
                </a:cxn>
                <a:cxn ang="0">
                  <a:pos x="831" y="785"/>
                </a:cxn>
                <a:cxn ang="0">
                  <a:pos x="830" y="105"/>
                </a:cxn>
                <a:cxn ang="0">
                  <a:pos x="792" y="43"/>
                </a:cxn>
                <a:cxn ang="0">
                  <a:pos x="734" y="6"/>
                </a:cxn>
                <a:cxn ang="0">
                  <a:pos x="136" y="0"/>
                </a:cxn>
                <a:cxn ang="0">
                  <a:pos x="136" y="0"/>
                </a:cxn>
              </a:cxnLst>
              <a:rect l="0" t="0" r="r" b="b"/>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3399FF">
                <a:alpha val="50000"/>
              </a:srgbClr>
            </a:solidFill>
            <a:ln w="0">
              <a:noFill/>
              <a:prstDash val="solid"/>
              <a:round/>
              <a:headEnd/>
              <a:tailEnd/>
            </a:ln>
            <a:effectLst/>
          </p:spPr>
          <p:txBody>
            <a:bodyPr/>
            <a:lstStyle/>
            <a:p>
              <a:endParaRPr lang="zh-CN" altLang="en-US"/>
            </a:p>
          </p:txBody>
        </p:sp>
      </p:grpSp>
      <p:grpSp>
        <p:nvGrpSpPr>
          <p:cNvPr id="4" name="Group 20"/>
          <p:cNvGrpSpPr>
            <a:grpSpLocks/>
          </p:cNvGrpSpPr>
          <p:nvPr/>
        </p:nvGrpSpPr>
        <p:grpSpPr bwMode="auto">
          <a:xfrm>
            <a:off x="6500826" y="1500174"/>
            <a:ext cx="339725" cy="768350"/>
            <a:chOff x="533" y="1096"/>
            <a:chExt cx="1044" cy="2366"/>
          </a:xfrm>
        </p:grpSpPr>
        <p:pic>
          <p:nvPicPr>
            <p:cNvPr id="140309" name="Picture 21" descr="man"/>
            <p:cNvPicPr>
              <a:picLocks noChangeAspect="1" noChangeArrowheads="1"/>
            </p:cNvPicPr>
            <p:nvPr/>
          </p:nvPicPr>
          <p:blipFill>
            <a:blip r:embed="rId2" cstate="print"/>
            <a:srcRect/>
            <a:stretch>
              <a:fillRect/>
            </a:stretch>
          </p:blipFill>
          <p:spPr bwMode="auto">
            <a:xfrm>
              <a:off x="533" y="1096"/>
              <a:ext cx="1044" cy="2366"/>
            </a:xfrm>
            <a:prstGeom prst="rect">
              <a:avLst/>
            </a:prstGeom>
            <a:noFill/>
          </p:spPr>
        </p:pic>
        <p:sp>
          <p:nvSpPr>
            <p:cNvPr id="140310" name="Freeform 22"/>
            <p:cNvSpPr>
              <a:spLocks/>
            </p:cNvSpPr>
            <p:nvPr/>
          </p:nvSpPr>
          <p:spPr bwMode="gray">
            <a:xfrm>
              <a:off x="859" y="1098"/>
              <a:ext cx="425" cy="426"/>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6666FF">
                <a:alpha val="50000"/>
              </a:srgbClr>
            </a:solidFill>
            <a:ln w="0">
              <a:noFill/>
              <a:prstDash val="solid"/>
              <a:round/>
              <a:headEnd/>
              <a:tailEnd/>
            </a:ln>
            <a:effectLst/>
          </p:spPr>
          <p:txBody>
            <a:bodyPr/>
            <a:lstStyle/>
            <a:p>
              <a:endParaRPr lang="zh-CN" altLang="en-US"/>
            </a:p>
          </p:txBody>
        </p:sp>
        <p:sp>
          <p:nvSpPr>
            <p:cNvPr id="140311" name="Freeform 23"/>
            <p:cNvSpPr>
              <a:spLocks/>
            </p:cNvSpPr>
            <p:nvPr/>
          </p:nvSpPr>
          <p:spPr bwMode="gray">
            <a:xfrm>
              <a:off x="664" y="1616"/>
              <a:ext cx="831" cy="1742"/>
            </a:xfrm>
            <a:custGeom>
              <a:avLst/>
              <a:gdLst/>
              <a:ahLst/>
              <a:cxnLst>
                <a:cxn ang="0">
                  <a:pos x="104" y="8"/>
                </a:cxn>
                <a:cxn ang="0">
                  <a:pos x="44" y="49"/>
                </a:cxn>
                <a:cxn ang="0">
                  <a:pos x="6" y="116"/>
                </a:cxn>
                <a:cxn ang="0">
                  <a:pos x="0" y="787"/>
                </a:cxn>
                <a:cxn ang="0">
                  <a:pos x="1" y="797"/>
                </a:cxn>
                <a:cxn ang="0">
                  <a:pos x="13" y="824"/>
                </a:cxn>
                <a:cxn ang="0">
                  <a:pos x="38" y="850"/>
                </a:cxn>
                <a:cxn ang="0">
                  <a:pos x="81" y="861"/>
                </a:cxn>
                <a:cxn ang="0">
                  <a:pos x="122" y="852"/>
                </a:cxn>
                <a:cxn ang="0">
                  <a:pos x="145" y="825"/>
                </a:cxn>
                <a:cxn ang="0">
                  <a:pos x="154" y="797"/>
                </a:cxn>
                <a:cxn ang="0">
                  <a:pos x="157" y="777"/>
                </a:cxn>
                <a:cxn ang="0">
                  <a:pos x="157" y="257"/>
                </a:cxn>
                <a:cxn ang="0">
                  <a:pos x="180" y="1654"/>
                </a:cxn>
                <a:cxn ang="0">
                  <a:pos x="290" y="1738"/>
                </a:cxn>
                <a:cxn ang="0">
                  <a:pos x="382" y="1702"/>
                </a:cxn>
                <a:cxn ang="0">
                  <a:pos x="404" y="852"/>
                </a:cxn>
                <a:cxn ang="0">
                  <a:pos x="441" y="912"/>
                </a:cxn>
                <a:cxn ang="0">
                  <a:pos x="441" y="1026"/>
                </a:cxn>
                <a:cxn ang="0">
                  <a:pos x="441" y="1159"/>
                </a:cxn>
                <a:cxn ang="0">
                  <a:pos x="441" y="1295"/>
                </a:cxn>
                <a:cxn ang="0">
                  <a:pos x="442" y="1431"/>
                </a:cxn>
                <a:cxn ang="0">
                  <a:pos x="442" y="1552"/>
                </a:cxn>
                <a:cxn ang="0">
                  <a:pos x="442" y="1647"/>
                </a:cxn>
                <a:cxn ang="0">
                  <a:pos x="444" y="1658"/>
                </a:cxn>
                <a:cxn ang="0">
                  <a:pos x="452" y="1682"/>
                </a:cxn>
                <a:cxn ang="0">
                  <a:pos x="478" y="1720"/>
                </a:cxn>
                <a:cxn ang="0">
                  <a:pos x="546" y="1742"/>
                </a:cxn>
                <a:cxn ang="0">
                  <a:pos x="654" y="1644"/>
                </a:cxn>
                <a:cxn ang="0">
                  <a:pos x="676" y="257"/>
                </a:cxn>
                <a:cxn ang="0">
                  <a:pos x="679" y="777"/>
                </a:cxn>
                <a:cxn ang="0">
                  <a:pos x="685" y="799"/>
                </a:cxn>
                <a:cxn ang="0">
                  <a:pos x="700" y="830"/>
                </a:cxn>
                <a:cxn ang="0">
                  <a:pos x="732" y="852"/>
                </a:cxn>
                <a:cxn ang="0">
                  <a:pos x="777" y="852"/>
                </a:cxn>
                <a:cxn ang="0">
                  <a:pos x="808" y="830"/>
                </a:cxn>
                <a:cxn ang="0">
                  <a:pos x="827" y="799"/>
                </a:cxn>
                <a:cxn ang="0">
                  <a:pos x="831" y="785"/>
                </a:cxn>
                <a:cxn ang="0">
                  <a:pos x="830" y="105"/>
                </a:cxn>
                <a:cxn ang="0">
                  <a:pos x="792" y="43"/>
                </a:cxn>
                <a:cxn ang="0">
                  <a:pos x="734" y="6"/>
                </a:cxn>
                <a:cxn ang="0">
                  <a:pos x="136" y="0"/>
                </a:cxn>
                <a:cxn ang="0">
                  <a:pos x="136" y="0"/>
                </a:cxn>
              </a:cxnLst>
              <a:rect l="0" t="0" r="r" b="b"/>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6666FF">
                <a:alpha val="50000"/>
              </a:srgbClr>
            </a:solidFill>
            <a:ln w="0">
              <a:noFill/>
              <a:prstDash val="solid"/>
              <a:round/>
              <a:headEnd/>
              <a:tailEnd/>
            </a:ln>
            <a:effectLst/>
          </p:spPr>
          <p:txBody>
            <a:bodyPr/>
            <a:lstStyle/>
            <a:p>
              <a:endParaRPr lang="zh-CN" altLang="en-US"/>
            </a:p>
          </p:txBody>
        </p:sp>
      </p:grpSp>
      <p:grpSp>
        <p:nvGrpSpPr>
          <p:cNvPr id="5" name="Group 24"/>
          <p:cNvGrpSpPr>
            <a:grpSpLocks/>
          </p:cNvGrpSpPr>
          <p:nvPr/>
        </p:nvGrpSpPr>
        <p:grpSpPr bwMode="auto">
          <a:xfrm>
            <a:off x="2500298" y="1428736"/>
            <a:ext cx="339725" cy="768350"/>
            <a:chOff x="533" y="1096"/>
            <a:chExt cx="1044" cy="2366"/>
          </a:xfrm>
        </p:grpSpPr>
        <p:pic>
          <p:nvPicPr>
            <p:cNvPr id="140313" name="Picture 25" descr="man"/>
            <p:cNvPicPr>
              <a:picLocks noChangeAspect="1" noChangeArrowheads="1"/>
            </p:cNvPicPr>
            <p:nvPr/>
          </p:nvPicPr>
          <p:blipFill>
            <a:blip r:embed="rId2" cstate="print"/>
            <a:srcRect/>
            <a:stretch>
              <a:fillRect/>
            </a:stretch>
          </p:blipFill>
          <p:spPr bwMode="auto">
            <a:xfrm>
              <a:off x="533" y="1096"/>
              <a:ext cx="1044" cy="2366"/>
            </a:xfrm>
            <a:prstGeom prst="rect">
              <a:avLst/>
            </a:prstGeom>
            <a:noFill/>
          </p:spPr>
        </p:pic>
        <p:sp>
          <p:nvSpPr>
            <p:cNvPr id="140314" name="Freeform 26"/>
            <p:cNvSpPr>
              <a:spLocks/>
            </p:cNvSpPr>
            <p:nvPr/>
          </p:nvSpPr>
          <p:spPr bwMode="gray">
            <a:xfrm>
              <a:off x="859" y="1098"/>
              <a:ext cx="425" cy="426"/>
            </a:xfrm>
            <a:custGeom>
              <a:avLst/>
              <a:gdLst/>
              <a:ahLst/>
              <a:cxnLst>
                <a:cxn ang="0">
                  <a:pos x="133" y="0"/>
                </a:cxn>
                <a:cxn ang="0">
                  <a:pos x="161" y="3"/>
                </a:cxn>
                <a:cxn ang="0">
                  <a:pos x="186" y="12"/>
                </a:cxn>
                <a:cxn ang="0">
                  <a:pos x="209" y="25"/>
                </a:cxn>
                <a:cxn ang="0">
                  <a:pos x="228" y="42"/>
                </a:cxn>
                <a:cxn ang="0">
                  <a:pos x="245" y="64"/>
                </a:cxn>
                <a:cxn ang="0">
                  <a:pos x="257" y="88"/>
                </a:cxn>
                <a:cxn ang="0">
                  <a:pos x="265" y="116"/>
                </a:cxn>
                <a:cxn ang="0">
                  <a:pos x="267" y="146"/>
                </a:cxn>
                <a:cxn ang="0">
                  <a:pos x="265" y="175"/>
                </a:cxn>
                <a:cxn ang="0">
                  <a:pos x="257" y="203"/>
                </a:cxn>
                <a:cxn ang="0">
                  <a:pos x="245" y="227"/>
                </a:cxn>
                <a:cxn ang="0">
                  <a:pos x="228" y="249"/>
                </a:cxn>
                <a:cxn ang="0">
                  <a:pos x="209" y="267"/>
                </a:cxn>
                <a:cxn ang="0">
                  <a:pos x="186" y="281"/>
                </a:cxn>
                <a:cxn ang="0">
                  <a:pos x="161" y="289"/>
                </a:cxn>
                <a:cxn ang="0">
                  <a:pos x="133" y="292"/>
                </a:cxn>
                <a:cxn ang="0">
                  <a:pos x="103" y="288"/>
                </a:cxn>
                <a:cxn ang="0">
                  <a:pos x="75" y="277"/>
                </a:cxn>
                <a:cxn ang="0">
                  <a:pos x="51" y="260"/>
                </a:cxn>
                <a:cxn ang="0">
                  <a:pos x="29" y="237"/>
                </a:cxn>
                <a:cxn ang="0">
                  <a:pos x="13" y="210"/>
                </a:cxn>
                <a:cxn ang="0">
                  <a:pos x="4" y="178"/>
                </a:cxn>
                <a:cxn ang="0">
                  <a:pos x="0" y="146"/>
                </a:cxn>
                <a:cxn ang="0">
                  <a:pos x="4" y="113"/>
                </a:cxn>
                <a:cxn ang="0">
                  <a:pos x="13" y="81"/>
                </a:cxn>
                <a:cxn ang="0">
                  <a:pos x="29" y="54"/>
                </a:cxn>
                <a:cxn ang="0">
                  <a:pos x="51" y="32"/>
                </a:cxn>
                <a:cxn ang="0">
                  <a:pos x="75" y="14"/>
                </a:cxn>
                <a:cxn ang="0">
                  <a:pos x="103" y="3"/>
                </a:cxn>
                <a:cxn ang="0">
                  <a:pos x="133" y="0"/>
                </a:cxn>
              </a:cxnLst>
              <a:rect l="0" t="0" r="r" b="b"/>
              <a:pathLst>
                <a:path w="267" h="292">
                  <a:moveTo>
                    <a:pt x="133" y="0"/>
                  </a:moveTo>
                  <a:lnTo>
                    <a:pt x="161" y="3"/>
                  </a:lnTo>
                  <a:lnTo>
                    <a:pt x="186" y="12"/>
                  </a:lnTo>
                  <a:lnTo>
                    <a:pt x="209" y="25"/>
                  </a:lnTo>
                  <a:lnTo>
                    <a:pt x="228" y="42"/>
                  </a:lnTo>
                  <a:lnTo>
                    <a:pt x="245" y="64"/>
                  </a:lnTo>
                  <a:lnTo>
                    <a:pt x="257" y="88"/>
                  </a:lnTo>
                  <a:lnTo>
                    <a:pt x="265" y="116"/>
                  </a:lnTo>
                  <a:lnTo>
                    <a:pt x="267" y="146"/>
                  </a:lnTo>
                  <a:lnTo>
                    <a:pt x="265" y="175"/>
                  </a:lnTo>
                  <a:lnTo>
                    <a:pt x="257" y="203"/>
                  </a:lnTo>
                  <a:lnTo>
                    <a:pt x="245" y="227"/>
                  </a:lnTo>
                  <a:lnTo>
                    <a:pt x="228" y="249"/>
                  </a:lnTo>
                  <a:lnTo>
                    <a:pt x="209" y="267"/>
                  </a:lnTo>
                  <a:lnTo>
                    <a:pt x="186" y="281"/>
                  </a:lnTo>
                  <a:lnTo>
                    <a:pt x="161" y="289"/>
                  </a:lnTo>
                  <a:lnTo>
                    <a:pt x="133" y="292"/>
                  </a:lnTo>
                  <a:lnTo>
                    <a:pt x="103" y="288"/>
                  </a:lnTo>
                  <a:lnTo>
                    <a:pt x="75" y="277"/>
                  </a:lnTo>
                  <a:lnTo>
                    <a:pt x="51" y="260"/>
                  </a:lnTo>
                  <a:lnTo>
                    <a:pt x="29" y="237"/>
                  </a:lnTo>
                  <a:lnTo>
                    <a:pt x="13" y="210"/>
                  </a:lnTo>
                  <a:lnTo>
                    <a:pt x="4" y="178"/>
                  </a:lnTo>
                  <a:lnTo>
                    <a:pt x="0" y="146"/>
                  </a:lnTo>
                  <a:lnTo>
                    <a:pt x="4" y="113"/>
                  </a:lnTo>
                  <a:lnTo>
                    <a:pt x="13" y="81"/>
                  </a:lnTo>
                  <a:lnTo>
                    <a:pt x="29" y="54"/>
                  </a:lnTo>
                  <a:lnTo>
                    <a:pt x="51" y="32"/>
                  </a:lnTo>
                  <a:lnTo>
                    <a:pt x="75" y="14"/>
                  </a:lnTo>
                  <a:lnTo>
                    <a:pt x="103" y="3"/>
                  </a:lnTo>
                  <a:lnTo>
                    <a:pt x="133" y="0"/>
                  </a:lnTo>
                  <a:close/>
                </a:path>
              </a:pathLst>
            </a:custGeom>
            <a:solidFill>
              <a:srgbClr val="CC3300">
                <a:alpha val="50000"/>
              </a:srgbClr>
            </a:solidFill>
            <a:ln w="0">
              <a:noFill/>
              <a:prstDash val="solid"/>
              <a:round/>
              <a:headEnd/>
              <a:tailEnd/>
            </a:ln>
            <a:effectLst/>
          </p:spPr>
          <p:txBody>
            <a:bodyPr/>
            <a:lstStyle/>
            <a:p>
              <a:endParaRPr lang="zh-CN" altLang="en-US"/>
            </a:p>
          </p:txBody>
        </p:sp>
        <p:sp>
          <p:nvSpPr>
            <p:cNvPr id="140315" name="Freeform 27"/>
            <p:cNvSpPr>
              <a:spLocks/>
            </p:cNvSpPr>
            <p:nvPr/>
          </p:nvSpPr>
          <p:spPr bwMode="gray">
            <a:xfrm>
              <a:off x="664" y="1616"/>
              <a:ext cx="831" cy="1742"/>
            </a:xfrm>
            <a:custGeom>
              <a:avLst/>
              <a:gdLst/>
              <a:ahLst/>
              <a:cxnLst>
                <a:cxn ang="0">
                  <a:pos x="104" y="8"/>
                </a:cxn>
                <a:cxn ang="0">
                  <a:pos x="44" y="49"/>
                </a:cxn>
                <a:cxn ang="0">
                  <a:pos x="6" y="116"/>
                </a:cxn>
                <a:cxn ang="0">
                  <a:pos x="0" y="787"/>
                </a:cxn>
                <a:cxn ang="0">
                  <a:pos x="1" y="797"/>
                </a:cxn>
                <a:cxn ang="0">
                  <a:pos x="13" y="824"/>
                </a:cxn>
                <a:cxn ang="0">
                  <a:pos x="38" y="850"/>
                </a:cxn>
                <a:cxn ang="0">
                  <a:pos x="81" y="861"/>
                </a:cxn>
                <a:cxn ang="0">
                  <a:pos x="122" y="852"/>
                </a:cxn>
                <a:cxn ang="0">
                  <a:pos x="145" y="825"/>
                </a:cxn>
                <a:cxn ang="0">
                  <a:pos x="154" y="797"/>
                </a:cxn>
                <a:cxn ang="0">
                  <a:pos x="157" y="777"/>
                </a:cxn>
                <a:cxn ang="0">
                  <a:pos x="157" y="257"/>
                </a:cxn>
                <a:cxn ang="0">
                  <a:pos x="180" y="1654"/>
                </a:cxn>
                <a:cxn ang="0">
                  <a:pos x="290" y="1738"/>
                </a:cxn>
                <a:cxn ang="0">
                  <a:pos x="382" y="1702"/>
                </a:cxn>
                <a:cxn ang="0">
                  <a:pos x="404" y="852"/>
                </a:cxn>
                <a:cxn ang="0">
                  <a:pos x="441" y="912"/>
                </a:cxn>
                <a:cxn ang="0">
                  <a:pos x="441" y="1026"/>
                </a:cxn>
                <a:cxn ang="0">
                  <a:pos x="441" y="1159"/>
                </a:cxn>
                <a:cxn ang="0">
                  <a:pos x="441" y="1295"/>
                </a:cxn>
                <a:cxn ang="0">
                  <a:pos x="442" y="1431"/>
                </a:cxn>
                <a:cxn ang="0">
                  <a:pos x="442" y="1552"/>
                </a:cxn>
                <a:cxn ang="0">
                  <a:pos x="442" y="1647"/>
                </a:cxn>
                <a:cxn ang="0">
                  <a:pos x="444" y="1658"/>
                </a:cxn>
                <a:cxn ang="0">
                  <a:pos x="452" y="1682"/>
                </a:cxn>
                <a:cxn ang="0">
                  <a:pos x="478" y="1720"/>
                </a:cxn>
                <a:cxn ang="0">
                  <a:pos x="546" y="1742"/>
                </a:cxn>
                <a:cxn ang="0">
                  <a:pos x="654" y="1644"/>
                </a:cxn>
                <a:cxn ang="0">
                  <a:pos x="676" y="257"/>
                </a:cxn>
                <a:cxn ang="0">
                  <a:pos x="679" y="777"/>
                </a:cxn>
                <a:cxn ang="0">
                  <a:pos x="685" y="799"/>
                </a:cxn>
                <a:cxn ang="0">
                  <a:pos x="700" y="830"/>
                </a:cxn>
                <a:cxn ang="0">
                  <a:pos x="732" y="852"/>
                </a:cxn>
                <a:cxn ang="0">
                  <a:pos x="777" y="852"/>
                </a:cxn>
                <a:cxn ang="0">
                  <a:pos x="808" y="830"/>
                </a:cxn>
                <a:cxn ang="0">
                  <a:pos x="827" y="799"/>
                </a:cxn>
                <a:cxn ang="0">
                  <a:pos x="831" y="785"/>
                </a:cxn>
                <a:cxn ang="0">
                  <a:pos x="830" y="105"/>
                </a:cxn>
                <a:cxn ang="0">
                  <a:pos x="792" y="43"/>
                </a:cxn>
                <a:cxn ang="0">
                  <a:pos x="734" y="6"/>
                </a:cxn>
                <a:cxn ang="0">
                  <a:pos x="136" y="0"/>
                </a:cxn>
                <a:cxn ang="0">
                  <a:pos x="136" y="0"/>
                </a:cxn>
              </a:cxnLst>
              <a:rect l="0" t="0" r="r" b="b"/>
              <a:pathLst>
                <a:path w="831" h="1742">
                  <a:moveTo>
                    <a:pt x="136" y="0"/>
                  </a:moveTo>
                  <a:lnTo>
                    <a:pt x="104" y="8"/>
                  </a:lnTo>
                  <a:lnTo>
                    <a:pt x="73" y="25"/>
                  </a:lnTo>
                  <a:lnTo>
                    <a:pt x="44" y="49"/>
                  </a:lnTo>
                  <a:lnTo>
                    <a:pt x="22" y="82"/>
                  </a:lnTo>
                  <a:lnTo>
                    <a:pt x="6" y="116"/>
                  </a:lnTo>
                  <a:lnTo>
                    <a:pt x="0" y="153"/>
                  </a:lnTo>
                  <a:lnTo>
                    <a:pt x="0" y="787"/>
                  </a:lnTo>
                  <a:lnTo>
                    <a:pt x="0" y="790"/>
                  </a:lnTo>
                  <a:lnTo>
                    <a:pt x="1" y="797"/>
                  </a:lnTo>
                  <a:lnTo>
                    <a:pt x="6" y="811"/>
                  </a:lnTo>
                  <a:lnTo>
                    <a:pt x="13" y="824"/>
                  </a:lnTo>
                  <a:lnTo>
                    <a:pt x="23" y="839"/>
                  </a:lnTo>
                  <a:lnTo>
                    <a:pt x="38" y="850"/>
                  </a:lnTo>
                  <a:lnTo>
                    <a:pt x="57" y="859"/>
                  </a:lnTo>
                  <a:lnTo>
                    <a:pt x="81" y="861"/>
                  </a:lnTo>
                  <a:lnTo>
                    <a:pt x="104" y="859"/>
                  </a:lnTo>
                  <a:lnTo>
                    <a:pt x="122" y="852"/>
                  </a:lnTo>
                  <a:lnTo>
                    <a:pt x="133" y="839"/>
                  </a:lnTo>
                  <a:lnTo>
                    <a:pt x="145" y="825"/>
                  </a:lnTo>
                  <a:lnTo>
                    <a:pt x="149" y="811"/>
                  </a:lnTo>
                  <a:lnTo>
                    <a:pt x="154" y="797"/>
                  </a:lnTo>
                  <a:lnTo>
                    <a:pt x="155" y="785"/>
                  </a:lnTo>
                  <a:lnTo>
                    <a:pt x="157" y="777"/>
                  </a:lnTo>
                  <a:lnTo>
                    <a:pt x="157" y="773"/>
                  </a:lnTo>
                  <a:lnTo>
                    <a:pt x="157" y="257"/>
                  </a:lnTo>
                  <a:lnTo>
                    <a:pt x="182" y="254"/>
                  </a:lnTo>
                  <a:cubicBezTo>
                    <a:pt x="182" y="254"/>
                    <a:pt x="181" y="954"/>
                    <a:pt x="180" y="1654"/>
                  </a:cubicBezTo>
                  <a:cubicBezTo>
                    <a:pt x="190" y="1694"/>
                    <a:pt x="204" y="1706"/>
                    <a:pt x="222" y="1720"/>
                  </a:cubicBezTo>
                  <a:cubicBezTo>
                    <a:pt x="240" y="1734"/>
                    <a:pt x="270" y="1736"/>
                    <a:pt x="290" y="1738"/>
                  </a:cubicBezTo>
                  <a:cubicBezTo>
                    <a:pt x="310" y="1740"/>
                    <a:pt x="327" y="1736"/>
                    <a:pt x="342" y="1730"/>
                  </a:cubicBezTo>
                  <a:cubicBezTo>
                    <a:pt x="357" y="1724"/>
                    <a:pt x="372" y="1716"/>
                    <a:pt x="382" y="1702"/>
                  </a:cubicBezTo>
                  <a:cubicBezTo>
                    <a:pt x="392" y="1688"/>
                    <a:pt x="404" y="1660"/>
                    <a:pt x="405" y="1647"/>
                  </a:cubicBezTo>
                  <a:cubicBezTo>
                    <a:pt x="404" y="1249"/>
                    <a:pt x="404" y="852"/>
                    <a:pt x="404" y="852"/>
                  </a:cubicBezTo>
                  <a:lnTo>
                    <a:pt x="436" y="852"/>
                  </a:lnTo>
                  <a:lnTo>
                    <a:pt x="441" y="912"/>
                  </a:lnTo>
                  <a:lnTo>
                    <a:pt x="441" y="967"/>
                  </a:lnTo>
                  <a:lnTo>
                    <a:pt x="441" y="1026"/>
                  </a:lnTo>
                  <a:lnTo>
                    <a:pt x="441" y="1091"/>
                  </a:lnTo>
                  <a:lnTo>
                    <a:pt x="441" y="1159"/>
                  </a:lnTo>
                  <a:lnTo>
                    <a:pt x="441" y="1226"/>
                  </a:lnTo>
                  <a:lnTo>
                    <a:pt x="441" y="1295"/>
                  </a:lnTo>
                  <a:lnTo>
                    <a:pt x="442" y="1363"/>
                  </a:lnTo>
                  <a:lnTo>
                    <a:pt x="442" y="1431"/>
                  </a:lnTo>
                  <a:lnTo>
                    <a:pt x="442" y="1493"/>
                  </a:lnTo>
                  <a:lnTo>
                    <a:pt x="442" y="1552"/>
                  </a:lnTo>
                  <a:lnTo>
                    <a:pt x="442" y="1603"/>
                  </a:lnTo>
                  <a:lnTo>
                    <a:pt x="442" y="1647"/>
                  </a:lnTo>
                  <a:lnTo>
                    <a:pt x="442" y="1649"/>
                  </a:lnTo>
                  <a:lnTo>
                    <a:pt x="444" y="1658"/>
                  </a:lnTo>
                  <a:lnTo>
                    <a:pt x="450" y="1668"/>
                  </a:lnTo>
                  <a:lnTo>
                    <a:pt x="452" y="1682"/>
                  </a:lnTo>
                  <a:lnTo>
                    <a:pt x="460" y="1698"/>
                  </a:lnTo>
                  <a:lnTo>
                    <a:pt x="478" y="1720"/>
                  </a:lnTo>
                  <a:lnTo>
                    <a:pt x="510" y="1738"/>
                  </a:lnTo>
                  <a:lnTo>
                    <a:pt x="546" y="1742"/>
                  </a:lnTo>
                  <a:cubicBezTo>
                    <a:pt x="564" y="1738"/>
                    <a:pt x="602" y="1728"/>
                    <a:pt x="620" y="1712"/>
                  </a:cubicBezTo>
                  <a:cubicBezTo>
                    <a:pt x="638" y="1696"/>
                    <a:pt x="648" y="1670"/>
                    <a:pt x="654" y="1644"/>
                  </a:cubicBezTo>
                  <a:cubicBezTo>
                    <a:pt x="654" y="950"/>
                    <a:pt x="654" y="256"/>
                    <a:pt x="654" y="256"/>
                  </a:cubicBezTo>
                  <a:lnTo>
                    <a:pt x="676" y="257"/>
                  </a:lnTo>
                  <a:lnTo>
                    <a:pt x="676" y="773"/>
                  </a:lnTo>
                  <a:lnTo>
                    <a:pt x="679" y="777"/>
                  </a:lnTo>
                  <a:lnTo>
                    <a:pt x="680" y="787"/>
                  </a:lnTo>
                  <a:lnTo>
                    <a:pt x="685" y="799"/>
                  </a:lnTo>
                  <a:lnTo>
                    <a:pt x="692" y="814"/>
                  </a:lnTo>
                  <a:lnTo>
                    <a:pt x="700" y="830"/>
                  </a:lnTo>
                  <a:lnTo>
                    <a:pt x="715" y="842"/>
                  </a:lnTo>
                  <a:lnTo>
                    <a:pt x="732" y="852"/>
                  </a:lnTo>
                  <a:lnTo>
                    <a:pt x="754" y="856"/>
                  </a:lnTo>
                  <a:lnTo>
                    <a:pt x="777" y="852"/>
                  </a:lnTo>
                  <a:lnTo>
                    <a:pt x="795" y="842"/>
                  </a:lnTo>
                  <a:lnTo>
                    <a:pt x="808" y="830"/>
                  </a:lnTo>
                  <a:lnTo>
                    <a:pt x="816" y="814"/>
                  </a:lnTo>
                  <a:lnTo>
                    <a:pt x="827" y="799"/>
                  </a:lnTo>
                  <a:lnTo>
                    <a:pt x="831" y="788"/>
                  </a:lnTo>
                  <a:lnTo>
                    <a:pt x="831" y="785"/>
                  </a:lnTo>
                  <a:lnTo>
                    <a:pt x="831" y="122"/>
                  </a:lnTo>
                  <a:lnTo>
                    <a:pt x="830" y="105"/>
                  </a:lnTo>
                  <a:lnTo>
                    <a:pt x="814" y="73"/>
                  </a:lnTo>
                  <a:lnTo>
                    <a:pt x="792" y="43"/>
                  </a:lnTo>
                  <a:lnTo>
                    <a:pt x="766" y="22"/>
                  </a:lnTo>
                  <a:lnTo>
                    <a:pt x="734" y="6"/>
                  </a:lnTo>
                  <a:lnTo>
                    <a:pt x="703" y="0"/>
                  </a:lnTo>
                  <a:lnTo>
                    <a:pt x="136" y="0"/>
                  </a:lnTo>
                  <a:lnTo>
                    <a:pt x="193" y="57"/>
                  </a:lnTo>
                  <a:lnTo>
                    <a:pt x="136" y="0"/>
                  </a:lnTo>
                  <a:close/>
                </a:path>
              </a:pathLst>
            </a:custGeom>
            <a:solidFill>
              <a:srgbClr val="CC3300">
                <a:alpha val="50000"/>
              </a:srgbClr>
            </a:solidFill>
            <a:ln w="0">
              <a:noFill/>
              <a:prstDash val="solid"/>
              <a:round/>
              <a:headEnd/>
              <a:tailEnd/>
            </a:ln>
            <a:effectLst/>
          </p:spPr>
          <p:txBody>
            <a:bodyPr/>
            <a:lstStyle/>
            <a:p>
              <a:endParaRPr lang="zh-CN" altLang="en-US"/>
            </a:p>
          </p:txBody>
        </p:sp>
      </p:grpSp>
      <p:sp>
        <p:nvSpPr>
          <p:cNvPr id="140317" name="Rectangle 29"/>
          <p:cNvSpPr>
            <a:spLocks noChangeArrowheads="1"/>
          </p:cNvSpPr>
          <p:nvPr/>
        </p:nvSpPr>
        <p:spPr bwMode="black">
          <a:xfrm>
            <a:off x="3286116" y="1142984"/>
            <a:ext cx="2775119" cy="400110"/>
          </a:xfrm>
          <a:prstGeom prst="rect">
            <a:avLst/>
          </a:prstGeom>
          <a:noFill/>
          <a:ln w="9525" algn="ctr">
            <a:noFill/>
            <a:miter lim="800000"/>
            <a:headEnd/>
            <a:tailEnd/>
          </a:ln>
          <a:effectLst/>
        </p:spPr>
        <p:txBody>
          <a:bodyPr wrap="none">
            <a:spAutoFit/>
          </a:bodyPr>
          <a:lstStyle/>
          <a:p>
            <a:pPr algn="ctr" eaLnBrk="0" hangingPunct="0"/>
            <a:r>
              <a:rPr lang="en-US" altLang="zh-CN" sz="2000" b="1" dirty="0" smtClean="0">
                <a:solidFill>
                  <a:srgbClr val="FF0000"/>
                </a:solidFill>
                <a:ea typeface="宋体" charset="-122"/>
              </a:rPr>
              <a:t>Going to a restaurant</a:t>
            </a:r>
            <a:endParaRPr lang="en-US" altLang="zh-CN" sz="2000" b="1" dirty="0">
              <a:solidFill>
                <a:srgbClr val="FF0000"/>
              </a:solidFill>
              <a:ea typeface="宋体" charset="-122"/>
            </a:endParaRPr>
          </a:p>
        </p:txBody>
      </p:sp>
      <p:sp>
        <p:nvSpPr>
          <p:cNvPr id="140318" name="Rectangle 30"/>
          <p:cNvSpPr>
            <a:spLocks noChangeArrowheads="1"/>
          </p:cNvSpPr>
          <p:nvPr/>
        </p:nvSpPr>
        <p:spPr bwMode="auto">
          <a:xfrm>
            <a:off x="6461214" y="2643182"/>
            <a:ext cx="2666115" cy="830997"/>
          </a:xfrm>
          <a:prstGeom prst="rect">
            <a:avLst/>
          </a:prstGeom>
          <a:noFill/>
          <a:ln w="9525" algn="ctr">
            <a:noFill/>
            <a:miter lim="800000"/>
            <a:headEnd/>
            <a:tailEnd/>
          </a:ln>
          <a:effectLst/>
        </p:spPr>
        <p:txBody>
          <a:bodyPr wrap="none">
            <a:spAutoFit/>
          </a:bodyPr>
          <a:lstStyle/>
          <a:p>
            <a:pPr algn="ctr" eaLnBrk="0" hangingPunct="0"/>
            <a:r>
              <a:rPr lang="en-US" altLang="zh-CN" sz="2400" dirty="0" smtClean="0">
                <a:solidFill>
                  <a:srgbClr val="1C1C1C"/>
                </a:solidFill>
                <a:ea typeface="宋体" charset="-122"/>
              </a:rPr>
              <a:t>a small room with </a:t>
            </a:r>
          </a:p>
          <a:p>
            <a:pPr algn="ctr" eaLnBrk="0" hangingPunct="0"/>
            <a:r>
              <a:rPr lang="en-US" altLang="zh-CN" sz="2400" dirty="0" smtClean="0">
                <a:solidFill>
                  <a:srgbClr val="1C1C1C"/>
                </a:solidFill>
                <a:ea typeface="宋体" charset="-122"/>
              </a:rPr>
              <a:t>plain walls</a:t>
            </a:r>
            <a:endParaRPr lang="en-US" altLang="zh-CN" sz="2400" dirty="0">
              <a:solidFill>
                <a:srgbClr val="1C1C1C"/>
              </a:solidFill>
              <a:ea typeface="宋体" charset="-122"/>
            </a:endParaRPr>
          </a:p>
        </p:txBody>
      </p:sp>
      <p:sp>
        <p:nvSpPr>
          <p:cNvPr id="140322" name="Rectangle 34"/>
          <p:cNvSpPr>
            <a:spLocks noChangeArrowheads="1"/>
          </p:cNvSpPr>
          <p:nvPr/>
        </p:nvSpPr>
        <p:spPr bwMode="auto">
          <a:xfrm>
            <a:off x="7286644" y="1785926"/>
            <a:ext cx="1146468" cy="369332"/>
          </a:xfrm>
          <a:prstGeom prst="rect">
            <a:avLst/>
          </a:prstGeom>
          <a:noFill/>
          <a:ln w="9525" algn="ctr">
            <a:noFill/>
            <a:miter lim="800000"/>
            <a:headEnd/>
            <a:tailEnd/>
          </a:ln>
          <a:effectLst/>
        </p:spPr>
        <p:txBody>
          <a:bodyPr wrap="none">
            <a:spAutoFit/>
          </a:bodyPr>
          <a:lstStyle/>
          <a:p>
            <a:pPr algn="ctr" eaLnBrk="0" hangingPunct="0"/>
            <a:r>
              <a:rPr lang="en-US" altLang="zh-CN" b="1" dirty="0" smtClean="0">
                <a:solidFill>
                  <a:srgbClr val="1C1C1C"/>
                </a:solidFill>
                <a:ea typeface="宋体" charset="-122"/>
              </a:rPr>
              <a:t> Chinese</a:t>
            </a:r>
            <a:endParaRPr lang="en-US" altLang="zh-CN" b="1" dirty="0">
              <a:solidFill>
                <a:srgbClr val="1C1C1C"/>
              </a:solidFill>
              <a:ea typeface="宋体" charset="-122"/>
            </a:endParaRPr>
          </a:p>
        </p:txBody>
      </p:sp>
      <p:sp>
        <p:nvSpPr>
          <p:cNvPr id="140323" name="Rectangle 35"/>
          <p:cNvSpPr>
            <a:spLocks noChangeArrowheads="1"/>
          </p:cNvSpPr>
          <p:nvPr/>
        </p:nvSpPr>
        <p:spPr bwMode="auto">
          <a:xfrm>
            <a:off x="6500826" y="3857628"/>
            <a:ext cx="2531463" cy="461665"/>
          </a:xfrm>
          <a:prstGeom prst="rect">
            <a:avLst/>
          </a:prstGeom>
          <a:noFill/>
          <a:ln w="9525" algn="ctr">
            <a:noFill/>
            <a:miter lim="800000"/>
            <a:headEnd/>
            <a:tailEnd/>
          </a:ln>
          <a:effectLst/>
        </p:spPr>
        <p:txBody>
          <a:bodyPr wrap="none">
            <a:spAutoFit/>
          </a:bodyPr>
          <a:lstStyle/>
          <a:p>
            <a:pPr algn="ctr" eaLnBrk="0" hangingPunct="0"/>
            <a:r>
              <a:rPr lang="en-US" altLang="zh-CN" sz="2400" dirty="0" smtClean="0">
                <a:solidFill>
                  <a:srgbClr val="1C1C1C"/>
                </a:solidFill>
                <a:ea typeface="宋体" charset="-122"/>
              </a:rPr>
              <a:t>serious business</a:t>
            </a:r>
            <a:endParaRPr lang="en-US" altLang="zh-CN" sz="2400" dirty="0">
              <a:solidFill>
                <a:srgbClr val="1C1C1C"/>
              </a:solidFill>
              <a:ea typeface="宋体" charset="-122"/>
            </a:endParaRPr>
          </a:p>
        </p:txBody>
      </p:sp>
      <p:sp>
        <p:nvSpPr>
          <p:cNvPr id="140324" name="Rectangle 36"/>
          <p:cNvSpPr>
            <a:spLocks noChangeArrowheads="1"/>
          </p:cNvSpPr>
          <p:nvPr/>
        </p:nvSpPr>
        <p:spPr bwMode="auto">
          <a:xfrm>
            <a:off x="714348" y="1785926"/>
            <a:ext cx="1334211" cy="400110"/>
          </a:xfrm>
          <a:prstGeom prst="rect">
            <a:avLst/>
          </a:prstGeom>
          <a:noFill/>
          <a:ln w="9525" algn="ctr">
            <a:noFill/>
            <a:miter lim="800000"/>
            <a:headEnd/>
            <a:tailEnd/>
          </a:ln>
          <a:effectLst/>
        </p:spPr>
        <p:txBody>
          <a:bodyPr wrap="none">
            <a:spAutoFit/>
          </a:bodyPr>
          <a:lstStyle/>
          <a:p>
            <a:pPr algn="ctr" eaLnBrk="0" hangingPunct="0"/>
            <a:r>
              <a:rPr lang="en-US" altLang="zh-CN" sz="2000" b="1" dirty="0" smtClean="0">
                <a:solidFill>
                  <a:srgbClr val="1C1C1C"/>
                </a:solidFill>
                <a:ea typeface="宋体" charset="-122"/>
              </a:rPr>
              <a:t>Westerns</a:t>
            </a:r>
            <a:endParaRPr lang="en-US" altLang="zh-CN" b="1" dirty="0">
              <a:solidFill>
                <a:srgbClr val="1C1C1C"/>
              </a:solidFill>
              <a:ea typeface="宋体" charset="-122"/>
            </a:endParaRPr>
          </a:p>
        </p:txBody>
      </p:sp>
      <p:sp>
        <p:nvSpPr>
          <p:cNvPr id="140325" name="Rectangle 37"/>
          <p:cNvSpPr>
            <a:spLocks noChangeArrowheads="1"/>
          </p:cNvSpPr>
          <p:nvPr/>
        </p:nvSpPr>
        <p:spPr bwMode="auto">
          <a:xfrm>
            <a:off x="642910" y="5143512"/>
            <a:ext cx="3332964" cy="830997"/>
          </a:xfrm>
          <a:prstGeom prst="rect">
            <a:avLst/>
          </a:prstGeom>
          <a:noFill/>
          <a:ln w="9525" algn="ctr">
            <a:noFill/>
            <a:miter lim="800000"/>
            <a:headEnd/>
            <a:tailEnd/>
          </a:ln>
          <a:effectLst/>
        </p:spPr>
        <p:txBody>
          <a:bodyPr wrap="none">
            <a:spAutoFit/>
          </a:bodyPr>
          <a:lstStyle/>
          <a:p>
            <a:pPr algn="ctr" eaLnBrk="0" hangingPunct="0"/>
            <a:r>
              <a:rPr lang="en-US" altLang="zh-CN" sz="2400" dirty="0" smtClean="0">
                <a:solidFill>
                  <a:srgbClr val="1C1C1C"/>
                </a:solidFill>
                <a:ea typeface="宋体" charset="-122"/>
              </a:rPr>
              <a:t>eating seems to be the</a:t>
            </a:r>
          </a:p>
          <a:p>
            <a:pPr algn="ctr" eaLnBrk="0" hangingPunct="0"/>
            <a:r>
              <a:rPr lang="en-US" altLang="zh-CN" sz="2400" dirty="0" smtClean="0">
                <a:solidFill>
                  <a:srgbClr val="1C1C1C"/>
                </a:solidFill>
                <a:ea typeface="宋体" charset="-122"/>
              </a:rPr>
              <a:t>by-product</a:t>
            </a:r>
            <a:endParaRPr lang="en-US" altLang="zh-CN" sz="2400" dirty="0">
              <a:solidFill>
                <a:srgbClr val="1C1C1C"/>
              </a:solidFill>
              <a:ea typeface="宋体" charset="-122"/>
            </a:endParaRPr>
          </a:p>
        </p:txBody>
      </p:sp>
      <p:sp>
        <p:nvSpPr>
          <p:cNvPr id="140327" name="Rectangle 39"/>
          <p:cNvSpPr>
            <a:spLocks noChangeArrowheads="1"/>
          </p:cNvSpPr>
          <p:nvPr/>
        </p:nvSpPr>
        <p:spPr bwMode="auto">
          <a:xfrm>
            <a:off x="428596" y="3714752"/>
            <a:ext cx="2531463" cy="461665"/>
          </a:xfrm>
          <a:prstGeom prst="rect">
            <a:avLst/>
          </a:prstGeom>
          <a:noFill/>
          <a:ln w="9525" algn="ctr">
            <a:noFill/>
            <a:miter lim="800000"/>
            <a:headEnd/>
            <a:tailEnd/>
          </a:ln>
          <a:effectLst/>
        </p:spPr>
        <p:txBody>
          <a:bodyPr wrap="none">
            <a:spAutoFit/>
          </a:bodyPr>
          <a:lstStyle/>
          <a:p>
            <a:pPr algn="ctr" eaLnBrk="0" hangingPunct="0"/>
            <a:r>
              <a:rPr lang="en-US" altLang="zh-CN" sz="2400" dirty="0" smtClean="0">
                <a:solidFill>
                  <a:srgbClr val="1C1C1C"/>
                </a:solidFill>
                <a:ea typeface="宋体" charset="-122"/>
              </a:rPr>
              <a:t>a social lubricant</a:t>
            </a:r>
            <a:endParaRPr lang="en-US" altLang="zh-CN" sz="2400" dirty="0">
              <a:solidFill>
                <a:srgbClr val="1C1C1C"/>
              </a:solidFill>
              <a:ea typeface="宋体" charset="-122"/>
            </a:endParaRPr>
          </a:p>
        </p:txBody>
      </p:sp>
      <p:sp>
        <p:nvSpPr>
          <p:cNvPr id="140328" name="Rectangle 40"/>
          <p:cNvSpPr>
            <a:spLocks noGrp="1" noChangeArrowheads="1"/>
          </p:cNvSpPr>
          <p:nvPr>
            <p:ph type="title"/>
          </p:nvPr>
        </p:nvSpPr>
        <p:spPr/>
        <p:txBody>
          <a:bodyPr/>
          <a:lstStyle/>
          <a:p>
            <a:r>
              <a:rPr lang="en-US" altLang="zh-CN" dirty="0" smtClean="0">
                <a:ea typeface="宋体" charset="-122"/>
              </a:rPr>
              <a:t>Review</a:t>
            </a:r>
            <a:endParaRPr lang="en-US" altLang="zh-CN" dirty="0">
              <a:ea typeface="宋体" charset="-122"/>
            </a:endParaRPr>
          </a:p>
        </p:txBody>
      </p:sp>
      <p:sp>
        <p:nvSpPr>
          <p:cNvPr id="43" name="TextBox 42"/>
          <p:cNvSpPr txBox="1"/>
          <p:nvPr/>
        </p:nvSpPr>
        <p:spPr>
          <a:xfrm>
            <a:off x="357158" y="2786058"/>
            <a:ext cx="3000396" cy="461665"/>
          </a:xfrm>
          <a:prstGeom prst="rect">
            <a:avLst/>
          </a:prstGeom>
          <a:noFill/>
        </p:spPr>
        <p:txBody>
          <a:bodyPr wrap="square" rtlCol="0">
            <a:spAutoFit/>
          </a:bodyPr>
          <a:lstStyle/>
          <a:p>
            <a:r>
              <a:rPr lang="en-US" altLang="zh-CN" sz="2400" dirty="0" smtClean="0">
                <a:latin typeface="+mj-lt"/>
                <a:cs typeface="Times New Roman" pitchFamily="18" charset="0"/>
              </a:rPr>
              <a:t>  a good table</a:t>
            </a:r>
            <a:endParaRPr lang="zh-CN" altLang="en-US" sz="2400" dirty="0">
              <a:latin typeface="+mj-lt"/>
              <a:cs typeface="Times New Roman" pitchFamily="18" charset="0"/>
            </a:endParaRPr>
          </a:p>
        </p:txBody>
      </p:sp>
      <p:pic>
        <p:nvPicPr>
          <p:cNvPr id="1026" name="Picture 2" descr="C:\Users\ASUS\Desktop\备课\QQ截图20201113151115.png"/>
          <p:cNvPicPr>
            <a:picLocks noChangeAspect="1" noChangeArrowheads="1"/>
          </p:cNvPicPr>
          <p:nvPr/>
        </p:nvPicPr>
        <p:blipFill>
          <a:blip r:embed="rId3"/>
          <a:srcRect/>
          <a:stretch>
            <a:fillRect/>
          </a:stretch>
        </p:blipFill>
        <p:spPr bwMode="auto">
          <a:xfrm>
            <a:off x="1" y="6425239"/>
            <a:ext cx="1643041" cy="432760"/>
          </a:xfrm>
          <a:prstGeom prst="rect">
            <a:avLst/>
          </a:prstGeom>
          <a:noFill/>
        </p:spPr>
      </p:pic>
      <p:sp>
        <p:nvSpPr>
          <p:cNvPr id="39" name="Rectangle 35"/>
          <p:cNvSpPr>
            <a:spLocks noChangeArrowheads="1"/>
          </p:cNvSpPr>
          <p:nvPr/>
        </p:nvSpPr>
        <p:spPr bwMode="auto">
          <a:xfrm>
            <a:off x="5786446" y="5286388"/>
            <a:ext cx="3214342" cy="461665"/>
          </a:xfrm>
          <a:prstGeom prst="rect">
            <a:avLst/>
          </a:prstGeom>
          <a:noFill/>
          <a:ln w="9525" algn="ctr">
            <a:noFill/>
            <a:miter lim="800000"/>
            <a:headEnd/>
            <a:tailEnd/>
          </a:ln>
          <a:effectLst/>
        </p:spPr>
        <p:txBody>
          <a:bodyPr wrap="none">
            <a:spAutoFit/>
          </a:bodyPr>
          <a:lstStyle/>
          <a:p>
            <a:pPr algn="ctr" eaLnBrk="0" hangingPunct="0"/>
            <a:r>
              <a:rPr lang="en-US" altLang="zh-CN" sz="2400" dirty="0" smtClean="0">
                <a:solidFill>
                  <a:srgbClr val="1C1C1C"/>
                </a:solidFill>
                <a:ea typeface="宋体" charset="-122"/>
              </a:rPr>
              <a:t>eating with a capital E</a:t>
            </a:r>
            <a:endParaRPr lang="en-US" altLang="zh-CN" sz="2400" dirty="0">
              <a:solidFill>
                <a:srgbClr val="1C1C1C"/>
              </a:solidFill>
              <a:ea typeface="宋体"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0318"/>
                                        </p:tgtEl>
                                        <p:attrNameLst>
                                          <p:attrName>style.visibility</p:attrName>
                                        </p:attrNameLst>
                                      </p:cBhvr>
                                      <p:to>
                                        <p:strVal val="visible"/>
                                      </p:to>
                                    </p:set>
                                    <p:anim calcmode="lin" valueType="num">
                                      <p:cBhvr additive="base">
                                        <p:cTn id="7" dur="500" fill="hold"/>
                                        <p:tgtEl>
                                          <p:spTgt spid="140318"/>
                                        </p:tgtEl>
                                        <p:attrNameLst>
                                          <p:attrName>ppt_x</p:attrName>
                                        </p:attrNameLst>
                                      </p:cBhvr>
                                      <p:tavLst>
                                        <p:tav tm="0">
                                          <p:val>
                                            <p:strVal val="#ppt_x"/>
                                          </p:val>
                                        </p:tav>
                                        <p:tav tm="100000">
                                          <p:val>
                                            <p:strVal val="#ppt_x"/>
                                          </p:val>
                                        </p:tav>
                                      </p:tavLst>
                                    </p:anim>
                                    <p:anim calcmode="lin" valueType="num">
                                      <p:cBhvr additive="base">
                                        <p:cTn id="8" dur="500" fill="hold"/>
                                        <p:tgtEl>
                                          <p:spTgt spid="1403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0323"/>
                                        </p:tgtEl>
                                        <p:attrNameLst>
                                          <p:attrName>style.visibility</p:attrName>
                                        </p:attrNameLst>
                                      </p:cBhvr>
                                      <p:to>
                                        <p:strVal val="visible"/>
                                      </p:to>
                                    </p:set>
                                    <p:anim calcmode="lin" valueType="num">
                                      <p:cBhvr additive="base">
                                        <p:cTn id="13" dur="500" fill="hold"/>
                                        <p:tgtEl>
                                          <p:spTgt spid="140323"/>
                                        </p:tgtEl>
                                        <p:attrNameLst>
                                          <p:attrName>ppt_x</p:attrName>
                                        </p:attrNameLst>
                                      </p:cBhvr>
                                      <p:tavLst>
                                        <p:tav tm="0">
                                          <p:val>
                                            <p:strVal val="#ppt_x"/>
                                          </p:val>
                                        </p:tav>
                                        <p:tav tm="100000">
                                          <p:val>
                                            <p:strVal val="#ppt_x"/>
                                          </p:val>
                                        </p:tav>
                                      </p:tavLst>
                                    </p:anim>
                                    <p:anim calcmode="lin" valueType="num">
                                      <p:cBhvr additive="base">
                                        <p:cTn id="14" dur="500" fill="hold"/>
                                        <p:tgtEl>
                                          <p:spTgt spid="1403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ppt_x"/>
                                          </p:val>
                                        </p:tav>
                                        <p:tav tm="100000">
                                          <p:val>
                                            <p:strVal val="#ppt_x"/>
                                          </p:val>
                                        </p:tav>
                                      </p:tavLst>
                                    </p:anim>
                                    <p:anim calcmode="lin" valueType="num">
                                      <p:cBhvr additive="base">
                                        <p:cTn id="2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18" grpId="0"/>
      <p:bldP spid="140323"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r>
              <a:rPr lang="en-US" altLang="zh-CN" sz="4000" dirty="0" smtClean="0">
                <a:ea typeface="宋体" charset="-122"/>
              </a:rPr>
              <a:t>Review</a:t>
            </a:r>
            <a:endParaRPr lang="en-US" altLang="zh-CN" sz="2400" dirty="0">
              <a:ea typeface="宋体" charset="-122"/>
            </a:endParaRPr>
          </a:p>
        </p:txBody>
      </p:sp>
      <p:sp>
        <p:nvSpPr>
          <p:cNvPr id="122883" name="AutoShape 3"/>
          <p:cNvSpPr>
            <a:spLocks noChangeArrowheads="1"/>
          </p:cNvSpPr>
          <p:nvPr/>
        </p:nvSpPr>
        <p:spPr bwMode="gray">
          <a:xfrm>
            <a:off x="1071538" y="1785926"/>
            <a:ext cx="6750050" cy="3386137"/>
          </a:xfrm>
          <a:prstGeom prst="roundRect">
            <a:avLst>
              <a:gd name="adj" fmla="val 16667"/>
            </a:avLst>
          </a:prstGeom>
          <a:gradFill rotWithShape="1">
            <a:gsLst>
              <a:gs pos="0">
                <a:schemeClr val="bg2">
                  <a:gamma/>
                  <a:tint val="36471"/>
                  <a:invGamma/>
                </a:schemeClr>
              </a:gs>
              <a:gs pos="100000">
                <a:schemeClr val="bg2"/>
              </a:gs>
            </a:gsLst>
            <a:lin ang="5400000" scaled="1"/>
          </a:gradFill>
          <a:ln w="9525">
            <a:noFill/>
            <a:round/>
            <a:headEnd/>
            <a:tailEnd/>
          </a:ln>
          <a:effectLst/>
        </p:spPr>
        <p:txBody>
          <a:bodyPr wrap="none" anchor="ctr"/>
          <a:lstStyle/>
          <a:p>
            <a:endParaRPr lang="zh-CN" altLang="en-US"/>
          </a:p>
        </p:txBody>
      </p:sp>
      <p:grpSp>
        <p:nvGrpSpPr>
          <p:cNvPr id="3" name="Group 7"/>
          <p:cNvGrpSpPr>
            <a:grpSpLocks/>
          </p:cNvGrpSpPr>
          <p:nvPr/>
        </p:nvGrpSpPr>
        <p:grpSpPr bwMode="auto">
          <a:xfrm>
            <a:off x="1571604" y="2000240"/>
            <a:ext cx="5929354" cy="1285884"/>
            <a:chOff x="2287" y="1392"/>
            <a:chExt cx="1158" cy="2085"/>
          </a:xfrm>
        </p:grpSpPr>
        <p:sp>
          <p:nvSpPr>
            <p:cNvPr id="122888" name="AutoShape 8"/>
            <p:cNvSpPr>
              <a:spLocks noChangeArrowheads="1"/>
            </p:cNvSpPr>
            <p:nvPr/>
          </p:nvSpPr>
          <p:spPr bwMode="gray">
            <a:xfrm>
              <a:off x="2287" y="1392"/>
              <a:ext cx="1158" cy="2085"/>
            </a:xfrm>
            <a:prstGeom prst="roundRect">
              <a:avLst>
                <a:gd name="adj" fmla="val 16667"/>
              </a:avLst>
            </a:prstGeom>
            <a:solidFill>
              <a:schemeClr val="accent2"/>
            </a:solidFill>
            <a:ln w="38100">
              <a:solidFill>
                <a:schemeClr val="bg1"/>
              </a:solidFill>
              <a:round/>
              <a:headEnd/>
              <a:tailEnd/>
            </a:ln>
            <a:effectLst>
              <a:outerShdw dist="107763" dir="2700000" algn="ctr" rotWithShape="0">
                <a:srgbClr val="808080">
                  <a:alpha val="50000"/>
                </a:srgbClr>
              </a:outerShdw>
            </a:effectLst>
          </p:spPr>
          <p:txBody>
            <a:bodyPr wrap="none" anchor="ctr"/>
            <a:lstStyle/>
            <a:p>
              <a:endParaRPr lang="zh-CN" altLang="en-US"/>
            </a:p>
          </p:txBody>
        </p:sp>
        <p:sp>
          <p:nvSpPr>
            <p:cNvPr id="122889" name="AutoShape 9"/>
            <p:cNvSpPr>
              <a:spLocks noChangeArrowheads="1"/>
            </p:cNvSpPr>
            <p:nvPr/>
          </p:nvSpPr>
          <p:spPr bwMode="gray">
            <a:xfrm>
              <a:off x="2333" y="1416"/>
              <a:ext cx="1063" cy="288"/>
            </a:xfrm>
            <a:prstGeom prst="roundRect">
              <a:avLst>
                <a:gd name="adj" fmla="val 50000"/>
              </a:avLst>
            </a:prstGeom>
            <a:gradFill rotWithShape="1">
              <a:gsLst>
                <a:gs pos="0">
                  <a:schemeClr val="bg1"/>
                </a:gs>
                <a:gs pos="100000">
                  <a:schemeClr val="accent2"/>
                </a:gs>
              </a:gsLst>
              <a:lin ang="5400000" scaled="1"/>
            </a:gradFill>
            <a:ln w="9525">
              <a:noFill/>
              <a:round/>
              <a:headEnd/>
              <a:tailEnd/>
            </a:ln>
            <a:effectLst/>
          </p:spPr>
          <p:txBody>
            <a:bodyPr wrap="none" anchor="ctr"/>
            <a:lstStyle/>
            <a:p>
              <a:endParaRPr lang="zh-CN" altLang="en-US"/>
            </a:p>
          </p:txBody>
        </p:sp>
      </p:grpSp>
      <p:grpSp>
        <p:nvGrpSpPr>
          <p:cNvPr id="4" name="Group 10"/>
          <p:cNvGrpSpPr>
            <a:grpSpLocks/>
          </p:cNvGrpSpPr>
          <p:nvPr/>
        </p:nvGrpSpPr>
        <p:grpSpPr bwMode="auto">
          <a:xfrm>
            <a:off x="1500166" y="4000504"/>
            <a:ext cx="6072230" cy="1238236"/>
            <a:chOff x="4074" y="1392"/>
            <a:chExt cx="1158" cy="2085"/>
          </a:xfrm>
        </p:grpSpPr>
        <p:sp>
          <p:nvSpPr>
            <p:cNvPr id="122891" name="AutoShape 11"/>
            <p:cNvSpPr>
              <a:spLocks noChangeArrowheads="1"/>
            </p:cNvSpPr>
            <p:nvPr/>
          </p:nvSpPr>
          <p:spPr bwMode="gray">
            <a:xfrm>
              <a:off x="4074" y="1392"/>
              <a:ext cx="1158" cy="2085"/>
            </a:xfrm>
            <a:prstGeom prst="roundRect">
              <a:avLst>
                <a:gd name="adj" fmla="val 16667"/>
              </a:avLst>
            </a:prstGeom>
            <a:solidFill>
              <a:schemeClr val="accent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endParaRPr lang="zh-CN" altLang="en-US"/>
            </a:p>
          </p:txBody>
        </p:sp>
        <p:sp>
          <p:nvSpPr>
            <p:cNvPr id="122892" name="AutoShape 12"/>
            <p:cNvSpPr>
              <a:spLocks noChangeArrowheads="1"/>
            </p:cNvSpPr>
            <p:nvPr/>
          </p:nvSpPr>
          <p:spPr bwMode="gray">
            <a:xfrm>
              <a:off x="4122" y="1422"/>
              <a:ext cx="1063" cy="288"/>
            </a:xfrm>
            <a:prstGeom prst="roundRect">
              <a:avLst>
                <a:gd name="adj" fmla="val 50000"/>
              </a:avLst>
            </a:prstGeom>
            <a:gradFill rotWithShape="1">
              <a:gsLst>
                <a:gs pos="0">
                  <a:schemeClr val="bg1"/>
                </a:gs>
                <a:gs pos="100000">
                  <a:schemeClr val="accent1"/>
                </a:gs>
              </a:gsLst>
              <a:lin ang="5400000" scaled="1"/>
            </a:gradFill>
            <a:ln w="9525">
              <a:noFill/>
              <a:round/>
              <a:headEnd/>
              <a:tailEnd/>
            </a:ln>
            <a:effectLst/>
          </p:spPr>
          <p:txBody>
            <a:bodyPr wrap="none" anchor="ctr"/>
            <a:lstStyle/>
            <a:p>
              <a:endParaRPr lang="zh-CN" altLang="en-US"/>
            </a:p>
          </p:txBody>
        </p:sp>
      </p:grpSp>
      <p:sp>
        <p:nvSpPr>
          <p:cNvPr id="122895" name="Text Box 15"/>
          <p:cNvSpPr txBox="1">
            <a:spLocks noChangeArrowheads="1"/>
          </p:cNvSpPr>
          <p:nvPr/>
        </p:nvSpPr>
        <p:spPr bwMode="black">
          <a:xfrm>
            <a:off x="2000232" y="4143380"/>
            <a:ext cx="4500594" cy="1015663"/>
          </a:xfrm>
          <a:prstGeom prst="rect">
            <a:avLst/>
          </a:prstGeom>
          <a:noFill/>
          <a:ln w="9525">
            <a:noFill/>
            <a:miter lim="800000"/>
            <a:headEnd/>
            <a:tailEnd/>
          </a:ln>
          <a:effectLst/>
        </p:spPr>
        <p:txBody>
          <a:bodyPr wrap="square">
            <a:spAutoFit/>
          </a:bodyPr>
          <a:lstStyle/>
          <a:p>
            <a:pPr marL="120650" indent="-120650">
              <a:spcBef>
                <a:spcPct val="50000"/>
              </a:spcBef>
            </a:pPr>
            <a:r>
              <a:rPr lang="en-US" altLang="zh-CN" sz="2400" dirty="0" smtClean="0">
                <a:latin typeface="Times New Roman" pitchFamily="18" charset="0"/>
                <a:ea typeface="宋体" charset="-122"/>
                <a:cs typeface="Times New Roman" pitchFamily="18" charset="0"/>
              </a:rPr>
              <a:t>attach primal importance to food</a:t>
            </a:r>
          </a:p>
          <a:p>
            <a:pPr marL="120650" indent="-120650">
              <a:spcBef>
                <a:spcPct val="50000"/>
              </a:spcBef>
            </a:pPr>
            <a:r>
              <a:rPr lang="en-US" altLang="zh-CN" sz="2400" dirty="0" smtClean="0">
                <a:latin typeface="Times New Roman" pitchFamily="18" charset="0"/>
                <a:ea typeface="宋体" charset="-122"/>
                <a:cs typeface="Times New Roman" pitchFamily="18" charset="0"/>
              </a:rPr>
              <a:t>ultimate moral effect</a:t>
            </a:r>
            <a:endParaRPr lang="en-US" altLang="zh-CN" sz="2400" dirty="0">
              <a:latin typeface="Times New Roman" pitchFamily="18" charset="0"/>
              <a:ea typeface="宋体" charset="-122"/>
              <a:cs typeface="Times New Roman" pitchFamily="18" charset="0"/>
            </a:endParaRPr>
          </a:p>
        </p:txBody>
      </p:sp>
      <p:sp>
        <p:nvSpPr>
          <p:cNvPr id="43" name="TextBox 42"/>
          <p:cNvSpPr txBox="1"/>
          <p:nvPr/>
        </p:nvSpPr>
        <p:spPr>
          <a:xfrm>
            <a:off x="1928794" y="2357430"/>
            <a:ext cx="5357850" cy="830997"/>
          </a:xfrm>
          <a:prstGeom prst="rect">
            <a:avLst/>
          </a:prstGeom>
          <a:noFill/>
        </p:spPr>
        <p:txBody>
          <a:bodyPr wrap="square" rtlCol="0">
            <a:spAutoFit/>
          </a:bodyPr>
          <a:lstStyle/>
          <a:p>
            <a:r>
              <a:rPr lang="en-US" altLang="zh-CN" sz="2400" dirty="0" smtClean="0">
                <a:latin typeface="Times New Roman" pitchFamily="18" charset="0"/>
                <a:cs typeface="Times New Roman" pitchFamily="18" charset="0"/>
              </a:rPr>
              <a:t>indifferent to food</a:t>
            </a:r>
          </a:p>
          <a:p>
            <a:r>
              <a:rPr lang="en-US" altLang="zh-CN" sz="2400" dirty="0" smtClean="0">
                <a:latin typeface="Times New Roman" pitchFamily="18" charset="0"/>
                <a:cs typeface="Times New Roman" pitchFamily="18" charset="0"/>
              </a:rPr>
              <a:t>simply a fuel</a:t>
            </a:r>
            <a:endParaRPr lang="zh-CN" altLang="en-US" sz="2400" dirty="0">
              <a:latin typeface="Times New Roman" pitchFamily="18" charset="0"/>
              <a:cs typeface="Times New Roman" pitchFamily="18" charset="0"/>
            </a:endParaRPr>
          </a:p>
        </p:txBody>
      </p:sp>
      <p:pic>
        <p:nvPicPr>
          <p:cNvPr id="44" name="Picture 86" descr="4"/>
          <p:cNvPicPr>
            <a:picLocks noChangeAspect="1" noChangeArrowheads="1"/>
          </p:cNvPicPr>
          <p:nvPr/>
        </p:nvPicPr>
        <p:blipFill>
          <a:blip r:embed="rId2"/>
          <a:srcRect/>
          <a:stretch>
            <a:fillRect/>
          </a:stretch>
        </p:blipFill>
        <p:spPr bwMode="auto">
          <a:xfrm>
            <a:off x="8072462" y="4429132"/>
            <a:ext cx="911920" cy="2009150"/>
          </a:xfrm>
          <a:prstGeom prst="rect">
            <a:avLst/>
          </a:prstGeom>
          <a:noFill/>
        </p:spPr>
      </p:pic>
      <p:sp>
        <p:nvSpPr>
          <p:cNvPr id="86" name="TextBox 85"/>
          <p:cNvSpPr txBox="1"/>
          <p:nvPr/>
        </p:nvSpPr>
        <p:spPr>
          <a:xfrm>
            <a:off x="285720" y="1785926"/>
            <a:ext cx="2143140" cy="523220"/>
          </a:xfrm>
          <a:prstGeom prst="rect">
            <a:avLst/>
          </a:prstGeom>
          <a:noFill/>
        </p:spPr>
        <p:txBody>
          <a:bodyPr wrap="square" rtlCol="0">
            <a:spAutoFit/>
          </a:bodyPr>
          <a:lstStyle/>
          <a:p>
            <a:r>
              <a:rPr lang="en-US" altLang="zh-CN" sz="2800" dirty="0" smtClean="0">
                <a:solidFill>
                  <a:srgbClr val="8B5DE7"/>
                </a:solidFill>
              </a:rPr>
              <a:t>Westerners</a:t>
            </a:r>
            <a:endParaRPr lang="zh-CN" altLang="en-US" sz="2800" dirty="0">
              <a:solidFill>
                <a:srgbClr val="8B5DE7"/>
              </a:solidFill>
            </a:endParaRPr>
          </a:p>
        </p:txBody>
      </p:sp>
      <p:sp>
        <p:nvSpPr>
          <p:cNvPr id="87" name="TextBox 86"/>
          <p:cNvSpPr txBox="1"/>
          <p:nvPr/>
        </p:nvSpPr>
        <p:spPr>
          <a:xfrm>
            <a:off x="357158" y="3571876"/>
            <a:ext cx="1714512" cy="523220"/>
          </a:xfrm>
          <a:prstGeom prst="rect">
            <a:avLst/>
          </a:prstGeom>
          <a:noFill/>
        </p:spPr>
        <p:txBody>
          <a:bodyPr wrap="square" rtlCol="0">
            <a:spAutoFit/>
          </a:bodyPr>
          <a:lstStyle/>
          <a:p>
            <a:r>
              <a:rPr lang="en-US" altLang="zh-CN" sz="2800" dirty="0" smtClean="0">
                <a:solidFill>
                  <a:srgbClr val="8B5DE7"/>
                </a:solidFill>
              </a:rPr>
              <a:t>Chinese</a:t>
            </a:r>
            <a:endParaRPr lang="zh-CN" altLang="en-US" sz="2800" dirty="0">
              <a:solidFill>
                <a:srgbClr val="8B5DE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 calcmode="lin" valueType="num">
                                      <p:cBhvr additive="base">
                                        <p:cTn id="7" dur="500" fill="hold"/>
                                        <p:tgtEl>
                                          <p:spTgt spid="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3">
                                            <p:txEl>
                                              <p:pRg st="1" end="1"/>
                                            </p:txEl>
                                          </p:spTgt>
                                        </p:tgtEl>
                                        <p:attrNameLst>
                                          <p:attrName>style.visibility</p:attrName>
                                        </p:attrNameLst>
                                      </p:cBhvr>
                                      <p:to>
                                        <p:strVal val="visible"/>
                                      </p:to>
                                    </p:set>
                                    <p:anim calcmode="lin" valueType="num">
                                      <p:cBhvr additive="base">
                                        <p:cTn id="11" dur="500" fill="hold"/>
                                        <p:tgtEl>
                                          <p:spTgt spid="4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2895">
                                            <p:txEl>
                                              <p:pRg st="0" end="0"/>
                                            </p:txEl>
                                          </p:spTgt>
                                        </p:tgtEl>
                                        <p:attrNameLst>
                                          <p:attrName>style.visibility</p:attrName>
                                        </p:attrNameLst>
                                      </p:cBhvr>
                                      <p:to>
                                        <p:strVal val="visible"/>
                                      </p:to>
                                    </p:set>
                                    <p:anim calcmode="lin" valueType="num">
                                      <p:cBhvr additive="base">
                                        <p:cTn id="17" dur="500" fill="hold"/>
                                        <p:tgtEl>
                                          <p:spTgt spid="12289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2895">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2895">
                                            <p:txEl>
                                              <p:pRg st="1" end="1"/>
                                            </p:txEl>
                                          </p:spTgt>
                                        </p:tgtEl>
                                        <p:attrNameLst>
                                          <p:attrName>style.visibility</p:attrName>
                                        </p:attrNameLst>
                                      </p:cBhvr>
                                      <p:to>
                                        <p:strVal val="visible"/>
                                      </p:to>
                                    </p:set>
                                    <p:anim calcmode="lin" valueType="num">
                                      <p:cBhvr additive="base">
                                        <p:cTn id="21" dur="500" fill="hold"/>
                                        <p:tgtEl>
                                          <p:spTgt spid="122895">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289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C:\Users\ASUS\Desktop\94k2deLj5KUlGM8Qa1YfDhTgirJNyArMMf21SfeRv0tEv1556500602065.jpg"/>
          <p:cNvPicPr>
            <a:picLocks noChangeAspect="1" noChangeArrowheads="1"/>
          </p:cNvPicPr>
          <p:nvPr/>
        </p:nvPicPr>
        <p:blipFill>
          <a:blip r:embed="rId2"/>
          <a:srcRect/>
          <a:stretch>
            <a:fillRect/>
          </a:stretch>
        </p:blipFill>
        <p:spPr bwMode="auto">
          <a:xfrm>
            <a:off x="0" y="1095398"/>
            <a:ext cx="2143108" cy="2143108"/>
          </a:xfrm>
          <a:prstGeom prst="rect">
            <a:avLst/>
          </a:prstGeom>
          <a:noFill/>
        </p:spPr>
      </p:pic>
      <p:sp>
        <p:nvSpPr>
          <p:cNvPr id="4" name="Text Box 8"/>
          <p:cNvSpPr txBox="1">
            <a:spLocks noGrp="1" noChangeArrowheads="1"/>
          </p:cNvSpPr>
          <p:nvPr>
            <p:ph idx="1"/>
          </p:nvPr>
        </p:nvSpPr>
        <p:spPr bwMode="auto">
          <a:xfrm>
            <a:off x="2143108" y="1500174"/>
            <a:ext cx="7000892" cy="5115246"/>
          </a:xfrm>
          <a:prstGeom prst="rect">
            <a:avLst/>
          </a:prstGeom>
          <a:noFill/>
          <a:ln w="12700" cap="sq">
            <a:noFill/>
            <a:miter lim="800000"/>
            <a:headEnd type="none" w="sm" len="sm"/>
            <a:tailEnd type="none" w="sm" len="sm"/>
          </a:ln>
        </p:spPr>
        <p:txBody>
          <a:bodyPr wrap="square">
            <a:spAutoFit/>
          </a:bodyPr>
          <a:lstStyle/>
          <a:p>
            <a:pPr lvl="0">
              <a:buNone/>
            </a:pPr>
            <a:r>
              <a:rPr kumimoji="1" lang="en-US" altLang="zh-CN" sz="2400" b="0" dirty="0" smtClean="0">
                <a:solidFill>
                  <a:schemeClr val="tx2"/>
                </a:solidFill>
                <a:latin typeface="Times New Roman" pitchFamily="18" charset="0"/>
                <a:cs typeface="Times New Roman" pitchFamily="18" charset="0"/>
              </a:rPr>
              <a:t>            </a:t>
            </a:r>
            <a:r>
              <a:rPr lang="en-US" altLang="zh-CN" sz="2400" b="0" dirty="0" smtClean="0">
                <a:solidFill>
                  <a:schemeClr val="tx2"/>
                </a:solidFill>
                <a:latin typeface="Times New Roman" pitchFamily="18" charset="0"/>
                <a:cs typeface="Times New Roman" pitchFamily="18" charset="0"/>
              </a:rPr>
              <a:t>A man of virtue will never go anywhere near the kitchen, because he doesn’t want to hear the killing of animals.</a:t>
            </a:r>
          </a:p>
          <a:p>
            <a:pPr lvl="0">
              <a:buNone/>
            </a:pPr>
            <a:r>
              <a:rPr lang="en-US" altLang="zh-CN" sz="2400" b="0" i="1" dirty="0" smtClean="0">
                <a:solidFill>
                  <a:schemeClr val="tx2"/>
                </a:solidFill>
                <a:latin typeface="Times New Roman" pitchFamily="18" charset="0"/>
                <a:cs typeface="Times New Roman" pitchFamily="18" charset="0"/>
              </a:rPr>
              <a:t>           </a:t>
            </a:r>
            <a:r>
              <a:rPr lang="zh-CN" altLang="en-US" sz="2400" b="0" i="1" dirty="0" smtClean="0">
                <a:solidFill>
                  <a:schemeClr val="tx2"/>
                </a:solidFill>
                <a:latin typeface="Times New Roman" pitchFamily="18" charset="0"/>
                <a:cs typeface="Times New Roman" pitchFamily="18" charset="0"/>
              </a:rPr>
              <a:t>见其生，不忍见其死；闻其声，不忍食其肉，是以君子远庖厨也。</a:t>
            </a:r>
            <a:endParaRPr lang="en-US" altLang="zh-CN" sz="2400" b="0" i="1" dirty="0" smtClean="0">
              <a:solidFill>
                <a:schemeClr val="tx2"/>
              </a:solidFill>
              <a:latin typeface="Times New Roman" pitchFamily="18" charset="0"/>
              <a:cs typeface="Times New Roman" pitchFamily="18" charset="0"/>
            </a:endParaRPr>
          </a:p>
          <a:p>
            <a:pPr lvl="0">
              <a:buNone/>
            </a:pPr>
            <a:r>
              <a:rPr lang="en-US" altLang="zh-CN" sz="2400" b="0" i="1" dirty="0" smtClean="0">
                <a:solidFill>
                  <a:schemeClr val="tx2"/>
                </a:solidFill>
                <a:latin typeface="Times New Roman" pitchFamily="18" charset="0"/>
                <a:cs typeface="Times New Roman" pitchFamily="18" charset="0"/>
              </a:rPr>
              <a:t>                                           —— 《</a:t>
            </a:r>
            <a:r>
              <a:rPr lang="zh-CN" altLang="en-US" sz="2400" b="0" i="1" dirty="0" smtClean="0">
                <a:solidFill>
                  <a:schemeClr val="tx2"/>
                </a:solidFill>
                <a:latin typeface="Times New Roman" pitchFamily="18" charset="0"/>
                <a:cs typeface="Times New Roman" pitchFamily="18" charset="0"/>
              </a:rPr>
              <a:t>孟子．梁惠王上</a:t>
            </a:r>
            <a:r>
              <a:rPr lang="en-US" altLang="zh-CN" sz="2400" b="0" i="1" dirty="0" smtClean="0">
                <a:solidFill>
                  <a:schemeClr val="tx2"/>
                </a:solidFill>
                <a:latin typeface="Times New Roman" pitchFamily="18" charset="0"/>
                <a:cs typeface="Times New Roman" pitchFamily="18" charset="0"/>
              </a:rPr>
              <a:t>》</a:t>
            </a:r>
            <a:endParaRPr kumimoji="1" lang="en-US" altLang="zh-CN" sz="2400" b="0" dirty="0" smtClean="0">
              <a:solidFill>
                <a:schemeClr val="tx2"/>
              </a:solidFill>
              <a:latin typeface="Times New Roman" pitchFamily="18" charset="0"/>
              <a:cs typeface="Times New Roman" pitchFamily="18" charset="0"/>
            </a:endParaRPr>
          </a:p>
          <a:p>
            <a:pPr>
              <a:buNone/>
            </a:pPr>
            <a:r>
              <a:rPr kumimoji="1" lang="en-US" altLang="zh-CN" sz="2400" b="0" dirty="0" smtClean="0">
                <a:solidFill>
                  <a:schemeClr val="tx2"/>
                </a:solidFill>
                <a:latin typeface="Times New Roman" pitchFamily="18" charset="0"/>
                <a:cs typeface="Times New Roman" pitchFamily="18" charset="0"/>
              </a:rPr>
              <a:t>          Food is the first happiness.</a:t>
            </a:r>
          </a:p>
          <a:p>
            <a:pPr>
              <a:buNone/>
            </a:pPr>
            <a:r>
              <a:rPr kumimoji="1" lang="zh-CN" altLang="en-US" sz="2400" b="0" i="1" dirty="0" smtClean="0">
                <a:solidFill>
                  <a:schemeClr val="tx2"/>
                </a:solidFill>
                <a:latin typeface="Times New Roman" pitchFamily="18" charset="0"/>
                <a:cs typeface="Times New Roman" pitchFamily="18" charset="0"/>
              </a:rPr>
              <a:t>              民以食为天。</a:t>
            </a:r>
            <a:endParaRPr kumimoji="1" lang="en-US" altLang="zh-CN" sz="2400" b="0" i="1" dirty="0" smtClean="0">
              <a:solidFill>
                <a:schemeClr val="tx2"/>
              </a:solidFill>
              <a:latin typeface="Times New Roman" pitchFamily="18" charset="0"/>
              <a:cs typeface="Times New Roman" pitchFamily="18" charset="0"/>
            </a:endParaRPr>
          </a:p>
          <a:p>
            <a:pPr>
              <a:buNone/>
            </a:pPr>
            <a:r>
              <a:rPr kumimoji="1" lang="en-US" altLang="zh-CN" sz="2400" b="0" i="1" dirty="0" smtClean="0">
                <a:solidFill>
                  <a:schemeClr val="tx2"/>
                </a:solidFill>
                <a:latin typeface="Times New Roman" pitchFamily="18" charset="0"/>
                <a:cs typeface="Times New Roman" pitchFamily="18" charset="0"/>
              </a:rPr>
              <a:t>                                           ——《</a:t>
            </a:r>
            <a:r>
              <a:rPr kumimoji="1" lang="zh-CN" altLang="en-US" sz="2400" b="0" i="1" dirty="0" smtClean="0">
                <a:solidFill>
                  <a:schemeClr val="tx2"/>
                </a:solidFill>
                <a:latin typeface="Times New Roman" pitchFamily="18" charset="0"/>
                <a:cs typeface="Times New Roman" pitchFamily="18" charset="0"/>
              </a:rPr>
              <a:t>汉书．郦食其传</a:t>
            </a:r>
            <a:r>
              <a:rPr kumimoji="1" lang="en-US" altLang="zh-CN" sz="2400" b="0" i="1" dirty="0" smtClean="0">
                <a:solidFill>
                  <a:schemeClr val="tx2"/>
                </a:solidFill>
                <a:latin typeface="Times New Roman" pitchFamily="18" charset="0"/>
                <a:cs typeface="Times New Roman" pitchFamily="18" charset="0"/>
              </a:rPr>
              <a:t>》</a:t>
            </a:r>
          </a:p>
          <a:p>
            <a:pPr lvl="0">
              <a:buNone/>
            </a:pPr>
            <a:endParaRPr lang="en-US" altLang="zh-CN" sz="2400" b="0" i="1" dirty="0" smtClean="0">
              <a:solidFill>
                <a:schemeClr val="tx2"/>
              </a:solidFill>
              <a:latin typeface="Times New Roman" pitchFamily="18" charset="0"/>
              <a:cs typeface="Times New Roman" pitchFamily="18" charset="0"/>
            </a:endParaRPr>
          </a:p>
          <a:p>
            <a:pPr lvl="0">
              <a:buNone/>
            </a:pPr>
            <a:endParaRPr kumimoji="1" lang="en-US" altLang="zh-CN" sz="2400" b="0" i="1" dirty="0" smtClean="0">
              <a:solidFill>
                <a:srgbClr val="0B0E99"/>
              </a:solidFill>
              <a:latin typeface="Times New Roman" pitchFamily="18" charset="0"/>
              <a:cs typeface="Times New Roman" pitchFamily="18" charset="0"/>
            </a:endParaRPr>
          </a:p>
          <a:p>
            <a:pPr>
              <a:buNone/>
            </a:pPr>
            <a:r>
              <a:rPr kumimoji="1" lang="en-US" altLang="zh-CN" sz="2400" dirty="0" smtClean="0">
                <a:solidFill>
                  <a:srgbClr val="0B0E99"/>
                </a:solidFill>
                <a:latin typeface="Times New Roman" pitchFamily="18" charset="0"/>
              </a:rPr>
              <a:t>    </a:t>
            </a:r>
            <a:endParaRPr kumimoji="1" lang="zh-CN" altLang="en-US" sz="2400" dirty="0">
              <a:solidFill>
                <a:srgbClr val="0B0E99"/>
              </a:solidFill>
              <a:latin typeface="Times New Roman" pitchFamily="18" charset="0"/>
            </a:endParaRPr>
          </a:p>
        </p:txBody>
      </p:sp>
      <p:sp>
        <p:nvSpPr>
          <p:cNvPr id="5" name="TextBox 4"/>
          <p:cNvSpPr txBox="1"/>
          <p:nvPr/>
        </p:nvSpPr>
        <p:spPr>
          <a:xfrm>
            <a:off x="428596" y="285728"/>
            <a:ext cx="3786214" cy="707886"/>
          </a:xfrm>
          <a:prstGeom prst="rect">
            <a:avLst/>
          </a:prstGeom>
          <a:noFill/>
        </p:spPr>
        <p:txBody>
          <a:bodyPr wrap="square" rtlCol="0">
            <a:spAutoFit/>
          </a:bodyPr>
          <a:lstStyle/>
          <a:p>
            <a:r>
              <a:rPr lang="en-US" altLang="zh-CN" sz="4000" dirty="0" smtClean="0">
                <a:solidFill>
                  <a:schemeClr val="bg1"/>
                </a:solidFill>
              </a:rPr>
              <a:t>Quotations</a:t>
            </a:r>
            <a:endParaRPr lang="zh-CN" altLang="en-US" sz="4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8" end="8"/>
                                            </p:txEl>
                                          </p:spTgt>
                                        </p:tgtEl>
                                        <p:attrNameLst>
                                          <p:attrName>style.visibility</p:attrName>
                                        </p:attrNameLst>
                                      </p:cBhvr>
                                      <p:to>
                                        <p:strVal val="visible"/>
                                      </p:to>
                                    </p:set>
                                    <p:anim calcmode="lin" valueType="num">
                                      <p:cBhvr additive="base">
                                        <p:cTn id="43"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SUS\Desktop\20140304161023-1244894280.jpg"/>
          <p:cNvPicPr>
            <a:picLocks noChangeAspect="1" noChangeArrowheads="1"/>
          </p:cNvPicPr>
          <p:nvPr/>
        </p:nvPicPr>
        <p:blipFill>
          <a:blip r:embed="rId2"/>
          <a:srcRect/>
          <a:stretch>
            <a:fillRect/>
          </a:stretch>
        </p:blipFill>
        <p:spPr bwMode="auto">
          <a:xfrm>
            <a:off x="7149181" y="4000504"/>
            <a:ext cx="1994819" cy="2477775"/>
          </a:xfrm>
          <a:prstGeom prst="rect">
            <a:avLst/>
          </a:prstGeom>
          <a:noFill/>
          <a:ln w="9525">
            <a:noFill/>
            <a:miter lim="800000"/>
            <a:headEnd/>
            <a:tailEnd/>
          </a:ln>
          <a:effectLst/>
        </p:spPr>
      </p:pic>
      <p:sp>
        <p:nvSpPr>
          <p:cNvPr id="4" name="Text Box 8"/>
          <p:cNvSpPr txBox="1">
            <a:spLocks noGrp="1" noChangeArrowheads="1"/>
          </p:cNvSpPr>
          <p:nvPr>
            <p:ph idx="1"/>
          </p:nvPr>
        </p:nvSpPr>
        <p:spPr bwMode="auto">
          <a:xfrm>
            <a:off x="285720" y="1142984"/>
            <a:ext cx="8610600" cy="5558445"/>
          </a:xfrm>
          <a:prstGeom prst="rect">
            <a:avLst/>
          </a:prstGeom>
          <a:noFill/>
          <a:ln w="12700" cap="sq">
            <a:noFill/>
            <a:miter lim="800000"/>
            <a:headEnd type="none" w="sm" len="sm"/>
            <a:tailEnd type="none" w="sm" len="sm"/>
          </a:ln>
        </p:spPr>
        <p:txBody>
          <a:bodyPr>
            <a:spAutoFit/>
          </a:bodyPr>
          <a:lstStyle/>
          <a:p>
            <a:pPr lvl="0">
              <a:buNone/>
            </a:pPr>
            <a:r>
              <a:rPr lang="en-US" sz="2400" b="0" dirty="0" smtClean="0">
                <a:solidFill>
                  <a:schemeClr val="tx2"/>
                </a:solidFill>
                <a:latin typeface="Times New Roman" pitchFamily="18" charset="0"/>
                <a:cs typeface="Times New Roman" pitchFamily="18" charset="0"/>
              </a:rPr>
              <a:t>          He didn’t dislike to have his rice finely cleaned, nor to have his minced meat cut quite small. </a:t>
            </a:r>
          </a:p>
          <a:p>
            <a:pPr lvl="0">
              <a:buNone/>
            </a:pPr>
            <a:r>
              <a:rPr lang="zh-CN" altLang="en-US" sz="2400" b="0" i="1" dirty="0" smtClean="0">
                <a:solidFill>
                  <a:schemeClr val="tx2"/>
                </a:solidFill>
                <a:latin typeface="Times New Roman" pitchFamily="18" charset="0"/>
                <a:cs typeface="Times New Roman" pitchFamily="18" charset="0"/>
              </a:rPr>
              <a:t>             食不厌精，脍不厌细。</a:t>
            </a:r>
            <a:endParaRPr lang="en-US" altLang="zh-CN" sz="2400" b="0" i="1" dirty="0" smtClean="0">
              <a:solidFill>
                <a:schemeClr val="tx2"/>
              </a:solidFill>
              <a:latin typeface="Times New Roman" pitchFamily="18" charset="0"/>
              <a:cs typeface="Times New Roman" pitchFamily="18" charset="0"/>
            </a:endParaRPr>
          </a:p>
          <a:p>
            <a:pPr lvl="0">
              <a:buNone/>
            </a:pPr>
            <a:r>
              <a:rPr lang="en-US" altLang="zh-CN" sz="2400" b="0" i="1" dirty="0" smtClean="0">
                <a:solidFill>
                  <a:schemeClr val="tx2"/>
                </a:solidFill>
                <a:latin typeface="Times New Roman" pitchFamily="18" charset="0"/>
                <a:cs typeface="Times New Roman" pitchFamily="18" charset="0"/>
              </a:rPr>
              <a:t>                                           ——  《</a:t>
            </a:r>
            <a:r>
              <a:rPr lang="zh-CN" altLang="en-US" sz="2400" b="0" i="1" dirty="0" smtClean="0">
                <a:solidFill>
                  <a:schemeClr val="tx2"/>
                </a:solidFill>
                <a:latin typeface="Times New Roman" pitchFamily="18" charset="0"/>
                <a:cs typeface="Times New Roman" pitchFamily="18" charset="0"/>
              </a:rPr>
              <a:t>论语</a:t>
            </a:r>
            <a:r>
              <a:rPr lang="en-US" altLang="zh-CN" sz="2400" b="0" i="1" dirty="0" smtClean="0">
                <a:solidFill>
                  <a:schemeClr val="tx2"/>
                </a:solidFill>
                <a:latin typeface="Times New Roman" pitchFamily="18" charset="0"/>
                <a:cs typeface="Times New Roman" pitchFamily="18" charset="0"/>
              </a:rPr>
              <a:t>—</a:t>
            </a:r>
            <a:r>
              <a:rPr lang="zh-CN" altLang="en-US" sz="2400" b="0" i="1" dirty="0" smtClean="0">
                <a:solidFill>
                  <a:schemeClr val="tx2"/>
                </a:solidFill>
                <a:latin typeface="Times New Roman" pitchFamily="18" charset="0"/>
                <a:cs typeface="Times New Roman" pitchFamily="18" charset="0"/>
              </a:rPr>
              <a:t>乡党篇</a:t>
            </a:r>
            <a:r>
              <a:rPr lang="en-US" altLang="zh-CN" sz="2400" b="0" i="1" dirty="0" smtClean="0">
                <a:solidFill>
                  <a:schemeClr val="tx2"/>
                </a:solidFill>
                <a:latin typeface="Times New Roman" pitchFamily="18" charset="0"/>
                <a:cs typeface="Times New Roman" pitchFamily="18" charset="0"/>
              </a:rPr>
              <a:t>》</a:t>
            </a:r>
            <a:endParaRPr kumimoji="1" lang="en-US" altLang="zh-CN" sz="2400" b="0" dirty="0" smtClean="0">
              <a:solidFill>
                <a:schemeClr val="tx2"/>
              </a:solidFill>
              <a:latin typeface="Times New Roman" pitchFamily="18" charset="0"/>
              <a:cs typeface="Times New Roman" pitchFamily="18" charset="0"/>
            </a:endParaRPr>
          </a:p>
          <a:p>
            <a:pPr algn="just">
              <a:buNone/>
            </a:pPr>
            <a:r>
              <a:rPr kumimoji="1" lang="en-US" altLang="zh-CN" sz="2400" b="0" dirty="0" smtClean="0">
                <a:solidFill>
                  <a:schemeClr val="tx2"/>
                </a:solidFill>
                <a:latin typeface="Times New Roman" pitchFamily="18" charset="0"/>
                <a:cs typeface="Times New Roman" pitchFamily="18" charset="0"/>
              </a:rPr>
              <a:t>         If people have enough food supply stored in granaries, they will pay attention to etiquettes. If people are not short of food and clothes, they will lay stress on the sense of honor and shame.</a:t>
            </a:r>
            <a:r>
              <a:rPr kumimoji="1" lang="zh-CN" altLang="en-US" sz="2400" b="0" i="1" dirty="0" smtClean="0">
                <a:solidFill>
                  <a:schemeClr val="tx2"/>
                </a:solidFill>
                <a:latin typeface="Times New Roman" pitchFamily="18" charset="0"/>
                <a:cs typeface="Times New Roman" pitchFamily="18" charset="0"/>
              </a:rPr>
              <a:t>    </a:t>
            </a:r>
            <a:endParaRPr kumimoji="1" lang="en-US" altLang="zh-CN" sz="2400" b="0" i="1" dirty="0" smtClean="0">
              <a:solidFill>
                <a:schemeClr val="tx2"/>
              </a:solidFill>
              <a:latin typeface="Times New Roman" pitchFamily="18" charset="0"/>
              <a:cs typeface="Times New Roman" pitchFamily="18" charset="0"/>
            </a:endParaRPr>
          </a:p>
          <a:p>
            <a:pPr>
              <a:buNone/>
            </a:pPr>
            <a:r>
              <a:rPr kumimoji="1" lang="en-US" altLang="zh-CN" sz="2400" b="0" i="1" dirty="0" smtClean="0">
                <a:solidFill>
                  <a:schemeClr val="tx2"/>
                </a:solidFill>
                <a:latin typeface="Times New Roman" pitchFamily="18" charset="0"/>
                <a:cs typeface="Times New Roman" pitchFamily="18" charset="0"/>
              </a:rPr>
              <a:t>          </a:t>
            </a:r>
            <a:r>
              <a:rPr kumimoji="1" lang="zh-CN" altLang="en-US" sz="2400" b="0" i="1" dirty="0" smtClean="0">
                <a:solidFill>
                  <a:schemeClr val="tx2"/>
                </a:solidFill>
                <a:latin typeface="Times New Roman" pitchFamily="18" charset="0"/>
                <a:cs typeface="Times New Roman" pitchFamily="18" charset="0"/>
              </a:rPr>
              <a:t>仓廪实而知礼节，衣食足而知荣辱。</a:t>
            </a:r>
            <a:endParaRPr kumimoji="1" lang="en-US" altLang="zh-CN" sz="2400" b="0" i="1" dirty="0" smtClean="0">
              <a:solidFill>
                <a:schemeClr val="tx2"/>
              </a:solidFill>
              <a:latin typeface="Times New Roman" pitchFamily="18" charset="0"/>
              <a:cs typeface="Times New Roman" pitchFamily="18" charset="0"/>
            </a:endParaRPr>
          </a:p>
          <a:p>
            <a:pPr>
              <a:buNone/>
            </a:pPr>
            <a:r>
              <a:rPr kumimoji="1" lang="en-US" altLang="zh-CN" sz="2400" b="0" i="1" dirty="0" smtClean="0">
                <a:solidFill>
                  <a:schemeClr val="tx2"/>
                </a:solidFill>
                <a:latin typeface="Times New Roman" pitchFamily="18" charset="0"/>
                <a:cs typeface="Times New Roman" pitchFamily="18" charset="0"/>
              </a:rPr>
              <a:t>                                            —— 《</a:t>
            </a:r>
            <a:r>
              <a:rPr kumimoji="1" lang="zh-CN" altLang="en-US" sz="2400" b="0" i="1" dirty="0" smtClean="0">
                <a:solidFill>
                  <a:schemeClr val="tx2"/>
                </a:solidFill>
                <a:latin typeface="Times New Roman" pitchFamily="18" charset="0"/>
                <a:cs typeface="Times New Roman" pitchFamily="18" charset="0"/>
              </a:rPr>
              <a:t>管子</a:t>
            </a:r>
            <a:r>
              <a:rPr kumimoji="1" lang="en-US" altLang="zh-CN" sz="2400" b="0" i="1" dirty="0" smtClean="0">
                <a:solidFill>
                  <a:schemeClr val="tx2"/>
                </a:solidFill>
                <a:latin typeface="Times New Roman" pitchFamily="18" charset="0"/>
                <a:cs typeface="Times New Roman" pitchFamily="18" charset="0"/>
              </a:rPr>
              <a:t>·</a:t>
            </a:r>
            <a:r>
              <a:rPr kumimoji="1" lang="zh-CN" altLang="en-US" sz="2400" b="0" i="1" dirty="0" smtClean="0">
                <a:solidFill>
                  <a:schemeClr val="tx2"/>
                </a:solidFill>
                <a:latin typeface="Times New Roman" pitchFamily="18" charset="0"/>
                <a:cs typeface="Times New Roman" pitchFamily="18" charset="0"/>
              </a:rPr>
              <a:t>牧民</a:t>
            </a:r>
            <a:r>
              <a:rPr kumimoji="1" lang="en-US" altLang="zh-CN" sz="2400" b="0" i="1" dirty="0" smtClean="0">
                <a:solidFill>
                  <a:schemeClr val="tx2"/>
                </a:solidFill>
                <a:latin typeface="Times New Roman" pitchFamily="18" charset="0"/>
                <a:cs typeface="Times New Roman" pitchFamily="18" charset="0"/>
              </a:rPr>
              <a:t>》</a:t>
            </a:r>
            <a:r>
              <a:rPr kumimoji="1" lang="en-US" altLang="zh-CN" sz="2400" b="0" dirty="0" smtClean="0">
                <a:solidFill>
                  <a:schemeClr val="tx2"/>
                </a:solidFill>
                <a:latin typeface="Times New Roman" pitchFamily="18" charset="0"/>
                <a:cs typeface="Times New Roman" pitchFamily="18" charset="0"/>
              </a:rPr>
              <a:t>                     </a:t>
            </a:r>
          </a:p>
          <a:p>
            <a:pPr lvl="0">
              <a:buNone/>
            </a:pPr>
            <a:endParaRPr lang="en-US" altLang="zh-CN" sz="2400" b="0" i="1" dirty="0" smtClean="0">
              <a:solidFill>
                <a:schemeClr val="tx2"/>
              </a:solidFill>
              <a:latin typeface="Times New Roman" pitchFamily="18" charset="0"/>
              <a:cs typeface="Times New Roman" pitchFamily="18" charset="0"/>
            </a:endParaRPr>
          </a:p>
          <a:p>
            <a:pPr lvl="0">
              <a:buNone/>
            </a:pPr>
            <a:endParaRPr lang="en-US" altLang="zh-CN" sz="2400" b="0" i="1" dirty="0" smtClean="0">
              <a:solidFill>
                <a:schemeClr val="tx2"/>
              </a:solidFill>
              <a:latin typeface="Times New Roman" pitchFamily="18" charset="0"/>
              <a:cs typeface="Times New Roman" pitchFamily="18" charset="0"/>
            </a:endParaRPr>
          </a:p>
          <a:p>
            <a:pPr lvl="0">
              <a:buNone/>
            </a:pPr>
            <a:endParaRPr kumimoji="1" lang="en-US" altLang="zh-CN" sz="2400" b="0" i="1" dirty="0" smtClean="0">
              <a:solidFill>
                <a:srgbClr val="0B0E99"/>
              </a:solidFill>
              <a:latin typeface="Times New Roman" pitchFamily="18" charset="0"/>
              <a:cs typeface="Times New Roman" pitchFamily="18" charset="0"/>
            </a:endParaRPr>
          </a:p>
          <a:p>
            <a:pPr>
              <a:buNone/>
            </a:pPr>
            <a:r>
              <a:rPr kumimoji="1" lang="en-US" altLang="zh-CN" sz="2400" dirty="0" smtClean="0">
                <a:solidFill>
                  <a:srgbClr val="0B0E99"/>
                </a:solidFill>
                <a:latin typeface="Times New Roman" pitchFamily="18" charset="0"/>
              </a:rPr>
              <a:t>    </a:t>
            </a:r>
            <a:endParaRPr kumimoji="1" lang="zh-CN" altLang="en-US" sz="2400" dirty="0">
              <a:solidFill>
                <a:srgbClr val="0B0E99"/>
              </a:solidFill>
              <a:latin typeface="Times New Roman" pitchFamily="18" charset="0"/>
            </a:endParaRPr>
          </a:p>
        </p:txBody>
      </p:sp>
      <p:sp>
        <p:nvSpPr>
          <p:cNvPr id="6" name="TextBox 5"/>
          <p:cNvSpPr txBox="1"/>
          <p:nvPr/>
        </p:nvSpPr>
        <p:spPr>
          <a:xfrm>
            <a:off x="428596" y="285728"/>
            <a:ext cx="3786214" cy="707886"/>
          </a:xfrm>
          <a:prstGeom prst="rect">
            <a:avLst/>
          </a:prstGeom>
          <a:noFill/>
        </p:spPr>
        <p:txBody>
          <a:bodyPr wrap="square" rtlCol="0">
            <a:spAutoFit/>
          </a:bodyPr>
          <a:lstStyle/>
          <a:p>
            <a:r>
              <a:rPr lang="en-US" altLang="zh-CN" sz="4000" dirty="0" smtClean="0">
                <a:solidFill>
                  <a:schemeClr val="bg1"/>
                </a:solidFill>
              </a:rPr>
              <a:t>Quotations</a:t>
            </a:r>
            <a:endParaRPr lang="zh-CN" altLang="en-US" sz="40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r>
              <a:rPr lang="en-US" altLang="zh-CN" sz="4000" dirty="0" smtClean="0">
                <a:ea typeface="宋体" charset="-122"/>
              </a:rPr>
              <a:t>Brain-storming</a:t>
            </a:r>
            <a:endParaRPr lang="en-US" altLang="zh-CN" sz="2400" dirty="0">
              <a:ea typeface="宋体" charset="-122"/>
            </a:endParaRPr>
          </a:p>
        </p:txBody>
      </p:sp>
      <p:sp>
        <p:nvSpPr>
          <p:cNvPr id="133123" name="Oval 3"/>
          <p:cNvSpPr>
            <a:spLocks noChangeArrowheads="1"/>
          </p:cNvSpPr>
          <p:nvPr/>
        </p:nvSpPr>
        <p:spPr bwMode="gray">
          <a:xfrm>
            <a:off x="2827338" y="2092325"/>
            <a:ext cx="3457575" cy="3457575"/>
          </a:xfrm>
          <a:prstGeom prst="ellipse">
            <a:avLst/>
          </a:prstGeom>
          <a:blipFill dpi="0" rotWithShape="1">
            <a:blip r:embed="rId2"/>
            <a:srcRect/>
            <a:stretch>
              <a:fillRect/>
            </a:stretch>
          </a:blipFill>
          <a:ln w="25400" algn="ctr">
            <a:solidFill>
              <a:schemeClr val="accent2"/>
            </a:solidFill>
            <a:prstDash val="lgDash"/>
            <a:round/>
            <a:headEnd/>
            <a:tailEnd/>
          </a:ln>
          <a:effectLst/>
        </p:spPr>
        <p:txBody>
          <a:bodyPr wrap="none" anchor="ctr"/>
          <a:lstStyle/>
          <a:p>
            <a:endParaRPr lang="zh-CN" altLang="en-US"/>
          </a:p>
        </p:txBody>
      </p:sp>
      <p:sp>
        <p:nvSpPr>
          <p:cNvPr id="133124" name="AutoShape 4"/>
          <p:cNvSpPr>
            <a:spLocks noChangeArrowheads="1"/>
          </p:cNvSpPr>
          <p:nvPr/>
        </p:nvSpPr>
        <p:spPr bwMode="gray">
          <a:xfrm>
            <a:off x="3622675" y="1665288"/>
            <a:ext cx="1919288"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headEnd/>
            <a:tailEnd/>
          </a:ln>
          <a:effectLst>
            <a:outerShdw dist="52363" dir="4557825" algn="ctr" rotWithShape="0">
              <a:srgbClr val="1C1C1C">
                <a:alpha val="50000"/>
              </a:srgbClr>
            </a:outerShdw>
          </a:effectLst>
        </p:spPr>
        <p:txBody>
          <a:bodyPr wrap="none" anchor="ctr"/>
          <a:lstStyle/>
          <a:p>
            <a:endParaRPr lang="zh-CN" altLang="en-US"/>
          </a:p>
        </p:txBody>
      </p:sp>
      <p:sp>
        <p:nvSpPr>
          <p:cNvPr id="133125" name="AutoShape 5"/>
          <p:cNvSpPr>
            <a:spLocks noChangeArrowheads="1"/>
          </p:cNvSpPr>
          <p:nvPr/>
        </p:nvSpPr>
        <p:spPr bwMode="gray">
          <a:xfrm>
            <a:off x="1357313" y="2971800"/>
            <a:ext cx="1919287"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headEnd/>
            <a:tailEnd/>
          </a:ln>
          <a:effectLst>
            <a:outerShdw dist="52363" dir="4557825" algn="ctr" rotWithShape="0">
              <a:srgbClr val="1C1C1C">
                <a:alpha val="50000"/>
              </a:srgbClr>
            </a:outerShdw>
          </a:effectLst>
        </p:spPr>
        <p:txBody>
          <a:bodyPr wrap="none" anchor="ctr"/>
          <a:lstStyle/>
          <a:p>
            <a:endParaRPr lang="zh-CN" altLang="en-US"/>
          </a:p>
        </p:txBody>
      </p:sp>
      <p:sp>
        <p:nvSpPr>
          <p:cNvPr id="133126" name="AutoShape 6"/>
          <p:cNvSpPr>
            <a:spLocks noChangeArrowheads="1"/>
          </p:cNvSpPr>
          <p:nvPr/>
        </p:nvSpPr>
        <p:spPr bwMode="gray">
          <a:xfrm>
            <a:off x="5867400" y="2971800"/>
            <a:ext cx="1919288"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headEnd/>
            <a:tailEnd/>
          </a:ln>
          <a:effectLst>
            <a:outerShdw dist="52363" dir="4557825" algn="ctr" rotWithShape="0">
              <a:srgbClr val="1C1C1C">
                <a:alpha val="50000"/>
              </a:srgbClr>
            </a:outerShdw>
          </a:effectLst>
        </p:spPr>
        <p:txBody>
          <a:bodyPr wrap="none" anchor="ctr"/>
          <a:lstStyle/>
          <a:p>
            <a:endParaRPr lang="zh-CN" altLang="en-US"/>
          </a:p>
        </p:txBody>
      </p:sp>
      <p:sp>
        <p:nvSpPr>
          <p:cNvPr id="133127" name="AutoShape 7"/>
          <p:cNvSpPr>
            <a:spLocks noChangeArrowheads="1"/>
          </p:cNvSpPr>
          <p:nvPr/>
        </p:nvSpPr>
        <p:spPr bwMode="gray">
          <a:xfrm>
            <a:off x="1939925" y="4743450"/>
            <a:ext cx="1919288"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headEnd/>
            <a:tailEnd/>
          </a:ln>
          <a:effectLst>
            <a:outerShdw dist="52363" dir="4557825" algn="ctr" rotWithShape="0">
              <a:srgbClr val="1C1C1C">
                <a:alpha val="50000"/>
              </a:srgbClr>
            </a:outerShdw>
          </a:effectLst>
        </p:spPr>
        <p:txBody>
          <a:bodyPr wrap="none" anchor="ctr"/>
          <a:lstStyle/>
          <a:p>
            <a:endParaRPr lang="zh-CN" altLang="en-US"/>
          </a:p>
        </p:txBody>
      </p:sp>
      <p:sp>
        <p:nvSpPr>
          <p:cNvPr id="133128" name="AutoShape 8"/>
          <p:cNvSpPr>
            <a:spLocks noChangeArrowheads="1"/>
          </p:cNvSpPr>
          <p:nvPr/>
        </p:nvSpPr>
        <p:spPr bwMode="gray">
          <a:xfrm>
            <a:off x="5233988" y="4756150"/>
            <a:ext cx="1919287" cy="593725"/>
          </a:xfrm>
          <a:prstGeom prst="roundRect">
            <a:avLst>
              <a:gd name="adj" fmla="val 50000"/>
            </a:avLst>
          </a:prstGeom>
          <a:gradFill rotWithShape="1">
            <a:gsLst>
              <a:gs pos="0">
                <a:schemeClr val="accent1"/>
              </a:gs>
              <a:gs pos="100000">
                <a:schemeClr val="accent1">
                  <a:gamma/>
                  <a:shade val="76471"/>
                  <a:invGamma/>
                </a:schemeClr>
              </a:gs>
            </a:gsLst>
            <a:lin ang="5400000" scaled="1"/>
          </a:gradFill>
          <a:ln w="57150">
            <a:solidFill>
              <a:schemeClr val="accent1"/>
            </a:solidFill>
            <a:round/>
            <a:headEnd/>
            <a:tailEnd/>
          </a:ln>
          <a:effectLst>
            <a:outerShdw dist="52363" dir="4557825" algn="ctr" rotWithShape="0">
              <a:srgbClr val="1C1C1C">
                <a:alpha val="50000"/>
              </a:srgbClr>
            </a:outerShdw>
          </a:effectLst>
        </p:spPr>
        <p:txBody>
          <a:bodyPr wrap="none" anchor="ctr"/>
          <a:lstStyle/>
          <a:p>
            <a:endParaRPr lang="zh-CN" altLang="en-US"/>
          </a:p>
        </p:txBody>
      </p:sp>
      <p:sp>
        <p:nvSpPr>
          <p:cNvPr id="133134" name="Rectangle 14"/>
          <p:cNvSpPr>
            <a:spLocks noChangeArrowheads="1"/>
          </p:cNvSpPr>
          <p:nvPr/>
        </p:nvSpPr>
        <p:spPr bwMode="white">
          <a:xfrm>
            <a:off x="3500430" y="1785926"/>
            <a:ext cx="2205356" cy="369332"/>
          </a:xfrm>
          <a:prstGeom prst="rect">
            <a:avLst/>
          </a:prstGeom>
          <a:noFill/>
          <a:ln w="9525" algn="ctr">
            <a:noFill/>
            <a:miter lim="800000"/>
            <a:headEnd/>
            <a:tailEnd/>
          </a:ln>
          <a:effectLst/>
        </p:spPr>
        <p:txBody>
          <a:bodyPr wrap="square">
            <a:spAutoFit/>
          </a:bodyPr>
          <a:lstStyle/>
          <a:p>
            <a:pPr algn="ctr"/>
            <a:r>
              <a:rPr lang="en-US" altLang="zh-CN" b="1" dirty="0" smtClean="0">
                <a:ea typeface="宋体" charset="-122"/>
              </a:rPr>
              <a:t>cooking methods</a:t>
            </a:r>
            <a:endParaRPr lang="en-US" altLang="zh-CN" b="1" dirty="0">
              <a:ea typeface="宋体" charset="-122"/>
            </a:endParaRPr>
          </a:p>
        </p:txBody>
      </p:sp>
      <p:sp>
        <p:nvSpPr>
          <p:cNvPr id="133135" name="Rectangle 15"/>
          <p:cNvSpPr>
            <a:spLocks noChangeArrowheads="1"/>
          </p:cNvSpPr>
          <p:nvPr/>
        </p:nvSpPr>
        <p:spPr bwMode="white">
          <a:xfrm>
            <a:off x="1428728" y="3071810"/>
            <a:ext cx="2018501" cy="369332"/>
          </a:xfrm>
          <a:prstGeom prst="rect">
            <a:avLst/>
          </a:prstGeom>
          <a:noFill/>
          <a:ln w="9525" algn="ctr">
            <a:noFill/>
            <a:miter lim="800000"/>
            <a:headEnd/>
            <a:tailEnd/>
          </a:ln>
          <a:effectLst/>
        </p:spPr>
        <p:txBody>
          <a:bodyPr wrap="none">
            <a:spAutoFit/>
          </a:bodyPr>
          <a:lstStyle/>
          <a:p>
            <a:pPr algn="ctr"/>
            <a:r>
              <a:rPr lang="en-US" altLang="zh-CN" b="1" dirty="0" smtClean="0">
                <a:ea typeface="宋体" charset="-122"/>
              </a:rPr>
              <a:t>Cutting methods</a:t>
            </a:r>
            <a:endParaRPr lang="en-US" altLang="zh-CN" b="1" dirty="0">
              <a:ea typeface="宋体" charset="-122"/>
            </a:endParaRPr>
          </a:p>
        </p:txBody>
      </p:sp>
      <p:sp>
        <p:nvSpPr>
          <p:cNvPr id="133136" name="Rectangle 16"/>
          <p:cNvSpPr>
            <a:spLocks noChangeArrowheads="1"/>
          </p:cNvSpPr>
          <p:nvPr/>
        </p:nvSpPr>
        <p:spPr bwMode="white">
          <a:xfrm>
            <a:off x="5857884" y="3143248"/>
            <a:ext cx="1672254" cy="369332"/>
          </a:xfrm>
          <a:prstGeom prst="rect">
            <a:avLst/>
          </a:prstGeom>
          <a:noFill/>
          <a:ln w="9525" algn="ctr">
            <a:noFill/>
            <a:miter lim="800000"/>
            <a:headEnd/>
            <a:tailEnd/>
          </a:ln>
          <a:effectLst/>
        </p:spPr>
        <p:txBody>
          <a:bodyPr wrap="none">
            <a:spAutoFit/>
          </a:bodyPr>
          <a:lstStyle/>
          <a:p>
            <a:pPr algn="ctr"/>
            <a:r>
              <a:rPr lang="en-US" altLang="zh-CN" b="1" dirty="0" smtClean="0">
                <a:ea typeface="宋体" charset="-122"/>
              </a:rPr>
              <a:t>eight schools</a:t>
            </a:r>
            <a:endParaRPr lang="en-US" altLang="zh-CN" b="1" dirty="0">
              <a:ea typeface="宋体" charset="-122"/>
            </a:endParaRPr>
          </a:p>
        </p:txBody>
      </p:sp>
      <p:sp>
        <p:nvSpPr>
          <p:cNvPr id="133137" name="Rectangle 17"/>
          <p:cNvSpPr>
            <a:spLocks noChangeArrowheads="1"/>
          </p:cNvSpPr>
          <p:nvPr/>
        </p:nvSpPr>
        <p:spPr bwMode="white">
          <a:xfrm>
            <a:off x="5414963" y="4902200"/>
            <a:ext cx="3565913" cy="369332"/>
          </a:xfrm>
          <a:prstGeom prst="rect">
            <a:avLst/>
          </a:prstGeom>
          <a:noFill/>
          <a:ln w="9525" algn="ctr">
            <a:noFill/>
            <a:miter lim="800000"/>
            <a:headEnd/>
            <a:tailEnd/>
          </a:ln>
          <a:effectLst/>
        </p:spPr>
        <p:txBody>
          <a:bodyPr wrap="none">
            <a:spAutoFit/>
          </a:bodyPr>
          <a:lstStyle/>
          <a:p>
            <a:pPr algn="ctr"/>
            <a:r>
              <a:rPr lang="en-US" altLang="zh-CN" b="1" dirty="0" smtClean="0">
                <a:ea typeface="宋体" charset="-122"/>
              </a:rPr>
              <a:t>morality, etiquettes, spirits……</a:t>
            </a:r>
            <a:endParaRPr lang="en-US" altLang="zh-CN" b="1" dirty="0">
              <a:ea typeface="宋体" charset="-122"/>
            </a:endParaRPr>
          </a:p>
        </p:txBody>
      </p:sp>
      <p:sp>
        <p:nvSpPr>
          <p:cNvPr id="133138" name="Rectangle 18"/>
          <p:cNvSpPr>
            <a:spLocks noChangeArrowheads="1"/>
          </p:cNvSpPr>
          <p:nvPr/>
        </p:nvSpPr>
        <p:spPr bwMode="white">
          <a:xfrm>
            <a:off x="2071670" y="4857760"/>
            <a:ext cx="1428596" cy="369332"/>
          </a:xfrm>
          <a:prstGeom prst="rect">
            <a:avLst/>
          </a:prstGeom>
          <a:noFill/>
          <a:ln w="9525" algn="ctr">
            <a:noFill/>
            <a:miter lim="800000"/>
            <a:headEnd/>
            <a:tailEnd/>
          </a:ln>
          <a:effectLst/>
        </p:spPr>
        <p:txBody>
          <a:bodyPr wrap="none">
            <a:spAutoFit/>
          </a:bodyPr>
          <a:lstStyle/>
          <a:p>
            <a:pPr algn="ctr"/>
            <a:r>
              <a:rPr lang="en-US" altLang="zh-CN" b="1" dirty="0" smtClean="0">
                <a:ea typeface="宋体" charset="-122"/>
              </a:rPr>
              <a:t>ingredients</a:t>
            </a:r>
            <a:endParaRPr lang="en-US" altLang="zh-CN" b="1" dirty="0">
              <a:ea typeface="宋体" charset="-122"/>
            </a:endParaRPr>
          </a:p>
        </p:txBody>
      </p:sp>
      <p:sp>
        <p:nvSpPr>
          <p:cNvPr id="133139" name="WordArt 19"/>
          <p:cNvSpPr>
            <a:spLocks noChangeArrowheads="1" noChangeShapeType="1" noTextEdit="1"/>
          </p:cNvSpPr>
          <p:nvPr/>
        </p:nvSpPr>
        <p:spPr bwMode="auto">
          <a:xfrm>
            <a:off x="3997325" y="3543300"/>
            <a:ext cx="1182688" cy="434975"/>
          </a:xfrm>
          <a:prstGeom prst="rect">
            <a:avLst/>
          </a:prstGeom>
        </p:spPr>
        <p:txBody>
          <a:bodyPr wrap="none" fromWordArt="1">
            <a:prstTxWarp prst="textPlain">
              <a:avLst>
                <a:gd name="adj" fmla="val 50000"/>
              </a:avLst>
            </a:prstTxWarp>
          </a:bodyPr>
          <a:lstStyle/>
          <a:p>
            <a:pPr algn="ctr"/>
            <a:r>
              <a:rPr lang="en-US" altLang="zh-CN" sz="2000" b="1" kern="10" dirty="0" smtClean="0">
                <a:ln w="22225">
                  <a:solidFill>
                    <a:srgbClr val="000000"/>
                  </a:solidFill>
                  <a:round/>
                  <a:headEnd/>
                  <a:tailEnd/>
                </a:ln>
                <a:solidFill>
                  <a:srgbClr val="FFFFFF"/>
                </a:solidFill>
                <a:effectLst>
                  <a:outerShdw dist="45791" dir="3378596" algn="ctr" rotWithShape="0">
                    <a:srgbClr val="000000">
                      <a:alpha val="50000"/>
                    </a:srgbClr>
                  </a:outerShdw>
                </a:effectLst>
                <a:latin typeface="Arial Black"/>
              </a:rPr>
              <a:t>Food</a:t>
            </a:r>
            <a:endParaRPr lang="zh-CN" altLang="en-US" sz="2000" b="1" kern="10" dirty="0">
              <a:ln w="22225">
                <a:solidFill>
                  <a:srgbClr val="000000"/>
                </a:solidFill>
                <a:round/>
                <a:headEnd/>
                <a:tailEnd/>
              </a:ln>
              <a:solidFill>
                <a:srgbClr val="FFFFFF"/>
              </a:solidFill>
              <a:effectLst>
                <a:outerShdw dist="45791" dir="3378596" algn="ctr" rotWithShape="0">
                  <a:srgbClr val="000000">
                    <a:alpha val="50000"/>
                  </a:srgbClr>
                </a:outerShdw>
              </a:effectLst>
              <a:latin typeface="Arial Black"/>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34"/>
                                        </p:tgtEl>
                                        <p:attrNameLst>
                                          <p:attrName>style.visibility</p:attrName>
                                        </p:attrNameLst>
                                      </p:cBhvr>
                                      <p:to>
                                        <p:strVal val="visible"/>
                                      </p:to>
                                    </p:set>
                                    <p:anim calcmode="lin" valueType="num">
                                      <p:cBhvr additive="base">
                                        <p:cTn id="7" dur="500" fill="hold"/>
                                        <p:tgtEl>
                                          <p:spTgt spid="133134"/>
                                        </p:tgtEl>
                                        <p:attrNameLst>
                                          <p:attrName>ppt_x</p:attrName>
                                        </p:attrNameLst>
                                      </p:cBhvr>
                                      <p:tavLst>
                                        <p:tav tm="0">
                                          <p:val>
                                            <p:strVal val="#ppt_x"/>
                                          </p:val>
                                        </p:tav>
                                        <p:tav tm="100000">
                                          <p:val>
                                            <p:strVal val="#ppt_x"/>
                                          </p:val>
                                        </p:tav>
                                      </p:tavLst>
                                    </p:anim>
                                    <p:anim calcmode="lin" valueType="num">
                                      <p:cBhvr additive="base">
                                        <p:cTn id="8" dur="500" fill="hold"/>
                                        <p:tgtEl>
                                          <p:spTgt spid="1331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3135"/>
                                        </p:tgtEl>
                                        <p:attrNameLst>
                                          <p:attrName>style.visibility</p:attrName>
                                        </p:attrNameLst>
                                      </p:cBhvr>
                                      <p:to>
                                        <p:strVal val="visible"/>
                                      </p:to>
                                    </p:set>
                                    <p:anim calcmode="lin" valueType="num">
                                      <p:cBhvr additive="base">
                                        <p:cTn id="11" dur="500" fill="hold"/>
                                        <p:tgtEl>
                                          <p:spTgt spid="133135"/>
                                        </p:tgtEl>
                                        <p:attrNameLst>
                                          <p:attrName>ppt_x</p:attrName>
                                        </p:attrNameLst>
                                      </p:cBhvr>
                                      <p:tavLst>
                                        <p:tav tm="0">
                                          <p:val>
                                            <p:strVal val="#ppt_x"/>
                                          </p:val>
                                        </p:tav>
                                        <p:tav tm="100000">
                                          <p:val>
                                            <p:strVal val="#ppt_x"/>
                                          </p:val>
                                        </p:tav>
                                      </p:tavLst>
                                    </p:anim>
                                    <p:anim calcmode="lin" valueType="num">
                                      <p:cBhvr additive="base">
                                        <p:cTn id="12" dur="500" fill="hold"/>
                                        <p:tgtEl>
                                          <p:spTgt spid="13313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3138"/>
                                        </p:tgtEl>
                                        <p:attrNameLst>
                                          <p:attrName>style.visibility</p:attrName>
                                        </p:attrNameLst>
                                      </p:cBhvr>
                                      <p:to>
                                        <p:strVal val="visible"/>
                                      </p:to>
                                    </p:set>
                                    <p:anim calcmode="lin" valueType="num">
                                      <p:cBhvr additive="base">
                                        <p:cTn id="15" dur="500" fill="hold"/>
                                        <p:tgtEl>
                                          <p:spTgt spid="133138"/>
                                        </p:tgtEl>
                                        <p:attrNameLst>
                                          <p:attrName>ppt_x</p:attrName>
                                        </p:attrNameLst>
                                      </p:cBhvr>
                                      <p:tavLst>
                                        <p:tav tm="0">
                                          <p:val>
                                            <p:strVal val="#ppt_x"/>
                                          </p:val>
                                        </p:tav>
                                        <p:tav tm="100000">
                                          <p:val>
                                            <p:strVal val="#ppt_x"/>
                                          </p:val>
                                        </p:tav>
                                      </p:tavLst>
                                    </p:anim>
                                    <p:anim calcmode="lin" valueType="num">
                                      <p:cBhvr additive="base">
                                        <p:cTn id="16" dur="500" fill="hold"/>
                                        <p:tgtEl>
                                          <p:spTgt spid="13313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3136"/>
                                        </p:tgtEl>
                                        <p:attrNameLst>
                                          <p:attrName>style.visibility</p:attrName>
                                        </p:attrNameLst>
                                      </p:cBhvr>
                                      <p:to>
                                        <p:strVal val="visible"/>
                                      </p:to>
                                    </p:set>
                                    <p:anim calcmode="lin" valueType="num">
                                      <p:cBhvr additive="base">
                                        <p:cTn id="19" dur="500" fill="hold"/>
                                        <p:tgtEl>
                                          <p:spTgt spid="133136"/>
                                        </p:tgtEl>
                                        <p:attrNameLst>
                                          <p:attrName>ppt_x</p:attrName>
                                        </p:attrNameLst>
                                      </p:cBhvr>
                                      <p:tavLst>
                                        <p:tav tm="0">
                                          <p:val>
                                            <p:strVal val="#ppt_x"/>
                                          </p:val>
                                        </p:tav>
                                        <p:tav tm="100000">
                                          <p:val>
                                            <p:strVal val="#ppt_x"/>
                                          </p:val>
                                        </p:tav>
                                      </p:tavLst>
                                    </p:anim>
                                    <p:anim calcmode="lin" valueType="num">
                                      <p:cBhvr additive="base">
                                        <p:cTn id="20" dur="500" fill="hold"/>
                                        <p:tgtEl>
                                          <p:spTgt spid="1331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37"/>
                                        </p:tgtEl>
                                        <p:attrNameLst>
                                          <p:attrName>style.visibility</p:attrName>
                                        </p:attrNameLst>
                                      </p:cBhvr>
                                      <p:to>
                                        <p:strVal val="visible"/>
                                      </p:to>
                                    </p:set>
                                    <p:anim calcmode="lin" valueType="num">
                                      <p:cBhvr additive="base">
                                        <p:cTn id="25" dur="500" fill="hold"/>
                                        <p:tgtEl>
                                          <p:spTgt spid="133137"/>
                                        </p:tgtEl>
                                        <p:attrNameLst>
                                          <p:attrName>ppt_x</p:attrName>
                                        </p:attrNameLst>
                                      </p:cBhvr>
                                      <p:tavLst>
                                        <p:tav tm="0">
                                          <p:val>
                                            <p:strVal val="#ppt_x"/>
                                          </p:val>
                                        </p:tav>
                                        <p:tav tm="100000">
                                          <p:val>
                                            <p:strVal val="#ppt_x"/>
                                          </p:val>
                                        </p:tav>
                                      </p:tavLst>
                                    </p:anim>
                                    <p:anim calcmode="lin" valueType="num">
                                      <p:cBhvr additive="base">
                                        <p:cTn id="26" dur="500" fill="hold"/>
                                        <p:tgtEl>
                                          <p:spTgt spid="1331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34" grpId="0"/>
      <p:bldP spid="133135" grpId="0"/>
      <p:bldP spid="133136" grpId="0"/>
      <p:bldP spid="133137" grpId="0"/>
      <p:bldP spid="13313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4000" dirty="0" smtClean="0"/>
              <a:t>Blank-Filling</a:t>
            </a:r>
            <a:endParaRPr lang="zh-CN" altLang="en-US" sz="4000" dirty="0"/>
          </a:p>
        </p:txBody>
      </p:sp>
      <p:sp>
        <p:nvSpPr>
          <p:cNvPr id="3" name="内容占位符 2"/>
          <p:cNvSpPr>
            <a:spLocks noGrp="1"/>
          </p:cNvSpPr>
          <p:nvPr>
            <p:ph idx="1"/>
          </p:nvPr>
        </p:nvSpPr>
        <p:spPr/>
        <p:txBody>
          <a:bodyPr/>
          <a:lstStyle/>
          <a:p>
            <a:pPr>
              <a:lnSpc>
                <a:spcPct val="150000"/>
              </a:lnSpc>
              <a:buNone/>
            </a:pPr>
            <a:r>
              <a:rPr lang="en-US" b="0" dirty="0" smtClean="0">
                <a:latin typeface="Times New Roman" pitchFamily="18" charset="0"/>
                <a:cs typeface="Times New Roman" pitchFamily="18" charset="0"/>
              </a:rPr>
              <a:t>   Chinese cuisine is the product of the traditional Chinese  _________,</a:t>
            </a:r>
            <a:r>
              <a:rPr lang="en-US" altLang="zh-CN" b="0" dirty="0" smtClean="0">
                <a:latin typeface="Times New Roman" pitchFamily="18" charset="0"/>
                <a:cs typeface="Times New Roman" pitchFamily="18" charset="0"/>
              </a:rPr>
              <a:t>which is profoundly ______ from Westerns’ and _________________, </a:t>
            </a:r>
          </a:p>
          <a:p>
            <a:pPr>
              <a:lnSpc>
                <a:spcPct val="150000"/>
              </a:lnSpc>
              <a:buNone/>
            </a:pPr>
            <a:r>
              <a:rPr lang="en-US" altLang="zh-CN" b="0" dirty="0" smtClean="0">
                <a:latin typeface="Times New Roman" pitchFamily="18" charset="0"/>
                <a:cs typeface="Times New Roman" pitchFamily="18" charset="0"/>
              </a:rPr>
              <a:t>    deriving from_______________________.</a:t>
            </a:r>
          </a:p>
        </p:txBody>
      </p:sp>
      <p:sp>
        <p:nvSpPr>
          <p:cNvPr id="4" name="TextBox 3"/>
          <p:cNvSpPr txBox="1"/>
          <p:nvPr/>
        </p:nvSpPr>
        <p:spPr>
          <a:xfrm>
            <a:off x="2357422" y="2143116"/>
            <a:ext cx="1928826" cy="461665"/>
          </a:xfrm>
          <a:prstGeom prst="rect">
            <a:avLst/>
          </a:prstGeom>
          <a:noFill/>
        </p:spPr>
        <p:txBody>
          <a:bodyPr wrap="square" rtlCol="0">
            <a:spAutoFit/>
          </a:bodyPr>
          <a:lstStyle/>
          <a:p>
            <a:r>
              <a:rPr lang="en-US" altLang="zh-CN" sz="2400" dirty="0" smtClean="0">
                <a:solidFill>
                  <a:srgbClr val="FF0000"/>
                </a:solidFill>
              </a:rPr>
              <a:t>philosophy</a:t>
            </a:r>
            <a:endParaRPr lang="zh-CN" altLang="en-US" sz="2400" dirty="0">
              <a:solidFill>
                <a:srgbClr val="FF0000"/>
              </a:solidFill>
            </a:endParaRPr>
          </a:p>
        </p:txBody>
      </p:sp>
      <p:sp>
        <p:nvSpPr>
          <p:cNvPr id="5" name="TextBox 4"/>
          <p:cNvSpPr txBox="1"/>
          <p:nvPr/>
        </p:nvSpPr>
        <p:spPr>
          <a:xfrm>
            <a:off x="7429520" y="2143116"/>
            <a:ext cx="1571636" cy="461665"/>
          </a:xfrm>
          <a:prstGeom prst="rect">
            <a:avLst/>
          </a:prstGeom>
          <a:noFill/>
        </p:spPr>
        <p:txBody>
          <a:bodyPr wrap="square" rtlCol="0">
            <a:spAutoFit/>
          </a:bodyPr>
          <a:lstStyle/>
          <a:p>
            <a:r>
              <a:rPr lang="en-US" altLang="zh-CN" sz="2400" dirty="0" smtClean="0">
                <a:solidFill>
                  <a:srgbClr val="FF0000"/>
                </a:solidFill>
              </a:rPr>
              <a:t>different</a:t>
            </a:r>
            <a:endParaRPr lang="zh-CN" altLang="en-US" sz="2400" dirty="0">
              <a:solidFill>
                <a:srgbClr val="FF0000"/>
              </a:solidFill>
            </a:endParaRPr>
          </a:p>
        </p:txBody>
      </p:sp>
      <p:sp>
        <p:nvSpPr>
          <p:cNvPr id="6" name="TextBox 5"/>
          <p:cNvSpPr txBox="1"/>
          <p:nvPr/>
        </p:nvSpPr>
        <p:spPr>
          <a:xfrm>
            <a:off x="4214810" y="2857496"/>
            <a:ext cx="3000396" cy="461665"/>
          </a:xfrm>
          <a:prstGeom prst="rect">
            <a:avLst/>
          </a:prstGeom>
          <a:noFill/>
        </p:spPr>
        <p:txBody>
          <a:bodyPr wrap="square" rtlCol="0">
            <a:spAutoFit/>
          </a:bodyPr>
          <a:lstStyle/>
          <a:p>
            <a:r>
              <a:rPr lang="en-US" altLang="zh-CN" sz="2400" dirty="0" smtClean="0">
                <a:solidFill>
                  <a:srgbClr val="FF0000"/>
                </a:solidFill>
              </a:rPr>
              <a:t>typically Chinese</a:t>
            </a:r>
            <a:endParaRPr lang="zh-CN" altLang="en-US" sz="2400" dirty="0">
              <a:solidFill>
                <a:srgbClr val="FF0000"/>
              </a:solidFill>
            </a:endParaRPr>
          </a:p>
        </p:txBody>
      </p:sp>
      <p:sp>
        <p:nvSpPr>
          <p:cNvPr id="7" name="TextBox 6"/>
          <p:cNvSpPr txBox="1"/>
          <p:nvPr/>
        </p:nvSpPr>
        <p:spPr>
          <a:xfrm>
            <a:off x="3143240" y="3643314"/>
            <a:ext cx="5000660" cy="461665"/>
          </a:xfrm>
          <a:prstGeom prst="rect">
            <a:avLst/>
          </a:prstGeom>
          <a:noFill/>
        </p:spPr>
        <p:txBody>
          <a:bodyPr wrap="square" rtlCol="0">
            <a:spAutoFit/>
          </a:bodyPr>
          <a:lstStyle/>
          <a:p>
            <a:r>
              <a:rPr lang="en-US" altLang="zh-CN" sz="2400" dirty="0" smtClean="0">
                <a:solidFill>
                  <a:srgbClr val="FF0000"/>
                </a:solidFill>
              </a:rPr>
              <a:t>thousands of years of tradition</a:t>
            </a:r>
            <a:endParaRPr lang="zh-CN" alt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r>
              <a:rPr lang="en-US" altLang="zh-CN" sz="4000" dirty="0" smtClean="0">
                <a:ea typeface="宋体" charset="-122"/>
              </a:rPr>
              <a:t>Warming –up</a:t>
            </a:r>
            <a:endParaRPr lang="en-US" altLang="zh-CN" sz="4000" dirty="0">
              <a:ea typeface="宋体" charset="-122"/>
            </a:endParaRPr>
          </a:p>
        </p:txBody>
      </p:sp>
      <p:sp>
        <p:nvSpPr>
          <p:cNvPr id="120835" name="Rectangle 3"/>
          <p:cNvSpPr>
            <a:spLocks noGrp="1" noChangeArrowheads="1"/>
          </p:cNvSpPr>
          <p:nvPr>
            <p:ph idx="1"/>
          </p:nvPr>
        </p:nvSpPr>
        <p:spPr bwMode="gray">
          <a:xfrm>
            <a:off x="357158" y="1428736"/>
            <a:ext cx="8185150" cy="4519629"/>
          </a:xfrm>
          <a:noFill/>
          <a:ln/>
        </p:spPr>
        <p:txBody>
          <a:bodyPr/>
          <a:lstStyle/>
          <a:p>
            <a:pPr algn="just">
              <a:buNone/>
            </a:pPr>
            <a:r>
              <a:rPr lang="en-US" sz="2800" b="0" dirty="0" smtClean="0">
                <a:latin typeface="Times New Roman" pitchFamily="18" charset="0"/>
                <a:cs typeface="Times New Roman" pitchFamily="18" charset="0"/>
              </a:rPr>
              <a:t>           In her essay “Who Can Tell My Story?” Jacqueline Woodson, an African American writer, speaks about people outside her home culture writing </a:t>
            </a:r>
            <a:r>
              <a:rPr lang="en-US" sz="2800" b="0" dirty="0" smtClean="0">
                <a:solidFill>
                  <a:srgbClr val="FF0000"/>
                </a:solidFill>
                <a:latin typeface="Times New Roman" pitchFamily="18" charset="0"/>
                <a:cs typeface="Times New Roman" pitchFamily="18" charset="0"/>
              </a:rPr>
              <a:t>without</a:t>
            </a:r>
            <a:r>
              <a:rPr lang="en-US" sz="2800" b="0" dirty="0" smtClean="0">
                <a:latin typeface="Times New Roman" pitchFamily="18" charset="0"/>
                <a:cs typeface="Times New Roman" pitchFamily="18" charset="0"/>
              </a:rPr>
              <a:t> true knowledge and insight. </a:t>
            </a:r>
          </a:p>
          <a:p>
            <a:pPr algn="just">
              <a:buNone/>
            </a:pPr>
            <a:r>
              <a:rPr lang="en-US" sz="2800" b="0" dirty="0" smtClean="0">
                <a:latin typeface="Times New Roman" pitchFamily="18" charset="0"/>
                <a:cs typeface="Times New Roman" pitchFamily="18" charset="0"/>
              </a:rPr>
              <a:t>           Is it possible for “outsiders” to write with understanding about a culture? How do you feel when people on the outside write your culture?</a:t>
            </a:r>
            <a:endParaRPr lang="zh-CN" altLang="en-US" sz="2800" b="0" dirty="0" smtClean="0">
              <a:latin typeface="Times New Roman" pitchFamily="18" charset="0"/>
              <a:cs typeface="Times New Roman" pitchFamily="18" charset="0"/>
            </a:endParaRPr>
          </a:p>
          <a:p>
            <a:pPr>
              <a:buNone/>
            </a:pPr>
            <a:r>
              <a:rPr lang="en-US" altLang="zh-CN" dirty="0">
                <a:ea typeface="宋体" charset="-122"/>
              </a:rPr>
              <a:t/>
            </a:r>
            <a:br>
              <a:rPr lang="en-US" altLang="zh-CN" dirty="0">
                <a:ea typeface="宋体" charset="-122"/>
              </a:rPr>
            </a:br>
            <a:endParaRPr lang="en-US" altLang="zh-CN" dirty="0">
              <a:ea typeface="宋体" charset="-122"/>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252TGp_food_light_v2">
  <a:themeElements>
    <a:clrScheme name="252TGp_food_light_v2 1">
      <a:dk1>
        <a:srgbClr val="000000"/>
      </a:dk1>
      <a:lt1>
        <a:srgbClr val="FFFFFF"/>
      </a:lt1>
      <a:dk2>
        <a:srgbClr val="193583"/>
      </a:dk2>
      <a:lt2>
        <a:srgbClr val="C0C0C0"/>
      </a:lt2>
      <a:accent1>
        <a:srgbClr val="EBD531"/>
      </a:accent1>
      <a:accent2>
        <a:srgbClr val="66B13D"/>
      </a:accent2>
      <a:accent3>
        <a:srgbClr val="FFFFFF"/>
      </a:accent3>
      <a:accent4>
        <a:srgbClr val="000000"/>
      </a:accent4>
      <a:accent5>
        <a:srgbClr val="F3E7AD"/>
      </a:accent5>
      <a:accent6>
        <a:srgbClr val="5CA036"/>
      </a:accent6>
      <a:hlink>
        <a:srgbClr val="04884E"/>
      </a:hlink>
      <a:folHlink>
        <a:srgbClr val="FF9600"/>
      </a:folHlink>
    </a:clrScheme>
    <a:fontScheme name="252TGp_food_light_v2">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52TGp_food_light_v2 1">
        <a:dk1>
          <a:srgbClr val="000000"/>
        </a:dk1>
        <a:lt1>
          <a:srgbClr val="FFFFFF"/>
        </a:lt1>
        <a:dk2>
          <a:srgbClr val="193583"/>
        </a:dk2>
        <a:lt2>
          <a:srgbClr val="C0C0C0"/>
        </a:lt2>
        <a:accent1>
          <a:srgbClr val="EBD531"/>
        </a:accent1>
        <a:accent2>
          <a:srgbClr val="66B13D"/>
        </a:accent2>
        <a:accent3>
          <a:srgbClr val="FFFFFF"/>
        </a:accent3>
        <a:accent4>
          <a:srgbClr val="000000"/>
        </a:accent4>
        <a:accent5>
          <a:srgbClr val="F3E7AD"/>
        </a:accent5>
        <a:accent6>
          <a:srgbClr val="5CA036"/>
        </a:accent6>
        <a:hlink>
          <a:srgbClr val="04884E"/>
        </a:hlink>
        <a:folHlink>
          <a:srgbClr val="FF9600"/>
        </a:folHlink>
      </a:clrScheme>
      <a:clrMap bg1="lt1" tx1="dk1" bg2="lt2" tx2="dk2" accent1="accent1" accent2="accent2" accent3="accent3" accent4="accent4" accent5="accent5" accent6="accent6" hlink="hlink" folHlink="folHlink"/>
    </a:extraClrScheme>
    <a:extraClrScheme>
      <a:clrScheme name="252TGp_food_light_v2 2">
        <a:dk1>
          <a:srgbClr val="000000"/>
        </a:dk1>
        <a:lt1>
          <a:srgbClr val="FFFFFF"/>
        </a:lt1>
        <a:dk2>
          <a:srgbClr val="006666"/>
        </a:dk2>
        <a:lt2>
          <a:srgbClr val="C0C0C0"/>
        </a:lt2>
        <a:accent1>
          <a:srgbClr val="D4502C"/>
        </a:accent1>
        <a:accent2>
          <a:srgbClr val="D7AE3B"/>
        </a:accent2>
        <a:accent3>
          <a:srgbClr val="FFFFFF"/>
        </a:accent3>
        <a:accent4>
          <a:srgbClr val="000000"/>
        </a:accent4>
        <a:accent5>
          <a:srgbClr val="E6B3AC"/>
        </a:accent5>
        <a:accent6>
          <a:srgbClr val="C39D35"/>
        </a:accent6>
        <a:hlink>
          <a:srgbClr val="1C74B0"/>
        </a:hlink>
        <a:folHlink>
          <a:srgbClr val="85C167"/>
        </a:folHlink>
      </a:clrScheme>
      <a:clrMap bg1="lt1" tx1="dk1" bg2="lt2" tx2="dk2" accent1="accent1" accent2="accent2" accent3="accent3" accent4="accent4" accent5="accent5" accent6="accent6" hlink="hlink" folHlink="folHlink"/>
    </a:extraClrScheme>
    <a:extraClrScheme>
      <a:clrScheme name="252TGp_food_light_v2 3">
        <a:dk1>
          <a:srgbClr val="000000"/>
        </a:dk1>
        <a:lt1>
          <a:srgbClr val="FFFFFF"/>
        </a:lt1>
        <a:dk2>
          <a:srgbClr val="1367BB"/>
        </a:dk2>
        <a:lt2>
          <a:srgbClr val="C0C0C0"/>
        </a:lt2>
        <a:accent1>
          <a:srgbClr val="009999"/>
        </a:accent1>
        <a:accent2>
          <a:srgbClr val="E97D33"/>
        </a:accent2>
        <a:accent3>
          <a:srgbClr val="FFFFFF"/>
        </a:accent3>
        <a:accent4>
          <a:srgbClr val="000000"/>
        </a:accent4>
        <a:accent5>
          <a:srgbClr val="AACACA"/>
        </a:accent5>
        <a:accent6>
          <a:srgbClr val="D3712D"/>
        </a:accent6>
        <a:hlink>
          <a:srgbClr val="006866"/>
        </a:hlink>
        <a:folHlink>
          <a:srgbClr val="94451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5352</TotalTime>
  <Words>873</Words>
  <Application>Microsoft PowerPoint</Application>
  <PresentationFormat>全屏显示(4:3)</PresentationFormat>
  <Paragraphs>113</Paragraphs>
  <Slides>21</Slides>
  <Notes>0</Notes>
  <HiddenSlides>1</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252TGp_food_light_v2</vt:lpstr>
      <vt:lpstr>Unit 9 Chinese Food</vt:lpstr>
      <vt:lpstr>Giving a talk</vt:lpstr>
      <vt:lpstr>Review</vt:lpstr>
      <vt:lpstr>Review</vt:lpstr>
      <vt:lpstr>幻灯片 5</vt:lpstr>
      <vt:lpstr>幻灯片 6</vt:lpstr>
      <vt:lpstr>Brain-storming</vt:lpstr>
      <vt:lpstr>Blank-Filling</vt:lpstr>
      <vt:lpstr>Warming –up</vt:lpstr>
      <vt:lpstr>幻灯片 10</vt:lpstr>
      <vt:lpstr>Para.5</vt:lpstr>
      <vt:lpstr>Video-watching</vt:lpstr>
      <vt:lpstr>Understanding of the text</vt:lpstr>
      <vt:lpstr>幻灯片 14</vt:lpstr>
      <vt:lpstr>幻灯片 15</vt:lpstr>
      <vt:lpstr>Cultural Confidence</vt:lpstr>
      <vt:lpstr>幻灯片 17</vt:lpstr>
      <vt:lpstr>幻灯片 18</vt:lpstr>
      <vt:lpstr>Summary</vt:lpstr>
      <vt:lpstr>Assignments</vt:lpstr>
      <vt:lpstr>幻灯片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9 Chinese Food</dc:title>
  <dc:creator>Windows 用户</dc:creator>
  <cp:lastModifiedBy>Windows 用户</cp:lastModifiedBy>
  <cp:revision>101</cp:revision>
  <dcterms:created xsi:type="dcterms:W3CDTF">2020-10-28T10:18:17Z</dcterms:created>
  <dcterms:modified xsi:type="dcterms:W3CDTF">2021-04-16T01:38:52Z</dcterms:modified>
</cp:coreProperties>
</file>