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409" r:id="rId3"/>
    <p:sldId id="410" r:id="rId4"/>
    <p:sldId id="412" r:id="rId5"/>
    <p:sldId id="414" r:id="rId6"/>
    <p:sldId id="440" r:id="rId7"/>
    <p:sldId id="416" r:id="rId8"/>
    <p:sldId id="417" r:id="rId9"/>
    <p:sldId id="418" r:id="rId11"/>
    <p:sldId id="419" r:id="rId12"/>
    <p:sldId id="420" r:id="rId13"/>
    <p:sldId id="421" r:id="rId14"/>
    <p:sldId id="429" r:id="rId15"/>
    <p:sldId id="430" r:id="rId16"/>
    <p:sldId id="431" r:id="rId17"/>
    <p:sldId id="432" r:id="rId18"/>
    <p:sldId id="433" r:id="rId19"/>
    <p:sldId id="434" r:id="rId20"/>
    <p:sldId id="435" r:id="rId21"/>
    <p:sldId id="436" r:id="rId22"/>
    <p:sldId id="437" r:id="rId23"/>
    <p:sldId id="439" r:id="rId24"/>
    <p:sldId id="438" r:id="rId25"/>
    <p:sldId id="441" r:id="rId26"/>
    <p:sldId id="442" r:id="rId2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209"/>
        <p:guide pos="3839"/>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image" Target="../media/image2.png"/><Relationship Id="rId5" Type="http://schemas.openxmlformats.org/officeDocument/2006/relationships/tags" Target="../tags/tag3.xml"/><Relationship Id="rId4" Type="http://schemas.openxmlformats.org/officeDocument/2006/relationships/image" Target="../media/image1.jpeg"/><Relationship Id="rId3" Type="http://schemas.openxmlformats.org/officeDocument/2006/relationships/tags" Target="../tags/tag2.xml"/><Relationship Id="rId2" Type="http://schemas.openxmlformats.org/officeDocument/2006/relationships/tags" Target="../tags/tag1.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image" Target="../media/image2.png"/><Relationship Id="rId5" Type="http://schemas.openxmlformats.org/officeDocument/2006/relationships/tags" Target="../tags/tag65.xml"/><Relationship Id="rId4" Type="http://schemas.openxmlformats.org/officeDocument/2006/relationships/image" Target="../media/image1.jpeg"/><Relationship Id="rId3" Type="http://schemas.openxmlformats.org/officeDocument/2006/relationships/tags" Target="../tags/tag64.xml"/><Relationship Id="rId2" Type="http://schemas.openxmlformats.org/officeDocument/2006/relationships/tags" Target="../tags/tag63.xml"/><Relationship Id="rId12" Type="http://schemas.openxmlformats.org/officeDocument/2006/relationships/tags" Target="../tags/tag71.xml"/><Relationship Id="rId11" Type="http://schemas.openxmlformats.org/officeDocument/2006/relationships/tags" Target="../tags/tag70.xml"/><Relationship Id="rId10" Type="http://schemas.openxmlformats.org/officeDocument/2006/relationships/tags" Target="../tags/tag6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5" Type="http://schemas.openxmlformats.org/officeDocument/2006/relationships/tags" Target="../tags/tag85.xml"/><Relationship Id="rId14" Type="http://schemas.openxmlformats.org/officeDocument/2006/relationships/tags" Target="../tags/tag84.xml"/><Relationship Id="rId13" Type="http://schemas.openxmlformats.org/officeDocument/2006/relationships/tags" Target="../tags/tag83.xml"/><Relationship Id="rId12" Type="http://schemas.openxmlformats.org/officeDocument/2006/relationships/tags" Target="../tags/tag82.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92.xml"/><Relationship Id="rId8" Type="http://schemas.openxmlformats.org/officeDocument/2006/relationships/tags" Target="../tags/tag91.xml"/><Relationship Id="rId7" Type="http://schemas.openxmlformats.org/officeDocument/2006/relationships/tags" Target="../tags/tag90.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image" Target="../media/image4.png"/><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99.xml"/><Relationship Id="rId8" Type="http://schemas.openxmlformats.org/officeDocument/2006/relationships/tags" Target="../tags/tag98.xml"/><Relationship Id="rId7" Type="http://schemas.openxmlformats.org/officeDocument/2006/relationships/tags" Target="../tags/tag97.xml"/><Relationship Id="rId6" Type="http://schemas.openxmlformats.org/officeDocument/2006/relationships/tags" Target="../tags/tag96.xml"/><Relationship Id="rId5" Type="http://schemas.openxmlformats.org/officeDocument/2006/relationships/tags" Target="../tags/tag95.xml"/><Relationship Id="rId4" Type="http://schemas.openxmlformats.org/officeDocument/2006/relationships/image" Target="../media/image4.png"/><Relationship Id="rId3" Type="http://schemas.openxmlformats.org/officeDocument/2006/relationships/tags" Target="../tags/tag94.xml"/><Relationship Id="rId2" Type="http://schemas.openxmlformats.org/officeDocument/2006/relationships/tags" Target="../tags/tag93.xml"/><Relationship Id="rId10" Type="http://schemas.openxmlformats.org/officeDocument/2006/relationships/tags" Target="../tags/tag100.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08.xml"/><Relationship Id="rId8" Type="http://schemas.openxmlformats.org/officeDocument/2006/relationships/tags" Target="../tags/tag107.xml"/><Relationship Id="rId7" Type="http://schemas.openxmlformats.org/officeDocument/2006/relationships/tags" Target="../tags/tag106.xml"/><Relationship Id="rId6" Type="http://schemas.openxmlformats.org/officeDocument/2006/relationships/tags" Target="../tags/tag105.xml"/><Relationship Id="rId5" Type="http://schemas.openxmlformats.org/officeDocument/2006/relationships/tags" Target="../tags/tag104.xml"/><Relationship Id="rId4" Type="http://schemas.openxmlformats.org/officeDocument/2006/relationships/tags" Target="../tags/tag103.xml"/><Relationship Id="rId3" Type="http://schemas.openxmlformats.org/officeDocument/2006/relationships/tags" Target="../tags/tag102.xml"/><Relationship Id="rId2" Type="http://schemas.openxmlformats.org/officeDocument/2006/relationships/tags" Target="../tags/tag101.xml"/><Relationship Id="rId11" Type="http://schemas.openxmlformats.org/officeDocument/2006/relationships/tags" Target="../tags/tag110.xml"/><Relationship Id="rId10" Type="http://schemas.openxmlformats.org/officeDocument/2006/relationships/tags" Target="../tags/tag109.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tags" Target="../tags/tag117.xml"/><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8" Type="http://schemas.openxmlformats.org/officeDocument/2006/relationships/tags" Target="../tags/tag127.xml"/><Relationship Id="rId17" Type="http://schemas.openxmlformats.org/officeDocument/2006/relationships/tags" Target="../tags/tag126.xml"/><Relationship Id="rId16" Type="http://schemas.openxmlformats.org/officeDocument/2006/relationships/tags" Target="../tags/tag125.xml"/><Relationship Id="rId15" Type="http://schemas.openxmlformats.org/officeDocument/2006/relationships/tags" Target="../tags/tag124.xml"/><Relationship Id="rId14" Type="http://schemas.openxmlformats.org/officeDocument/2006/relationships/tags" Target="../tags/tag123.xml"/><Relationship Id="rId13" Type="http://schemas.openxmlformats.org/officeDocument/2006/relationships/tags" Target="../tags/tag122.xml"/><Relationship Id="rId12" Type="http://schemas.openxmlformats.org/officeDocument/2006/relationships/tags" Target="../tags/tag121.xml"/><Relationship Id="rId11" Type="http://schemas.openxmlformats.org/officeDocument/2006/relationships/tags" Target="../tags/tag120.xml"/><Relationship Id="rId10" Type="http://schemas.openxmlformats.org/officeDocument/2006/relationships/tags" Target="../tags/tag119.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33.xml"/><Relationship Id="rId8" Type="http://schemas.openxmlformats.org/officeDocument/2006/relationships/tags" Target="../tags/tag132.xml"/><Relationship Id="rId7" Type="http://schemas.openxmlformats.org/officeDocument/2006/relationships/image" Target="../media/image6.png"/><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image" Target="../media/image5.png"/><Relationship Id="rId3" Type="http://schemas.openxmlformats.org/officeDocument/2006/relationships/tags" Target="../tags/tag129.xml"/><Relationship Id="rId2" Type="http://schemas.openxmlformats.org/officeDocument/2006/relationships/tags" Target="../tags/tag128.xml"/><Relationship Id="rId17" Type="http://schemas.openxmlformats.org/officeDocument/2006/relationships/tags" Target="../tags/tag141.xml"/><Relationship Id="rId16" Type="http://schemas.openxmlformats.org/officeDocument/2006/relationships/tags" Target="../tags/tag140.xml"/><Relationship Id="rId15" Type="http://schemas.openxmlformats.org/officeDocument/2006/relationships/tags" Target="../tags/tag139.xml"/><Relationship Id="rId14" Type="http://schemas.openxmlformats.org/officeDocument/2006/relationships/tags" Target="../tags/tag138.xml"/><Relationship Id="rId13" Type="http://schemas.openxmlformats.org/officeDocument/2006/relationships/tags" Target="../tags/tag137.xml"/><Relationship Id="rId12" Type="http://schemas.openxmlformats.org/officeDocument/2006/relationships/tags" Target="../tags/tag136.xml"/><Relationship Id="rId11" Type="http://schemas.openxmlformats.org/officeDocument/2006/relationships/tags" Target="../tags/tag135.xml"/><Relationship Id="rId10" Type="http://schemas.openxmlformats.org/officeDocument/2006/relationships/tags" Target="../tags/tag134.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47.xml"/><Relationship Id="rId8" Type="http://schemas.openxmlformats.org/officeDocument/2006/relationships/tags" Target="../tags/tag146.xml"/><Relationship Id="rId7" Type="http://schemas.openxmlformats.org/officeDocument/2006/relationships/image" Target="../media/image8.png"/><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image" Target="../media/image7.png"/><Relationship Id="rId3" Type="http://schemas.openxmlformats.org/officeDocument/2006/relationships/tags" Target="../tags/tag143.xml"/><Relationship Id="rId2" Type="http://schemas.openxmlformats.org/officeDocument/2006/relationships/tags" Target="../tags/tag142.xml"/><Relationship Id="rId13" Type="http://schemas.openxmlformats.org/officeDocument/2006/relationships/tags" Target="../tags/tag151.xml"/><Relationship Id="rId12" Type="http://schemas.openxmlformats.org/officeDocument/2006/relationships/tags" Target="../tags/tag150.xml"/><Relationship Id="rId11" Type="http://schemas.openxmlformats.org/officeDocument/2006/relationships/tags" Target="../tags/tag149.xml"/><Relationship Id="rId10" Type="http://schemas.openxmlformats.org/officeDocument/2006/relationships/tags" Target="../tags/tag148.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image" Target="../media/image1.jpeg"/><Relationship Id="rId3" Type="http://schemas.openxmlformats.org/officeDocument/2006/relationships/tags" Target="../tags/tag16.xml"/><Relationship Id="rId2" Type="http://schemas.openxmlformats.org/officeDocument/2006/relationships/tags" Target="../tags/tag15.xml"/><Relationship Id="rId11" Type="http://schemas.openxmlformats.org/officeDocument/2006/relationships/tags" Target="../tags/tag23.xml"/><Relationship Id="rId10" Type="http://schemas.openxmlformats.org/officeDocument/2006/relationships/tags" Target="../tags/tag2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image" Target="../media/image3.png"/><Relationship Id="rId10" Type="http://schemas.openxmlformats.org/officeDocument/2006/relationships/tags" Target="../tags/tag37.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image" Target="../media/image2.png"/><Relationship Id="rId5" Type="http://schemas.openxmlformats.org/officeDocument/2006/relationships/tags" Target="../tags/tag40.xml"/><Relationship Id="rId4" Type="http://schemas.openxmlformats.org/officeDocument/2006/relationships/image" Target="../media/image1.jpeg"/><Relationship Id="rId3" Type="http://schemas.openxmlformats.org/officeDocument/2006/relationships/tags" Target="../tags/tag39.xml"/><Relationship Id="rId2" Type="http://schemas.openxmlformats.org/officeDocument/2006/relationships/tags" Target="../tags/tag38.xml"/><Relationship Id="rId10" Type="http://schemas.openxmlformats.org/officeDocument/2006/relationships/tags" Target="../tags/tag44.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53.xml"/><Relationship Id="rId7" Type="http://schemas.openxmlformats.org/officeDocument/2006/relationships/tags" Target="../tags/tag52.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2"/>
        </a:solidFill>
        <a:effectLst/>
      </p:bgPr>
    </p:bg>
    <p:spTree>
      <p:nvGrpSpPr>
        <p:cNvPr id="1" name=""/>
        <p:cNvGrpSpPr/>
        <p:nvPr/>
      </p:nvGrpSpPr>
      <p:grpSpPr>
        <a:xfrm>
          <a:off x="0" y="0"/>
          <a:ext cx="0" cy="0"/>
          <a:chOff x="0" y="0"/>
          <a:chExt cx="0" cy="0"/>
        </a:xfrm>
      </p:grpSpPr>
      <p:grpSp>
        <p:nvGrpSpPr>
          <p:cNvPr id="7" name="组合 6"/>
          <p:cNvGrpSpPr/>
          <p:nvPr>
            <p:custDataLst>
              <p:tags r:id="rId2"/>
            </p:custDataLst>
          </p:nvPr>
        </p:nvGrpSpPr>
        <p:grpSpPr>
          <a:xfrm>
            <a:off x="0" y="0"/>
            <a:ext cx="12192000" cy="6858000"/>
            <a:chOff x="0" y="0"/>
            <a:chExt cx="12192000" cy="6858000"/>
          </a:xfrm>
        </p:grpSpPr>
        <p:sp>
          <p:nvSpPr>
            <p:cNvPr id="8" name="矩形 7"/>
            <p:cNvSpPr/>
            <p:nvPr>
              <p:custDataLst>
                <p:tags r:id="rId3"/>
              </p:custDataLst>
            </p:nvPr>
          </p:nvSpPr>
          <p:spPr>
            <a:xfrm>
              <a:off x="0" y="0"/>
              <a:ext cx="12192000" cy="6858000"/>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5"/>
              </p:custDataLst>
            </p:nvPr>
          </p:nvPicPr>
          <p:blipFill>
            <a:blip r:embed="rId6"/>
            <a:stretch>
              <a:fillRect/>
            </a:stretch>
          </p:blipFill>
          <p:spPr>
            <a:xfrm rot="6515120">
              <a:off x="1110431" y="1298923"/>
              <a:ext cx="4173973" cy="4173973"/>
            </a:xfrm>
            <a:prstGeom prst="rect">
              <a:avLst/>
            </a:prstGeom>
          </p:spPr>
        </p:pic>
      </p:grpSp>
      <p:sp>
        <p:nvSpPr>
          <p:cNvPr id="16" name="日期占位符 15"/>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8"/>
            </p:custDataLst>
          </p:nvPr>
        </p:nvSpPr>
        <p:spPr/>
        <p:txBody>
          <a:bodyPr/>
          <a:lstStyle/>
          <a:p>
            <a:endParaRPr lang="zh-CN" altLang="en-US" dirty="0"/>
          </a:p>
        </p:txBody>
      </p:sp>
      <p:sp>
        <p:nvSpPr>
          <p:cNvPr id="18" name="灯片编号占位符 17"/>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10" name="任意多边形: 形状 9"/>
          <p:cNvSpPr/>
          <p:nvPr>
            <p:custDataLst>
              <p:tags r:id="rId10"/>
            </p:custDataLst>
          </p:nvPr>
        </p:nvSpPr>
        <p:spPr>
          <a:xfrm>
            <a:off x="4504932" y="3574104"/>
            <a:ext cx="5820229" cy="190941"/>
          </a:xfrm>
          <a:custGeom>
            <a:avLst/>
            <a:gdLst>
              <a:gd name="connsiteX0" fmla="*/ 0 w 5820229"/>
              <a:gd name="connsiteY0" fmla="*/ 103855 h 190941"/>
              <a:gd name="connsiteX1" fmla="*/ 943429 w 5820229"/>
              <a:gd name="connsiteY1" fmla="*/ 2255 h 190941"/>
              <a:gd name="connsiteX2" fmla="*/ 2046514 w 5820229"/>
              <a:gd name="connsiteY2" fmla="*/ 190941 h 190941"/>
              <a:gd name="connsiteX3" fmla="*/ 3570514 w 5820229"/>
              <a:gd name="connsiteY3" fmla="*/ 2255 h 190941"/>
              <a:gd name="connsiteX4" fmla="*/ 4644572 w 5820229"/>
              <a:gd name="connsiteY4" fmla="*/ 161912 h 190941"/>
              <a:gd name="connsiteX5" fmla="*/ 5820229 w 5820229"/>
              <a:gd name="connsiteY5" fmla="*/ 31284 h 190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20229" h="190941">
                <a:moveTo>
                  <a:pt x="0" y="103855"/>
                </a:moveTo>
                <a:cubicBezTo>
                  <a:pt x="301171" y="45798"/>
                  <a:pt x="602343" y="-12259"/>
                  <a:pt x="943429" y="2255"/>
                </a:cubicBezTo>
                <a:cubicBezTo>
                  <a:pt x="1284515" y="16769"/>
                  <a:pt x="1608667" y="190941"/>
                  <a:pt x="2046514" y="190941"/>
                </a:cubicBezTo>
                <a:cubicBezTo>
                  <a:pt x="2484361" y="190941"/>
                  <a:pt x="3137504" y="7093"/>
                  <a:pt x="3570514" y="2255"/>
                </a:cubicBezTo>
                <a:cubicBezTo>
                  <a:pt x="4003524" y="-2583"/>
                  <a:pt x="4269620" y="157074"/>
                  <a:pt x="4644572" y="161912"/>
                </a:cubicBezTo>
                <a:cubicBezTo>
                  <a:pt x="5019524" y="166750"/>
                  <a:pt x="5419876" y="99017"/>
                  <a:pt x="5820229" y="31284"/>
                </a:cubicBezTo>
              </a:path>
            </a:pathLst>
          </a:custGeom>
          <a:noFill/>
          <a:ln w="28575" cap="rnd">
            <a:solidFill>
              <a:srgbClr val="646262"/>
            </a:solidFill>
            <a:prstDash val="lg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hasCustomPrompt="1"/>
            <p:custDataLst>
              <p:tags r:id="rId11"/>
            </p:custDataLst>
          </p:nvPr>
        </p:nvSpPr>
        <p:spPr>
          <a:xfrm>
            <a:off x="3426350" y="2208015"/>
            <a:ext cx="8048631" cy="1295045"/>
          </a:xfrm>
        </p:spPr>
        <p:txBody>
          <a:bodyPr lIns="90000" tIns="46800" rIns="90000" bIns="0" anchor="b" anchorCtr="0">
            <a:normAutofit/>
          </a:bodyPr>
          <a:lstStyle>
            <a:lvl1pPr algn="ctr">
              <a:defRPr sz="5400" spc="600" baseline="0">
                <a:solidFill>
                  <a:schemeClr val="tx1">
                    <a:lumMod val="85000"/>
                    <a:lumOff val="15000"/>
                  </a:schemeClr>
                </a:solidFill>
                <a:ea typeface="汉仪旗黑-85S" panose="00020600040101010101" pitchFamily="18" charset="-122"/>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12"/>
            </p:custDataLst>
          </p:nvPr>
        </p:nvSpPr>
        <p:spPr>
          <a:xfrm>
            <a:off x="3426350" y="3786404"/>
            <a:ext cx="8048631" cy="613318"/>
          </a:xfrm>
        </p:spPr>
        <p:txBody>
          <a:bodyPr lIns="90000" tIns="0" rIns="90000" bIns="0">
            <a:normAutofit/>
          </a:bodyPr>
          <a:lstStyle>
            <a:lvl1pPr marL="0" indent="0" algn="ctr" eaLnBrk="1" fontAlgn="auto" latinLnBrk="0" hangingPunct="1">
              <a:lnSpc>
                <a:spcPct val="100000"/>
              </a:lnSpc>
              <a:buNone/>
              <a:defRPr sz="2400" u="none" strike="noStrike" kern="1200" cap="none" spc="200" normalizeH="0" baseline="0">
                <a:solidFill>
                  <a:schemeClr val="tx1">
                    <a:lumMod val="85000"/>
                    <a:lumOff val="1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82" name="图片 81"/>
          <p:cNvPicPr>
            <a:picLocks noChangeAspect="1"/>
          </p:cNvPicPr>
          <p:nvPr/>
        </p:nvPicPr>
        <p:blipFill>
          <a:blip r:embed="rId2"/>
          <a:stretch>
            <a:fillRect/>
          </a:stretch>
        </p:blipFill>
        <p:spPr>
          <a:xfrm>
            <a:off x="64169" y="20518"/>
            <a:ext cx="12089416" cy="6846401"/>
          </a:xfrm>
          <a:prstGeom prst="rect">
            <a:avLst/>
          </a:prstGeom>
        </p:spPr>
      </p:pic>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6"/>
            </p:custDataLst>
          </p:nvPr>
        </p:nvSpPr>
        <p:spPr>
          <a:xfrm>
            <a:off x="669930" y="952508"/>
            <a:ext cx="10852237" cy="5388907"/>
          </a:xfrm>
        </p:spPr>
        <p:txBody>
          <a:bodyPr/>
          <a:lstStyle>
            <a:lvl1pPr>
              <a:defRPr baseline="0"/>
            </a:lvl1pPr>
            <a:lvl2pPr>
              <a:defRPr baseline="0"/>
            </a:lvl2pPr>
            <a:lvl3pPr>
              <a:defRPr baseline="0"/>
            </a:lvl3pPr>
            <a:lvl4pPr>
              <a:defRPr baseline="0"/>
            </a:lvl4pPr>
            <a:lvl5pPr>
              <a:defRPr baseline="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grpSp>
        <p:nvGrpSpPr>
          <p:cNvPr id="10" name="组合 9"/>
          <p:cNvGrpSpPr/>
          <p:nvPr>
            <p:custDataLst>
              <p:tags r:id="rId2"/>
            </p:custDataLst>
          </p:nvPr>
        </p:nvGrpSpPr>
        <p:grpSpPr>
          <a:xfrm>
            <a:off x="0" y="0"/>
            <a:ext cx="12192000" cy="6858000"/>
            <a:chOff x="0" y="0"/>
            <a:chExt cx="12192000" cy="6858000"/>
          </a:xfrm>
        </p:grpSpPr>
        <p:grpSp>
          <p:nvGrpSpPr>
            <p:cNvPr id="6" name="组合 5"/>
            <p:cNvGrpSpPr/>
            <p:nvPr userDrawn="1"/>
          </p:nvGrpSpPr>
          <p:grpSpPr>
            <a:xfrm>
              <a:off x="0" y="0"/>
              <a:ext cx="12192000" cy="6858000"/>
              <a:chOff x="0" y="0"/>
              <a:chExt cx="12192000" cy="6858000"/>
            </a:xfrm>
          </p:grpSpPr>
          <p:sp>
            <p:nvSpPr>
              <p:cNvPr id="7" name="矩形 6"/>
              <p:cNvSpPr/>
              <p:nvPr>
                <p:custDataLst>
                  <p:tags r:id="rId3"/>
                </p:custDataLst>
              </p:nvPr>
            </p:nvSpPr>
            <p:spPr>
              <a:xfrm>
                <a:off x="0" y="0"/>
                <a:ext cx="12192000" cy="6858000"/>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p:custDataLst>
                  <p:tags r:id="rId5"/>
                </p:custDataLst>
              </p:nvPr>
            </p:nvPicPr>
            <p:blipFill>
              <a:blip r:embed="rId6"/>
              <a:stretch>
                <a:fillRect/>
              </a:stretch>
            </p:blipFill>
            <p:spPr>
              <a:xfrm rot="6515120">
                <a:off x="1110431" y="1298923"/>
                <a:ext cx="4173973" cy="4173973"/>
              </a:xfrm>
              <a:prstGeom prst="rect">
                <a:avLst/>
              </a:prstGeom>
            </p:spPr>
          </p:pic>
        </p:grpSp>
        <p:sp>
          <p:nvSpPr>
            <p:cNvPr id="9" name="任意多边形: 形状 8"/>
            <p:cNvSpPr/>
            <p:nvPr userDrawn="1">
              <p:custDataLst>
                <p:tags r:id="rId7"/>
              </p:custDataLst>
            </p:nvPr>
          </p:nvSpPr>
          <p:spPr>
            <a:xfrm>
              <a:off x="4325257" y="3574104"/>
              <a:ext cx="5820229" cy="190941"/>
            </a:xfrm>
            <a:custGeom>
              <a:avLst/>
              <a:gdLst>
                <a:gd name="connsiteX0" fmla="*/ 0 w 5820229"/>
                <a:gd name="connsiteY0" fmla="*/ 103855 h 190941"/>
                <a:gd name="connsiteX1" fmla="*/ 943429 w 5820229"/>
                <a:gd name="connsiteY1" fmla="*/ 2255 h 190941"/>
                <a:gd name="connsiteX2" fmla="*/ 2046514 w 5820229"/>
                <a:gd name="connsiteY2" fmla="*/ 190941 h 190941"/>
                <a:gd name="connsiteX3" fmla="*/ 3570514 w 5820229"/>
                <a:gd name="connsiteY3" fmla="*/ 2255 h 190941"/>
                <a:gd name="connsiteX4" fmla="*/ 4644572 w 5820229"/>
                <a:gd name="connsiteY4" fmla="*/ 161912 h 190941"/>
                <a:gd name="connsiteX5" fmla="*/ 5820229 w 5820229"/>
                <a:gd name="connsiteY5" fmla="*/ 31284 h 190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20229" h="190941">
                  <a:moveTo>
                    <a:pt x="0" y="103855"/>
                  </a:moveTo>
                  <a:cubicBezTo>
                    <a:pt x="301171" y="45798"/>
                    <a:pt x="602343" y="-12259"/>
                    <a:pt x="943429" y="2255"/>
                  </a:cubicBezTo>
                  <a:cubicBezTo>
                    <a:pt x="1284515" y="16769"/>
                    <a:pt x="1608667" y="190941"/>
                    <a:pt x="2046514" y="190941"/>
                  </a:cubicBezTo>
                  <a:cubicBezTo>
                    <a:pt x="2484361" y="190941"/>
                    <a:pt x="3137504" y="7093"/>
                    <a:pt x="3570514" y="2255"/>
                  </a:cubicBezTo>
                  <a:cubicBezTo>
                    <a:pt x="4003524" y="-2583"/>
                    <a:pt x="4269620" y="157074"/>
                    <a:pt x="4644572" y="161912"/>
                  </a:cubicBezTo>
                  <a:cubicBezTo>
                    <a:pt x="5019524" y="166750"/>
                    <a:pt x="5419876" y="99017"/>
                    <a:pt x="5820229" y="31284"/>
                  </a:cubicBezTo>
                </a:path>
              </a:pathLst>
            </a:custGeom>
            <a:noFill/>
            <a:ln w="28575" cap="rnd">
              <a:solidFill>
                <a:srgbClr val="646262"/>
              </a:solidFill>
              <a:prstDash val="lg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11"/>
            </p:custDataLst>
          </p:nvPr>
        </p:nvSpPr>
        <p:spPr>
          <a:xfrm>
            <a:off x="4920343" y="2103901"/>
            <a:ext cx="4818743" cy="1343394"/>
          </a:xfrm>
        </p:spPr>
        <p:txBody>
          <a:bodyPr vert="horz" lIns="101600" tIns="38100" rIns="25400" bIns="38100" rtlCol="0" anchor="t" anchorCtr="0">
            <a:normAutofit/>
          </a:bodyPr>
          <a:lstStyle>
            <a:lvl1pPr marL="0" marR="0" algn="ctr" defTabSz="914400" rtl="0" eaLnBrk="1" fontAlgn="auto" latinLnBrk="0" hangingPunct="1">
              <a:lnSpc>
                <a:spcPct val="100000"/>
              </a:lnSpc>
              <a:buNone/>
              <a:defRPr kumimoji="0" lang="zh-CN" altLang="en-US" sz="8000" b="1" i="0" u="none" strike="noStrike" kern="1200" cap="none" spc="600" normalizeH="0" baseline="0" noProof="1" dirty="0">
                <a:solidFill>
                  <a:schemeClr val="tx1">
                    <a:lumMod val="85000"/>
                    <a:lumOff val="15000"/>
                  </a:schemeClr>
                </a:solidFill>
                <a:uFillTx/>
                <a:latin typeface="Arial" panose="020B0604020202020204" pitchFamily="34" charset="0"/>
                <a:ea typeface="汉仪旗黑-85S" panose="00020600040101010101" pitchFamily="18" charset="-122"/>
                <a:cs typeface="+mj-cs"/>
                <a:sym typeface="+mn-ea"/>
              </a:defRPr>
            </a:lvl1pPr>
          </a:lstStyle>
          <a:p>
            <a:pPr lvl="0"/>
            <a:r>
              <a:rPr dirty="0">
                <a:sym typeface="+mn-ea"/>
              </a:rPr>
              <a:t>编辑标题</a:t>
            </a:r>
            <a:endParaRPr dirty="0">
              <a:sym typeface="+mn-ea"/>
            </a:endParaRPr>
          </a:p>
        </p:txBody>
      </p:sp>
      <p:sp>
        <p:nvSpPr>
          <p:cNvPr id="14" name="文本占位符 13"/>
          <p:cNvSpPr>
            <a:spLocks noGrp="1"/>
          </p:cNvSpPr>
          <p:nvPr>
            <p:ph type="body" sz="quarter" idx="13" hasCustomPrompt="1"/>
            <p:custDataLst>
              <p:tags r:id="rId12"/>
            </p:custDataLst>
          </p:nvPr>
        </p:nvSpPr>
        <p:spPr>
          <a:xfrm>
            <a:off x="4416425" y="3873500"/>
            <a:ext cx="6034088" cy="706744"/>
          </a:xfrm>
        </p:spPr>
        <p:txBody>
          <a:bodyPr>
            <a:normAutofit/>
          </a:bodyPr>
          <a:lstStyle>
            <a:lvl1pPr marL="0" indent="0" algn="ctr">
              <a:buNone/>
              <a:defRPr sz="2400" baseline="0"/>
            </a:lvl1pPr>
          </a:lstStyle>
          <a:p>
            <a:pPr lvl="0"/>
            <a:r>
              <a:rPr lang="zh-CN" altLang="en-US" dirty="0"/>
              <a:t>单击此处编辑文本</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dirty="0"/>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dirty="0"/>
          </a:p>
        </p:txBody>
      </p:sp>
      <p:grpSp>
        <p:nvGrpSpPr>
          <p:cNvPr id="21" name="组合 20"/>
          <p:cNvGrpSpPr/>
          <p:nvPr>
            <p:custDataLst>
              <p:tags r:id="rId5"/>
            </p:custDataLst>
          </p:nvPr>
        </p:nvGrpSpPr>
        <p:grpSpPr>
          <a:xfrm>
            <a:off x="11032164" y="5582927"/>
            <a:ext cx="851136" cy="1210945"/>
            <a:chOff x="1289955" y="1628061"/>
            <a:chExt cx="3941631" cy="5174701"/>
          </a:xfrm>
        </p:grpSpPr>
        <p:sp>
          <p:nvSpPr>
            <p:cNvPr id="22" name="Shape 209"/>
            <p:cNvSpPr/>
            <p:nvPr>
              <p:custDataLst>
                <p:tags r:id="rId6"/>
              </p:custDataLst>
            </p:nvPr>
          </p:nvSpPr>
          <p:spPr>
            <a:xfrm rot="3758493">
              <a:off x="2721879" y="4293055"/>
              <a:ext cx="2954498" cy="2064916"/>
            </a:xfrm>
            <a:custGeom>
              <a:avLst/>
              <a:gdLst/>
              <a:ahLst/>
              <a:cxnLst>
                <a:cxn ang="0">
                  <a:pos x="wd2" y="hd2"/>
                </a:cxn>
                <a:cxn ang="5400000">
                  <a:pos x="wd2" y="hd2"/>
                </a:cxn>
                <a:cxn ang="10800000">
                  <a:pos x="wd2" y="hd2"/>
                </a:cxn>
                <a:cxn ang="16200000">
                  <a:pos x="wd2" y="hd2"/>
                </a:cxn>
              </a:cxnLst>
              <a:rect l="0" t="0" r="r" b="b"/>
              <a:pathLst>
                <a:path w="21600" h="21014" extrusionOk="0">
                  <a:moveTo>
                    <a:pt x="0" y="11730"/>
                  </a:moveTo>
                  <a:cubicBezTo>
                    <a:pt x="550" y="11385"/>
                    <a:pt x="818" y="11200"/>
                    <a:pt x="1446" y="10869"/>
                  </a:cubicBezTo>
                  <a:cubicBezTo>
                    <a:pt x="3278" y="9905"/>
                    <a:pt x="4075" y="10600"/>
                    <a:pt x="4893" y="12949"/>
                  </a:cubicBezTo>
                  <a:cubicBezTo>
                    <a:pt x="5476" y="14623"/>
                    <a:pt x="6411" y="21325"/>
                    <a:pt x="8440" y="21003"/>
                  </a:cubicBezTo>
                  <a:cubicBezTo>
                    <a:pt x="10807" y="20628"/>
                    <a:pt x="9528" y="13017"/>
                    <a:pt x="9431" y="11082"/>
                  </a:cubicBezTo>
                  <a:cubicBezTo>
                    <a:pt x="9316" y="8800"/>
                    <a:pt x="8806" y="3250"/>
                    <a:pt x="11582" y="4352"/>
                  </a:cubicBezTo>
                  <a:cubicBezTo>
                    <a:pt x="13589" y="5149"/>
                    <a:pt x="14535" y="10567"/>
                    <a:pt x="16445" y="10863"/>
                  </a:cubicBezTo>
                  <a:cubicBezTo>
                    <a:pt x="18644" y="11204"/>
                    <a:pt x="17737" y="6638"/>
                    <a:pt x="17704" y="4600"/>
                  </a:cubicBezTo>
                  <a:cubicBezTo>
                    <a:pt x="17639" y="584"/>
                    <a:pt x="18794" y="-275"/>
                    <a:pt x="21600" y="69"/>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grpSp>
          <p:nvGrpSpPr>
            <p:cNvPr id="23" name="组 13"/>
            <p:cNvGrpSpPr/>
            <p:nvPr/>
          </p:nvGrpSpPr>
          <p:grpSpPr>
            <a:xfrm>
              <a:off x="1289955" y="1628061"/>
              <a:ext cx="2187025" cy="2569107"/>
              <a:chOff x="5943842" y="1013911"/>
              <a:chExt cx="2187025" cy="2569107"/>
            </a:xfrm>
          </p:grpSpPr>
          <p:sp>
            <p:nvSpPr>
              <p:cNvPr id="24" name="Shape 202"/>
              <p:cNvSpPr/>
              <p:nvPr>
                <p:custDataLst>
                  <p:tags r:id="rId7"/>
                </p:custDataLst>
              </p:nvPr>
            </p:nvSpPr>
            <p:spPr>
              <a:xfrm rot="3758493">
                <a:off x="6440283" y="1924630"/>
                <a:ext cx="1816414" cy="510440"/>
              </a:xfrm>
              <a:custGeom>
                <a:avLst/>
                <a:gdLst/>
                <a:ahLst/>
                <a:cxnLst>
                  <a:cxn ang="0">
                    <a:pos x="wd2" y="hd2"/>
                  </a:cxn>
                  <a:cxn ang="5400000">
                    <a:pos x="wd2" y="hd2"/>
                  </a:cxn>
                  <a:cxn ang="10800000">
                    <a:pos x="wd2" y="hd2"/>
                  </a:cxn>
                  <a:cxn ang="16200000">
                    <a:pos x="wd2" y="hd2"/>
                  </a:cxn>
                </a:cxnLst>
                <a:rect l="0" t="0" r="r" b="b"/>
                <a:pathLst>
                  <a:path w="21600" h="20522" extrusionOk="0">
                    <a:moveTo>
                      <a:pt x="21600" y="743"/>
                    </a:moveTo>
                    <a:cubicBezTo>
                      <a:pt x="19799" y="-786"/>
                      <a:pt x="18140" y="461"/>
                      <a:pt x="16279" y="823"/>
                    </a:cubicBezTo>
                    <a:cubicBezTo>
                      <a:pt x="10853" y="1876"/>
                      <a:pt x="5372" y="1461"/>
                      <a:pt x="0" y="4698"/>
                    </a:cubicBezTo>
                    <a:lnTo>
                      <a:pt x="0" y="20521"/>
                    </a:lnTo>
                    <a:lnTo>
                      <a:pt x="1843" y="19747"/>
                    </a:lnTo>
                    <a:cubicBezTo>
                      <a:pt x="4727" y="19759"/>
                      <a:pt x="13025" y="19305"/>
                      <a:pt x="15903" y="19016"/>
                    </a:cubicBezTo>
                    <a:cubicBezTo>
                      <a:pt x="17715" y="18834"/>
                      <a:pt x="19629" y="20814"/>
                      <a:pt x="21376" y="20485"/>
                    </a:cubicBezTo>
                  </a:path>
                </a:pathLst>
              </a:custGeom>
              <a:solidFill>
                <a:schemeClr val="bg1"/>
              </a:solid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25" name="Shape 203"/>
              <p:cNvSpPr/>
              <p:nvPr>
                <p:custDataLst>
                  <p:tags r:id="rId8"/>
                </p:custDataLst>
              </p:nvPr>
            </p:nvSpPr>
            <p:spPr>
              <a:xfrm rot="3758493">
                <a:off x="7743128" y="2715926"/>
                <a:ext cx="42879" cy="488621"/>
              </a:xfrm>
              <a:custGeom>
                <a:avLst/>
                <a:gdLst/>
                <a:ahLst/>
                <a:cxnLst>
                  <a:cxn ang="0">
                    <a:pos x="wd2" y="hd2"/>
                  </a:cxn>
                  <a:cxn ang="5400000">
                    <a:pos x="wd2" y="hd2"/>
                  </a:cxn>
                  <a:cxn ang="10800000">
                    <a:pos x="wd2" y="hd2"/>
                  </a:cxn>
                  <a:cxn ang="16200000">
                    <a:pos x="wd2" y="hd2"/>
                  </a:cxn>
                </a:cxnLst>
                <a:rect l="0" t="0" r="r" b="b"/>
                <a:pathLst>
                  <a:path w="17274" h="21600" extrusionOk="0">
                    <a:moveTo>
                      <a:pt x="0" y="0"/>
                    </a:moveTo>
                    <a:cubicBezTo>
                      <a:pt x="21600" y="2677"/>
                      <a:pt x="19974" y="16418"/>
                      <a:pt x="11161" y="21600"/>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26" name="Shape 204"/>
              <p:cNvSpPr/>
              <p:nvPr>
                <p:custDataLst>
                  <p:tags r:id="rId9"/>
                </p:custDataLst>
              </p:nvPr>
            </p:nvSpPr>
            <p:spPr>
              <a:xfrm rot="3758493">
                <a:off x="6688919" y="1820269"/>
                <a:ext cx="124286" cy="3417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9761" y="15753"/>
                      <a:pt x="1840" y="7112"/>
                      <a:pt x="0" y="0"/>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27" name="Shape 205"/>
              <p:cNvSpPr/>
              <p:nvPr>
                <p:custDataLst>
                  <p:tags r:id="rId10"/>
                </p:custDataLst>
              </p:nvPr>
            </p:nvSpPr>
            <p:spPr>
              <a:xfrm rot="3758493">
                <a:off x="6847335" y="1900060"/>
                <a:ext cx="869668" cy="1031590"/>
              </a:xfrm>
              <a:custGeom>
                <a:avLst/>
                <a:gdLst/>
                <a:ahLst/>
                <a:cxnLst>
                  <a:cxn ang="0">
                    <a:pos x="wd2" y="hd2"/>
                  </a:cxn>
                  <a:cxn ang="5400000">
                    <a:pos x="wd2" y="hd2"/>
                  </a:cxn>
                  <a:cxn ang="10800000">
                    <a:pos x="wd2" y="hd2"/>
                  </a:cxn>
                  <a:cxn ang="16200000">
                    <a:pos x="wd2" y="hd2"/>
                  </a:cxn>
                </a:cxnLst>
                <a:rect l="0" t="0" r="r" b="b"/>
                <a:pathLst>
                  <a:path w="19469" h="16954" extrusionOk="0">
                    <a:moveTo>
                      <a:pt x="0" y="11121"/>
                    </a:moveTo>
                    <a:cubicBezTo>
                      <a:pt x="167" y="10786"/>
                      <a:pt x="-956" y="-4646"/>
                      <a:pt x="4852" y="2248"/>
                    </a:cubicBezTo>
                    <a:cubicBezTo>
                      <a:pt x="5261" y="461"/>
                      <a:pt x="6192" y="-121"/>
                      <a:pt x="7478" y="78"/>
                    </a:cubicBezTo>
                    <a:cubicBezTo>
                      <a:pt x="8279" y="78"/>
                      <a:pt x="9110" y="711"/>
                      <a:pt x="9174" y="2178"/>
                    </a:cubicBezTo>
                    <a:cubicBezTo>
                      <a:pt x="10318" y="734"/>
                      <a:pt x="10808" y="-213"/>
                      <a:pt x="12478" y="41"/>
                    </a:cubicBezTo>
                    <a:cubicBezTo>
                      <a:pt x="13434" y="0"/>
                      <a:pt x="13608" y="1386"/>
                      <a:pt x="13442" y="1960"/>
                    </a:cubicBezTo>
                    <a:cubicBezTo>
                      <a:pt x="19959" y="-3583"/>
                      <a:pt x="20644" y="13929"/>
                      <a:pt x="18086" y="16954"/>
                    </a:cubicBezTo>
                  </a:path>
                </a:pathLst>
              </a:custGeom>
              <a:solidFill>
                <a:schemeClr val="bg1"/>
              </a:solid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28" name="Shape 206"/>
              <p:cNvSpPr/>
              <p:nvPr>
                <p:custDataLst>
                  <p:tags r:id="rId11"/>
                </p:custDataLst>
              </p:nvPr>
            </p:nvSpPr>
            <p:spPr>
              <a:xfrm rot="3758493">
                <a:off x="6164716" y="2541971"/>
                <a:ext cx="1046419" cy="281861"/>
              </a:xfrm>
              <a:custGeom>
                <a:avLst/>
                <a:gdLst/>
                <a:ahLst/>
                <a:cxnLst>
                  <a:cxn ang="0">
                    <a:pos x="wd2" y="hd2"/>
                  </a:cxn>
                  <a:cxn ang="5400000">
                    <a:pos x="wd2" y="hd2"/>
                  </a:cxn>
                  <a:cxn ang="10800000">
                    <a:pos x="wd2" y="hd2"/>
                  </a:cxn>
                  <a:cxn ang="16200000">
                    <a:pos x="wd2" y="hd2"/>
                  </a:cxn>
                </a:cxnLst>
                <a:rect l="0" t="0" r="r" b="b"/>
                <a:pathLst>
                  <a:path w="21600" h="21574" extrusionOk="0">
                    <a:moveTo>
                      <a:pt x="1076" y="12061"/>
                    </a:moveTo>
                    <a:cubicBezTo>
                      <a:pt x="497" y="8498"/>
                      <a:pt x="228" y="3669"/>
                      <a:pt x="0" y="0"/>
                    </a:cubicBezTo>
                    <a:cubicBezTo>
                      <a:pt x="6860" y="545"/>
                      <a:pt x="13608" y="-26"/>
                      <a:pt x="20206" y="3388"/>
                    </a:cubicBezTo>
                    <a:cubicBezTo>
                      <a:pt x="20298" y="9884"/>
                      <a:pt x="21430" y="15807"/>
                      <a:pt x="21600" y="21574"/>
                    </a:cubicBezTo>
                  </a:path>
                </a:pathLst>
              </a:custGeom>
              <a:solidFill>
                <a:srgbClr val="E7E4EA"/>
              </a:solid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29" name="Shape 207"/>
              <p:cNvSpPr/>
              <p:nvPr>
                <p:custDataLst>
                  <p:tags r:id="rId12"/>
                </p:custDataLst>
              </p:nvPr>
            </p:nvSpPr>
            <p:spPr>
              <a:xfrm rot="3758493">
                <a:off x="5742745" y="2584036"/>
                <a:ext cx="1200079" cy="797886"/>
              </a:xfrm>
              <a:custGeom>
                <a:avLst/>
                <a:gdLst/>
                <a:ahLst/>
                <a:cxnLst>
                  <a:cxn ang="0">
                    <a:pos x="wd2" y="hd2"/>
                  </a:cxn>
                  <a:cxn ang="5400000">
                    <a:pos x="wd2" y="hd2"/>
                  </a:cxn>
                  <a:cxn ang="10800000">
                    <a:pos x="wd2" y="hd2"/>
                  </a:cxn>
                  <a:cxn ang="16200000">
                    <a:pos x="wd2" y="hd2"/>
                  </a:cxn>
                </a:cxnLst>
                <a:rect l="0" t="0" r="r" b="b"/>
                <a:pathLst>
                  <a:path w="21600" h="20676" extrusionOk="0">
                    <a:moveTo>
                      <a:pt x="1467" y="19871"/>
                    </a:moveTo>
                    <a:cubicBezTo>
                      <a:pt x="2596" y="15187"/>
                      <a:pt x="1342" y="5194"/>
                      <a:pt x="0" y="486"/>
                    </a:cubicBezTo>
                    <a:cubicBezTo>
                      <a:pt x="6032" y="-924"/>
                      <a:pt x="11979" y="1155"/>
                      <a:pt x="18133" y="1422"/>
                    </a:cubicBezTo>
                    <a:cubicBezTo>
                      <a:pt x="19277" y="7634"/>
                      <a:pt x="21219" y="14259"/>
                      <a:pt x="21600" y="20676"/>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30" name="Shape 208"/>
              <p:cNvSpPr/>
              <p:nvPr>
                <p:custDataLst>
                  <p:tags r:id="rId13"/>
                </p:custDataLst>
              </p:nvPr>
            </p:nvSpPr>
            <p:spPr>
              <a:xfrm rot="3758493">
                <a:off x="6601321" y="998391"/>
                <a:ext cx="383966" cy="415006"/>
              </a:xfrm>
              <a:custGeom>
                <a:avLst/>
                <a:gdLst/>
                <a:ahLst/>
                <a:cxnLst>
                  <a:cxn ang="0">
                    <a:pos x="wd2" y="hd2"/>
                  </a:cxn>
                  <a:cxn ang="5400000">
                    <a:pos x="wd2" y="hd2"/>
                  </a:cxn>
                  <a:cxn ang="10800000">
                    <a:pos x="wd2" y="hd2"/>
                  </a:cxn>
                  <a:cxn ang="16200000">
                    <a:pos x="wd2" y="hd2"/>
                  </a:cxn>
                </a:cxnLst>
                <a:rect l="0" t="0" r="r" b="b"/>
                <a:pathLst>
                  <a:path w="21399" h="21600" extrusionOk="0">
                    <a:moveTo>
                      <a:pt x="21399" y="0"/>
                    </a:moveTo>
                    <a:cubicBezTo>
                      <a:pt x="14641" y="0"/>
                      <a:pt x="6540" y="886"/>
                      <a:pt x="325" y="1003"/>
                    </a:cubicBezTo>
                    <a:cubicBezTo>
                      <a:pt x="-42" y="7726"/>
                      <a:pt x="-201" y="14997"/>
                      <a:pt x="411" y="21600"/>
                    </a:cubicBezTo>
                    <a:cubicBezTo>
                      <a:pt x="6724" y="20829"/>
                      <a:pt x="13779" y="19988"/>
                      <a:pt x="20126" y="20284"/>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31" name="Shape 210"/>
              <p:cNvSpPr/>
              <p:nvPr>
                <p:custDataLst>
                  <p:tags r:id="rId14"/>
                </p:custDataLst>
              </p:nvPr>
            </p:nvSpPr>
            <p:spPr>
              <a:xfrm rot="3758493">
                <a:off x="7598750" y="2950768"/>
                <a:ext cx="573187" cy="49104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302" y="21128"/>
                      <a:pt x="15635" y="15045"/>
                      <a:pt x="21600" y="9996"/>
                    </a:cubicBezTo>
                    <a:cubicBezTo>
                      <a:pt x="14594" y="7013"/>
                      <a:pt x="7961" y="2130"/>
                      <a:pt x="709" y="0"/>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grpSp>
      </p:grpSp>
      <p:sp>
        <p:nvSpPr>
          <p:cNvPr id="2" name="标题 1"/>
          <p:cNvSpPr>
            <a:spLocks noGrp="1"/>
          </p:cNvSpPr>
          <p:nvPr>
            <p:ph type="title"/>
            <p:custDataLst>
              <p:tags r:id="rId15"/>
            </p:custDataLst>
          </p:nvPr>
        </p:nvSpPr>
        <p:spPr/>
        <p:txBody>
          <a:bodyPr>
            <a:normAutofit/>
          </a:bodyPr>
          <a:lstStyle/>
          <a:p>
            <a:r>
              <a:rPr lang="zh-CN" altLang="en-US"/>
              <a:t>单击此处编辑母版标题样式</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6" name="矩形 5"/>
          <p:cNvSpPr/>
          <p:nvPr>
            <p:custDataLst>
              <p:tags r:id="rId2"/>
            </p:custDataLst>
          </p:nvPr>
        </p:nvSpPr>
        <p:spPr>
          <a:xfrm>
            <a:off x="286385" y="273050"/>
            <a:ext cx="11616055" cy="63119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9" name="图片 8"/>
          <p:cNvPicPr>
            <a:picLocks noChangeAspect="1"/>
          </p:cNvPicPr>
          <p:nvPr>
            <p:custDataLst>
              <p:tags r:id="rId3"/>
            </p:custDataLst>
          </p:nvPr>
        </p:nvPicPr>
        <p:blipFill>
          <a:blip r:embed="rId4"/>
          <a:stretch>
            <a:fillRect/>
          </a:stretch>
        </p:blipFill>
        <p:spPr>
          <a:xfrm flipH="1">
            <a:off x="10866755" y="5121275"/>
            <a:ext cx="1076960" cy="1715770"/>
          </a:xfrm>
          <a:prstGeom prst="rect">
            <a:avLst/>
          </a:prstGeom>
          <a:solidFill>
            <a:schemeClr val="bg2"/>
          </a:solidFill>
        </p:spPr>
      </p:pic>
      <p:sp>
        <p:nvSpPr>
          <p:cNvPr id="2" name="标题 1"/>
          <p:cNvSpPr>
            <a:spLocks noGrp="1"/>
          </p:cNvSpPr>
          <p:nvPr>
            <p:ph type="title" hasCustomPrompt="1"/>
            <p:custDataLst>
              <p:tags r:id="rId5"/>
            </p:custDataLst>
          </p:nvPr>
        </p:nvSpPr>
        <p:spPr>
          <a:xfrm>
            <a:off x="1281600" y="1249200"/>
            <a:ext cx="9626400" cy="723600"/>
          </a:xfrm>
        </p:spPr>
        <p:txBody>
          <a:bodyPr anchor="ctr">
            <a:normAutofit/>
          </a:bodyPr>
          <a:lstStyle>
            <a:lvl1pPr>
              <a:defRPr sz="32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6"/>
            </p:custDataLst>
          </p:nvPr>
        </p:nvSpPr>
        <p:spPr>
          <a:xfrm>
            <a:off x="1281113" y="2163600"/>
            <a:ext cx="9626600" cy="3445200"/>
          </a:xfrm>
        </p:spPr>
        <p:txBody>
          <a:bodyPr>
            <a:normAutofit/>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1905" y="-4445"/>
            <a:ext cx="4899025"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162" name="图片 161"/>
          <p:cNvPicPr>
            <a:picLocks noChangeAspect="1"/>
          </p:cNvPicPr>
          <p:nvPr>
            <p:custDataLst>
              <p:tags r:id="rId3"/>
            </p:custDataLst>
          </p:nvPr>
        </p:nvPicPr>
        <p:blipFill>
          <a:blip r:embed="rId4"/>
          <a:stretch>
            <a:fillRect/>
          </a:stretch>
        </p:blipFill>
        <p:spPr>
          <a:xfrm flipH="1">
            <a:off x="142026" y="5040626"/>
            <a:ext cx="1077174" cy="1715607"/>
          </a:xfrm>
          <a:prstGeom prst="rect">
            <a:avLst/>
          </a:prstGeom>
        </p:spPr>
      </p:pic>
      <p:sp>
        <p:nvSpPr>
          <p:cNvPr id="2" name="标题 1"/>
          <p:cNvSpPr>
            <a:spLocks noGrp="1"/>
          </p:cNvSpPr>
          <p:nvPr>
            <p:ph type="title" hasCustomPrompt="1"/>
            <p:custDataLst>
              <p:tags r:id="rId5"/>
            </p:custDataLst>
          </p:nvPr>
        </p:nvSpPr>
        <p:spPr>
          <a:xfrm>
            <a:off x="583200" y="770400"/>
            <a:ext cx="3960000" cy="882000"/>
          </a:xfrm>
        </p:spPr>
        <p:txBody>
          <a:bodyPr anchor="ctr">
            <a:normAutofit/>
          </a:bodyPr>
          <a:lstStyle>
            <a:lvl1pPr>
              <a:defRPr sz="3600" baseline="0">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2"/>
                                        </p:tgtEl>
                                        <p:attrNameLst>
                                          <p:attrName>style.visibility</p:attrName>
                                        </p:attrNameLst>
                                      </p:cBhvr>
                                      <p:to>
                                        <p:strVal val="visible"/>
                                      </p:to>
                                    </p:set>
                                    <p:animEffect transition="in" filter="fade">
                                      <p:cBhvr>
                                        <p:cTn id="7" dur="1000"/>
                                        <p:tgtEl>
                                          <p:spTgt spid="162"/>
                                        </p:tgtEl>
                                      </p:cBhvr>
                                    </p:animEffect>
                                    <p:anim calcmode="lin" valueType="num">
                                      <p:cBhvr>
                                        <p:cTn id="8" dur="1000" fill="hold"/>
                                        <p:tgtEl>
                                          <p:spTgt spid="162"/>
                                        </p:tgtEl>
                                        <p:attrNameLst>
                                          <p:attrName>ppt_x</p:attrName>
                                        </p:attrNameLst>
                                      </p:cBhvr>
                                      <p:tavLst>
                                        <p:tav tm="0">
                                          <p:val>
                                            <p:strVal val="#ppt_x"/>
                                          </p:val>
                                        </p:tav>
                                        <p:tav tm="100000">
                                          <p:val>
                                            <p:strVal val="#ppt_x"/>
                                          </p:val>
                                        </p:tav>
                                      </p:tavLst>
                                    </p:anim>
                                    <p:anim calcmode="lin" valueType="num">
                                      <p:cBhvr>
                                        <p:cTn id="9" dur="1000" fill="hold"/>
                                        <p:tgtEl>
                                          <p:spTgt spid="1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grpSp>
        <p:nvGrpSpPr>
          <p:cNvPr id="6" name="组合 5"/>
          <p:cNvGrpSpPr/>
          <p:nvPr>
            <p:custDataLst>
              <p:tags r:id="rId3"/>
            </p:custDataLst>
          </p:nvPr>
        </p:nvGrpSpPr>
        <p:grpSpPr>
          <a:xfrm>
            <a:off x="10955020" y="211455"/>
            <a:ext cx="889635" cy="1174750"/>
            <a:chOff x="17252" y="333"/>
            <a:chExt cx="1401" cy="1850"/>
          </a:xfrm>
        </p:grpSpPr>
        <p:sp>
          <p:nvSpPr>
            <p:cNvPr id="12" name="Shape 209"/>
            <p:cNvSpPr/>
            <p:nvPr userDrawn="1">
              <p:custDataLst>
                <p:tags r:id="rId4"/>
              </p:custDataLst>
            </p:nvPr>
          </p:nvSpPr>
          <p:spPr>
            <a:xfrm rot="3758493">
              <a:off x="17758" y="1288"/>
              <a:ext cx="1089" cy="702"/>
            </a:xfrm>
            <a:custGeom>
              <a:avLst/>
              <a:gdLst/>
              <a:ahLst/>
              <a:cxnLst>
                <a:cxn ang="0">
                  <a:pos x="wd2" y="hd2"/>
                </a:cxn>
                <a:cxn ang="5400000">
                  <a:pos x="wd2" y="hd2"/>
                </a:cxn>
                <a:cxn ang="10800000">
                  <a:pos x="wd2" y="hd2"/>
                </a:cxn>
                <a:cxn ang="16200000">
                  <a:pos x="wd2" y="hd2"/>
                </a:cxn>
              </a:cxnLst>
              <a:rect l="0" t="0" r="r" b="b"/>
              <a:pathLst>
                <a:path w="21600" h="21014" extrusionOk="0">
                  <a:moveTo>
                    <a:pt x="0" y="11730"/>
                  </a:moveTo>
                  <a:cubicBezTo>
                    <a:pt x="550" y="11385"/>
                    <a:pt x="818" y="11200"/>
                    <a:pt x="1446" y="10869"/>
                  </a:cubicBezTo>
                  <a:cubicBezTo>
                    <a:pt x="3278" y="9905"/>
                    <a:pt x="4075" y="10600"/>
                    <a:pt x="4893" y="12949"/>
                  </a:cubicBezTo>
                  <a:cubicBezTo>
                    <a:pt x="5476" y="14623"/>
                    <a:pt x="6411" y="21325"/>
                    <a:pt x="8440" y="21003"/>
                  </a:cubicBezTo>
                  <a:cubicBezTo>
                    <a:pt x="10807" y="20628"/>
                    <a:pt x="9528" y="13017"/>
                    <a:pt x="9431" y="11082"/>
                  </a:cubicBezTo>
                  <a:cubicBezTo>
                    <a:pt x="9316" y="8800"/>
                    <a:pt x="8806" y="3250"/>
                    <a:pt x="11582" y="4352"/>
                  </a:cubicBezTo>
                  <a:cubicBezTo>
                    <a:pt x="13589" y="5149"/>
                    <a:pt x="14535" y="10567"/>
                    <a:pt x="16445" y="10863"/>
                  </a:cubicBezTo>
                  <a:cubicBezTo>
                    <a:pt x="18644" y="11204"/>
                    <a:pt x="17737" y="6638"/>
                    <a:pt x="17704" y="4600"/>
                  </a:cubicBezTo>
                  <a:cubicBezTo>
                    <a:pt x="17639" y="584"/>
                    <a:pt x="18794" y="-275"/>
                    <a:pt x="21600" y="69"/>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14" name="Shape 202"/>
            <p:cNvSpPr/>
            <p:nvPr userDrawn="1">
              <p:custDataLst>
                <p:tags r:id="rId5"/>
              </p:custDataLst>
            </p:nvPr>
          </p:nvSpPr>
          <p:spPr>
            <a:xfrm rot="3758493">
              <a:off x="17098" y="487"/>
              <a:ext cx="999" cy="691"/>
            </a:xfrm>
            <a:custGeom>
              <a:avLst/>
              <a:gdLst/>
              <a:ahLst/>
              <a:cxnLst>
                <a:cxn ang="0">
                  <a:pos x="wd2" y="hd2"/>
                </a:cxn>
                <a:cxn ang="5400000">
                  <a:pos x="wd2" y="hd2"/>
                </a:cxn>
                <a:cxn ang="10800000">
                  <a:pos x="wd2" y="hd2"/>
                </a:cxn>
                <a:cxn ang="16200000">
                  <a:pos x="wd2" y="hd2"/>
                </a:cxn>
              </a:cxnLst>
              <a:rect l="0" t="0" r="r" b="b"/>
              <a:pathLst>
                <a:path w="999" h="691">
                  <a:moveTo>
                    <a:pt x="345" y="353"/>
                  </a:moveTo>
                  <a:cubicBezTo>
                    <a:pt x="468" y="355"/>
                    <a:pt x="588" y="353"/>
                    <a:pt x="706" y="368"/>
                  </a:cubicBezTo>
                  <a:cubicBezTo>
                    <a:pt x="707" y="389"/>
                    <a:pt x="719" y="410"/>
                    <a:pt x="726" y="429"/>
                  </a:cubicBezTo>
                  <a:lnTo>
                    <a:pt x="729" y="438"/>
                  </a:lnTo>
                  <a:lnTo>
                    <a:pt x="732" y="438"/>
                  </a:lnTo>
                  <a:cubicBezTo>
                    <a:pt x="756" y="520"/>
                    <a:pt x="796" y="607"/>
                    <a:pt x="803" y="691"/>
                  </a:cubicBezTo>
                  <a:lnTo>
                    <a:pt x="391" y="680"/>
                  </a:lnTo>
                  <a:cubicBezTo>
                    <a:pt x="415" y="619"/>
                    <a:pt x="389" y="488"/>
                    <a:pt x="361" y="426"/>
                  </a:cubicBezTo>
                  <a:cubicBezTo>
                    <a:pt x="400" y="420"/>
                    <a:pt x="438" y="419"/>
                    <a:pt x="477" y="420"/>
                  </a:cubicBezTo>
                  <a:lnTo>
                    <a:pt x="488" y="421"/>
                  </a:lnTo>
                  <a:lnTo>
                    <a:pt x="364" y="406"/>
                  </a:lnTo>
                  <a:cubicBezTo>
                    <a:pt x="354" y="390"/>
                    <a:pt x="349" y="369"/>
                    <a:pt x="345" y="353"/>
                  </a:cubicBezTo>
                  <a:close/>
                  <a:moveTo>
                    <a:pt x="299" y="206"/>
                  </a:moveTo>
                  <a:lnTo>
                    <a:pt x="345" y="322"/>
                  </a:lnTo>
                  <a:cubicBezTo>
                    <a:pt x="319" y="290"/>
                    <a:pt x="303" y="244"/>
                    <a:pt x="299" y="206"/>
                  </a:cubicBezTo>
                  <a:close/>
                  <a:moveTo>
                    <a:pt x="142" y="48"/>
                  </a:moveTo>
                  <a:lnTo>
                    <a:pt x="134" y="180"/>
                  </a:lnTo>
                  <a:cubicBezTo>
                    <a:pt x="91" y="178"/>
                    <a:pt x="45" y="184"/>
                    <a:pt x="3" y="189"/>
                  </a:cubicBezTo>
                  <a:cubicBezTo>
                    <a:pt x="-1" y="146"/>
                    <a:pt x="0" y="98"/>
                    <a:pt x="2" y="54"/>
                  </a:cubicBezTo>
                  <a:cubicBezTo>
                    <a:pt x="43" y="54"/>
                    <a:pt x="97" y="48"/>
                    <a:pt x="142" y="48"/>
                  </a:cubicBezTo>
                  <a:close/>
                  <a:moveTo>
                    <a:pt x="579" y="0"/>
                  </a:moveTo>
                  <a:cubicBezTo>
                    <a:pt x="582" y="0"/>
                    <a:pt x="585" y="0"/>
                    <a:pt x="589" y="1"/>
                  </a:cubicBezTo>
                  <a:cubicBezTo>
                    <a:pt x="603" y="0"/>
                    <a:pt x="607" y="22"/>
                    <a:pt x="606" y="35"/>
                  </a:cubicBezTo>
                  <a:lnTo>
                    <a:pt x="605" y="38"/>
                  </a:lnTo>
                  <a:lnTo>
                    <a:pt x="608" y="38"/>
                  </a:lnTo>
                  <a:lnTo>
                    <a:pt x="610" y="36"/>
                  </a:lnTo>
                  <a:cubicBezTo>
                    <a:pt x="634" y="12"/>
                    <a:pt x="653" y="14"/>
                    <a:pt x="668" y="32"/>
                  </a:cubicBezTo>
                  <a:lnTo>
                    <a:pt x="670" y="34"/>
                  </a:lnTo>
                  <a:lnTo>
                    <a:pt x="674" y="34"/>
                  </a:lnTo>
                  <a:cubicBezTo>
                    <a:pt x="700" y="32"/>
                    <a:pt x="725" y="29"/>
                    <a:pt x="751" y="29"/>
                  </a:cubicBezTo>
                  <a:cubicBezTo>
                    <a:pt x="771" y="29"/>
                    <a:pt x="791" y="30"/>
                    <a:pt x="812" y="35"/>
                  </a:cubicBezTo>
                  <a:lnTo>
                    <a:pt x="812" y="47"/>
                  </a:lnTo>
                  <a:lnTo>
                    <a:pt x="821" y="49"/>
                  </a:lnTo>
                  <a:cubicBezTo>
                    <a:pt x="882" y="68"/>
                    <a:pt x="939" y="99"/>
                    <a:pt x="999" y="120"/>
                  </a:cubicBezTo>
                  <a:cubicBezTo>
                    <a:pt x="941" y="159"/>
                    <a:pt x="859" y="206"/>
                    <a:pt x="788" y="209"/>
                  </a:cubicBezTo>
                  <a:lnTo>
                    <a:pt x="788" y="203"/>
                  </a:lnTo>
                  <a:lnTo>
                    <a:pt x="776" y="202"/>
                  </a:lnTo>
                  <a:cubicBezTo>
                    <a:pt x="756" y="201"/>
                    <a:pt x="736" y="199"/>
                    <a:pt x="716" y="196"/>
                  </a:cubicBezTo>
                  <a:lnTo>
                    <a:pt x="704" y="195"/>
                  </a:lnTo>
                  <a:lnTo>
                    <a:pt x="704" y="195"/>
                  </a:lnTo>
                  <a:cubicBezTo>
                    <a:pt x="705" y="262"/>
                    <a:pt x="697" y="328"/>
                    <a:pt x="681" y="351"/>
                  </a:cubicBezTo>
                  <a:lnTo>
                    <a:pt x="383" y="230"/>
                  </a:lnTo>
                  <a:cubicBezTo>
                    <a:pt x="384" y="229"/>
                    <a:pt x="383" y="217"/>
                    <a:pt x="383" y="198"/>
                  </a:cubicBezTo>
                  <a:lnTo>
                    <a:pt x="383" y="195"/>
                  </a:lnTo>
                  <a:lnTo>
                    <a:pt x="353" y="195"/>
                  </a:lnTo>
                  <a:cubicBezTo>
                    <a:pt x="290" y="196"/>
                    <a:pt x="233" y="196"/>
                    <a:pt x="199" y="196"/>
                  </a:cubicBezTo>
                  <a:lnTo>
                    <a:pt x="142" y="203"/>
                  </a:lnTo>
                  <a:lnTo>
                    <a:pt x="142" y="69"/>
                  </a:lnTo>
                  <a:cubicBezTo>
                    <a:pt x="225" y="55"/>
                    <a:pt x="310" y="49"/>
                    <a:pt x="394" y="45"/>
                  </a:cubicBezTo>
                  <a:lnTo>
                    <a:pt x="395" y="45"/>
                  </a:lnTo>
                  <a:lnTo>
                    <a:pt x="396" y="40"/>
                  </a:lnTo>
                  <a:cubicBezTo>
                    <a:pt x="407" y="6"/>
                    <a:pt x="426" y="-6"/>
                    <a:pt x="459" y="40"/>
                  </a:cubicBezTo>
                  <a:lnTo>
                    <a:pt x="460" y="43"/>
                  </a:lnTo>
                  <a:lnTo>
                    <a:pt x="464" y="43"/>
                  </a:lnTo>
                  <a:lnTo>
                    <a:pt x="464" y="40"/>
                  </a:lnTo>
                  <a:cubicBezTo>
                    <a:pt x="472" y="8"/>
                    <a:pt x="487" y="-2"/>
                    <a:pt x="506" y="2"/>
                  </a:cubicBezTo>
                  <a:cubicBezTo>
                    <a:pt x="519" y="2"/>
                    <a:pt x="532" y="13"/>
                    <a:pt x="534" y="40"/>
                  </a:cubicBezTo>
                  <a:lnTo>
                    <a:pt x="534" y="40"/>
                  </a:lnTo>
                  <a:lnTo>
                    <a:pt x="537" y="40"/>
                  </a:lnTo>
                  <a:lnTo>
                    <a:pt x="541" y="34"/>
                  </a:lnTo>
                  <a:cubicBezTo>
                    <a:pt x="553" y="14"/>
                    <a:pt x="562" y="1"/>
                    <a:pt x="579" y="0"/>
                  </a:cubicBezTo>
                  <a:close/>
                </a:path>
              </a:pathLst>
            </a:custGeom>
            <a:solidFill>
              <a:schemeClr val="bg1"/>
            </a:solid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grpSp>
      <p:sp>
        <p:nvSpPr>
          <p:cNvPr id="2" name="标题 1"/>
          <p:cNvSpPr>
            <a:spLocks noGrp="1"/>
          </p:cNvSpPr>
          <p:nvPr>
            <p:ph type="title"/>
            <p:custDataLst>
              <p:tags r:id="rId6"/>
            </p:custDataLst>
          </p:nvPr>
        </p:nvSpPr>
        <p:spPr>
          <a:xfrm>
            <a:off x="612000" y="781200"/>
            <a:ext cx="10976400" cy="626400"/>
          </a:xfrm>
        </p:spPr>
        <p:txBody>
          <a:bodyPr anchor="ctr">
            <a:normAutofit/>
          </a:bodyPr>
          <a:lstStyle>
            <a:lvl1pPr algn="ctr">
              <a:defRPr sz="3600" baseline="0">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612000" y="1659600"/>
            <a:ext cx="10975975" cy="828000"/>
          </a:xfrm>
        </p:spPr>
        <p:txBody>
          <a:bodyPr>
            <a:normAutofit/>
          </a:bodyPr>
          <a:lstStyle>
            <a:lvl1pPr algn="ctr">
              <a:defRPr baseline="0">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1"/>
            </p:custDataLst>
          </p:nvPr>
        </p:nvSpPr>
        <p:spPr>
          <a:xfrm>
            <a:off x="612775" y="2808000"/>
            <a:ext cx="10965600" cy="34308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grpSp>
        <p:nvGrpSpPr>
          <p:cNvPr id="21" name="组合 20"/>
          <p:cNvGrpSpPr/>
          <p:nvPr>
            <p:custDataLst>
              <p:tags r:id="rId3"/>
            </p:custDataLst>
          </p:nvPr>
        </p:nvGrpSpPr>
        <p:grpSpPr>
          <a:xfrm>
            <a:off x="11032164" y="5582927"/>
            <a:ext cx="851136" cy="1210945"/>
            <a:chOff x="1289955" y="1628061"/>
            <a:chExt cx="3941631" cy="5174701"/>
          </a:xfrm>
        </p:grpSpPr>
        <p:sp>
          <p:nvSpPr>
            <p:cNvPr id="22" name="Shape 209"/>
            <p:cNvSpPr/>
            <p:nvPr>
              <p:custDataLst>
                <p:tags r:id="rId4"/>
              </p:custDataLst>
            </p:nvPr>
          </p:nvSpPr>
          <p:spPr>
            <a:xfrm rot="3758493">
              <a:off x="2721879" y="4293055"/>
              <a:ext cx="2954498" cy="2064916"/>
            </a:xfrm>
            <a:custGeom>
              <a:avLst/>
              <a:gdLst/>
              <a:ahLst/>
              <a:cxnLst>
                <a:cxn ang="0">
                  <a:pos x="wd2" y="hd2"/>
                </a:cxn>
                <a:cxn ang="5400000">
                  <a:pos x="wd2" y="hd2"/>
                </a:cxn>
                <a:cxn ang="10800000">
                  <a:pos x="wd2" y="hd2"/>
                </a:cxn>
                <a:cxn ang="16200000">
                  <a:pos x="wd2" y="hd2"/>
                </a:cxn>
              </a:cxnLst>
              <a:rect l="0" t="0" r="r" b="b"/>
              <a:pathLst>
                <a:path w="21600" h="21014" extrusionOk="0">
                  <a:moveTo>
                    <a:pt x="0" y="11730"/>
                  </a:moveTo>
                  <a:cubicBezTo>
                    <a:pt x="550" y="11385"/>
                    <a:pt x="818" y="11200"/>
                    <a:pt x="1446" y="10869"/>
                  </a:cubicBezTo>
                  <a:cubicBezTo>
                    <a:pt x="3278" y="9905"/>
                    <a:pt x="4075" y="10600"/>
                    <a:pt x="4893" y="12949"/>
                  </a:cubicBezTo>
                  <a:cubicBezTo>
                    <a:pt x="5476" y="14623"/>
                    <a:pt x="6411" y="21325"/>
                    <a:pt x="8440" y="21003"/>
                  </a:cubicBezTo>
                  <a:cubicBezTo>
                    <a:pt x="10807" y="20628"/>
                    <a:pt x="9528" y="13017"/>
                    <a:pt x="9431" y="11082"/>
                  </a:cubicBezTo>
                  <a:cubicBezTo>
                    <a:pt x="9316" y="8800"/>
                    <a:pt x="8806" y="3250"/>
                    <a:pt x="11582" y="4352"/>
                  </a:cubicBezTo>
                  <a:cubicBezTo>
                    <a:pt x="13589" y="5149"/>
                    <a:pt x="14535" y="10567"/>
                    <a:pt x="16445" y="10863"/>
                  </a:cubicBezTo>
                  <a:cubicBezTo>
                    <a:pt x="18644" y="11204"/>
                    <a:pt x="17737" y="6638"/>
                    <a:pt x="17704" y="4600"/>
                  </a:cubicBezTo>
                  <a:cubicBezTo>
                    <a:pt x="17639" y="584"/>
                    <a:pt x="18794" y="-275"/>
                    <a:pt x="21600" y="69"/>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grpSp>
          <p:nvGrpSpPr>
            <p:cNvPr id="23" name="组 13"/>
            <p:cNvGrpSpPr/>
            <p:nvPr/>
          </p:nvGrpSpPr>
          <p:grpSpPr>
            <a:xfrm>
              <a:off x="1289955" y="1628061"/>
              <a:ext cx="2187025" cy="2569107"/>
              <a:chOff x="5943842" y="1013911"/>
              <a:chExt cx="2187025" cy="2569107"/>
            </a:xfrm>
          </p:grpSpPr>
          <p:sp>
            <p:nvSpPr>
              <p:cNvPr id="24" name="Shape 202"/>
              <p:cNvSpPr/>
              <p:nvPr>
                <p:custDataLst>
                  <p:tags r:id="rId5"/>
                </p:custDataLst>
              </p:nvPr>
            </p:nvSpPr>
            <p:spPr>
              <a:xfrm rot="3758493">
                <a:off x="6440283" y="1924630"/>
                <a:ext cx="1816414" cy="510440"/>
              </a:xfrm>
              <a:custGeom>
                <a:avLst/>
                <a:gdLst/>
                <a:ahLst/>
                <a:cxnLst>
                  <a:cxn ang="0">
                    <a:pos x="wd2" y="hd2"/>
                  </a:cxn>
                  <a:cxn ang="5400000">
                    <a:pos x="wd2" y="hd2"/>
                  </a:cxn>
                  <a:cxn ang="10800000">
                    <a:pos x="wd2" y="hd2"/>
                  </a:cxn>
                  <a:cxn ang="16200000">
                    <a:pos x="wd2" y="hd2"/>
                  </a:cxn>
                </a:cxnLst>
                <a:rect l="0" t="0" r="r" b="b"/>
                <a:pathLst>
                  <a:path w="21600" h="20522" extrusionOk="0">
                    <a:moveTo>
                      <a:pt x="21600" y="743"/>
                    </a:moveTo>
                    <a:cubicBezTo>
                      <a:pt x="19799" y="-786"/>
                      <a:pt x="18140" y="461"/>
                      <a:pt x="16279" y="823"/>
                    </a:cubicBezTo>
                    <a:cubicBezTo>
                      <a:pt x="10853" y="1876"/>
                      <a:pt x="5372" y="1461"/>
                      <a:pt x="0" y="4698"/>
                    </a:cubicBezTo>
                    <a:lnTo>
                      <a:pt x="0" y="20521"/>
                    </a:lnTo>
                    <a:lnTo>
                      <a:pt x="1843" y="19747"/>
                    </a:lnTo>
                    <a:cubicBezTo>
                      <a:pt x="4727" y="19759"/>
                      <a:pt x="13025" y="19305"/>
                      <a:pt x="15903" y="19016"/>
                    </a:cubicBezTo>
                    <a:cubicBezTo>
                      <a:pt x="17715" y="18834"/>
                      <a:pt x="19629" y="20814"/>
                      <a:pt x="21376" y="20485"/>
                    </a:cubicBezTo>
                  </a:path>
                </a:pathLst>
              </a:custGeom>
              <a:solidFill>
                <a:schemeClr val="bg1"/>
              </a:solid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25" name="Shape 203"/>
              <p:cNvSpPr/>
              <p:nvPr>
                <p:custDataLst>
                  <p:tags r:id="rId6"/>
                </p:custDataLst>
              </p:nvPr>
            </p:nvSpPr>
            <p:spPr>
              <a:xfrm rot="3758493">
                <a:off x="7743128" y="2715926"/>
                <a:ext cx="42879" cy="488621"/>
              </a:xfrm>
              <a:custGeom>
                <a:avLst/>
                <a:gdLst/>
                <a:ahLst/>
                <a:cxnLst>
                  <a:cxn ang="0">
                    <a:pos x="wd2" y="hd2"/>
                  </a:cxn>
                  <a:cxn ang="5400000">
                    <a:pos x="wd2" y="hd2"/>
                  </a:cxn>
                  <a:cxn ang="10800000">
                    <a:pos x="wd2" y="hd2"/>
                  </a:cxn>
                  <a:cxn ang="16200000">
                    <a:pos x="wd2" y="hd2"/>
                  </a:cxn>
                </a:cxnLst>
                <a:rect l="0" t="0" r="r" b="b"/>
                <a:pathLst>
                  <a:path w="17274" h="21600" extrusionOk="0">
                    <a:moveTo>
                      <a:pt x="0" y="0"/>
                    </a:moveTo>
                    <a:cubicBezTo>
                      <a:pt x="21600" y="2677"/>
                      <a:pt x="19974" y="16418"/>
                      <a:pt x="11161" y="21600"/>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26" name="Shape 204"/>
              <p:cNvSpPr/>
              <p:nvPr>
                <p:custDataLst>
                  <p:tags r:id="rId7"/>
                </p:custDataLst>
              </p:nvPr>
            </p:nvSpPr>
            <p:spPr>
              <a:xfrm rot="3758493">
                <a:off x="6688919" y="1820269"/>
                <a:ext cx="124286" cy="3417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9761" y="15753"/>
                      <a:pt x="1840" y="7112"/>
                      <a:pt x="0" y="0"/>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27" name="Shape 205"/>
              <p:cNvSpPr/>
              <p:nvPr>
                <p:custDataLst>
                  <p:tags r:id="rId8"/>
                </p:custDataLst>
              </p:nvPr>
            </p:nvSpPr>
            <p:spPr>
              <a:xfrm rot="3758493">
                <a:off x="6847335" y="1900060"/>
                <a:ext cx="869668" cy="1031590"/>
              </a:xfrm>
              <a:custGeom>
                <a:avLst/>
                <a:gdLst/>
                <a:ahLst/>
                <a:cxnLst>
                  <a:cxn ang="0">
                    <a:pos x="wd2" y="hd2"/>
                  </a:cxn>
                  <a:cxn ang="5400000">
                    <a:pos x="wd2" y="hd2"/>
                  </a:cxn>
                  <a:cxn ang="10800000">
                    <a:pos x="wd2" y="hd2"/>
                  </a:cxn>
                  <a:cxn ang="16200000">
                    <a:pos x="wd2" y="hd2"/>
                  </a:cxn>
                </a:cxnLst>
                <a:rect l="0" t="0" r="r" b="b"/>
                <a:pathLst>
                  <a:path w="19469" h="16954" extrusionOk="0">
                    <a:moveTo>
                      <a:pt x="0" y="11121"/>
                    </a:moveTo>
                    <a:cubicBezTo>
                      <a:pt x="167" y="10786"/>
                      <a:pt x="-956" y="-4646"/>
                      <a:pt x="4852" y="2248"/>
                    </a:cubicBezTo>
                    <a:cubicBezTo>
                      <a:pt x="5261" y="461"/>
                      <a:pt x="6192" y="-121"/>
                      <a:pt x="7478" y="78"/>
                    </a:cubicBezTo>
                    <a:cubicBezTo>
                      <a:pt x="8279" y="78"/>
                      <a:pt x="9110" y="711"/>
                      <a:pt x="9174" y="2178"/>
                    </a:cubicBezTo>
                    <a:cubicBezTo>
                      <a:pt x="10318" y="734"/>
                      <a:pt x="10808" y="-213"/>
                      <a:pt x="12478" y="41"/>
                    </a:cubicBezTo>
                    <a:cubicBezTo>
                      <a:pt x="13434" y="0"/>
                      <a:pt x="13608" y="1386"/>
                      <a:pt x="13442" y="1960"/>
                    </a:cubicBezTo>
                    <a:cubicBezTo>
                      <a:pt x="19959" y="-3583"/>
                      <a:pt x="20644" y="13929"/>
                      <a:pt x="18086" y="16954"/>
                    </a:cubicBezTo>
                  </a:path>
                </a:pathLst>
              </a:custGeom>
              <a:solidFill>
                <a:schemeClr val="bg1"/>
              </a:solid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28" name="Shape 206"/>
              <p:cNvSpPr/>
              <p:nvPr>
                <p:custDataLst>
                  <p:tags r:id="rId9"/>
                </p:custDataLst>
              </p:nvPr>
            </p:nvSpPr>
            <p:spPr>
              <a:xfrm rot="3758493">
                <a:off x="6164716" y="2541971"/>
                <a:ext cx="1046419" cy="281861"/>
              </a:xfrm>
              <a:custGeom>
                <a:avLst/>
                <a:gdLst/>
                <a:ahLst/>
                <a:cxnLst>
                  <a:cxn ang="0">
                    <a:pos x="wd2" y="hd2"/>
                  </a:cxn>
                  <a:cxn ang="5400000">
                    <a:pos x="wd2" y="hd2"/>
                  </a:cxn>
                  <a:cxn ang="10800000">
                    <a:pos x="wd2" y="hd2"/>
                  </a:cxn>
                  <a:cxn ang="16200000">
                    <a:pos x="wd2" y="hd2"/>
                  </a:cxn>
                </a:cxnLst>
                <a:rect l="0" t="0" r="r" b="b"/>
                <a:pathLst>
                  <a:path w="21600" h="21574" extrusionOk="0">
                    <a:moveTo>
                      <a:pt x="1076" y="12061"/>
                    </a:moveTo>
                    <a:cubicBezTo>
                      <a:pt x="497" y="8498"/>
                      <a:pt x="228" y="3669"/>
                      <a:pt x="0" y="0"/>
                    </a:cubicBezTo>
                    <a:cubicBezTo>
                      <a:pt x="6860" y="545"/>
                      <a:pt x="13608" y="-26"/>
                      <a:pt x="20206" y="3388"/>
                    </a:cubicBezTo>
                    <a:cubicBezTo>
                      <a:pt x="20298" y="9884"/>
                      <a:pt x="21430" y="15807"/>
                      <a:pt x="21600" y="21574"/>
                    </a:cubicBezTo>
                  </a:path>
                </a:pathLst>
              </a:custGeom>
              <a:solidFill>
                <a:srgbClr val="E7E4EA"/>
              </a:solid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29" name="Shape 207"/>
              <p:cNvSpPr/>
              <p:nvPr>
                <p:custDataLst>
                  <p:tags r:id="rId10"/>
                </p:custDataLst>
              </p:nvPr>
            </p:nvSpPr>
            <p:spPr>
              <a:xfrm rot="3758493">
                <a:off x="5742745" y="2584036"/>
                <a:ext cx="1200079" cy="797886"/>
              </a:xfrm>
              <a:custGeom>
                <a:avLst/>
                <a:gdLst/>
                <a:ahLst/>
                <a:cxnLst>
                  <a:cxn ang="0">
                    <a:pos x="wd2" y="hd2"/>
                  </a:cxn>
                  <a:cxn ang="5400000">
                    <a:pos x="wd2" y="hd2"/>
                  </a:cxn>
                  <a:cxn ang="10800000">
                    <a:pos x="wd2" y="hd2"/>
                  </a:cxn>
                  <a:cxn ang="16200000">
                    <a:pos x="wd2" y="hd2"/>
                  </a:cxn>
                </a:cxnLst>
                <a:rect l="0" t="0" r="r" b="b"/>
                <a:pathLst>
                  <a:path w="21600" h="20676" extrusionOk="0">
                    <a:moveTo>
                      <a:pt x="1467" y="19871"/>
                    </a:moveTo>
                    <a:cubicBezTo>
                      <a:pt x="2596" y="15187"/>
                      <a:pt x="1342" y="5194"/>
                      <a:pt x="0" y="486"/>
                    </a:cubicBezTo>
                    <a:cubicBezTo>
                      <a:pt x="6032" y="-924"/>
                      <a:pt x="11979" y="1155"/>
                      <a:pt x="18133" y="1422"/>
                    </a:cubicBezTo>
                    <a:cubicBezTo>
                      <a:pt x="19277" y="7634"/>
                      <a:pt x="21219" y="14259"/>
                      <a:pt x="21600" y="20676"/>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30" name="Shape 208"/>
              <p:cNvSpPr/>
              <p:nvPr>
                <p:custDataLst>
                  <p:tags r:id="rId11"/>
                </p:custDataLst>
              </p:nvPr>
            </p:nvSpPr>
            <p:spPr>
              <a:xfrm rot="3758493">
                <a:off x="6601321" y="998391"/>
                <a:ext cx="383966" cy="415006"/>
              </a:xfrm>
              <a:custGeom>
                <a:avLst/>
                <a:gdLst/>
                <a:ahLst/>
                <a:cxnLst>
                  <a:cxn ang="0">
                    <a:pos x="wd2" y="hd2"/>
                  </a:cxn>
                  <a:cxn ang="5400000">
                    <a:pos x="wd2" y="hd2"/>
                  </a:cxn>
                  <a:cxn ang="10800000">
                    <a:pos x="wd2" y="hd2"/>
                  </a:cxn>
                  <a:cxn ang="16200000">
                    <a:pos x="wd2" y="hd2"/>
                  </a:cxn>
                </a:cxnLst>
                <a:rect l="0" t="0" r="r" b="b"/>
                <a:pathLst>
                  <a:path w="21399" h="21600" extrusionOk="0">
                    <a:moveTo>
                      <a:pt x="21399" y="0"/>
                    </a:moveTo>
                    <a:cubicBezTo>
                      <a:pt x="14641" y="0"/>
                      <a:pt x="6540" y="886"/>
                      <a:pt x="325" y="1003"/>
                    </a:cubicBezTo>
                    <a:cubicBezTo>
                      <a:pt x="-42" y="7726"/>
                      <a:pt x="-201" y="14997"/>
                      <a:pt x="411" y="21600"/>
                    </a:cubicBezTo>
                    <a:cubicBezTo>
                      <a:pt x="6724" y="20829"/>
                      <a:pt x="13779" y="19988"/>
                      <a:pt x="20126" y="20284"/>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sp>
            <p:nvSpPr>
              <p:cNvPr id="31" name="Shape 210"/>
              <p:cNvSpPr/>
              <p:nvPr>
                <p:custDataLst>
                  <p:tags r:id="rId12"/>
                </p:custDataLst>
              </p:nvPr>
            </p:nvSpPr>
            <p:spPr>
              <a:xfrm rot="3758493">
                <a:off x="7598750" y="2950768"/>
                <a:ext cx="573187" cy="49104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302" y="21128"/>
                      <a:pt x="15635" y="15045"/>
                      <a:pt x="21600" y="9996"/>
                    </a:cubicBezTo>
                    <a:cubicBezTo>
                      <a:pt x="14594" y="7013"/>
                      <a:pt x="7961" y="2130"/>
                      <a:pt x="709" y="0"/>
                    </a:cubicBezTo>
                  </a:path>
                </a:pathLst>
              </a:custGeom>
              <a:noFill/>
              <a:ln w="38100" cap="flat">
                <a:solidFill>
                  <a:schemeClr val="tx1">
                    <a:lumMod val="65000"/>
                    <a:lumOff val="35000"/>
                  </a:schemeClr>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p>
            </p:txBody>
          </p:sp>
        </p:grpSp>
      </p:grpSp>
      <p:sp>
        <p:nvSpPr>
          <p:cNvPr id="2" name="标题 1"/>
          <p:cNvSpPr>
            <a:spLocks noGrp="1"/>
          </p:cNvSpPr>
          <p:nvPr>
            <p:ph type="title"/>
            <p:custDataLst>
              <p:tags r:id="rId13"/>
            </p:custDataLst>
          </p:nvPr>
        </p:nvSpPr>
        <p:spPr>
          <a:xfrm>
            <a:off x="604800" y="669600"/>
            <a:ext cx="10976400" cy="565200"/>
          </a:xfrm>
        </p:spPr>
        <p:txBody>
          <a:bodyPr anchor="ctr">
            <a:normAutofit/>
          </a:bodyPr>
          <a:lstStyle>
            <a:lvl1pPr algn="ctr">
              <a:defRPr sz="3200"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5"/>
            </p:custDataLst>
          </p:nvPr>
        </p:nvSpPr>
        <p:spPr/>
        <p:txBody>
          <a:bodyPr/>
          <a:lstStyle/>
          <a:p>
            <a:endParaRPr lang="zh-CN" altLang="en-US" dirty="0"/>
          </a:p>
        </p:txBody>
      </p:sp>
      <p:sp>
        <p:nvSpPr>
          <p:cNvPr id="5" name="灯片编号占位符 4"/>
          <p:cNvSpPr>
            <a:spLocks noGrp="1"/>
          </p:cNvSpPr>
          <p:nvPr>
            <p:ph type="sldNum" sz="quarter" idx="12"/>
            <p:custDataLst>
              <p:tags r:id="rId16"/>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7"/>
            </p:custDataLst>
          </p:nvPr>
        </p:nvSpPr>
        <p:spPr>
          <a:xfrm>
            <a:off x="604837" y="1681200"/>
            <a:ext cx="10990800" cy="32112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8"/>
            </p:custDataLst>
          </p:nvPr>
        </p:nvSpPr>
        <p:spPr>
          <a:xfrm>
            <a:off x="594000" y="5180400"/>
            <a:ext cx="11001600" cy="1011600"/>
          </a:xfrm>
        </p:spPr>
        <p:txBody>
          <a:bodyPr>
            <a:normAutofit/>
          </a:bodyPr>
          <a:lstStyle>
            <a:lvl1pPr marL="0" indent="0">
              <a:buNone/>
              <a:defRPr baseline="0">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grpSp>
        <p:nvGrpSpPr>
          <p:cNvPr id="6" name="组合 5"/>
          <p:cNvGrpSpPr/>
          <p:nvPr>
            <p:custDataLst>
              <p:tags r:id="rId2"/>
            </p:custDataLst>
          </p:nvPr>
        </p:nvGrpSpPr>
        <p:grpSpPr>
          <a:xfrm>
            <a:off x="9790430" y="5666740"/>
            <a:ext cx="2177415" cy="1131570"/>
            <a:chOff x="15418" y="8924"/>
            <a:chExt cx="3429" cy="1782"/>
          </a:xfrm>
        </p:grpSpPr>
        <p:pic>
          <p:nvPicPr>
            <p:cNvPr id="48" name="图片 47"/>
            <p:cNvPicPr>
              <a:picLocks noChangeAspect="1"/>
            </p:cNvPicPr>
            <p:nvPr userDrawn="1">
              <p:custDataLst>
                <p:tags r:id="rId3"/>
              </p:custDataLst>
            </p:nvPr>
          </p:nvPicPr>
          <p:blipFill rotWithShape="1">
            <a:blip r:embed="rId4"/>
            <a:srcRect/>
            <a:stretch>
              <a:fillRect/>
            </a:stretch>
          </p:blipFill>
          <p:spPr>
            <a:xfrm>
              <a:off x="16181" y="9090"/>
              <a:ext cx="759" cy="877"/>
            </a:xfrm>
            <a:prstGeom prst="rect">
              <a:avLst/>
            </a:prstGeom>
          </p:spPr>
        </p:pic>
        <p:sp>
          <p:nvSpPr>
            <p:cNvPr id="54" name="Freeform 5"/>
            <p:cNvSpPr>
              <a:spLocks noEditPoints="1"/>
            </p:cNvSpPr>
            <p:nvPr userDrawn="1">
              <p:custDataLst>
                <p:tags r:id="rId5"/>
              </p:custDataLst>
            </p:nvPr>
          </p:nvSpPr>
          <p:spPr bwMode="auto">
            <a:xfrm>
              <a:off x="15418" y="8924"/>
              <a:ext cx="1309" cy="1744"/>
            </a:xfrm>
            <a:custGeom>
              <a:avLst/>
              <a:gdLst>
                <a:gd name="T0" fmla="*/ 0 w 120"/>
                <a:gd name="T1" fmla="*/ 61 h 122"/>
                <a:gd name="T2" fmla="*/ 60 w 120"/>
                <a:gd name="T3" fmla="*/ 0 h 122"/>
                <a:gd name="T4" fmla="*/ 60 w 120"/>
                <a:gd name="T5" fmla="*/ 0 h 122"/>
                <a:gd name="T6" fmla="*/ 120 w 120"/>
                <a:gd name="T7" fmla="*/ 61 h 122"/>
                <a:gd name="T8" fmla="*/ 120 w 120"/>
                <a:gd name="T9" fmla="*/ 61 h 122"/>
                <a:gd name="T10" fmla="*/ 120 w 120"/>
                <a:gd name="T11" fmla="*/ 61 h 122"/>
                <a:gd name="T12" fmla="*/ 60 w 120"/>
                <a:gd name="T13" fmla="*/ 122 h 122"/>
                <a:gd name="T14" fmla="*/ 60 w 120"/>
                <a:gd name="T15" fmla="*/ 122 h 122"/>
                <a:gd name="T16" fmla="*/ 0 w 120"/>
                <a:gd name="T17" fmla="*/ 61 h 122"/>
                <a:gd name="T18" fmla="*/ 4 w 120"/>
                <a:gd name="T19" fmla="*/ 61 h 122"/>
                <a:gd name="T20" fmla="*/ 60 w 120"/>
                <a:gd name="T21" fmla="*/ 118 h 122"/>
                <a:gd name="T22" fmla="*/ 60 w 120"/>
                <a:gd name="T23" fmla="*/ 118 h 122"/>
                <a:gd name="T24" fmla="*/ 116 w 120"/>
                <a:gd name="T25" fmla="*/ 61 h 122"/>
                <a:gd name="T26" fmla="*/ 116 w 120"/>
                <a:gd name="T27" fmla="*/ 61 h 122"/>
                <a:gd name="T28" fmla="*/ 116 w 120"/>
                <a:gd name="T29" fmla="*/ 61 h 122"/>
                <a:gd name="T30" fmla="*/ 60 w 120"/>
                <a:gd name="T31" fmla="*/ 4 h 122"/>
                <a:gd name="T32" fmla="*/ 60 w 120"/>
                <a:gd name="T33" fmla="*/ 4 h 122"/>
                <a:gd name="T34" fmla="*/ 4 w 120"/>
                <a:gd name="T3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9" h="1744">
                  <a:moveTo>
                    <a:pt x="442" y="1685"/>
                  </a:moveTo>
                  <a:lnTo>
                    <a:pt x="442" y="1685"/>
                  </a:lnTo>
                  <a:lnTo>
                    <a:pt x="441" y="1685"/>
                  </a:lnTo>
                  <a:lnTo>
                    <a:pt x="440" y="1685"/>
                  </a:lnTo>
                  <a:lnTo>
                    <a:pt x="439" y="1685"/>
                  </a:lnTo>
                  <a:lnTo>
                    <a:pt x="438" y="1685"/>
                  </a:lnTo>
                  <a:lnTo>
                    <a:pt x="438" y="1685"/>
                  </a:lnTo>
                  <a:lnTo>
                    <a:pt x="438" y="1685"/>
                  </a:lnTo>
                  <a:lnTo>
                    <a:pt x="442" y="1685"/>
                  </a:lnTo>
                  <a:close/>
                  <a:moveTo>
                    <a:pt x="660" y="750"/>
                  </a:moveTo>
                  <a:lnTo>
                    <a:pt x="478" y="980"/>
                  </a:lnTo>
                  <a:lnTo>
                    <a:pt x="486" y="1023"/>
                  </a:lnTo>
                  <a:lnTo>
                    <a:pt x="581" y="984"/>
                  </a:lnTo>
                  <a:lnTo>
                    <a:pt x="660" y="750"/>
                  </a:lnTo>
                  <a:close/>
                  <a:moveTo>
                    <a:pt x="719" y="665"/>
                  </a:moveTo>
                  <a:lnTo>
                    <a:pt x="719" y="665"/>
                  </a:lnTo>
                  <a:lnTo>
                    <a:pt x="723" y="682"/>
                  </a:lnTo>
                  <a:lnTo>
                    <a:pt x="737" y="678"/>
                  </a:lnTo>
                  <a:lnTo>
                    <a:pt x="733" y="674"/>
                  </a:lnTo>
                  <a:cubicBezTo>
                    <a:pt x="730" y="671"/>
                    <a:pt x="726" y="668"/>
                    <a:pt x="721" y="666"/>
                  </a:cubicBezTo>
                  <a:lnTo>
                    <a:pt x="719" y="665"/>
                  </a:lnTo>
                  <a:close/>
                  <a:moveTo>
                    <a:pt x="496" y="659"/>
                  </a:moveTo>
                  <a:cubicBezTo>
                    <a:pt x="496" y="659"/>
                    <a:pt x="496" y="659"/>
                    <a:pt x="496" y="659"/>
                  </a:cubicBezTo>
                  <a:lnTo>
                    <a:pt x="497" y="659"/>
                  </a:lnTo>
                  <a:lnTo>
                    <a:pt x="497" y="660"/>
                  </a:lnTo>
                  <a:lnTo>
                    <a:pt x="498" y="660"/>
                  </a:lnTo>
                  <a:lnTo>
                    <a:pt x="499" y="660"/>
                  </a:lnTo>
                  <a:lnTo>
                    <a:pt x="500" y="661"/>
                  </a:lnTo>
                  <a:lnTo>
                    <a:pt x="500" y="661"/>
                  </a:lnTo>
                  <a:lnTo>
                    <a:pt x="501" y="661"/>
                  </a:lnTo>
                  <a:lnTo>
                    <a:pt x="501" y="661"/>
                  </a:lnTo>
                  <a:lnTo>
                    <a:pt x="500" y="661"/>
                  </a:lnTo>
                  <a:lnTo>
                    <a:pt x="500" y="661"/>
                  </a:lnTo>
                  <a:lnTo>
                    <a:pt x="500" y="661"/>
                  </a:lnTo>
                  <a:lnTo>
                    <a:pt x="499" y="660"/>
                  </a:lnTo>
                  <a:lnTo>
                    <a:pt x="499" y="660"/>
                  </a:lnTo>
                  <a:lnTo>
                    <a:pt x="498" y="660"/>
                  </a:lnTo>
                  <a:lnTo>
                    <a:pt x="498" y="660"/>
                  </a:lnTo>
                  <a:lnTo>
                    <a:pt x="497" y="659"/>
                  </a:lnTo>
                  <a:lnTo>
                    <a:pt x="496" y="659"/>
                  </a:lnTo>
                  <a:close/>
                  <a:moveTo>
                    <a:pt x="613" y="654"/>
                  </a:moveTo>
                  <a:lnTo>
                    <a:pt x="609" y="654"/>
                  </a:lnTo>
                  <a:cubicBezTo>
                    <a:pt x="541" y="667"/>
                    <a:pt x="465" y="708"/>
                    <a:pt x="423" y="773"/>
                  </a:cubicBezTo>
                  <a:cubicBezTo>
                    <a:pt x="420" y="770"/>
                    <a:pt x="419" y="769"/>
                    <a:pt x="419" y="769"/>
                  </a:cubicBezTo>
                  <a:lnTo>
                    <a:pt x="419" y="769"/>
                  </a:lnTo>
                  <a:lnTo>
                    <a:pt x="421" y="771"/>
                  </a:lnTo>
                  <a:cubicBezTo>
                    <a:pt x="423" y="773"/>
                    <a:pt x="423" y="773"/>
                    <a:pt x="423" y="773"/>
                  </a:cubicBezTo>
                  <a:cubicBezTo>
                    <a:pt x="399" y="812"/>
                    <a:pt x="387" y="864"/>
                    <a:pt x="387" y="915"/>
                  </a:cubicBezTo>
                  <a:cubicBezTo>
                    <a:pt x="387" y="998"/>
                    <a:pt x="419" y="1078"/>
                    <a:pt x="455" y="1097"/>
                  </a:cubicBezTo>
                  <a:cubicBezTo>
                    <a:pt x="463" y="1101"/>
                    <a:pt x="470" y="1105"/>
                    <a:pt x="482" y="1105"/>
                  </a:cubicBezTo>
                  <a:cubicBezTo>
                    <a:pt x="482" y="1105"/>
                    <a:pt x="482" y="1105"/>
                    <a:pt x="486" y="1105"/>
                  </a:cubicBezTo>
                  <a:cubicBezTo>
                    <a:pt x="546" y="1105"/>
                    <a:pt x="646" y="1026"/>
                    <a:pt x="705" y="931"/>
                  </a:cubicBezTo>
                  <a:cubicBezTo>
                    <a:pt x="745" y="876"/>
                    <a:pt x="761" y="812"/>
                    <a:pt x="761" y="761"/>
                  </a:cubicBezTo>
                  <a:cubicBezTo>
                    <a:pt x="761" y="744"/>
                    <a:pt x="759" y="729"/>
                    <a:pt x="756" y="716"/>
                  </a:cubicBezTo>
                  <a:lnTo>
                    <a:pt x="753" y="708"/>
                  </a:lnTo>
                  <a:lnTo>
                    <a:pt x="708" y="722"/>
                  </a:lnTo>
                  <a:lnTo>
                    <a:pt x="705" y="716"/>
                  </a:lnTo>
                  <a:lnTo>
                    <a:pt x="605" y="1007"/>
                  </a:lnTo>
                  <a:lnTo>
                    <a:pt x="462" y="1067"/>
                  </a:lnTo>
                  <a:lnTo>
                    <a:pt x="442" y="980"/>
                  </a:lnTo>
                  <a:lnTo>
                    <a:pt x="442" y="972"/>
                  </a:lnTo>
                  <a:lnTo>
                    <a:pt x="676" y="680"/>
                  </a:lnTo>
                  <a:lnTo>
                    <a:pt x="613" y="689"/>
                  </a:lnTo>
                  <a:lnTo>
                    <a:pt x="613" y="654"/>
                  </a:lnTo>
                  <a:close/>
                  <a:moveTo>
                    <a:pt x="716" y="424"/>
                  </a:moveTo>
                  <a:cubicBezTo>
                    <a:pt x="712" y="460"/>
                    <a:pt x="704" y="500"/>
                    <a:pt x="700" y="512"/>
                  </a:cubicBezTo>
                  <a:cubicBezTo>
                    <a:pt x="700" y="516"/>
                    <a:pt x="704" y="523"/>
                    <a:pt x="712" y="531"/>
                  </a:cubicBezTo>
                  <a:cubicBezTo>
                    <a:pt x="724" y="539"/>
                    <a:pt x="736" y="543"/>
                    <a:pt x="744" y="543"/>
                  </a:cubicBezTo>
                  <a:cubicBezTo>
                    <a:pt x="748" y="543"/>
                    <a:pt x="792" y="519"/>
                    <a:pt x="828" y="500"/>
                  </a:cubicBezTo>
                  <a:cubicBezTo>
                    <a:pt x="832" y="496"/>
                    <a:pt x="836" y="492"/>
                    <a:pt x="844" y="492"/>
                  </a:cubicBezTo>
                  <a:cubicBezTo>
                    <a:pt x="836" y="492"/>
                    <a:pt x="832" y="492"/>
                    <a:pt x="824" y="492"/>
                  </a:cubicBezTo>
                  <a:cubicBezTo>
                    <a:pt x="804" y="492"/>
                    <a:pt x="784" y="492"/>
                    <a:pt x="768" y="488"/>
                  </a:cubicBezTo>
                  <a:cubicBezTo>
                    <a:pt x="740" y="480"/>
                    <a:pt x="728" y="452"/>
                    <a:pt x="716" y="424"/>
                  </a:cubicBezTo>
                  <a:close/>
                  <a:moveTo>
                    <a:pt x="700" y="349"/>
                  </a:moveTo>
                  <a:cubicBezTo>
                    <a:pt x="704" y="349"/>
                    <a:pt x="704" y="349"/>
                    <a:pt x="704" y="349"/>
                  </a:cubicBezTo>
                  <a:cubicBezTo>
                    <a:pt x="724" y="349"/>
                    <a:pt x="724" y="349"/>
                    <a:pt x="724" y="349"/>
                  </a:cubicBezTo>
                  <a:cubicBezTo>
                    <a:pt x="728" y="349"/>
                    <a:pt x="728" y="349"/>
                    <a:pt x="728" y="349"/>
                  </a:cubicBezTo>
                  <a:cubicBezTo>
                    <a:pt x="728" y="353"/>
                    <a:pt x="728" y="353"/>
                    <a:pt x="728" y="353"/>
                  </a:cubicBezTo>
                  <a:cubicBezTo>
                    <a:pt x="728" y="353"/>
                    <a:pt x="728" y="357"/>
                    <a:pt x="728" y="357"/>
                  </a:cubicBezTo>
                  <a:cubicBezTo>
                    <a:pt x="732" y="361"/>
                    <a:pt x="732" y="365"/>
                    <a:pt x="732" y="369"/>
                  </a:cubicBezTo>
                  <a:cubicBezTo>
                    <a:pt x="736" y="381"/>
                    <a:pt x="740" y="393"/>
                    <a:pt x="744" y="405"/>
                  </a:cubicBezTo>
                  <a:cubicBezTo>
                    <a:pt x="752" y="432"/>
                    <a:pt x="772" y="456"/>
                    <a:pt x="776" y="456"/>
                  </a:cubicBezTo>
                  <a:cubicBezTo>
                    <a:pt x="788" y="456"/>
                    <a:pt x="804" y="460"/>
                    <a:pt x="824" y="460"/>
                  </a:cubicBezTo>
                  <a:cubicBezTo>
                    <a:pt x="864" y="460"/>
                    <a:pt x="900" y="456"/>
                    <a:pt x="904" y="456"/>
                  </a:cubicBezTo>
                  <a:cubicBezTo>
                    <a:pt x="908" y="456"/>
                    <a:pt x="908" y="456"/>
                    <a:pt x="908" y="456"/>
                  </a:cubicBezTo>
                  <a:cubicBezTo>
                    <a:pt x="916" y="484"/>
                    <a:pt x="916" y="484"/>
                    <a:pt x="916" y="484"/>
                  </a:cubicBezTo>
                  <a:cubicBezTo>
                    <a:pt x="912" y="484"/>
                    <a:pt x="912" y="484"/>
                    <a:pt x="912" y="484"/>
                  </a:cubicBezTo>
                  <a:cubicBezTo>
                    <a:pt x="908" y="488"/>
                    <a:pt x="908" y="488"/>
                    <a:pt x="908" y="488"/>
                  </a:cubicBezTo>
                  <a:cubicBezTo>
                    <a:pt x="904" y="492"/>
                    <a:pt x="896" y="496"/>
                    <a:pt x="892" y="500"/>
                  </a:cubicBezTo>
                  <a:cubicBezTo>
                    <a:pt x="880" y="508"/>
                    <a:pt x="860" y="516"/>
                    <a:pt x="844" y="527"/>
                  </a:cubicBezTo>
                  <a:cubicBezTo>
                    <a:pt x="808" y="547"/>
                    <a:pt x="768" y="571"/>
                    <a:pt x="748" y="575"/>
                  </a:cubicBezTo>
                  <a:cubicBezTo>
                    <a:pt x="748" y="575"/>
                    <a:pt x="744" y="575"/>
                    <a:pt x="744" y="575"/>
                  </a:cubicBezTo>
                  <a:cubicBezTo>
                    <a:pt x="708" y="571"/>
                    <a:pt x="672" y="547"/>
                    <a:pt x="668" y="512"/>
                  </a:cubicBezTo>
                  <a:cubicBezTo>
                    <a:pt x="668" y="508"/>
                    <a:pt x="668" y="508"/>
                    <a:pt x="668" y="504"/>
                  </a:cubicBezTo>
                  <a:cubicBezTo>
                    <a:pt x="672" y="480"/>
                    <a:pt x="696" y="357"/>
                    <a:pt x="696" y="353"/>
                  </a:cubicBezTo>
                  <a:cubicBezTo>
                    <a:pt x="700" y="349"/>
                    <a:pt x="700" y="349"/>
                    <a:pt x="700" y="349"/>
                  </a:cubicBezTo>
                  <a:close/>
                  <a:moveTo>
                    <a:pt x="883" y="297"/>
                  </a:moveTo>
                  <a:lnTo>
                    <a:pt x="891" y="297"/>
                  </a:lnTo>
                  <a:lnTo>
                    <a:pt x="911" y="297"/>
                  </a:lnTo>
                  <a:lnTo>
                    <a:pt x="911" y="329"/>
                  </a:lnTo>
                  <a:lnTo>
                    <a:pt x="903" y="329"/>
                  </a:lnTo>
                  <a:lnTo>
                    <a:pt x="891" y="329"/>
                  </a:lnTo>
                  <a:lnTo>
                    <a:pt x="883" y="329"/>
                  </a:lnTo>
                  <a:lnTo>
                    <a:pt x="883" y="297"/>
                  </a:lnTo>
                  <a:close/>
                  <a:moveTo>
                    <a:pt x="795" y="266"/>
                  </a:moveTo>
                  <a:lnTo>
                    <a:pt x="827" y="293"/>
                  </a:lnTo>
                  <a:lnTo>
                    <a:pt x="807" y="317"/>
                  </a:lnTo>
                  <a:lnTo>
                    <a:pt x="784" y="297"/>
                  </a:lnTo>
                  <a:lnTo>
                    <a:pt x="776" y="293"/>
                  </a:lnTo>
                  <a:lnTo>
                    <a:pt x="795" y="266"/>
                  </a:lnTo>
                  <a:close/>
                  <a:moveTo>
                    <a:pt x="215" y="214"/>
                  </a:moveTo>
                  <a:cubicBezTo>
                    <a:pt x="215" y="214"/>
                    <a:pt x="216" y="214"/>
                    <a:pt x="217" y="215"/>
                  </a:cubicBezTo>
                  <a:lnTo>
                    <a:pt x="219" y="216"/>
                  </a:lnTo>
                  <a:lnTo>
                    <a:pt x="219" y="218"/>
                  </a:lnTo>
                  <a:cubicBezTo>
                    <a:pt x="215" y="214"/>
                    <a:pt x="215" y="214"/>
                    <a:pt x="215" y="214"/>
                  </a:cubicBezTo>
                  <a:close/>
                  <a:moveTo>
                    <a:pt x="219" y="214"/>
                  </a:moveTo>
                  <a:lnTo>
                    <a:pt x="219" y="214"/>
                  </a:lnTo>
                  <a:lnTo>
                    <a:pt x="218" y="214"/>
                  </a:lnTo>
                  <a:lnTo>
                    <a:pt x="217" y="214"/>
                  </a:lnTo>
                  <a:lnTo>
                    <a:pt x="217" y="214"/>
                  </a:lnTo>
                  <a:lnTo>
                    <a:pt x="215" y="214"/>
                  </a:lnTo>
                  <a:lnTo>
                    <a:pt x="215" y="214"/>
                  </a:lnTo>
                  <a:lnTo>
                    <a:pt x="215" y="214"/>
                  </a:lnTo>
                  <a:lnTo>
                    <a:pt x="219" y="214"/>
                  </a:lnTo>
                  <a:close/>
                  <a:moveTo>
                    <a:pt x="772" y="163"/>
                  </a:moveTo>
                  <a:cubicBezTo>
                    <a:pt x="652" y="163"/>
                    <a:pt x="557" y="262"/>
                    <a:pt x="557" y="381"/>
                  </a:cubicBezTo>
                  <a:cubicBezTo>
                    <a:pt x="557" y="499"/>
                    <a:pt x="652" y="598"/>
                    <a:pt x="772" y="598"/>
                  </a:cubicBezTo>
                  <a:cubicBezTo>
                    <a:pt x="892" y="598"/>
                    <a:pt x="987" y="499"/>
                    <a:pt x="987" y="381"/>
                  </a:cubicBezTo>
                  <a:cubicBezTo>
                    <a:pt x="987" y="377"/>
                    <a:pt x="987" y="377"/>
                    <a:pt x="987" y="377"/>
                  </a:cubicBezTo>
                  <a:cubicBezTo>
                    <a:pt x="987" y="300"/>
                    <a:pt x="947" y="233"/>
                    <a:pt x="887" y="196"/>
                  </a:cubicBezTo>
                  <a:lnTo>
                    <a:pt x="885" y="194"/>
                  </a:lnTo>
                  <a:lnTo>
                    <a:pt x="884" y="194"/>
                  </a:lnTo>
                  <a:cubicBezTo>
                    <a:pt x="879" y="194"/>
                    <a:pt x="879" y="194"/>
                    <a:pt x="879" y="194"/>
                  </a:cubicBezTo>
                  <a:lnTo>
                    <a:pt x="879" y="191"/>
                  </a:lnTo>
                  <a:lnTo>
                    <a:pt x="875" y="188"/>
                  </a:lnTo>
                  <a:lnTo>
                    <a:pt x="869" y="185"/>
                  </a:lnTo>
                  <a:lnTo>
                    <a:pt x="868" y="186"/>
                  </a:lnTo>
                  <a:cubicBezTo>
                    <a:pt x="867" y="186"/>
                    <a:pt x="867" y="186"/>
                    <a:pt x="867" y="186"/>
                  </a:cubicBezTo>
                  <a:lnTo>
                    <a:pt x="865" y="184"/>
                  </a:lnTo>
                  <a:lnTo>
                    <a:pt x="856" y="179"/>
                  </a:lnTo>
                  <a:cubicBezTo>
                    <a:pt x="830" y="169"/>
                    <a:pt x="802" y="163"/>
                    <a:pt x="772" y="163"/>
                  </a:cubicBezTo>
                  <a:close/>
                  <a:moveTo>
                    <a:pt x="962" y="124"/>
                  </a:moveTo>
                  <a:lnTo>
                    <a:pt x="962" y="125"/>
                  </a:lnTo>
                  <a:cubicBezTo>
                    <a:pt x="951" y="135"/>
                    <a:pt x="938" y="142"/>
                    <a:pt x="926" y="150"/>
                  </a:cubicBezTo>
                  <a:cubicBezTo>
                    <a:pt x="923" y="153"/>
                    <a:pt x="920" y="155"/>
                    <a:pt x="916" y="157"/>
                  </a:cubicBezTo>
                  <a:lnTo>
                    <a:pt x="909" y="162"/>
                  </a:lnTo>
                  <a:lnTo>
                    <a:pt x="913" y="162"/>
                  </a:lnTo>
                  <a:cubicBezTo>
                    <a:pt x="915" y="162"/>
                    <a:pt x="917" y="162"/>
                    <a:pt x="919" y="162"/>
                  </a:cubicBezTo>
                  <a:cubicBezTo>
                    <a:pt x="931" y="162"/>
                    <a:pt x="947" y="162"/>
                    <a:pt x="962" y="162"/>
                  </a:cubicBezTo>
                  <a:cubicBezTo>
                    <a:pt x="974" y="162"/>
                    <a:pt x="978" y="162"/>
                    <a:pt x="978" y="162"/>
                  </a:cubicBezTo>
                  <a:cubicBezTo>
                    <a:pt x="978" y="158"/>
                    <a:pt x="982" y="158"/>
                    <a:pt x="982" y="158"/>
                  </a:cubicBezTo>
                  <a:cubicBezTo>
                    <a:pt x="982" y="154"/>
                    <a:pt x="982" y="150"/>
                    <a:pt x="986" y="146"/>
                  </a:cubicBezTo>
                  <a:cubicBezTo>
                    <a:pt x="982" y="146"/>
                    <a:pt x="982" y="146"/>
                    <a:pt x="982" y="146"/>
                  </a:cubicBezTo>
                  <a:cubicBezTo>
                    <a:pt x="974" y="146"/>
                    <a:pt x="974" y="146"/>
                    <a:pt x="974" y="146"/>
                  </a:cubicBezTo>
                  <a:cubicBezTo>
                    <a:pt x="974" y="142"/>
                    <a:pt x="974" y="142"/>
                    <a:pt x="974" y="142"/>
                  </a:cubicBezTo>
                  <a:cubicBezTo>
                    <a:pt x="958" y="139"/>
                    <a:pt x="958" y="139"/>
                    <a:pt x="958" y="139"/>
                  </a:cubicBezTo>
                  <a:cubicBezTo>
                    <a:pt x="958" y="131"/>
                    <a:pt x="958" y="131"/>
                    <a:pt x="958" y="131"/>
                  </a:cubicBezTo>
                  <a:cubicBezTo>
                    <a:pt x="958" y="127"/>
                    <a:pt x="962" y="127"/>
                    <a:pt x="962" y="127"/>
                  </a:cubicBezTo>
                  <a:cubicBezTo>
                    <a:pt x="962" y="127"/>
                    <a:pt x="962" y="127"/>
                    <a:pt x="962" y="125"/>
                  </a:cubicBezTo>
                  <a:lnTo>
                    <a:pt x="962" y="124"/>
                  </a:lnTo>
                  <a:close/>
                  <a:moveTo>
                    <a:pt x="998" y="123"/>
                  </a:moveTo>
                  <a:cubicBezTo>
                    <a:pt x="998" y="123"/>
                    <a:pt x="998" y="125"/>
                    <a:pt x="997" y="128"/>
                  </a:cubicBezTo>
                  <a:lnTo>
                    <a:pt x="997" y="128"/>
                  </a:lnTo>
                  <a:lnTo>
                    <a:pt x="996" y="129"/>
                  </a:lnTo>
                  <a:cubicBezTo>
                    <a:pt x="994" y="131"/>
                    <a:pt x="993" y="132"/>
                    <a:pt x="990" y="135"/>
                  </a:cubicBezTo>
                  <a:cubicBezTo>
                    <a:pt x="990" y="139"/>
                    <a:pt x="990" y="139"/>
                    <a:pt x="990" y="139"/>
                  </a:cubicBezTo>
                  <a:cubicBezTo>
                    <a:pt x="993" y="136"/>
                    <a:pt x="995" y="133"/>
                    <a:pt x="996" y="130"/>
                  </a:cubicBezTo>
                  <a:lnTo>
                    <a:pt x="997" y="128"/>
                  </a:lnTo>
                  <a:lnTo>
                    <a:pt x="998" y="127"/>
                  </a:lnTo>
                  <a:cubicBezTo>
                    <a:pt x="998" y="123"/>
                    <a:pt x="998" y="123"/>
                    <a:pt x="998" y="123"/>
                  </a:cubicBezTo>
                  <a:close/>
                  <a:moveTo>
                    <a:pt x="899" y="0"/>
                  </a:moveTo>
                  <a:cubicBezTo>
                    <a:pt x="919" y="0"/>
                    <a:pt x="934" y="16"/>
                    <a:pt x="950" y="32"/>
                  </a:cubicBezTo>
                  <a:cubicBezTo>
                    <a:pt x="966" y="47"/>
                    <a:pt x="978" y="67"/>
                    <a:pt x="982" y="87"/>
                  </a:cubicBezTo>
                  <a:cubicBezTo>
                    <a:pt x="982" y="89"/>
                    <a:pt x="981" y="91"/>
                    <a:pt x="981" y="93"/>
                  </a:cubicBezTo>
                  <a:lnTo>
                    <a:pt x="981" y="93"/>
                  </a:lnTo>
                  <a:lnTo>
                    <a:pt x="982" y="92"/>
                  </a:lnTo>
                  <a:cubicBezTo>
                    <a:pt x="986" y="89"/>
                    <a:pt x="991" y="87"/>
                    <a:pt x="998" y="87"/>
                  </a:cubicBezTo>
                  <a:cubicBezTo>
                    <a:pt x="1006" y="87"/>
                    <a:pt x="1010" y="87"/>
                    <a:pt x="1014" y="91"/>
                  </a:cubicBezTo>
                  <a:cubicBezTo>
                    <a:pt x="1022" y="99"/>
                    <a:pt x="1030" y="111"/>
                    <a:pt x="1030" y="123"/>
                  </a:cubicBezTo>
                  <a:cubicBezTo>
                    <a:pt x="1030" y="135"/>
                    <a:pt x="1026" y="146"/>
                    <a:pt x="1018" y="158"/>
                  </a:cubicBezTo>
                  <a:cubicBezTo>
                    <a:pt x="1010" y="166"/>
                    <a:pt x="1010" y="170"/>
                    <a:pt x="1006" y="178"/>
                  </a:cubicBezTo>
                  <a:cubicBezTo>
                    <a:pt x="998" y="190"/>
                    <a:pt x="986" y="194"/>
                    <a:pt x="966" y="194"/>
                  </a:cubicBezTo>
                  <a:cubicBezTo>
                    <a:pt x="956" y="194"/>
                    <a:pt x="948" y="194"/>
                    <a:pt x="940" y="194"/>
                  </a:cubicBezTo>
                  <a:lnTo>
                    <a:pt x="937" y="194"/>
                  </a:lnTo>
                  <a:lnTo>
                    <a:pt x="944" y="200"/>
                  </a:lnTo>
                  <a:cubicBezTo>
                    <a:pt x="989" y="244"/>
                    <a:pt x="1017" y="305"/>
                    <a:pt x="1019" y="373"/>
                  </a:cubicBezTo>
                  <a:cubicBezTo>
                    <a:pt x="1019" y="381"/>
                    <a:pt x="1019" y="381"/>
                    <a:pt x="1019" y="381"/>
                  </a:cubicBezTo>
                  <a:cubicBezTo>
                    <a:pt x="1019" y="519"/>
                    <a:pt x="911" y="630"/>
                    <a:pt x="772" y="630"/>
                  </a:cubicBezTo>
                  <a:cubicBezTo>
                    <a:pt x="759" y="630"/>
                    <a:pt x="747" y="629"/>
                    <a:pt x="735" y="627"/>
                  </a:cubicBezTo>
                  <a:lnTo>
                    <a:pt x="733" y="627"/>
                  </a:lnTo>
                  <a:lnTo>
                    <a:pt x="730" y="634"/>
                  </a:lnTo>
                  <a:lnTo>
                    <a:pt x="737" y="638"/>
                  </a:lnTo>
                  <a:cubicBezTo>
                    <a:pt x="748" y="646"/>
                    <a:pt x="758" y="655"/>
                    <a:pt x="765" y="665"/>
                  </a:cubicBezTo>
                  <a:lnTo>
                    <a:pt x="770" y="672"/>
                  </a:lnTo>
                  <a:lnTo>
                    <a:pt x="778" y="670"/>
                  </a:lnTo>
                  <a:cubicBezTo>
                    <a:pt x="788" y="665"/>
                    <a:pt x="800" y="660"/>
                    <a:pt x="812" y="654"/>
                  </a:cubicBezTo>
                  <a:cubicBezTo>
                    <a:pt x="847" y="638"/>
                    <a:pt x="895" y="618"/>
                    <a:pt x="943" y="598"/>
                  </a:cubicBezTo>
                  <a:cubicBezTo>
                    <a:pt x="1042" y="555"/>
                    <a:pt x="1142" y="515"/>
                    <a:pt x="1182" y="511"/>
                  </a:cubicBezTo>
                  <a:cubicBezTo>
                    <a:pt x="1182" y="511"/>
                    <a:pt x="1186" y="511"/>
                    <a:pt x="1190" y="511"/>
                  </a:cubicBezTo>
                  <a:cubicBezTo>
                    <a:pt x="1249" y="511"/>
                    <a:pt x="1301" y="531"/>
                    <a:pt x="1301" y="531"/>
                  </a:cubicBezTo>
                  <a:cubicBezTo>
                    <a:pt x="1309" y="535"/>
                    <a:pt x="1309" y="535"/>
                    <a:pt x="1309" y="535"/>
                  </a:cubicBezTo>
                  <a:cubicBezTo>
                    <a:pt x="1301" y="562"/>
                    <a:pt x="1301" y="562"/>
                    <a:pt x="1301" y="562"/>
                  </a:cubicBezTo>
                  <a:cubicBezTo>
                    <a:pt x="1293" y="562"/>
                    <a:pt x="1293" y="562"/>
                    <a:pt x="1293" y="562"/>
                  </a:cubicBezTo>
                  <a:cubicBezTo>
                    <a:pt x="1293" y="562"/>
                    <a:pt x="1289" y="559"/>
                    <a:pt x="1289" y="559"/>
                  </a:cubicBezTo>
                  <a:cubicBezTo>
                    <a:pt x="1289" y="559"/>
                    <a:pt x="1285" y="559"/>
                    <a:pt x="1285" y="559"/>
                  </a:cubicBezTo>
                  <a:cubicBezTo>
                    <a:pt x="1277" y="555"/>
                    <a:pt x="1269" y="555"/>
                    <a:pt x="1261" y="551"/>
                  </a:cubicBezTo>
                  <a:cubicBezTo>
                    <a:pt x="1241" y="547"/>
                    <a:pt x="1217" y="543"/>
                    <a:pt x="1190" y="543"/>
                  </a:cubicBezTo>
                  <a:cubicBezTo>
                    <a:pt x="1186" y="543"/>
                    <a:pt x="1186" y="543"/>
                    <a:pt x="1182" y="543"/>
                  </a:cubicBezTo>
                  <a:cubicBezTo>
                    <a:pt x="1162" y="543"/>
                    <a:pt x="1050" y="586"/>
                    <a:pt x="955" y="626"/>
                  </a:cubicBezTo>
                  <a:cubicBezTo>
                    <a:pt x="886" y="657"/>
                    <a:pt x="820" y="686"/>
                    <a:pt x="788" y="700"/>
                  </a:cubicBezTo>
                  <a:lnTo>
                    <a:pt x="784" y="702"/>
                  </a:lnTo>
                  <a:lnTo>
                    <a:pt x="788" y="713"/>
                  </a:lnTo>
                  <a:cubicBezTo>
                    <a:pt x="791" y="728"/>
                    <a:pt x="793" y="744"/>
                    <a:pt x="793" y="761"/>
                  </a:cubicBezTo>
                  <a:cubicBezTo>
                    <a:pt x="793" y="820"/>
                    <a:pt x="773" y="887"/>
                    <a:pt x="733" y="951"/>
                  </a:cubicBezTo>
                  <a:cubicBezTo>
                    <a:pt x="681" y="1032"/>
                    <a:pt x="602" y="1103"/>
                    <a:pt x="529" y="1128"/>
                  </a:cubicBezTo>
                  <a:lnTo>
                    <a:pt x="521" y="1130"/>
                  </a:lnTo>
                  <a:lnTo>
                    <a:pt x="521" y="1133"/>
                  </a:lnTo>
                  <a:cubicBezTo>
                    <a:pt x="519" y="1136"/>
                    <a:pt x="517" y="1140"/>
                    <a:pt x="517" y="1146"/>
                  </a:cubicBezTo>
                  <a:cubicBezTo>
                    <a:pt x="517" y="1158"/>
                    <a:pt x="513" y="1177"/>
                    <a:pt x="509" y="1197"/>
                  </a:cubicBezTo>
                  <a:cubicBezTo>
                    <a:pt x="501" y="1245"/>
                    <a:pt x="489" y="1304"/>
                    <a:pt x="481" y="1368"/>
                  </a:cubicBezTo>
                  <a:cubicBezTo>
                    <a:pt x="462" y="1494"/>
                    <a:pt x="442" y="1637"/>
                    <a:pt x="438" y="1685"/>
                  </a:cubicBezTo>
                  <a:cubicBezTo>
                    <a:pt x="438" y="1692"/>
                    <a:pt x="442" y="1696"/>
                    <a:pt x="442" y="1696"/>
                  </a:cubicBezTo>
                  <a:cubicBezTo>
                    <a:pt x="442" y="1704"/>
                    <a:pt x="458" y="1712"/>
                    <a:pt x="481" y="1712"/>
                  </a:cubicBezTo>
                  <a:cubicBezTo>
                    <a:pt x="509" y="1712"/>
                    <a:pt x="537" y="1704"/>
                    <a:pt x="537" y="1704"/>
                  </a:cubicBezTo>
                  <a:cubicBezTo>
                    <a:pt x="537" y="1704"/>
                    <a:pt x="537" y="1704"/>
                    <a:pt x="541" y="1704"/>
                  </a:cubicBezTo>
                  <a:cubicBezTo>
                    <a:pt x="545" y="1704"/>
                    <a:pt x="545" y="1704"/>
                    <a:pt x="545" y="1704"/>
                  </a:cubicBezTo>
                  <a:cubicBezTo>
                    <a:pt x="553" y="1732"/>
                    <a:pt x="553" y="1732"/>
                    <a:pt x="553" y="1732"/>
                  </a:cubicBezTo>
                  <a:cubicBezTo>
                    <a:pt x="545" y="1732"/>
                    <a:pt x="545" y="1732"/>
                    <a:pt x="545" y="1732"/>
                  </a:cubicBezTo>
                  <a:cubicBezTo>
                    <a:pt x="545" y="1732"/>
                    <a:pt x="541" y="1736"/>
                    <a:pt x="541" y="1736"/>
                  </a:cubicBezTo>
                  <a:cubicBezTo>
                    <a:pt x="537" y="1736"/>
                    <a:pt x="533" y="1736"/>
                    <a:pt x="525" y="1736"/>
                  </a:cubicBezTo>
                  <a:cubicBezTo>
                    <a:pt x="513" y="1740"/>
                    <a:pt x="497" y="1744"/>
                    <a:pt x="481" y="1744"/>
                  </a:cubicBezTo>
                  <a:cubicBezTo>
                    <a:pt x="481" y="1744"/>
                    <a:pt x="478" y="1744"/>
                    <a:pt x="478" y="1744"/>
                  </a:cubicBezTo>
                  <a:cubicBezTo>
                    <a:pt x="454" y="1744"/>
                    <a:pt x="422" y="1736"/>
                    <a:pt x="410" y="1704"/>
                  </a:cubicBezTo>
                  <a:lnTo>
                    <a:pt x="411" y="1704"/>
                  </a:lnTo>
                  <a:lnTo>
                    <a:pt x="412" y="1703"/>
                  </a:lnTo>
                  <a:lnTo>
                    <a:pt x="412" y="1703"/>
                  </a:lnTo>
                  <a:lnTo>
                    <a:pt x="413" y="1703"/>
                  </a:lnTo>
                  <a:cubicBezTo>
                    <a:pt x="413" y="1703"/>
                    <a:pt x="414" y="1702"/>
                    <a:pt x="415" y="1702"/>
                  </a:cubicBezTo>
                  <a:lnTo>
                    <a:pt x="416" y="1702"/>
                  </a:lnTo>
                  <a:lnTo>
                    <a:pt x="416" y="1701"/>
                  </a:lnTo>
                  <a:lnTo>
                    <a:pt x="417" y="1701"/>
                  </a:lnTo>
                  <a:cubicBezTo>
                    <a:pt x="418" y="1700"/>
                    <a:pt x="418" y="1700"/>
                    <a:pt x="418" y="1700"/>
                  </a:cubicBezTo>
                  <a:lnTo>
                    <a:pt x="416" y="1701"/>
                  </a:lnTo>
                  <a:lnTo>
                    <a:pt x="416" y="1701"/>
                  </a:lnTo>
                  <a:lnTo>
                    <a:pt x="416" y="1702"/>
                  </a:lnTo>
                  <a:lnTo>
                    <a:pt x="415" y="1702"/>
                  </a:lnTo>
                  <a:cubicBezTo>
                    <a:pt x="415" y="1702"/>
                    <a:pt x="414" y="1702"/>
                    <a:pt x="413" y="1703"/>
                  </a:cubicBezTo>
                  <a:lnTo>
                    <a:pt x="412" y="1703"/>
                  </a:lnTo>
                  <a:lnTo>
                    <a:pt x="411" y="1704"/>
                  </a:lnTo>
                  <a:lnTo>
                    <a:pt x="411" y="1704"/>
                  </a:lnTo>
                  <a:cubicBezTo>
                    <a:pt x="410" y="1704"/>
                    <a:pt x="410" y="1704"/>
                    <a:pt x="410" y="1704"/>
                  </a:cubicBezTo>
                  <a:cubicBezTo>
                    <a:pt x="410" y="1696"/>
                    <a:pt x="406" y="1692"/>
                    <a:pt x="406" y="1685"/>
                  </a:cubicBezTo>
                  <a:cubicBezTo>
                    <a:pt x="410" y="1595"/>
                    <a:pt x="472" y="1228"/>
                    <a:pt x="487" y="1137"/>
                  </a:cubicBezTo>
                  <a:lnTo>
                    <a:pt x="487" y="1137"/>
                  </a:lnTo>
                  <a:lnTo>
                    <a:pt x="482" y="1137"/>
                  </a:lnTo>
                  <a:cubicBezTo>
                    <a:pt x="466" y="1137"/>
                    <a:pt x="451" y="1133"/>
                    <a:pt x="435" y="1121"/>
                  </a:cubicBezTo>
                  <a:cubicBezTo>
                    <a:pt x="439" y="1117"/>
                    <a:pt x="439" y="1117"/>
                    <a:pt x="439" y="1117"/>
                  </a:cubicBezTo>
                  <a:cubicBezTo>
                    <a:pt x="435" y="1121"/>
                    <a:pt x="435" y="1121"/>
                    <a:pt x="435" y="1121"/>
                  </a:cubicBezTo>
                  <a:cubicBezTo>
                    <a:pt x="423" y="1113"/>
                    <a:pt x="412" y="1102"/>
                    <a:pt x="402" y="1088"/>
                  </a:cubicBezTo>
                  <a:lnTo>
                    <a:pt x="399" y="1083"/>
                  </a:lnTo>
                  <a:lnTo>
                    <a:pt x="393" y="1090"/>
                  </a:lnTo>
                  <a:cubicBezTo>
                    <a:pt x="367" y="1122"/>
                    <a:pt x="321" y="1178"/>
                    <a:pt x="283" y="1213"/>
                  </a:cubicBezTo>
                  <a:cubicBezTo>
                    <a:pt x="263" y="1229"/>
                    <a:pt x="247" y="1241"/>
                    <a:pt x="227" y="1245"/>
                  </a:cubicBezTo>
                  <a:cubicBezTo>
                    <a:pt x="227" y="1245"/>
                    <a:pt x="223" y="1241"/>
                    <a:pt x="223" y="1241"/>
                  </a:cubicBezTo>
                  <a:cubicBezTo>
                    <a:pt x="223" y="1233"/>
                    <a:pt x="223" y="1233"/>
                    <a:pt x="223" y="1233"/>
                  </a:cubicBezTo>
                  <a:cubicBezTo>
                    <a:pt x="219" y="1241"/>
                    <a:pt x="219" y="1241"/>
                    <a:pt x="219" y="1241"/>
                  </a:cubicBezTo>
                  <a:cubicBezTo>
                    <a:pt x="191" y="1233"/>
                    <a:pt x="171" y="1193"/>
                    <a:pt x="147" y="1154"/>
                  </a:cubicBezTo>
                  <a:cubicBezTo>
                    <a:pt x="131" y="1118"/>
                    <a:pt x="119" y="1083"/>
                    <a:pt x="115" y="1063"/>
                  </a:cubicBezTo>
                  <a:cubicBezTo>
                    <a:pt x="115" y="1063"/>
                    <a:pt x="111" y="1063"/>
                    <a:pt x="111" y="1063"/>
                  </a:cubicBezTo>
                  <a:cubicBezTo>
                    <a:pt x="84" y="1063"/>
                    <a:pt x="24" y="1079"/>
                    <a:pt x="20" y="1083"/>
                  </a:cubicBezTo>
                  <a:cubicBezTo>
                    <a:pt x="16" y="1075"/>
                    <a:pt x="16" y="1075"/>
                    <a:pt x="16" y="1075"/>
                  </a:cubicBezTo>
                  <a:cubicBezTo>
                    <a:pt x="8" y="1075"/>
                    <a:pt x="8" y="1075"/>
                    <a:pt x="8" y="1075"/>
                  </a:cubicBezTo>
                  <a:cubicBezTo>
                    <a:pt x="0" y="1051"/>
                    <a:pt x="0" y="1051"/>
                    <a:pt x="0" y="1051"/>
                  </a:cubicBezTo>
                  <a:cubicBezTo>
                    <a:pt x="12" y="1051"/>
                    <a:pt x="12" y="1051"/>
                    <a:pt x="12" y="1051"/>
                  </a:cubicBezTo>
                  <a:cubicBezTo>
                    <a:pt x="16" y="1051"/>
                    <a:pt x="16" y="1051"/>
                    <a:pt x="20" y="1047"/>
                  </a:cubicBezTo>
                  <a:cubicBezTo>
                    <a:pt x="28" y="1047"/>
                    <a:pt x="36" y="1043"/>
                    <a:pt x="48" y="1043"/>
                  </a:cubicBezTo>
                  <a:cubicBezTo>
                    <a:pt x="68" y="1039"/>
                    <a:pt x="92" y="1031"/>
                    <a:pt x="111" y="1031"/>
                  </a:cubicBezTo>
                  <a:cubicBezTo>
                    <a:pt x="115" y="1031"/>
                    <a:pt x="123" y="1031"/>
                    <a:pt x="127" y="1035"/>
                  </a:cubicBezTo>
                  <a:cubicBezTo>
                    <a:pt x="135" y="1039"/>
                    <a:pt x="143" y="1043"/>
                    <a:pt x="143" y="1055"/>
                  </a:cubicBezTo>
                  <a:cubicBezTo>
                    <a:pt x="143" y="1059"/>
                    <a:pt x="143" y="1059"/>
                    <a:pt x="143" y="1059"/>
                  </a:cubicBezTo>
                  <a:cubicBezTo>
                    <a:pt x="143" y="1063"/>
                    <a:pt x="159" y="1106"/>
                    <a:pt x="179" y="1138"/>
                  </a:cubicBezTo>
                  <a:cubicBezTo>
                    <a:pt x="187" y="1158"/>
                    <a:pt x="199" y="1178"/>
                    <a:pt x="207" y="1190"/>
                  </a:cubicBezTo>
                  <a:cubicBezTo>
                    <a:pt x="215" y="1201"/>
                    <a:pt x="227" y="1213"/>
                    <a:pt x="227" y="1213"/>
                  </a:cubicBezTo>
                  <a:cubicBezTo>
                    <a:pt x="227" y="1213"/>
                    <a:pt x="227" y="1213"/>
                    <a:pt x="231" y="1213"/>
                  </a:cubicBezTo>
                  <a:cubicBezTo>
                    <a:pt x="231" y="1209"/>
                    <a:pt x="231" y="1209"/>
                    <a:pt x="231" y="1209"/>
                  </a:cubicBezTo>
                  <a:cubicBezTo>
                    <a:pt x="235" y="1209"/>
                    <a:pt x="235" y="1209"/>
                    <a:pt x="239" y="1205"/>
                  </a:cubicBezTo>
                  <a:cubicBezTo>
                    <a:pt x="247" y="1201"/>
                    <a:pt x="255" y="1197"/>
                    <a:pt x="263" y="1190"/>
                  </a:cubicBezTo>
                  <a:cubicBezTo>
                    <a:pt x="279" y="1174"/>
                    <a:pt x="299" y="1154"/>
                    <a:pt x="318" y="1130"/>
                  </a:cubicBezTo>
                  <a:cubicBezTo>
                    <a:pt x="344" y="1098"/>
                    <a:pt x="370" y="1066"/>
                    <a:pt x="381" y="1053"/>
                  </a:cubicBezTo>
                  <a:lnTo>
                    <a:pt x="382" y="1052"/>
                  </a:lnTo>
                  <a:lnTo>
                    <a:pt x="376" y="1037"/>
                  </a:lnTo>
                  <a:cubicBezTo>
                    <a:pt x="363" y="1001"/>
                    <a:pt x="355" y="958"/>
                    <a:pt x="355" y="915"/>
                  </a:cubicBezTo>
                  <a:cubicBezTo>
                    <a:pt x="355" y="860"/>
                    <a:pt x="367" y="800"/>
                    <a:pt x="399" y="753"/>
                  </a:cubicBezTo>
                  <a:cubicBezTo>
                    <a:pt x="422" y="719"/>
                    <a:pt x="452" y="692"/>
                    <a:pt x="486" y="670"/>
                  </a:cubicBezTo>
                  <a:lnTo>
                    <a:pt x="492" y="667"/>
                  </a:lnTo>
                  <a:lnTo>
                    <a:pt x="492" y="667"/>
                  </a:lnTo>
                  <a:cubicBezTo>
                    <a:pt x="488" y="667"/>
                    <a:pt x="488" y="667"/>
                    <a:pt x="488" y="667"/>
                  </a:cubicBezTo>
                  <a:cubicBezTo>
                    <a:pt x="488" y="659"/>
                    <a:pt x="488" y="659"/>
                    <a:pt x="488" y="659"/>
                  </a:cubicBezTo>
                  <a:cubicBezTo>
                    <a:pt x="488" y="655"/>
                    <a:pt x="488" y="655"/>
                    <a:pt x="488" y="651"/>
                  </a:cubicBezTo>
                  <a:cubicBezTo>
                    <a:pt x="488" y="524"/>
                    <a:pt x="421" y="417"/>
                    <a:pt x="354" y="337"/>
                  </a:cubicBezTo>
                  <a:cubicBezTo>
                    <a:pt x="324" y="306"/>
                    <a:pt x="295" y="279"/>
                    <a:pt x="272" y="258"/>
                  </a:cubicBezTo>
                  <a:lnTo>
                    <a:pt x="271" y="258"/>
                  </a:lnTo>
                  <a:lnTo>
                    <a:pt x="270" y="258"/>
                  </a:lnTo>
                  <a:lnTo>
                    <a:pt x="270" y="257"/>
                  </a:lnTo>
                  <a:lnTo>
                    <a:pt x="263" y="251"/>
                  </a:lnTo>
                  <a:cubicBezTo>
                    <a:pt x="244" y="235"/>
                    <a:pt x="229" y="223"/>
                    <a:pt x="220" y="217"/>
                  </a:cubicBezTo>
                  <a:lnTo>
                    <a:pt x="219" y="216"/>
                  </a:lnTo>
                  <a:lnTo>
                    <a:pt x="219" y="214"/>
                  </a:lnTo>
                  <a:lnTo>
                    <a:pt x="219" y="214"/>
                  </a:lnTo>
                  <a:lnTo>
                    <a:pt x="219" y="211"/>
                  </a:lnTo>
                  <a:cubicBezTo>
                    <a:pt x="219" y="206"/>
                    <a:pt x="219" y="206"/>
                    <a:pt x="219" y="206"/>
                  </a:cubicBezTo>
                  <a:cubicBezTo>
                    <a:pt x="215" y="206"/>
                    <a:pt x="215" y="206"/>
                    <a:pt x="215" y="206"/>
                  </a:cubicBezTo>
                  <a:cubicBezTo>
                    <a:pt x="231" y="178"/>
                    <a:pt x="231" y="178"/>
                    <a:pt x="231" y="178"/>
                  </a:cubicBezTo>
                  <a:cubicBezTo>
                    <a:pt x="235" y="190"/>
                    <a:pt x="235" y="190"/>
                    <a:pt x="235" y="190"/>
                  </a:cubicBezTo>
                  <a:cubicBezTo>
                    <a:pt x="235" y="190"/>
                    <a:pt x="235" y="190"/>
                    <a:pt x="239" y="190"/>
                  </a:cubicBezTo>
                  <a:cubicBezTo>
                    <a:pt x="239" y="194"/>
                    <a:pt x="243" y="194"/>
                    <a:pt x="247" y="198"/>
                  </a:cubicBezTo>
                  <a:cubicBezTo>
                    <a:pt x="249" y="199"/>
                    <a:pt x="251" y="200"/>
                    <a:pt x="253" y="202"/>
                  </a:cubicBezTo>
                  <a:lnTo>
                    <a:pt x="256" y="203"/>
                  </a:lnTo>
                  <a:lnTo>
                    <a:pt x="250" y="182"/>
                  </a:lnTo>
                  <a:lnTo>
                    <a:pt x="250" y="178"/>
                  </a:lnTo>
                  <a:lnTo>
                    <a:pt x="278" y="171"/>
                  </a:lnTo>
                  <a:lnTo>
                    <a:pt x="299" y="240"/>
                  </a:lnTo>
                  <a:lnTo>
                    <a:pt x="299" y="240"/>
                  </a:lnTo>
                  <a:cubicBezTo>
                    <a:pt x="323" y="261"/>
                    <a:pt x="350" y="287"/>
                    <a:pt x="377" y="317"/>
                  </a:cubicBezTo>
                  <a:cubicBezTo>
                    <a:pt x="449" y="397"/>
                    <a:pt x="520" y="512"/>
                    <a:pt x="520" y="651"/>
                  </a:cubicBezTo>
                  <a:lnTo>
                    <a:pt x="520" y="652"/>
                  </a:lnTo>
                  <a:lnTo>
                    <a:pt x="535" y="645"/>
                  </a:lnTo>
                  <a:cubicBezTo>
                    <a:pt x="576" y="627"/>
                    <a:pt x="619" y="618"/>
                    <a:pt x="658" y="618"/>
                  </a:cubicBezTo>
                  <a:lnTo>
                    <a:pt x="663" y="618"/>
                  </a:lnTo>
                  <a:lnTo>
                    <a:pt x="664" y="618"/>
                  </a:lnTo>
                  <a:lnTo>
                    <a:pt x="672" y="618"/>
                  </a:lnTo>
                  <a:lnTo>
                    <a:pt x="672" y="619"/>
                  </a:lnTo>
                  <a:lnTo>
                    <a:pt x="681" y="619"/>
                  </a:lnTo>
                  <a:cubicBezTo>
                    <a:pt x="684" y="620"/>
                    <a:pt x="688" y="620"/>
                    <a:pt x="692" y="621"/>
                  </a:cubicBezTo>
                  <a:lnTo>
                    <a:pt x="701" y="623"/>
                  </a:lnTo>
                  <a:lnTo>
                    <a:pt x="702" y="620"/>
                  </a:lnTo>
                  <a:lnTo>
                    <a:pt x="699" y="619"/>
                  </a:lnTo>
                  <a:cubicBezTo>
                    <a:pt x="599" y="587"/>
                    <a:pt x="525" y="493"/>
                    <a:pt x="525" y="381"/>
                  </a:cubicBezTo>
                  <a:cubicBezTo>
                    <a:pt x="525" y="242"/>
                    <a:pt x="637" y="131"/>
                    <a:pt x="772" y="131"/>
                  </a:cubicBezTo>
                  <a:cubicBezTo>
                    <a:pt x="806" y="131"/>
                    <a:pt x="838" y="138"/>
                    <a:pt x="867" y="150"/>
                  </a:cubicBezTo>
                  <a:lnTo>
                    <a:pt x="868" y="150"/>
                  </a:lnTo>
                  <a:lnTo>
                    <a:pt x="869" y="150"/>
                  </a:lnTo>
                  <a:cubicBezTo>
                    <a:pt x="871" y="149"/>
                    <a:pt x="873" y="148"/>
                    <a:pt x="875" y="146"/>
                  </a:cubicBezTo>
                  <a:cubicBezTo>
                    <a:pt x="883" y="142"/>
                    <a:pt x="895" y="135"/>
                    <a:pt x="907" y="127"/>
                  </a:cubicBezTo>
                  <a:cubicBezTo>
                    <a:pt x="926" y="115"/>
                    <a:pt x="946" y="95"/>
                    <a:pt x="950" y="87"/>
                  </a:cubicBezTo>
                  <a:cubicBezTo>
                    <a:pt x="950" y="83"/>
                    <a:pt x="938" y="63"/>
                    <a:pt x="926" y="51"/>
                  </a:cubicBezTo>
                  <a:cubicBezTo>
                    <a:pt x="919" y="40"/>
                    <a:pt x="903" y="32"/>
                    <a:pt x="899" y="32"/>
                  </a:cubicBezTo>
                  <a:cubicBezTo>
                    <a:pt x="895" y="36"/>
                    <a:pt x="895" y="40"/>
                    <a:pt x="895" y="44"/>
                  </a:cubicBezTo>
                  <a:cubicBezTo>
                    <a:pt x="895" y="47"/>
                    <a:pt x="895" y="55"/>
                    <a:pt x="899" y="55"/>
                  </a:cubicBezTo>
                  <a:cubicBezTo>
                    <a:pt x="907" y="59"/>
                    <a:pt x="919" y="67"/>
                    <a:pt x="922" y="67"/>
                  </a:cubicBezTo>
                  <a:cubicBezTo>
                    <a:pt x="930" y="71"/>
                    <a:pt x="930" y="71"/>
                    <a:pt x="930" y="71"/>
                  </a:cubicBezTo>
                  <a:cubicBezTo>
                    <a:pt x="919" y="99"/>
                    <a:pt x="919" y="99"/>
                    <a:pt x="919" y="99"/>
                  </a:cubicBezTo>
                  <a:cubicBezTo>
                    <a:pt x="911" y="99"/>
                    <a:pt x="911" y="99"/>
                    <a:pt x="911" y="99"/>
                  </a:cubicBezTo>
                  <a:cubicBezTo>
                    <a:pt x="907" y="99"/>
                    <a:pt x="907" y="99"/>
                    <a:pt x="907" y="99"/>
                  </a:cubicBezTo>
                  <a:cubicBezTo>
                    <a:pt x="907" y="95"/>
                    <a:pt x="907" y="95"/>
                    <a:pt x="907" y="95"/>
                  </a:cubicBezTo>
                  <a:cubicBezTo>
                    <a:pt x="903" y="95"/>
                    <a:pt x="903" y="91"/>
                    <a:pt x="899" y="91"/>
                  </a:cubicBezTo>
                  <a:cubicBezTo>
                    <a:pt x="895" y="87"/>
                    <a:pt x="887" y="87"/>
                    <a:pt x="883" y="83"/>
                  </a:cubicBezTo>
                  <a:cubicBezTo>
                    <a:pt x="867" y="75"/>
                    <a:pt x="863" y="59"/>
                    <a:pt x="863" y="44"/>
                  </a:cubicBezTo>
                  <a:cubicBezTo>
                    <a:pt x="863" y="32"/>
                    <a:pt x="867" y="20"/>
                    <a:pt x="879" y="8"/>
                  </a:cubicBezTo>
                  <a:cubicBezTo>
                    <a:pt x="883" y="0"/>
                    <a:pt x="891" y="0"/>
                    <a:pt x="899" y="0"/>
                  </a:cubicBez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pic>
          <p:nvPicPr>
            <p:cNvPr id="49" name="图片 48"/>
            <p:cNvPicPr>
              <a:picLocks noChangeAspect="1"/>
            </p:cNvPicPr>
            <p:nvPr userDrawn="1">
              <p:custDataLst>
                <p:tags r:id="rId6"/>
              </p:custDataLst>
            </p:nvPr>
          </p:nvPicPr>
          <p:blipFill rotWithShape="1">
            <a:blip r:embed="rId7"/>
            <a:srcRect/>
            <a:stretch>
              <a:fillRect/>
            </a:stretch>
          </p:blipFill>
          <p:spPr>
            <a:xfrm>
              <a:off x="17168" y="9660"/>
              <a:ext cx="756" cy="682"/>
            </a:xfrm>
            <a:prstGeom prst="rect">
              <a:avLst/>
            </a:prstGeom>
          </p:spPr>
        </p:pic>
        <p:sp>
          <p:nvSpPr>
            <p:cNvPr id="87" name="Freeform 56"/>
            <p:cNvSpPr>
              <a:spLocks noEditPoints="1"/>
            </p:cNvSpPr>
            <p:nvPr userDrawn="1">
              <p:custDataLst>
                <p:tags r:id="rId8"/>
              </p:custDataLst>
            </p:nvPr>
          </p:nvSpPr>
          <p:spPr bwMode="auto">
            <a:xfrm>
              <a:off x="17885" y="9292"/>
              <a:ext cx="963" cy="1415"/>
            </a:xfrm>
            <a:custGeom>
              <a:avLst/>
              <a:gdLst>
                <a:gd name="T0" fmla="*/ 0 w 112"/>
                <a:gd name="T1" fmla="*/ 55 h 110"/>
                <a:gd name="T2" fmla="*/ 56 w 112"/>
                <a:gd name="T3" fmla="*/ 0 h 110"/>
                <a:gd name="T4" fmla="*/ 56 w 112"/>
                <a:gd name="T5" fmla="*/ 0 h 110"/>
                <a:gd name="T6" fmla="*/ 112 w 112"/>
                <a:gd name="T7" fmla="*/ 55 h 110"/>
                <a:gd name="T8" fmla="*/ 112 w 112"/>
                <a:gd name="T9" fmla="*/ 55 h 110"/>
                <a:gd name="T10" fmla="*/ 56 w 112"/>
                <a:gd name="T11" fmla="*/ 110 h 110"/>
                <a:gd name="T12" fmla="*/ 56 w 112"/>
                <a:gd name="T13" fmla="*/ 110 h 110"/>
                <a:gd name="T14" fmla="*/ 0 w 112"/>
                <a:gd name="T15" fmla="*/ 55 h 110"/>
                <a:gd name="T16" fmla="*/ 4 w 112"/>
                <a:gd name="T17" fmla="*/ 55 h 110"/>
                <a:gd name="T18" fmla="*/ 56 w 112"/>
                <a:gd name="T19" fmla="*/ 106 h 110"/>
                <a:gd name="T20" fmla="*/ 56 w 112"/>
                <a:gd name="T21" fmla="*/ 106 h 110"/>
                <a:gd name="T22" fmla="*/ 108 w 112"/>
                <a:gd name="T23" fmla="*/ 55 h 110"/>
                <a:gd name="T24" fmla="*/ 108 w 112"/>
                <a:gd name="T25" fmla="*/ 55 h 110"/>
                <a:gd name="T26" fmla="*/ 56 w 112"/>
                <a:gd name="T27" fmla="*/ 4 h 110"/>
                <a:gd name="T28" fmla="*/ 56 w 112"/>
                <a:gd name="T29" fmla="*/ 4 h 110"/>
                <a:gd name="T30" fmla="*/ 4 w 112"/>
                <a:gd name="T31"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3" h="1415">
                  <a:moveTo>
                    <a:pt x="425" y="601"/>
                  </a:moveTo>
                  <a:lnTo>
                    <a:pt x="436" y="710"/>
                  </a:lnTo>
                  <a:lnTo>
                    <a:pt x="463" y="739"/>
                  </a:lnTo>
                  <a:lnTo>
                    <a:pt x="463" y="716"/>
                  </a:lnTo>
                  <a:lnTo>
                    <a:pt x="425" y="601"/>
                  </a:lnTo>
                  <a:close/>
                  <a:moveTo>
                    <a:pt x="462" y="492"/>
                  </a:moveTo>
                  <a:lnTo>
                    <a:pt x="450" y="546"/>
                  </a:lnTo>
                  <a:lnTo>
                    <a:pt x="428" y="518"/>
                  </a:lnTo>
                  <a:lnTo>
                    <a:pt x="490" y="713"/>
                  </a:lnTo>
                  <a:lnTo>
                    <a:pt x="490" y="811"/>
                  </a:lnTo>
                  <a:lnTo>
                    <a:pt x="412" y="726"/>
                  </a:lnTo>
                  <a:lnTo>
                    <a:pt x="408" y="723"/>
                  </a:lnTo>
                  <a:lnTo>
                    <a:pt x="408" y="720"/>
                  </a:lnTo>
                  <a:lnTo>
                    <a:pt x="392" y="524"/>
                  </a:lnTo>
                  <a:lnTo>
                    <a:pt x="375" y="556"/>
                  </a:lnTo>
                  <a:lnTo>
                    <a:pt x="352" y="516"/>
                  </a:lnTo>
                  <a:lnTo>
                    <a:pt x="350" y="519"/>
                  </a:lnTo>
                  <a:cubicBezTo>
                    <a:pt x="349" y="523"/>
                    <a:pt x="347" y="526"/>
                    <a:pt x="345" y="529"/>
                  </a:cubicBezTo>
                  <a:lnTo>
                    <a:pt x="344" y="533"/>
                  </a:lnTo>
                  <a:lnTo>
                    <a:pt x="344" y="533"/>
                  </a:lnTo>
                  <a:lnTo>
                    <a:pt x="344" y="533"/>
                  </a:lnTo>
                  <a:lnTo>
                    <a:pt x="341" y="540"/>
                  </a:lnTo>
                  <a:cubicBezTo>
                    <a:pt x="327" y="578"/>
                    <a:pt x="320" y="628"/>
                    <a:pt x="320" y="679"/>
                  </a:cubicBezTo>
                  <a:cubicBezTo>
                    <a:pt x="320" y="683"/>
                    <a:pt x="320" y="683"/>
                    <a:pt x="320" y="683"/>
                  </a:cubicBezTo>
                  <a:cubicBezTo>
                    <a:pt x="320" y="727"/>
                    <a:pt x="347" y="778"/>
                    <a:pt x="385" y="818"/>
                  </a:cubicBezTo>
                  <a:cubicBezTo>
                    <a:pt x="422" y="856"/>
                    <a:pt x="470" y="883"/>
                    <a:pt x="500" y="883"/>
                  </a:cubicBezTo>
                  <a:cubicBezTo>
                    <a:pt x="500" y="883"/>
                    <a:pt x="500" y="883"/>
                    <a:pt x="504" y="883"/>
                  </a:cubicBezTo>
                  <a:cubicBezTo>
                    <a:pt x="524" y="883"/>
                    <a:pt x="548" y="865"/>
                    <a:pt x="567" y="837"/>
                  </a:cubicBezTo>
                  <a:lnTo>
                    <a:pt x="573" y="828"/>
                  </a:lnTo>
                  <a:lnTo>
                    <a:pt x="572" y="827"/>
                  </a:lnTo>
                  <a:cubicBezTo>
                    <a:pt x="561" y="814"/>
                    <a:pt x="561" y="814"/>
                    <a:pt x="561" y="814"/>
                  </a:cubicBezTo>
                  <a:cubicBezTo>
                    <a:pt x="571" y="811"/>
                    <a:pt x="571" y="811"/>
                    <a:pt x="571" y="811"/>
                  </a:cubicBezTo>
                  <a:cubicBezTo>
                    <a:pt x="571" y="811"/>
                    <a:pt x="575" y="811"/>
                    <a:pt x="575" y="811"/>
                  </a:cubicBezTo>
                  <a:cubicBezTo>
                    <a:pt x="577" y="808"/>
                    <a:pt x="580" y="806"/>
                    <a:pt x="584" y="803"/>
                  </a:cubicBezTo>
                  <a:lnTo>
                    <a:pt x="587" y="801"/>
                  </a:lnTo>
                  <a:lnTo>
                    <a:pt x="588" y="799"/>
                  </a:lnTo>
                  <a:cubicBezTo>
                    <a:pt x="601" y="769"/>
                    <a:pt x="609" y="733"/>
                    <a:pt x="609" y="700"/>
                  </a:cubicBezTo>
                  <a:cubicBezTo>
                    <a:pt x="609" y="679"/>
                    <a:pt x="605" y="662"/>
                    <a:pt x="602" y="649"/>
                  </a:cubicBezTo>
                  <a:cubicBezTo>
                    <a:pt x="602" y="645"/>
                    <a:pt x="602" y="645"/>
                    <a:pt x="602" y="645"/>
                  </a:cubicBezTo>
                  <a:cubicBezTo>
                    <a:pt x="579" y="577"/>
                    <a:pt x="520" y="518"/>
                    <a:pt x="463" y="492"/>
                  </a:cubicBezTo>
                  <a:lnTo>
                    <a:pt x="462" y="492"/>
                  </a:lnTo>
                  <a:close/>
                  <a:moveTo>
                    <a:pt x="383" y="485"/>
                  </a:moveTo>
                  <a:lnTo>
                    <a:pt x="383" y="485"/>
                  </a:lnTo>
                  <a:cubicBezTo>
                    <a:pt x="379" y="487"/>
                    <a:pt x="376" y="489"/>
                    <a:pt x="374" y="491"/>
                  </a:cubicBezTo>
                  <a:lnTo>
                    <a:pt x="372" y="492"/>
                  </a:lnTo>
                  <a:lnTo>
                    <a:pt x="375" y="499"/>
                  </a:lnTo>
                  <a:lnTo>
                    <a:pt x="383" y="485"/>
                  </a:lnTo>
                  <a:close/>
                  <a:moveTo>
                    <a:pt x="296" y="407"/>
                  </a:moveTo>
                  <a:lnTo>
                    <a:pt x="296" y="407"/>
                  </a:lnTo>
                  <a:cubicBezTo>
                    <a:pt x="296" y="407"/>
                    <a:pt x="296" y="407"/>
                    <a:pt x="296" y="407"/>
                  </a:cubicBezTo>
                  <a:lnTo>
                    <a:pt x="296" y="407"/>
                  </a:lnTo>
                  <a:close/>
                  <a:moveTo>
                    <a:pt x="316" y="404"/>
                  </a:moveTo>
                  <a:cubicBezTo>
                    <a:pt x="316" y="407"/>
                    <a:pt x="315" y="409"/>
                    <a:pt x="315" y="410"/>
                  </a:cubicBezTo>
                  <a:lnTo>
                    <a:pt x="314" y="411"/>
                  </a:lnTo>
                  <a:lnTo>
                    <a:pt x="318" y="409"/>
                  </a:lnTo>
                  <a:lnTo>
                    <a:pt x="319" y="409"/>
                  </a:lnTo>
                  <a:lnTo>
                    <a:pt x="318" y="406"/>
                  </a:lnTo>
                  <a:cubicBezTo>
                    <a:pt x="318" y="406"/>
                    <a:pt x="317" y="405"/>
                    <a:pt x="316" y="404"/>
                  </a:cubicBezTo>
                  <a:close/>
                  <a:moveTo>
                    <a:pt x="279" y="390"/>
                  </a:moveTo>
                  <a:cubicBezTo>
                    <a:pt x="279" y="394"/>
                    <a:pt x="279" y="394"/>
                    <a:pt x="275" y="394"/>
                  </a:cubicBezTo>
                  <a:cubicBezTo>
                    <a:pt x="274" y="395"/>
                    <a:pt x="273" y="397"/>
                    <a:pt x="272" y="398"/>
                  </a:cubicBezTo>
                  <a:lnTo>
                    <a:pt x="272" y="399"/>
                  </a:lnTo>
                  <a:lnTo>
                    <a:pt x="284" y="407"/>
                  </a:lnTo>
                  <a:lnTo>
                    <a:pt x="289" y="410"/>
                  </a:lnTo>
                  <a:lnTo>
                    <a:pt x="289" y="409"/>
                  </a:lnTo>
                  <a:cubicBezTo>
                    <a:pt x="289" y="407"/>
                    <a:pt x="289" y="407"/>
                    <a:pt x="289" y="407"/>
                  </a:cubicBezTo>
                  <a:cubicBezTo>
                    <a:pt x="289" y="407"/>
                    <a:pt x="289" y="404"/>
                    <a:pt x="289" y="404"/>
                  </a:cubicBezTo>
                  <a:cubicBezTo>
                    <a:pt x="289" y="400"/>
                    <a:pt x="289" y="400"/>
                    <a:pt x="289" y="397"/>
                  </a:cubicBezTo>
                  <a:cubicBezTo>
                    <a:pt x="289" y="397"/>
                    <a:pt x="286" y="394"/>
                    <a:pt x="282" y="390"/>
                  </a:cubicBezTo>
                  <a:cubicBezTo>
                    <a:pt x="282" y="390"/>
                    <a:pt x="282" y="390"/>
                    <a:pt x="279" y="390"/>
                  </a:cubicBezTo>
                  <a:close/>
                  <a:moveTo>
                    <a:pt x="323" y="340"/>
                  </a:moveTo>
                  <a:cubicBezTo>
                    <a:pt x="322" y="340"/>
                    <a:pt x="321" y="340"/>
                    <a:pt x="321" y="340"/>
                  </a:cubicBezTo>
                  <a:cubicBezTo>
                    <a:pt x="317" y="340"/>
                    <a:pt x="317" y="340"/>
                    <a:pt x="317" y="340"/>
                  </a:cubicBezTo>
                  <a:cubicBezTo>
                    <a:pt x="314" y="340"/>
                    <a:pt x="310" y="343"/>
                    <a:pt x="303" y="347"/>
                  </a:cubicBezTo>
                  <a:cubicBezTo>
                    <a:pt x="297" y="350"/>
                    <a:pt x="286" y="357"/>
                    <a:pt x="276" y="360"/>
                  </a:cubicBezTo>
                  <a:cubicBezTo>
                    <a:pt x="266" y="365"/>
                    <a:pt x="257" y="371"/>
                    <a:pt x="249" y="376"/>
                  </a:cubicBezTo>
                  <a:lnTo>
                    <a:pt x="248" y="377"/>
                  </a:lnTo>
                  <a:lnTo>
                    <a:pt x="249" y="379"/>
                  </a:lnTo>
                  <a:lnTo>
                    <a:pt x="252" y="382"/>
                  </a:lnTo>
                  <a:lnTo>
                    <a:pt x="252" y="381"/>
                  </a:lnTo>
                  <a:cubicBezTo>
                    <a:pt x="253" y="379"/>
                    <a:pt x="256" y="377"/>
                    <a:pt x="258" y="377"/>
                  </a:cubicBezTo>
                  <a:cubicBezTo>
                    <a:pt x="262" y="370"/>
                    <a:pt x="272" y="363"/>
                    <a:pt x="282" y="363"/>
                  </a:cubicBezTo>
                  <a:cubicBezTo>
                    <a:pt x="289" y="363"/>
                    <a:pt x="296" y="366"/>
                    <a:pt x="303" y="370"/>
                  </a:cubicBezTo>
                  <a:cubicBezTo>
                    <a:pt x="303" y="373"/>
                    <a:pt x="306" y="373"/>
                    <a:pt x="306" y="377"/>
                  </a:cubicBezTo>
                  <a:cubicBezTo>
                    <a:pt x="310" y="377"/>
                    <a:pt x="310" y="377"/>
                    <a:pt x="310" y="377"/>
                  </a:cubicBezTo>
                  <a:cubicBezTo>
                    <a:pt x="310" y="377"/>
                    <a:pt x="313" y="377"/>
                    <a:pt x="313" y="377"/>
                  </a:cubicBezTo>
                  <a:cubicBezTo>
                    <a:pt x="316" y="377"/>
                    <a:pt x="320" y="377"/>
                    <a:pt x="323" y="380"/>
                  </a:cubicBezTo>
                  <a:cubicBezTo>
                    <a:pt x="333" y="383"/>
                    <a:pt x="339" y="390"/>
                    <a:pt x="343" y="397"/>
                  </a:cubicBezTo>
                  <a:lnTo>
                    <a:pt x="343" y="397"/>
                  </a:lnTo>
                  <a:lnTo>
                    <a:pt x="343" y="397"/>
                  </a:lnTo>
                  <a:cubicBezTo>
                    <a:pt x="392" y="374"/>
                    <a:pt x="392" y="374"/>
                    <a:pt x="392" y="374"/>
                  </a:cubicBezTo>
                  <a:cubicBezTo>
                    <a:pt x="389" y="371"/>
                    <a:pt x="385" y="364"/>
                    <a:pt x="382" y="357"/>
                  </a:cubicBezTo>
                  <a:cubicBezTo>
                    <a:pt x="379" y="354"/>
                    <a:pt x="336" y="339"/>
                    <a:pt x="323" y="340"/>
                  </a:cubicBezTo>
                  <a:close/>
                  <a:moveTo>
                    <a:pt x="242" y="214"/>
                  </a:moveTo>
                  <a:lnTo>
                    <a:pt x="249" y="214"/>
                  </a:lnTo>
                  <a:lnTo>
                    <a:pt x="266" y="214"/>
                  </a:lnTo>
                  <a:lnTo>
                    <a:pt x="266" y="241"/>
                  </a:lnTo>
                  <a:lnTo>
                    <a:pt x="259" y="241"/>
                  </a:lnTo>
                  <a:lnTo>
                    <a:pt x="249" y="241"/>
                  </a:lnTo>
                  <a:lnTo>
                    <a:pt x="242" y="241"/>
                  </a:lnTo>
                  <a:lnTo>
                    <a:pt x="242" y="214"/>
                  </a:lnTo>
                  <a:close/>
                  <a:moveTo>
                    <a:pt x="374" y="99"/>
                  </a:moveTo>
                  <a:cubicBezTo>
                    <a:pt x="279" y="99"/>
                    <a:pt x="204" y="174"/>
                    <a:pt x="204" y="266"/>
                  </a:cubicBezTo>
                  <a:cubicBezTo>
                    <a:pt x="204" y="296"/>
                    <a:pt x="212" y="324"/>
                    <a:pt x="226" y="348"/>
                  </a:cubicBezTo>
                  <a:lnTo>
                    <a:pt x="232" y="356"/>
                  </a:lnTo>
                  <a:lnTo>
                    <a:pt x="233" y="356"/>
                  </a:lnTo>
                  <a:cubicBezTo>
                    <a:pt x="234" y="355"/>
                    <a:pt x="235" y="354"/>
                    <a:pt x="235" y="354"/>
                  </a:cubicBezTo>
                  <a:cubicBezTo>
                    <a:pt x="242" y="350"/>
                    <a:pt x="252" y="343"/>
                    <a:pt x="263" y="337"/>
                  </a:cubicBezTo>
                  <a:cubicBezTo>
                    <a:pt x="283" y="327"/>
                    <a:pt x="303" y="313"/>
                    <a:pt x="317" y="313"/>
                  </a:cubicBezTo>
                  <a:cubicBezTo>
                    <a:pt x="317" y="313"/>
                    <a:pt x="317" y="313"/>
                    <a:pt x="321" y="313"/>
                  </a:cubicBezTo>
                  <a:cubicBezTo>
                    <a:pt x="338" y="313"/>
                    <a:pt x="382" y="323"/>
                    <a:pt x="402" y="340"/>
                  </a:cubicBezTo>
                  <a:cubicBezTo>
                    <a:pt x="416" y="354"/>
                    <a:pt x="423" y="374"/>
                    <a:pt x="423" y="377"/>
                  </a:cubicBezTo>
                  <a:cubicBezTo>
                    <a:pt x="426" y="391"/>
                    <a:pt x="426" y="391"/>
                    <a:pt x="426" y="391"/>
                  </a:cubicBezTo>
                  <a:cubicBezTo>
                    <a:pt x="389" y="408"/>
                    <a:pt x="363" y="419"/>
                    <a:pt x="346" y="427"/>
                  </a:cubicBezTo>
                  <a:lnTo>
                    <a:pt x="342" y="429"/>
                  </a:lnTo>
                  <a:lnTo>
                    <a:pt x="352" y="431"/>
                  </a:lnTo>
                  <a:cubicBezTo>
                    <a:pt x="359" y="431"/>
                    <a:pt x="367" y="432"/>
                    <a:pt x="374" y="432"/>
                  </a:cubicBezTo>
                  <a:cubicBezTo>
                    <a:pt x="466" y="432"/>
                    <a:pt x="544" y="357"/>
                    <a:pt x="544" y="266"/>
                  </a:cubicBezTo>
                  <a:cubicBezTo>
                    <a:pt x="544" y="174"/>
                    <a:pt x="466" y="99"/>
                    <a:pt x="374" y="99"/>
                  </a:cubicBezTo>
                  <a:close/>
                  <a:moveTo>
                    <a:pt x="217" y="0"/>
                  </a:moveTo>
                  <a:cubicBezTo>
                    <a:pt x="217" y="10"/>
                    <a:pt x="217" y="10"/>
                    <a:pt x="217" y="10"/>
                  </a:cubicBezTo>
                  <a:cubicBezTo>
                    <a:pt x="217" y="24"/>
                    <a:pt x="217" y="24"/>
                    <a:pt x="217" y="24"/>
                  </a:cubicBezTo>
                  <a:cubicBezTo>
                    <a:pt x="217" y="27"/>
                    <a:pt x="214" y="27"/>
                    <a:pt x="214" y="27"/>
                  </a:cubicBezTo>
                  <a:cubicBezTo>
                    <a:pt x="214" y="27"/>
                    <a:pt x="214" y="27"/>
                    <a:pt x="214" y="31"/>
                  </a:cubicBezTo>
                  <a:cubicBezTo>
                    <a:pt x="214" y="31"/>
                    <a:pt x="211" y="31"/>
                    <a:pt x="211" y="31"/>
                  </a:cubicBezTo>
                  <a:cubicBezTo>
                    <a:pt x="211" y="31"/>
                    <a:pt x="207" y="31"/>
                    <a:pt x="207" y="31"/>
                  </a:cubicBezTo>
                  <a:cubicBezTo>
                    <a:pt x="204" y="31"/>
                    <a:pt x="200" y="31"/>
                    <a:pt x="197" y="31"/>
                  </a:cubicBezTo>
                  <a:cubicBezTo>
                    <a:pt x="187" y="34"/>
                    <a:pt x="177" y="38"/>
                    <a:pt x="173" y="38"/>
                  </a:cubicBezTo>
                  <a:cubicBezTo>
                    <a:pt x="173" y="41"/>
                    <a:pt x="173" y="41"/>
                    <a:pt x="177" y="44"/>
                  </a:cubicBezTo>
                  <a:cubicBezTo>
                    <a:pt x="207" y="68"/>
                    <a:pt x="265" y="92"/>
                    <a:pt x="275" y="96"/>
                  </a:cubicBezTo>
                  <a:cubicBezTo>
                    <a:pt x="276" y="96"/>
                    <a:pt x="277" y="96"/>
                    <a:pt x="277" y="96"/>
                  </a:cubicBezTo>
                  <a:lnTo>
                    <a:pt x="279" y="96"/>
                  </a:lnTo>
                  <a:lnTo>
                    <a:pt x="283" y="93"/>
                  </a:lnTo>
                  <a:lnTo>
                    <a:pt x="291" y="90"/>
                  </a:lnTo>
                  <a:lnTo>
                    <a:pt x="289" y="88"/>
                  </a:lnTo>
                  <a:cubicBezTo>
                    <a:pt x="282" y="83"/>
                    <a:pt x="273" y="73"/>
                    <a:pt x="259" y="54"/>
                  </a:cubicBezTo>
                  <a:cubicBezTo>
                    <a:pt x="260" y="53"/>
                    <a:pt x="261" y="53"/>
                    <a:pt x="261" y="53"/>
                  </a:cubicBezTo>
                  <a:lnTo>
                    <a:pt x="262" y="53"/>
                  </a:lnTo>
                  <a:lnTo>
                    <a:pt x="262" y="52"/>
                  </a:lnTo>
                  <a:lnTo>
                    <a:pt x="263" y="52"/>
                  </a:lnTo>
                  <a:lnTo>
                    <a:pt x="264" y="51"/>
                  </a:lnTo>
                  <a:lnTo>
                    <a:pt x="264" y="51"/>
                  </a:lnTo>
                  <a:lnTo>
                    <a:pt x="265" y="51"/>
                  </a:lnTo>
                  <a:lnTo>
                    <a:pt x="265" y="51"/>
                  </a:lnTo>
                  <a:lnTo>
                    <a:pt x="264" y="51"/>
                  </a:lnTo>
                  <a:lnTo>
                    <a:pt x="264" y="52"/>
                  </a:lnTo>
                  <a:lnTo>
                    <a:pt x="263" y="52"/>
                  </a:lnTo>
                  <a:lnTo>
                    <a:pt x="263" y="52"/>
                  </a:lnTo>
                  <a:lnTo>
                    <a:pt x="262" y="53"/>
                  </a:lnTo>
                  <a:lnTo>
                    <a:pt x="261" y="53"/>
                  </a:lnTo>
                  <a:cubicBezTo>
                    <a:pt x="259" y="54"/>
                    <a:pt x="259" y="54"/>
                    <a:pt x="259" y="54"/>
                  </a:cubicBezTo>
                  <a:cubicBezTo>
                    <a:pt x="256" y="47"/>
                    <a:pt x="249" y="37"/>
                    <a:pt x="249" y="30"/>
                  </a:cubicBezTo>
                  <a:cubicBezTo>
                    <a:pt x="249" y="13"/>
                    <a:pt x="263" y="6"/>
                    <a:pt x="269" y="3"/>
                  </a:cubicBezTo>
                  <a:cubicBezTo>
                    <a:pt x="280" y="3"/>
                    <a:pt x="286" y="3"/>
                    <a:pt x="293" y="3"/>
                  </a:cubicBezTo>
                  <a:cubicBezTo>
                    <a:pt x="297" y="3"/>
                    <a:pt x="297" y="3"/>
                    <a:pt x="300" y="3"/>
                  </a:cubicBezTo>
                  <a:cubicBezTo>
                    <a:pt x="307" y="3"/>
                    <a:pt x="307" y="3"/>
                    <a:pt x="307" y="3"/>
                  </a:cubicBezTo>
                  <a:cubicBezTo>
                    <a:pt x="303" y="30"/>
                    <a:pt x="303" y="30"/>
                    <a:pt x="303" y="30"/>
                  </a:cubicBezTo>
                  <a:cubicBezTo>
                    <a:pt x="297" y="30"/>
                    <a:pt x="297" y="30"/>
                    <a:pt x="297" y="30"/>
                  </a:cubicBezTo>
                  <a:cubicBezTo>
                    <a:pt x="297" y="30"/>
                    <a:pt x="297" y="30"/>
                    <a:pt x="293" y="30"/>
                  </a:cubicBezTo>
                  <a:cubicBezTo>
                    <a:pt x="290" y="30"/>
                    <a:pt x="283" y="30"/>
                    <a:pt x="280" y="30"/>
                  </a:cubicBezTo>
                  <a:cubicBezTo>
                    <a:pt x="280" y="34"/>
                    <a:pt x="280" y="37"/>
                    <a:pt x="283" y="37"/>
                  </a:cubicBezTo>
                  <a:cubicBezTo>
                    <a:pt x="293" y="54"/>
                    <a:pt x="300" y="61"/>
                    <a:pt x="307" y="67"/>
                  </a:cubicBezTo>
                  <a:cubicBezTo>
                    <a:pt x="310" y="67"/>
                    <a:pt x="310" y="71"/>
                    <a:pt x="310" y="71"/>
                  </a:cubicBezTo>
                  <a:cubicBezTo>
                    <a:pt x="317" y="71"/>
                    <a:pt x="317" y="71"/>
                    <a:pt x="317" y="71"/>
                  </a:cubicBezTo>
                  <a:cubicBezTo>
                    <a:pt x="314" y="78"/>
                    <a:pt x="314" y="78"/>
                    <a:pt x="314" y="78"/>
                  </a:cubicBezTo>
                  <a:cubicBezTo>
                    <a:pt x="314" y="81"/>
                    <a:pt x="314" y="81"/>
                    <a:pt x="314" y="81"/>
                  </a:cubicBezTo>
                  <a:lnTo>
                    <a:pt x="314" y="81"/>
                  </a:lnTo>
                  <a:lnTo>
                    <a:pt x="315" y="81"/>
                  </a:lnTo>
                  <a:cubicBezTo>
                    <a:pt x="334" y="75"/>
                    <a:pt x="354" y="72"/>
                    <a:pt x="374" y="72"/>
                  </a:cubicBezTo>
                  <a:cubicBezTo>
                    <a:pt x="483" y="72"/>
                    <a:pt x="571" y="157"/>
                    <a:pt x="571" y="266"/>
                  </a:cubicBezTo>
                  <a:cubicBezTo>
                    <a:pt x="571" y="354"/>
                    <a:pt x="508" y="431"/>
                    <a:pt x="423" y="453"/>
                  </a:cubicBezTo>
                  <a:lnTo>
                    <a:pt x="423" y="453"/>
                  </a:lnTo>
                  <a:lnTo>
                    <a:pt x="425" y="453"/>
                  </a:lnTo>
                  <a:cubicBezTo>
                    <a:pt x="428" y="453"/>
                    <a:pt x="432" y="454"/>
                    <a:pt x="436" y="455"/>
                  </a:cubicBezTo>
                  <a:lnTo>
                    <a:pt x="439" y="455"/>
                  </a:lnTo>
                  <a:lnTo>
                    <a:pt x="439" y="455"/>
                  </a:lnTo>
                  <a:lnTo>
                    <a:pt x="856" y="307"/>
                  </a:lnTo>
                  <a:lnTo>
                    <a:pt x="878" y="258"/>
                  </a:lnTo>
                  <a:lnTo>
                    <a:pt x="902" y="272"/>
                  </a:lnTo>
                  <a:lnTo>
                    <a:pt x="894" y="291"/>
                  </a:lnTo>
                  <a:lnTo>
                    <a:pt x="919" y="279"/>
                  </a:lnTo>
                  <a:lnTo>
                    <a:pt x="929" y="306"/>
                  </a:lnTo>
                  <a:lnTo>
                    <a:pt x="946" y="306"/>
                  </a:lnTo>
                  <a:lnTo>
                    <a:pt x="946" y="332"/>
                  </a:lnTo>
                  <a:lnTo>
                    <a:pt x="872" y="332"/>
                  </a:lnTo>
                  <a:lnTo>
                    <a:pt x="479" y="469"/>
                  </a:lnTo>
                  <a:lnTo>
                    <a:pt x="486" y="472"/>
                  </a:lnTo>
                  <a:cubicBezTo>
                    <a:pt x="546" y="502"/>
                    <a:pt x="602" y="563"/>
                    <a:pt x="626" y="632"/>
                  </a:cubicBezTo>
                  <a:cubicBezTo>
                    <a:pt x="626" y="639"/>
                    <a:pt x="626" y="639"/>
                    <a:pt x="626" y="639"/>
                  </a:cubicBezTo>
                  <a:cubicBezTo>
                    <a:pt x="626" y="639"/>
                    <a:pt x="626" y="639"/>
                    <a:pt x="629" y="639"/>
                  </a:cubicBezTo>
                  <a:cubicBezTo>
                    <a:pt x="629" y="645"/>
                    <a:pt x="629" y="645"/>
                    <a:pt x="629" y="645"/>
                  </a:cubicBezTo>
                  <a:cubicBezTo>
                    <a:pt x="633" y="662"/>
                    <a:pt x="636" y="679"/>
                    <a:pt x="636" y="700"/>
                  </a:cubicBezTo>
                  <a:cubicBezTo>
                    <a:pt x="636" y="724"/>
                    <a:pt x="633" y="749"/>
                    <a:pt x="626" y="774"/>
                  </a:cubicBezTo>
                  <a:lnTo>
                    <a:pt x="626" y="776"/>
                  </a:lnTo>
                  <a:lnTo>
                    <a:pt x="629" y="774"/>
                  </a:lnTo>
                  <a:cubicBezTo>
                    <a:pt x="663" y="756"/>
                    <a:pt x="704" y="736"/>
                    <a:pt x="742" y="736"/>
                  </a:cubicBezTo>
                  <a:cubicBezTo>
                    <a:pt x="755" y="736"/>
                    <a:pt x="772" y="739"/>
                    <a:pt x="786" y="750"/>
                  </a:cubicBezTo>
                  <a:cubicBezTo>
                    <a:pt x="834" y="784"/>
                    <a:pt x="868" y="831"/>
                    <a:pt x="881" y="852"/>
                  </a:cubicBezTo>
                  <a:cubicBezTo>
                    <a:pt x="949" y="821"/>
                    <a:pt x="949" y="821"/>
                    <a:pt x="949" y="821"/>
                  </a:cubicBezTo>
                  <a:cubicBezTo>
                    <a:pt x="963" y="845"/>
                    <a:pt x="963" y="845"/>
                    <a:pt x="963" y="845"/>
                  </a:cubicBezTo>
                  <a:cubicBezTo>
                    <a:pt x="871" y="886"/>
                    <a:pt x="871" y="886"/>
                    <a:pt x="871" y="886"/>
                  </a:cubicBezTo>
                  <a:cubicBezTo>
                    <a:pt x="868" y="883"/>
                    <a:pt x="868" y="883"/>
                    <a:pt x="868" y="883"/>
                  </a:cubicBezTo>
                  <a:cubicBezTo>
                    <a:pt x="864" y="876"/>
                    <a:pt x="864" y="876"/>
                    <a:pt x="864" y="876"/>
                  </a:cubicBezTo>
                  <a:lnTo>
                    <a:pt x="866" y="875"/>
                  </a:lnTo>
                  <a:lnTo>
                    <a:pt x="866" y="875"/>
                  </a:lnTo>
                  <a:lnTo>
                    <a:pt x="867" y="874"/>
                  </a:lnTo>
                  <a:cubicBezTo>
                    <a:pt x="868" y="874"/>
                    <a:pt x="868" y="874"/>
                    <a:pt x="869" y="873"/>
                  </a:cubicBezTo>
                  <a:lnTo>
                    <a:pt x="869" y="873"/>
                  </a:lnTo>
                  <a:lnTo>
                    <a:pt x="869" y="873"/>
                  </a:lnTo>
                  <a:lnTo>
                    <a:pt x="870" y="873"/>
                  </a:lnTo>
                  <a:lnTo>
                    <a:pt x="870" y="873"/>
                  </a:lnTo>
                  <a:cubicBezTo>
                    <a:pt x="871" y="872"/>
                    <a:pt x="871" y="872"/>
                    <a:pt x="871" y="872"/>
                  </a:cubicBezTo>
                  <a:cubicBezTo>
                    <a:pt x="871" y="872"/>
                    <a:pt x="871" y="872"/>
                    <a:pt x="871" y="872"/>
                  </a:cubicBezTo>
                  <a:lnTo>
                    <a:pt x="871" y="872"/>
                  </a:lnTo>
                  <a:lnTo>
                    <a:pt x="871" y="872"/>
                  </a:lnTo>
                  <a:lnTo>
                    <a:pt x="870" y="873"/>
                  </a:lnTo>
                  <a:lnTo>
                    <a:pt x="869" y="873"/>
                  </a:lnTo>
                  <a:lnTo>
                    <a:pt x="868" y="874"/>
                  </a:lnTo>
                  <a:cubicBezTo>
                    <a:pt x="868" y="874"/>
                    <a:pt x="867" y="874"/>
                    <a:pt x="866" y="875"/>
                  </a:cubicBezTo>
                  <a:lnTo>
                    <a:pt x="866" y="875"/>
                  </a:lnTo>
                  <a:lnTo>
                    <a:pt x="866" y="875"/>
                  </a:lnTo>
                  <a:lnTo>
                    <a:pt x="866" y="875"/>
                  </a:lnTo>
                  <a:lnTo>
                    <a:pt x="865" y="875"/>
                  </a:lnTo>
                  <a:cubicBezTo>
                    <a:pt x="864" y="876"/>
                    <a:pt x="864" y="876"/>
                    <a:pt x="864" y="876"/>
                  </a:cubicBezTo>
                  <a:cubicBezTo>
                    <a:pt x="864" y="876"/>
                    <a:pt x="864" y="876"/>
                    <a:pt x="864" y="872"/>
                  </a:cubicBezTo>
                  <a:cubicBezTo>
                    <a:pt x="861" y="872"/>
                    <a:pt x="861" y="869"/>
                    <a:pt x="857" y="866"/>
                  </a:cubicBezTo>
                  <a:cubicBezTo>
                    <a:pt x="854" y="859"/>
                    <a:pt x="847" y="849"/>
                    <a:pt x="837" y="838"/>
                  </a:cubicBezTo>
                  <a:cubicBezTo>
                    <a:pt x="823" y="818"/>
                    <a:pt x="796" y="791"/>
                    <a:pt x="769" y="770"/>
                  </a:cubicBezTo>
                  <a:cubicBezTo>
                    <a:pt x="762" y="767"/>
                    <a:pt x="752" y="763"/>
                    <a:pt x="742" y="763"/>
                  </a:cubicBezTo>
                  <a:cubicBezTo>
                    <a:pt x="711" y="763"/>
                    <a:pt x="673" y="780"/>
                    <a:pt x="643" y="797"/>
                  </a:cubicBezTo>
                  <a:cubicBezTo>
                    <a:pt x="631" y="805"/>
                    <a:pt x="621" y="812"/>
                    <a:pt x="612" y="818"/>
                  </a:cubicBezTo>
                  <a:lnTo>
                    <a:pt x="609" y="820"/>
                  </a:lnTo>
                  <a:lnTo>
                    <a:pt x="605" y="829"/>
                  </a:lnTo>
                  <a:cubicBezTo>
                    <a:pt x="581" y="875"/>
                    <a:pt x="545" y="908"/>
                    <a:pt x="500" y="910"/>
                  </a:cubicBezTo>
                  <a:cubicBezTo>
                    <a:pt x="482" y="909"/>
                    <a:pt x="461" y="903"/>
                    <a:pt x="441" y="893"/>
                  </a:cubicBezTo>
                  <a:lnTo>
                    <a:pt x="433" y="889"/>
                  </a:lnTo>
                  <a:lnTo>
                    <a:pt x="433" y="891"/>
                  </a:lnTo>
                  <a:cubicBezTo>
                    <a:pt x="433" y="896"/>
                    <a:pt x="433" y="896"/>
                    <a:pt x="433" y="896"/>
                  </a:cubicBezTo>
                  <a:cubicBezTo>
                    <a:pt x="433" y="896"/>
                    <a:pt x="433" y="899"/>
                    <a:pt x="433" y="906"/>
                  </a:cubicBezTo>
                  <a:cubicBezTo>
                    <a:pt x="433" y="906"/>
                    <a:pt x="433" y="909"/>
                    <a:pt x="433" y="909"/>
                  </a:cubicBezTo>
                  <a:cubicBezTo>
                    <a:pt x="433" y="960"/>
                    <a:pt x="433" y="1150"/>
                    <a:pt x="454" y="1215"/>
                  </a:cubicBezTo>
                  <a:cubicBezTo>
                    <a:pt x="478" y="1300"/>
                    <a:pt x="478" y="1384"/>
                    <a:pt x="478" y="1384"/>
                  </a:cubicBezTo>
                  <a:cubicBezTo>
                    <a:pt x="481" y="1398"/>
                    <a:pt x="481" y="1398"/>
                    <a:pt x="481" y="1398"/>
                  </a:cubicBezTo>
                  <a:cubicBezTo>
                    <a:pt x="399" y="1415"/>
                    <a:pt x="399" y="1415"/>
                    <a:pt x="399" y="1415"/>
                  </a:cubicBezTo>
                  <a:cubicBezTo>
                    <a:pt x="399" y="1408"/>
                    <a:pt x="399" y="1408"/>
                    <a:pt x="399" y="1408"/>
                  </a:cubicBezTo>
                  <a:cubicBezTo>
                    <a:pt x="395" y="1395"/>
                    <a:pt x="395" y="1395"/>
                    <a:pt x="395" y="1395"/>
                  </a:cubicBezTo>
                  <a:cubicBezTo>
                    <a:pt x="392" y="1388"/>
                    <a:pt x="392" y="1388"/>
                    <a:pt x="392" y="1388"/>
                  </a:cubicBezTo>
                  <a:cubicBezTo>
                    <a:pt x="450" y="1374"/>
                    <a:pt x="450" y="1374"/>
                    <a:pt x="450" y="1374"/>
                  </a:cubicBezTo>
                  <a:cubicBezTo>
                    <a:pt x="450" y="1351"/>
                    <a:pt x="443" y="1283"/>
                    <a:pt x="426" y="1222"/>
                  </a:cubicBezTo>
                  <a:cubicBezTo>
                    <a:pt x="406" y="1147"/>
                    <a:pt x="406" y="953"/>
                    <a:pt x="406" y="906"/>
                  </a:cubicBezTo>
                  <a:cubicBezTo>
                    <a:pt x="406" y="906"/>
                    <a:pt x="406" y="903"/>
                    <a:pt x="406" y="903"/>
                  </a:cubicBezTo>
                  <a:cubicBezTo>
                    <a:pt x="406" y="896"/>
                    <a:pt x="406" y="896"/>
                    <a:pt x="406" y="896"/>
                  </a:cubicBezTo>
                  <a:cubicBezTo>
                    <a:pt x="406" y="896"/>
                    <a:pt x="406" y="896"/>
                    <a:pt x="406" y="892"/>
                  </a:cubicBezTo>
                  <a:cubicBezTo>
                    <a:pt x="406" y="889"/>
                    <a:pt x="409" y="889"/>
                    <a:pt x="413" y="889"/>
                  </a:cubicBezTo>
                  <a:cubicBezTo>
                    <a:pt x="428" y="889"/>
                    <a:pt x="432" y="889"/>
                    <a:pt x="433" y="889"/>
                  </a:cubicBezTo>
                  <a:lnTo>
                    <a:pt x="433" y="889"/>
                  </a:lnTo>
                  <a:lnTo>
                    <a:pt x="432" y="889"/>
                  </a:lnTo>
                  <a:cubicBezTo>
                    <a:pt x="363" y="850"/>
                    <a:pt x="296" y="766"/>
                    <a:pt x="293" y="679"/>
                  </a:cubicBezTo>
                  <a:cubicBezTo>
                    <a:pt x="293" y="641"/>
                    <a:pt x="297" y="601"/>
                    <a:pt x="306" y="565"/>
                  </a:cubicBezTo>
                  <a:lnTo>
                    <a:pt x="307" y="560"/>
                  </a:lnTo>
                  <a:lnTo>
                    <a:pt x="88" y="721"/>
                  </a:lnTo>
                  <a:lnTo>
                    <a:pt x="88" y="722"/>
                  </a:lnTo>
                  <a:cubicBezTo>
                    <a:pt x="88" y="724"/>
                    <a:pt x="88" y="726"/>
                    <a:pt x="88" y="730"/>
                  </a:cubicBezTo>
                  <a:cubicBezTo>
                    <a:pt x="88" y="730"/>
                    <a:pt x="88" y="733"/>
                    <a:pt x="88" y="733"/>
                  </a:cubicBezTo>
                  <a:cubicBezTo>
                    <a:pt x="95" y="740"/>
                    <a:pt x="95" y="740"/>
                    <a:pt x="95" y="740"/>
                  </a:cubicBezTo>
                  <a:cubicBezTo>
                    <a:pt x="75" y="760"/>
                    <a:pt x="75" y="760"/>
                    <a:pt x="75" y="760"/>
                  </a:cubicBezTo>
                  <a:cubicBezTo>
                    <a:pt x="71" y="753"/>
                    <a:pt x="71" y="753"/>
                    <a:pt x="71" y="753"/>
                  </a:cubicBezTo>
                  <a:cubicBezTo>
                    <a:pt x="67" y="751"/>
                    <a:pt x="65" y="747"/>
                    <a:pt x="63" y="744"/>
                  </a:cubicBezTo>
                  <a:lnTo>
                    <a:pt x="62" y="740"/>
                  </a:lnTo>
                  <a:lnTo>
                    <a:pt x="17" y="774"/>
                  </a:lnTo>
                  <a:lnTo>
                    <a:pt x="7" y="757"/>
                  </a:lnTo>
                  <a:lnTo>
                    <a:pt x="0" y="754"/>
                  </a:lnTo>
                  <a:lnTo>
                    <a:pt x="323" y="516"/>
                  </a:lnTo>
                  <a:lnTo>
                    <a:pt x="326" y="508"/>
                  </a:lnTo>
                  <a:cubicBezTo>
                    <a:pt x="337" y="488"/>
                    <a:pt x="351" y="471"/>
                    <a:pt x="370" y="461"/>
                  </a:cubicBezTo>
                  <a:lnTo>
                    <a:pt x="374" y="459"/>
                  </a:lnTo>
                  <a:lnTo>
                    <a:pt x="374" y="459"/>
                  </a:lnTo>
                  <a:cubicBezTo>
                    <a:pt x="349" y="459"/>
                    <a:pt x="325" y="454"/>
                    <a:pt x="303" y="446"/>
                  </a:cubicBezTo>
                  <a:lnTo>
                    <a:pt x="296" y="443"/>
                  </a:lnTo>
                  <a:lnTo>
                    <a:pt x="295" y="444"/>
                  </a:lnTo>
                  <a:cubicBezTo>
                    <a:pt x="293" y="448"/>
                    <a:pt x="293" y="448"/>
                    <a:pt x="293" y="448"/>
                  </a:cubicBezTo>
                  <a:lnTo>
                    <a:pt x="292" y="441"/>
                  </a:lnTo>
                  <a:lnTo>
                    <a:pt x="290" y="441"/>
                  </a:lnTo>
                  <a:cubicBezTo>
                    <a:pt x="248" y="421"/>
                    <a:pt x="214" y="387"/>
                    <a:pt x="195" y="345"/>
                  </a:cubicBezTo>
                  <a:lnTo>
                    <a:pt x="191" y="336"/>
                  </a:lnTo>
                  <a:lnTo>
                    <a:pt x="171" y="349"/>
                  </a:lnTo>
                  <a:lnTo>
                    <a:pt x="160" y="332"/>
                  </a:lnTo>
                  <a:lnTo>
                    <a:pt x="157" y="326"/>
                  </a:lnTo>
                  <a:lnTo>
                    <a:pt x="182" y="309"/>
                  </a:lnTo>
                  <a:lnTo>
                    <a:pt x="181" y="302"/>
                  </a:lnTo>
                  <a:cubicBezTo>
                    <a:pt x="178" y="290"/>
                    <a:pt x="177" y="278"/>
                    <a:pt x="177" y="266"/>
                  </a:cubicBezTo>
                  <a:cubicBezTo>
                    <a:pt x="177" y="204"/>
                    <a:pt x="205" y="151"/>
                    <a:pt x="249" y="116"/>
                  </a:cubicBezTo>
                  <a:lnTo>
                    <a:pt x="251" y="114"/>
                  </a:lnTo>
                  <a:lnTo>
                    <a:pt x="249" y="114"/>
                  </a:lnTo>
                  <a:cubicBezTo>
                    <a:pt x="243" y="111"/>
                    <a:pt x="235" y="108"/>
                    <a:pt x="228" y="106"/>
                  </a:cubicBezTo>
                  <a:cubicBezTo>
                    <a:pt x="207" y="96"/>
                    <a:pt x="180" y="82"/>
                    <a:pt x="160" y="65"/>
                  </a:cubicBezTo>
                  <a:lnTo>
                    <a:pt x="161" y="63"/>
                  </a:lnTo>
                  <a:lnTo>
                    <a:pt x="161" y="63"/>
                  </a:lnTo>
                  <a:lnTo>
                    <a:pt x="161" y="61"/>
                  </a:lnTo>
                  <a:lnTo>
                    <a:pt x="162" y="60"/>
                  </a:lnTo>
                  <a:lnTo>
                    <a:pt x="162" y="60"/>
                  </a:lnTo>
                  <a:lnTo>
                    <a:pt x="162" y="60"/>
                  </a:lnTo>
                  <a:cubicBezTo>
                    <a:pt x="163" y="58"/>
                    <a:pt x="163" y="58"/>
                    <a:pt x="163" y="58"/>
                  </a:cubicBezTo>
                  <a:lnTo>
                    <a:pt x="162" y="60"/>
                  </a:lnTo>
                  <a:lnTo>
                    <a:pt x="162" y="61"/>
                  </a:lnTo>
                  <a:lnTo>
                    <a:pt x="161" y="61"/>
                  </a:lnTo>
                  <a:lnTo>
                    <a:pt x="161" y="62"/>
                  </a:lnTo>
                  <a:lnTo>
                    <a:pt x="161" y="63"/>
                  </a:lnTo>
                  <a:lnTo>
                    <a:pt x="160" y="63"/>
                  </a:lnTo>
                  <a:cubicBezTo>
                    <a:pt x="160" y="65"/>
                    <a:pt x="160" y="65"/>
                    <a:pt x="160" y="65"/>
                  </a:cubicBezTo>
                  <a:cubicBezTo>
                    <a:pt x="149" y="58"/>
                    <a:pt x="146" y="48"/>
                    <a:pt x="146" y="38"/>
                  </a:cubicBezTo>
                  <a:cubicBezTo>
                    <a:pt x="146" y="17"/>
                    <a:pt x="170" y="10"/>
                    <a:pt x="180" y="7"/>
                  </a:cubicBezTo>
                  <a:cubicBezTo>
                    <a:pt x="194" y="3"/>
                    <a:pt x="207" y="3"/>
                    <a:pt x="207" y="3"/>
                  </a:cubicBezTo>
                  <a:cubicBezTo>
                    <a:pt x="217" y="0"/>
                    <a:pt x="217" y="0"/>
                    <a:pt x="217" y="0"/>
                  </a:cubicBez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grpSp>
      <p:sp>
        <p:nvSpPr>
          <p:cNvPr id="10" name="矩形 9"/>
          <p:cNvSpPr/>
          <p:nvPr>
            <p:custDataLst>
              <p:tags r:id="rId9"/>
            </p:custDataLst>
          </p:nvPr>
        </p:nvSpPr>
        <p:spPr>
          <a:xfrm>
            <a:off x="0" y="127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10"/>
            </p:custDataLst>
          </p:nvPr>
        </p:nvSpPr>
        <p:spPr>
          <a:xfrm>
            <a:off x="579600" y="237600"/>
            <a:ext cx="11037600" cy="441964"/>
          </a:xfrm>
        </p:spPr>
        <p:txBody>
          <a:bodyPr>
            <a:normAutofit/>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1"/>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p:txBody>
          <a:bodyPr/>
          <a:lstStyle/>
          <a:p>
            <a:endParaRPr lang="zh-CN" altLang="en-US" dirty="0"/>
          </a:p>
        </p:txBody>
      </p:sp>
      <p:sp>
        <p:nvSpPr>
          <p:cNvPr id="5" name="灯片编号占位符 4"/>
          <p:cNvSpPr>
            <a:spLocks noGrp="1"/>
          </p:cNvSpPr>
          <p:nvPr>
            <p:ph type="sldNum" sz="quarter" idx="12"/>
            <p:custDataLst>
              <p:tags r:id="rId13"/>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4"/>
            </p:custDataLst>
          </p:nvPr>
        </p:nvSpPr>
        <p:spPr>
          <a:xfrm>
            <a:off x="579600" y="1663200"/>
            <a:ext cx="5342400" cy="28944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5"/>
            </p:custDataLst>
          </p:nvPr>
        </p:nvSpPr>
        <p:spPr>
          <a:xfrm>
            <a:off x="6242400" y="1663200"/>
            <a:ext cx="5367600" cy="28944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6"/>
            </p:custDataLst>
          </p:nvPr>
        </p:nvSpPr>
        <p:spPr>
          <a:xfrm>
            <a:off x="572400" y="4816800"/>
            <a:ext cx="5342400" cy="781200"/>
          </a:xfrm>
        </p:spPr>
        <p:txBody>
          <a:bodyPr>
            <a:normAutofit/>
          </a:bodyPr>
          <a:lstStyle>
            <a:lvl1pPr>
              <a:defRPr baseline="0">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7"/>
            </p:custDataLst>
          </p:nvPr>
        </p:nvSpPr>
        <p:spPr>
          <a:xfrm>
            <a:off x="6253200" y="4813200"/>
            <a:ext cx="5367600" cy="781200"/>
          </a:xfrm>
        </p:spPr>
        <p:txBody>
          <a:bodyPr>
            <a:normAutofit/>
          </a:bodyPr>
          <a:lstStyle>
            <a:lvl1pPr>
              <a:defRPr baseline="0">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51" name="图片 50"/>
          <p:cNvPicPr>
            <a:picLocks noChangeAspect="1"/>
          </p:cNvPicPr>
          <p:nvPr>
            <p:custDataLst>
              <p:tags r:id="rId3"/>
            </p:custDataLst>
          </p:nvPr>
        </p:nvPicPr>
        <p:blipFill rotWithShape="1">
          <a:blip r:embed="rId4"/>
          <a:srcRect/>
          <a:stretch>
            <a:fillRect/>
          </a:stretch>
        </p:blipFill>
        <p:spPr>
          <a:xfrm>
            <a:off x="882015" y="194310"/>
            <a:ext cx="817880" cy="946150"/>
          </a:xfrm>
          <a:prstGeom prst="rect">
            <a:avLst/>
          </a:prstGeom>
        </p:spPr>
      </p:pic>
      <p:sp>
        <p:nvSpPr>
          <p:cNvPr id="53" name="Freeform 5"/>
          <p:cNvSpPr>
            <a:spLocks noEditPoints="1"/>
          </p:cNvSpPr>
          <p:nvPr>
            <p:custDataLst>
              <p:tags r:id="rId5"/>
            </p:custDataLst>
          </p:nvPr>
        </p:nvSpPr>
        <p:spPr bwMode="auto">
          <a:xfrm>
            <a:off x="59055" y="14605"/>
            <a:ext cx="1411605" cy="1880870"/>
          </a:xfrm>
          <a:custGeom>
            <a:avLst/>
            <a:gdLst>
              <a:gd name="T0" fmla="*/ 0 w 120"/>
              <a:gd name="T1" fmla="*/ 61 h 122"/>
              <a:gd name="T2" fmla="*/ 60 w 120"/>
              <a:gd name="T3" fmla="*/ 0 h 122"/>
              <a:gd name="T4" fmla="*/ 60 w 120"/>
              <a:gd name="T5" fmla="*/ 0 h 122"/>
              <a:gd name="T6" fmla="*/ 120 w 120"/>
              <a:gd name="T7" fmla="*/ 61 h 122"/>
              <a:gd name="T8" fmla="*/ 120 w 120"/>
              <a:gd name="T9" fmla="*/ 61 h 122"/>
              <a:gd name="T10" fmla="*/ 120 w 120"/>
              <a:gd name="T11" fmla="*/ 61 h 122"/>
              <a:gd name="T12" fmla="*/ 60 w 120"/>
              <a:gd name="T13" fmla="*/ 122 h 122"/>
              <a:gd name="T14" fmla="*/ 60 w 120"/>
              <a:gd name="T15" fmla="*/ 122 h 122"/>
              <a:gd name="T16" fmla="*/ 0 w 120"/>
              <a:gd name="T17" fmla="*/ 61 h 122"/>
              <a:gd name="T18" fmla="*/ 4 w 120"/>
              <a:gd name="T19" fmla="*/ 61 h 122"/>
              <a:gd name="T20" fmla="*/ 60 w 120"/>
              <a:gd name="T21" fmla="*/ 118 h 122"/>
              <a:gd name="T22" fmla="*/ 60 w 120"/>
              <a:gd name="T23" fmla="*/ 118 h 122"/>
              <a:gd name="T24" fmla="*/ 116 w 120"/>
              <a:gd name="T25" fmla="*/ 61 h 122"/>
              <a:gd name="T26" fmla="*/ 116 w 120"/>
              <a:gd name="T27" fmla="*/ 61 h 122"/>
              <a:gd name="T28" fmla="*/ 116 w 120"/>
              <a:gd name="T29" fmla="*/ 61 h 122"/>
              <a:gd name="T30" fmla="*/ 60 w 120"/>
              <a:gd name="T31" fmla="*/ 4 h 122"/>
              <a:gd name="T32" fmla="*/ 60 w 120"/>
              <a:gd name="T33" fmla="*/ 4 h 122"/>
              <a:gd name="T34" fmla="*/ 4 w 120"/>
              <a:gd name="T3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23" h="2962">
                <a:moveTo>
                  <a:pt x="750" y="2861"/>
                </a:moveTo>
                <a:lnTo>
                  <a:pt x="750" y="2861"/>
                </a:lnTo>
                <a:lnTo>
                  <a:pt x="749" y="2861"/>
                </a:lnTo>
                <a:lnTo>
                  <a:pt x="748" y="2861"/>
                </a:lnTo>
                <a:lnTo>
                  <a:pt x="748" y="2861"/>
                </a:lnTo>
                <a:lnTo>
                  <a:pt x="747" y="2861"/>
                </a:lnTo>
                <a:lnTo>
                  <a:pt x="746" y="2861"/>
                </a:lnTo>
                <a:lnTo>
                  <a:pt x="745" y="2861"/>
                </a:lnTo>
                <a:lnTo>
                  <a:pt x="745" y="2861"/>
                </a:lnTo>
                <a:lnTo>
                  <a:pt x="744" y="2861"/>
                </a:lnTo>
                <a:lnTo>
                  <a:pt x="743" y="2861"/>
                </a:lnTo>
                <a:lnTo>
                  <a:pt x="743" y="2861"/>
                </a:lnTo>
                <a:lnTo>
                  <a:pt x="750" y="2861"/>
                </a:lnTo>
                <a:close/>
                <a:moveTo>
                  <a:pt x="1121" y="1273"/>
                </a:moveTo>
                <a:lnTo>
                  <a:pt x="811" y="1664"/>
                </a:lnTo>
                <a:lnTo>
                  <a:pt x="825" y="1737"/>
                </a:lnTo>
                <a:lnTo>
                  <a:pt x="987" y="1671"/>
                </a:lnTo>
                <a:lnTo>
                  <a:pt x="1121" y="1273"/>
                </a:lnTo>
                <a:close/>
                <a:moveTo>
                  <a:pt x="1222" y="1130"/>
                </a:moveTo>
                <a:lnTo>
                  <a:pt x="1227" y="1158"/>
                </a:lnTo>
                <a:lnTo>
                  <a:pt x="1250" y="1152"/>
                </a:lnTo>
                <a:lnTo>
                  <a:pt x="1244" y="1146"/>
                </a:lnTo>
                <a:cubicBezTo>
                  <a:pt x="1238" y="1140"/>
                  <a:pt x="1231" y="1135"/>
                  <a:pt x="1223" y="1131"/>
                </a:cubicBezTo>
                <a:lnTo>
                  <a:pt x="1222" y="1130"/>
                </a:lnTo>
                <a:close/>
                <a:moveTo>
                  <a:pt x="845" y="1120"/>
                </a:moveTo>
                <a:lnTo>
                  <a:pt x="846" y="1120"/>
                </a:lnTo>
                <a:lnTo>
                  <a:pt x="847" y="1120"/>
                </a:lnTo>
                <a:lnTo>
                  <a:pt x="848" y="1121"/>
                </a:lnTo>
                <a:lnTo>
                  <a:pt x="849" y="1121"/>
                </a:lnTo>
                <a:lnTo>
                  <a:pt x="851" y="1122"/>
                </a:lnTo>
                <a:lnTo>
                  <a:pt x="852" y="1123"/>
                </a:lnTo>
                <a:lnTo>
                  <a:pt x="851" y="1123"/>
                </a:lnTo>
                <a:lnTo>
                  <a:pt x="851" y="1122"/>
                </a:lnTo>
                <a:lnTo>
                  <a:pt x="849" y="1122"/>
                </a:lnTo>
                <a:lnTo>
                  <a:pt x="849" y="1121"/>
                </a:lnTo>
                <a:lnTo>
                  <a:pt x="848" y="1121"/>
                </a:lnTo>
                <a:lnTo>
                  <a:pt x="848" y="1121"/>
                </a:lnTo>
                <a:lnTo>
                  <a:pt x="846" y="1120"/>
                </a:lnTo>
                <a:lnTo>
                  <a:pt x="845" y="1120"/>
                </a:lnTo>
                <a:lnTo>
                  <a:pt x="845" y="1120"/>
                </a:lnTo>
                <a:close/>
                <a:moveTo>
                  <a:pt x="844" y="1119"/>
                </a:moveTo>
                <a:cubicBezTo>
                  <a:pt x="844" y="1119"/>
                  <a:pt x="844" y="1119"/>
                  <a:pt x="844" y="1119"/>
                </a:cubicBezTo>
                <a:lnTo>
                  <a:pt x="844" y="1119"/>
                </a:lnTo>
                <a:lnTo>
                  <a:pt x="844" y="1119"/>
                </a:lnTo>
                <a:close/>
                <a:moveTo>
                  <a:pt x="1041" y="1110"/>
                </a:moveTo>
                <a:lnTo>
                  <a:pt x="1023" y="1113"/>
                </a:lnTo>
                <a:cubicBezTo>
                  <a:pt x="911" y="1137"/>
                  <a:pt x="786" y="1206"/>
                  <a:pt x="717" y="1313"/>
                </a:cubicBezTo>
                <a:cubicBezTo>
                  <a:pt x="717" y="1313"/>
                  <a:pt x="717" y="1313"/>
                  <a:pt x="717" y="1312"/>
                </a:cubicBezTo>
                <a:lnTo>
                  <a:pt x="716" y="1312"/>
                </a:lnTo>
                <a:lnTo>
                  <a:pt x="716" y="1312"/>
                </a:lnTo>
                <a:cubicBezTo>
                  <a:pt x="716" y="1312"/>
                  <a:pt x="716" y="1311"/>
                  <a:pt x="715" y="1311"/>
                </a:cubicBezTo>
                <a:lnTo>
                  <a:pt x="715" y="1310"/>
                </a:lnTo>
                <a:lnTo>
                  <a:pt x="715" y="1310"/>
                </a:lnTo>
                <a:lnTo>
                  <a:pt x="714" y="1309"/>
                </a:lnTo>
                <a:lnTo>
                  <a:pt x="713" y="1308"/>
                </a:lnTo>
                <a:lnTo>
                  <a:pt x="712" y="1308"/>
                </a:lnTo>
                <a:lnTo>
                  <a:pt x="712" y="1308"/>
                </a:lnTo>
                <a:lnTo>
                  <a:pt x="712" y="1307"/>
                </a:lnTo>
                <a:lnTo>
                  <a:pt x="711" y="1307"/>
                </a:lnTo>
                <a:lnTo>
                  <a:pt x="711" y="1306"/>
                </a:lnTo>
                <a:lnTo>
                  <a:pt x="711" y="1307"/>
                </a:lnTo>
                <a:lnTo>
                  <a:pt x="711" y="1307"/>
                </a:lnTo>
                <a:lnTo>
                  <a:pt x="712" y="1308"/>
                </a:lnTo>
                <a:lnTo>
                  <a:pt x="713" y="1308"/>
                </a:lnTo>
                <a:lnTo>
                  <a:pt x="713" y="1309"/>
                </a:lnTo>
                <a:lnTo>
                  <a:pt x="714" y="1309"/>
                </a:lnTo>
                <a:lnTo>
                  <a:pt x="714" y="1310"/>
                </a:lnTo>
                <a:lnTo>
                  <a:pt x="715" y="1310"/>
                </a:lnTo>
                <a:lnTo>
                  <a:pt x="716" y="1312"/>
                </a:lnTo>
                <a:lnTo>
                  <a:pt x="717" y="1313"/>
                </a:lnTo>
                <a:cubicBezTo>
                  <a:pt x="676" y="1380"/>
                  <a:pt x="656" y="1467"/>
                  <a:pt x="656" y="1555"/>
                </a:cubicBezTo>
                <a:cubicBezTo>
                  <a:pt x="656" y="1696"/>
                  <a:pt x="710" y="1831"/>
                  <a:pt x="771" y="1865"/>
                </a:cubicBezTo>
                <a:cubicBezTo>
                  <a:pt x="784" y="1871"/>
                  <a:pt x="798" y="1878"/>
                  <a:pt x="818" y="1878"/>
                </a:cubicBezTo>
                <a:cubicBezTo>
                  <a:pt x="818" y="1878"/>
                  <a:pt x="818" y="1878"/>
                  <a:pt x="825" y="1878"/>
                </a:cubicBezTo>
                <a:cubicBezTo>
                  <a:pt x="926" y="1878"/>
                  <a:pt x="1095" y="1743"/>
                  <a:pt x="1196" y="1582"/>
                </a:cubicBezTo>
                <a:cubicBezTo>
                  <a:pt x="1264" y="1488"/>
                  <a:pt x="1291" y="1380"/>
                  <a:pt x="1291" y="1292"/>
                </a:cubicBezTo>
                <a:cubicBezTo>
                  <a:pt x="1291" y="1260"/>
                  <a:pt x="1287" y="1230"/>
                  <a:pt x="1279" y="1205"/>
                </a:cubicBezTo>
                <a:lnTo>
                  <a:pt x="1278" y="1202"/>
                </a:lnTo>
                <a:lnTo>
                  <a:pt x="1203" y="1225"/>
                </a:lnTo>
                <a:lnTo>
                  <a:pt x="1197" y="1214"/>
                </a:lnTo>
                <a:lnTo>
                  <a:pt x="1027" y="1710"/>
                </a:lnTo>
                <a:lnTo>
                  <a:pt x="784" y="1812"/>
                </a:lnTo>
                <a:lnTo>
                  <a:pt x="750" y="1664"/>
                </a:lnTo>
                <a:lnTo>
                  <a:pt x="750" y="1651"/>
                </a:lnTo>
                <a:lnTo>
                  <a:pt x="1148" y="1155"/>
                </a:lnTo>
                <a:lnTo>
                  <a:pt x="1041" y="1170"/>
                </a:lnTo>
                <a:lnTo>
                  <a:pt x="1041" y="1110"/>
                </a:lnTo>
                <a:close/>
                <a:moveTo>
                  <a:pt x="1215" y="721"/>
                </a:moveTo>
                <a:cubicBezTo>
                  <a:pt x="1209" y="782"/>
                  <a:pt x="1195" y="849"/>
                  <a:pt x="1188" y="869"/>
                </a:cubicBezTo>
                <a:cubicBezTo>
                  <a:pt x="1188" y="876"/>
                  <a:pt x="1195" y="889"/>
                  <a:pt x="1209" y="903"/>
                </a:cubicBezTo>
                <a:cubicBezTo>
                  <a:pt x="1229" y="916"/>
                  <a:pt x="1249" y="923"/>
                  <a:pt x="1263" y="923"/>
                </a:cubicBezTo>
                <a:cubicBezTo>
                  <a:pt x="1270" y="923"/>
                  <a:pt x="1345" y="883"/>
                  <a:pt x="1406" y="849"/>
                </a:cubicBezTo>
                <a:cubicBezTo>
                  <a:pt x="1412" y="842"/>
                  <a:pt x="1419" y="836"/>
                  <a:pt x="1433" y="836"/>
                </a:cubicBezTo>
                <a:cubicBezTo>
                  <a:pt x="1419" y="836"/>
                  <a:pt x="1412" y="836"/>
                  <a:pt x="1399" y="836"/>
                </a:cubicBezTo>
                <a:cubicBezTo>
                  <a:pt x="1365" y="836"/>
                  <a:pt x="1331" y="836"/>
                  <a:pt x="1304" y="829"/>
                </a:cubicBezTo>
                <a:cubicBezTo>
                  <a:pt x="1256" y="815"/>
                  <a:pt x="1236" y="768"/>
                  <a:pt x="1215" y="721"/>
                </a:cubicBezTo>
                <a:close/>
                <a:moveTo>
                  <a:pt x="1188" y="593"/>
                </a:moveTo>
                <a:cubicBezTo>
                  <a:pt x="1195" y="593"/>
                  <a:pt x="1195" y="593"/>
                  <a:pt x="1195" y="593"/>
                </a:cubicBezTo>
                <a:cubicBezTo>
                  <a:pt x="1229" y="593"/>
                  <a:pt x="1229" y="593"/>
                  <a:pt x="1229" y="593"/>
                </a:cubicBezTo>
                <a:cubicBezTo>
                  <a:pt x="1236" y="593"/>
                  <a:pt x="1236" y="593"/>
                  <a:pt x="1236" y="593"/>
                </a:cubicBezTo>
                <a:cubicBezTo>
                  <a:pt x="1236" y="600"/>
                  <a:pt x="1236" y="600"/>
                  <a:pt x="1236" y="600"/>
                </a:cubicBezTo>
                <a:cubicBezTo>
                  <a:pt x="1236" y="600"/>
                  <a:pt x="1236" y="606"/>
                  <a:pt x="1236" y="606"/>
                </a:cubicBezTo>
                <a:cubicBezTo>
                  <a:pt x="1243" y="613"/>
                  <a:pt x="1243" y="620"/>
                  <a:pt x="1243" y="627"/>
                </a:cubicBezTo>
                <a:cubicBezTo>
                  <a:pt x="1249" y="647"/>
                  <a:pt x="1256" y="667"/>
                  <a:pt x="1263" y="687"/>
                </a:cubicBezTo>
                <a:cubicBezTo>
                  <a:pt x="1277" y="734"/>
                  <a:pt x="1311" y="775"/>
                  <a:pt x="1317" y="775"/>
                </a:cubicBezTo>
                <a:cubicBezTo>
                  <a:pt x="1338" y="775"/>
                  <a:pt x="1365" y="782"/>
                  <a:pt x="1399" y="782"/>
                </a:cubicBezTo>
                <a:cubicBezTo>
                  <a:pt x="1467" y="782"/>
                  <a:pt x="1528" y="775"/>
                  <a:pt x="1535" y="775"/>
                </a:cubicBezTo>
                <a:cubicBezTo>
                  <a:pt x="1541" y="775"/>
                  <a:pt x="1541" y="775"/>
                  <a:pt x="1541" y="775"/>
                </a:cubicBezTo>
                <a:cubicBezTo>
                  <a:pt x="1555" y="822"/>
                  <a:pt x="1555" y="822"/>
                  <a:pt x="1555" y="822"/>
                </a:cubicBezTo>
                <a:cubicBezTo>
                  <a:pt x="1548" y="822"/>
                  <a:pt x="1548" y="822"/>
                  <a:pt x="1548" y="822"/>
                </a:cubicBezTo>
                <a:cubicBezTo>
                  <a:pt x="1541" y="829"/>
                  <a:pt x="1541" y="829"/>
                  <a:pt x="1541" y="829"/>
                </a:cubicBezTo>
                <a:cubicBezTo>
                  <a:pt x="1535" y="836"/>
                  <a:pt x="1521" y="842"/>
                  <a:pt x="1514" y="849"/>
                </a:cubicBezTo>
                <a:cubicBezTo>
                  <a:pt x="1494" y="862"/>
                  <a:pt x="1460" y="876"/>
                  <a:pt x="1433" y="896"/>
                </a:cubicBezTo>
                <a:cubicBezTo>
                  <a:pt x="1372" y="930"/>
                  <a:pt x="1304" y="970"/>
                  <a:pt x="1270" y="977"/>
                </a:cubicBezTo>
                <a:cubicBezTo>
                  <a:pt x="1270" y="977"/>
                  <a:pt x="1263" y="977"/>
                  <a:pt x="1263" y="977"/>
                </a:cubicBezTo>
                <a:cubicBezTo>
                  <a:pt x="1202" y="970"/>
                  <a:pt x="1141" y="930"/>
                  <a:pt x="1134" y="869"/>
                </a:cubicBezTo>
                <a:cubicBezTo>
                  <a:pt x="1134" y="862"/>
                  <a:pt x="1134" y="862"/>
                  <a:pt x="1134" y="856"/>
                </a:cubicBezTo>
                <a:cubicBezTo>
                  <a:pt x="1141" y="815"/>
                  <a:pt x="1182" y="606"/>
                  <a:pt x="1182" y="600"/>
                </a:cubicBezTo>
                <a:cubicBezTo>
                  <a:pt x="1188" y="593"/>
                  <a:pt x="1188" y="593"/>
                  <a:pt x="1188" y="593"/>
                </a:cubicBezTo>
                <a:close/>
                <a:moveTo>
                  <a:pt x="1500" y="505"/>
                </a:moveTo>
                <a:lnTo>
                  <a:pt x="1514" y="505"/>
                </a:lnTo>
                <a:lnTo>
                  <a:pt x="1548" y="505"/>
                </a:lnTo>
                <a:lnTo>
                  <a:pt x="1548" y="560"/>
                </a:lnTo>
                <a:lnTo>
                  <a:pt x="1534" y="560"/>
                </a:lnTo>
                <a:lnTo>
                  <a:pt x="1514" y="560"/>
                </a:lnTo>
                <a:lnTo>
                  <a:pt x="1500" y="560"/>
                </a:lnTo>
                <a:lnTo>
                  <a:pt x="1500" y="505"/>
                </a:lnTo>
                <a:close/>
                <a:moveTo>
                  <a:pt x="1350" y="452"/>
                </a:moveTo>
                <a:lnTo>
                  <a:pt x="1404" y="497"/>
                </a:lnTo>
                <a:lnTo>
                  <a:pt x="1370" y="538"/>
                </a:lnTo>
                <a:lnTo>
                  <a:pt x="1332" y="504"/>
                </a:lnTo>
                <a:lnTo>
                  <a:pt x="1318" y="497"/>
                </a:lnTo>
                <a:lnTo>
                  <a:pt x="1350" y="452"/>
                </a:lnTo>
                <a:close/>
                <a:moveTo>
                  <a:pt x="366" y="363"/>
                </a:moveTo>
                <a:cubicBezTo>
                  <a:pt x="367" y="363"/>
                  <a:pt x="369" y="365"/>
                  <a:pt x="372" y="367"/>
                </a:cubicBezTo>
                <a:lnTo>
                  <a:pt x="373" y="367"/>
                </a:lnTo>
                <a:lnTo>
                  <a:pt x="373" y="370"/>
                </a:lnTo>
                <a:cubicBezTo>
                  <a:pt x="366" y="363"/>
                  <a:pt x="366" y="363"/>
                  <a:pt x="366" y="363"/>
                </a:cubicBezTo>
                <a:close/>
                <a:moveTo>
                  <a:pt x="373" y="363"/>
                </a:moveTo>
                <a:lnTo>
                  <a:pt x="373" y="363"/>
                </a:lnTo>
                <a:lnTo>
                  <a:pt x="372" y="363"/>
                </a:lnTo>
                <a:lnTo>
                  <a:pt x="371" y="363"/>
                </a:lnTo>
                <a:lnTo>
                  <a:pt x="371" y="363"/>
                </a:lnTo>
                <a:lnTo>
                  <a:pt x="370" y="363"/>
                </a:lnTo>
                <a:lnTo>
                  <a:pt x="369" y="363"/>
                </a:lnTo>
                <a:lnTo>
                  <a:pt x="368" y="363"/>
                </a:lnTo>
                <a:lnTo>
                  <a:pt x="368" y="363"/>
                </a:lnTo>
                <a:lnTo>
                  <a:pt x="367" y="363"/>
                </a:lnTo>
                <a:lnTo>
                  <a:pt x="366" y="363"/>
                </a:lnTo>
                <a:lnTo>
                  <a:pt x="366" y="363"/>
                </a:lnTo>
                <a:lnTo>
                  <a:pt x="373" y="363"/>
                </a:lnTo>
                <a:close/>
                <a:moveTo>
                  <a:pt x="1311" y="277"/>
                </a:moveTo>
                <a:cubicBezTo>
                  <a:pt x="1108" y="277"/>
                  <a:pt x="945" y="445"/>
                  <a:pt x="945" y="647"/>
                </a:cubicBezTo>
                <a:cubicBezTo>
                  <a:pt x="945" y="849"/>
                  <a:pt x="1108" y="1017"/>
                  <a:pt x="1311" y="1017"/>
                </a:cubicBezTo>
                <a:cubicBezTo>
                  <a:pt x="1513" y="1017"/>
                  <a:pt x="1676" y="849"/>
                  <a:pt x="1676" y="647"/>
                </a:cubicBezTo>
                <a:cubicBezTo>
                  <a:pt x="1676" y="640"/>
                  <a:pt x="1676" y="640"/>
                  <a:pt x="1676" y="640"/>
                </a:cubicBezTo>
                <a:cubicBezTo>
                  <a:pt x="1676" y="510"/>
                  <a:pt x="1608" y="397"/>
                  <a:pt x="1506" y="333"/>
                </a:cubicBezTo>
                <a:lnTo>
                  <a:pt x="1502" y="330"/>
                </a:lnTo>
                <a:lnTo>
                  <a:pt x="1502" y="330"/>
                </a:lnTo>
                <a:cubicBezTo>
                  <a:pt x="1493" y="330"/>
                  <a:pt x="1493" y="330"/>
                  <a:pt x="1493" y="330"/>
                </a:cubicBezTo>
                <a:lnTo>
                  <a:pt x="1494" y="325"/>
                </a:lnTo>
                <a:lnTo>
                  <a:pt x="1485" y="320"/>
                </a:lnTo>
                <a:lnTo>
                  <a:pt x="1474" y="315"/>
                </a:lnTo>
                <a:lnTo>
                  <a:pt x="1474" y="315"/>
                </a:lnTo>
                <a:cubicBezTo>
                  <a:pt x="1472" y="316"/>
                  <a:pt x="1472" y="316"/>
                  <a:pt x="1472" y="316"/>
                </a:cubicBezTo>
                <a:lnTo>
                  <a:pt x="1470" y="313"/>
                </a:lnTo>
                <a:lnTo>
                  <a:pt x="1469" y="312"/>
                </a:lnTo>
                <a:cubicBezTo>
                  <a:pt x="1421" y="290"/>
                  <a:pt x="1368" y="277"/>
                  <a:pt x="1311" y="277"/>
                </a:cubicBezTo>
                <a:close/>
                <a:moveTo>
                  <a:pt x="1635" y="210"/>
                </a:moveTo>
                <a:lnTo>
                  <a:pt x="1633" y="212"/>
                </a:lnTo>
                <a:cubicBezTo>
                  <a:pt x="1616" y="229"/>
                  <a:pt x="1594" y="242"/>
                  <a:pt x="1574" y="255"/>
                </a:cubicBezTo>
                <a:cubicBezTo>
                  <a:pt x="1566" y="261"/>
                  <a:pt x="1559" y="266"/>
                  <a:pt x="1552" y="270"/>
                </a:cubicBezTo>
                <a:lnTo>
                  <a:pt x="1543" y="276"/>
                </a:lnTo>
                <a:lnTo>
                  <a:pt x="1551" y="276"/>
                </a:lnTo>
                <a:cubicBezTo>
                  <a:pt x="1554" y="276"/>
                  <a:pt x="1557" y="276"/>
                  <a:pt x="1561" y="276"/>
                </a:cubicBezTo>
                <a:cubicBezTo>
                  <a:pt x="1581" y="276"/>
                  <a:pt x="1608" y="276"/>
                  <a:pt x="1635" y="276"/>
                </a:cubicBezTo>
                <a:cubicBezTo>
                  <a:pt x="1655" y="276"/>
                  <a:pt x="1662" y="276"/>
                  <a:pt x="1662" y="276"/>
                </a:cubicBezTo>
                <a:cubicBezTo>
                  <a:pt x="1662" y="269"/>
                  <a:pt x="1669" y="269"/>
                  <a:pt x="1669" y="269"/>
                </a:cubicBezTo>
                <a:cubicBezTo>
                  <a:pt x="1669" y="263"/>
                  <a:pt x="1669" y="256"/>
                  <a:pt x="1676" y="249"/>
                </a:cubicBezTo>
                <a:cubicBezTo>
                  <a:pt x="1669" y="249"/>
                  <a:pt x="1669" y="249"/>
                  <a:pt x="1669" y="249"/>
                </a:cubicBezTo>
                <a:cubicBezTo>
                  <a:pt x="1655" y="249"/>
                  <a:pt x="1655" y="249"/>
                  <a:pt x="1655" y="249"/>
                </a:cubicBezTo>
                <a:cubicBezTo>
                  <a:pt x="1655" y="242"/>
                  <a:pt x="1655" y="242"/>
                  <a:pt x="1655" y="242"/>
                </a:cubicBezTo>
                <a:cubicBezTo>
                  <a:pt x="1628" y="236"/>
                  <a:pt x="1628" y="236"/>
                  <a:pt x="1628" y="236"/>
                </a:cubicBezTo>
                <a:cubicBezTo>
                  <a:pt x="1628" y="222"/>
                  <a:pt x="1628" y="222"/>
                  <a:pt x="1628" y="222"/>
                </a:cubicBezTo>
                <a:cubicBezTo>
                  <a:pt x="1628" y="215"/>
                  <a:pt x="1635" y="215"/>
                  <a:pt x="1635" y="215"/>
                </a:cubicBezTo>
                <a:cubicBezTo>
                  <a:pt x="1635" y="215"/>
                  <a:pt x="1635" y="215"/>
                  <a:pt x="1635" y="211"/>
                </a:cubicBezTo>
                <a:lnTo>
                  <a:pt x="1635" y="210"/>
                </a:lnTo>
                <a:close/>
                <a:moveTo>
                  <a:pt x="1696" y="209"/>
                </a:moveTo>
                <a:cubicBezTo>
                  <a:pt x="1696" y="209"/>
                  <a:pt x="1696" y="212"/>
                  <a:pt x="1694" y="217"/>
                </a:cubicBezTo>
                <a:lnTo>
                  <a:pt x="1694" y="217"/>
                </a:lnTo>
                <a:lnTo>
                  <a:pt x="1694" y="218"/>
                </a:lnTo>
                <a:cubicBezTo>
                  <a:pt x="1689" y="222"/>
                  <a:pt x="1688" y="223"/>
                  <a:pt x="1682" y="229"/>
                </a:cubicBezTo>
                <a:cubicBezTo>
                  <a:pt x="1682" y="236"/>
                  <a:pt x="1682" y="236"/>
                  <a:pt x="1682" y="236"/>
                </a:cubicBezTo>
                <a:cubicBezTo>
                  <a:pt x="1687" y="231"/>
                  <a:pt x="1691" y="226"/>
                  <a:pt x="1693" y="221"/>
                </a:cubicBezTo>
                <a:lnTo>
                  <a:pt x="1694" y="217"/>
                </a:lnTo>
                <a:lnTo>
                  <a:pt x="1696" y="215"/>
                </a:lnTo>
                <a:cubicBezTo>
                  <a:pt x="1696" y="209"/>
                  <a:pt x="1696" y="209"/>
                  <a:pt x="1696" y="209"/>
                </a:cubicBezTo>
                <a:close/>
                <a:moveTo>
                  <a:pt x="1526" y="0"/>
                </a:moveTo>
                <a:cubicBezTo>
                  <a:pt x="1560" y="0"/>
                  <a:pt x="1587" y="27"/>
                  <a:pt x="1614" y="54"/>
                </a:cubicBezTo>
                <a:cubicBezTo>
                  <a:pt x="1641" y="81"/>
                  <a:pt x="1661" y="114"/>
                  <a:pt x="1668" y="148"/>
                </a:cubicBezTo>
                <a:cubicBezTo>
                  <a:pt x="1668" y="151"/>
                  <a:pt x="1667" y="155"/>
                  <a:pt x="1666" y="158"/>
                </a:cubicBezTo>
                <a:lnTo>
                  <a:pt x="1666" y="159"/>
                </a:lnTo>
                <a:lnTo>
                  <a:pt x="1668" y="157"/>
                </a:lnTo>
                <a:cubicBezTo>
                  <a:pt x="1674" y="152"/>
                  <a:pt x="1683" y="148"/>
                  <a:pt x="1696" y="148"/>
                </a:cubicBezTo>
                <a:cubicBezTo>
                  <a:pt x="1709" y="148"/>
                  <a:pt x="1716" y="148"/>
                  <a:pt x="1723" y="155"/>
                </a:cubicBezTo>
                <a:cubicBezTo>
                  <a:pt x="1736" y="168"/>
                  <a:pt x="1750" y="188"/>
                  <a:pt x="1750" y="209"/>
                </a:cubicBezTo>
                <a:cubicBezTo>
                  <a:pt x="1750" y="229"/>
                  <a:pt x="1743" y="249"/>
                  <a:pt x="1730" y="269"/>
                </a:cubicBezTo>
                <a:cubicBezTo>
                  <a:pt x="1716" y="283"/>
                  <a:pt x="1716" y="290"/>
                  <a:pt x="1709" y="303"/>
                </a:cubicBezTo>
                <a:cubicBezTo>
                  <a:pt x="1696" y="323"/>
                  <a:pt x="1676" y="330"/>
                  <a:pt x="1642" y="330"/>
                </a:cubicBezTo>
                <a:cubicBezTo>
                  <a:pt x="1625" y="330"/>
                  <a:pt x="1610" y="330"/>
                  <a:pt x="1596" y="330"/>
                </a:cubicBezTo>
                <a:lnTo>
                  <a:pt x="1591" y="330"/>
                </a:lnTo>
                <a:lnTo>
                  <a:pt x="1602" y="340"/>
                </a:lnTo>
                <a:cubicBezTo>
                  <a:pt x="1678" y="415"/>
                  <a:pt x="1727" y="518"/>
                  <a:pt x="1730" y="634"/>
                </a:cubicBezTo>
                <a:cubicBezTo>
                  <a:pt x="1730" y="647"/>
                  <a:pt x="1730" y="647"/>
                  <a:pt x="1730" y="647"/>
                </a:cubicBezTo>
                <a:cubicBezTo>
                  <a:pt x="1730" y="883"/>
                  <a:pt x="1547" y="1071"/>
                  <a:pt x="1311" y="1071"/>
                </a:cubicBezTo>
                <a:cubicBezTo>
                  <a:pt x="1289" y="1071"/>
                  <a:pt x="1268" y="1069"/>
                  <a:pt x="1247" y="1066"/>
                </a:cubicBezTo>
                <a:lnTo>
                  <a:pt x="1244" y="1066"/>
                </a:lnTo>
                <a:lnTo>
                  <a:pt x="1240" y="1078"/>
                </a:lnTo>
                <a:lnTo>
                  <a:pt x="1250" y="1084"/>
                </a:lnTo>
                <a:cubicBezTo>
                  <a:pt x="1273" y="1099"/>
                  <a:pt x="1290" y="1117"/>
                  <a:pt x="1304" y="1138"/>
                </a:cubicBezTo>
                <a:lnTo>
                  <a:pt x="1307" y="1143"/>
                </a:lnTo>
                <a:lnTo>
                  <a:pt x="1312" y="1141"/>
                </a:lnTo>
                <a:cubicBezTo>
                  <a:pt x="1332" y="1134"/>
                  <a:pt x="1355" y="1122"/>
                  <a:pt x="1379" y="1110"/>
                </a:cubicBezTo>
                <a:cubicBezTo>
                  <a:pt x="1440" y="1083"/>
                  <a:pt x="1521" y="1050"/>
                  <a:pt x="1602" y="1016"/>
                </a:cubicBezTo>
                <a:cubicBezTo>
                  <a:pt x="1771" y="942"/>
                  <a:pt x="1939" y="875"/>
                  <a:pt x="2007" y="868"/>
                </a:cubicBezTo>
                <a:cubicBezTo>
                  <a:pt x="2007" y="868"/>
                  <a:pt x="2014" y="868"/>
                  <a:pt x="2020" y="868"/>
                </a:cubicBezTo>
                <a:cubicBezTo>
                  <a:pt x="2122" y="868"/>
                  <a:pt x="2209" y="902"/>
                  <a:pt x="2209" y="902"/>
                </a:cubicBezTo>
                <a:cubicBezTo>
                  <a:pt x="2223" y="908"/>
                  <a:pt x="2223" y="908"/>
                  <a:pt x="2223" y="908"/>
                </a:cubicBezTo>
                <a:cubicBezTo>
                  <a:pt x="2209" y="955"/>
                  <a:pt x="2209" y="955"/>
                  <a:pt x="2209" y="955"/>
                </a:cubicBezTo>
                <a:cubicBezTo>
                  <a:pt x="2196" y="955"/>
                  <a:pt x="2196" y="955"/>
                  <a:pt x="2196" y="955"/>
                </a:cubicBezTo>
                <a:cubicBezTo>
                  <a:pt x="2196" y="955"/>
                  <a:pt x="2189" y="949"/>
                  <a:pt x="2189" y="949"/>
                </a:cubicBezTo>
                <a:cubicBezTo>
                  <a:pt x="2189" y="949"/>
                  <a:pt x="2182" y="949"/>
                  <a:pt x="2182" y="949"/>
                </a:cubicBezTo>
                <a:cubicBezTo>
                  <a:pt x="2169" y="942"/>
                  <a:pt x="2155" y="942"/>
                  <a:pt x="2142" y="935"/>
                </a:cubicBezTo>
                <a:cubicBezTo>
                  <a:pt x="2108" y="929"/>
                  <a:pt x="2068" y="922"/>
                  <a:pt x="2020" y="922"/>
                </a:cubicBezTo>
                <a:cubicBezTo>
                  <a:pt x="2014" y="922"/>
                  <a:pt x="2014" y="922"/>
                  <a:pt x="2007" y="922"/>
                </a:cubicBezTo>
                <a:cubicBezTo>
                  <a:pt x="1973" y="922"/>
                  <a:pt x="1784" y="996"/>
                  <a:pt x="1622" y="1063"/>
                </a:cubicBezTo>
                <a:cubicBezTo>
                  <a:pt x="1500" y="1119"/>
                  <a:pt x="1383" y="1170"/>
                  <a:pt x="1331" y="1193"/>
                </a:cubicBezTo>
                <a:lnTo>
                  <a:pt x="1331" y="1193"/>
                </a:lnTo>
                <a:lnTo>
                  <a:pt x="1332" y="1199"/>
                </a:lnTo>
                <a:cubicBezTo>
                  <a:pt x="1341" y="1227"/>
                  <a:pt x="1345" y="1259"/>
                  <a:pt x="1345" y="1292"/>
                </a:cubicBezTo>
                <a:cubicBezTo>
                  <a:pt x="1345" y="1393"/>
                  <a:pt x="1311" y="1508"/>
                  <a:pt x="1244" y="1616"/>
                </a:cubicBezTo>
                <a:cubicBezTo>
                  <a:pt x="1152" y="1758"/>
                  <a:pt x="1012" y="1882"/>
                  <a:pt x="885" y="1920"/>
                </a:cubicBezTo>
                <a:lnTo>
                  <a:pt x="885" y="1920"/>
                </a:lnTo>
                <a:lnTo>
                  <a:pt x="885" y="1920"/>
                </a:lnTo>
                <a:cubicBezTo>
                  <a:pt x="883" y="1926"/>
                  <a:pt x="878" y="1933"/>
                  <a:pt x="878" y="1945"/>
                </a:cubicBezTo>
                <a:cubicBezTo>
                  <a:pt x="878" y="1965"/>
                  <a:pt x="871" y="1999"/>
                  <a:pt x="865" y="2032"/>
                </a:cubicBezTo>
                <a:cubicBezTo>
                  <a:pt x="851" y="2113"/>
                  <a:pt x="831" y="2214"/>
                  <a:pt x="817" y="2322"/>
                </a:cubicBezTo>
                <a:cubicBezTo>
                  <a:pt x="784" y="2538"/>
                  <a:pt x="750" y="2780"/>
                  <a:pt x="743" y="2861"/>
                </a:cubicBezTo>
                <a:cubicBezTo>
                  <a:pt x="743" y="2874"/>
                  <a:pt x="750" y="2881"/>
                  <a:pt x="750" y="2881"/>
                </a:cubicBezTo>
                <a:cubicBezTo>
                  <a:pt x="750" y="2895"/>
                  <a:pt x="777" y="2908"/>
                  <a:pt x="817" y="2908"/>
                </a:cubicBezTo>
                <a:cubicBezTo>
                  <a:pt x="865" y="2908"/>
                  <a:pt x="912" y="2895"/>
                  <a:pt x="912" y="2895"/>
                </a:cubicBezTo>
                <a:cubicBezTo>
                  <a:pt x="912" y="2895"/>
                  <a:pt x="912" y="2895"/>
                  <a:pt x="919" y="2895"/>
                </a:cubicBezTo>
                <a:cubicBezTo>
                  <a:pt x="925" y="2895"/>
                  <a:pt x="925" y="2895"/>
                  <a:pt x="925" y="2895"/>
                </a:cubicBezTo>
                <a:cubicBezTo>
                  <a:pt x="939" y="2942"/>
                  <a:pt x="939" y="2942"/>
                  <a:pt x="939" y="2942"/>
                </a:cubicBezTo>
                <a:cubicBezTo>
                  <a:pt x="925" y="2942"/>
                  <a:pt x="925" y="2942"/>
                  <a:pt x="925" y="2942"/>
                </a:cubicBezTo>
                <a:cubicBezTo>
                  <a:pt x="925" y="2942"/>
                  <a:pt x="919" y="2949"/>
                  <a:pt x="919" y="2949"/>
                </a:cubicBezTo>
                <a:cubicBezTo>
                  <a:pt x="912" y="2949"/>
                  <a:pt x="905" y="2949"/>
                  <a:pt x="892" y="2949"/>
                </a:cubicBezTo>
                <a:cubicBezTo>
                  <a:pt x="871" y="2955"/>
                  <a:pt x="844" y="2962"/>
                  <a:pt x="817" y="2962"/>
                </a:cubicBezTo>
                <a:cubicBezTo>
                  <a:pt x="817" y="2962"/>
                  <a:pt x="811" y="2962"/>
                  <a:pt x="811" y="2962"/>
                </a:cubicBezTo>
                <a:cubicBezTo>
                  <a:pt x="770" y="2962"/>
                  <a:pt x="716" y="2949"/>
                  <a:pt x="696" y="2895"/>
                </a:cubicBezTo>
                <a:lnTo>
                  <a:pt x="696" y="2894"/>
                </a:lnTo>
                <a:lnTo>
                  <a:pt x="696" y="2894"/>
                </a:lnTo>
                <a:lnTo>
                  <a:pt x="697" y="2894"/>
                </a:lnTo>
                <a:lnTo>
                  <a:pt x="699" y="2893"/>
                </a:lnTo>
                <a:lnTo>
                  <a:pt x="699" y="2893"/>
                </a:lnTo>
                <a:lnTo>
                  <a:pt x="699" y="2893"/>
                </a:lnTo>
                <a:lnTo>
                  <a:pt x="700" y="2892"/>
                </a:lnTo>
                <a:lnTo>
                  <a:pt x="702" y="2891"/>
                </a:lnTo>
                <a:lnTo>
                  <a:pt x="705" y="2890"/>
                </a:lnTo>
                <a:lnTo>
                  <a:pt x="705" y="2890"/>
                </a:lnTo>
                <a:lnTo>
                  <a:pt x="706" y="2890"/>
                </a:lnTo>
                <a:lnTo>
                  <a:pt x="707" y="2889"/>
                </a:lnTo>
                <a:lnTo>
                  <a:pt x="708" y="2889"/>
                </a:lnTo>
                <a:lnTo>
                  <a:pt x="709" y="2888"/>
                </a:lnTo>
                <a:lnTo>
                  <a:pt x="709" y="2888"/>
                </a:lnTo>
                <a:lnTo>
                  <a:pt x="708" y="2889"/>
                </a:lnTo>
                <a:lnTo>
                  <a:pt x="708" y="2889"/>
                </a:lnTo>
                <a:lnTo>
                  <a:pt x="707" y="2889"/>
                </a:lnTo>
                <a:lnTo>
                  <a:pt x="705" y="2890"/>
                </a:lnTo>
                <a:lnTo>
                  <a:pt x="704" y="2891"/>
                </a:lnTo>
                <a:lnTo>
                  <a:pt x="702" y="2891"/>
                </a:lnTo>
                <a:lnTo>
                  <a:pt x="701" y="2892"/>
                </a:lnTo>
                <a:lnTo>
                  <a:pt x="699" y="2893"/>
                </a:lnTo>
                <a:lnTo>
                  <a:pt x="699" y="2893"/>
                </a:lnTo>
                <a:lnTo>
                  <a:pt x="697" y="2894"/>
                </a:lnTo>
                <a:lnTo>
                  <a:pt x="697" y="2894"/>
                </a:lnTo>
                <a:lnTo>
                  <a:pt x="696" y="2894"/>
                </a:lnTo>
                <a:lnTo>
                  <a:pt x="696" y="2895"/>
                </a:lnTo>
                <a:cubicBezTo>
                  <a:pt x="696" y="2895"/>
                  <a:pt x="696" y="2895"/>
                  <a:pt x="696" y="2895"/>
                </a:cubicBezTo>
                <a:cubicBezTo>
                  <a:pt x="696" y="2881"/>
                  <a:pt x="689" y="2874"/>
                  <a:pt x="689" y="2861"/>
                </a:cubicBezTo>
                <a:cubicBezTo>
                  <a:pt x="695" y="2711"/>
                  <a:pt x="798" y="2107"/>
                  <a:pt x="825" y="1938"/>
                </a:cubicBezTo>
                <a:lnTo>
                  <a:pt x="826" y="1931"/>
                </a:lnTo>
                <a:lnTo>
                  <a:pt x="818" y="1932"/>
                </a:lnTo>
                <a:cubicBezTo>
                  <a:pt x="791" y="1932"/>
                  <a:pt x="764" y="1925"/>
                  <a:pt x="737" y="1905"/>
                </a:cubicBezTo>
                <a:lnTo>
                  <a:pt x="738" y="1904"/>
                </a:lnTo>
                <a:lnTo>
                  <a:pt x="738" y="1904"/>
                </a:lnTo>
                <a:lnTo>
                  <a:pt x="738" y="1904"/>
                </a:lnTo>
                <a:lnTo>
                  <a:pt x="739" y="1903"/>
                </a:lnTo>
                <a:lnTo>
                  <a:pt x="740" y="1902"/>
                </a:lnTo>
                <a:lnTo>
                  <a:pt x="741" y="1901"/>
                </a:lnTo>
                <a:lnTo>
                  <a:pt x="742" y="1900"/>
                </a:lnTo>
                <a:lnTo>
                  <a:pt x="742" y="1900"/>
                </a:lnTo>
                <a:lnTo>
                  <a:pt x="743" y="1899"/>
                </a:lnTo>
                <a:lnTo>
                  <a:pt x="744" y="1898"/>
                </a:lnTo>
                <a:lnTo>
                  <a:pt x="744" y="1898"/>
                </a:lnTo>
                <a:cubicBezTo>
                  <a:pt x="744" y="1899"/>
                  <a:pt x="743" y="1899"/>
                  <a:pt x="743" y="1899"/>
                </a:cubicBezTo>
                <a:lnTo>
                  <a:pt x="743" y="1899"/>
                </a:lnTo>
                <a:lnTo>
                  <a:pt x="742" y="1900"/>
                </a:lnTo>
                <a:lnTo>
                  <a:pt x="742" y="1901"/>
                </a:lnTo>
                <a:lnTo>
                  <a:pt x="740" y="1902"/>
                </a:lnTo>
                <a:lnTo>
                  <a:pt x="740" y="1902"/>
                </a:lnTo>
                <a:cubicBezTo>
                  <a:pt x="739" y="1903"/>
                  <a:pt x="739" y="1903"/>
                  <a:pt x="739" y="1903"/>
                </a:cubicBezTo>
                <a:lnTo>
                  <a:pt x="738" y="1904"/>
                </a:lnTo>
                <a:lnTo>
                  <a:pt x="738" y="1904"/>
                </a:lnTo>
                <a:lnTo>
                  <a:pt x="737" y="1905"/>
                </a:lnTo>
                <a:cubicBezTo>
                  <a:pt x="737" y="1905"/>
                  <a:pt x="737" y="1905"/>
                  <a:pt x="737" y="1905"/>
                </a:cubicBezTo>
                <a:cubicBezTo>
                  <a:pt x="715" y="1890"/>
                  <a:pt x="695" y="1869"/>
                  <a:pt x="677" y="1842"/>
                </a:cubicBezTo>
                <a:lnTo>
                  <a:pt x="676" y="1840"/>
                </a:lnTo>
                <a:lnTo>
                  <a:pt x="672" y="1844"/>
                </a:lnTo>
                <a:cubicBezTo>
                  <a:pt x="629" y="1896"/>
                  <a:pt x="547" y="1997"/>
                  <a:pt x="479" y="2060"/>
                </a:cubicBezTo>
                <a:cubicBezTo>
                  <a:pt x="446" y="2087"/>
                  <a:pt x="419" y="2107"/>
                  <a:pt x="385" y="2114"/>
                </a:cubicBezTo>
                <a:cubicBezTo>
                  <a:pt x="385" y="2114"/>
                  <a:pt x="378" y="2107"/>
                  <a:pt x="378" y="2107"/>
                </a:cubicBezTo>
                <a:cubicBezTo>
                  <a:pt x="378" y="2097"/>
                  <a:pt x="378" y="2095"/>
                  <a:pt x="378" y="2094"/>
                </a:cubicBezTo>
                <a:lnTo>
                  <a:pt x="378" y="2094"/>
                </a:lnTo>
                <a:lnTo>
                  <a:pt x="378" y="2094"/>
                </a:lnTo>
                <a:lnTo>
                  <a:pt x="376" y="2098"/>
                </a:lnTo>
                <a:cubicBezTo>
                  <a:pt x="371" y="2107"/>
                  <a:pt x="371" y="2107"/>
                  <a:pt x="371" y="2107"/>
                </a:cubicBezTo>
                <a:cubicBezTo>
                  <a:pt x="324" y="2094"/>
                  <a:pt x="290" y="2026"/>
                  <a:pt x="250" y="1959"/>
                </a:cubicBezTo>
                <a:cubicBezTo>
                  <a:pt x="223" y="1898"/>
                  <a:pt x="203" y="1838"/>
                  <a:pt x="196" y="1804"/>
                </a:cubicBezTo>
                <a:cubicBezTo>
                  <a:pt x="196" y="1804"/>
                  <a:pt x="189" y="1804"/>
                  <a:pt x="189" y="1804"/>
                </a:cubicBezTo>
                <a:cubicBezTo>
                  <a:pt x="142" y="1804"/>
                  <a:pt x="41" y="1831"/>
                  <a:pt x="34" y="1838"/>
                </a:cubicBezTo>
                <a:cubicBezTo>
                  <a:pt x="30" y="1829"/>
                  <a:pt x="28" y="1826"/>
                  <a:pt x="27" y="1825"/>
                </a:cubicBezTo>
                <a:lnTo>
                  <a:pt x="27" y="1824"/>
                </a:lnTo>
                <a:lnTo>
                  <a:pt x="27" y="1824"/>
                </a:lnTo>
                <a:cubicBezTo>
                  <a:pt x="27" y="1824"/>
                  <a:pt x="27" y="1824"/>
                  <a:pt x="27" y="1824"/>
                </a:cubicBezTo>
                <a:lnTo>
                  <a:pt x="27" y="1824"/>
                </a:lnTo>
                <a:lnTo>
                  <a:pt x="23" y="1824"/>
                </a:lnTo>
                <a:cubicBezTo>
                  <a:pt x="14" y="1824"/>
                  <a:pt x="14" y="1824"/>
                  <a:pt x="14" y="1824"/>
                </a:cubicBezTo>
                <a:cubicBezTo>
                  <a:pt x="0" y="1784"/>
                  <a:pt x="0" y="1784"/>
                  <a:pt x="0" y="1784"/>
                </a:cubicBezTo>
                <a:cubicBezTo>
                  <a:pt x="20" y="1784"/>
                  <a:pt x="20" y="1784"/>
                  <a:pt x="20" y="1784"/>
                </a:cubicBezTo>
                <a:cubicBezTo>
                  <a:pt x="27" y="1784"/>
                  <a:pt x="27" y="1784"/>
                  <a:pt x="34" y="1777"/>
                </a:cubicBezTo>
                <a:cubicBezTo>
                  <a:pt x="47" y="1777"/>
                  <a:pt x="61" y="1770"/>
                  <a:pt x="81" y="1770"/>
                </a:cubicBezTo>
                <a:cubicBezTo>
                  <a:pt x="115" y="1763"/>
                  <a:pt x="155" y="1750"/>
                  <a:pt x="189" y="1750"/>
                </a:cubicBezTo>
                <a:cubicBezTo>
                  <a:pt x="196" y="1750"/>
                  <a:pt x="209" y="1750"/>
                  <a:pt x="216" y="1757"/>
                </a:cubicBezTo>
                <a:cubicBezTo>
                  <a:pt x="230" y="1763"/>
                  <a:pt x="243" y="1770"/>
                  <a:pt x="243" y="1790"/>
                </a:cubicBezTo>
                <a:cubicBezTo>
                  <a:pt x="243" y="1797"/>
                  <a:pt x="243" y="1797"/>
                  <a:pt x="243" y="1797"/>
                </a:cubicBezTo>
                <a:cubicBezTo>
                  <a:pt x="243" y="1804"/>
                  <a:pt x="270" y="1878"/>
                  <a:pt x="304" y="1932"/>
                </a:cubicBezTo>
                <a:cubicBezTo>
                  <a:pt x="317" y="1966"/>
                  <a:pt x="338" y="1999"/>
                  <a:pt x="351" y="2020"/>
                </a:cubicBezTo>
                <a:cubicBezTo>
                  <a:pt x="365" y="2040"/>
                  <a:pt x="385" y="2060"/>
                  <a:pt x="385" y="2060"/>
                </a:cubicBezTo>
                <a:cubicBezTo>
                  <a:pt x="385" y="2060"/>
                  <a:pt x="385" y="2060"/>
                  <a:pt x="392" y="2060"/>
                </a:cubicBezTo>
                <a:cubicBezTo>
                  <a:pt x="392" y="2053"/>
                  <a:pt x="392" y="2053"/>
                  <a:pt x="392" y="2053"/>
                </a:cubicBezTo>
                <a:cubicBezTo>
                  <a:pt x="398" y="2053"/>
                  <a:pt x="398" y="2053"/>
                  <a:pt x="405" y="2047"/>
                </a:cubicBezTo>
                <a:cubicBezTo>
                  <a:pt x="419" y="2040"/>
                  <a:pt x="432" y="2033"/>
                  <a:pt x="446" y="2020"/>
                </a:cubicBezTo>
                <a:cubicBezTo>
                  <a:pt x="473" y="1993"/>
                  <a:pt x="506" y="1959"/>
                  <a:pt x="540" y="1919"/>
                </a:cubicBezTo>
                <a:cubicBezTo>
                  <a:pt x="584" y="1864"/>
                  <a:pt x="628" y="1809"/>
                  <a:pt x="647" y="1787"/>
                </a:cubicBezTo>
                <a:lnTo>
                  <a:pt x="647" y="1786"/>
                </a:lnTo>
                <a:lnTo>
                  <a:pt x="643" y="1775"/>
                </a:lnTo>
                <a:cubicBezTo>
                  <a:pt x="617" y="1711"/>
                  <a:pt x="602" y="1633"/>
                  <a:pt x="602" y="1555"/>
                </a:cubicBezTo>
                <a:cubicBezTo>
                  <a:pt x="602" y="1461"/>
                  <a:pt x="622" y="1360"/>
                  <a:pt x="676" y="1279"/>
                </a:cubicBezTo>
                <a:cubicBezTo>
                  <a:pt x="715" y="1222"/>
                  <a:pt x="767" y="1175"/>
                  <a:pt x="824" y="1139"/>
                </a:cubicBezTo>
                <a:lnTo>
                  <a:pt x="836" y="1132"/>
                </a:lnTo>
                <a:lnTo>
                  <a:pt x="833" y="1132"/>
                </a:lnTo>
                <a:cubicBezTo>
                  <a:pt x="830" y="1132"/>
                  <a:pt x="830" y="1132"/>
                  <a:pt x="830" y="1132"/>
                </a:cubicBezTo>
                <a:cubicBezTo>
                  <a:pt x="830" y="1119"/>
                  <a:pt x="830" y="1119"/>
                  <a:pt x="830" y="1119"/>
                </a:cubicBezTo>
                <a:cubicBezTo>
                  <a:pt x="830" y="1112"/>
                  <a:pt x="830" y="1112"/>
                  <a:pt x="830" y="1105"/>
                </a:cubicBezTo>
                <a:cubicBezTo>
                  <a:pt x="830" y="889"/>
                  <a:pt x="716" y="707"/>
                  <a:pt x="601" y="572"/>
                </a:cubicBezTo>
                <a:cubicBezTo>
                  <a:pt x="551" y="519"/>
                  <a:pt x="503" y="473"/>
                  <a:pt x="463" y="439"/>
                </a:cubicBezTo>
                <a:lnTo>
                  <a:pt x="462" y="438"/>
                </a:lnTo>
                <a:lnTo>
                  <a:pt x="459" y="439"/>
                </a:lnTo>
                <a:lnTo>
                  <a:pt x="458" y="435"/>
                </a:lnTo>
                <a:lnTo>
                  <a:pt x="448" y="426"/>
                </a:lnTo>
                <a:cubicBezTo>
                  <a:pt x="415" y="398"/>
                  <a:pt x="389" y="378"/>
                  <a:pt x="375" y="369"/>
                </a:cubicBezTo>
                <a:lnTo>
                  <a:pt x="373" y="367"/>
                </a:lnTo>
                <a:lnTo>
                  <a:pt x="373" y="366"/>
                </a:lnTo>
                <a:cubicBezTo>
                  <a:pt x="373" y="365"/>
                  <a:pt x="373" y="364"/>
                  <a:pt x="373" y="363"/>
                </a:cubicBezTo>
                <a:lnTo>
                  <a:pt x="373" y="363"/>
                </a:lnTo>
                <a:lnTo>
                  <a:pt x="373" y="360"/>
                </a:lnTo>
                <a:cubicBezTo>
                  <a:pt x="373" y="349"/>
                  <a:pt x="373" y="349"/>
                  <a:pt x="373" y="349"/>
                </a:cubicBezTo>
                <a:cubicBezTo>
                  <a:pt x="366" y="349"/>
                  <a:pt x="366" y="349"/>
                  <a:pt x="366" y="349"/>
                </a:cubicBezTo>
                <a:cubicBezTo>
                  <a:pt x="393" y="302"/>
                  <a:pt x="393" y="302"/>
                  <a:pt x="393" y="302"/>
                </a:cubicBezTo>
                <a:cubicBezTo>
                  <a:pt x="400" y="322"/>
                  <a:pt x="400" y="322"/>
                  <a:pt x="400" y="322"/>
                </a:cubicBezTo>
                <a:cubicBezTo>
                  <a:pt x="400" y="322"/>
                  <a:pt x="400" y="322"/>
                  <a:pt x="406" y="322"/>
                </a:cubicBezTo>
                <a:cubicBezTo>
                  <a:pt x="406" y="329"/>
                  <a:pt x="413" y="329"/>
                  <a:pt x="420" y="336"/>
                </a:cubicBezTo>
                <a:cubicBezTo>
                  <a:pt x="423" y="337"/>
                  <a:pt x="427" y="340"/>
                  <a:pt x="431" y="342"/>
                </a:cubicBezTo>
                <a:lnTo>
                  <a:pt x="434" y="344"/>
                </a:lnTo>
                <a:lnTo>
                  <a:pt x="425" y="309"/>
                </a:lnTo>
                <a:lnTo>
                  <a:pt x="425" y="302"/>
                </a:lnTo>
                <a:lnTo>
                  <a:pt x="473" y="291"/>
                </a:lnTo>
                <a:lnTo>
                  <a:pt x="508" y="406"/>
                </a:lnTo>
                <a:lnTo>
                  <a:pt x="509" y="407"/>
                </a:lnTo>
                <a:cubicBezTo>
                  <a:pt x="549" y="443"/>
                  <a:pt x="595" y="487"/>
                  <a:pt x="642" y="538"/>
                </a:cubicBezTo>
                <a:cubicBezTo>
                  <a:pt x="763" y="673"/>
                  <a:pt x="884" y="869"/>
                  <a:pt x="884" y="1105"/>
                </a:cubicBezTo>
                <a:lnTo>
                  <a:pt x="884" y="1106"/>
                </a:lnTo>
                <a:lnTo>
                  <a:pt x="893" y="1102"/>
                </a:lnTo>
                <a:cubicBezTo>
                  <a:pt x="967" y="1068"/>
                  <a:pt x="1046" y="1050"/>
                  <a:pt x="1115" y="1050"/>
                </a:cubicBezTo>
                <a:lnTo>
                  <a:pt x="1122" y="1050"/>
                </a:lnTo>
                <a:lnTo>
                  <a:pt x="1127" y="1050"/>
                </a:lnTo>
                <a:lnTo>
                  <a:pt x="1141" y="1050"/>
                </a:lnTo>
                <a:lnTo>
                  <a:pt x="1141" y="1051"/>
                </a:lnTo>
                <a:lnTo>
                  <a:pt x="1155" y="1052"/>
                </a:lnTo>
                <a:cubicBezTo>
                  <a:pt x="1161" y="1053"/>
                  <a:pt x="1167" y="1054"/>
                  <a:pt x="1173" y="1055"/>
                </a:cubicBezTo>
                <a:lnTo>
                  <a:pt x="1190" y="1059"/>
                </a:lnTo>
                <a:lnTo>
                  <a:pt x="1192" y="1054"/>
                </a:lnTo>
                <a:lnTo>
                  <a:pt x="1186" y="1052"/>
                </a:lnTo>
                <a:cubicBezTo>
                  <a:pt x="1016" y="999"/>
                  <a:pt x="891" y="838"/>
                  <a:pt x="891" y="647"/>
                </a:cubicBezTo>
                <a:cubicBezTo>
                  <a:pt x="891" y="411"/>
                  <a:pt x="1080" y="223"/>
                  <a:pt x="1311" y="223"/>
                </a:cubicBezTo>
                <a:cubicBezTo>
                  <a:pt x="1368" y="223"/>
                  <a:pt x="1423" y="234"/>
                  <a:pt x="1472" y="255"/>
                </a:cubicBezTo>
                <a:lnTo>
                  <a:pt x="1472" y="255"/>
                </a:lnTo>
                <a:lnTo>
                  <a:pt x="1476" y="255"/>
                </a:lnTo>
                <a:cubicBezTo>
                  <a:pt x="1479" y="254"/>
                  <a:pt x="1482" y="252"/>
                  <a:pt x="1486" y="249"/>
                </a:cubicBezTo>
                <a:cubicBezTo>
                  <a:pt x="1499" y="242"/>
                  <a:pt x="1520" y="229"/>
                  <a:pt x="1540" y="215"/>
                </a:cubicBezTo>
                <a:cubicBezTo>
                  <a:pt x="1574" y="195"/>
                  <a:pt x="1607" y="161"/>
                  <a:pt x="1614" y="148"/>
                </a:cubicBezTo>
                <a:cubicBezTo>
                  <a:pt x="1614" y="141"/>
                  <a:pt x="1594" y="108"/>
                  <a:pt x="1574" y="87"/>
                </a:cubicBezTo>
                <a:cubicBezTo>
                  <a:pt x="1560" y="67"/>
                  <a:pt x="1533" y="54"/>
                  <a:pt x="1526" y="54"/>
                </a:cubicBezTo>
                <a:cubicBezTo>
                  <a:pt x="1520" y="61"/>
                  <a:pt x="1520" y="67"/>
                  <a:pt x="1520" y="74"/>
                </a:cubicBezTo>
                <a:cubicBezTo>
                  <a:pt x="1520" y="81"/>
                  <a:pt x="1520" y="94"/>
                  <a:pt x="1526" y="94"/>
                </a:cubicBezTo>
                <a:cubicBezTo>
                  <a:pt x="1540" y="101"/>
                  <a:pt x="1560" y="114"/>
                  <a:pt x="1567" y="114"/>
                </a:cubicBezTo>
                <a:cubicBezTo>
                  <a:pt x="1580" y="121"/>
                  <a:pt x="1580" y="121"/>
                  <a:pt x="1580" y="121"/>
                </a:cubicBezTo>
                <a:cubicBezTo>
                  <a:pt x="1560" y="168"/>
                  <a:pt x="1560" y="168"/>
                  <a:pt x="1560" y="168"/>
                </a:cubicBezTo>
                <a:cubicBezTo>
                  <a:pt x="1547" y="168"/>
                  <a:pt x="1547" y="168"/>
                  <a:pt x="1547" y="168"/>
                </a:cubicBezTo>
                <a:cubicBezTo>
                  <a:pt x="1540" y="168"/>
                  <a:pt x="1540" y="168"/>
                  <a:pt x="1540" y="168"/>
                </a:cubicBezTo>
                <a:cubicBezTo>
                  <a:pt x="1540" y="161"/>
                  <a:pt x="1540" y="161"/>
                  <a:pt x="1540" y="161"/>
                </a:cubicBezTo>
                <a:cubicBezTo>
                  <a:pt x="1533" y="161"/>
                  <a:pt x="1533" y="155"/>
                  <a:pt x="1526" y="155"/>
                </a:cubicBezTo>
                <a:cubicBezTo>
                  <a:pt x="1520" y="148"/>
                  <a:pt x="1506" y="148"/>
                  <a:pt x="1499" y="141"/>
                </a:cubicBezTo>
                <a:cubicBezTo>
                  <a:pt x="1472" y="128"/>
                  <a:pt x="1466" y="101"/>
                  <a:pt x="1466" y="74"/>
                </a:cubicBezTo>
                <a:cubicBezTo>
                  <a:pt x="1466" y="54"/>
                  <a:pt x="1472" y="34"/>
                  <a:pt x="1493" y="13"/>
                </a:cubicBezTo>
                <a:cubicBezTo>
                  <a:pt x="1499" y="0"/>
                  <a:pt x="1513" y="0"/>
                  <a:pt x="1526" y="0"/>
                </a:cubicBez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pic>
        <p:nvPicPr>
          <p:cNvPr id="13" name="图片 12"/>
          <p:cNvPicPr>
            <a:picLocks noChangeAspect="1"/>
          </p:cNvPicPr>
          <p:nvPr>
            <p:custDataLst>
              <p:tags r:id="rId6"/>
            </p:custDataLst>
          </p:nvPr>
        </p:nvPicPr>
        <p:blipFill rotWithShape="1">
          <a:blip r:embed="rId7"/>
          <a:srcRect/>
          <a:stretch>
            <a:fillRect/>
          </a:stretch>
        </p:blipFill>
        <p:spPr>
          <a:xfrm>
            <a:off x="10153015" y="5511800"/>
            <a:ext cx="885825" cy="798830"/>
          </a:xfrm>
          <a:prstGeom prst="rect">
            <a:avLst/>
          </a:prstGeom>
        </p:spPr>
      </p:pic>
      <p:sp>
        <p:nvSpPr>
          <p:cNvPr id="15" name="Freeform 56"/>
          <p:cNvSpPr>
            <a:spLocks noEditPoints="1"/>
          </p:cNvSpPr>
          <p:nvPr>
            <p:custDataLst>
              <p:tags r:id="rId8"/>
            </p:custDataLst>
          </p:nvPr>
        </p:nvSpPr>
        <p:spPr bwMode="auto">
          <a:xfrm>
            <a:off x="10992485" y="5080635"/>
            <a:ext cx="1127760" cy="1656715"/>
          </a:xfrm>
          <a:custGeom>
            <a:avLst/>
            <a:gdLst>
              <a:gd name="T0" fmla="*/ 0 w 112"/>
              <a:gd name="T1" fmla="*/ 55 h 110"/>
              <a:gd name="T2" fmla="*/ 56 w 112"/>
              <a:gd name="T3" fmla="*/ 0 h 110"/>
              <a:gd name="T4" fmla="*/ 56 w 112"/>
              <a:gd name="T5" fmla="*/ 0 h 110"/>
              <a:gd name="T6" fmla="*/ 112 w 112"/>
              <a:gd name="T7" fmla="*/ 55 h 110"/>
              <a:gd name="T8" fmla="*/ 112 w 112"/>
              <a:gd name="T9" fmla="*/ 55 h 110"/>
              <a:gd name="T10" fmla="*/ 56 w 112"/>
              <a:gd name="T11" fmla="*/ 110 h 110"/>
              <a:gd name="T12" fmla="*/ 56 w 112"/>
              <a:gd name="T13" fmla="*/ 110 h 110"/>
              <a:gd name="T14" fmla="*/ 0 w 112"/>
              <a:gd name="T15" fmla="*/ 55 h 110"/>
              <a:gd name="T16" fmla="*/ 4 w 112"/>
              <a:gd name="T17" fmla="*/ 55 h 110"/>
              <a:gd name="T18" fmla="*/ 56 w 112"/>
              <a:gd name="T19" fmla="*/ 106 h 110"/>
              <a:gd name="T20" fmla="*/ 56 w 112"/>
              <a:gd name="T21" fmla="*/ 106 h 110"/>
              <a:gd name="T22" fmla="*/ 108 w 112"/>
              <a:gd name="T23" fmla="*/ 55 h 110"/>
              <a:gd name="T24" fmla="*/ 108 w 112"/>
              <a:gd name="T25" fmla="*/ 55 h 110"/>
              <a:gd name="T26" fmla="*/ 56 w 112"/>
              <a:gd name="T27" fmla="*/ 4 h 110"/>
              <a:gd name="T28" fmla="*/ 56 w 112"/>
              <a:gd name="T29" fmla="*/ 4 h 110"/>
              <a:gd name="T30" fmla="*/ 4 w 112"/>
              <a:gd name="T31"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76" h="2609">
                <a:moveTo>
                  <a:pt x="760" y="1640"/>
                </a:moveTo>
                <a:cubicBezTo>
                  <a:pt x="797" y="1640"/>
                  <a:pt x="797" y="1640"/>
                  <a:pt x="797" y="1640"/>
                </a:cubicBezTo>
                <a:cubicBezTo>
                  <a:pt x="797" y="1653"/>
                  <a:pt x="797" y="1653"/>
                  <a:pt x="797" y="1653"/>
                </a:cubicBezTo>
                <a:cubicBezTo>
                  <a:pt x="797" y="1653"/>
                  <a:pt x="797" y="1659"/>
                  <a:pt x="797" y="1671"/>
                </a:cubicBezTo>
                <a:cubicBezTo>
                  <a:pt x="797" y="1671"/>
                  <a:pt x="797" y="1678"/>
                  <a:pt x="797" y="1678"/>
                </a:cubicBezTo>
                <a:cubicBezTo>
                  <a:pt x="797" y="1771"/>
                  <a:pt x="797" y="2121"/>
                  <a:pt x="835" y="2240"/>
                </a:cubicBezTo>
                <a:cubicBezTo>
                  <a:pt x="879" y="2396"/>
                  <a:pt x="879" y="2553"/>
                  <a:pt x="879" y="2553"/>
                </a:cubicBezTo>
                <a:cubicBezTo>
                  <a:pt x="885" y="2578"/>
                  <a:pt x="885" y="2578"/>
                  <a:pt x="885" y="2578"/>
                </a:cubicBezTo>
                <a:cubicBezTo>
                  <a:pt x="735" y="2609"/>
                  <a:pt x="735" y="2609"/>
                  <a:pt x="735" y="2609"/>
                </a:cubicBezTo>
                <a:cubicBezTo>
                  <a:pt x="735" y="2596"/>
                  <a:pt x="735" y="2596"/>
                  <a:pt x="735" y="2596"/>
                </a:cubicBezTo>
                <a:cubicBezTo>
                  <a:pt x="728" y="2571"/>
                  <a:pt x="728" y="2571"/>
                  <a:pt x="728" y="2571"/>
                </a:cubicBezTo>
                <a:cubicBezTo>
                  <a:pt x="722" y="2559"/>
                  <a:pt x="722" y="2559"/>
                  <a:pt x="722" y="2559"/>
                </a:cubicBezTo>
                <a:cubicBezTo>
                  <a:pt x="829" y="2534"/>
                  <a:pt x="829" y="2534"/>
                  <a:pt x="829" y="2534"/>
                </a:cubicBezTo>
                <a:cubicBezTo>
                  <a:pt x="829" y="2490"/>
                  <a:pt x="816" y="2365"/>
                  <a:pt x="785" y="2253"/>
                </a:cubicBezTo>
                <a:cubicBezTo>
                  <a:pt x="747" y="2115"/>
                  <a:pt x="747" y="1759"/>
                  <a:pt x="747" y="1671"/>
                </a:cubicBezTo>
                <a:cubicBezTo>
                  <a:pt x="747" y="1671"/>
                  <a:pt x="747" y="1665"/>
                  <a:pt x="747" y="1665"/>
                </a:cubicBezTo>
                <a:cubicBezTo>
                  <a:pt x="747" y="1653"/>
                  <a:pt x="747" y="1653"/>
                  <a:pt x="747" y="1653"/>
                </a:cubicBezTo>
                <a:cubicBezTo>
                  <a:pt x="747" y="1653"/>
                  <a:pt x="747" y="1653"/>
                  <a:pt x="747" y="1646"/>
                </a:cubicBezTo>
                <a:cubicBezTo>
                  <a:pt x="747" y="1640"/>
                  <a:pt x="753" y="1640"/>
                  <a:pt x="760" y="1640"/>
                </a:cubicBezTo>
                <a:close/>
                <a:moveTo>
                  <a:pt x="785" y="1108"/>
                </a:moveTo>
                <a:lnTo>
                  <a:pt x="804" y="1309"/>
                </a:lnTo>
                <a:lnTo>
                  <a:pt x="854" y="1364"/>
                </a:lnTo>
                <a:lnTo>
                  <a:pt x="854" y="1322"/>
                </a:lnTo>
                <a:lnTo>
                  <a:pt x="785" y="1108"/>
                </a:lnTo>
                <a:close/>
                <a:moveTo>
                  <a:pt x="851" y="905"/>
                </a:moveTo>
                <a:lnTo>
                  <a:pt x="829" y="1006"/>
                </a:lnTo>
                <a:lnTo>
                  <a:pt x="791" y="957"/>
                </a:lnTo>
                <a:lnTo>
                  <a:pt x="904" y="1315"/>
                </a:lnTo>
                <a:lnTo>
                  <a:pt x="904" y="1496"/>
                </a:lnTo>
                <a:lnTo>
                  <a:pt x="760" y="1339"/>
                </a:lnTo>
                <a:lnTo>
                  <a:pt x="754" y="1334"/>
                </a:lnTo>
                <a:lnTo>
                  <a:pt x="754" y="1328"/>
                </a:lnTo>
                <a:lnTo>
                  <a:pt x="724" y="963"/>
                </a:lnTo>
                <a:lnTo>
                  <a:pt x="691" y="1025"/>
                </a:lnTo>
                <a:lnTo>
                  <a:pt x="649" y="951"/>
                </a:lnTo>
                <a:lnTo>
                  <a:pt x="646" y="956"/>
                </a:lnTo>
                <a:cubicBezTo>
                  <a:pt x="643" y="962"/>
                  <a:pt x="640" y="968"/>
                  <a:pt x="637" y="975"/>
                </a:cubicBezTo>
                <a:lnTo>
                  <a:pt x="634" y="982"/>
                </a:lnTo>
                <a:lnTo>
                  <a:pt x="634" y="982"/>
                </a:lnTo>
                <a:lnTo>
                  <a:pt x="633" y="983"/>
                </a:lnTo>
                <a:lnTo>
                  <a:pt x="632" y="984"/>
                </a:lnTo>
                <a:cubicBezTo>
                  <a:pt x="631" y="988"/>
                  <a:pt x="629" y="991"/>
                  <a:pt x="628" y="995"/>
                </a:cubicBezTo>
                <a:cubicBezTo>
                  <a:pt x="603" y="1064"/>
                  <a:pt x="590" y="1157"/>
                  <a:pt x="590" y="1251"/>
                </a:cubicBezTo>
                <a:cubicBezTo>
                  <a:pt x="590" y="1258"/>
                  <a:pt x="590" y="1258"/>
                  <a:pt x="590" y="1258"/>
                </a:cubicBezTo>
                <a:cubicBezTo>
                  <a:pt x="590" y="1339"/>
                  <a:pt x="640" y="1433"/>
                  <a:pt x="709" y="1508"/>
                </a:cubicBezTo>
                <a:cubicBezTo>
                  <a:pt x="778" y="1577"/>
                  <a:pt x="866" y="1627"/>
                  <a:pt x="922" y="1627"/>
                </a:cubicBezTo>
                <a:cubicBezTo>
                  <a:pt x="922" y="1627"/>
                  <a:pt x="922" y="1627"/>
                  <a:pt x="929" y="1627"/>
                </a:cubicBezTo>
                <a:cubicBezTo>
                  <a:pt x="970" y="1627"/>
                  <a:pt x="1016" y="1588"/>
                  <a:pt x="1053" y="1532"/>
                </a:cubicBezTo>
                <a:lnTo>
                  <a:pt x="1057" y="1526"/>
                </a:lnTo>
                <a:lnTo>
                  <a:pt x="1055" y="1525"/>
                </a:lnTo>
                <a:cubicBezTo>
                  <a:pt x="1035" y="1501"/>
                  <a:pt x="1035" y="1501"/>
                  <a:pt x="1035" y="1501"/>
                </a:cubicBezTo>
                <a:cubicBezTo>
                  <a:pt x="1054" y="1495"/>
                  <a:pt x="1054" y="1495"/>
                  <a:pt x="1054" y="1495"/>
                </a:cubicBezTo>
                <a:cubicBezTo>
                  <a:pt x="1054" y="1495"/>
                  <a:pt x="1060" y="1495"/>
                  <a:pt x="1060" y="1495"/>
                </a:cubicBezTo>
                <a:cubicBezTo>
                  <a:pt x="1066" y="1490"/>
                  <a:pt x="1071" y="1484"/>
                  <a:pt x="1081" y="1479"/>
                </a:cubicBezTo>
                <a:lnTo>
                  <a:pt x="1082" y="1478"/>
                </a:lnTo>
                <a:lnTo>
                  <a:pt x="1084" y="1473"/>
                </a:lnTo>
                <a:cubicBezTo>
                  <a:pt x="1108" y="1417"/>
                  <a:pt x="1123" y="1351"/>
                  <a:pt x="1123" y="1289"/>
                </a:cubicBezTo>
                <a:cubicBezTo>
                  <a:pt x="1123" y="1251"/>
                  <a:pt x="1117" y="1220"/>
                  <a:pt x="1110" y="1195"/>
                </a:cubicBezTo>
                <a:cubicBezTo>
                  <a:pt x="1110" y="1189"/>
                  <a:pt x="1110" y="1189"/>
                  <a:pt x="1110" y="1189"/>
                </a:cubicBezTo>
                <a:cubicBezTo>
                  <a:pt x="1068" y="1061"/>
                  <a:pt x="957" y="951"/>
                  <a:pt x="851" y="905"/>
                </a:cubicBezTo>
                <a:lnTo>
                  <a:pt x="851" y="905"/>
                </a:lnTo>
                <a:close/>
                <a:moveTo>
                  <a:pt x="706" y="893"/>
                </a:moveTo>
                <a:lnTo>
                  <a:pt x="701" y="895"/>
                </a:lnTo>
                <a:cubicBezTo>
                  <a:pt x="698" y="897"/>
                  <a:pt x="694" y="900"/>
                  <a:pt x="691" y="902"/>
                </a:cubicBezTo>
                <a:lnTo>
                  <a:pt x="684" y="907"/>
                </a:lnTo>
                <a:lnTo>
                  <a:pt x="691" y="920"/>
                </a:lnTo>
                <a:lnTo>
                  <a:pt x="706" y="893"/>
                </a:lnTo>
                <a:close/>
                <a:moveTo>
                  <a:pt x="584" y="744"/>
                </a:moveTo>
                <a:cubicBezTo>
                  <a:pt x="584" y="749"/>
                  <a:pt x="584" y="752"/>
                  <a:pt x="582" y="754"/>
                </a:cubicBezTo>
                <a:lnTo>
                  <a:pt x="582" y="756"/>
                </a:lnTo>
                <a:lnTo>
                  <a:pt x="586" y="753"/>
                </a:lnTo>
                <a:lnTo>
                  <a:pt x="589" y="752"/>
                </a:lnTo>
                <a:lnTo>
                  <a:pt x="589" y="751"/>
                </a:lnTo>
                <a:cubicBezTo>
                  <a:pt x="588" y="749"/>
                  <a:pt x="587" y="747"/>
                  <a:pt x="584" y="744"/>
                </a:cubicBezTo>
                <a:close/>
                <a:moveTo>
                  <a:pt x="515" y="719"/>
                </a:moveTo>
                <a:cubicBezTo>
                  <a:pt x="515" y="726"/>
                  <a:pt x="515" y="726"/>
                  <a:pt x="509" y="726"/>
                </a:cubicBezTo>
                <a:cubicBezTo>
                  <a:pt x="506" y="729"/>
                  <a:pt x="504" y="732"/>
                  <a:pt x="504" y="734"/>
                </a:cubicBezTo>
                <a:lnTo>
                  <a:pt x="503" y="735"/>
                </a:lnTo>
                <a:lnTo>
                  <a:pt x="519" y="746"/>
                </a:lnTo>
                <a:lnTo>
                  <a:pt x="535" y="755"/>
                </a:lnTo>
                <a:lnTo>
                  <a:pt x="535" y="755"/>
                </a:lnTo>
                <a:cubicBezTo>
                  <a:pt x="534" y="751"/>
                  <a:pt x="534" y="751"/>
                  <a:pt x="534" y="751"/>
                </a:cubicBezTo>
                <a:cubicBezTo>
                  <a:pt x="534" y="751"/>
                  <a:pt x="534" y="744"/>
                  <a:pt x="534" y="744"/>
                </a:cubicBezTo>
                <a:cubicBezTo>
                  <a:pt x="534" y="738"/>
                  <a:pt x="534" y="738"/>
                  <a:pt x="534" y="732"/>
                </a:cubicBezTo>
                <a:cubicBezTo>
                  <a:pt x="534" y="732"/>
                  <a:pt x="528" y="726"/>
                  <a:pt x="522" y="719"/>
                </a:cubicBezTo>
                <a:cubicBezTo>
                  <a:pt x="522" y="719"/>
                  <a:pt x="522" y="719"/>
                  <a:pt x="515" y="719"/>
                </a:cubicBezTo>
                <a:close/>
                <a:moveTo>
                  <a:pt x="595" y="625"/>
                </a:moveTo>
                <a:cubicBezTo>
                  <a:pt x="593" y="625"/>
                  <a:pt x="592" y="625"/>
                  <a:pt x="591" y="626"/>
                </a:cubicBezTo>
                <a:cubicBezTo>
                  <a:pt x="584" y="626"/>
                  <a:pt x="584" y="626"/>
                  <a:pt x="584" y="626"/>
                </a:cubicBezTo>
                <a:cubicBezTo>
                  <a:pt x="578" y="626"/>
                  <a:pt x="572" y="632"/>
                  <a:pt x="559" y="638"/>
                </a:cubicBezTo>
                <a:cubicBezTo>
                  <a:pt x="547" y="645"/>
                  <a:pt x="528" y="657"/>
                  <a:pt x="509" y="663"/>
                </a:cubicBezTo>
                <a:cubicBezTo>
                  <a:pt x="490" y="673"/>
                  <a:pt x="473" y="683"/>
                  <a:pt x="460" y="692"/>
                </a:cubicBezTo>
                <a:lnTo>
                  <a:pt x="457" y="694"/>
                </a:lnTo>
                <a:lnTo>
                  <a:pt x="458" y="694"/>
                </a:lnTo>
                <a:lnTo>
                  <a:pt x="466" y="703"/>
                </a:lnTo>
                <a:lnTo>
                  <a:pt x="466" y="702"/>
                </a:lnTo>
                <a:cubicBezTo>
                  <a:pt x="468" y="698"/>
                  <a:pt x="473" y="694"/>
                  <a:pt x="478" y="694"/>
                </a:cubicBezTo>
                <a:cubicBezTo>
                  <a:pt x="484" y="682"/>
                  <a:pt x="503" y="669"/>
                  <a:pt x="522" y="669"/>
                </a:cubicBezTo>
                <a:cubicBezTo>
                  <a:pt x="534" y="669"/>
                  <a:pt x="547" y="675"/>
                  <a:pt x="559" y="682"/>
                </a:cubicBezTo>
                <a:cubicBezTo>
                  <a:pt x="559" y="688"/>
                  <a:pt x="566" y="688"/>
                  <a:pt x="566" y="694"/>
                </a:cubicBezTo>
                <a:cubicBezTo>
                  <a:pt x="572" y="694"/>
                  <a:pt x="572" y="694"/>
                  <a:pt x="572" y="694"/>
                </a:cubicBezTo>
                <a:cubicBezTo>
                  <a:pt x="572" y="694"/>
                  <a:pt x="578" y="694"/>
                  <a:pt x="578" y="694"/>
                </a:cubicBezTo>
                <a:cubicBezTo>
                  <a:pt x="584" y="694"/>
                  <a:pt x="591" y="694"/>
                  <a:pt x="597" y="700"/>
                </a:cubicBezTo>
                <a:cubicBezTo>
                  <a:pt x="614" y="706"/>
                  <a:pt x="624" y="716"/>
                  <a:pt x="631" y="727"/>
                </a:cubicBezTo>
                <a:lnTo>
                  <a:pt x="633" y="731"/>
                </a:lnTo>
                <a:lnTo>
                  <a:pt x="640" y="727"/>
                </a:lnTo>
                <a:cubicBezTo>
                  <a:pt x="722" y="688"/>
                  <a:pt x="722" y="688"/>
                  <a:pt x="722" y="688"/>
                </a:cubicBezTo>
                <a:cubicBezTo>
                  <a:pt x="716" y="682"/>
                  <a:pt x="710" y="669"/>
                  <a:pt x="703" y="657"/>
                </a:cubicBezTo>
                <a:cubicBezTo>
                  <a:pt x="698" y="651"/>
                  <a:pt x="620" y="623"/>
                  <a:pt x="595" y="625"/>
                </a:cubicBezTo>
                <a:close/>
                <a:moveTo>
                  <a:pt x="446" y="394"/>
                </a:moveTo>
                <a:lnTo>
                  <a:pt x="459" y="394"/>
                </a:lnTo>
                <a:lnTo>
                  <a:pt x="490" y="394"/>
                </a:lnTo>
                <a:lnTo>
                  <a:pt x="490" y="444"/>
                </a:lnTo>
                <a:lnTo>
                  <a:pt x="477" y="444"/>
                </a:lnTo>
                <a:lnTo>
                  <a:pt x="459" y="444"/>
                </a:lnTo>
                <a:lnTo>
                  <a:pt x="446" y="444"/>
                </a:lnTo>
                <a:lnTo>
                  <a:pt x="446" y="394"/>
                </a:lnTo>
                <a:close/>
                <a:moveTo>
                  <a:pt x="691" y="182"/>
                </a:moveTo>
                <a:cubicBezTo>
                  <a:pt x="515" y="182"/>
                  <a:pt x="377" y="320"/>
                  <a:pt x="377" y="489"/>
                </a:cubicBezTo>
                <a:cubicBezTo>
                  <a:pt x="377" y="544"/>
                  <a:pt x="392" y="596"/>
                  <a:pt x="418" y="641"/>
                </a:cubicBezTo>
                <a:lnTo>
                  <a:pt x="427" y="655"/>
                </a:lnTo>
                <a:lnTo>
                  <a:pt x="429" y="654"/>
                </a:lnTo>
                <a:cubicBezTo>
                  <a:pt x="431" y="653"/>
                  <a:pt x="432" y="652"/>
                  <a:pt x="434" y="651"/>
                </a:cubicBezTo>
                <a:cubicBezTo>
                  <a:pt x="446" y="645"/>
                  <a:pt x="465" y="632"/>
                  <a:pt x="484" y="620"/>
                </a:cubicBezTo>
                <a:cubicBezTo>
                  <a:pt x="521" y="601"/>
                  <a:pt x="559" y="576"/>
                  <a:pt x="584" y="576"/>
                </a:cubicBezTo>
                <a:cubicBezTo>
                  <a:pt x="584" y="576"/>
                  <a:pt x="584" y="576"/>
                  <a:pt x="591" y="576"/>
                </a:cubicBezTo>
                <a:cubicBezTo>
                  <a:pt x="622" y="576"/>
                  <a:pt x="703" y="595"/>
                  <a:pt x="741" y="626"/>
                </a:cubicBezTo>
                <a:cubicBezTo>
                  <a:pt x="766" y="651"/>
                  <a:pt x="779" y="688"/>
                  <a:pt x="779" y="694"/>
                </a:cubicBezTo>
                <a:cubicBezTo>
                  <a:pt x="785" y="719"/>
                  <a:pt x="785" y="719"/>
                  <a:pt x="785" y="719"/>
                </a:cubicBezTo>
                <a:cubicBezTo>
                  <a:pt x="716" y="750"/>
                  <a:pt x="669" y="772"/>
                  <a:pt x="637" y="787"/>
                </a:cubicBezTo>
                <a:lnTo>
                  <a:pt x="631" y="789"/>
                </a:lnTo>
                <a:lnTo>
                  <a:pt x="642" y="791"/>
                </a:lnTo>
                <a:cubicBezTo>
                  <a:pt x="658" y="794"/>
                  <a:pt x="674" y="795"/>
                  <a:pt x="691" y="795"/>
                </a:cubicBezTo>
                <a:cubicBezTo>
                  <a:pt x="860" y="795"/>
                  <a:pt x="1004" y="657"/>
                  <a:pt x="1004" y="489"/>
                </a:cubicBezTo>
                <a:cubicBezTo>
                  <a:pt x="1004" y="320"/>
                  <a:pt x="860" y="182"/>
                  <a:pt x="691" y="182"/>
                </a:cubicBezTo>
                <a:close/>
                <a:moveTo>
                  <a:pt x="402" y="0"/>
                </a:moveTo>
                <a:cubicBezTo>
                  <a:pt x="402" y="19"/>
                  <a:pt x="402" y="19"/>
                  <a:pt x="402" y="19"/>
                </a:cubicBezTo>
                <a:cubicBezTo>
                  <a:pt x="402" y="44"/>
                  <a:pt x="402" y="44"/>
                  <a:pt x="402" y="44"/>
                </a:cubicBezTo>
                <a:cubicBezTo>
                  <a:pt x="402" y="50"/>
                  <a:pt x="396" y="50"/>
                  <a:pt x="396" y="50"/>
                </a:cubicBezTo>
                <a:cubicBezTo>
                  <a:pt x="396" y="50"/>
                  <a:pt x="396" y="50"/>
                  <a:pt x="396" y="57"/>
                </a:cubicBezTo>
                <a:cubicBezTo>
                  <a:pt x="396" y="57"/>
                  <a:pt x="389" y="57"/>
                  <a:pt x="389" y="57"/>
                </a:cubicBezTo>
                <a:cubicBezTo>
                  <a:pt x="389" y="57"/>
                  <a:pt x="383" y="57"/>
                  <a:pt x="383" y="57"/>
                </a:cubicBezTo>
                <a:cubicBezTo>
                  <a:pt x="377" y="57"/>
                  <a:pt x="370" y="57"/>
                  <a:pt x="364" y="57"/>
                </a:cubicBezTo>
                <a:cubicBezTo>
                  <a:pt x="345" y="63"/>
                  <a:pt x="326" y="69"/>
                  <a:pt x="320" y="69"/>
                </a:cubicBezTo>
                <a:cubicBezTo>
                  <a:pt x="320" y="75"/>
                  <a:pt x="320" y="75"/>
                  <a:pt x="326" y="82"/>
                </a:cubicBezTo>
                <a:cubicBezTo>
                  <a:pt x="383" y="126"/>
                  <a:pt x="490" y="170"/>
                  <a:pt x="508" y="176"/>
                </a:cubicBezTo>
                <a:cubicBezTo>
                  <a:pt x="510" y="176"/>
                  <a:pt x="511" y="176"/>
                  <a:pt x="513" y="176"/>
                </a:cubicBezTo>
                <a:lnTo>
                  <a:pt x="515" y="176"/>
                </a:lnTo>
                <a:lnTo>
                  <a:pt x="523" y="171"/>
                </a:lnTo>
                <a:lnTo>
                  <a:pt x="535" y="166"/>
                </a:lnTo>
                <a:lnTo>
                  <a:pt x="533" y="164"/>
                </a:lnTo>
                <a:cubicBezTo>
                  <a:pt x="520" y="154"/>
                  <a:pt x="503" y="135"/>
                  <a:pt x="478" y="100"/>
                </a:cubicBezTo>
                <a:lnTo>
                  <a:pt x="478" y="100"/>
                </a:lnTo>
                <a:lnTo>
                  <a:pt x="479" y="100"/>
                </a:lnTo>
                <a:lnTo>
                  <a:pt x="479" y="100"/>
                </a:lnTo>
                <a:lnTo>
                  <a:pt x="479" y="100"/>
                </a:lnTo>
                <a:cubicBezTo>
                  <a:pt x="481" y="99"/>
                  <a:pt x="483" y="98"/>
                  <a:pt x="486" y="96"/>
                </a:cubicBezTo>
                <a:lnTo>
                  <a:pt x="489" y="95"/>
                </a:lnTo>
                <a:lnTo>
                  <a:pt x="489" y="95"/>
                </a:lnTo>
                <a:cubicBezTo>
                  <a:pt x="488" y="95"/>
                  <a:pt x="486" y="96"/>
                  <a:pt x="482" y="98"/>
                </a:cubicBezTo>
                <a:lnTo>
                  <a:pt x="479" y="100"/>
                </a:lnTo>
                <a:lnTo>
                  <a:pt x="478" y="100"/>
                </a:lnTo>
                <a:lnTo>
                  <a:pt x="478" y="100"/>
                </a:lnTo>
                <a:cubicBezTo>
                  <a:pt x="478" y="100"/>
                  <a:pt x="478" y="100"/>
                  <a:pt x="478" y="100"/>
                </a:cubicBezTo>
                <a:cubicBezTo>
                  <a:pt x="472" y="88"/>
                  <a:pt x="459" y="69"/>
                  <a:pt x="459" y="56"/>
                </a:cubicBezTo>
                <a:cubicBezTo>
                  <a:pt x="459" y="25"/>
                  <a:pt x="484" y="12"/>
                  <a:pt x="497" y="6"/>
                </a:cubicBezTo>
                <a:cubicBezTo>
                  <a:pt x="516" y="6"/>
                  <a:pt x="528" y="6"/>
                  <a:pt x="541" y="6"/>
                </a:cubicBezTo>
                <a:cubicBezTo>
                  <a:pt x="547" y="6"/>
                  <a:pt x="547" y="6"/>
                  <a:pt x="554" y="6"/>
                </a:cubicBezTo>
                <a:cubicBezTo>
                  <a:pt x="566" y="6"/>
                  <a:pt x="566" y="6"/>
                  <a:pt x="566" y="6"/>
                </a:cubicBezTo>
                <a:cubicBezTo>
                  <a:pt x="560" y="56"/>
                  <a:pt x="560" y="56"/>
                  <a:pt x="560" y="56"/>
                </a:cubicBezTo>
                <a:cubicBezTo>
                  <a:pt x="547" y="56"/>
                  <a:pt x="547" y="56"/>
                  <a:pt x="547" y="56"/>
                </a:cubicBezTo>
                <a:cubicBezTo>
                  <a:pt x="547" y="56"/>
                  <a:pt x="547" y="56"/>
                  <a:pt x="541" y="56"/>
                </a:cubicBezTo>
                <a:cubicBezTo>
                  <a:pt x="535" y="56"/>
                  <a:pt x="522" y="56"/>
                  <a:pt x="516" y="56"/>
                </a:cubicBezTo>
                <a:cubicBezTo>
                  <a:pt x="516" y="63"/>
                  <a:pt x="516" y="69"/>
                  <a:pt x="522" y="69"/>
                </a:cubicBezTo>
                <a:cubicBezTo>
                  <a:pt x="541" y="100"/>
                  <a:pt x="554" y="113"/>
                  <a:pt x="566" y="125"/>
                </a:cubicBezTo>
                <a:cubicBezTo>
                  <a:pt x="572" y="125"/>
                  <a:pt x="572" y="132"/>
                  <a:pt x="572" y="132"/>
                </a:cubicBezTo>
                <a:cubicBezTo>
                  <a:pt x="585" y="132"/>
                  <a:pt x="585" y="132"/>
                  <a:pt x="585" y="132"/>
                </a:cubicBezTo>
                <a:cubicBezTo>
                  <a:pt x="579" y="144"/>
                  <a:pt x="579" y="144"/>
                  <a:pt x="579" y="144"/>
                </a:cubicBezTo>
                <a:cubicBezTo>
                  <a:pt x="579" y="146"/>
                  <a:pt x="579" y="147"/>
                  <a:pt x="579" y="148"/>
                </a:cubicBezTo>
                <a:lnTo>
                  <a:pt x="579" y="149"/>
                </a:lnTo>
                <a:lnTo>
                  <a:pt x="582" y="148"/>
                </a:lnTo>
                <a:cubicBezTo>
                  <a:pt x="616" y="138"/>
                  <a:pt x="653" y="132"/>
                  <a:pt x="691" y="132"/>
                </a:cubicBezTo>
                <a:cubicBezTo>
                  <a:pt x="891" y="132"/>
                  <a:pt x="1054" y="288"/>
                  <a:pt x="1054" y="489"/>
                </a:cubicBezTo>
                <a:cubicBezTo>
                  <a:pt x="1054" y="652"/>
                  <a:pt x="938" y="793"/>
                  <a:pt x="781" y="834"/>
                </a:cubicBezTo>
                <a:lnTo>
                  <a:pt x="781" y="834"/>
                </a:lnTo>
                <a:lnTo>
                  <a:pt x="783" y="834"/>
                </a:lnTo>
                <a:cubicBezTo>
                  <a:pt x="790" y="835"/>
                  <a:pt x="797" y="836"/>
                  <a:pt x="804" y="837"/>
                </a:cubicBezTo>
                <a:lnTo>
                  <a:pt x="810" y="838"/>
                </a:lnTo>
                <a:lnTo>
                  <a:pt x="810" y="838"/>
                </a:lnTo>
                <a:lnTo>
                  <a:pt x="1578" y="566"/>
                </a:lnTo>
                <a:lnTo>
                  <a:pt x="1619" y="476"/>
                </a:lnTo>
                <a:lnTo>
                  <a:pt x="1663" y="501"/>
                </a:lnTo>
                <a:lnTo>
                  <a:pt x="1649" y="536"/>
                </a:lnTo>
                <a:lnTo>
                  <a:pt x="1694" y="514"/>
                </a:lnTo>
                <a:lnTo>
                  <a:pt x="1713" y="564"/>
                </a:lnTo>
                <a:lnTo>
                  <a:pt x="1744" y="564"/>
                </a:lnTo>
                <a:lnTo>
                  <a:pt x="1744" y="613"/>
                </a:lnTo>
                <a:lnTo>
                  <a:pt x="1604" y="613"/>
                </a:lnTo>
                <a:lnTo>
                  <a:pt x="884" y="863"/>
                </a:lnTo>
                <a:lnTo>
                  <a:pt x="903" y="873"/>
                </a:lnTo>
                <a:cubicBezTo>
                  <a:pt x="1012" y="929"/>
                  <a:pt x="1111" y="1039"/>
                  <a:pt x="1154" y="1164"/>
                </a:cubicBezTo>
                <a:cubicBezTo>
                  <a:pt x="1154" y="1176"/>
                  <a:pt x="1154" y="1176"/>
                  <a:pt x="1154" y="1176"/>
                </a:cubicBezTo>
                <a:cubicBezTo>
                  <a:pt x="1154" y="1176"/>
                  <a:pt x="1154" y="1176"/>
                  <a:pt x="1160" y="1176"/>
                </a:cubicBezTo>
                <a:cubicBezTo>
                  <a:pt x="1160" y="1189"/>
                  <a:pt x="1160" y="1189"/>
                  <a:pt x="1160" y="1189"/>
                </a:cubicBezTo>
                <a:cubicBezTo>
                  <a:pt x="1167" y="1220"/>
                  <a:pt x="1173" y="1251"/>
                  <a:pt x="1173" y="1289"/>
                </a:cubicBezTo>
                <a:cubicBezTo>
                  <a:pt x="1173" y="1334"/>
                  <a:pt x="1167" y="1379"/>
                  <a:pt x="1156" y="1423"/>
                </a:cubicBezTo>
                <a:lnTo>
                  <a:pt x="1154" y="1430"/>
                </a:lnTo>
                <a:lnTo>
                  <a:pt x="1161" y="1426"/>
                </a:lnTo>
                <a:cubicBezTo>
                  <a:pt x="1223" y="1395"/>
                  <a:pt x="1299" y="1357"/>
                  <a:pt x="1368" y="1357"/>
                </a:cubicBezTo>
                <a:cubicBezTo>
                  <a:pt x="1393" y="1357"/>
                  <a:pt x="1424" y="1363"/>
                  <a:pt x="1449" y="1382"/>
                </a:cubicBezTo>
                <a:cubicBezTo>
                  <a:pt x="1537" y="1445"/>
                  <a:pt x="1600" y="1533"/>
                  <a:pt x="1625" y="1570"/>
                </a:cubicBezTo>
                <a:cubicBezTo>
                  <a:pt x="1751" y="1514"/>
                  <a:pt x="1751" y="1514"/>
                  <a:pt x="1751" y="1514"/>
                </a:cubicBezTo>
                <a:cubicBezTo>
                  <a:pt x="1776" y="1558"/>
                  <a:pt x="1776" y="1558"/>
                  <a:pt x="1776" y="1558"/>
                </a:cubicBezTo>
                <a:cubicBezTo>
                  <a:pt x="1606" y="1633"/>
                  <a:pt x="1606" y="1633"/>
                  <a:pt x="1606" y="1633"/>
                </a:cubicBezTo>
                <a:cubicBezTo>
                  <a:pt x="1600" y="1627"/>
                  <a:pt x="1600" y="1627"/>
                  <a:pt x="1600" y="1627"/>
                </a:cubicBezTo>
                <a:cubicBezTo>
                  <a:pt x="1594" y="1614"/>
                  <a:pt x="1594" y="1614"/>
                  <a:pt x="1594" y="1614"/>
                </a:cubicBezTo>
                <a:cubicBezTo>
                  <a:pt x="1594" y="1614"/>
                  <a:pt x="1594" y="1614"/>
                  <a:pt x="1594" y="1614"/>
                </a:cubicBezTo>
                <a:lnTo>
                  <a:pt x="1594" y="1614"/>
                </a:lnTo>
                <a:lnTo>
                  <a:pt x="1595" y="1614"/>
                </a:lnTo>
                <a:lnTo>
                  <a:pt x="1595" y="1614"/>
                </a:lnTo>
                <a:lnTo>
                  <a:pt x="1595" y="1613"/>
                </a:lnTo>
                <a:lnTo>
                  <a:pt x="1596" y="1613"/>
                </a:lnTo>
                <a:lnTo>
                  <a:pt x="1597" y="1613"/>
                </a:lnTo>
                <a:lnTo>
                  <a:pt x="1597" y="1612"/>
                </a:lnTo>
                <a:lnTo>
                  <a:pt x="1598" y="1612"/>
                </a:lnTo>
                <a:lnTo>
                  <a:pt x="1598" y="1612"/>
                </a:lnTo>
                <a:lnTo>
                  <a:pt x="1599" y="1612"/>
                </a:lnTo>
                <a:lnTo>
                  <a:pt x="1600" y="1611"/>
                </a:lnTo>
                <a:lnTo>
                  <a:pt x="1602" y="1610"/>
                </a:lnTo>
                <a:lnTo>
                  <a:pt x="1603" y="1610"/>
                </a:lnTo>
                <a:lnTo>
                  <a:pt x="1604" y="1609"/>
                </a:lnTo>
                <a:lnTo>
                  <a:pt x="1605" y="1609"/>
                </a:lnTo>
                <a:lnTo>
                  <a:pt x="1606" y="1608"/>
                </a:lnTo>
                <a:lnTo>
                  <a:pt x="1606" y="1608"/>
                </a:lnTo>
                <a:lnTo>
                  <a:pt x="1605" y="1609"/>
                </a:lnTo>
                <a:lnTo>
                  <a:pt x="1605" y="1609"/>
                </a:lnTo>
                <a:lnTo>
                  <a:pt x="1604" y="1609"/>
                </a:lnTo>
                <a:lnTo>
                  <a:pt x="1603" y="1609"/>
                </a:lnTo>
                <a:lnTo>
                  <a:pt x="1603" y="1610"/>
                </a:lnTo>
                <a:lnTo>
                  <a:pt x="1602" y="1610"/>
                </a:lnTo>
                <a:lnTo>
                  <a:pt x="1602" y="1610"/>
                </a:lnTo>
                <a:lnTo>
                  <a:pt x="1601" y="1611"/>
                </a:lnTo>
                <a:lnTo>
                  <a:pt x="1600" y="1611"/>
                </a:lnTo>
                <a:lnTo>
                  <a:pt x="1598" y="1612"/>
                </a:lnTo>
                <a:lnTo>
                  <a:pt x="1597" y="1612"/>
                </a:lnTo>
                <a:lnTo>
                  <a:pt x="1596" y="1613"/>
                </a:lnTo>
                <a:lnTo>
                  <a:pt x="1595" y="1614"/>
                </a:lnTo>
                <a:lnTo>
                  <a:pt x="1594" y="1614"/>
                </a:lnTo>
                <a:lnTo>
                  <a:pt x="1594" y="1614"/>
                </a:lnTo>
                <a:cubicBezTo>
                  <a:pt x="1594" y="1614"/>
                  <a:pt x="1594" y="1614"/>
                  <a:pt x="1594" y="1608"/>
                </a:cubicBezTo>
                <a:cubicBezTo>
                  <a:pt x="1588" y="1608"/>
                  <a:pt x="1588" y="1602"/>
                  <a:pt x="1581" y="1595"/>
                </a:cubicBezTo>
                <a:cubicBezTo>
                  <a:pt x="1575" y="1583"/>
                  <a:pt x="1562" y="1564"/>
                  <a:pt x="1544" y="1545"/>
                </a:cubicBezTo>
                <a:cubicBezTo>
                  <a:pt x="1519" y="1508"/>
                  <a:pt x="1468" y="1457"/>
                  <a:pt x="1418" y="1420"/>
                </a:cubicBezTo>
                <a:cubicBezTo>
                  <a:pt x="1406" y="1413"/>
                  <a:pt x="1387" y="1407"/>
                  <a:pt x="1368" y="1407"/>
                </a:cubicBezTo>
                <a:cubicBezTo>
                  <a:pt x="1311" y="1407"/>
                  <a:pt x="1242" y="1439"/>
                  <a:pt x="1186" y="1470"/>
                </a:cubicBezTo>
                <a:cubicBezTo>
                  <a:pt x="1165" y="1484"/>
                  <a:pt x="1145" y="1497"/>
                  <a:pt x="1129" y="1508"/>
                </a:cubicBezTo>
                <a:lnTo>
                  <a:pt x="1123" y="1512"/>
                </a:lnTo>
                <a:lnTo>
                  <a:pt x="1116" y="1527"/>
                </a:lnTo>
                <a:cubicBezTo>
                  <a:pt x="1072" y="1612"/>
                  <a:pt x="1005" y="1674"/>
                  <a:pt x="922" y="1677"/>
                </a:cubicBezTo>
                <a:cubicBezTo>
                  <a:pt x="766" y="1671"/>
                  <a:pt x="546" y="1464"/>
                  <a:pt x="540" y="1251"/>
                </a:cubicBezTo>
                <a:cubicBezTo>
                  <a:pt x="540" y="1185"/>
                  <a:pt x="546" y="1115"/>
                  <a:pt x="561" y="1051"/>
                </a:cubicBezTo>
                <a:lnTo>
                  <a:pt x="566" y="1032"/>
                </a:lnTo>
                <a:lnTo>
                  <a:pt x="163" y="1330"/>
                </a:lnTo>
                <a:lnTo>
                  <a:pt x="163" y="1331"/>
                </a:lnTo>
                <a:cubicBezTo>
                  <a:pt x="163" y="1335"/>
                  <a:pt x="163" y="1339"/>
                  <a:pt x="163" y="1345"/>
                </a:cubicBezTo>
                <a:cubicBezTo>
                  <a:pt x="163" y="1345"/>
                  <a:pt x="163" y="1352"/>
                  <a:pt x="163" y="1352"/>
                </a:cubicBezTo>
                <a:cubicBezTo>
                  <a:pt x="176" y="1364"/>
                  <a:pt x="176" y="1364"/>
                  <a:pt x="176" y="1364"/>
                </a:cubicBezTo>
                <a:cubicBezTo>
                  <a:pt x="138" y="1401"/>
                  <a:pt x="138" y="1401"/>
                  <a:pt x="138" y="1401"/>
                </a:cubicBezTo>
                <a:cubicBezTo>
                  <a:pt x="132" y="1389"/>
                  <a:pt x="132" y="1389"/>
                  <a:pt x="132" y="1389"/>
                </a:cubicBezTo>
                <a:cubicBezTo>
                  <a:pt x="125" y="1384"/>
                  <a:pt x="120" y="1378"/>
                  <a:pt x="118" y="1371"/>
                </a:cubicBezTo>
                <a:lnTo>
                  <a:pt x="116" y="1365"/>
                </a:lnTo>
                <a:lnTo>
                  <a:pt x="31" y="1427"/>
                </a:lnTo>
                <a:lnTo>
                  <a:pt x="13" y="1396"/>
                </a:lnTo>
                <a:lnTo>
                  <a:pt x="0" y="1389"/>
                </a:lnTo>
                <a:lnTo>
                  <a:pt x="594" y="952"/>
                </a:lnTo>
                <a:lnTo>
                  <a:pt x="602" y="936"/>
                </a:lnTo>
                <a:cubicBezTo>
                  <a:pt x="622" y="898"/>
                  <a:pt x="647" y="867"/>
                  <a:pt x="681" y="849"/>
                </a:cubicBezTo>
                <a:lnTo>
                  <a:pt x="690" y="845"/>
                </a:lnTo>
                <a:lnTo>
                  <a:pt x="673" y="845"/>
                </a:lnTo>
                <a:cubicBezTo>
                  <a:pt x="632" y="843"/>
                  <a:pt x="593" y="834"/>
                  <a:pt x="556" y="819"/>
                </a:cubicBezTo>
                <a:lnTo>
                  <a:pt x="547" y="816"/>
                </a:lnTo>
                <a:lnTo>
                  <a:pt x="545" y="818"/>
                </a:lnTo>
                <a:cubicBezTo>
                  <a:pt x="541" y="826"/>
                  <a:pt x="541" y="826"/>
                  <a:pt x="541" y="826"/>
                </a:cubicBezTo>
                <a:cubicBezTo>
                  <a:pt x="540" y="821"/>
                  <a:pt x="540" y="817"/>
                  <a:pt x="539" y="813"/>
                </a:cubicBezTo>
                <a:lnTo>
                  <a:pt x="539" y="812"/>
                </a:lnTo>
                <a:lnTo>
                  <a:pt x="532" y="809"/>
                </a:lnTo>
                <a:cubicBezTo>
                  <a:pt x="452" y="770"/>
                  <a:pt x="388" y="703"/>
                  <a:pt x="354" y="623"/>
                </a:cubicBezTo>
                <a:lnTo>
                  <a:pt x="353" y="619"/>
                </a:lnTo>
                <a:lnTo>
                  <a:pt x="314" y="644"/>
                </a:lnTo>
                <a:lnTo>
                  <a:pt x="295" y="612"/>
                </a:lnTo>
                <a:lnTo>
                  <a:pt x="289" y="601"/>
                </a:lnTo>
                <a:lnTo>
                  <a:pt x="337" y="569"/>
                </a:lnTo>
                <a:lnTo>
                  <a:pt x="334" y="555"/>
                </a:lnTo>
                <a:cubicBezTo>
                  <a:pt x="329" y="534"/>
                  <a:pt x="327" y="511"/>
                  <a:pt x="327" y="489"/>
                </a:cubicBezTo>
                <a:cubicBezTo>
                  <a:pt x="327" y="377"/>
                  <a:pt x="377" y="279"/>
                  <a:pt x="457" y="214"/>
                </a:cubicBezTo>
                <a:lnTo>
                  <a:pt x="463" y="210"/>
                </a:lnTo>
                <a:lnTo>
                  <a:pt x="460" y="209"/>
                </a:lnTo>
                <a:cubicBezTo>
                  <a:pt x="449" y="204"/>
                  <a:pt x="435" y="199"/>
                  <a:pt x="421" y="195"/>
                </a:cubicBezTo>
                <a:cubicBezTo>
                  <a:pt x="383" y="176"/>
                  <a:pt x="333" y="151"/>
                  <a:pt x="295" y="119"/>
                </a:cubicBezTo>
                <a:lnTo>
                  <a:pt x="295" y="119"/>
                </a:lnTo>
                <a:lnTo>
                  <a:pt x="295" y="119"/>
                </a:lnTo>
                <a:lnTo>
                  <a:pt x="296" y="118"/>
                </a:lnTo>
                <a:lnTo>
                  <a:pt x="296" y="117"/>
                </a:lnTo>
                <a:lnTo>
                  <a:pt x="297" y="115"/>
                </a:lnTo>
                <a:lnTo>
                  <a:pt x="298" y="114"/>
                </a:lnTo>
                <a:cubicBezTo>
                  <a:pt x="298" y="113"/>
                  <a:pt x="299" y="112"/>
                  <a:pt x="299" y="111"/>
                </a:cubicBezTo>
                <a:lnTo>
                  <a:pt x="299" y="111"/>
                </a:lnTo>
                <a:lnTo>
                  <a:pt x="300" y="110"/>
                </a:lnTo>
                <a:lnTo>
                  <a:pt x="300" y="109"/>
                </a:lnTo>
                <a:lnTo>
                  <a:pt x="301" y="108"/>
                </a:lnTo>
                <a:lnTo>
                  <a:pt x="301" y="107"/>
                </a:lnTo>
                <a:lnTo>
                  <a:pt x="301" y="107"/>
                </a:lnTo>
                <a:cubicBezTo>
                  <a:pt x="301" y="107"/>
                  <a:pt x="301" y="107"/>
                  <a:pt x="301" y="107"/>
                </a:cubicBezTo>
                <a:lnTo>
                  <a:pt x="301" y="107"/>
                </a:lnTo>
                <a:lnTo>
                  <a:pt x="301" y="107"/>
                </a:lnTo>
                <a:lnTo>
                  <a:pt x="301" y="108"/>
                </a:lnTo>
                <a:lnTo>
                  <a:pt x="301" y="108"/>
                </a:lnTo>
                <a:lnTo>
                  <a:pt x="300" y="109"/>
                </a:lnTo>
                <a:lnTo>
                  <a:pt x="299" y="111"/>
                </a:lnTo>
                <a:lnTo>
                  <a:pt x="299" y="112"/>
                </a:lnTo>
                <a:cubicBezTo>
                  <a:pt x="298" y="113"/>
                  <a:pt x="298" y="114"/>
                  <a:pt x="297" y="115"/>
                </a:cubicBezTo>
                <a:lnTo>
                  <a:pt x="297" y="115"/>
                </a:lnTo>
                <a:lnTo>
                  <a:pt x="297" y="116"/>
                </a:lnTo>
                <a:lnTo>
                  <a:pt x="296" y="117"/>
                </a:lnTo>
                <a:lnTo>
                  <a:pt x="296" y="118"/>
                </a:lnTo>
                <a:lnTo>
                  <a:pt x="296" y="118"/>
                </a:lnTo>
                <a:lnTo>
                  <a:pt x="295" y="119"/>
                </a:lnTo>
                <a:lnTo>
                  <a:pt x="295" y="119"/>
                </a:lnTo>
                <a:cubicBezTo>
                  <a:pt x="295" y="119"/>
                  <a:pt x="295" y="119"/>
                  <a:pt x="295" y="119"/>
                </a:cubicBezTo>
                <a:cubicBezTo>
                  <a:pt x="276" y="107"/>
                  <a:pt x="270" y="88"/>
                  <a:pt x="270" y="69"/>
                </a:cubicBezTo>
                <a:cubicBezTo>
                  <a:pt x="270" y="31"/>
                  <a:pt x="314" y="19"/>
                  <a:pt x="333" y="13"/>
                </a:cubicBezTo>
                <a:cubicBezTo>
                  <a:pt x="358" y="6"/>
                  <a:pt x="383" y="6"/>
                  <a:pt x="383" y="6"/>
                </a:cubicBezTo>
                <a:cubicBezTo>
                  <a:pt x="402" y="0"/>
                  <a:pt x="402" y="0"/>
                  <a:pt x="402" y="0"/>
                </a:cubicBez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2" name="标题 1"/>
          <p:cNvSpPr>
            <a:spLocks noGrp="1"/>
          </p:cNvSpPr>
          <p:nvPr>
            <p:ph type="title" hasCustomPrompt="1"/>
            <p:custDataLst>
              <p:tags r:id="rId9"/>
            </p:custDataLst>
          </p:nvPr>
        </p:nvSpPr>
        <p:spPr>
          <a:xfrm>
            <a:off x="1522800" y="1339200"/>
            <a:ext cx="9144000" cy="2386800"/>
          </a:xfrm>
        </p:spPr>
        <p:txBody>
          <a:bodyPr anchor="b">
            <a:normAutofit/>
          </a:bodyPr>
          <a:lstStyle>
            <a:lvl1pPr algn="ctr">
              <a:defRPr sz="6000" cap="all" baseline="0">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p>
            <a:endParaRPr lang="zh-CN" altLang="en-US" dirty="0"/>
          </a:p>
        </p:txBody>
      </p:sp>
      <p:sp>
        <p:nvSpPr>
          <p:cNvPr id="5" name="灯片编号占位符 4"/>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522413" y="3862800"/>
            <a:ext cx="9144000" cy="1656000"/>
          </a:xfrm>
        </p:spPr>
        <p:txBody>
          <a:bodyPr>
            <a:normAutofit/>
          </a:bodyPr>
          <a:lstStyle>
            <a:lvl1pPr algn="ctr">
              <a:defRPr cap="all" baseline="0">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2"/>
          <a:stretch>
            <a:fillRect/>
          </a:stretch>
        </p:blipFill>
        <p:spPr>
          <a:xfrm>
            <a:off x="64169" y="20518"/>
            <a:ext cx="12089416" cy="6846401"/>
          </a:xfrm>
          <a:prstGeom prst="rect">
            <a:avLst/>
          </a:prstGeom>
        </p:spPr>
      </p:pic>
      <p:sp>
        <p:nvSpPr>
          <p:cNvPr id="2" name="标题 1"/>
          <p:cNvSpPr>
            <a:spLocks noGrp="1"/>
          </p:cNvSpPr>
          <p:nvPr>
            <p:ph type="title"/>
            <p:custDataLst>
              <p:tags r:id="rId3"/>
            </p:custDataLst>
          </p:nvPr>
        </p:nvSpPr>
        <p:spPr>
          <a:xfrm>
            <a:off x="669882" y="443234"/>
            <a:ext cx="10852237" cy="441964"/>
          </a:xfrm>
        </p:spPr>
        <p:txBody>
          <a:bodyPr vert="horz" lIns="90170" tIns="46990" rIns="90170" bIns="46990" rtlCol="0" anchor="t"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4"/>
            </p:custDataLst>
          </p:nvPr>
        </p:nvSpPr>
        <p:spPr>
          <a:xfrm>
            <a:off x="669882" y="952508"/>
            <a:ext cx="10852237"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2"/>
        </a:solidFill>
        <a:effectLst/>
      </p:bgPr>
    </p:bg>
    <p:spTree>
      <p:nvGrpSpPr>
        <p:cNvPr id="1" name=""/>
        <p:cNvGrpSpPr/>
        <p:nvPr/>
      </p:nvGrpSpPr>
      <p:grpSpPr>
        <a:xfrm>
          <a:off x="0" y="0"/>
          <a:ext cx="0" cy="0"/>
          <a:chOff x="0" y="0"/>
          <a:chExt cx="0" cy="0"/>
        </a:xfrm>
      </p:grpSpPr>
      <p:grpSp>
        <p:nvGrpSpPr>
          <p:cNvPr id="17" name="组合 16"/>
          <p:cNvGrpSpPr/>
          <p:nvPr>
            <p:custDataLst>
              <p:tags r:id="rId2"/>
            </p:custDataLst>
          </p:nvPr>
        </p:nvGrpSpPr>
        <p:grpSpPr>
          <a:xfrm>
            <a:off x="0" y="0"/>
            <a:ext cx="12192000" cy="6858000"/>
            <a:chOff x="0" y="0"/>
            <a:chExt cx="12192000" cy="6858000"/>
          </a:xfrm>
        </p:grpSpPr>
        <p:sp>
          <p:nvSpPr>
            <p:cNvPr id="8" name="矩形 7"/>
            <p:cNvSpPr/>
            <p:nvPr>
              <p:custDataLst>
                <p:tags r:id="rId3"/>
              </p:custDataLst>
            </p:nvPr>
          </p:nvSpPr>
          <p:spPr>
            <a:xfrm>
              <a:off x="0" y="0"/>
              <a:ext cx="12192000" cy="6858000"/>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Freeform 197"/>
            <p:cNvSpPr>
              <a:spLocks noEditPoints="1"/>
            </p:cNvSpPr>
            <p:nvPr>
              <p:custDataLst>
                <p:tags r:id="rId5"/>
              </p:custDataLst>
            </p:nvPr>
          </p:nvSpPr>
          <p:spPr bwMode="auto">
            <a:xfrm>
              <a:off x="887920" y="2355307"/>
              <a:ext cx="4400694" cy="2169900"/>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rgbClr val="2E2E2E"/>
            </a:solidFill>
            <a:ln>
              <a:noFill/>
            </a:ln>
          </p:spPr>
          <p:txBody>
            <a:bodyPr vert="horz" wrap="square" lIns="91440" tIns="45720" rIns="91440" bIns="45720" numCol="1" anchor="t" anchorCtr="0" compatLnSpc="1"/>
            <a:lstStyle/>
            <a:p>
              <a:endParaRPr lang="zh-CN" altLang="en-US"/>
            </a:p>
          </p:txBody>
        </p:sp>
        <p:sp>
          <p:nvSpPr>
            <p:cNvPr id="10" name="Freeform 34"/>
            <p:cNvSpPr>
              <a:spLocks noEditPoints="1"/>
            </p:cNvSpPr>
            <p:nvPr userDrawn="1">
              <p:custDataLst>
                <p:tags r:id="rId6"/>
              </p:custDataLst>
            </p:nvPr>
          </p:nvSpPr>
          <p:spPr bwMode="auto">
            <a:xfrm>
              <a:off x="10314526" y="352182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tx1">
                <a:lumMod val="75000"/>
                <a:lumOff val="25000"/>
              </a:schemeClr>
            </a:solidFill>
            <a:ln>
              <a:noFill/>
            </a:ln>
          </p:spPr>
          <p:txBody>
            <a:bodyPr vert="horz" wrap="square" lIns="91440" tIns="45720" rIns="91440" bIns="45720" numCol="1" anchor="t" anchorCtr="0" compatLnSpc="1"/>
            <a:lstStyle/>
            <a:p>
              <a:endParaRPr lang="zh-CN" altLang="en-US"/>
            </a:p>
          </p:txBody>
        </p:sp>
        <p:sp>
          <p:nvSpPr>
            <p:cNvPr id="11" name="任意多边形 18"/>
            <p:cNvSpPr/>
            <p:nvPr userDrawn="1">
              <p:custDataLst>
                <p:tags r:id="rId7"/>
              </p:custDataLst>
            </p:nvPr>
          </p:nvSpPr>
          <p:spPr>
            <a:xfrm>
              <a:off x="5391775" y="3694589"/>
              <a:ext cx="5058511" cy="364769"/>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hasCustomPrompt="1"/>
            <p:custDataLst>
              <p:tags r:id="rId8"/>
            </p:custDataLst>
          </p:nvPr>
        </p:nvSpPr>
        <p:spPr>
          <a:xfrm>
            <a:off x="5810671" y="3379636"/>
            <a:ext cx="4400694" cy="743730"/>
          </a:xfrm>
        </p:spPr>
        <p:txBody>
          <a:bodyPr lIns="90000" tIns="46800" rIns="90000" bIns="46800" anchor="t" anchorCtr="0">
            <a:normAutofit/>
          </a:bodyPr>
          <a:lstStyle>
            <a:lvl1pPr>
              <a:defRPr sz="3600" u="none" strike="noStrike" kern="1200" cap="none" spc="300" normalizeH="0" baseline="0">
                <a:solidFill>
                  <a:schemeClr val="tx1">
                    <a:lumMod val="85000"/>
                    <a:lumOff val="15000"/>
                  </a:schemeClr>
                </a:solidFill>
                <a:uFillTx/>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9"/>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0"/>
            </p:custDataLst>
          </p:nvPr>
        </p:nvSpPr>
        <p:spPr/>
        <p:txBody>
          <a:bodyPr/>
          <a:lstStyle/>
          <a:p>
            <a:endParaRPr lang="zh-CN" altLang="en-US"/>
          </a:p>
        </p:txBody>
      </p:sp>
      <p:sp>
        <p:nvSpPr>
          <p:cNvPr id="6" name="灯片编号占位符 5"/>
          <p:cNvSpPr>
            <a:spLocks noGrp="1"/>
          </p:cNvSpPr>
          <p:nvPr>
            <p:ph type="sldNum" sz="quarter" idx="12"/>
            <p:custDataLst>
              <p:tags r:id="rId11"/>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83" name="图片 82"/>
          <p:cNvPicPr>
            <a:picLocks noChangeAspect="1"/>
          </p:cNvPicPr>
          <p:nvPr/>
        </p:nvPicPr>
        <p:blipFill>
          <a:blip r:embed="rId2"/>
          <a:stretch>
            <a:fillRect/>
          </a:stretch>
        </p:blipFill>
        <p:spPr>
          <a:xfrm>
            <a:off x="64169" y="20518"/>
            <a:ext cx="12089416" cy="6846401"/>
          </a:xfrm>
          <a:prstGeom prst="rect">
            <a:avLst/>
          </a:prstGeom>
        </p:spPr>
      </p:pic>
      <p:sp>
        <p:nvSpPr>
          <p:cNvPr id="2" name="标题 1"/>
          <p:cNvSpPr>
            <a:spLocks noGrp="1"/>
          </p:cNvSpPr>
          <p:nvPr>
            <p:ph type="title"/>
            <p:custDataLst>
              <p:tags r:id="rId3"/>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4"/>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5"/>
            </p:custDataLst>
          </p:nvPr>
        </p:nvSpPr>
        <p:spPr>
          <a:xfrm>
            <a:off x="6238877" y="952508"/>
            <a:ext cx="5283242" cy="5388907"/>
          </a:xfrm>
        </p:spPr>
        <p:txBody>
          <a:bodyPr>
            <a:normAutofit/>
          </a:bodyPr>
          <a:lstStyle>
            <a:lvl1pPr>
              <a:defRPr sz="1600" baseline="0">
                <a:solidFill>
                  <a:schemeClr val="tx1">
                    <a:lumMod val="85000"/>
                    <a:lumOff val="15000"/>
                  </a:schemeClr>
                </a:solidFill>
                <a:latin typeface="Arial" panose="020B0604020202020204" pitchFamily="34" charset="0"/>
                <a:ea typeface="微软雅黑" panose="020B0503020204020204" pitchFamily="34" charset="-122"/>
              </a:defRPr>
            </a:lvl1pPr>
            <a:lvl2pPr>
              <a:defRPr sz="1600" baseline="0">
                <a:solidFill>
                  <a:schemeClr val="tx1">
                    <a:lumMod val="85000"/>
                    <a:lumOff val="15000"/>
                  </a:schemeClr>
                </a:solidFill>
                <a:latin typeface="Arial" panose="020B0604020202020204" pitchFamily="34" charset="0"/>
                <a:ea typeface="微软雅黑" panose="020B0503020204020204" pitchFamily="34" charset="-122"/>
              </a:defRPr>
            </a:lvl2pPr>
            <a:lvl3pPr>
              <a:defRPr sz="1600" baseline="0">
                <a:solidFill>
                  <a:schemeClr val="tx1">
                    <a:lumMod val="85000"/>
                    <a:lumOff val="15000"/>
                  </a:schemeClr>
                </a:solidFill>
                <a:latin typeface="Arial" panose="020B0604020202020204" pitchFamily="34" charset="0"/>
                <a:ea typeface="微软雅黑" panose="020B0503020204020204" pitchFamily="34" charset="-122"/>
              </a:defRPr>
            </a:lvl3pPr>
            <a:lvl4pPr>
              <a:defRPr sz="1600" baseline="0">
                <a:solidFill>
                  <a:schemeClr val="tx1">
                    <a:lumMod val="85000"/>
                    <a:lumOff val="15000"/>
                  </a:schemeClr>
                </a:solidFill>
                <a:latin typeface="Arial" panose="020B0604020202020204" pitchFamily="34" charset="0"/>
                <a:ea typeface="微软雅黑" panose="020B0503020204020204" pitchFamily="34" charset="-122"/>
              </a:defRPr>
            </a:lvl4pPr>
            <a:lvl5pPr>
              <a:defRPr sz="1600"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7"/>
            </p:custDataLst>
          </p:nvPr>
        </p:nvSpPr>
        <p:spPr/>
        <p:txBody>
          <a:bodyPr/>
          <a:lstStyle/>
          <a:p>
            <a:endParaRPr lang="zh-CN" altLang="en-US"/>
          </a:p>
        </p:txBody>
      </p:sp>
      <p:sp>
        <p:nvSpPr>
          <p:cNvPr id="7" name="灯片编号占位符 6"/>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85" name="图片 84"/>
          <p:cNvPicPr>
            <a:picLocks noChangeAspect="1"/>
          </p:cNvPicPr>
          <p:nvPr/>
        </p:nvPicPr>
        <p:blipFill>
          <a:blip r:embed="rId2"/>
          <a:stretch>
            <a:fillRect/>
          </a:stretch>
        </p:blipFill>
        <p:spPr>
          <a:xfrm>
            <a:off x="64169" y="20518"/>
            <a:ext cx="12089416" cy="6846401"/>
          </a:xfrm>
          <a:prstGeom prst="rect">
            <a:avLst/>
          </a:prstGeom>
        </p:spPr>
      </p:pic>
      <p:sp>
        <p:nvSpPr>
          <p:cNvPr id="2" name="标题 1"/>
          <p:cNvSpPr>
            <a:spLocks noGrp="1"/>
          </p:cNvSpPr>
          <p:nvPr>
            <p:ph type="title"/>
            <p:custDataLst>
              <p:tags r:id="rId3"/>
            </p:custDataLst>
          </p:nvPr>
        </p:nvSpPr>
        <p:spPr>
          <a:xfrm>
            <a:off x="669882" y="443234"/>
            <a:ext cx="10852237" cy="441964"/>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4"/>
            </p:custDataLst>
          </p:nvPr>
        </p:nvSpPr>
        <p:spPr>
          <a:xfrm>
            <a:off x="669930" y="952508"/>
            <a:ext cx="5283242" cy="381003"/>
          </a:xfrm>
        </p:spPr>
        <p:txBody>
          <a:bodyPr lIns="90170" tIns="46990" rIns="90170" bIns="46990" anchor="t"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5"/>
            </p:custDataLst>
          </p:nvPr>
        </p:nvSpPr>
        <p:spPr>
          <a:xfrm>
            <a:off x="669925" y="1406525"/>
            <a:ext cx="5283200"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6"/>
            </p:custDataLst>
          </p:nvPr>
        </p:nvSpPr>
        <p:spPr>
          <a:xfrm>
            <a:off x="6235750" y="952508"/>
            <a:ext cx="5283242" cy="381003"/>
          </a:xfrm>
        </p:spPr>
        <p:txBody>
          <a:bodyPr vert="horz" lIns="90170" tIns="46990" rIns="90170" bIns="4699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7"/>
            </p:custDataLst>
          </p:nvPr>
        </p:nvSpPr>
        <p:spPr>
          <a:xfrm>
            <a:off x="6235750" y="1406525"/>
            <a:ext cx="5283242"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9"/>
            </p:custDataLst>
          </p:nvPr>
        </p:nvSpPr>
        <p:spPr/>
        <p:txBody>
          <a:bodyPr/>
          <a:lstStyle/>
          <a:p>
            <a:endParaRPr lang="zh-CN" altLang="en-US"/>
          </a:p>
        </p:txBody>
      </p:sp>
      <p:sp>
        <p:nvSpPr>
          <p:cNvPr id="9" name="灯片编号占位符 8"/>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6" name="组合 5"/>
          <p:cNvGrpSpPr/>
          <p:nvPr>
            <p:custDataLst>
              <p:tags r:id="rId2"/>
            </p:custDataLst>
          </p:nvPr>
        </p:nvGrpSpPr>
        <p:grpSpPr>
          <a:xfrm>
            <a:off x="0" y="0"/>
            <a:ext cx="12192000" cy="6858000"/>
            <a:chOff x="0" y="0"/>
            <a:chExt cx="12192000" cy="6858000"/>
          </a:xfrm>
        </p:grpSpPr>
        <p:sp>
          <p:nvSpPr>
            <p:cNvPr id="7" name="矩形 6"/>
            <p:cNvSpPr/>
            <p:nvPr>
              <p:custDataLst>
                <p:tags r:id="rId3"/>
              </p:custDataLst>
            </p:nvPr>
          </p:nvSpPr>
          <p:spPr>
            <a:xfrm>
              <a:off x="0" y="0"/>
              <a:ext cx="12192000" cy="6858000"/>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p:custDataLst>
                <p:tags r:id="rId5"/>
              </p:custDataLst>
            </p:nvPr>
          </p:nvPicPr>
          <p:blipFill>
            <a:blip r:embed="rId6"/>
            <a:stretch>
              <a:fillRect/>
            </a:stretch>
          </p:blipFill>
          <p:spPr>
            <a:xfrm rot="6515120">
              <a:off x="1110431" y="1298923"/>
              <a:ext cx="4173973" cy="4173973"/>
            </a:xfrm>
            <a:prstGeom prst="rect">
              <a:avLst/>
            </a:prstGeom>
          </p:spPr>
        </p:pic>
      </p:grpSp>
      <p:sp>
        <p:nvSpPr>
          <p:cNvPr id="2" name="标题 1"/>
          <p:cNvSpPr>
            <a:spLocks noGrp="1"/>
          </p:cNvSpPr>
          <p:nvPr>
            <p:ph type="title"/>
            <p:custDataLst>
              <p:tags r:id="rId7"/>
            </p:custDataLst>
          </p:nvPr>
        </p:nvSpPr>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83" name="图片 82"/>
          <p:cNvPicPr>
            <a:picLocks noChangeAspect="1"/>
          </p:cNvPicPr>
          <p:nvPr/>
        </p:nvPicPr>
        <p:blipFill>
          <a:blip r:embed="rId2"/>
          <a:stretch>
            <a:fillRect/>
          </a:stretch>
        </p:blipFill>
        <p:spPr>
          <a:xfrm>
            <a:off x="64169" y="20518"/>
            <a:ext cx="12089416" cy="6846401"/>
          </a:xfrm>
          <a:prstGeom prst="rect">
            <a:avLst/>
          </a:prstGeom>
        </p:spPr>
      </p:pic>
      <p:sp>
        <p:nvSpPr>
          <p:cNvPr id="2" name="标题 1"/>
          <p:cNvSpPr>
            <a:spLocks noGrp="1"/>
          </p:cNvSpPr>
          <p:nvPr>
            <p:ph type="title"/>
            <p:custDataLst>
              <p:tags r:id="rId3"/>
            </p:custDataLst>
          </p:nvPr>
        </p:nvSpPr>
        <p:spPr>
          <a:xfrm>
            <a:off x="669930" y="443234"/>
            <a:ext cx="10852237" cy="441964"/>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4"/>
            </p:custDataLst>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5"/>
            </p:custDataLst>
          </p:nvPr>
        </p:nvSpPr>
        <p:spPr>
          <a:xfrm>
            <a:off x="6238925"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6"/>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7"/>
            </p:custDataLst>
          </p:nvPr>
        </p:nvSpPr>
        <p:spPr/>
        <p:txBody>
          <a:bodyPr/>
          <a:lstStyle/>
          <a:p>
            <a:endParaRPr lang="zh-CN" altLang="en-US" dirty="0"/>
          </a:p>
        </p:txBody>
      </p:sp>
      <p:sp>
        <p:nvSpPr>
          <p:cNvPr id="7" name="灯片编号占位符 6"/>
          <p:cNvSpPr>
            <a:spLocks noGrp="1"/>
          </p:cNvSpPr>
          <p:nvPr>
            <p:ph type="sldNum" sz="quarter" idx="12"/>
            <p:custDataLst>
              <p:tags r:id="rId8"/>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82" name="图片 81"/>
          <p:cNvPicPr>
            <a:picLocks noChangeAspect="1"/>
          </p:cNvPicPr>
          <p:nvPr/>
        </p:nvPicPr>
        <p:blipFill>
          <a:blip r:embed="rId2"/>
          <a:stretch>
            <a:fillRect/>
          </a:stretch>
        </p:blipFill>
        <p:spPr>
          <a:xfrm>
            <a:off x="64169" y="20518"/>
            <a:ext cx="12089416" cy="6846401"/>
          </a:xfrm>
          <a:prstGeom prst="rect">
            <a:avLst/>
          </a:prstGeom>
        </p:spPr>
      </p:pic>
      <p:sp>
        <p:nvSpPr>
          <p:cNvPr id="2" name="竖排标题 1"/>
          <p:cNvSpPr>
            <a:spLocks noGrp="1"/>
          </p:cNvSpPr>
          <p:nvPr>
            <p:ph type="title" orient="vert"/>
            <p:custDataLst>
              <p:tags r:id="rId3"/>
            </p:custDataLst>
          </p:nvPr>
        </p:nvSpPr>
        <p:spPr>
          <a:xfrm>
            <a:off x="10571135" y="952508"/>
            <a:ext cx="950984" cy="5388907"/>
          </a:xfrm>
        </p:spPr>
        <p:txBody>
          <a:bodyPr vert="eaVert"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4"/>
            </p:custDataLst>
          </p:nvPr>
        </p:nvSpPr>
        <p:spPr>
          <a:xfrm>
            <a:off x="669925" y="952500"/>
            <a:ext cx="9828101" cy="5388907"/>
          </a:xfrm>
        </p:spPr>
        <p:txBody>
          <a:bodyPr vert="eaVert" lIns="90170" tIns="46990" rIns="90170" bIns="46990">
            <a:normAutofit/>
          </a:bodyPr>
          <a:lstStyle>
            <a:lvl1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157.xml"/><Relationship Id="rId23" Type="http://schemas.openxmlformats.org/officeDocument/2006/relationships/tags" Target="../tags/tag156.xml"/><Relationship Id="rId22" Type="http://schemas.openxmlformats.org/officeDocument/2006/relationships/tags" Target="../tags/tag155.xml"/><Relationship Id="rId21" Type="http://schemas.openxmlformats.org/officeDocument/2006/relationships/tags" Target="../tags/tag154.xml"/><Relationship Id="rId20" Type="http://schemas.openxmlformats.org/officeDocument/2006/relationships/tags" Target="../tags/tag153.xml"/><Relationship Id="rId2" Type="http://schemas.openxmlformats.org/officeDocument/2006/relationships/slideLayout" Target="../slideLayouts/slideLayout2.xml"/><Relationship Id="rId19" Type="http://schemas.openxmlformats.org/officeDocument/2006/relationships/tags" Target="../tags/tag152.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59.xml"/><Relationship Id="rId1" Type="http://schemas.openxmlformats.org/officeDocument/2006/relationships/tags" Target="../tags/tag158.xml"/></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3.xml"/><Relationship Id="rId3" Type="http://schemas.openxmlformats.org/officeDocument/2006/relationships/tags" Target="../tags/tag198.xml"/><Relationship Id="rId2" Type="http://schemas.openxmlformats.org/officeDocument/2006/relationships/tags" Target="../tags/tag197.xml"/><Relationship Id="rId1" Type="http://schemas.openxmlformats.org/officeDocument/2006/relationships/tags" Target="../tags/tag196.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tags" Target="../tags/tag199.xml"/><Relationship Id="rId2" Type="http://schemas.openxmlformats.org/officeDocument/2006/relationships/image" Target="../media/image12.png"/><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3.xml"/><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3.xml"/><Relationship Id="rId3" Type="http://schemas.openxmlformats.org/officeDocument/2006/relationships/tags" Target="../tags/tag205.xml"/><Relationship Id="rId2" Type="http://schemas.openxmlformats.org/officeDocument/2006/relationships/tags" Target="../tags/tag204.xml"/><Relationship Id="rId1" Type="http://schemas.openxmlformats.org/officeDocument/2006/relationships/tags" Target="../tags/tag203.xml"/></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3.xml"/><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209.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212.xml"/><Relationship Id="rId2" Type="http://schemas.openxmlformats.org/officeDocument/2006/relationships/tags" Target="../tags/tag211.xml"/><Relationship Id="rId1" Type="http://schemas.openxmlformats.org/officeDocument/2006/relationships/tags" Target="../tags/tag210.xml"/></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3.xml"/><Relationship Id="rId3" Type="http://schemas.openxmlformats.org/officeDocument/2006/relationships/tags" Target="../tags/tag214.xml"/><Relationship Id="rId2" Type="http://schemas.openxmlformats.org/officeDocument/2006/relationships/image" Target="../media/image13.png"/><Relationship Id="rId1" Type="http://schemas.openxmlformats.org/officeDocument/2006/relationships/tags" Target="../tags/tag213.xml"/></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3.xml"/><Relationship Id="rId3" Type="http://schemas.openxmlformats.org/officeDocument/2006/relationships/tags" Target="../tags/tag216.xml"/><Relationship Id="rId2" Type="http://schemas.openxmlformats.org/officeDocument/2006/relationships/image" Target="../media/image14.png"/><Relationship Id="rId1" Type="http://schemas.openxmlformats.org/officeDocument/2006/relationships/tags" Target="../tags/tag215.xml"/></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3.xml"/><Relationship Id="rId3" Type="http://schemas.openxmlformats.org/officeDocument/2006/relationships/tags" Target="../tags/tag218.xml"/><Relationship Id="rId2" Type="http://schemas.openxmlformats.org/officeDocument/2006/relationships/image" Target="../media/image15.png"/><Relationship Id="rId1" Type="http://schemas.openxmlformats.org/officeDocument/2006/relationships/tags" Target="../tags/tag217.xml"/></Relationships>
</file>

<file path=ppt/slides/_rels/slide2.xml.rels><?xml version="1.0" encoding="UTF-8" standalone="yes"?>
<Relationships xmlns="http://schemas.openxmlformats.org/package/2006/relationships"><Relationship Id="rId9" Type="http://schemas.openxmlformats.org/officeDocument/2006/relationships/tags" Target="../tags/tag168.xml"/><Relationship Id="rId8" Type="http://schemas.openxmlformats.org/officeDocument/2006/relationships/tags" Target="../tags/tag167.xml"/><Relationship Id="rId7" Type="http://schemas.openxmlformats.org/officeDocument/2006/relationships/tags" Target="../tags/tag166.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9" Type="http://schemas.openxmlformats.org/officeDocument/2006/relationships/slideLayout" Target="../slideLayouts/slideLayout6.xml"/><Relationship Id="rId18" Type="http://schemas.openxmlformats.org/officeDocument/2006/relationships/tags" Target="../tags/tag177.xml"/><Relationship Id="rId17" Type="http://schemas.openxmlformats.org/officeDocument/2006/relationships/tags" Target="../tags/tag176.xml"/><Relationship Id="rId16" Type="http://schemas.openxmlformats.org/officeDocument/2006/relationships/tags" Target="../tags/tag175.xml"/><Relationship Id="rId15" Type="http://schemas.openxmlformats.org/officeDocument/2006/relationships/tags" Target="../tags/tag174.xml"/><Relationship Id="rId14" Type="http://schemas.openxmlformats.org/officeDocument/2006/relationships/tags" Target="../tags/tag173.xml"/><Relationship Id="rId13" Type="http://schemas.openxmlformats.org/officeDocument/2006/relationships/tags" Target="../tags/tag172.xml"/><Relationship Id="rId12" Type="http://schemas.openxmlformats.org/officeDocument/2006/relationships/tags" Target="../tags/tag171.xml"/><Relationship Id="rId11" Type="http://schemas.openxmlformats.org/officeDocument/2006/relationships/tags" Target="../tags/tag170.xml"/><Relationship Id="rId10" Type="http://schemas.openxmlformats.org/officeDocument/2006/relationships/tags" Target="../tags/tag169.xml"/><Relationship Id="rId1" Type="http://schemas.openxmlformats.org/officeDocument/2006/relationships/tags" Target="../tags/tag160.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3.xml"/><Relationship Id="rId3" Type="http://schemas.openxmlformats.org/officeDocument/2006/relationships/tags" Target="../tags/tag220.xml"/><Relationship Id="rId2" Type="http://schemas.openxmlformats.org/officeDocument/2006/relationships/image" Target="../media/image16.png"/><Relationship Id="rId1" Type="http://schemas.openxmlformats.org/officeDocument/2006/relationships/tags" Target="../tags/tag219.xml"/></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3.xml"/><Relationship Id="rId3" Type="http://schemas.openxmlformats.org/officeDocument/2006/relationships/tags" Target="../tags/tag222.xml"/><Relationship Id="rId2" Type="http://schemas.openxmlformats.org/officeDocument/2006/relationships/image" Target="../media/image17.png"/><Relationship Id="rId1" Type="http://schemas.openxmlformats.org/officeDocument/2006/relationships/tags" Target="../tags/tag221.xml"/></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13.xml"/><Relationship Id="rId3" Type="http://schemas.openxmlformats.org/officeDocument/2006/relationships/tags" Target="../tags/tag224.xml"/><Relationship Id="rId2" Type="http://schemas.openxmlformats.org/officeDocument/2006/relationships/image" Target="../media/image18.png"/><Relationship Id="rId1" Type="http://schemas.openxmlformats.org/officeDocument/2006/relationships/tags" Target="../tags/tag223.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3.xml"/><Relationship Id="rId2" Type="http://schemas.openxmlformats.org/officeDocument/2006/relationships/tags" Target="../tags/tag229.xml"/><Relationship Id="rId1" Type="http://schemas.openxmlformats.org/officeDocument/2006/relationships/tags" Target="../tags/tag228.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tags" Target="../tags/tag182.xml"/><Relationship Id="rId2" Type="http://schemas.openxmlformats.org/officeDocument/2006/relationships/image" Target="../media/image9.png"/><Relationship Id="rId1" Type="http://schemas.openxmlformats.org/officeDocument/2006/relationships/tags" Target="../tags/tag18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83.xml"/><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186.xml"/><Relationship Id="rId2" Type="http://schemas.openxmlformats.org/officeDocument/2006/relationships/tags" Target="../tags/tag185.xml"/><Relationship Id="rId1" Type="http://schemas.openxmlformats.org/officeDocument/2006/relationships/tags" Target="../tags/tag184.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3.xml"/><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tags" Target="../tags/tag187.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3.xml"/><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3.xml"/><Relationship Id="rId3" Type="http://schemas.openxmlformats.org/officeDocument/2006/relationships/tags" Target="../tags/tag195.xml"/><Relationship Id="rId2" Type="http://schemas.openxmlformats.org/officeDocument/2006/relationships/tags" Target="../tags/tag194.xml"/><Relationship Id="rId1" Type="http://schemas.openxmlformats.org/officeDocument/2006/relationships/tags" Target="../tags/tag19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1"/>
          <p:cNvSpPr>
            <a:spLocks noGrp="1"/>
          </p:cNvSpPr>
          <p:nvPr>
            <p:ph type="ctrTitle"/>
            <p:custDataLst>
              <p:tags r:id="rId1"/>
            </p:custDataLst>
          </p:nvPr>
        </p:nvSpPr>
        <p:spPr>
          <a:xfrm>
            <a:off x="3426350" y="1956555"/>
            <a:ext cx="8048631" cy="1295045"/>
          </a:xfrm>
        </p:spPr>
        <p:txBody>
          <a:bodyPr>
            <a:noAutofit/>
          </a:bodyPr>
          <a:p>
            <a:r>
              <a:rPr lang="zh-CN" altLang="en-US" sz="4800" dirty="0">
                <a:solidFill>
                  <a:schemeClr val="tx1"/>
                </a:solidFill>
              </a:rPr>
              <a:t>近代中国社会的</a:t>
            </a:r>
            <a:br>
              <a:rPr lang="zh-CN" altLang="en-US" sz="4800" dirty="0">
                <a:solidFill>
                  <a:schemeClr val="tx1"/>
                </a:solidFill>
              </a:rPr>
            </a:br>
            <a:r>
              <a:rPr lang="zh-CN" altLang="en-US" sz="4800" dirty="0">
                <a:solidFill>
                  <a:schemeClr val="tx1"/>
                </a:solidFill>
              </a:rPr>
              <a:t>半殖民地半封建性质</a:t>
            </a:r>
            <a:endParaRPr lang="zh-CN" altLang="en-US" sz="4800" dirty="0">
              <a:solidFill>
                <a:schemeClr val="tx1"/>
              </a:solidFill>
            </a:endParaRPr>
          </a:p>
        </p:txBody>
      </p:sp>
      <p:sp>
        <p:nvSpPr>
          <p:cNvPr id="2" name="文本框 1"/>
          <p:cNvSpPr txBox="1"/>
          <p:nvPr/>
        </p:nvSpPr>
        <p:spPr>
          <a:xfrm>
            <a:off x="4556760" y="4442460"/>
            <a:ext cx="6057900" cy="521970"/>
          </a:xfrm>
          <a:prstGeom prst="rect">
            <a:avLst/>
          </a:prstGeom>
          <a:noFill/>
        </p:spPr>
        <p:txBody>
          <a:bodyPr wrap="square" rtlCol="0">
            <a:spAutoFit/>
          </a:bodyPr>
          <a:p>
            <a:pPr algn="ctr"/>
            <a:r>
              <a:rPr lang="zh-CN" altLang="en-US" sz="2800"/>
              <a:t>马克思主义学院</a:t>
            </a:r>
            <a:r>
              <a:rPr lang="en-US" altLang="zh-CN" sz="2800"/>
              <a:t>       </a:t>
            </a:r>
            <a:r>
              <a:rPr lang="zh-CN" altLang="en-US" sz="2800"/>
              <a:t>许益新</a:t>
            </a:r>
            <a:endParaRPr lang="zh-CN" altLang="en-US" sz="2800"/>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1282870" y="1203480"/>
            <a:ext cx="9626400" cy="723600"/>
          </a:xfrm>
        </p:spPr>
        <p:txBody>
          <a:bodyPr>
            <a:normAutofit/>
          </a:bodyPr>
          <a:lstStyle/>
          <a:p>
            <a:r>
              <a:rPr lang="en-US" altLang="zh-CN" dirty="0"/>
              <a:t>1</a:t>
            </a:r>
            <a:r>
              <a:rPr lang="zh-CN" altLang="en-US" dirty="0"/>
              <a:t>、独立的中国逐步变为半殖民地的中国</a:t>
            </a:r>
            <a:endParaRPr lang="zh-CN" altLang="en-US" dirty="0"/>
          </a:p>
        </p:txBody>
      </p:sp>
      <p:sp>
        <p:nvSpPr>
          <p:cNvPr id="4" name="内容占位符 3"/>
          <p:cNvSpPr>
            <a:spLocks noGrp="1"/>
          </p:cNvSpPr>
          <p:nvPr>
            <p:ph sz="quarter" idx="13"/>
            <p:custDataLst>
              <p:tags r:id="rId2"/>
            </p:custDataLst>
          </p:nvPr>
        </p:nvSpPr>
        <p:spPr>
          <a:xfrm>
            <a:off x="1226820" y="2618740"/>
            <a:ext cx="10137140" cy="3445510"/>
          </a:xfrm>
        </p:spPr>
        <p:txBody>
          <a:bodyPr>
            <a:normAutofit lnSpcReduction="20000"/>
          </a:bodyPr>
          <a:lstStyle/>
          <a:p>
            <a:pPr marL="0" indent="0">
              <a:lnSpc>
                <a:spcPct val="180000"/>
              </a:lnSpc>
              <a:buNone/>
            </a:pPr>
            <a:r>
              <a:rPr lang="en-US" altLang="zh-CN"/>
              <a:t>     </a:t>
            </a:r>
            <a:r>
              <a:rPr lang="en-US" altLang="zh-CN" sz="3200"/>
              <a:t>   </a:t>
            </a:r>
            <a:r>
              <a:rPr lang="zh-CN" altLang="en-US" sz="3200"/>
              <a:t>最后，帝国主义列强通过借款给中国政府，并在中国开设银行，垄断了中国的</a:t>
            </a:r>
            <a:r>
              <a:rPr lang="zh-CN" altLang="en-US" sz="3200">
                <a:solidFill>
                  <a:srgbClr val="FF0000"/>
                </a:solidFill>
              </a:rPr>
              <a:t>金融</a:t>
            </a:r>
            <a:r>
              <a:rPr lang="zh-CN" altLang="en-US" sz="3200"/>
              <a:t>和</a:t>
            </a:r>
            <a:r>
              <a:rPr lang="zh-CN" altLang="en-US" sz="3200">
                <a:solidFill>
                  <a:srgbClr val="FF0000"/>
                </a:solidFill>
              </a:rPr>
              <a:t>财政</a:t>
            </a:r>
            <a:r>
              <a:rPr lang="zh-CN" altLang="en-US" sz="3200"/>
              <a:t>，从而在金融上、财政上扼住了中国的咽喉。</a:t>
            </a:r>
            <a:endParaRPr lang="zh-CN" altLang="en-US" sz="3200"/>
          </a:p>
        </p:txBody>
      </p:sp>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占位符 2"/>
          <p:cNvSpPr>
            <a:spLocks noGrp="1"/>
          </p:cNvSpPr>
          <p:nvPr>
            <p:ph type="body" sz="quarter" idx="13"/>
          </p:nvPr>
        </p:nvSpPr>
        <p:spPr>
          <a:xfrm>
            <a:off x="258445" y="678815"/>
            <a:ext cx="4585335" cy="5788025"/>
          </a:xfrm>
        </p:spPr>
        <p:txBody>
          <a:bodyPr>
            <a:normAutofit/>
          </a:bodyPr>
          <a:p>
            <a:pPr marL="0" indent="0">
              <a:lnSpc>
                <a:spcPct val="150000"/>
              </a:lnSpc>
              <a:buNone/>
            </a:pPr>
            <a:r>
              <a:rPr lang="en-US" altLang="zh-CN" sz="2400"/>
              <a:t>     </a:t>
            </a:r>
            <a:r>
              <a:rPr lang="en-US" altLang="zh-CN" sz="2000"/>
              <a:t> </a:t>
            </a:r>
            <a:r>
              <a:rPr lang="zh-CN" altLang="en-US" sz="2500"/>
              <a:t>上述这些情形，就是帝国主义侵入中国以后新的变化一个方面，就是把一个封建的中国变为一个半封建、半殖民地、殖民地的中国的</a:t>
            </a:r>
            <a:r>
              <a:rPr lang="zh-CN" altLang="en-US" sz="2500">
                <a:solidFill>
                  <a:srgbClr val="FF0000"/>
                </a:solidFill>
              </a:rPr>
              <a:t>血迹斑斑的图画</a:t>
            </a:r>
            <a:r>
              <a:rPr lang="zh-CN" altLang="en-US" sz="2500"/>
              <a:t>。</a:t>
            </a:r>
            <a:endParaRPr lang="zh-CN" altLang="en-US" sz="2800"/>
          </a:p>
          <a:p>
            <a:pPr marL="0" indent="0" algn="l">
              <a:buNone/>
            </a:pPr>
            <a:r>
              <a:rPr lang="zh-CN" altLang="en-US" sz="1800">
                <a:sym typeface="+mn-ea"/>
              </a:rPr>
              <a:t>《中国革命和中国共产党》，</a:t>
            </a:r>
            <a:r>
              <a:rPr lang="en-US" altLang="zh-CN" sz="1800">
                <a:sym typeface="+mn-ea"/>
              </a:rPr>
              <a:t>1939</a:t>
            </a:r>
            <a:r>
              <a:rPr sz="1800">
                <a:sym typeface="+mn-ea"/>
              </a:rPr>
              <a:t>年</a:t>
            </a:r>
            <a:r>
              <a:rPr lang="en-US" altLang="zh-CN" sz="1800">
                <a:sym typeface="+mn-ea"/>
              </a:rPr>
              <a:t>12</a:t>
            </a:r>
            <a:r>
              <a:rPr sz="1800">
                <a:sym typeface="+mn-ea"/>
              </a:rPr>
              <a:t>月</a:t>
            </a:r>
            <a:r>
              <a:rPr lang="zh-CN" sz="1800">
                <a:sym typeface="+mn-ea"/>
              </a:rPr>
              <a:t>，</a:t>
            </a:r>
            <a:r>
              <a:rPr lang="zh-CN" altLang="en-US" sz="1800"/>
              <a:t>《毛泽东选集》，第二卷，第</a:t>
            </a:r>
            <a:r>
              <a:rPr lang="en-US" altLang="zh-CN" sz="1800"/>
              <a:t>630</a:t>
            </a:r>
            <a:r>
              <a:rPr lang="zh-CN" altLang="en-US" sz="1800"/>
              <a:t>页</a:t>
            </a:r>
            <a:endParaRPr lang="zh-CN" altLang="en-US" sz="1800"/>
          </a:p>
        </p:txBody>
      </p:sp>
      <p:pic>
        <p:nvPicPr>
          <p:cNvPr id="6" name="图片 5"/>
          <p:cNvPicPr>
            <a:picLocks noChangeAspect="1"/>
          </p:cNvPicPr>
          <p:nvPr/>
        </p:nvPicPr>
        <p:blipFill>
          <a:blip r:embed="rId1"/>
          <a:stretch>
            <a:fillRect/>
          </a:stretch>
        </p:blipFill>
        <p:spPr>
          <a:xfrm>
            <a:off x="5049520" y="111125"/>
            <a:ext cx="3544570" cy="6355715"/>
          </a:xfrm>
          <a:prstGeom prst="rect">
            <a:avLst/>
          </a:prstGeom>
        </p:spPr>
      </p:pic>
      <p:pic>
        <p:nvPicPr>
          <p:cNvPr id="11" name="图片 10"/>
          <p:cNvPicPr>
            <a:picLocks noChangeAspect="1"/>
          </p:cNvPicPr>
          <p:nvPr/>
        </p:nvPicPr>
        <p:blipFill>
          <a:blip r:embed="rId2"/>
          <a:stretch>
            <a:fillRect/>
          </a:stretch>
        </p:blipFill>
        <p:spPr>
          <a:xfrm>
            <a:off x="8594090" y="110490"/>
            <a:ext cx="3422650" cy="6355715"/>
          </a:xfrm>
          <a:prstGeom prst="rect">
            <a:avLst/>
          </a:prstGeom>
        </p:spPr>
      </p:pic>
    </p:spTree>
    <p:custDataLst>
      <p:tags r:id="rId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1282870" y="1203480"/>
            <a:ext cx="9626400" cy="723600"/>
          </a:xfrm>
        </p:spPr>
        <p:txBody>
          <a:bodyPr>
            <a:normAutofit/>
          </a:bodyPr>
          <a:lstStyle/>
          <a:p>
            <a:r>
              <a:rPr lang="en-US" altLang="zh-CN" dirty="0"/>
              <a:t>1</a:t>
            </a:r>
            <a:r>
              <a:rPr lang="zh-CN" altLang="en-US" dirty="0"/>
              <a:t>、独立的中国逐步变为半殖民地的中国</a:t>
            </a:r>
            <a:endParaRPr lang="zh-CN" altLang="en-US" dirty="0"/>
          </a:p>
        </p:txBody>
      </p:sp>
      <p:sp>
        <p:nvSpPr>
          <p:cNvPr id="4" name="内容占位符 3"/>
          <p:cNvSpPr>
            <a:spLocks noGrp="1"/>
          </p:cNvSpPr>
          <p:nvPr>
            <p:ph sz="quarter" idx="13"/>
            <p:custDataLst>
              <p:tags r:id="rId2"/>
            </p:custDataLst>
          </p:nvPr>
        </p:nvSpPr>
        <p:spPr>
          <a:xfrm>
            <a:off x="1281430" y="2163445"/>
            <a:ext cx="10137140" cy="3445510"/>
          </a:xfrm>
        </p:spPr>
        <p:txBody>
          <a:bodyPr>
            <a:normAutofit lnSpcReduction="20000"/>
          </a:bodyPr>
          <a:lstStyle/>
          <a:p>
            <a:pPr marL="0" indent="0">
              <a:lnSpc>
                <a:spcPct val="180000"/>
              </a:lnSpc>
              <a:buNone/>
            </a:pPr>
            <a:r>
              <a:rPr lang="en-US" altLang="zh-CN"/>
              <a:t>     </a:t>
            </a:r>
            <a:r>
              <a:rPr lang="en-US" altLang="zh-CN" sz="3200"/>
              <a:t>   </a:t>
            </a:r>
            <a:r>
              <a:rPr lang="zh-CN" altLang="en-US" sz="3200"/>
              <a:t>由于中国人民对帝国主义的斗争和帝国主义国家相互间的斗争，中国还保存了一种半独立的地位。这和那些连名义上的独立也没有而由殖民主义宗主国直接统治的殖民地是不一样的，因此被称之为半殖民地。</a:t>
            </a:r>
            <a:endParaRPr lang="zh-CN" altLang="en-US" sz="3200"/>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1282870" y="1203480"/>
            <a:ext cx="9626400" cy="723600"/>
          </a:xfrm>
        </p:spPr>
        <p:txBody>
          <a:bodyPr>
            <a:normAutofit/>
          </a:bodyPr>
          <a:lstStyle/>
          <a:p>
            <a:r>
              <a:rPr lang="en-US" altLang="zh-CN" dirty="0"/>
              <a:t>2</a:t>
            </a:r>
            <a:r>
              <a:rPr lang="zh-CN" altLang="en-US" dirty="0"/>
              <a:t>、封建的中国逐步变为半封建的中国</a:t>
            </a:r>
            <a:endParaRPr lang="zh-CN" altLang="en-US" dirty="0"/>
          </a:p>
        </p:txBody>
      </p:sp>
      <p:sp>
        <p:nvSpPr>
          <p:cNvPr id="4" name="内容占位符 3"/>
          <p:cNvSpPr>
            <a:spLocks noGrp="1"/>
          </p:cNvSpPr>
          <p:nvPr>
            <p:ph sz="quarter" idx="13"/>
            <p:custDataLst>
              <p:tags r:id="rId2"/>
            </p:custDataLst>
          </p:nvPr>
        </p:nvSpPr>
        <p:spPr>
          <a:xfrm>
            <a:off x="1281430" y="2163445"/>
            <a:ext cx="10137140" cy="3445510"/>
          </a:xfrm>
        </p:spPr>
        <p:txBody>
          <a:bodyPr>
            <a:normAutofit fontScale="25000"/>
          </a:bodyPr>
          <a:lstStyle/>
          <a:p>
            <a:pPr marL="0" indent="0">
              <a:lnSpc>
                <a:spcPct val="190000"/>
              </a:lnSpc>
              <a:buNone/>
            </a:pPr>
            <a:r>
              <a:rPr lang="en-US" altLang="zh-CN"/>
              <a:t>     </a:t>
            </a:r>
            <a:r>
              <a:rPr lang="en-US" altLang="zh-CN" sz="3200"/>
              <a:t>  </a:t>
            </a:r>
            <a:r>
              <a:rPr lang="en-US" altLang="zh-CN" sz="9600"/>
              <a:t>    </a:t>
            </a:r>
            <a:r>
              <a:rPr lang="zh-CN" altLang="en-US" sz="11200"/>
              <a:t>外国资本主义的侵入，对于中国的社会经济发展起了很大的分解作用。</a:t>
            </a:r>
            <a:endParaRPr lang="zh-CN" altLang="en-US" sz="11200"/>
          </a:p>
          <a:p>
            <a:pPr marL="0" indent="0">
              <a:lnSpc>
                <a:spcPct val="190000"/>
              </a:lnSpc>
              <a:buNone/>
            </a:pPr>
            <a:r>
              <a:rPr lang="en-US" altLang="zh-CN" sz="11200"/>
              <a:t>      </a:t>
            </a:r>
            <a:r>
              <a:rPr lang="zh-CN" altLang="en-US" sz="11200"/>
              <a:t>一方面，破坏了中国自给自足的自然经济的基础，破坏了城市的手工业和农民的家庭手工业。</a:t>
            </a:r>
            <a:endParaRPr lang="zh-CN" altLang="en-US" sz="11200"/>
          </a:p>
          <a:p>
            <a:pPr marL="0" indent="0">
              <a:lnSpc>
                <a:spcPct val="190000"/>
              </a:lnSpc>
              <a:buNone/>
            </a:pPr>
            <a:r>
              <a:rPr lang="zh-CN" altLang="en-US" sz="11200"/>
              <a:t> </a:t>
            </a:r>
            <a:r>
              <a:rPr lang="en-US" altLang="zh-CN" sz="11200"/>
              <a:t>     </a:t>
            </a:r>
            <a:r>
              <a:rPr lang="zh-CN" altLang="en-US" sz="11200"/>
              <a:t>另一方面，又促进了中国城乡商品经济的发展。</a:t>
            </a:r>
            <a:endParaRPr lang="zh-CN" altLang="en-US" sz="11200"/>
          </a:p>
        </p:txBody>
      </p:sp>
    </p:spTree>
    <p:custDataLst>
      <p:tags r:id="rId3"/>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1282870" y="1203480"/>
            <a:ext cx="9626400" cy="723600"/>
          </a:xfrm>
        </p:spPr>
        <p:txBody>
          <a:bodyPr>
            <a:normAutofit/>
          </a:bodyPr>
          <a:lstStyle/>
          <a:p>
            <a:r>
              <a:rPr lang="en-US" altLang="zh-CN" dirty="0"/>
              <a:t>2</a:t>
            </a:r>
            <a:r>
              <a:rPr lang="zh-CN" altLang="en-US" dirty="0"/>
              <a:t>、封建的中国逐步变为半封建的中国</a:t>
            </a:r>
            <a:endParaRPr lang="zh-CN" altLang="en-US" dirty="0"/>
          </a:p>
        </p:txBody>
      </p:sp>
      <p:sp>
        <p:nvSpPr>
          <p:cNvPr id="4" name="内容占位符 3"/>
          <p:cNvSpPr>
            <a:spLocks noGrp="1"/>
          </p:cNvSpPr>
          <p:nvPr>
            <p:ph sz="quarter" idx="13"/>
            <p:custDataLst>
              <p:tags r:id="rId2"/>
            </p:custDataLst>
          </p:nvPr>
        </p:nvSpPr>
        <p:spPr>
          <a:xfrm>
            <a:off x="1281430" y="2163445"/>
            <a:ext cx="10137140" cy="3445510"/>
          </a:xfrm>
        </p:spPr>
        <p:txBody>
          <a:bodyPr>
            <a:noAutofit/>
          </a:bodyPr>
          <a:lstStyle/>
          <a:p>
            <a:pPr marL="0" indent="0">
              <a:lnSpc>
                <a:spcPct val="190000"/>
              </a:lnSpc>
              <a:buNone/>
            </a:pPr>
            <a:r>
              <a:rPr lang="en-US" altLang="zh-CN" sz="2500"/>
              <a:t>       </a:t>
            </a:r>
            <a:r>
              <a:rPr lang="zh-CN" altLang="en-US" sz="2800"/>
              <a:t>这些情形，不仅对中国封建经济的基础起了解体的作用，同时又给中国资本主义生产的发展造成了某些客观的条件和可能。因为自然经济的破坏，给资本主义造成了商品的市场，而大量农民和手工业者的破产，也资本主义造成了劳动力的市场。</a:t>
            </a:r>
            <a:endParaRPr lang="zh-CN" altLang="en-US" sz="2800"/>
          </a:p>
        </p:txBody>
      </p:sp>
    </p:spTree>
    <p:custDataLst>
      <p:tags r:id="rId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p:nvPr>
            <p:ph sz="quarter" idx="13"/>
          </p:nvPr>
        </p:nvSpPr>
        <p:spPr>
          <a:xfrm>
            <a:off x="1380808" y="1508280"/>
            <a:ext cx="9626600" cy="3445200"/>
          </a:xfrm>
        </p:spPr>
        <p:txBody>
          <a:bodyPr>
            <a:normAutofit fontScale="25000"/>
          </a:bodyPr>
          <a:p>
            <a:pPr marL="0" indent="0">
              <a:lnSpc>
                <a:spcPct val="210000"/>
              </a:lnSpc>
              <a:buNone/>
            </a:pPr>
            <a:r>
              <a:rPr lang="en-US" altLang="zh-CN" sz="3200"/>
              <a:t>              </a:t>
            </a:r>
            <a:r>
              <a:rPr lang="zh-CN" altLang="en-US" sz="11200"/>
              <a:t>总之，鸦片战争以后，随着帝国主义的入侵，一方面促使中国封建社会解体，促使中国发生了资本主义因素，把一个封建社会变成了一个半封建的社会；但在另一方面，列强们又残酷地统治了中国，把一个独立的中国变成了一个半殖民地的中国。</a:t>
            </a:r>
            <a:endParaRPr lang="zh-CN" altLang="en-US" sz="11200"/>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p:nvPr>
            <p:custDataLst>
              <p:tags r:id="rId1"/>
            </p:custDataLst>
          </p:nvPr>
        </p:nvSpPr>
        <p:spPr>
          <a:xfrm>
            <a:off x="1589613" y="3429000"/>
            <a:ext cx="2843214" cy="830997"/>
          </a:xfrm>
          <a:prstGeom prst="rect">
            <a:avLst/>
          </a:prstGeom>
          <a:noFill/>
        </p:spPr>
        <p:txBody>
          <a:bodyPr wrap="square" rtlCol="0">
            <a:normAutofit/>
          </a:bodyPr>
          <a:lstStyle/>
          <a:p>
            <a:r>
              <a:rPr lang="en-US" altLang="zh-CN" sz="4800" b="1"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t>PART  03</a:t>
            </a:r>
            <a:endParaRPr lang="en-US" altLang="zh-CN" sz="4800" b="1"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endParaRPr>
          </a:p>
        </p:txBody>
      </p:sp>
      <p:sp>
        <p:nvSpPr>
          <p:cNvPr id="5" name="标题 4"/>
          <p:cNvSpPr>
            <a:spLocks noGrp="1"/>
          </p:cNvSpPr>
          <p:nvPr>
            <p:ph type="title"/>
            <p:custDataLst>
              <p:tags r:id="rId2"/>
            </p:custDataLst>
          </p:nvPr>
        </p:nvSpPr>
        <p:spPr>
          <a:xfrm>
            <a:off x="5993765" y="2974975"/>
            <a:ext cx="5062220" cy="743585"/>
          </a:xfrm>
        </p:spPr>
        <p:txBody>
          <a:bodyPr>
            <a:normAutofit fontScale="90000"/>
          </a:bodyPr>
          <a:lstStyle/>
          <a:p>
            <a:r>
              <a:rPr lang="zh-CN" altLang="en-US" kern="0" spc="600" dirty="0">
                <a:ea typeface="微软雅黑" panose="020B0503020204020204" pitchFamily="34" charset="-122"/>
                <a:cs typeface="微软雅黑" panose="020B0503020204020204" pitchFamily="34" charset="-122"/>
                <a:sym typeface="+mn-ea"/>
              </a:rPr>
              <a:t>半殖民地半封建社会的主要特征</a:t>
            </a:r>
            <a:br>
              <a:rPr lang="zh-CN" altLang="en-US"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br>
            <a:endParaRPr lang="zh-CN" altLang="en-US"/>
          </a:p>
        </p:txBody>
      </p:sp>
    </p:spTree>
    <p:custDataLst>
      <p:tags r:id="rId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1282870" y="1203480"/>
            <a:ext cx="9626400" cy="723600"/>
          </a:xfrm>
        </p:spPr>
        <p:txBody>
          <a:bodyPr>
            <a:normAutofit/>
          </a:bodyPr>
          <a:lstStyle/>
          <a:p>
            <a:r>
              <a:rPr lang="en-US" altLang="zh-CN" dirty="0"/>
              <a:t>1</a:t>
            </a:r>
            <a:r>
              <a:rPr lang="zh-CN" altLang="en-US" dirty="0"/>
              <a:t>、帝国主义列强日益成为支配中国的决定性力量</a:t>
            </a:r>
            <a:endParaRPr lang="zh-CN" altLang="en-US" dirty="0"/>
          </a:p>
        </p:txBody>
      </p:sp>
      <p:sp>
        <p:nvSpPr>
          <p:cNvPr id="2" name="内容占位符 1"/>
          <p:cNvSpPr/>
          <p:nvPr>
            <p:ph sz="quarter" idx="13"/>
          </p:nvPr>
        </p:nvSpPr>
        <p:spPr>
          <a:xfrm>
            <a:off x="908050" y="2108835"/>
            <a:ext cx="4253865" cy="3445510"/>
          </a:xfrm>
        </p:spPr>
        <p:txBody>
          <a:bodyPr/>
          <a:p>
            <a:pPr marL="0" indent="0">
              <a:buNone/>
            </a:pPr>
            <a:r>
              <a:rPr lang="en-US" altLang="zh-CN" sz="3200"/>
              <a:t>      </a:t>
            </a:r>
            <a:r>
              <a:rPr lang="zh-CN" altLang="en-US" sz="3200"/>
              <a:t>帝国主义不但操控了中国的财政和经济命脉，并且操纵了中国的政治和军事的力量。</a:t>
            </a:r>
            <a:endParaRPr lang="zh-CN" altLang="en-US" sz="3200"/>
          </a:p>
        </p:txBody>
      </p:sp>
      <p:pic>
        <p:nvPicPr>
          <p:cNvPr id="6" name="图片 5"/>
          <p:cNvPicPr>
            <a:picLocks noChangeAspect="1"/>
          </p:cNvPicPr>
          <p:nvPr/>
        </p:nvPicPr>
        <p:blipFill>
          <a:blip r:embed="rId2"/>
          <a:stretch>
            <a:fillRect/>
          </a:stretch>
        </p:blipFill>
        <p:spPr>
          <a:xfrm>
            <a:off x="5613400" y="1988820"/>
            <a:ext cx="5091430" cy="4192905"/>
          </a:xfrm>
          <a:prstGeom prst="rect">
            <a:avLst/>
          </a:prstGeom>
        </p:spPr>
      </p:pic>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1282870" y="1203480"/>
            <a:ext cx="9626400" cy="723600"/>
          </a:xfrm>
        </p:spPr>
        <p:txBody>
          <a:bodyPr>
            <a:normAutofit/>
          </a:bodyPr>
          <a:lstStyle/>
          <a:p>
            <a:r>
              <a:rPr lang="en-US" altLang="zh-CN" dirty="0"/>
              <a:t>2</a:t>
            </a:r>
            <a:r>
              <a:rPr lang="zh-CN" altLang="en-US" dirty="0"/>
              <a:t>、封建统治者完全沦为列强侵略中国的工具</a:t>
            </a:r>
            <a:endParaRPr lang="zh-CN" altLang="en-US" dirty="0"/>
          </a:p>
        </p:txBody>
      </p:sp>
      <p:sp>
        <p:nvSpPr>
          <p:cNvPr id="2" name="内容占位符 1"/>
          <p:cNvSpPr/>
          <p:nvPr>
            <p:ph sz="quarter" idx="13"/>
          </p:nvPr>
        </p:nvSpPr>
        <p:spPr>
          <a:xfrm>
            <a:off x="908050" y="2108835"/>
            <a:ext cx="4253865" cy="3445510"/>
          </a:xfrm>
        </p:spPr>
        <p:txBody>
          <a:bodyPr/>
          <a:p>
            <a:pPr marL="0" indent="0">
              <a:buNone/>
            </a:pPr>
            <a:r>
              <a:rPr lang="en-US" altLang="zh-CN" sz="3200"/>
              <a:t>      </a:t>
            </a:r>
            <a:r>
              <a:rPr lang="zh-CN" altLang="en-US" sz="3200"/>
              <a:t>中国封建势力日益衰败并同外国侵略势力勾结，成为列强压迫奴役中国人民的社会基础和统治支柱。</a:t>
            </a:r>
            <a:endParaRPr lang="zh-CN" altLang="en-US" sz="3200"/>
          </a:p>
        </p:txBody>
      </p:sp>
      <p:pic>
        <p:nvPicPr>
          <p:cNvPr id="4" name="图片 3"/>
          <p:cNvPicPr>
            <a:picLocks noChangeAspect="1"/>
          </p:cNvPicPr>
          <p:nvPr/>
        </p:nvPicPr>
        <p:blipFill>
          <a:blip r:embed="rId2"/>
          <a:stretch>
            <a:fillRect/>
          </a:stretch>
        </p:blipFill>
        <p:spPr>
          <a:xfrm>
            <a:off x="5738495" y="2277745"/>
            <a:ext cx="4822825" cy="3986530"/>
          </a:xfrm>
          <a:prstGeom prst="rect">
            <a:avLst/>
          </a:prstGeom>
        </p:spPr>
      </p:pic>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790745" y="571020"/>
            <a:ext cx="9626400" cy="723600"/>
          </a:xfrm>
        </p:spPr>
        <p:txBody>
          <a:bodyPr>
            <a:normAutofit/>
          </a:bodyPr>
          <a:lstStyle/>
          <a:p>
            <a:r>
              <a:rPr lang="en-US" altLang="zh-CN" dirty="0"/>
              <a:t>3</a:t>
            </a:r>
            <a:r>
              <a:rPr lang="zh-CN" altLang="en-US" dirty="0"/>
              <a:t>、封建剥削制度依旧存在和保持</a:t>
            </a:r>
            <a:endParaRPr lang="zh-CN" altLang="en-US" dirty="0"/>
          </a:p>
        </p:txBody>
      </p:sp>
      <p:sp>
        <p:nvSpPr>
          <p:cNvPr id="2" name="内容占位符 1"/>
          <p:cNvSpPr/>
          <p:nvPr>
            <p:ph sz="quarter" idx="13"/>
          </p:nvPr>
        </p:nvSpPr>
        <p:spPr>
          <a:xfrm>
            <a:off x="790575" y="1953895"/>
            <a:ext cx="6384290" cy="3445510"/>
          </a:xfrm>
        </p:spPr>
        <p:txBody>
          <a:bodyPr>
            <a:noAutofit/>
          </a:bodyPr>
          <a:p>
            <a:pPr marL="0" indent="0">
              <a:lnSpc>
                <a:spcPct val="160000"/>
              </a:lnSpc>
              <a:buNone/>
            </a:pPr>
            <a:r>
              <a:rPr lang="en-US" altLang="zh-CN" sz="1060"/>
              <a:t>    </a:t>
            </a:r>
            <a:r>
              <a:rPr lang="en-US" altLang="zh-CN" sz="2800"/>
              <a:t>    </a:t>
            </a:r>
            <a:r>
              <a:rPr lang="zh-CN" altLang="en-US" sz="2800"/>
              <a:t>自给自足的自然经济基础虽然被破坏，但封建剥削制度的根基</a:t>
            </a:r>
            <a:r>
              <a:rPr lang="en-US" altLang="zh-CN" sz="2800"/>
              <a:t>—</a:t>
            </a:r>
            <a:r>
              <a:rPr lang="zh-CN" altLang="en-US" sz="2800"/>
              <a:t>地主阶级对农民的剥削，不但依旧保持，还同买办资本和高利贷资本的剥削结合在一起，在社会经济生活中，占着显著的优势。</a:t>
            </a:r>
            <a:endParaRPr lang="zh-CN" altLang="en-US" sz="2800"/>
          </a:p>
        </p:txBody>
      </p:sp>
      <p:pic>
        <p:nvPicPr>
          <p:cNvPr id="5" name="图片 4"/>
          <p:cNvPicPr>
            <a:picLocks noChangeAspect="1"/>
          </p:cNvPicPr>
          <p:nvPr/>
        </p:nvPicPr>
        <p:blipFill>
          <a:blip r:embed="rId2"/>
          <a:stretch>
            <a:fillRect/>
          </a:stretch>
        </p:blipFill>
        <p:spPr>
          <a:xfrm>
            <a:off x="7925435" y="1294765"/>
            <a:ext cx="3810000" cy="5206365"/>
          </a:xfrm>
          <a:prstGeom prst="rect">
            <a:avLst/>
          </a:prstGeom>
        </p:spPr>
      </p:pic>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文本框 60"/>
          <p:cNvSpPr txBox="1"/>
          <p:nvPr>
            <p:custDataLst>
              <p:tags r:id="rId1"/>
            </p:custDataLst>
          </p:nvPr>
        </p:nvSpPr>
        <p:spPr>
          <a:xfrm>
            <a:off x="2442845" y="2100580"/>
            <a:ext cx="1292860" cy="2222500"/>
          </a:xfrm>
          <a:prstGeom prst="rect">
            <a:avLst/>
          </a:prstGeom>
          <a:noFill/>
        </p:spPr>
        <p:txBody>
          <a:bodyPr vert="eaVert" wrap="square" rtlCol="0" anchor="ctr" anchorCtr="0">
            <a:normAutofit fontScale="90000"/>
          </a:bodyPr>
          <a:lstStyle/>
          <a:p>
            <a:pPr fontAlgn="auto">
              <a:lnSpc>
                <a:spcPct val="100000"/>
              </a:lnSpc>
            </a:pPr>
            <a:r>
              <a:rPr lang="zh-CN" altLang="en-US" sz="7200" b="1" dirty="0">
                <a:solidFill>
                  <a:schemeClr val="tx1">
                    <a:lumMod val="85000"/>
                    <a:lumOff val="15000"/>
                  </a:schemeClr>
                </a:solidFill>
                <a:latin typeface="Arial" panose="020B0604020202020204" pitchFamily="34" charset="0"/>
                <a:ea typeface="汉仪旗黑-85S" panose="00020600040101010101" pitchFamily="18" charset="-122"/>
                <a:cs typeface="微软雅黑" panose="020B0503020204020204" pitchFamily="34" charset="-122"/>
              </a:rPr>
              <a:t>目 录/</a:t>
            </a:r>
            <a:endParaRPr lang="zh-CN" altLang="en-US" sz="7200" b="1" dirty="0">
              <a:solidFill>
                <a:schemeClr val="tx1">
                  <a:lumMod val="85000"/>
                  <a:lumOff val="15000"/>
                </a:schemeClr>
              </a:solidFill>
              <a:latin typeface="Arial" panose="020B0604020202020204" pitchFamily="34" charset="0"/>
              <a:ea typeface="汉仪旗黑-85S" panose="00020600040101010101" pitchFamily="18" charset="-122"/>
              <a:cs typeface="微软雅黑" panose="020B0503020204020204" pitchFamily="34" charset="-122"/>
            </a:endParaRPr>
          </a:p>
        </p:txBody>
      </p:sp>
      <p:sp>
        <p:nvSpPr>
          <p:cNvPr id="8" name="Freeform 34"/>
          <p:cNvSpPr>
            <a:spLocks noEditPoints="1"/>
          </p:cNvSpPr>
          <p:nvPr>
            <p:custDataLst>
              <p:tags r:id="rId2"/>
            </p:custDataLst>
          </p:nvPr>
        </p:nvSpPr>
        <p:spPr bwMode="auto">
          <a:xfrm>
            <a:off x="8943340" y="1691005"/>
            <a:ext cx="793115" cy="459105"/>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tx1">
              <a:lumMod val="75000"/>
              <a:lumOff val="25000"/>
            </a:schemeClr>
          </a:solidFill>
          <a:ln>
            <a:solidFill>
              <a:schemeClr val="tx1">
                <a:lumMod val="85000"/>
                <a:lumOff val="15000"/>
              </a:schemeClr>
            </a:solidFill>
          </a:ln>
        </p:spPr>
        <p:txBody>
          <a:bodyPr vert="horz" wrap="square" lIns="91440" tIns="45720" rIns="91440" bIns="45720" numCol="1" anchor="t" anchorCtr="0" compatLnSpc="1"/>
          <a:lstStyle/>
          <a:p>
            <a:endParaRPr lang="zh-CN" altLang="en-US"/>
          </a:p>
        </p:txBody>
      </p:sp>
      <p:sp>
        <p:nvSpPr>
          <p:cNvPr id="10" name="任意多边形 18"/>
          <p:cNvSpPr/>
          <p:nvPr>
            <p:custDataLst>
              <p:tags r:id="rId3"/>
            </p:custDataLst>
          </p:nvPr>
        </p:nvSpPr>
        <p:spPr>
          <a:xfrm>
            <a:off x="4899025" y="1873250"/>
            <a:ext cx="3975100" cy="317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custDataLst>
              <p:tags r:id="rId4"/>
            </p:custDataLst>
          </p:nvPr>
        </p:nvSpPr>
        <p:spPr>
          <a:xfrm>
            <a:off x="5143500" y="1611630"/>
            <a:ext cx="813435" cy="523240"/>
          </a:xfrm>
          <a:prstGeom prst="rect">
            <a:avLst/>
          </a:prstGeom>
          <a:noFill/>
        </p:spPr>
        <p:txBody>
          <a:bodyPr wrap="square" rtlCol="0">
            <a:normAutofit/>
          </a:bodyPr>
          <a:lstStyle/>
          <a:p>
            <a:pPr algn="ctr" fontAlgn="auto"/>
            <a:r>
              <a:rPr lang="zh-CN" altLang="en-US" sz="2400" kern="600" dirty="0">
                <a:solidFill>
                  <a:schemeClr val="tx1">
                    <a:lumMod val="85000"/>
                    <a:lumOff val="15000"/>
                  </a:schemeClr>
                </a:solidFill>
                <a:uFillTx/>
                <a:latin typeface="Arial" panose="020B0604020202020204" pitchFamily="34" charset="0"/>
                <a:ea typeface="微软雅黑" panose="020B0503020204020204" pitchFamily="34" charset="-122"/>
                <a:cs typeface="微软雅黑" panose="020B0503020204020204" pitchFamily="34" charset="-122"/>
              </a:rPr>
              <a:t>一</a:t>
            </a:r>
            <a:r>
              <a:rPr lang="en-US" altLang="zh-CN" sz="2800" kern="600" dirty="0">
                <a:solidFill>
                  <a:schemeClr val="tx1">
                    <a:lumMod val="85000"/>
                    <a:lumOff val="15000"/>
                  </a:schemeClr>
                </a:solidFill>
                <a:uFillTx/>
                <a:latin typeface="Arial" panose="020B0604020202020204" pitchFamily="34" charset="0"/>
                <a:ea typeface="微软雅黑" panose="020B0503020204020204" pitchFamily="34" charset="-122"/>
                <a:cs typeface="微软雅黑" panose="020B0503020204020204" pitchFamily="34" charset="-122"/>
              </a:rPr>
              <a:t>.</a:t>
            </a:r>
            <a:endParaRPr lang="en-US" altLang="zh-CN" sz="2800" kern="600" dirty="0">
              <a:solidFill>
                <a:schemeClr val="tx1">
                  <a:lumMod val="85000"/>
                  <a:lumOff val="15000"/>
                </a:schemeClr>
              </a:solidFill>
              <a:uFillTx/>
              <a:latin typeface="Arial" panose="020B0604020202020204" pitchFamily="34" charset="0"/>
              <a:ea typeface="微软雅黑" panose="020B0503020204020204" pitchFamily="34" charset="-122"/>
              <a:cs typeface="微软雅黑" panose="020B0503020204020204" pitchFamily="34" charset="-122"/>
            </a:endParaRPr>
          </a:p>
        </p:txBody>
      </p:sp>
      <p:sp>
        <p:nvSpPr>
          <p:cNvPr id="3" name="矩形 2"/>
          <p:cNvSpPr/>
          <p:nvPr>
            <p:custDataLst>
              <p:tags r:id="rId5"/>
            </p:custDataLst>
          </p:nvPr>
        </p:nvSpPr>
        <p:spPr>
          <a:xfrm>
            <a:off x="5765800" y="1351280"/>
            <a:ext cx="3637280" cy="521970"/>
          </a:xfrm>
          <a:prstGeom prst="rect">
            <a:avLst/>
          </a:prstGeom>
        </p:spPr>
        <p:txBody>
          <a:bodyPr wrap="square"/>
          <a:lstStyle/>
          <a:p>
            <a:pPr algn="l"/>
            <a:r>
              <a:rPr lang="zh-CN" altLang="en-US" sz="2400"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t>为什么要认识近代中国社会的性质</a:t>
            </a:r>
            <a:endParaRPr lang="zh-CN" altLang="en-US" sz="2400"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endParaRPr>
          </a:p>
        </p:txBody>
      </p:sp>
      <p:sp>
        <p:nvSpPr>
          <p:cNvPr id="12" name="Freeform 34"/>
          <p:cNvSpPr>
            <a:spLocks noEditPoints="1"/>
          </p:cNvSpPr>
          <p:nvPr>
            <p:custDataLst>
              <p:tags r:id="rId6"/>
            </p:custDataLst>
          </p:nvPr>
        </p:nvSpPr>
        <p:spPr bwMode="auto">
          <a:xfrm>
            <a:off x="8974455" y="2670810"/>
            <a:ext cx="793115" cy="459105"/>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tx1">
              <a:lumMod val="75000"/>
              <a:lumOff val="25000"/>
            </a:schemeClr>
          </a:solidFill>
          <a:ln>
            <a:solidFill>
              <a:schemeClr val="tx1">
                <a:lumMod val="85000"/>
                <a:lumOff val="15000"/>
              </a:schemeClr>
            </a:solidFill>
          </a:ln>
        </p:spPr>
        <p:txBody>
          <a:bodyPr vert="horz" wrap="square" lIns="91440" tIns="45720" rIns="91440" bIns="45720" numCol="1" anchor="t" anchorCtr="0" compatLnSpc="1"/>
          <a:lstStyle/>
          <a:p>
            <a:endParaRPr lang="zh-CN" altLang="en-US"/>
          </a:p>
        </p:txBody>
      </p:sp>
      <p:sp>
        <p:nvSpPr>
          <p:cNvPr id="13" name="任意多边形 21"/>
          <p:cNvSpPr/>
          <p:nvPr>
            <p:custDataLst>
              <p:tags r:id="rId7"/>
            </p:custDataLst>
          </p:nvPr>
        </p:nvSpPr>
        <p:spPr>
          <a:xfrm>
            <a:off x="4930140" y="2853055"/>
            <a:ext cx="3975100" cy="317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p:cNvSpPr txBox="1"/>
          <p:nvPr>
            <p:custDataLst>
              <p:tags r:id="rId8"/>
            </p:custDataLst>
          </p:nvPr>
        </p:nvSpPr>
        <p:spPr>
          <a:xfrm>
            <a:off x="5143500" y="2588895"/>
            <a:ext cx="813435" cy="523240"/>
          </a:xfrm>
          <a:prstGeom prst="rect">
            <a:avLst/>
          </a:prstGeom>
          <a:noFill/>
        </p:spPr>
        <p:txBody>
          <a:bodyPr wrap="square" rtlCol="0">
            <a:normAutofit fontScale="90000"/>
          </a:bodyPr>
          <a:lstStyle/>
          <a:p>
            <a:pPr algn="ctr" fontAlgn="auto"/>
            <a:r>
              <a:rPr lang="zh-CN" altLang="en-US" sz="2800" kern="600" dirty="0">
                <a:solidFill>
                  <a:schemeClr val="tx1">
                    <a:lumMod val="85000"/>
                    <a:lumOff val="15000"/>
                  </a:schemeClr>
                </a:solidFill>
                <a:uFillTx/>
                <a:latin typeface="Arial" panose="020B0604020202020204" pitchFamily="34" charset="0"/>
                <a:ea typeface="微软雅黑" panose="020B0503020204020204" pitchFamily="34" charset="-122"/>
                <a:cs typeface="微软雅黑" panose="020B0503020204020204" pitchFamily="34" charset="-122"/>
              </a:rPr>
              <a:t>二</a:t>
            </a:r>
            <a:r>
              <a:rPr lang="en-US" altLang="zh-CN" sz="2800" kern="600" dirty="0">
                <a:solidFill>
                  <a:schemeClr val="tx1">
                    <a:lumMod val="85000"/>
                    <a:lumOff val="15000"/>
                  </a:schemeClr>
                </a:solidFill>
                <a:uFillTx/>
                <a:latin typeface="Arial" panose="020B0604020202020204" pitchFamily="34" charset="0"/>
                <a:ea typeface="微软雅黑" panose="020B0503020204020204" pitchFamily="34" charset="-122"/>
                <a:cs typeface="微软雅黑" panose="020B0503020204020204" pitchFamily="34" charset="-122"/>
              </a:rPr>
              <a:t>.</a:t>
            </a:r>
            <a:endParaRPr lang="en-US" altLang="zh-CN" sz="2800" kern="600" dirty="0">
              <a:solidFill>
                <a:schemeClr val="tx1">
                  <a:lumMod val="85000"/>
                  <a:lumOff val="15000"/>
                </a:schemeClr>
              </a:solidFill>
              <a:uFillTx/>
              <a:latin typeface="Arial" panose="020B0604020202020204" pitchFamily="34" charset="0"/>
              <a:ea typeface="微软雅黑" panose="020B0503020204020204" pitchFamily="34" charset="-122"/>
              <a:cs typeface="微软雅黑" panose="020B0503020204020204" pitchFamily="34" charset="-122"/>
            </a:endParaRPr>
          </a:p>
        </p:txBody>
      </p:sp>
      <p:sp>
        <p:nvSpPr>
          <p:cNvPr id="65" name="矩形 64"/>
          <p:cNvSpPr/>
          <p:nvPr>
            <p:custDataLst>
              <p:tags r:id="rId9"/>
            </p:custDataLst>
          </p:nvPr>
        </p:nvSpPr>
        <p:spPr>
          <a:xfrm>
            <a:off x="5765800" y="2331085"/>
            <a:ext cx="3637280" cy="521970"/>
          </a:xfrm>
          <a:prstGeom prst="rect">
            <a:avLst/>
          </a:prstGeom>
        </p:spPr>
        <p:txBody>
          <a:bodyPr wrap="square"/>
          <a:lstStyle/>
          <a:p>
            <a:pPr algn="l"/>
            <a:r>
              <a:rPr lang="zh-CN" altLang="en-US" sz="2400"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t>鸦片战争后中国社会的两个根本性变化</a:t>
            </a:r>
            <a:endParaRPr lang="zh-CN" altLang="en-US" sz="2400"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endParaRPr>
          </a:p>
        </p:txBody>
      </p:sp>
      <p:sp>
        <p:nvSpPr>
          <p:cNvPr id="15" name="Freeform 34"/>
          <p:cNvSpPr>
            <a:spLocks noEditPoints="1"/>
          </p:cNvSpPr>
          <p:nvPr>
            <p:custDataLst>
              <p:tags r:id="rId10"/>
            </p:custDataLst>
          </p:nvPr>
        </p:nvSpPr>
        <p:spPr bwMode="auto">
          <a:xfrm>
            <a:off x="8963025" y="3681730"/>
            <a:ext cx="793115" cy="459105"/>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tx1">
              <a:lumMod val="75000"/>
              <a:lumOff val="25000"/>
            </a:schemeClr>
          </a:solidFill>
          <a:ln>
            <a:solidFill>
              <a:schemeClr val="tx1">
                <a:lumMod val="85000"/>
                <a:lumOff val="15000"/>
              </a:schemeClr>
            </a:solidFill>
          </a:ln>
        </p:spPr>
        <p:txBody>
          <a:bodyPr vert="horz" wrap="square" lIns="91440" tIns="45720" rIns="91440" bIns="45720" numCol="1" anchor="t" anchorCtr="0" compatLnSpc="1"/>
          <a:lstStyle/>
          <a:p>
            <a:endParaRPr lang="zh-CN" altLang="en-US"/>
          </a:p>
        </p:txBody>
      </p:sp>
      <p:sp>
        <p:nvSpPr>
          <p:cNvPr id="16" name="任意多边形 24"/>
          <p:cNvSpPr/>
          <p:nvPr>
            <p:custDataLst>
              <p:tags r:id="rId11"/>
            </p:custDataLst>
          </p:nvPr>
        </p:nvSpPr>
        <p:spPr>
          <a:xfrm>
            <a:off x="4918710" y="3863975"/>
            <a:ext cx="3975100" cy="317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文本框 62"/>
          <p:cNvSpPr txBox="1"/>
          <p:nvPr>
            <p:custDataLst>
              <p:tags r:id="rId12"/>
            </p:custDataLst>
          </p:nvPr>
        </p:nvSpPr>
        <p:spPr>
          <a:xfrm>
            <a:off x="5143500" y="3602355"/>
            <a:ext cx="813435" cy="523240"/>
          </a:xfrm>
          <a:prstGeom prst="rect">
            <a:avLst/>
          </a:prstGeom>
          <a:noFill/>
        </p:spPr>
        <p:txBody>
          <a:bodyPr wrap="square" rtlCol="0">
            <a:normAutofit fontScale="90000"/>
          </a:bodyPr>
          <a:lstStyle/>
          <a:p>
            <a:pPr algn="ctr" fontAlgn="auto"/>
            <a:r>
              <a:rPr lang="zh-CN" altLang="en-US" sz="2800" kern="600" dirty="0">
                <a:solidFill>
                  <a:schemeClr val="tx1">
                    <a:lumMod val="85000"/>
                    <a:lumOff val="15000"/>
                  </a:schemeClr>
                </a:solidFill>
                <a:uFillTx/>
                <a:latin typeface="Arial" panose="020B0604020202020204" pitchFamily="34" charset="0"/>
                <a:ea typeface="微软雅黑" panose="020B0503020204020204" pitchFamily="34" charset="-122"/>
                <a:cs typeface="微软雅黑" panose="020B0503020204020204" pitchFamily="34" charset="-122"/>
              </a:rPr>
              <a:t>三</a:t>
            </a:r>
            <a:r>
              <a:rPr lang="en-US" altLang="zh-CN" sz="2800" kern="600" dirty="0">
                <a:solidFill>
                  <a:schemeClr val="tx1">
                    <a:lumMod val="85000"/>
                    <a:lumOff val="15000"/>
                  </a:schemeClr>
                </a:solidFill>
                <a:uFillTx/>
                <a:latin typeface="Arial" panose="020B0604020202020204" pitchFamily="34" charset="0"/>
                <a:ea typeface="微软雅黑" panose="020B0503020204020204" pitchFamily="34" charset="-122"/>
                <a:cs typeface="微软雅黑" panose="020B0503020204020204" pitchFamily="34" charset="-122"/>
              </a:rPr>
              <a:t>.</a:t>
            </a:r>
            <a:endParaRPr lang="en-US" altLang="zh-CN" sz="2800" kern="600" dirty="0">
              <a:solidFill>
                <a:schemeClr val="tx1">
                  <a:lumMod val="85000"/>
                  <a:lumOff val="15000"/>
                </a:schemeClr>
              </a:solidFill>
              <a:uFillTx/>
              <a:latin typeface="Arial" panose="020B0604020202020204" pitchFamily="34" charset="0"/>
              <a:ea typeface="微软雅黑" panose="020B0503020204020204" pitchFamily="34" charset="-122"/>
              <a:cs typeface="微软雅黑" panose="020B0503020204020204" pitchFamily="34" charset="-122"/>
            </a:endParaRPr>
          </a:p>
        </p:txBody>
      </p:sp>
      <p:sp>
        <p:nvSpPr>
          <p:cNvPr id="66" name="矩形 65"/>
          <p:cNvSpPr/>
          <p:nvPr>
            <p:custDataLst>
              <p:tags r:id="rId13"/>
            </p:custDataLst>
          </p:nvPr>
        </p:nvSpPr>
        <p:spPr>
          <a:xfrm>
            <a:off x="5689600" y="3342005"/>
            <a:ext cx="3637280" cy="521970"/>
          </a:xfrm>
          <a:prstGeom prst="rect">
            <a:avLst/>
          </a:prstGeom>
        </p:spPr>
        <p:txBody>
          <a:bodyPr wrap="square">
            <a:noAutofit/>
          </a:bodyPr>
          <a:lstStyle/>
          <a:p>
            <a:pPr algn="l"/>
            <a:r>
              <a:rPr lang="zh-CN" altLang="en-US" sz="2400"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t>半殖民地半封建社会的主要特征</a:t>
            </a:r>
            <a:endParaRPr lang="zh-CN" altLang="en-US" sz="2400"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endParaRPr>
          </a:p>
        </p:txBody>
      </p:sp>
      <p:sp>
        <p:nvSpPr>
          <p:cNvPr id="18" name="Freeform 34"/>
          <p:cNvSpPr>
            <a:spLocks noEditPoints="1"/>
          </p:cNvSpPr>
          <p:nvPr>
            <p:custDataLst>
              <p:tags r:id="rId14"/>
            </p:custDataLst>
          </p:nvPr>
        </p:nvSpPr>
        <p:spPr bwMode="auto">
          <a:xfrm>
            <a:off x="8955405" y="4685665"/>
            <a:ext cx="793115" cy="459105"/>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tx1">
              <a:lumMod val="75000"/>
              <a:lumOff val="25000"/>
            </a:schemeClr>
          </a:solidFill>
          <a:ln>
            <a:solidFill>
              <a:schemeClr val="tx1">
                <a:lumMod val="85000"/>
                <a:lumOff val="15000"/>
              </a:schemeClr>
            </a:solidFill>
          </a:ln>
        </p:spPr>
        <p:txBody>
          <a:bodyPr vert="horz" wrap="square" lIns="91440" tIns="45720" rIns="91440" bIns="45720" numCol="1" anchor="t" anchorCtr="0" compatLnSpc="1"/>
          <a:lstStyle/>
          <a:p>
            <a:endParaRPr lang="zh-CN" altLang="en-US"/>
          </a:p>
        </p:txBody>
      </p:sp>
      <p:sp>
        <p:nvSpPr>
          <p:cNvPr id="19" name="任意多边形 27"/>
          <p:cNvSpPr/>
          <p:nvPr>
            <p:custDataLst>
              <p:tags r:id="rId15"/>
            </p:custDataLst>
          </p:nvPr>
        </p:nvSpPr>
        <p:spPr>
          <a:xfrm>
            <a:off x="4911090" y="4867910"/>
            <a:ext cx="3975100" cy="317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文本框 63"/>
          <p:cNvSpPr txBox="1"/>
          <p:nvPr>
            <p:custDataLst>
              <p:tags r:id="rId16"/>
            </p:custDataLst>
          </p:nvPr>
        </p:nvSpPr>
        <p:spPr>
          <a:xfrm>
            <a:off x="5143500" y="4606290"/>
            <a:ext cx="813435" cy="523240"/>
          </a:xfrm>
          <a:prstGeom prst="rect">
            <a:avLst/>
          </a:prstGeom>
          <a:noFill/>
        </p:spPr>
        <p:txBody>
          <a:bodyPr wrap="square" rtlCol="0">
            <a:normAutofit fontScale="90000"/>
          </a:bodyPr>
          <a:lstStyle/>
          <a:p>
            <a:pPr algn="ctr" fontAlgn="auto"/>
            <a:r>
              <a:rPr lang="zh-CN" altLang="en-US" sz="2800" kern="600" dirty="0">
                <a:solidFill>
                  <a:schemeClr val="tx1">
                    <a:lumMod val="85000"/>
                    <a:lumOff val="15000"/>
                  </a:schemeClr>
                </a:solidFill>
                <a:uFillTx/>
                <a:latin typeface="Arial" panose="020B0604020202020204" pitchFamily="34" charset="0"/>
                <a:ea typeface="微软雅黑" panose="020B0503020204020204" pitchFamily="34" charset="-122"/>
                <a:cs typeface="微软雅黑" panose="020B0503020204020204" pitchFamily="34" charset="-122"/>
              </a:rPr>
              <a:t>四</a:t>
            </a:r>
            <a:r>
              <a:rPr lang="en-US" altLang="zh-CN" sz="2800" kern="600" dirty="0">
                <a:solidFill>
                  <a:schemeClr val="tx1">
                    <a:lumMod val="85000"/>
                    <a:lumOff val="15000"/>
                  </a:schemeClr>
                </a:solidFill>
                <a:uFillTx/>
                <a:latin typeface="Arial" panose="020B0604020202020204" pitchFamily="34" charset="0"/>
                <a:ea typeface="微软雅黑" panose="020B0503020204020204" pitchFamily="34" charset="-122"/>
                <a:cs typeface="微软雅黑" panose="020B0503020204020204" pitchFamily="34" charset="-122"/>
              </a:rPr>
              <a:t>.</a:t>
            </a:r>
            <a:endParaRPr lang="en-US" altLang="zh-CN" sz="2800" kern="600" dirty="0">
              <a:solidFill>
                <a:schemeClr val="tx1">
                  <a:lumMod val="85000"/>
                  <a:lumOff val="15000"/>
                </a:schemeClr>
              </a:solidFill>
              <a:uFillTx/>
              <a:latin typeface="Arial" panose="020B0604020202020204" pitchFamily="34" charset="0"/>
              <a:ea typeface="微软雅黑" panose="020B0503020204020204" pitchFamily="34" charset="-122"/>
              <a:cs typeface="微软雅黑" panose="020B0503020204020204" pitchFamily="34" charset="-122"/>
            </a:endParaRPr>
          </a:p>
        </p:txBody>
      </p:sp>
      <p:sp>
        <p:nvSpPr>
          <p:cNvPr id="67" name="矩形 66"/>
          <p:cNvSpPr/>
          <p:nvPr>
            <p:custDataLst>
              <p:tags r:id="rId17"/>
            </p:custDataLst>
          </p:nvPr>
        </p:nvSpPr>
        <p:spPr>
          <a:xfrm>
            <a:off x="5826760" y="4549140"/>
            <a:ext cx="3637280" cy="521970"/>
          </a:xfrm>
          <a:prstGeom prst="rect">
            <a:avLst/>
          </a:prstGeom>
        </p:spPr>
        <p:txBody>
          <a:bodyPr wrap="square">
            <a:normAutofit fontScale="25000"/>
          </a:bodyPr>
          <a:lstStyle/>
          <a:p>
            <a:pPr algn="l"/>
            <a:endParaRPr lang="zh-CN" altLang="en-US" sz="2000"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endParaRPr>
          </a:p>
          <a:p>
            <a:pPr algn="l"/>
            <a:r>
              <a:rPr lang="zh-CN" altLang="en-US" sz="9600"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t>总结</a:t>
            </a:r>
            <a:endParaRPr lang="zh-CN" altLang="en-US" sz="9600"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endParaRPr>
          </a:p>
        </p:txBody>
      </p:sp>
    </p:spTree>
    <p:custDataLst>
      <p:tags r:id="rId18"/>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379900" y="571020"/>
            <a:ext cx="9626400" cy="723600"/>
          </a:xfrm>
        </p:spPr>
        <p:txBody>
          <a:bodyPr>
            <a:normAutofit/>
          </a:bodyPr>
          <a:lstStyle/>
          <a:p>
            <a:r>
              <a:rPr lang="en-US" altLang="zh-CN" dirty="0"/>
              <a:t>4</a:t>
            </a:r>
            <a:r>
              <a:rPr lang="zh-CN" altLang="en-US" dirty="0"/>
              <a:t>、兼具软弱性和依附性的民族资本主义</a:t>
            </a:r>
            <a:endParaRPr lang="zh-CN" altLang="en-US" dirty="0"/>
          </a:p>
        </p:txBody>
      </p:sp>
      <p:sp>
        <p:nvSpPr>
          <p:cNvPr id="2" name="内容占位符 1"/>
          <p:cNvSpPr/>
          <p:nvPr>
            <p:ph sz="quarter" idx="13"/>
          </p:nvPr>
        </p:nvSpPr>
        <p:spPr>
          <a:xfrm>
            <a:off x="498475" y="1706245"/>
            <a:ext cx="6384290" cy="3445510"/>
          </a:xfrm>
        </p:spPr>
        <p:txBody>
          <a:bodyPr>
            <a:noAutofit/>
          </a:bodyPr>
          <a:p>
            <a:pPr marL="0" indent="0">
              <a:lnSpc>
                <a:spcPct val="140000"/>
              </a:lnSpc>
              <a:buNone/>
            </a:pPr>
            <a:r>
              <a:rPr lang="en-US" altLang="zh-CN" sz="1060"/>
              <a:t>    </a:t>
            </a:r>
            <a:r>
              <a:rPr lang="en-US" altLang="zh-CN" sz="2800"/>
              <a:t>    </a:t>
            </a:r>
            <a:r>
              <a:rPr sz="2800"/>
              <a:t>中国新兴的民族资本主义经济虽然已经产生，并在政治、文化生活中起了一定的作用，但是在帝国主义和封建主义的压迫下，它的发展很缓慢，力量很软弱，而且它的大部分与外国资本-帝国主义和本国封建主义都有或多或少的联系。</a:t>
            </a:r>
            <a:endParaRPr sz="2800"/>
          </a:p>
        </p:txBody>
      </p:sp>
      <p:pic>
        <p:nvPicPr>
          <p:cNvPr id="7" name="图片 6"/>
          <p:cNvPicPr>
            <a:picLocks noChangeAspect="1"/>
          </p:cNvPicPr>
          <p:nvPr/>
        </p:nvPicPr>
        <p:blipFill>
          <a:blip r:embed="rId2"/>
          <a:stretch>
            <a:fillRect/>
          </a:stretch>
        </p:blipFill>
        <p:spPr>
          <a:xfrm>
            <a:off x="7458075" y="1395095"/>
            <a:ext cx="3870960" cy="5029200"/>
          </a:xfrm>
          <a:prstGeom prst="rect">
            <a:avLst/>
          </a:prstGeom>
        </p:spPr>
      </p:pic>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379730" y="570865"/>
            <a:ext cx="10217785" cy="723900"/>
          </a:xfrm>
        </p:spPr>
        <p:txBody>
          <a:bodyPr>
            <a:noAutofit/>
          </a:bodyPr>
          <a:lstStyle/>
          <a:p>
            <a:r>
              <a:rPr lang="en-US" altLang="zh-CN" dirty="0"/>
              <a:t>5</a:t>
            </a:r>
            <a:r>
              <a:rPr lang="zh-CN" altLang="en-US" dirty="0"/>
              <a:t>、国家长期处于不统一状态且各地区发展极不平衡</a:t>
            </a:r>
            <a:endParaRPr lang="zh-CN" altLang="en-US" dirty="0"/>
          </a:p>
        </p:txBody>
      </p:sp>
      <p:sp>
        <p:nvSpPr>
          <p:cNvPr id="2" name="内容占位符 1"/>
          <p:cNvSpPr/>
          <p:nvPr>
            <p:ph sz="quarter" idx="13"/>
          </p:nvPr>
        </p:nvSpPr>
        <p:spPr>
          <a:xfrm>
            <a:off x="707390" y="1706245"/>
            <a:ext cx="6384290" cy="3445510"/>
          </a:xfrm>
        </p:spPr>
        <p:txBody>
          <a:bodyPr>
            <a:noAutofit/>
          </a:bodyPr>
          <a:p>
            <a:pPr marL="0" indent="0">
              <a:lnSpc>
                <a:spcPct val="140000"/>
              </a:lnSpc>
              <a:buNone/>
            </a:pPr>
            <a:r>
              <a:rPr lang="en-US" altLang="zh-CN" sz="1060"/>
              <a:t>    </a:t>
            </a:r>
            <a:r>
              <a:rPr lang="en-US" altLang="zh-CN" sz="2800"/>
              <a:t>   由于近代中国处于资本-帝国主义列强的争夺和间接统治之下，加上中国地域广大，以及在地方性的农业经济的基础上形成的地方割据势力的存在，近代中国各地区经济、政治和文化的发展是极不平衡的。后来，帝国主义列强还分别支持不同的政治势力以分裂中国，使中国处于不统一状态。</a:t>
            </a:r>
            <a:endParaRPr lang="en-US" altLang="zh-CN" sz="2800"/>
          </a:p>
        </p:txBody>
      </p:sp>
      <p:pic>
        <p:nvPicPr>
          <p:cNvPr id="8" name="图片 7"/>
          <p:cNvPicPr>
            <a:picLocks noChangeAspect="1"/>
          </p:cNvPicPr>
          <p:nvPr/>
        </p:nvPicPr>
        <p:blipFill>
          <a:blip r:embed="rId2"/>
          <a:stretch>
            <a:fillRect/>
          </a:stretch>
        </p:blipFill>
        <p:spPr>
          <a:xfrm>
            <a:off x="7251065" y="1812290"/>
            <a:ext cx="4793615" cy="4577715"/>
          </a:xfrm>
          <a:prstGeom prst="rect">
            <a:avLst/>
          </a:prstGeom>
        </p:spPr>
      </p:pic>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379900" y="571020"/>
            <a:ext cx="9626400" cy="723600"/>
          </a:xfrm>
        </p:spPr>
        <p:txBody>
          <a:bodyPr>
            <a:normAutofit/>
          </a:bodyPr>
          <a:lstStyle/>
          <a:p>
            <a:r>
              <a:rPr lang="en-US" altLang="zh-CN" dirty="0"/>
              <a:t>6</a:t>
            </a:r>
            <a:r>
              <a:rPr lang="zh-CN" altLang="en-US" dirty="0"/>
              <a:t>、人民群众遭受三座大山的压迫</a:t>
            </a:r>
            <a:endParaRPr lang="zh-CN" altLang="en-US" dirty="0"/>
          </a:p>
        </p:txBody>
      </p:sp>
      <p:sp>
        <p:nvSpPr>
          <p:cNvPr id="2" name="内容占位符 1"/>
          <p:cNvSpPr/>
          <p:nvPr>
            <p:ph sz="quarter" idx="13"/>
          </p:nvPr>
        </p:nvSpPr>
        <p:spPr>
          <a:xfrm>
            <a:off x="288290" y="1595120"/>
            <a:ext cx="6446520" cy="3445510"/>
          </a:xfrm>
        </p:spPr>
        <p:txBody>
          <a:bodyPr>
            <a:noAutofit/>
          </a:bodyPr>
          <a:p>
            <a:pPr marL="0" indent="0">
              <a:lnSpc>
                <a:spcPct val="150000"/>
              </a:lnSpc>
              <a:buNone/>
            </a:pPr>
            <a:r>
              <a:rPr lang="en-US" altLang="zh-CN" sz="1060"/>
              <a:t>    </a:t>
            </a:r>
            <a:r>
              <a:rPr lang="en-US" altLang="zh-CN" sz="2800"/>
              <a:t>    </a:t>
            </a:r>
            <a:r>
              <a:rPr lang="zh-CN" altLang="en-US" sz="2800"/>
              <a:t>在帝国主义、封建主义的双重压迫下（</a:t>
            </a:r>
            <a:r>
              <a:rPr lang="zh-CN" altLang="en-US" sz="2800">
                <a:sym typeface="+mn-ea"/>
              </a:rPr>
              <a:t>后来又加上官僚资本主义）</a:t>
            </a:r>
            <a:r>
              <a:rPr lang="zh-CN" altLang="en-US" sz="2800"/>
              <a:t>，中国的广大人民尤其是农民日益贫困化以致大批地破产，过着饥寒交迫和毫无政治权利的生活。</a:t>
            </a:r>
            <a:endParaRPr lang="zh-CN" altLang="en-US" sz="2800"/>
          </a:p>
        </p:txBody>
      </p:sp>
      <p:pic>
        <p:nvPicPr>
          <p:cNvPr id="4" name="图片 3"/>
          <p:cNvPicPr>
            <a:picLocks noChangeAspect="1"/>
          </p:cNvPicPr>
          <p:nvPr/>
        </p:nvPicPr>
        <p:blipFill>
          <a:blip r:embed="rId2"/>
          <a:stretch>
            <a:fillRect/>
          </a:stretch>
        </p:blipFill>
        <p:spPr>
          <a:xfrm>
            <a:off x="7319010" y="570865"/>
            <a:ext cx="4572000" cy="6057265"/>
          </a:xfrm>
          <a:prstGeom prst="rect">
            <a:avLst/>
          </a:prstGeom>
        </p:spPr>
      </p:pic>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p:nvPr>
            <p:custDataLst>
              <p:tags r:id="rId1"/>
            </p:custDataLst>
          </p:nvPr>
        </p:nvSpPr>
        <p:spPr>
          <a:xfrm>
            <a:off x="1589613" y="3429000"/>
            <a:ext cx="2843214" cy="830997"/>
          </a:xfrm>
          <a:prstGeom prst="rect">
            <a:avLst/>
          </a:prstGeom>
          <a:noFill/>
        </p:spPr>
        <p:txBody>
          <a:bodyPr wrap="square" rtlCol="0">
            <a:normAutofit/>
          </a:bodyPr>
          <a:lstStyle/>
          <a:p>
            <a:r>
              <a:rPr lang="en-US" altLang="zh-CN" sz="4800" b="1"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t>PART  04</a:t>
            </a:r>
            <a:endParaRPr lang="en-US" altLang="zh-CN" sz="4800" b="1"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endParaRPr>
          </a:p>
        </p:txBody>
      </p:sp>
      <p:sp>
        <p:nvSpPr>
          <p:cNvPr id="5" name="标题 4"/>
          <p:cNvSpPr>
            <a:spLocks noGrp="1"/>
          </p:cNvSpPr>
          <p:nvPr>
            <p:ph type="title"/>
            <p:custDataLst>
              <p:tags r:id="rId2"/>
            </p:custDataLst>
          </p:nvPr>
        </p:nvSpPr>
        <p:spPr>
          <a:xfrm>
            <a:off x="5993765" y="2974975"/>
            <a:ext cx="5062220" cy="743585"/>
          </a:xfrm>
        </p:spPr>
        <p:txBody>
          <a:bodyPr>
            <a:normAutofit fontScale="90000"/>
          </a:bodyPr>
          <a:lstStyle/>
          <a:p>
            <a:br>
              <a:rPr lang="zh-CN" altLang="en-US"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br>
            <a:r>
              <a:rPr lang="zh-CN" altLang="en-US"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t>总</a:t>
            </a:r>
            <a:r>
              <a:rPr lang="en-US" altLang="zh-CN"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t> </a:t>
            </a:r>
            <a:r>
              <a:rPr lang="zh-CN" altLang="en-US"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t>结</a:t>
            </a:r>
            <a:br>
              <a:rPr lang="zh-CN" altLang="en-US" kern="0" spc="600"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br>
            <a:endParaRPr lang="zh-CN" altLang="en-US"/>
          </a:p>
        </p:txBody>
      </p:sp>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p:nvPr>
            <p:ph sz="quarter" idx="13"/>
          </p:nvPr>
        </p:nvSpPr>
        <p:spPr>
          <a:xfrm>
            <a:off x="288290" y="1558290"/>
            <a:ext cx="10700385" cy="3445510"/>
          </a:xfrm>
        </p:spPr>
        <p:txBody>
          <a:bodyPr>
            <a:noAutofit/>
          </a:bodyPr>
          <a:p>
            <a:pPr marL="0" indent="0">
              <a:lnSpc>
                <a:spcPct val="150000"/>
              </a:lnSpc>
              <a:buNone/>
            </a:pPr>
            <a:r>
              <a:rPr lang="en-US" altLang="zh-CN" sz="1060"/>
              <a:t>    </a:t>
            </a:r>
            <a:r>
              <a:rPr lang="en-US" altLang="zh-CN" sz="2800"/>
              <a:t>     </a:t>
            </a:r>
            <a:r>
              <a:rPr lang="zh-CN" altLang="en-US" sz="2800">
                <a:solidFill>
                  <a:srgbClr val="0070C0"/>
                </a:solidFill>
              </a:rPr>
              <a:t>从1840年鸦片战争开始，到1949年中华人民共和国成立之前</a:t>
            </a:r>
            <a:r>
              <a:rPr lang="zh-CN" altLang="en-US" sz="2800"/>
              <a:t>，中国属于半殖民地半封建社会。</a:t>
            </a:r>
            <a:endParaRPr lang="zh-CN" altLang="en-US" sz="2800"/>
          </a:p>
          <a:p>
            <a:pPr marL="0" indent="0">
              <a:lnSpc>
                <a:spcPct val="150000"/>
              </a:lnSpc>
              <a:buNone/>
            </a:pPr>
            <a:r>
              <a:rPr lang="en-US" altLang="zh-CN" sz="2800"/>
              <a:t>      </a:t>
            </a:r>
            <a:r>
              <a:rPr lang="zh-CN" altLang="en-US" sz="2800"/>
              <a:t>中国半殖民地半封建社会及其特征，是随着帝国主义侵略的扩大，帝国主义与中国封建势力结合的加深而逐渐形成的。它有一个演变的过程，而且在不同历史阶段和不同地区有所差别。在某些时期，中国的某些地区甚至沦为帝国主义直接统治的殖民地。</a:t>
            </a:r>
            <a:endParaRPr lang="zh-CN" altLang="en-US" sz="2800"/>
          </a:p>
        </p:txBody>
      </p:sp>
      <p:sp>
        <p:nvSpPr>
          <p:cNvPr id="7" name="标题 6"/>
          <p:cNvSpPr>
            <a:spLocks noGrp="1"/>
          </p:cNvSpPr>
          <p:nvPr>
            <p:ph type="title"/>
            <p:custDataLst>
              <p:tags r:id="rId1"/>
            </p:custDataLst>
          </p:nvPr>
        </p:nvSpPr>
        <p:spPr>
          <a:xfrm>
            <a:off x="379900" y="571020"/>
            <a:ext cx="9626400" cy="723600"/>
          </a:xfrm>
        </p:spPr>
        <p:txBody>
          <a:bodyPr>
            <a:normAutofit/>
          </a:bodyPr>
          <a:p>
            <a:r>
              <a:rPr lang="en-US" altLang="zh-CN" dirty="0"/>
              <a:t>     </a:t>
            </a:r>
            <a:r>
              <a:rPr lang="zh-CN" altLang="en-US" dirty="0"/>
              <a:t>内容小结</a:t>
            </a:r>
            <a:endParaRPr lang="zh-CN" altLang="en-US" dirty="0"/>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p:nvPr>
            <p:custDataLst>
              <p:tags r:id="rId1"/>
            </p:custDataLst>
          </p:nvPr>
        </p:nvSpPr>
        <p:spPr>
          <a:xfrm>
            <a:off x="1589613" y="3429000"/>
            <a:ext cx="2843214" cy="830997"/>
          </a:xfrm>
          <a:prstGeom prst="rect">
            <a:avLst/>
          </a:prstGeom>
          <a:noFill/>
        </p:spPr>
        <p:txBody>
          <a:bodyPr wrap="square" rtlCol="0">
            <a:normAutofit/>
          </a:bodyPr>
          <a:lstStyle/>
          <a:p>
            <a:r>
              <a:rPr lang="en-US" altLang="zh-CN" sz="4800" b="1"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t>PART  01</a:t>
            </a:r>
            <a:endParaRPr lang="en-US" altLang="zh-CN" sz="4800" b="1"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endParaRPr>
          </a:p>
        </p:txBody>
      </p:sp>
      <p:sp>
        <p:nvSpPr>
          <p:cNvPr id="5" name="标题 4"/>
          <p:cNvSpPr>
            <a:spLocks noGrp="1"/>
          </p:cNvSpPr>
          <p:nvPr>
            <p:ph type="title"/>
            <p:custDataLst>
              <p:tags r:id="rId2"/>
            </p:custDataLst>
          </p:nvPr>
        </p:nvSpPr>
        <p:spPr>
          <a:xfrm>
            <a:off x="5955451" y="2989111"/>
            <a:ext cx="4400694" cy="743730"/>
          </a:xfrm>
        </p:spPr>
        <p:txBody>
          <a:bodyPr>
            <a:normAutofit fontScale="90000"/>
          </a:bodyPr>
          <a:lstStyle/>
          <a:p>
            <a:r>
              <a:rPr lang="zh-CN" altLang="en-US" kern="0" spc="600" dirty="0">
                <a:ea typeface="微软雅黑" panose="020B0503020204020204" pitchFamily="34" charset="-122"/>
                <a:cs typeface="微软雅黑" panose="020B0503020204020204" pitchFamily="34" charset="-122"/>
                <a:sym typeface="+mn-ea"/>
              </a:rPr>
              <a:t>为什么要认识近代中国社会的性质</a:t>
            </a:r>
            <a:endParaRPr lang="zh-CN" altLang="en-US"/>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占位符 3"/>
          <p:cNvSpPr>
            <a:spLocks noGrp="1"/>
          </p:cNvSpPr>
          <p:nvPr>
            <p:ph type="body" sz="half" idx="2"/>
          </p:nvPr>
        </p:nvSpPr>
        <p:spPr>
          <a:xfrm>
            <a:off x="6155055" y="952500"/>
            <a:ext cx="5815330" cy="5388610"/>
          </a:xfrm>
        </p:spPr>
        <p:txBody>
          <a:bodyPr>
            <a:normAutofit fontScale="90000"/>
          </a:bodyPr>
          <a:p>
            <a:pPr marL="0" indent="0">
              <a:buNone/>
            </a:pPr>
            <a:r>
              <a:rPr lang="en-US" altLang="zh-CN"/>
              <a:t>     </a:t>
            </a:r>
            <a:r>
              <a:rPr lang="en-US" altLang="zh-CN" sz="2400"/>
              <a:t>   </a:t>
            </a:r>
            <a:r>
              <a:rPr lang="zh-CN" altLang="en-US" sz="2800"/>
              <a:t>只有认清中国社会的性质，才能认清中国革命的对象、中国革命的任务、中国革命的动力、中国革命的性质、中国革命的前途和转变。</a:t>
            </a:r>
            <a:r>
              <a:rPr lang="zh-CN" altLang="en-US" sz="2800">
                <a:solidFill>
                  <a:srgbClr val="00B050"/>
                </a:solidFill>
              </a:rPr>
              <a:t>所以，认清中国社会的性质，就是说，认清中国的国情</a:t>
            </a:r>
            <a:r>
              <a:rPr lang="zh-CN" altLang="en-US" sz="2800"/>
              <a:t>，乃是认清</a:t>
            </a:r>
            <a:r>
              <a:rPr lang="zh-CN" altLang="en-US" sz="2800">
                <a:solidFill>
                  <a:srgbClr val="0070C0"/>
                </a:solidFill>
              </a:rPr>
              <a:t>一切革命问题的基本的根据</a:t>
            </a:r>
            <a:r>
              <a:rPr lang="zh-CN" altLang="en-US" sz="2800"/>
              <a:t>。</a:t>
            </a:r>
            <a:endParaRPr lang="zh-CN" altLang="en-US" sz="2800"/>
          </a:p>
          <a:p>
            <a:pPr marL="0" indent="0" algn="ctr">
              <a:buNone/>
            </a:pPr>
            <a:r>
              <a:rPr lang="en-US" altLang="zh-CN" sz="2400"/>
              <a:t>    </a:t>
            </a:r>
            <a:endParaRPr lang="en-US" altLang="zh-CN" sz="2400"/>
          </a:p>
          <a:p>
            <a:pPr marL="0" indent="0" algn="l">
              <a:buNone/>
            </a:pPr>
            <a:r>
              <a:rPr lang="en-US" altLang="zh-CN" sz="2400"/>
              <a:t> </a:t>
            </a:r>
            <a:r>
              <a:rPr lang="zh-CN" altLang="en-US" sz="2400"/>
              <a:t>《中国革命和中国共产党》，</a:t>
            </a:r>
            <a:r>
              <a:rPr lang="en-US" altLang="zh-CN" sz="2400"/>
              <a:t>1939</a:t>
            </a:r>
            <a:r>
              <a:rPr sz="2400"/>
              <a:t>年</a:t>
            </a:r>
            <a:r>
              <a:rPr lang="en-US" altLang="zh-CN" sz="2400"/>
              <a:t>12</a:t>
            </a:r>
            <a:r>
              <a:rPr sz="2400"/>
              <a:t>月</a:t>
            </a:r>
            <a:r>
              <a:rPr lang="en-US" altLang="zh-CN" sz="2400"/>
              <a:t>     </a:t>
            </a:r>
            <a:endParaRPr lang="en-US" altLang="zh-CN" sz="2400"/>
          </a:p>
          <a:p>
            <a:pPr marL="0" indent="0" algn="ctr">
              <a:buNone/>
            </a:pPr>
            <a:r>
              <a:rPr lang="zh-CN" altLang="en-US" sz="2400"/>
              <a:t>《毛泽东选集》（第二卷）</a:t>
            </a:r>
            <a:endParaRPr lang="zh-CN" altLang="en-US" sz="2400"/>
          </a:p>
        </p:txBody>
      </p:sp>
      <p:pic>
        <p:nvPicPr>
          <p:cNvPr id="6" name="图片占位符 5"/>
          <p:cNvPicPr>
            <a:picLocks noChangeAspect="1"/>
          </p:cNvPicPr>
          <p:nvPr>
            <p:ph type="pic" idx="1"/>
            <p:custDataLst>
              <p:tags r:id="rId1"/>
            </p:custDataLst>
          </p:nvPr>
        </p:nvPicPr>
        <p:blipFill>
          <a:blip r:embed="rId2"/>
          <a:stretch>
            <a:fillRect/>
          </a:stretch>
        </p:blipFill>
        <p:spPr>
          <a:xfrm>
            <a:off x="1162050" y="952500"/>
            <a:ext cx="4297680" cy="5388610"/>
          </a:xfrm>
          <a:prstGeom prst="rect">
            <a:avLst/>
          </a:prstGeom>
        </p:spPr>
      </p:pic>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占位符 3"/>
          <p:cNvSpPr>
            <a:spLocks noGrp="1"/>
          </p:cNvSpPr>
          <p:nvPr>
            <p:ph type="body" sz="half" idx="2"/>
          </p:nvPr>
        </p:nvSpPr>
        <p:spPr>
          <a:xfrm>
            <a:off x="6229985" y="952500"/>
            <a:ext cx="5711190" cy="5388610"/>
          </a:xfrm>
        </p:spPr>
        <p:txBody>
          <a:bodyPr>
            <a:normAutofit fontScale="90000"/>
          </a:bodyPr>
          <a:p>
            <a:pPr marL="0" indent="0">
              <a:lnSpc>
                <a:spcPct val="140000"/>
              </a:lnSpc>
              <a:buNone/>
            </a:pPr>
            <a:r>
              <a:rPr lang="en-US" altLang="zh-CN"/>
              <a:t> </a:t>
            </a:r>
            <a:r>
              <a:rPr lang="en-US" altLang="zh-CN" sz="2800"/>
              <a:t>     </a:t>
            </a:r>
            <a:r>
              <a:rPr lang="zh-CN" altLang="en-US" sz="2800"/>
              <a:t>所以，问起中国国情是什么？回答就是</a:t>
            </a:r>
            <a:r>
              <a:rPr lang="en-US" altLang="zh-CN" sz="2800"/>
              <a:t>“</a:t>
            </a:r>
            <a:r>
              <a:rPr sz="2800"/>
              <a:t>半殖民地半封建</a:t>
            </a:r>
            <a:r>
              <a:rPr lang="en-US" altLang="zh-CN" sz="2800"/>
              <a:t>”</a:t>
            </a:r>
            <a:r>
              <a:rPr sz="2800"/>
              <a:t>这几个字。这是经过中外许多社会科学家，研究了几十年所得出的结论。半殖民地半封建，这是病症，就是说我们中国有</a:t>
            </a:r>
            <a:r>
              <a:rPr sz="2800">
                <a:solidFill>
                  <a:srgbClr val="FF0000"/>
                </a:solidFill>
              </a:rPr>
              <a:t>两种病</a:t>
            </a:r>
            <a:r>
              <a:rPr sz="2800"/>
              <a:t>：一种是帝国主义的压迫，一种是封建势力的压迫。</a:t>
            </a:r>
            <a:endParaRPr sz="2800"/>
          </a:p>
          <a:p>
            <a:pPr marL="0" indent="0">
              <a:lnSpc>
                <a:spcPct val="140000"/>
              </a:lnSpc>
              <a:buNone/>
            </a:pPr>
            <a:endParaRPr sz="2800"/>
          </a:p>
          <a:p>
            <a:pPr marL="0" indent="0">
              <a:lnSpc>
                <a:spcPct val="140000"/>
              </a:lnSpc>
              <a:buNone/>
            </a:pPr>
            <a:r>
              <a:rPr lang="en-US" altLang="zh-CN" sz="1800"/>
              <a:t> </a:t>
            </a:r>
            <a:r>
              <a:rPr lang="en-US" altLang="zh-CN" sz="2000"/>
              <a:t>    </a:t>
            </a:r>
            <a:r>
              <a:rPr sz="2000"/>
              <a:t>毛泽东，《坚持国共长期合作》，</a:t>
            </a:r>
            <a:r>
              <a:rPr lang="en-US" altLang="zh-CN" sz="2000"/>
              <a:t>1939</a:t>
            </a:r>
            <a:r>
              <a:rPr sz="2000"/>
              <a:t>年</a:t>
            </a:r>
            <a:r>
              <a:rPr lang="en-US" altLang="zh-CN" sz="2000"/>
              <a:t>7</a:t>
            </a:r>
            <a:r>
              <a:rPr sz="2000"/>
              <a:t>月</a:t>
            </a:r>
            <a:r>
              <a:rPr lang="en-US" altLang="zh-CN" sz="2000"/>
              <a:t>9</a:t>
            </a:r>
            <a:r>
              <a:rPr sz="2000"/>
              <a:t>日，载《党的文献》，</a:t>
            </a:r>
            <a:r>
              <a:rPr lang="en-US" altLang="zh-CN" sz="2000"/>
              <a:t>1995</a:t>
            </a:r>
            <a:r>
              <a:rPr sz="2000"/>
              <a:t>年第</a:t>
            </a:r>
            <a:r>
              <a:rPr lang="en-US" altLang="zh-CN" sz="2000"/>
              <a:t>4</a:t>
            </a:r>
            <a:r>
              <a:rPr sz="2000"/>
              <a:t>期</a:t>
            </a:r>
            <a:endParaRPr sz="2000"/>
          </a:p>
        </p:txBody>
      </p:sp>
      <p:pic>
        <p:nvPicPr>
          <p:cNvPr id="5" name="图片占位符 4"/>
          <p:cNvPicPr>
            <a:picLocks noChangeAspect="1"/>
          </p:cNvPicPr>
          <p:nvPr>
            <p:ph type="pic" idx="1"/>
          </p:nvPr>
        </p:nvPicPr>
        <p:blipFill>
          <a:blip r:embed="rId1"/>
          <a:stretch>
            <a:fillRect/>
          </a:stretch>
        </p:blipFill>
        <p:spPr>
          <a:xfrm>
            <a:off x="662940" y="412115"/>
            <a:ext cx="5057140" cy="6162675"/>
          </a:xfrm>
          <a:prstGeom prst="rect">
            <a:avLst/>
          </a:prstGeom>
        </p:spPr>
      </p:pic>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p:nvPr>
            <p:custDataLst>
              <p:tags r:id="rId1"/>
            </p:custDataLst>
          </p:nvPr>
        </p:nvSpPr>
        <p:spPr>
          <a:xfrm>
            <a:off x="1589613" y="3429000"/>
            <a:ext cx="2843214" cy="830997"/>
          </a:xfrm>
          <a:prstGeom prst="rect">
            <a:avLst/>
          </a:prstGeom>
          <a:noFill/>
        </p:spPr>
        <p:txBody>
          <a:bodyPr wrap="square" rtlCol="0">
            <a:normAutofit/>
          </a:bodyPr>
          <a:lstStyle/>
          <a:p>
            <a:r>
              <a:rPr lang="en-US" altLang="zh-CN" sz="4800" b="1"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rPr>
              <a:t>PART  02</a:t>
            </a:r>
            <a:endParaRPr lang="en-US" altLang="zh-CN" sz="4800" b="1" dirty="0">
              <a:solidFill>
                <a:schemeClr val="tx1">
                  <a:lumMod val="85000"/>
                  <a:lumOff val="15000"/>
                </a:schemeClr>
              </a:solidFill>
              <a:latin typeface="Arial" panose="020B0604020202020204" pitchFamily="34" charset="0"/>
              <a:ea typeface="微软雅黑" panose="020B0503020204020204" pitchFamily="34" charset="-122"/>
              <a:cs typeface="微软雅黑" panose="020B0503020204020204" pitchFamily="34" charset="-122"/>
            </a:endParaRPr>
          </a:p>
        </p:txBody>
      </p:sp>
      <p:sp>
        <p:nvSpPr>
          <p:cNvPr id="5" name="标题 4"/>
          <p:cNvSpPr>
            <a:spLocks noGrp="1"/>
          </p:cNvSpPr>
          <p:nvPr>
            <p:ph type="title"/>
            <p:custDataLst>
              <p:tags r:id="rId2"/>
            </p:custDataLst>
          </p:nvPr>
        </p:nvSpPr>
        <p:spPr>
          <a:xfrm>
            <a:off x="5993765" y="2974975"/>
            <a:ext cx="4689475" cy="743585"/>
          </a:xfrm>
        </p:spPr>
        <p:txBody>
          <a:bodyPr>
            <a:normAutofit fontScale="90000"/>
          </a:bodyPr>
          <a:lstStyle/>
          <a:p>
            <a:r>
              <a:rPr lang="zh-CN" altLang="en-US" kern="0" spc="600" dirty="0">
                <a:ea typeface="微软雅黑" panose="020B0503020204020204" pitchFamily="34" charset="-122"/>
                <a:cs typeface="微软雅黑" panose="020B0503020204020204" pitchFamily="34" charset="-122"/>
                <a:sym typeface="+mn-ea"/>
              </a:rPr>
              <a:t>鸦片战争后中国社会的两个根本性变化</a:t>
            </a:r>
            <a:endParaRPr lang="zh-CN" altLang="en-US"/>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1282870" y="1203480"/>
            <a:ext cx="9626400" cy="723600"/>
          </a:xfrm>
        </p:spPr>
        <p:txBody>
          <a:bodyPr>
            <a:normAutofit/>
          </a:bodyPr>
          <a:lstStyle/>
          <a:p>
            <a:r>
              <a:rPr lang="en-US" altLang="zh-CN" dirty="0"/>
              <a:t>1</a:t>
            </a:r>
            <a:r>
              <a:rPr lang="zh-CN" altLang="en-US" dirty="0"/>
              <a:t>、独立的中国逐步变为半殖民地的中国</a:t>
            </a:r>
            <a:endParaRPr lang="zh-CN" altLang="en-US" dirty="0"/>
          </a:p>
        </p:txBody>
      </p:sp>
      <p:sp>
        <p:nvSpPr>
          <p:cNvPr id="4" name="内容占位符 3"/>
          <p:cNvSpPr>
            <a:spLocks noGrp="1"/>
          </p:cNvSpPr>
          <p:nvPr>
            <p:ph sz="quarter" idx="13"/>
            <p:custDataLst>
              <p:tags r:id="rId2"/>
            </p:custDataLst>
          </p:nvPr>
        </p:nvSpPr>
        <p:spPr>
          <a:xfrm>
            <a:off x="1282700" y="2056765"/>
            <a:ext cx="10137140" cy="3445510"/>
          </a:xfrm>
        </p:spPr>
        <p:txBody>
          <a:bodyPr>
            <a:normAutofit fontScale="25000"/>
          </a:bodyPr>
          <a:lstStyle/>
          <a:p>
            <a:pPr marL="0" indent="0">
              <a:lnSpc>
                <a:spcPct val="190000"/>
              </a:lnSpc>
              <a:buNone/>
            </a:pPr>
            <a:r>
              <a:rPr lang="en-US" altLang="zh-CN"/>
              <a:t>     </a:t>
            </a:r>
            <a:r>
              <a:rPr lang="en-US" altLang="zh-CN" sz="3200"/>
              <a:t>  </a:t>
            </a:r>
            <a:r>
              <a:rPr lang="en-US" altLang="zh-CN" sz="9600"/>
              <a:t>    </a:t>
            </a:r>
            <a:r>
              <a:rPr lang="zh-CN" altLang="en-US" sz="11200"/>
              <a:t>首先，帝国主义列强多次发动对中国的侵略战争，用战争打败中国以后，它们不但侵占了中国周围的许多邻国，而且</a:t>
            </a:r>
            <a:r>
              <a:rPr lang="zh-CN" altLang="en-US" sz="11200">
                <a:solidFill>
                  <a:srgbClr val="FF0000"/>
                </a:solidFill>
              </a:rPr>
              <a:t>抢去了或者</a:t>
            </a:r>
            <a:r>
              <a:rPr lang="en-US" altLang="zh-CN" sz="11200">
                <a:solidFill>
                  <a:srgbClr val="FF0000"/>
                </a:solidFill>
              </a:rPr>
              <a:t>“</a:t>
            </a:r>
            <a:r>
              <a:rPr lang="zh-CN" altLang="en-US" sz="11200">
                <a:solidFill>
                  <a:srgbClr val="FF0000"/>
                </a:solidFill>
              </a:rPr>
              <a:t>租借</a:t>
            </a:r>
            <a:r>
              <a:rPr lang="en-US" altLang="zh-CN" sz="11200">
                <a:solidFill>
                  <a:srgbClr val="FF0000"/>
                </a:solidFill>
              </a:rPr>
              <a:t>”</a:t>
            </a:r>
            <a:r>
              <a:rPr lang="zh-CN" altLang="en-US" sz="11200">
                <a:solidFill>
                  <a:srgbClr val="FF0000"/>
                </a:solidFill>
              </a:rPr>
              <a:t>去了中国的一部分领土</a:t>
            </a:r>
            <a:r>
              <a:rPr lang="zh-CN" altLang="en-US" sz="11200"/>
              <a:t>。例如，日本占领了台湾和澎湖列岛，英国占领了香港，法国</a:t>
            </a:r>
            <a:r>
              <a:rPr lang="en-US" altLang="zh-CN" sz="11200"/>
              <a:t>“</a:t>
            </a:r>
            <a:r>
              <a:rPr lang="zh-CN" altLang="en-US" sz="11200"/>
              <a:t>租借</a:t>
            </a:r>
            <a:r>
              <a:rPr lang="en-US" altLang="zh-CN" sz="11200"/>
              <a:t>”</a:t>
            </a:r>
            <a:r>
              <a:rPr lang="zh-CN" altLang="en-US" sz="11200"/>
              <a:t>了广州湾。割地之外，又索取了巨额的赔款。</a:t>
            </a:r>
            <a:br>
              <a:rPr lang="zh-CN" altLang="en-US" sz="9600"/>
            </a:br>
            <a:endParaRPr lang="zh-CN" altLang="en-US" sz="9600"/>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1282870" y="1203480"/>
            <a:ext cx="9626400" cy="723600"/>
          </a:xfrm>
        </p:spPr>
        <p:txBody>
          <a:bodyPr>
            <a:normAutofit/>
          </a:bodyPr>
          <a:lstStyle/>
          <a:p>
            <a:r>
              <a:rPr lang="en-US" altLang="zh-CN" dirty="0"/>
              <a:t>1</a:t>
            </a:r>
            <a:r>
              <a:rPr lang="zh-CN" altLang="en-US" dirty="0"/>
              <a:t>、独立的中国逐步变为半殖民地的中国</a:t>
            </a:r>
            <a:endParaRPr lang="zh-CN" altLang="en-US" dirty="0"/>
          </a:p>
        </p:txBody>
      </p:sp>
      <p:sp>
        <p:nvSpPr>
          <p:cNvPr id="4" name="内容占位符 3"/>
          <p:cNvSpPr>
            <a:spLocks noGrp="1"/>
          </p:cNvSpPr>
          <p:nvPr>
            <p:ph sz="quarter" idx="13"/>
            <p:custDataLst>
              <p:tags r:id="rId2"/>
            </p:custDataLst>
          </p:nvPr>
        </p:nvSpPr>
        <p:spPr>
          <a:xfrm>
            <a:off x="1282700" y="2163445"/>
            <a:ext cx="10137140" cy="3445510"/>
          </a:xfrm>
        </p:spPr>
        <p:txBody>
          <a:bodyPr>
            <a:noAutofit/>
          </a:bodyPr>
          <a:lstStyle/>
          <a:p>
            <a:pPr marL="0" indent="0">
              <a:lnSpc>
                <a:spcPct val="160000"/>
              </a:lnSpc>
              <a:buNone/>
            </a:pPr>
            <a:r>
              <a:rPr lang="en-US" altLang="zh-CN"/>
              <a:t>     </a:t>
            </a:r>
            <a:r>
              <a:rPr lang="en-US" altLang="zh-CN" sz="3200"/>
              <a:t>   </a:t>
            </a:r>
            <a:r>
              <a:rPr lang="zh-CN" altLang="en-US" sz="3200"/>
              <a:t>其次，帝国主义列强强迫中国订立了许多不平等条约，根据这些不平等条约，取得了在中国</a:t>
            </a:r>
            <a:r>
              <a:rPr lang="zh-CN" altLang="en-US" sz="3200">
                <a:solidFill>
                  <a:srgbClr val="FF0000"/>
                </a:solidFill>
              </a:rPr>
              <a:t>驻扎海军和陆军</a:t>
            </a:r>
            <a:r>
              <a:rPr lang="zh-CN" altLang="en-US" sz="3200"/>
              <a:t>的权利，取得了</a:t>
            </a:r>
            <a:r>
              <a:rPr lang="zh-CN" altLang="en-US" sz="3200">
                <a:solidFill>
                  <a:srgbClr val="FF0000"/>
                </a:solidFill>
              </a:rPr>
              <a:t>领事裁判权</a:t>
            </a:r>
            <a:r>
              <a:rPr lang="zh-CN" altLang="en-US" sz="3200"/>
              <a:t>，控制了中国一切重要的通商口岸，并在许多通商口岸划出一部分土地作为他们</a:t>
            </a:r>
            <a:r>
              <a:rPr lang="zh-CN" altLang="en-US" sz="3200">
                <a:solidFill>
                  <a:srgbClr val="FF0000"/>
                </a:solidFill>
              </a:rPr>
              <a:t>直接管理的租借</a:t>
            </a:r>
            <a:r>
              <a:rPr lang="zh-CN" altLang="en-US" sz="3200"/>
              <a:t>。</a:t>
            </a:r>
            <a:endParaRPr lang="zh-CN" altLang="en-US" sz="3200"/>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1282870" y="1203480"/>
            <a:ext cx="9626400" cy="723600"/>
          </a:xfrm>
        </p:spPr>
        <p:txBody>
          <a:bodyPr>
            <a:normAutofit/>
          </a:bodyPr>
          <a:lstStyle/>
          <a:p>
            <a:r>
              <a:rPr lang="en-US" altLang="zh-CN" dirty="0"/>
              <a:t>1</a:t>
            </a:r>
            <a:r>
              <a:rPr lang="zh-CN" altLang="en-US" dirty="0"/>
              <a:t>、独立的中国逐步变为半殖民地的中国</a:t>
            </a:r>
            <a:endParaRPr lang="zh-CN" altLang="en-US" dirty="0"/>
          </a:p>
        </p:txBody>
      </p:sp>
      <p:sp>
        <p:nvSpPr>
          <p:cNvPr id="4" name="内容占位符 3"/>
          <p:cNvSpPr>
            <a:spLocks noGrp="1"/>
          </p:cNvSpPr>
          <p:nvPr>
            <p:ph sz="quarter" idx="13"/>
            <p:custDataLst>
              <p:tags r:id="rId2"/>
            </p:custDataLst>
          </p:nvPr>
        </p:nvSpPr>
        <p:spPr>
          <a:xfrm>
            <a:off x="1281430" y="2163445"/>
            <a:ext cx="10137140" cy="3445510"/>
          </a:xfrm>
        </p:spPr>
        <p:txBody>
          <a:bodyPr>
            <a:normAutofit lnSpcReduction="20000"/>
          </a:bodyPr>
          <a:lstStyle/>
          <a:p>
            <a:pPr marL="0" indent="0">
              <a:lnSpc>
                <a:spcPct val="180000"/>
              </a:lnSpc>
              <a:buNone/>
            </a:pPr>
            <a:r>
              <a:rPr lang="en-US" altLang="zh-CN"/>
              <a:t>     </a:t>
            </a:r>
            <a:r>
              <a:rPr lang="en-US" altLang="zh-CN" sz="3200"/>
              <a:t>   </a:t>
            </a:r>
            <a:r>
              <a:rPr lang="zh-CN" altLang="en-US" sz="3200"/>
              <a:t>再次，帝国主义列强控制了中国的</a:t>
            </a:r>
            <a:r>
              <a:rPr lang="zh-CN" altLang="en-US" sz="3200">
                <a:solidFill>
                  <a:srgbClr val="FF0000"/>
                </a:solidFill>
              </a:rPr>
              <a:t>海关和对外贸易</a:t>
            </a:r>
            <a:r>
              <a:rPr lang="zh-CN" altLang="en-US" sz="3200"/>
              <a:t>，控制了中国的</a:t>
            </a:r>
            <a:r>
              <a:rPr lang="zh-CN" altLang="en-US" sz="3200">
                <a:solidFill>
                  <a:srgbClr val="FF0000"/>
                </a:solidFill>
              </a:rPr>
              <a:t>交通事业</a:t>
            </a:r>
            <a:r>
              <a:rPr lang="zh-CN" altLang="en-US" sz="3200"/>
              <a:t>。因此它们便能够大量地推销他们的商品，把中国变成他们的工业品的市场，同时又使中国的农业生产服从于帝国主义的需要。</a:t>
            </a:r>
            <a:endParaRPr lang="zh-CN" altLang="en-US" sz="3200"/>
          </a:p>
        </p:txBody>
      </p:sp>
    </p:spTree>
    <p:custDataLst>
      <p:tags r:id="rId3"/>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 name="KSO_WM_SLIDE_BACKGROUND_TYPE" val="topBottom"/>
  <p:tag name="KSO_WM_SLIDE_BK_DARK_LIGHT" val="2"/>
</p:tagLst>
</file>

<file path=ppt/tags/tag10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2"/>
  <p:tag name="KSO_WM_UNIT_LAYERLEVEL" val="1"/>
  <p:tag name="KSO_WM_TAG_VERSION" val="1.0"/>
  <p:tag name="KSO_WM_BEAUTIFY_FLAG" val="#wm#"/>
  <p:tag name="KSO_WM_UNIT_TYPE" val="i"/>
  <p:tag name="KSO_WM_UNIT_INDEX" val="2"/>
</p:tagLst>
</file>

<file path=ppt/tags/tag10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3"/>
  <p:tag name="KSO_WM_UNIT_LAYERLEVEL" val="1"/>
  <p:tag name="KSO_WM_TAG_VERSION" val="1.0"/>
  <p:tag name="KSO_WM_BEAUTIFY_FLAG" val="#wm#"/>
  <p:tag name="KSO_WM_UNIT_TYPE" val="i"/>
  <p:tag name="KSO_WM_UNIT_INDEX" val="3"/>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SLIDE_BACKGROUND_TYPE" val="bottomTop"/>
  <p:tag name="KSO_WM_SLIDE_BK_DARK_LIGHT" val="2"/>
</p:tagLst>
</file>

<file path=ppt/tags/tag11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Lst>
</file>

<file path=ppt/tags/tag11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2"/>
  <p:tag name="KSO_WM_UNIT_LAYERLEVEL" val="1"/>
  <p:tag name="KSO_WM_TAG_VERSION" val="1.0"/>
  <p:tag name="KSO_WM_BEAUTIFY_FLAG" val="#wm#"/>
  <p:tag name="KSO_WM_UNIT_TYPE" val="i"/>
  <p:tag name="KSO_WM_UNIT_INDEX" val="2"/>
</p:tagLst>
</file>

<file path=ppt/tags/tag11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4"/>
  <p:tag name="KSO_WM_UNIT_LAYERLEVEL" val="1"/>
  <p:tag name="KSO_WM_TAG_VERSION" val="1.0"/>
  <p:tag name="KSO_WM_BEAUTIFY_FLAG" val="#wm#"/>
  <p:tag name="KSO_WM_UNIT_TYPE" val="i"/>
  <p:tag name="KSO_WM_UNIT_INDEX" val="4"/>
</p:tagLst>
</file>

<file path=ppt/tags/tag11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3"/>
  <p:tag name="KSO_WM_UNIT_LAYERLEVEL" val="1"/>
  <p:tag name="KSO_WM_TAG_VERSION" val="1.0"/>
  <p:tag name="KSO_WM_BEAUTIFY_FLAG" val="#wm#"/>
  <p:tag name="KSO_WM_UNIT_TYPE" val="i"/>
  <p:tag name="KSO_WM_UNIT_INDEX" val="3"/>
</p:tagLst>
</file>

<file path=ppt/tags/tag11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6"/>
  <p:tag name="KSO_WM_UNIT_LAYERLEVEL" val="1"/>
  <p:tag name="KSO_WM_TAG_VERSION" val="1.0"/>
  <p:tag name="KSO_WM_BEAUTIFY_FLAG" val="#wm#"/>
  <p:tag name="KSO_WM_UNIT_TYPE" val="i"/>
  <p:tag name="KSO_WM_UNIT_INDEX" val="6"/>
</p:tagLst>
</file>

<file path=ppt/tags/tag11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5"/>
  <p:tag name="KSO_WM_UNIT_LAYERLEVEL" val="1"/>
  <p:tag name="KSO_WM_TAG_VERSION" val="1.0"/>
  <p:tag name="KSO_WM_BEAUTIFY_FLAG" val="#wm#"/>
  <p:tag name="KSO_WM_UNIT_TYPE" val="i"/>
  <p:tag name="KSO_WM_UNIT_INDEX" val="5"/>
</p:tagLst>
</file>

<file path=ppt/tags/tag11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7"/>
  <p:tag name="KSO_WM_UNIT_LAYERLEVEL" val="1"/>
  <p:tag name="KSO_WM_TAG_VERSION" val="1.0"/>
  <p:tag name="KSO_WM_BEAUTIFY_FLAG" val="#wm#"/>
  <p:tag name="KSO_WM_UNIT_TYPE" val="i"/>
  <p:tag name="KSO_WM_UNIT_INDEX" val="7"/>
</p:tagLst>
</file>

<file path=ppt/tags/tag11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8"/>
  <p:tag name="KSO_WM_UNIT_LAYERLEVEL" val="1"/>
  <p:tag name="KSO_WM_TAG_VERSION" val="1.0"/>
  <p:tag name="KSO_WM_BEAUTIFY_FLAG" val="#wm#"/>
  <p:tag name="KSO_WM_UNIT_TYPE" val="i"/>
  <p:tag name="KSO_WM_UNIT_INDEX" val="8"/>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0"/>
  <p:tag name="KSO_WM_UNIT_LAYERLEVEL" val="1"/>
  <p:tag name="KSO_WM_TAG_VERSION" val="1.0"/>
  <p:tag name="KSO_WM_BEAUTIFY_FLAG" val="#wm#"/>
  <p:tag name="KSO_WM_UNIT_TYPE" val="i"/>
  <p:tag name="KSO_WM_UNIT_INDEX" val="10"/>
</p:tagLst>
</file>

<file path=ppt/tags/tag12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9"/>
  <p:tag name="KSO_WM_UNIT_LAYERLEVEL" val="1"/>
  <p:tag name="KSO_WM_TAG_VERSION" val="1.0"/>
  <p:tag name="KSO_WM_BEAUTIFY_FLAG" val="#wm#"/>
  <p:tag name="KSO_WM_UNIT_TYPE" val="i"/>
  <p:tag name="KSO_WM_UNIT_INDEX" val="9"/>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2"/>
  <p:tag name="KSO_WM_UNIT_LAYERLEVEL" val="1"/>
  <p:tag name="KSO_WM_TAG_VERSION" val="1.0"/>
  <p:tag name="KSO_WM_BEAUTIFY_FLAG" val="#wm#"/>
  <p:tag name="KSO_WM_UNIT_TYPE" val="i"/>
  <p:tag name="KSO_WM_UNIT_INDEX"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3"/>
  <p:tag name="KSO_WM_UNIT_LAYERLEVEL" val="1"/>
  <p:tag name="KSO_WM_TAG_VERSION" val="1.0"/>
  <p:tag name="KSO_WM_BEAUTIFY_FLAG" val="#wm#"/>
  <p:tag name="KSO_WM_UNIT_TYPE" val="i"/>
  <p:tag name="KSO_WM_UNIT_INDEX" val="3"/>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35"/>
  <p:tag name="KSO_WM_UNIT_LAYERLEVEL" val="1"/>
  <p:tag name="KSO_WM_TAG_VERSION" val="1.0"/>
  <p:tag name="KSO_WM_BEAUTIFY_FLAG" val="#wm#"/>
  <p:tag name="KSO_WM_UNIT_TYPE" val="i"/>
  <p:tag name="KSO_WM_UNIT_INDEX" val="35"/>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37"/>
  <p:tag name="KSO_WM_UNIT_LAYERLEVEL" val="1"/>
  <p:tag name="KSO_WM_TAG_VERSION" val="1.0"/>
  <p:tag name="KSO_WM_BEAUTIFY_FLAG" val="#wm#"/>
  <p:tag name="KSO_WM_UNIT_TYPE" val="i"/>
  <p:tag name="KSO_WM_UNIT_INDEX" val="37"/>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 name="KSO_WM_SLIDE_BACKGROUND_TYPE" val="navigation"/>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SLIDE_BACKGROUND_TYPE" val="belt"/>
  <p:tag name="KSO_WM_SLIDE_BK_DARK_LIGHT" val="2"/>
</p:tagLst>
</file>

<file path=ppt/tags/tag14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2"/>
  <p:tag name="KSO_WM_UNIT_LAYERLEVEL" val="1"/>
  <p:tag name="KSO_WM_TAG_VERSION" val="1.0"/>
  <p:tag name="KSO_WM_BEAUTIFY_FLAG" val="#wm#"/>
  <p:tag name="KSO_WM_UNIT_TYPE" val="i"/>
  <p:tag name="KSO_WM_UNIT_INDEX" val="2"/>
</p:tagLst>
</file>

<file path=ppt/tags/tag14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3"/>
  <p:tag name="KSO_WM_UNIT_LAYERLEVEL" val="1"/>
  <p:tag name="KSO_WM_TAG_VERSION" val="1.0"/>
  <p:tag name="KSO_WM_BEAUTIFY_FLAG" val="#wm#"/>
  <p:tag name="KSO_WM_UNIT_TYPE" val="i"/>
  <p:tag name="KSO_WM_UNIT_INDEX" val="3"/>
</p:tagLst>
</file>

<file path=ppt/tags/tag14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35"/>
  <p:tag name="KSO_WM_UNIT_LAYERLEVEL" val="1"/>
  <p:tag name="KSO_WM_TAG_VERSION" val="1.0"/>
  <p:tag name="KSO_WM_BEAUTIFY_FLAG" val="#wm#"/>
  <p:tag name="KSO_WM_UNIT_TYPE" val="i"/>
  <p:tag name="KSO_WM_UNIT_INDEX" val="35"/>
</p:tagLst>
</file>

<file path=ppt/tags/tag14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36"/>
  <p:tag name="KSO_WM_UNIT_LAYERLEVEL" val="1"/>
  <p:tag name="KSO_WM_TAG_VERSION" val="1.0"/>
  <p:tag name="KSO_WM_BEAUTIFY_FLAG" val="#wm#"/>
  <p:tag name="KSO_WM_UNIT_TYPE" val="i"/>
  <p:tag name="KSO_WM_UNIT_INDEX" val="36"/>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661"/>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661"/>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7.xml><?xml version="1.0" encoding="utf-8"?>
<p:tagLst xmlns:p="http://schemas.openxmlformats.org/presentationml/2006/main">
  <p:tag name="KSO_WM_TEMPLATE_SUBCATEGORY" val="0"/>
  <p:tag name="KSO_WM_TEMPLATE_MASTER_TYPE" val="1"/>
  <p:tag name="KSO_WM_TEMPLATE_COLOR_TYPE" val="1"/>
  <p:tag name="KSO_WM_TAG_VERSION" val="1.0"/>
  <p:tag name="KSO_WM_BEAUTIFY_FLAG" val="#wm#"/>
  <p:tag name="KSO_WM_TEMPLATE_CATEGORY" val="custom"/>
  <p:tag name="KSO_WM_TEMPLATE_INDEX" val="20202661"/>
  <p:tag name="KSO_WM_TEMPLATE_THUMBS_INDEX" val="1、4、7、8、9、10、11、12、13、14、15"/>
  <p:tag name="KSO_WM_TEMPLATE_MASTER_THUMB_INDEX" val="12"/>
</p:tagLst>
</file>

<file path=ppt/tags/tag158.xml><?xml version="1.0" encoding="utf-8"?>
<p:tagLst xmlns:p="http://schemas.openxmlformats.org/presentationml/2006/main">
  <p:tag name="KSO_WM_UNIT_ISCONTENTSTITLE" val="0"/>
  <p:tag name="KSO_WM_UNIT_PRESET_TEXT" val="公开课教学课件PPT"/>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2661_1*a*1"/>
  <p:tag name="KSO_WM_TEMPLATE_CATEGORY" val="custom"/>
  <p:tag name="KSO_WM_TEMPLATE_INDEX" val="20202661"/>
  <p:tag name="KSO_WM_UNIT_LAYERLEVEL" val="1"/>
  <p:tag name="KSO_WM_TAG_VERSION" val="1.0"/>
  <p:tag name="KSO_WM_BEAUTIFY_FLAG" val="#wm#"/>
</p:tagLst>
</file>

<file path=ppt/tags/tag159.xml><?xml version="1.0" encoding="utf-8"?>
<p:tagLst xmlns:p="http://schemas.openxmlformats.org/presentationml/2006/main">
  <p:tag name="KSO_WM_SLIDE_ID" val="custom20202661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2661"/>
  <p:tag name="KSO_WM_SLIDE_LAYOUT" val="a_b"/>
  <p:tag name="KSO_WM_SLIDE_LAYOUT_CNT" val="1_1"/>
  <p:tag name="KSO_WM_UNIT_SHOW_EDIT_AREA_INDICATION" val="1"/>
  <p:tag name="KSO_WM_TEMPLATE_THUMBS_INDEX" val="1、4、7、8、9、10、11、12、13、14、15"/>
  <p:tag name="KSO_WM_TEMPLATE_MASTER_THUMB_INDEX" val="12"/>
  <p:tag name="KSO_WM_SPECIAL_SOURCE" val="bdnull"/>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a*1"/>
  <p:tag name="KSO_WM_TEMPLATE_CATEGORY" val="custom"/>
  <p:tag name="KSO_WM_TEMPLATE_INDEX" val="20202661"/>
  <p:tag name="KSO_WM_UNIT_LAYERLEVEL" val="1"/>
  <p:tag name="KSO_WM_TAG_VERSION" val="1.0"/>
  <p:tag name="KSO_WM_BEAUTIFY_FLAG" val="#wm#"/>
  <p:tag name="KSO_WM_UNIT_ISCONTENTSTITLE" val="1"/>
  <p:tag name="KSO_WM_UNIT_PRESET_TEXT" val="目 录/"/>
  <p:tag name="KSO_WM_UNIT_NOCLEAR" val="0"/>
  <p:tag name="KSO_WM_UNIT_VALUE" val="2"/>
  <p:tag name="KSO_WM_DIAGRAM_GROUP_CODE" val="l1-1"/>
  <p:tag name="KSO_WM_UNIT_TYPE" val="a"/>
  <p:tag name="KSO_WM_UNIT_INDEX" val="1"/>
  <p:tag name="KSO_WM_UNIT_TEXT_FILL_FORE_SCHEMECOLOR_INDEX" val="13"/>
  <p:tag name="KSO_WM_UNIT_TEXT_FILL_TYPE" val="1"/>
  <p:tag name="KSO_WM_UNIT_USESOURCEFORMAT_APPLY" val="1"/>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i*1_1_1"/>
  <p:tag name="KSO_WM_TEMPLATE_CATEGORY" val="custom"/>
  <p:tag name="KSO_WM_TEMPLATE_INDEX" val="20202661"/>
  <p:tag name="KSO_WM_UNIT_LAYERLEVEL" val="1_1_1"/>
  <p:tag name="KSO_WM_TAG_VERSION" val="1.0"/>
  <p:tag name="KSO_WM_BEAUTIFY_FLAG" val="#wm#"/>
  <p:tag name="KSO_WM_DIAGRAM_GROUP_CODE" val="l1-1"/>
  <p:tag name="KSO_WM_UNIT_TYPE" val="l_h_i"/>
  <p:tag name="KSO_WM_UNIT_INDEX" val="1_1_1"/>
  <p:tag name="KSO_WM_UNIT_FILL_FORE_SCHEMECOLOR_INDEX" val="13"/>
  <p:tag name="KSO_WM_UNIT_FILL_TYPE" val="1"/>
  <p:tag name="KSO_WM_UNIT_LINE_FORE_SCHEMECOLOR_INDEX" val="13"/>
  <p:tag name="KSO_WM_UNIT_LINE_FILL_TYPE" val="2"/>
  <p:tag name="KSO_WM_UNIT_TEXT_FILL_FORE_SCHEMECOLOR_INDEX" val="13"/>
  <p:tag name="KSO_WM_UNIT_TEXT_FILL_TYPE" val="1"/>
  <p:tag name="KSO_WM_UNIT_USESOURCEFORMAT_APPLY" val="1"/>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i*1_1_2"/>
  <p:tag name="KSO_WM_TEMPLATE_CATEGORY" val="custom"/>
  <p:tag name="KSO_WM_TEMPLATE_INDEX" val="20202661"/>
  <p:tag name="KSO_WM_UNIT_LAYERLEVEL" val="1_1_1"/>
  <p:tag name="KSO_WM_TAG_VERSION" val="1.0"/>
  <p:tag name="KSO_WM_BEAUTIFY_FLAG" val="#wm#"/>
  <p:tag name="KSO_WM_DIAGRAM_GROUP_CODE" val="l1-1"/>
  <p:tag name="KSO_WM_UNIT_TYPE" val="l_h_i"/>
  <p:tag name="KSO_WM_UNIT_INDEX" val="1_1_2"/>
  <p:tag name="KSO_WM_UNIT_LINE_FORE_SCHEMECOLOR_INDEX" val="13"/>
  <p:tag name="KSO_WM_UNIT_LINE_FILL_TYPE" val="2"/>
  <p:tag name="KSO_WM_UNIT_TEXT_FILL_FORE_SCHEMECOLOR_INDEX" val="2"/>
  <p:tag name="KSO_WM_UNIT_TEXT_FILL_TYPE" val="1"/>
  <p:tag name="KSO_WM_UNIT_USESOURCEFORMAT_APPLY" val="1"/>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i*1_1_3"/>
  <p:tag name="KSO_WM_TEMPLATE_CATEGORY" val="custom"/>
  <p:tag name="KSO_WM_TEMPLATE_INDEX" val="20202661"/>
  <p:tag name="KSO_WM_UNIT_LAYERLEVEL" val="1_1_1"/>
  <p:tag name="KSO_WM_TAG_VERSION" val="1.0"/>
  <p:tag name="KSO_WM_BEAUTIFY_FLAG" val="#wm#"/>
  <p:tag name="KSO_WM_DIAGRAM_GROUP_CODE" val="l1-1"/>
  <p:tag name="KSO_WM_UNIT_TYPE" val="l_h_i"/>
  <p:tag name="KSO_WM_UNIT_INDEX" val="1_1_3"/>
  <p:tag name="KSO_WM_UNIT_TEXT_FILL_FORE_SCHEMECOLOR_INDEX" val="13"/>
  <p:tag name="KSO_WM_UNIT_TEXT_FILL_TYPE" val="1"/>
  <p:tag name="KSO_WM_UNIT_USESOURCEFORMAT_APPLY" val="1"/>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a*1_1_1"/>
  <p:tag name="KSO_WM_TEMPLATE_CATEGORY" val="custom"/>
  <p:tag name="KSO_WM_TEMPLATE_INDEX" val="20202661"/>
  <p:tag name="KSO_WM_UNIT_LAYERLEVEL" val="1_1_1"/>
  <p:tag name="KSO_WM_TAG_VERSION" val="1.0"/>
  <p:tag name="KSO_WM_BEAUTIFY_FLAG" val="#wm#"/>
  <p:tag name="KSO_WM_UNIT_ISCONTENTSTITLE" val="0"/>
  <p:tag name="KSO_WM_UNIT_PRESET_TEXT" val="单击此处添加标题"/>
  <p:tag name="KSO_WM_UNIT_NOCLEAR" val="0"/>
  <p:tag name="KSO_WM_UNIT_VALUE" val="13"/>
  <p:tag name="KSO_WM_DIAGRAM_GROUP_CODE" val="l1-1"/>
  <p:tag name="KSO_WM_UNIT_TYPE" val="l_h_a"/>
  <p:tag name="KSO_WM_UNIT_INDEX" val="1_1_1"/>
  <p:tag name="KSO_WM_UNIT_TEXT_FILL_FORE_SCHEMECOLOR_INDEX" val="13"/>
  <p:tag name="KSO_WM_UNIT_TEXT_FILL_TYPE" val="1"/>
  <p:tag name="KSO_WM_UNIT_USESOURCEFORMAT_APPLY" val="1"/>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i*1_2_1"/>
  <p:tag name="KSO_WM_TEMPLATE_CATEGORY" val="custom"/>
  <p:tag name="KSO_WM_TEMPLATE_INDEX" val="20202661"/>
  <p:tag name="KSO_WM_UNIT_LAYERLEVEL" val="1_1_1"/>
  <p:tag name="KSO_WM_TAG_VERSION" val="1.0"/>
  <p:tag name="KSO_WM_BEAUTIFY_FLAG" val="#wm#"/>
  <p:tag name="KSO_WM_DIAGRAM_GROUP_CODE" val="l1-1"/>
  <p:tag name="KSO_WM_UNIT_TYPE" val="l_h_i"/>
  <p:tag name="KSO_WM_UNIT_INDEX" val="1_2_1"/>
  <p:tag name="KSO_WM_UNIT_FILL_FORE_SCHEMECOLOR_INDEX" val="13"/>
  <p:tag name="KSO_WM_UNIT_FILL_TYPE" val="1"/>
  <p:tag name="KSO_WM_UNIT_LINE_FORE_SCHEMECOLOR_INDEX" val="13"/>
  <p:tag name="KSO_WM_UNIT_LINE_FILL_TYPE" val="2"/>
  <p:tag name="KSO_WM_UNIT_TEXT_FILL_FORE_SCHEMECOLOR_INDEX" val="13"/>
  <p:tag name="KSO_WM_UNIT_TEXT_FILL_TYPE" val="1"/>
  <p:tag name="KSO_WM_UNIT_USESOURCEFORMAT_APPLY" val="1"/>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i*1_2_2"/>
  <p:tag name="KSO_WM_TEMPLATE_CATEGORY" val="custom"/>
  <p:tag name="KSO_WM_TEMPLATE_INDEX" val="20202661"/>
  <p:tag name="KSO_WM_UNIT_LAYERLEVEL" val="1_1_1"/>
  <p:tag name="KSO_WM_TAG_VERSION" val="1.0"/>
  <p:tag name="KSO_WM_BEAUTIFY_FLAG" val="#wm#"/>
  <p:tag name="KSO_WM_DIAGRAM_GROUP_CODE" val="l1-1"/>
  <p:tag name="KSO_WM_UNIT_TYPE" val="l_h_i"/>
  <p:tag name="KSO_WM_UNIT_INDEX" val="1_2_2"/>
  <p:tag name="KSO_WM_UNIT_LINE_FORE_SCHEMECOLOR_INDEX" val="13"/>
  <p:tag name="KSO_WM_UNIT_LINE_FILL_TYPE" val="2"/>
  <p:tag name="KSO_WM_UNIT_TEXT_FILL_FORE_SCHEMECOLOR_INDEX" val="2"/>
  <p:tag name="KSO_WM_UNIT_TEXT_FILL_TYPE" val="1"/>
  <p:tag name="KSO_WM_UNIT_USESOURCEFORMAT_APPLY" val="1"/>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i*1_2_3"/>
  <p:tag name="KSO_WM_TEMPLATE_CATEGORY" val="custom"/>
  <p:tag name="KSO_WM_TEMPLATE_INDEX" val="20202661"/>
  <p:tag name="KSO_WM_UNIT_LAYERLEVEL" val="1_1_1"/>
  <p:tag name="KSO_WM_TAG_VERSION" val="1.0"/>
  <p:tag name="KSO_WM_BEAUTIFY_FLAG" val="#wm#"/>
  <p:tag name="KSO_WM_DIAGRAM_GROUP_CODE" val="l1-1"/>
  <p:tag name="KSO_WM_UNIT_TYPE" val="l_h_i"/>
  <p:tag name="KSO_WM_UNIT_INDEX" val="1_2_3"/>
  <p:tag name="KSO_WM_UNIT_TEXT_FILL_FORE_SCHEMECOLOR_INDEX" val="13"/>
  <p:tag name="KSO_WM_UNIT_TEXT_FILL_TYPE" val="1"/>
  <p:tag name="KSO_WM_UNIT_USESOURCEFORMAT_APPLY" val="1"/>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a*1_2_1"/>
  <p:tag name="KSO_WM_TEMPLATE_CATEGORY" val="custom"/>
  <p:tag name="KSO_WM_TEMPLATE_INDEX" val="20202661"/>
  <p:tag name="KSO_WM_UNIT_LAYERLEVEL" val="1_1_1"/>
  <p:tag name="KSO_WM_TAG_VERSION" val="1.0"/>
  <p:tag name="KSO_WM_BEAUTIFY_FLAG" val="#wm#"/>
  <p:tag name="KSO_WM_UNIT_ISCONTENTSTITLE" val="0"/>
  <p:tag name="KSO_WM_UNIT_PRESET_TEXT" val="单击此处添加标题"/>
  <p:tag name="KSO_WM_UNIT_NOCLEAR" val="0"/>
  <p:tag name="KSO_WM_UNIT_VALUE" val="13"/>
  <p:tag name="KSO_WM_DIAGRAM_GROUP_CODE" val="l1-1"/>
  <p:tag name="KSO_WM_UNIT_TYPE" val="l_h_a"/>
  <p:tag name="KSO_WM_UNIT_INDEX" val="1_2_1"/>
  <p:tag name="KSO_WM_UNIT_TEXT_FILL_FORE_SCHEMECOLOR_INDEX" val="13"/>
  <p:tag name="KSO_WM_UNIT_TEXT_FILL_TYPE" val="1"/>
  <p:tag name="KSO_WM_UNIT_USESOURCEFORMAT_APPLY" val="1"/>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i*1_3_1"/>
  <p:tag name="KSO_WM_TEMPLATE_CATEGORY" val="custom"/>
  <p:tag name="KSO_WM_TEMPLATE_INDEX" val="20202661"/>
  <p:tag name="KSO_WM_UNIT_LAYERLEVEL" val="1_1_1"/>
  <p:tag name="KSO_WM_TAG_VERSION" val="1.0"/>
  <p:tag name="KSO_WM_BEAUTIFY_FLAG" val="#wm#"/>
  <p:tag name="KSO_WM_DIAGRAM_GROUP_CODE" val="l1-1"/>
  <p:tag name="KSO_WM_UNIT_TYPE" val="l_h_i"/>
  <p:tag name="KSO_WM_UNIT_INDEX" val="1_3_1"/>
  <p:tag name="KSO_WM_UNIT_FILL_FORE_SCHEMECOLOR_INDEX" val="13"/>
  <p:tag name="KSO_WM_UNIT_FILL_TYPE" val="1"/>
  <p:tag name="KSO_WM_UNIT_LINE_FORE_SCHEMECOLOR_INDEX" val="13"/>
  <p:tag name="KSO_WM_UNIT_LINE_FILL_TYPE" val="2"/>
  <p:tag name="KSO_WM_UNIT_TEXT_FILL_FORE_SCHEMECOLOR_INDEX" val="13"/>
  <p:tag name="KSO_WM_UNIT_TEXT_FILL_TYPE" val="1"/>
  <p:tag name="KSO_WM_UNIT_USESOURCEFORMAT_APPLY"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i*1_3_2"/>
  <p:tag name="KSO_WM_TEMPLATE_CATEGORY" val="custom"/>
  <p:tag name="KSO_WM_TEMPLATE_INDEX" val="20202661"/>
  <p:tag name="KSO_WM_UNIT_LAYERLEVEL" val="1_1_1"/>
  <p:tag name="KSO_WM_TAG_VERSION" val="1.0"/>
  <p:tag name="KSO_WM_BEAUTIFY_FLAG" val="#wm#"/>
  <p:tag name="KSO_WM_DIAGRAM_GROUP_CODE" val="l1-1"/>
  <p:tag name="KSO_WM_UNIT_TYPE" val="l_h_i"/>
  <p:tag name="KSO_WM_UNIT_INDEX" val="1_3_2"/>
  <p:tag name="KSO_WM_UNIT_LINE_FORE_SCHEMECOLOR_INDEX" val="13"/>
  <p:tag name="KSO_WM_UNIT_LINE_FILL_TYPE" val="2"/>
  <p:tag name="KSO_WM_UNIT_TEXT_FILL_FORE_SCHEMECOLOR_INDEX" val="2"/>
  <p:tag name="KSO_WM_UNIT_TEXT_FILL_TYPE" val="1"/>
  <p:tag name="KSO_WM_UNIT_USESOURCEFORMAT_APPLY" val="1"/>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i*1_3_3"/>
  <p:tag name="KSO_WM_TEMPLATE_CATEGORY" val="custom"/>
  <p:tag name="KSO_WM_TEMPLATE_INDEX" val="20202661"/>
  <p:tag name="KSO_WM_UNIT_LAYERLEVEL" val="1_1_1"/>
  <p:tag name="KSO_WM_TAG_VERSION" val="1.0"/>
  <p:tag name="KSO_WM_BEAUTIFY_FLAG" val="#wm#"/>
  <p:tag name="KSO_WM_DIAGRAM_GROUP_CODE" val="l1-1"/>
  <p:tag name="KSO_WM_UNIT_TYPE" val="l_h_i"/>
  <p:tag name="KSO_WM_UNIT_INDEX" val="1_3_3"/>
  <p:tag name="KSO_WM_UNIT_TEXT_FILL_FORE_SCHEMECOLOR_INDEX" val="13"/>
  <p:tag name="KSO_WM_UNIT_TEXT_FILL_TYPE" val="1"/>
  <p:tag name="KSO_WM_UNIT_USESOURCEFORMAT_APPLY" val="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a*1_3_1"/>
  <p:tag name="KSO_WM_TEMPLATE_CATEGORY" val="custom"/>
  <p:tag name="KSO_WM_TEMPLATE_INDEX" val="20202661"/>
  <p:tag name="KSO_WM_UNIT_LAYERLEVEL" val="1_1_1"/>
  <p:tag name="KSO_WM_TAG_VERSION" val="1.0"/>
  <p:tag name="KSO_WM_BEAUTIFY_FLAG" val="#wm#"/>
  <p:tag name="KSO_WM_UNIT_ISCONTENTSTITLE" val="0"/>
  <p:tag name="KSO_WM_UNIT_PRESET_TEXT" val="单击此处添加标题"/>
  <p:tag name="KSO_WM_UNIT_NOCLEAR" val="0"/>
  <p:tag name="KSO_WM_UNIT_VALUE" val="13"/>
  <p:tag name="KSO_WM_DIAGRAM_GROUP_CODE" val="l1-1"/>
  <p:tag name="KSO_WM_UNIT_TYPE" val="l_h_a"/>
  <p:tag name="KSO_WM_UNIT_INDEX" val="1_3_1"/>
  <p:tag name="KSO_WM_UNIT_TEXT_FILL_FORE_SCHEMECOLOR_INDEX" val="13"/>
  <p:tag name="KSO_WM_UNIT_TEXT_FILL_TYPE" val="1"/>
  <p:tag name="KSO_WM_UNIT_USESOURCEFORMAT_APPLY" val="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i*1_4_1"/>
  <p:tag name="KSO_WM_TEMPLATE_CATEGORY" val="custom"/>
  <p:tag name="KSO_WM_TEMPLATE_INDEX" val="20202661"/>
  <p:tag name="KSO_WM_UNIT_LAYERLEVEL" val="1_1_1"/>
  <p:tag name="KSO_WM_TAG_VERSION" val="1.0"/>
  <p:tag name="KSO_WM_BEAUTIFY_FLAG" val="#wm#"/>
  <p:tag name="KSO_WM_DIAGRAM_GROUP_CODE" val="l1-1"/>
  <p:tag name="KSO_WM_UNIT_TYPE" val="l_h_i"/>
  <p:tag name="KSO_WM_UNIT_INDEX" val="1_4_1"/>
  <p:tag name="KSO_WM_UNIT_FILL_FORE_SCHEMECOLOR_INDEX" val="13"/>
  <p:tag name="KSO_WM_UNIT_FILL_TYPE" val="1"/>
  <p:tag name="KSO_WM_UNIT_LINE_FORE_SCHEMECOLOR_INDEX" val="13"/>
  <p:tag name="KSO_WM_UNIT_LINE_FILL_TYPE" val="2"/>
  <p:tag name="KSO_WM_UNIT_TEXT_FILL_FORE_SCHEMECOLOR_INDEX" val="13"/>
  <p:tag name="KSO_WM_UNIT_TEXT_FILL_TYPE" val="1"/>
  <p:tag name="KSO_WM_UNIT_USESOURCEFORMAT_APPLY" val="1"/>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i*1_4_2"/>
  <p:tag name="KSO_WM_TEMPLATE_CATEGORY" val="custom"/>
  <p:tag name="KSO_WM_TEMPLATE_INDEX" val="20202661"/>
  <p:tag name="KSO_WM_UNIT_LAYERLEVEL" val="1_1_1"/>
  <p:tag name="KSO_WM_TAG_VERSION" val="1.0"/>
  <p:tag name="KSO_WM_BEAUTIFY_FLAG" val="#wm#"/>
  <p:tag name="KSO_WM_DIAGRAM_GROUP_CODE" val="l1-1"/>
  <p:tag name="KSO_WM_UNIT_TYPE" val="l_h_i"/>
  <p:tag name="KSO_WM_UNIT_INDEX" val="1_4_2"/>
  <p:tag name="KSO_WM_UNIT_LINE_FORE_SCHEMECOLOR_INDEX" val="13"/>
  <p:tag name="KSO_WM_UNIT_LINE_FILL_TYPE" val="2"/>
  <p:tag name="KSO_WM_UNIT_TEXT_FILL_FORE_SCHEMECOLOR_INDEX" val="2"/>
  <p:tag name="KSO_WM_UNIT_TEXT_FILL_TYPE" val="1"/>
  <p:tag name="KSO_WM_UNIT_USESOURCEFORMAT_APPLY" val="1"/>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i*1_4_3"/>
  <p:tag name="KSO_WM_TEMPLATE_CATEGORY" val="custom"/>
  <p:tag name="KSO_WM_TEMPLATE_INDEX" val="20202661"/>
  <p:tag name="KSO_WM_UNIT_LAYERLEVEL" val="1_1_1"/>
  <p:tag name="KSO_WM_TAG_VERSION" val="1.0"/>
  <p:tag name="KSO_WM_BEAUTIFY_FLAG" val="#wm#"/>
  <p:tag name="KSO_WM_DIAGRAM_GROUP_CODE" val="l1-1"/>
  <p:tag name="KSO_WM_UNIT_TYPE" val="l_h_i"/>
  <p:tag name="KSO_WM_UNIT_INDEX" val="1_4_3"/>
  <p:tag name="KSO_WM_UNIT_TEXT_FILL_FORE_SCHEMECOLOR_INDEX" val="13"/>
  <p:tag name="KSO_WM_UNIT_TEXT_FILL_TYPE" val="1"/>
  <p:tag name="KSO_WM_UNIT_USESOURCEFORMAT_APPLY" val="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4*l_h_a*1_4_1"/>
  <p:tag name="KSO_WM_TEMPLATE_CATEGORY" val="custom"/>
  <p:tag name="KSO_WM_TEMPLATE_INDEX" val="20202661"/>
  <p:tag name="KSO_WM_UNIT_LAYERLEVEL" val="1_1_1"/>
  <p:tag name="KSO_WM_TAG_VERSION" val="1.0"/>
  <p:tag name="KSO_WM_BEAUTIFY_FLAG" val="#wm#"/>
  <p:tag name="KSO_WM_UNIT_ISCONTENTSTITLE" val="0"/>
  <p:tag name="KSO_WM_UNIT_PRESET_TEXT" val="单击此处添加标题"/>
  <p:tag name="KSO_WM_UNIT_NOCLEAR" val="0"/>
  <p:tag name="KSO_WM_UNIT_VALUE" val="13"/>
  <p:tag name="KSO_WM_DIAGRAM_GROUP_CODE" val="l1-1"/>
  <p:tag name="KSO_WM_UNIT_TYPE" val="l_h_a"/>
  <p:tag name="KSO_WM_UNIT_INDEX" val="1_4_1"/>
  <p:tag name="KSO_WM_UNIT_TEXT_FILL_FORE_SCHEMECOLOR_INDEX" val="13"/>
  <p:tag name="KSO_WM_UNIT_TEXT_FILL_TYPE" val="1"/>
  <p:tag name="KSO_WM_UNIT_USESOURCEFORMAT_APPLY" val="1"/>
</p:tagLst>
</file>

<file path=ppt/tags/tag177.xml><?xml version="1.0" encoding="utf-8"?>
<p:tagLst xmlns:p="http://schemas.openxmlformats.org/presentationml/2006/main">
  <p:tag name="KSO_WM_SLIDE_ID" val="custom20202661_4"/>
  <p:tag name="KSO_WM_TEMPLATE_SUBCATEGORY" val="0"/>
  <p:tag name="KSO_WM_TEMPLATE_MASTER_TYPE" val="1"/>
  <p:tag name="KSO_WM_TEMPLATE_COLOR_TYPE" val="1"/>
  <p:tag name="KSO_WM_SLIDE_ITEM_CNT" val="4"/>
  <p:tag name="KSO_WM_SLIDE_INDEX" val="4"/>
  <p:tag name="KSO_WM_TAG_VERSION" val="1.0"/>
  <p:tag name="KSO_WM_BEAUTIFY_FLAG" val="#wm#"/>
  <p:tag name="KSO_WM_TEMPLATE_CATEGORY" val="custom"/>
  <p:tag name="KSO_WM_TEMPLATE_INDEX" val="20202661"/>
  <p:tag name="KSO_WM_SLIDE_TYPE" val="contents"/>
  <p:tag name="KSO_WM_SLIDE_SUBTYPE" val="diag"/>
  <p:tag name="KSO_WM_DIAGRAM_GROUP_CODE" val="l1-1"/>
  <p:tag name="KSO_WM_SLIDE_DIAGTYPE" val="l"/>
  <p:tag name="KSO_WM_SLIDE_LAYOUT" val="a_l"/>
  <p:tag name="KSO_WM_SLIDE_LAYOUT_CNT" val="1_1"/>
  <p:tag name="KSO_WM_SPECIAL_SOURCE" val="bdnull"/>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7*e*1"/>
  <p:tag name="KSO_WM_TEMPLATE_CATEGORY" val="custom"/>
  <p:tag name="KSO_WM_TEMPLATE_INDEX" val="20202661"/>
  <p:tag name="KSO_WM_UNIT_LAYERLEVEL" val="1"/>
  <p:tag name="KSO_WM_TAG_VERSION" val="1.0"/>
  <p:tag name="KSO_WM_BEAUTIFY_FLAG" val="#wm#"/>
  <p:tag name="KSO_WM_UNIT_PRESET_TEXT" val="PART  01"/>
  <p:tag name="KSO_WM_UNIT_NOCLEAR" val="0"/>
  <p:tag name="KSO_WM_UNIT_VALUE" val="4"/>
  <p:tag name="KSO_WM_UNIT_TYPE" val="e"/>
  <p:tag name="KSO_WM_UNIT_INDEX" val="1"/>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7*a*1"/>
  <p:tag name="KSO_WM_TEMPLATE_CATEGORY" val="custom"/>
  <p:tag name="KSO_WM_TEMPLATE_INDEX" val="20202661"/>
  <p:tag name="KSO_WM_UNIT_LAYERLEVEL" val="1"/>
  <p:tag name="KSO_WM_TAG_VERSION" val="1.0"/>
  <p:tag name="KSO_WM_BEAUTIFY_FLAG" val="#wm#"/>
  <p:tag name="KSO_WM_UNIT_ISCONTENTSTITLE" val="0"/>
  <p:tag name="KSO_WM_UNIT_PRESET_TEXT" val="单击此处添加标题"/>
  <p:tag name="KSO_WM_UNIT_NOCLEAR" val="0"/>
  <p:tag name="KSO_WM_UNIT_VALUE" val="10"/>
  <p:tag name="KSO_WM_UNIT_TYPE" val="a"/>
  <p:tag name="KSO_WM_UNIT_INDEX"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SLIDE_ID" val="custom20202661_7"/>
  <p:tag name="KSO_WM_TEMPLATE_SUBCATEGORY" val="0"/>
  <p:tag name="KSO_WM_TEMPLATE_MASTER_TYPE" val="1"/>
  <p:tag name="KSO_WM_TEMPLATE_COLOR_TYPE" val="1"/>
  <p:tag name="KSO_WM_SLIDE_ITEM_CNT" val="0"/>
  <p:tag name="KSO_WM_SLIDE_INDEX" val="7"/>
  <p:tag name="KSO_WM_TAG_VERSION" val="1.0"/>
  <p:tag name="KSO_WM_BEAUTIFY_FLAG" val="#wm#"/>
  <p:tag name="KSO_WM_TEMPLATE_CATEGORY" val="custom"/>
  <p:tag name="KSO_WM_TEMPLATE_INDEX" val="20202661"/>
  <p:tag name="KSO_WM_SLIDE_TYPE" val="sectionTitle"/>
  <p:tag name="KSO_WM_SLIDE_SUBTYPE" val="pureTxt"/>
  <p:tag name="KSO_WM_SLIDE_LAYOUT" val="a_e"/>
  <p:tag name="KSO_WM_SLIDE_LAYOUT_CNT" val="1_1"/>
  <p:tag name="KSO_WM_SPECIAL_SOURCE" val="bdnull"/>
</p:tagLst>
</file>

<file path=ppt/tags/tag181.xml><?xml version="1.0" encoding="utf-8"?>
<p:tagLst xmlns:p="http://schemas.openxmlformats.org/presentationml/2006/main">
  <p:tag name="KSO_WM_UNIT_PLACING_PICTURE_USER_VIEWPORT" val="{&quot;height&quot;:8486,&quot;width&quot;:6768}"/>
</p:tagLst>
</file>

<file path=ppt/tags/tag182.xml><?xml version="1.0" encoding="utf-8"?>
<p:tagLst xmlns:p="http://schemas.openxmlformats.org/presentationml/2006/main">
  <p:tag name="KSO_WM_BEAUTIFY_FLAG" val="#wm#"/>
  <p:tag name="KSO_WM_TEMPLATE_CATEGORY" val="custom"/>
  <p:tag name="KSO_WM_TEMPLATE_INDEX" val="20202661"/>
  <p:tag name="KSO_WM_SPECIAL_SOURCE" val="bdnull"/>
</p:tagLst>
</file>

<file path=ppt/tags/tag183.xml><?xml version="1.0" encoding="utf-8"?>
<p:tagLst xmlns:p="http://schemas.openxmlformats.org/presentationml/2006/main">
  <p:tag name="KSO_WM_BEAUTIFY_FLAG" val="#wm#"/>
  <p:tag name="KSO_WM_TEMPLATE_CATEGORY" val="custom"/>
  <p:tag name="KSO_WM_TEMPLATE_INDEX" val="20202661"/>
  <p:tag name="KSO_WM_SPECIAL_SOURCE" val="bdnull"/>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7*e*1"/>
  <p:tag name="KSO_WM_TEMPLATE_CATEGORY" val="custom"/>
  <p:tag name="KSO_WM_TEMPLATE_INDEX" val="20202661"/>
  <p:tag name="KSO_WM_UNIT_LAYERLEVEL" val="1"/>
  <p:tag name="KSO_WM_TAG_VERSION" val="1.0"/>
  <p:tag name="KSO_WM_BEAUTIFY_FLAG" val="#wm#"/>
  <p:tag name="KSO_WM_UNIT_PRESET_TEXT" val="PART  01"/>
  <p:tag name="KSO_WM_UNIT_NOCLEAR" val="0"/>
  <p:tag name="KSO_WM_UNIT_VALUE" val="4"/>
  <p:tag name="KSO_WM_UNIT_TYPE" val="e"/>
  <p:tag name="KSO_WM_UNIT_INDEX" val="1"/>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7*a*1"/>
  <p:tag name="KSO_WM_TEMPLATE_CATEGORY" val="custom"/>
  <p:tag name="KSO_WM_TEMPLATE_INDEX" val="20202661"/>
  <p:tag name="KSO_WM_UNIT_LAYERLEVEL" val="1"/>
  <p:tag name="KSO_WM_TAG_VERSION" val="1.0"/>
  <p:tag name="KSO_WM_BEAUTIFY_FLAG" val="#wm#"/>
  <p:tag name="KSO_WM_UNIT_ISCONTENTSTITLE" val="0"/>
  <p:tag name="KSO_WM_UNIT_PRESET_TEXT" val="单击此处添加标题"/>
  <p:tag name="KSO_WM_UNIT_NOCLEAR" val="0"/>
  <p:tag name="KSO_WM_UNIT_VALUE" val="10"/>
  <p:tag name="KSO_WM_UNIT_TYPE" val="a"/>
  <p:tag name="KSO_WM_UNIT_INDEX" val="1"/>
</p:tagLst>
</file>

<file path=ppt/tags/tag186.xml><?xml version="1.0" encoding="utf-8"?>
<p:tagLst xmlns:p="http://schemas.openxmlformats.org/presentationml/2006/main">
  <p:tag name="KSO_WM_SLIDE_ID" val="custom20202661_7"/>
  <p:tag name="KSO_WM_TEMPLATE_SUBCATEGORY" val="0"/>
  <p:tag name="KSO_WM_TEMPLATE_MASTER_TYPE" val="1"/>
  <p:tag name="KSO_WM_TEMPLATE_COLOR_TYPE" val="1"/>
  <p:tag name="KSO_WM_SLIDE_ITEM_CNT" val="0"/>
  <p:tag name="KSO_WM_SLIDE_INDEX" val="7"/>
  <p:tag name="KSO_WM_TAG_VERSION" val="1.0"/>
  <p:tag name="KSO_WM_BEAUTIFY_FLAG" val="#wm#"/>
  <p:tag name="KSO_WM_TEMPLATE_CATEGORY" val="custom"/>
  <p:tag name="KSO_WM_TEMPLATE_INDEX" val="20202661"/>
  <p:tag name="KSO_WM_SLIDE_TYPE" val="sectionTitle"/>
  <p:tag name="KSO_WM_SLIDE_SUBTYPE" val="pureTxt"/>
  <p:tag name="KSO_WM_SLIDE_LAYOUT" val="a_e"/>
  <p:tag name="KSO_WM_SLIDE_LAYOUT_CNT" val="1_1"/>
  <p:tag name="KSO_WM_SPECIAL_SOURCE" val="bdnull"/>
</p:tagLst>
</file>

<file path=ppt/tags/tag187.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188.xml><?xml version="1.0" encoding="utf-8"?>
<p:tagLst xmlns:p="http://schemas.openxmlformats.org/presentationml/2006/main">
  <p:tag name="KSO_WM_UNIT_PRESET_TEXT" val="点击此处添加正文，文字是您思想的提炼，为了演示发布的良好效果，请言简意赅的阐述您的观点。您的正文已经经简明扼要，字字珠玑，但信息却千丝万缕、错综复杂，需要用更多的文字来表述；但请您尽可能提炼思想的精髓，否则容易造成观者的阅读压力，适得其反。&#13;正如我们都希望改变世界，希望给别人带去光明，但更多时候我们只需要播下一颗种子，自然有微风吹拂，雨露滋养。恰如其分的表达观点，往往事半功倍。为了能让您有更直观的字数感受，并进一步方便使用，我们为您标注了最适合的位置。您输入的文字到这里时，就是最佳视觉效果，请您务必注意。"/>
  <p:tag name="KSO_WM_UNIT_NOCLEAR" val="0"/>
  <p:tag name="KSO_WM_UNIT_VALUE" val="460"/>
  <p:tag name="KSO_WM_UNIT_HIGHLIGHT" val="0"/>
  <p:tag name="KSO_WM_UNIT_COMPATIBLE" val="0"/>
  <p:tag name="KSO_WM_UNIT_DIAGRAM_ISNUMVISUAL" val="0"/>
  <p:tag name="KSO_WM_UNIT_DIAGRAM_ISREFERUNIT" val="0"/>
  <p:tag name="KSO_WM_UNIT_TYPE" val="f"/>
  <p:tag name="KSO_WM_UNIT_INDEX" val="1"/>
  <p:tag name="KSO_WM_UNIT_ID" val="custom20202661_9*f*1"/>
  <p:tag name="KSO_WM_TEMPLATE_CATEGORY" val="custom"/>
  <p:tag name="KSO_WM_TEMPLATE_INDEX" val="20202661"/>
  <p:tag name="KSO_WM_UNIT_LAYERLEVEL" val="1"/>
  <p:tag name="KSO_WM_TAG_VERSION" val="1.0"/>
  <p:tag name="KSO_WM_BEAUTIFY_FLAG" val="#wm#"/>
</p:tagLst>
</file>

<file path=ppt/tags/tag189.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191.xml><?xml version="1.0" encoding="utf-8"?>
<p:tagLst xmlns:p="http://schemas.openxmlformats.org/presentationml/2006/main">
  <p:tag name="KSO_WM_UNIT_PRESET_TEXT" val="点击此处添加正文，文字是您思想的提炼，为了演示发布的良好效果，请言简意赅的阐述您的观点。您的正文已经经简明扼要，字字珠玑，但信息却千丝万缕、错综复杂，需要用更多的文字来表述；但请您尽可能提炼思想的精髓，否则容易造成观者的阅读压力，适得其反。&#13;正如我们都希望改变世界，希望给别人带去光明，但更多时候我们只需要播下一颗种子，自然有微风吹拂，雨露滋养。恰如其分的表达观点，往往事半功倍。为了能让您有更直观的字数感受，并进一步方便使用，我们为您标注了最适合的位置。您输入的文字到这里时，就是最佳视觉效果，请您务必注意。"/>
  <p:tag name="KSO_WM_UNIT_NOCLEAR" val="0"/>
  <p:tag name="KSO_WM_UNIT_VALUE" val="460"/>
  <p:tag name="KSO_WM_UNIT_HIGHLIGHT" val="0"/>
  <p:tag name="KSO_WM_UNIT_COMPATIBLE" val="0"/>
  <p:tag name="KSO_WM_UNIT_DIAGRAM_ISNUMVISUAL" val="0"/>
  <p:tag name="KSO_WM_UNIT_DIAGRAM_ISREFERUNIT" val="0"/>
  <p:tag name="KSO_WM_UNIT_TYPE" val="f"/>
  <p:tag name="KSO_WM_UNIT_INDEX" val="1"/>
  <p:tag name="KSO_WM_UNIT_ID" val="custom20202661_9*f*1"/>
  <p:tag name="KSO_WM_TEMPLATE_CATEGORY" val="custom"/>
  <p:tag name="KSO_WM_TEMPLATE_INDEX" val="20202661"/>
  <p:tag name="KSO_WM_UNIT_LAYERLEVEL" val="1"/>
  <p:tag name="KSO_WM_TAG_VERSION" val="1.0"/>
  <p:tag name="KSO_WM_BEAUTIFY_FLAG" val="#wm#"/>
</p:tagLst>
</file>

<file path=ppt/tags/tag192.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193.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194.xml><?xml version="1.0" encoding="utf-8"?>
<p:tagLst xmlns:p="http://schemas.openxmlformats.org/presentationml/2006/main">
  <p:tag name="KSO_WM_UNIT_PRESET_TEXT" val="点击此处添加正文，文字是您思想的提炼，为了演示发布的良好效果，请言简意赅的阐述您的观点。您的正文已经经简明扼要，字字珠玑，但信息却千丝万缕、错综复杂，需要用更多的文字来表述；但请您尽可能提炼思想的精髓，否则容易造成观者的阅读压力，适得其反。&#13;正如我们都希望改变世界，希望给别人带去光明，但更多时候我们只需要播下一颗种子，自然有微风吹拂，雨露滋养。恰如其分的表达观点，往往事半功倍。为了能让您有更直观的字数感受，并进一步方便使用，我们为您标注了最适合的位置。您输入的文字到这里时，就是最佳视觉效果，请您务必注意。"/>
  <p:tag name="KSO_WM_UNIT_NOCLEAR" val="0"/>
  <p:tag name="KSO_WM_UNIT_VALUE" val="460"/>
  <p:tag name="KSO_WM_UNIT_HIGHLIGHT" val="0"/>
  <p:tag name="KSO_WM_UNIT_COMPATIBLE" val="0"/>
  <p:tag name="KSO_WM_UNIT_DIAGRAM_ISNUMVISUAL" val="0"/>
  <p:tag name="KSO_WM_UNIT_DIAGRAM_ISREFERUNIT" val="0"/>
  <p:tag name="KSO_WM_UNIT_TYPE" val="f"/>
  <p:tag name="KSO_WM_UNIT_INDEX" val="1"/>
  <p:tag name="KSO_WM_UNIT_ID" val="custom20202661_9*f*1"/>
  <p:tag name="KSO_WM_TEMPLATE_CATEGORY" val="custom"/>
  <p:tag name="KSO_WM_TEMPLATE_INDEX" val="20202661"/>
  <p:tag name="KSO_WM_UNIT_LAYERLEVEL" val="1"/>
  <p:tag name="KSO_WM_TAG_VERSION" val="1.0"/>
  <p:tag name="KSO_WM_BEAUTIFY_FLAG" val="#wm#"/>
</p:tagLst>
</file>

<file path=ppt/tags/tag195.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196.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197.xml><?xml version="1.0" encoding="utf-8"?>
<p:tagLst xmlns:p="http://schemas.openxmlformats.org/presentationml/2006/main">
  <p:tag name="KSO_WM_UNIT_PRESET_TEXT" val="点击此处添加正文，文字是您思想的提炼，为了演示发布的良好效果，请言简意赅的阐述您的观点。您的正文已经经简明扼要，字字珠玑，但信息却千丝万缕、错综复杂，需要用更多的文字来表述；但请您尽可能提炼思想的精髓，否则容易造成观者的阅读压力，适得其反。&#13;正如我们都希望改变世界，希望给别人带去光明，但更多时候我们只需要播下一颗种子，自然有微风吹拂，雨露滋养。恰如其分的表达观点，往往事半功倍。为了能让您有更直观的字数感受，并进一步方便使用，我们为您标注了最适合的位置。您输入的文字到这里时，就是最佳视觉效果，请您务必注意。"/>
  <p:tag name="KSO_WM_UNIT_NOCLEAR" val="0"/>
  <p:tag name="KSO_WM_UNIT_VALUE" val="460"/>
  <p:tag name="KSO_WM_UNIT_HIGHLIGHT" val="0"/>
  <p:tag name="KSO_WM_UNIT_COMPATIBLE" val="0"/>
  <p:tag name="KSO_WM_UNIT_DIAGRAM_ISNUMVISUAL" val="0"/>
  <p:tag name="KSO_WM_UNIT_DIAGRAM_ISREFERUNIT" val="0"/>
  <p:tag name="KSO_WM_UNIT_TYPE" val="f"/>
  <p:tag name="KSO_WM_UNIT_INDEX" val="1"/>
  <p:tag name="KSO_WM_UNIT_ID" val="custom20202661_9*f*1"/>
  <p:tag name="KSO_WM_TEMPLATE_CATEGORY" val="custom"/>
  <p:tag name="KSO_WM_TEMPLATE_INDEX" val="20202661"/>
  <p:tag name="KSO_WM_UNIT_LAYERLEVEL" val="1"/>
  <p:tag name="KSO_WM_TAG_VERSION" val="1.0"/>
  <p:tag name="KSO_WM_BEAUTIFY_FLAG" val="#wm#"/>
</p:tagLst>
</file>

<file path=ppt/tags/tag198.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199.xml><?xml version="1.0" encoding="utf-8"?>
<p:tagLst xmlns:p="http://schemas.openxmlformats.org/presentationml/2006/main">
  <p:tag name="KSO_WM_BEAUTIFY_FLAG" val="#wm#"/>
  <p:tag name="KSO_WM_TEMPLATE_CATEGORY" val="custom"/>
  <p:tag name="KSO_WM_TEMPLATE_INDEX" val="20202661"/>
  <p:tag name="KSO_WM_SPECIAL_SOURCE" val="bdnul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201.xml><?xml version="1.0" encoding="utf-8"?>
<p:tagLst xmlns:p="http://schemas.openxmlformats.org/presentationml/2006/main">
  <p:tag name="KSO_WM_UNIT_PRESET_TEXT" val="点击此处添加正文，文字是您思想的提炼，为了演示发布的良好效果，请言简意赅的阐述您的观点。您的正文已经经简明扼要，字字珠玑，但信息却千丝万缕、错综复杂，需要用更多的文字来表述；但请您尽可能提炼思想的精髓，否则容易造成观者的阅读压力，适得其反。&#13;正如我们都希望改变世界，希望给别人带去光明，但更多时候我们只需要播下一颗种子，自然有微风吹拂，雨露滋养。恰如其分的表达观点，往往事半功倍。为了能让您有更直观的字数感受，并进一步方便使用，我们为您标注了最适合的位置。您输入的文字到这里时，就是最佳视觉效果，请您务必注意。"/>
  <p:tag name="KSO_WM_UNIT_NOCLEAR" val="0"/>
  <p:tag name="KSO_WM_UNIT_VALUE" val="460"/>
  <p:tag name="KSO_WM_UNIT_HIGHLIGHT" val="0"/>
  <p:tag name="KSO_WM_UNIT_COMPATIBLE" val="0"/>
  <p:tag name="KSO_WM_UNIT_DIAGRAM_ISNUMVISUAL" val="0"/>
  <p:tag name="KSO_WM_UNIT_DIAGRAM_ISREFERUNIT" val="0"/>
  <p:tag name="KSO_WM_UNIT_TYPE" val="f"/>
  <p:tag name="KSO_WM_UNIT_INDEX" val="1"/>
  <p:tag name="KSO_WM_UNIT_ID" val="custom20202661_9*f*1"/>
  <p:tag name="KSO_WM_TEMPLATE_CATEGORY" val="custom"/>
  <p:tag name="KSO_WM_TEMPLATE_INDEX" val="20202661"/>
  <p:tag name="KSO_WM_UNIT_LAYERLEVEL" val="1"/>
  <p:tag name="KSO_WM_TAG_VERSION" val="1.0"/>
  <p:tag name="KSO_WM_BEAUTIFY_FLAG" val="#wm#"/>
</p:tagLst>
</file>

<file path=ppt/tags/tag202.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203.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204.xml><?xml version="1.0" encoding="utf-8"?>
<p:tagLst xmlns:p="http://schemas.openxmlformats.org/presentationml/2006/main">
  <p:tag name="KSO_WM_UNIT_PRESET_TEXT" val="点击此处添加正文，文字是您思想的提炼，为了演示发布的良好效果，请言简意赅的阐述您的观点。您的正文已经经简明扼要，字字珠玑，但信息却千丝万缕、错综复杂，需要用更多的文字来表述；但请您尽可能提炼思想的精髓，否则容易造成观者的阅读压力，适得其反。&#13;正如我们都希望改变世界，希望给别人带去光明，但更多时候我们只需要播下一颗种子，自然有微风吹拂，雨露滋养。恰如其分的表达观点，往往事半功倍。为了能让您有更直观的字数感受，并进一步方便使用，我们为您标注了最适合的位置。您输入的文字到这里时，就是最佳视觉效果，请您务必注意。"/>
  <p:tag name="KSO_WM_UNIT_NOCLEAR" val="0"/>
  <p:tag name="KSO_WM_UNIT_VALUE" val="460"/>
  <p:tag name="KSO_WM_UNIT_HIGHLIGHT" val="0"/>
  <p:tag name="KSO_WM_UNIT_COMPATIBLE" val="0"/>
  <p:tag name="KSO_WM_UNIT_DIAGRAM_ISNUMVISUAL" val="0"/>
  <p:tag name="KSO_WM_UNIT_DIAGRAM_ISREFERUNIT" val="0"/>
  <p:tag name="KSO_WM_UNIT_TYPE" val="f"/>
  <p:tag name="KSO_WM_UNIT_INDEX" val="1"/>
  <p:tag name="KSO_WM_UNIT_ID" val="custom20202661_9*f*1"/>
  <p:tag name="KSO_WM_TEMPLATE_CATEGORY" val="custom"/>
  <p:tag name="KSO_WM_TEMPLATE_INDEX" val="20202661"/>
  <p:tag name="KSO_WM_UNIT_LAYERLEVEL" val="1"/>
  <p:tag name="KSO_WM_TAG_VERSION" val="1.0"/>
  <p:tag name="KSO_WM_BEAUTIFY_FLAG" val="#wm#"/>
</p:tagLst>
</file>

<file path=ppt/tags/tag205.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206.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207.xml><?xml version="1.0" encoding="utf-8"?>
<p:tagLst xmlns:p="http://schemas.openxmlformats.org/presentationml/2006/main">
  <p:tag name="KSO_WM_UNIT_PRESET_TEXT" val="点击此处添加正文，文字是您思想的提炼，为了演示发布的良好效果，请言简意赅的阐述您的观点。您的正文已经经简明扼要，字字珠玑，但信息却千丝万缕、错综复杂，需要用更多的文字来表述；但请您尽可能提炼思想的精髓，否则容易造成观者的阅读压力，适得其反。&#13;正如我们都希望改变世界，希望给别人带去光明，但更多时候我们只需要播下一颗种子，自然有微风吹拂，雨露滋养。恰如其分的表达观点，往往事半功倍。为了能让您有更直观的字数感受，并进一步方便使用，我们为您标注了最适合的位置。您输入的文字到这里时，就是最佳视觉效果，请您务必注意。"/>
  <p:tag name="KSO_WM_UNIT_NOCLEAR" val="0"/>
  <p:tag name="KSO_WM_UNIT_VALUE" val="460"/>
  <p:tag name="KSO_WM_UNIT_HIGHLIGHT" val="0"/>
  <p:tag name="KSO_WM_UNIT_COMPATIBLE" val="0"/>
  <p:tag name="KSO_WM_UNIT_DIAGRAM_ISNUMVISUAL" val="0"/>
  <p:tag name="KSO_WM_UNIT_DIAGRAM_ISREFERUNIT" val="0"/>
  <p:tag name="KSO_WM_UNIT_TYPE" val="f"/>
  <p:tag name="KSO_WM_UNIT_INDEX" val="1"/>
  <p:tag name="KSO_WM_UNIT_ID" val="custom20202661_9*f*1"/>
  <p:tag name="KSO_WM_TEMPLATE_CATEGORY" val="custom"/>
  <p:tag name="KSO_WM_TEMPLATE_INDEX" val="20202661"/>
  <p:tag name="KSO_WM_UNIT_LAYERLEVEL" val="1"/>
  <p:tag name="KSO_WM_TAG_VERSION" val="1.0"/>
  <p:tag name="KSO_WM_BEAUTIFY_FLAG" val="#wm#"/>
</p:tagLst>
</file>

<file path=ppt/tags/tag208.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209.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7*e*1"/>
  <p:tag name="KSO_WM_TEMPLATE_CATEGORY" val="custom"/>
  <p:tag name="KSO_WM_TEMPLATE_INDEX" val="20202661"/>
  <p:tag name="KSO_WM_UNIT_LAYERLEVEL" val="1"/>
  <p:tag name="KSO_WM_TAG_VERSION" val="1.0"/>
  <p:tag name="KSO_WM_BEAUTIFY_FLAG" val="#wm#"/>
  <p:tag name="KSO_WM_UNIT_PRESET_TEXT" val="PART  01"/>
  <p:tag name="KSO_WM_UNIT_NOCLEAR" val="0"/>
  <p:tag name="KSO_WM_UNIT_VALUE" val="4"/>
  <p:tag name="KSO_WM_UNIT_TYPE" val="e"/>
  <p:tag name="KSO_WM_UNIT_INDEX" val="1"/>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7*a*1"/>
  <p:tag name="KSO_WM_TEMPLATE_CATEGORY" val="custom"/>
  <p:tag name="KSO_WM_TEMPLATE_INDEX" val="20202661"/>
  <p:tag name="KSO_WM_UNIT_LAYERLEVEL" val="1"/>
  <p:tag name="KSO_WM_TAG_VERSION" val="1.0"/>
  <p:tag name="KSO_WM_BEAUTIFY_FLAG" val="#wm#"/>
  <p:tag name="KSO_WM_UNIT_ISCONTENTSTITLE" val="0"/>
  <p:tag name="KSO_WM_UNIT_PRESET_TEXT" val="单击此处添加标题"/>
  <p:tag name="KSO_WM_UNIT_NOCLEAR" val="0"/>
  <p:tag name="KSO_WM_UNIT_VALUE" val="10"/>
  <p:tag name="KSO_WM_UNIT_TYPE" val="a"/>
  <p:tag name="KSO_WM_UNIT_INDEX" val="1"/>
</p:tagLst>
</file>

<file path=ppt/tags/tag212.xml><?xml version="1.0" encoding="utf-8"?>
<p:tagLst xmlns:p="http://schemas.openxmlformats.org/presentationml/2006/main">
  <p:tag name="KSO_WM_SLIDE_ID" val="custom20202661_7"/>
  <p:tag name="KSO_WM_TEMPLATE_SUBCATEGORY" val="0"/>
  <p:tag name="KSO_WM_TEMPLATE_MASTER_TYPE" val="1"/>
  <p:tag name="KSO_WM_TEMPLATE_COLOR_TYPE" val="1"/>
  <p:tag name="KSO_WM_SLIDE_ITEM_CNT" val="0"/>
  <p:tag name="KSO_WM_SLIDE_INDEX" val="7"/>
  <p:tag name="KSO_WM_TAG_VERSION" val="1.0"/>
  <p:tag name="KSO_WM_BEAUTIFY_FLAG" val="#wm#"/>
  <p:tag name="KSO_WM_TEMPLATE_CATEGORY" val="custom"/>
  <p:tag name="KSO_WM_TEMPLATE_INDEX" val="20202661"/>
  <p:tag name="KSO_WM_SLIDE_TYPE" val="sectionTitle"/>
  <p:tag name="KSO_WM_SLIDE_SUBTYPE" val="pureTxt"/>
  <p:tag name="KSO_WM_SLIDE_LAYOUT" val="a_e"/>
  <p:tag name="KSO_WM_SLIDE_LAYOUT_CNT" val="1_1"/>
  <p:tag name="KSO_WM_SPECIAL_SOURCE" val="bdnull"/>
</p:tagLst>
</file>

<file path=ppt/tags/tag213.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214.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215.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216.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217.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218.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219.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221.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222.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223.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224.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7*e*1"/>
  <p:tag name="KSO_WM_TEMPLATE_CATEGORY" val="custom"/>
  <p:tag name="KSO_WM_TEMPLATE_INDEX" val="20202661"/>
  <p:tag name="KSO_WM_UNIT_LAYERLEVEL" val="1"/>
  <p:tag name="KSO_WM_TAG_VERSION" val="1.0"/>
  <p:tag name="KSO_WM_BEAUTIFY_FLAG" val="#wm#"/>
  <p:tag name="KSO_WM_UNIT_PRESET_TEXT" val="PART  01"/>
  <p:tag name="KSO_WM_UNIT_NOCLEAR" val="0"/>
  <p:tag name="KSO_WM_UNIT_VALUE" val="4"/>
  <p:tag name="KSO_WM_UNIT_TYPE" val="e"/>
  <p:tag name="KSO_WM_UNIT_INDEX" val="1"/>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661_7*a*1"/>
  <p:tag name="KSO_WM_TEMPLATE_CATEGORY" val="custom"/>
  <p:tag name="KSO_WM_TEMPLATE_INDEX" val="20202661"/>
  <p:tag name="KSO_WM_UNIT_LAYERLEVEL" val="1"/>
  <p:tag name="KSO_WM_TAG_VERSION" val="1.0"/>
  <p:tag name="KSO_WM_BEAUTIFY_FLAG" val="#wm#"/>
  <p:tag name="KSO_WM_UNIT_ISCONTENTSTITLE" val="0"/>
  <p:tag name="KSO_WM_UNIT_PRESET_TEXT" val="单击此处添加标题"/>
  <p:tag name="KSO_WM_UNIT_NOCLEAR" val="0"/>
  <p:tag name="KSO_WM_UNIT_VALUE" val="10"/>
  <p:tag name="KSO_WM_UNIT_TYPE" val="a"/>
  <p:tag name="KSO_WM_UNIT_INDEX" val="1"/>
</p:tagLst>
</file>

<file path=ppt/tags/tag227.xml><?xml version="1.0" encoding="utf-8"?>
<p:tagLst xmlns:p="http://schemas.openxmlformats.org/presentationml/2006/main">
  <p:tag name="KSO_WM_SLIDE_ID" val="custom20202661_7"/>
  <p:tag name="KSO_WM_TEMPLATE_SUBCATEGORY" val="0"/>
  <p:tag name="KSO_WM_TEMPLATE_MASTER_TYPE" val="1"/>
  <p:tag name="KSO_WM_TEMPLATE_COLOR_TYPE" val="1"/>
  <p:tag name="KSO_WM_SLIDE_ITEM_CNT" val="0"/>
  <p:tag name="KSO_WM_SLIDE_INDEX" val="7"/>
  <p:tag name="KSO_WM_TAG_VERSION" val="1.0"/>
  <p:tag name="KSO_WM_BEAUTIFY_FLAG" val="#wm#"/>
  <p:tag name="KSO_WM_TEMPLATE_CATEGORY" val="custom"/>
  <p:tag name="KSO_WM_TEMPLATE_INDEX" val="20202661"/>
  <p:tag name="KSO_WM_SLIDE_TYPE" val="sectionTitle"/>
  <p:tag name="KSO_WM_SLIDE_SUBTYPE" val="pureTxt"/>
  <p:tag name="KSO_WM_SLIDE_LAYOUT" val="a_e"/>
  <p:tag name="KSO_WM_SLIDE_LAYOUT_CNT" val="1_1"/>
  <p:tag name="KSO_WM_SPECIAL_SOURCE" val="bdnull"/>
</p:tagLst>
</file>

<file path=ppt/tags/tag228.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61_9*a*1"/>
  <p:tag name="KSO_WM_TEMPLATE_CATEGORY" val="custom"/>
  <p:tag name="KSO_WM_TEMPLATE_INDEX" val="20202661"/>
  <p:tag name="KSO_WM_UNIT_LAYERLEVEL" val="1"/>
  <p:tag name="KSO_WM_TAG_VERSION" val="1.0"/>
  <p:tag name="KSO_WM_BEAUTIFY_FLAG" val="#wm#"/>
</p:tagLst>
</file>

<file path=ppt/tags/tag229.xml><?xml version="1.0" encoding="utf-8"?>
<p:tagLst xmlns:p="http://schemas.openxmlformats.org/presentationml/2006/main">
  <p:tag name="KSO_WM_SLIDE_ID" val="custom20202661_9"/>
  <p:tag name="KSO_WM_TEMPLATE_SUBCATEGORY" val="0"/>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61"/>
  <p:tag name="KSO_WM_SLIDE_LAYOUT" val="a_f"/>
  <p:tag name="KSO_WM_SLIDE_LAYOUT_CNT" val="1_1"/>
  <p:tag name="KSO_WM_TEMPLATE_MASTER_TYPE" val="1"/>
  <p:tag name="KSO_WM_TEMPLATE_COLOR_TYPE" val="1"/>
  <p:tag name="KSO_WM_SPECIAL_SOURCE" val="bdnull"/>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UNIT_TYPE" val="y"/>
  <p:tag name="KSO_WM_UNIT_INDEX" val="1"/>
  <p:tag name="KSO_WM_SLIDE_BACKGROUND_MASK_FLAG" val="1"/>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Lst>
</file>

<file path=ppt/tags/tag7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i*2"/>
  <p:tag name="KSO_WM_UNIT_LAYERLEVEL" val="1"/>
  <p:tag name="KSO_WM_TAG_VERSION" val="1.0"/>
  <p:tag name="KSO_WM_BEAUTIFY_FLAG" val="#wm#"/>
  <p:tag name="KSO_WM_UNIT_TYPE" val="i"/>
  <p:tag name="KSO_WM_UNIT_INDEX" val="2"/>
</p:tagLst>
</file>

<file path=ppt/tags/tag7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i*4"/>
  <p:tag name="KSO_WM_UNIT_LAYERLEVEL" val="1"/>
  <p:tag name="KSO_WM_TAG_VERSION" val="1.0"/>
  <p:tag name="KSO_WM_BEAUTIFY_FLAG" val="#wm#"/>
  <p:tag name="KSO_WM_UNIT_TYPE" val="i"/>
  <p:tag name="KSO_WM_UNIT_INDEX" val="4"/>
</p:tagLst>
</file>

<file path=ppt/tags/tag7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i*3"/>
  <p:tag name="KSO_WM_UNIT_LAYERLEVEL" val="1"/>
  <p:tag name="KSO_WM_TAG_VERSION" val="1.0"/>
  <p:tag name="KSO_WM_BEAUTIFY_FLAG" val="#wm#"/>
  <p:tag name="KSO_WM_UNIT_TYPE" val="i"/>
  <p:tag name="KSO_WM_UNIT_INDEX" val="3"/>
</p:tagLst>
</file>

<file path=ppt/tags/tag7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i*6"/>
  <p:tag name="KSO_WM_UNIT_LAYERLEVEL" val="1"/>
  <p:tag name="KSO_WM_TAG_VERSION" val="1.0"/>
  <p:tag name="KSO_WM_BEAUTIFY_FLAG" val="#wm#"/>
  <p:tag name="KSO_WM_UNIT_TYPE" val="i"/>
  <p:tag name="KSO_WM_UNIT_INDEX" val="6"/>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8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i*5"/>
  <p:tag name="KSO_WM_UNIT_LAYERLEVEL" val="1"/>
  <p:tag name="KSO_WM_TAG_VERSION" val="1.0"/>
  <p:tag name="KSO_WM_BEAUTIFY_FLAG" val="#wm#"/>
  <p:tag name="KSO_WM_UNIT_TYPE" val="i"/>
  <p:tag name="KSO_WM_UNIT_INDEX" val="5"/>
</p:tagLst>
</file>

<file path=ppt/tags/tag8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i*7"/>
  <p:tag name="KSO_WM_UNIT_LAYERLEVEL" val="1"/>
  <p:tag name="KSO_WM_TAG_VERSION" val="1.0"/>
  <p:tag name="KSO_WM_BEAUTIFY_FLAG" val="#wm#"/>
  <p:tag name="KSO_WM_UNIT_TYPE" val="i"/>
  <p:tag name="KSO_WM_UNIT_INDEX" val="7"/>
</p:tagLst>
</file>

<file path=ppt/tags/tag8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i*8"/>
  <p:tag name="KSO_WM_UNIT_LAYERLEVEL" val="1"/>
  <p:tag name="KSO_WM_TAG_VERSION" val="1.0"/>
  <p:tag name="KSO_WM_BEAUTIFY_FLAG" val="#wm#"/>
  <p:tag name="KSO_WM_UNIT_TYPE" val="i"/>
  <p:tag name="KSO_WM_UNIT_INDEX" val="8"/>
</p:tagLst>
</file>

<file path=ppt/tags/tag8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i*10"/>
  <p:tag name="KSO_WM_UNIT_LAYERLEVEL" val="1"/>
  <p:tag name="KSO_WM_TAG_VERSION" val="1.0"/>
  <p:tag name="KSO_WM_BEAUTIFY_FLAG" val="#wm#"/>
  <p:tag name="KSO_WM_UNIT_TYPE" val="i"/>
  <p:tag name="KSO_WM_UNIT_INDEX" val="10"/>
</p:tagLst>
</file>

<file path=ppt/tags/tag8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i*9"/>
  <p:tag name="KSO_WM_UNIT_LAYERLEVEL" val="1"/>
  <p:tag name="KSO_WM_TAG_VERSION" val="1.0"/>
  <p:tag name="KSO_WM_BEAUTIFY_FLAG" val="#wm#"/>
  <p:tag name="KSO_WM_UNIT_TYPE" val="i"/>
  <p:tag name="KSO_WM_UNIT_INDEX" val="9"/>
</p:tagLst>
</file>

<file path=ppt/tags/tag8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i*2"/>
  <p:tag name="KSO_WM_UNIT_LAYERLEVEL" val="1"/>
  <p:tag name="KSO_WM_TAG_VERSION" val="1.0"/>
  <p:tag name="KSO_WM_BEAUTIFY_FLAG" val="#wm#"/>
  <p:tag name="KSO_WM_SLIDE_BACKGROUND_TYPE" val="frame"/>
  <p:tag name="KSO_WM_SLIDE_BK_DARK_LIGHT" val="2"/>
  <p:tag name="KSO_WM_UNIT_TYPE" val="i"/>
  <p:tag name="KSO_WM_UNIT_INDEX"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 name="KSO_WM_SLIDE_BACKGROUND_TYPE" val="leftRight"/>
  <p:tag name="KSO_WM_SLIDE_BK_DARK_LIGHT" val="2"/>
</p:tagLst>
</file>

<file path=ppt/tags/tag9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heme/theme1.xml><?xml version="1.0" encoding="utf-8"?>
<a:theme xmlns:a="http://schemas.openxmlformats.org/drawingml/2006/main" name="Office 主题​​">
  <a:themeElements>
    <a:clrScheme name="自定义 68">
      <a:dk1>
        <a:sysClr val="windowText" lastClr="000000"/>
      </a:dk1>
      <a:lt1>
        <a:sysClr val="window" lastClr="FFFFFF"/>
      </a:lt1>
      <a:dk2>
        <a:srgbClr val="F2F2F2"/>
      </a:dk2>
      <a:lt2>
        <a:srgbClr val="FFFFFF"/>
      </a:lt2>
      <a:accent1>
        <a:srgbClr val="40D0B8"/>
      </a:accent1>
      <a:accent2>
        <a:srgbClr val="45BDAB"/>
      </a:accent2>
      <a:accent3>
        <a:srgbClr val="4BAB9E"/>
      </a:accent3>
      <a:accent4>
        <a:srgbClr val="509892"/>
      </a:accent4>
      <a:accent5>
        <a:srgbClr val="568685"/>
      </a:accent5>
      <a:accent6>
        <a:srgbClr val="5B7378"/>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2385</Words>
  <Application>WPS 演示</Application>
  <PresentationFormat>宽屏</PresentationFormat>
  <Paragraphs>111</Paragraphs>
  <Slides>24</Slides>
  <Notes>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24</vt:i4>
      </vt:variant>
    </vt:vector>
  </HeadingPairs>
  <TitlesOfParts>
    <vt:vector size="32" baseType="lpstr">
      <vt:lpstr>Arial</vt:lpstr>
      <vt:lpstr>宋体</vt:lpstr>
      <vt:lpstr>Wingdings</vt:lpstr>
      <vt:lpstr>微软雅黑</vt:lpstr>
      <vt:lpstr>汉仪旗黑-85S</vt:lpstr>
      <vt:lpstr>Arial Unicode MS</vt:lpstr>
      <vt:lpstr>Calibri</vt:lpstr>
      <vt:lpstr>Office 主题​​</vt:lpstr>
      <vt:lpstr>近代中国社会的 半殖民地半封建性质</vt:lpstr>
      <vt:lpstr>PowerPoint 演示文稿</vt:lpstr>
      <vt:lpstr>为什么要认识近代中国社会的性质</vt:lpstr>
      <vt:lpstr>PowerPoint 演示文稿</vt:lpstr>
      <vt:lpstr>PowerPoint 演示文稿</vt:lpstr>
      <vt:lpstr>鸦片战争后中国社会的两个根本性变化</vt:lpstr>
      <vt:lpstr>1、独立的中国逐步变为半殖民地的中国</vt:lpstr>
      <vt:lpstr>1、独立的中国逐步变为半殖民地的中国</vt:lpstr>
      <vt:lpstr>1、独立的中国逐步变为半殖民地的中国</vt:lpstr>
      <vt:lpstr>1、独立的中国逐步变为半殖民地的中国</vt:lpstr>
      <vt:lpstr>PowerPoint 演示文稿</vt:lpstr>
      <vt:lpstr>1、独立的中国逐步变为半殖民地的中国</vt:lpstr>
      <vt:lpstr>1、独立的中国逐步变为半殖民地的中国</vt:lpstr>
      <vt:lpstr>2、封建的中国逐步变为半封建的中国</vt:lpstr>
      <vt:lpstr>2、封建的中国逐步变为半封建的中国</vt:lpstr>
      <vt:lpstr>鸦片战争后中国社会的两个根本性变化</vt:lpstr>
      <vt:lpstr>2、封建的中国逐步变为半封建的中国</vt:lpstr>
      <vt:lpstr>1、帝国主义列强日益成为支配中国的决定性力量</vt:lpstr>
      <vt:lpstr>2、封建统治者完全沦为列强的工具</vt:lpstr>
      <vt:lpstr>3、封建剥削制度依旧存在和保持</vt:lpstr>
      <vt:lpstr>4、兼具软弱性和依附性的民族资本主义</vt:lpstr>
      <vt:lpstr>4、兼具软弱性和依附性的民族资本主义</vt:lpstr>
      <vt:lpstr>半殖民地半封建社会的主要特征 </vt:lpstr>
      <vt:lpstr>6、人民群众遭受三座大山的压迫</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许益新</cp:lastModifiedBy>
  <cp:revision>176</cp:revision>
  <dcterms:created xsi:type="dcterms:W3CDTF">2019-06-19T02:08:00Z</dcterms:created>
  <dcterms:modified xsi:type="dcterms:W3CDTF">2021-04-05T07:59:26Z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2052-11.1.0.10356</vt:lpwstr>
  </property>
  <property fmtid="{D5CDD505-2E9C-101B-9397-08002B2CF9AE}" pid="3" name="ICV">
    <vt:lpwstr>35EE357C1BEC476A9D394F635BED237F</vt:lpwstr>
  </property>
</Properties>
</file>