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85" r:id="rId2"/>
    <p:sldId id="358" r:id="rId3"/>
    <p:sldId id="365" r:id="rId4"/>
    <p:sldId id="340" r:id="rId5"/>
    <p:sldId id="341" r:id="rId6"/>
    <p:sldId id="353" r:id="rId7"/>
    <p:sldId id="257" r:id="rId8"/>
    <p:sldId id="361" r:id="rId9"/>
    <p:sldId id="357" r:id="rId10"/>
    <p:sldId id="260" r:id="rId11"/>
    <p:sldId id="275" r:id="rId12"/>
    <p:sldId id="362" r:id="rId13"/>
    <p:sldId id="366" r:id="rId14"/>
    <p:sldId id="367" r:id="rId15"/>
    <p:sldId id="258" r:id="rId16"/>
    <p:sldId id="370" r:id="rId17"/>
    <p:sldId id="369" r:id="rId18"/>
    <p:sldId id="288" r:id="rId19"/>
    <p:sldId id="394" r:id="rId20"/>
    <p:sldId id="371" r:id="rId21"/>
    <p:sldId id="372" r:id="rId22"/>
    <p:sldId id="289" r:id="rId23"/>
    <p:sldId id="373" r:id="rId24"/>
    <p:sldId id="395" r:id="rId25"/>
    <p:sldId id="291" r:id="rId26"/>
    <p:sldId id="287" r:id="rId27"/>
    <p:sldId id="314" r:id="rId28"/>
    <p:sldId id="292" r:id="rId29"/>
    <p:sldId id="374" r:id="rId30"/>
    <p:sldId id="342" r:id="rId31"/>
    <p:sldId id="375" r:id="rId32"/>
    <p:sldId id="377" r:id="rId33"/>
    <p:sldId id="378" r:id="rId34"/>
    <p:sldId id="379" r:id="rId35"/>
    <p:sldId id="376" r:id="rId36"/>
    <p:sldId id="396" r:id="rId37"/>
    <p:sldId id="305" r:id="rId38"/>
    <p:sldId id="380" r:id="rId39"/>
    <p:sldId id="348" r:id="rId40"/>
    <p:sldId id="364" r:id="rId41"/>
    <p:sldId id="381" r:id="rId42"/>
    <p:sldId id="363" r:id="rId43"/>
    <p:sldId id="382" r:id="rId44"/>
    <p:sldId id="397" r:id="rId45"/>
    <p:sldId id="354" r:id="rId46"/>
    <p:sldId id="307" r:id="rId47"/>
    <p:sldId id="310" r:id="rId48"/>
    <p:sldId id="398" r:id="rId49"/>
    <p:sldId id="383" r:id="rId50"/>
    <p:sldId id="384" r:id="rId51"/>
    <p:sldId id="385" r:id="rId52"/>
    <p:sldId id="386" r:id="rId53"/>
    <p:sldId id="399" r:id="rId54"/>
    <p:sldId id="387" r:id="rId55"/>
    <p:sldId id="388" r:id="rId56"/>
    <p:sldId id="323" r:id="rId57"/>
    <p:sldId id="389" r:id="rId58"/>
    <p:sldId id="392" r:id="rId59"/>
    <p:sldId id="390" r:id="rId60"/>
    <p:sldId id="347" r:id="rId61"/>
    <p:sldId id="352" r:id="rId62"/>
    <p:sldId id="312" r:id="rId63"/>
  </p:sldIdLst>
  <p:sldSz cx="9144000" cy="6858000" type="screen4x3"/>
  <p:notesSz cx="7315200" cy="9601200"/>
  <p:defaultTextStyle>
    <a:defPPr>
      <a:defRPr lang="en-US"/>
    </a:defPPr>
    <a:lvl1pPr algn="r" rtl="0" fontAlgn="base">
      <a:spcBef>
        <a:spcPct val="0"/>
      </a:spcBef>
      <a:spcAft>
        <a:spcPct val="0"/>
      </a:spcAft>
      <a:defRPr sz="3200" kern="1200">
        <a:solidFill>
          <a:schemeClr val="bg1"/>
        </a:solidFill>
        <a:latin typeface="Verdana" pitchFamily="34" charset="0"/>
        <a:ea typeface="+mn-ea"/>
        <a:cs typeface="+mn-cs"/>
      </a:defRPr>
    </a:lvl1pPr>
    <a:lvl2pPr marL="457200" algn="r" rtl="0" fontAlgn="base">
      <a:spcBef>
        <a:spcPct val="0"/>
      </a:spcBef>
      <a:spcAft>
        <a:spcPct val="0"/>
      </a:spcAft>
      <a:defRPr sz="3200" kern="1200">
        <a:solidFill>
          <a:schemeClr val="bg1"/>
        </a:solidFill>
        <a:latin typeface="Verdana" pitchFamily="34" charset="0"/>
        <a:ea typeface="+mn-ea"/>
        <a:cs typeface="+mn-cs"/>
      </a:defRPr>
    </a:lvl2pPr>
    <a:lvl3pPr marL="914400" algn="r" rtl="0" fontAlgn="base">
      <a:spcBef>
        <a:spcPct val="0"/>
      </a:spcBef>
      <a:spcAft>
        <a:spcPct val="0"/>
      </a:spcAft>
      <a:defRPr sz="3200" kern="1200">
        <a:solidFill>
          <a:schemeClr val="bg1"/>
        </a:solidFill>
        <a:latin typeface="Verdana" pitchFamily="34" charset="0"/>
        <a:ea typeface="+mn-ea"/>
        <a:cs typeface="+mn-cs"/>
      </a:defRPr>
    </a:lvl3pPr>
    <a:lvl4pPr marL="1371600" algn="r" rtl="0" fontAlgn="base">
      <a:spcBef>
        <a:spcPct val="0"/>
      </a:spcBef>
      <a:spcAft>
        <a:spcPct val="0"/>
      </a:spcAft>
      <a:defRPr sz="3200" kern="1200">
        <a:solidFill>
          <a:schemeClr val="bg1"/>
        </a:solidFill>
        <a:latin typeface="Verdana" pitchFamily="34" charset="0"/>
        <a:ea typeface="+mn-ea"/>
        <a:cs typeface="+mn-cs"/>
      </a:defRPr>
    </a:lvl4pPr>
    <a:lvl5pPr marL="1828800" algn="r" rtl="0" fontAlgn="base">
      <a:spcBef>
        <a:spcPct val="0"/>
      </a:spcBef>
      <a:spcAft>
        <a:spcPct val="0"/>
      </a:spcAft>
      <a:defRPr sz="3200" kern="1200">
        <a:solidFill>
          <a:schemeClr val="bg1"/>
        </a:solidFill>
        <a:latin typeface="Verdana" pitchFamily="34" charset="0"/>
        <a:ea typeface="+mn-ea"/>
        <a:cs typeface="+mn-cs"/>
      </a:defRPr>
    </a:lvl5pPr>
    <a:lvl6pPr marL="2286000" algn="l" defTabSz="914400" rtl="0" eaLnBrk="1" latinLnBrk="0" hangingPunct="1">
      <a:defRPr sz="3200" kern="1200">
        <a:solidFill>
          <a:schemeClr val="bg1"/>
        </a:solidFill>
        <a:latin typeface="Verdana" pitchFamily="34" charset="0"/>
        <a:ea typeface="+mn-ea"/>
        <a:cs typeface="+mn-cs"/>
      </a:defRPr>
    </a:lvl6pPr>
    <a:lvl7pPr marL="2743200" algn="l" defTabSz="914400" rtl="0" eaLnBrk="1" latinLnBrk="0" hangingPunct="1">
      <a:defRPr sz="3200" kern="1200">
        <a:solidFill>
          <a:schemeClr val="bg1"/>
        </a:solidFill>
        <a:latin typeface="Verdana" pitchFamily="34" charset="0"/>
        <a:ea typeface="+mn-ea"/>
        <a:cs typeface="+mn-cs"/>
      </a:defRPr>
    </a:lvl7pPr>
    <a:lvl8pPr marL="3200400" algn="l" defTabSz="914400" rtl="0" eaLnBrk="1" latinLnBrk="0" hangingPunct="1">
      <a:defRPr sz="3200" kern="1200">
        <a:solidFill>
          <a:schemeClr val="bg1"/>
        </a:solidFill>
        <a:latin typeface="Verdana" pitchFamily="34" charset="0"/>
        <a:ea typeface="+mn-ea"/>
        <a:cs typeface="+mn-cs"/>
      </a:defRPr>
    </a:lvl8pPr>
    <a:lvl9pPr marL="3657600" algn="l" defTabSz="914400" rtl="0" eaLnBrk="1" latinLnBrk="0" hangingPunct="1">
      <a:defRPr sz="3200" kern="1200">
        <a:solidFill>
          <a:schemeClr val="bg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DE9254"/>
    <a:srgbClr val="CC6600"/>
    <a:srgbClr val="333399"/>
    <a:srgbClr val="669900"/>
    <a:srgbClr val="808000"/>
    <a:srgbClr val="BDBA3D"/>
    <a:srgbClr val="5F5F5F"/>
    <a:srgbClr val="0099CB"/>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60"/>
  </p:normalViewPr>
  <p:slideViewPr>
    <p:cSldViewPr>
      <p:cViewPr varScale="1">
        <p:scale>
          <a:sx n="96" d="100"/>
          <a:sy n="96" d="100"/>
        </p:scale>
        <p:origin x="3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1EA89-63BC-49BC-941A-5A25F549DA4F}" type="doc">
      <dgm:prSet loTypeId="urn:microsoft.com/office/officeart/2005/8/layout/hProcess11" loCatId="process" qsTypeId="urn:microsoft.com/office/officeart/2005/8/quickstyle/3d1" qsCatId="3D" csTypeId="urn:microsoft.com/office/officeart/2005/8/colors/colorful1" csCatId="colorful" phldr="1"/>
      <dgm:spPr/>
      <dgm:t>
        <a:bodyPr/>
        <a:lstStyle/>
        <a:p>
          <a:endParaRPr lang="zh-CN" altLang="en-US"/>
        </a:p>
      </dgm:t>
    </dgm:pt>
    <dgm:pt modelId="{FA67FA04-F838-4CA0-9F99-7ECFAD272F06}">
      <dgm:prSet custT="1"/>
      <dgm:spPr/>
      <dgm:t>
        <a:bodyPr/>
        <a:lstStyle/>
        <a:p>
          <a:pPr algn="just"/>
          <a:endParaRPr lang="zh-CN" sz="1800" dirty="0">
            <a:solidFill>
              <a:srgbClr val="C00000"/>
            </a:solidFill>
          </a:endParaRPr>
        </a:p>
      </dgm:t>
    </dgm:pt>
    <dgm:pt modelId="{534E8EA1-3E95-4B14-9853-830E3B3EF987}" type="parTrans" cxnId="{88497157-47EF-4AE0-AF7D-B8C1EC7B7B42}">
      <dgm:prSet/>
      <dgm:spPr/>
      <dgm:t>
        <a:bodyPr/>
        <a:lstStyle/>
        <a:p>
          <a:endParaRPr lang="zh-CN" altLang="en-US"/>
        </a:p>
      </dgm:t>
    </dgm:pt>
    <dgm:pt modelId="{90589ACC-BB77-4592-9BA2-648261862B81}" type="sibTrans" cxnId="{88497157-47EF-4AE0-AF7D-B8C1EC7B7B42}">
      <dgm:prSet/>
      <dgm:spPr/>
      <dgm:t>
        <a:bodyPr/>
        <a:lstStyle/>
        <a:p>
          <a:endParaRPr lang="zh-CN" altLang="en-US"/>
        </a:p>
      </dgm:t>
    </dgm:pt>
    <dgm:pt modelId="{C2F2B2BE-9432-4FD7-8408-E11CA4C55F62}">
      <dgm:prSet custT="1"/>
      <dgm:spPr/>
      <dgm:t>
        <a:bodyPr/>
        <a:lstStyle/>
        <a:p>
          <a:pPr algn="l"/>
          <a:endParaRPr lang="zh-CN" sz="1800" dirty="0">
            <a:solidFill>
              <a:srgbClr val="C00000"/>
            </a:solidFill>
          </a:endParaRPr>
        </a:p>
      </dgm:t>
    </dgm:pt>
    <dgm:pt modelId="{1913DD75-7B1A-47F5-90F9-B1CFD127A070}" type="parTrans" cxnId="{D2195579-91D8-43C7-B4DC-9212F15D6BB0}">
      <dgm:prSet/>
      <dgm:spPr/>
      <dgm:t>
        <a:bodyPr/>
        <a:lstStyle/>
        <a:p>
          <a:endParaRPr lang="zh-CN" altLang="en-US"/>
        </a:p>
      </dgm:t>
    </dgm:pt>
    <dgm:pt modelId="{5F5C32A0-65B3-48DF-A583-6C1F70C7C28B}" type="sibTrans" cxnId="{D2195579-91D8-43C7-B4DC-9212F15D6BB0}">
      <dgm:prSet/>
      <dgm:spPr/>
      <dgm:t>
        <a:bodyPr/>
        <a:lstStyle/>
        <a:p>
          <a:endParaRPr lang="zh-CN" altLang="en-US"/>
        </a:p>
      </dgm:t>
    </dgm:pt>
    <dgm:pt modelId="{EAF3A8B7-91B9-4F18-9BD4-3F732B20B393}">
      <dgm:prSet custT="1"/>
      <dgm:spPr/>
      <dgm:t>
        <a:bodyPr/>
        <a:lstStyle/>
        <a:p>
          <a:pPr algn="l"/>
          <a:endParaRPr lang="zh-CN" sz="1800" dirty="0">
            <a:solidFill>
              <a:srgbClr val="C00000"/>
            </a:solidFill>
          </a:endParaRPr>
        </a:p>
      </dgm:t>
    </dgm:pt>
    <dgm:pt modelId="{3B997106-71B8-4941-B0E8-01F87AF1D33F}" type="parTrans" cxnId="{2708DDEE-BBE2-484E-9F97-F27C4120D5B1}">
      <dgm:prSet/>
      <dgm:spPr/>
      <dgm:t>
        <a:bodyPr/>
        <a:lstStyle/>
        <a:p>
          <a:endParaRPr lang="zh-CN" altLang="en-US"/>
        </a:p>
      </dgm:t>
    </dgm:pt>
    <dgm:pt modelId="{06D61B57-A791-4E84-8FDD-DF62155A3E1B}" type="sibTrans" cxnId="{2708DDEE-BBE2-484E-9F97-F27C4120D5B1}">
      <dgm:prSet/>
      <dgm:spPr/>
      <dgm:t>
        <a:bodyPr/>
        <a:lstStyle/>
        <a:p>
          <a:endParaRPr lang="zh-CN" altLang="en-US"/>
        </a:p>
      </dgm:t>
    </dgm:pt>
    <dgm:pt modelId="{F4153ECF-5BAB-49D3-8021-92BE795ADB7C}" type="pres">
      <dgm:prSet presAssocID="{04A1EA89-63BC-49BC-941A-5A25F549DA4F}" presName="Name0" presStyleCnt="0">
        <dgm:presLayoutVars>
          <dgm:dir/>
          <dgm:resizeHandles val="exact"/>
        </dgm:presLayoutVars>
      </dgm:prSet>
      <dgm:spPr/>
    </dgm:pt>
    <dgm:pt modelId="{1A84AEC6-1A7F-4147-B9C6-6A8F1DD8EC54}" type="pres">
      <dgm:prSet presAssocID="{04A1EA89-63BC-49BC-941A-5A25F549DA4F}" presName="arrow" presStyleLbl="bgShp" presStyleIdx="0" presStyleCnt="1" custScaleX="86972" custScaleY="64740" custLinFactNeighborX="-384" custLinFactNeighborY="2574"/>
      <dgm:spPr/>
    </dgm:pt>
    <dgm:pt modelId="{C4668EE6-7219-4936-9C7C-558F5FB6077C}" type="pres">
      <dgm:prSet presAssocID="{04A1EA89-63BC-49BC-941A-5A25F549DA4F}" presName="points" presStyleCnt="0"/>
      <dgm:spPr/>
    </dgm:pt>
    <dgm:pt modelId="{5EE1DEB5-632F-4D1B-BC3A-F7F64ABFF8D6}" type="pres">
      <dgm:prSet presAssocID="{FA67FA04-F838-4CA0-9F99-7ECFAD272F06}" presName="compositeA" presStyleCnt="0"/>
      <dgm:spPr/>
    </dgm:pt>
    <dgm:pt modelId="{0D3A9995-B72E-494B-A18B-562D4C46CF1E}" type="pres">
      <dgm:prSet presAssocID="{FA67FA04-F838-4CA0-9F99-7ECFAD272F06}" presName="textA" presStyleLbl="revTx" presStyleIdx="0" presStyleCnt="3" custScaleX="219917" custLinFactNeighborX="28505" custLinFactNeighborY="7052">
        <dgm:presLayoutVars>
          <dgm:bulletEnabled val="1"/>
        </dgm:presLayoutVars>
      </dgm:prSet>
      <dgm:spPr/>
    </dgm:pt>
    <dgm:pt modelId="{B5E02438-AF86-46A8-9342-3F103DF10AA9}" type="pres">
      <dgm:prSet presAssocID="{FA67FA04-F838-4CA0-9F99-7ECFAD272F06}" presName="circleA" presStyleLbl="node1" presStyleIdx="0" presStyleCnt="3"/>
      <dgm:spPr/>
    </dgm:pt>
    <dgm:pt modelId="{2401BA3B-319B-497C-A5C6-3282ED1677DB}" type="pres">
      <dgm:prSet presAssocID="{FA67FA04-F838-4CA0-9F99-7ECFAD272F06}" presName="spaceA" presStyleCnt="0"/>
      <dgm:spPr/>
    </dgm:pt>
    <dgm:pt modelId="{84A54E48-44EF-490E-9ECB-E1FC9A46AD1E}" type="pres">
      <dgm:prSet presAssocID="{90589ACC-BB77-4592-9BA2-648261862B81}" presName="space" presStyleCnt="0"/>
      <dgm:spPr/>
    </dgm:pt>
    <dgm:pt modelId="{0ED63003-CC28-4391-A710-0CCDCFAA01CC}" type="pres">
      <dgm:prSet presAssocID="{C2F2B2BE-9432-4FD7-8408-E11CA4C55F62}" presName="compositeB" presStyleCnt="0"/>
      <dgm:spPr/>
    </dgm:pt>
    <dgm:pt modelId="{5C7CE338-E229-4101-ABEF-0EC853F950AE}" type="pres">
      <dgm:prSet presAssocID="{C2F2B2BE-9432-4FD7-8408-E11CA4C55F62}" presName="textB" presStyleLbl="revTx" presStyleIdx="1" presStyleCnt="3" custScaleX="247299" custLinFactNeighborX="26240" custLinFactNeighborY="1621">
        <dgm:presLayoutVars>
          <dgm:bulletEnabled val="1"/>
        </dgm:presLayoutVars>
      </dgm:prSet>
      <dgm:spPr/>
    </dgm:pt>
    <dgm:pt modelId="{E6524ACF-9FA2-48EC-A4F8-BB6257F1D390}" type="pres">
      <dgm:prSet presAssocID="{C2F2B2BE-9432-4FD7-8408-E11CA4C55F62}" presName="circleB" presStyleLbl="node1" presStyleIdx="1" presStyleCnt="3"/>
      <dgm:spPr/>
    </dgm:pt>
    <dgm:pt modelId="{513CA3DD-ED19-4DCE-A0AF-8F701F77BA3D}" type="pres">
      <dgm:prSet presAssocID="{C2F2B2BE-9432-4FD7-8408-E11CA4C55F62}" presName="spaceB" presStyleCnt="0"/>
      <dgm:spPr/>
    </dgm:pt>
    <dgm:pt modelId="{3CA3B563-F59A-402A-92D3-5DF77A47D898}" type="pres">
      <dgm:prSet presAssocID="{5F5C32A0-65B3-48DF-A583-6C1F70C7C28B}" presName="space" presStyleCnt="0"/>
      <dgm:spPr/>
    </dgm:pt>
    <dgm:pt modelId="{1B71DC35-E6F8-49D2-90C7-6EA57C1BE3E6}" type="pres">
      <dgm:prSet presAssocID="{EAF3A8B7-91B9-4F18-9BD4-3F732B20B393}" presName="compositeA" presStyleCnt="0"/>
      <dgm:spPr/>
    </dgm:pt>
    <dgm:pt modelId="{2723B383-98E4-4BE2-A5B0-95FBA9B76BAB}" type="pres">
      <dgm:prSet presAssocID="{EAF3A8B7-91B9-4F18-9BD4-3F732B20B393}" presName="textA" presStyleLbl="revTx" presStyleIdx="2" presStyleCnt="3" custScaleX="271357" custLinFactNeighborX="17467" custLinFactNeighborY="7052">
        <dgm:presLayoutVars>
          <dgm:bulletEnabled val="1"/>
        </dgm:presLayoutVars>
      </dgm:prSet>
      <dgm:spPr/>
    </dgm:pt>
    <dgm:pt modelId="{11DCB817-E27A-4860-A205-EAFD849E87A8}" type="pres">
      <dgm:prSet presAssocID="{EAF3A8B7-91B9-4F18-9BD4-3F732B20B393}" presName="circleA" presStyleLbl="node1" presStyleIdx="2" presStyleCnt="3"/>
      <dgm:spPr/>
    </dgm:pt>
    <dgm:pt modelId="{ABE42308-F00E-44BB-8DEE-F0F58D5194E5}" type="pres">
      <dgm:prSet presAssocID="{EAF3A8B7-91B9-4F18-9BD4-3F732B20B393}" presName="spaceA" presStyleCnt="0"/>
      <dgm:spPr/>
    </dgm:pt>
  </dgm:ptLst>
  <dgm:cxnLst>
    <dgm:cxn modelId="{F21D3F49-241A-4826-838F-B02F1F4AB1D5}" type="presOf" srcId="{C2F2B2BE-9432-4FD7-8408-E11CA4C55F62}" destId="{5C7CE338-E229-4101-ABEF-0EC853F950AE}" srcOrd="0" destOrd="0" presId="urn:microsoft.com/office/officeart/2005/8/layout/hProcess11"/>
    <dgm:cxn modelId="{79223850-7F4D-499E-8C67-6DB1DF890722}" type="presOf" srcId="{04A1EA89-63BC-49BC-941A-5A25F549DA4F}" destId="{F4153ECF-5BAB-49D3-8021-92BE795ADB7C}" srcOrd="0" destOrd="0" presId="urn:microsoft.com/office/officeart/2005/8/layout/hProcess11"/>
    <dgm:cxn modelId="{88497157-47EF-4AE0-AF7D-B8C1EC7B7B42}" srcId="{04A1EA89-63BC-49BC-941A-5A25F549DA4F}" destId="{FA67FA04-F838-4CA0-9F99-7ECFAD272F06}" srcOrd="0" destOrd="0" parTransId="{534E8EA1-3E95-4B14-9853-830E3B3EF987}" sibTransId="{90589ACC-BB77-4592-9BA2-648261862B81}"/>
    <dgm:cxn modelId="{D2195579-91D8-43C7-B4DC-9212F15D6BB0}" srcId="{04A1EA89-63BC-49BC-941A-5A25F549DA4F}" destId="{C2F2B2BE-9432-4FD7-8408-E11CA4C55F62}" srcOrd="1" destOrd="0" parTransId="{1913DD75-7B1A-47F5-90F9-B1CFD127A070}" sibTransId="{5F5C32A0-65B3-48DF-A583-6C1F70C7C28B}"/>
    <dgm:cxn modelId="{C97DC9A0-35D1-49E5-AAF0-5B838A45C8AD}" type="presOf" srcId="{FA67FA04-F838-4CA0-9F99-7ECFAD272F06}" destId="{0D3A9995-B72E-494B-A18B-562D4C46CF1E}" srcOrd="0" destOrd="0" presId="urn:microsoft.com/office/officeart/2005/8/layout/hProcess11"/>
    <dgm:cxn modelId="{404DC5B7-3458-4FA3-A0C7-D348848CA0E4}" type="presOf" srcId="{EAF3A8B7-91B9-4F18-9BD4-3F732B20B393}" destId="{2723B383-98E4-4BE2-A5B0-95FBA9B76BAB}" srcOrd="0" destOrd="0" presId="urn:microsoft.com/office/officeart/2005/8/layout/hProcess11"/>
    <dgm:cxn modelId="{2708DDEE-BBE2-484E-9F97-F27C4120D5B1}" srcId="{04A1EA89-63BC-49BC-941A-5A25F549DA4F}" destId="{EAF3A8B7-91B9-4F18-9BD4-3F732B20B393}" srcOrd="2" destOrd="0" parTransId="{3B997106-71B8-4941-B0E8-01F87AF1D33F}" sibTransId="{06D61B57-A791-4E84-8FDD-DF62155A3E1B}"/>
    <dgm:cxn modelId="{A7A18F7C-0D96-4EF9-876C-93197F56B333}" type="presParOf" srcId="{F4153ECF-5BAB-49D3-8021-92BE795ADB7C}" destId="{1A84AEC6-1A7F-4147-B9C6-6A8F1DD8EC54}" srcOrd="0" destOrd="0" presId="urn:microsoft.com/office/officeart/2005/8/layout/hProcess11"/>
    <dgm:cxn modelId="{2DD9A3FD-6F50-4F5E-AFBD-73CD7F1DE905}" type="presParOf" srcId="{F4153ECF-5BAB-49D3-8021-92BE795ADB7C}" destId="{C4668EE6-7219-4936-9C7C-558F5FB6077C}" srcOrd="1" destOrd="0" presId="urn:microsoft.com/office/officeart/2005/8/layout/hProcess11"/>
    <dgm:cxn modelId="{DCAA2D8B-14E9-44C6-9802-F3BFAF12E0EC}" type="presParOf" srcId="{C4668EE6-7219-4936-9C7C-558F5FB6077C}" destId="{5EE1DEB5-632F-4D1B-BC3A-F7F64ABFF8D6}" srcOrd="0" destOrd="0" presId="urn:microsoft.com/office/officeart/2005/8/layout/hProcess11"/>
    <dgm:cxn modelId="{7DF400EA-B57A-419E-BBCE-AE6B95261382}" type="presParOf" srcId="{5EE1DEB5-632F-4D1B-BC3A-F7F64ABFF8D6}" destId="{0D3A9995-B72E-494B-A18B-562D4C46CF1E}" srcOrd="0" destOrd="0" presId="urn:microsoft.com/office/officeart/2005/8/layout/hProcess11"/>
    <dgm:cxn modelId="{D20C1A40-D72F-4F37-A55C-04D0B6CD0C80}" type="presParOf" srcId="{5EE1DEB5-632F-4D1B-BC3A-F7F64ABFF8D6}" destId="{B5E02438-AF86-46A8-9342-3F103DF10AA9}" srcOrd="1" destOrd="0" presId="urn:microsoft.com/office/officeart/2005/8/layout/hProcess11"/>
    <dgm:cxn modelId="{DB3630AA-C641-4303-9FAA-4ED464E98FF6}" type="presParOf" srcId="{5EE1DEB5-632F-4D1B-BC3A-F7F64ABFF8D6}" destId="{2401BA3B-319B-497C-A5C6-3282ED1677DB}" srcOrd="2" destOrd="0" presId="urn:microsoft.com/office/officeart/2005/8/layout/hProcess11"/>
    <dgm:cxn modelId="{3A2B61FC-5E47-486B-AE11-E7357678DA35}" type="presParOf" srcId="{C4668EE6-7219-4936-9C7C-558F5FB6077C}" destId="{84A54E48-44EF-490E-9ECB-E1FC9A46AD1E}" srcOrd="1" destOrd="0" presId="urn:microsoft.com/office/officeart/2005/8/layout/hProcess11"/>
    <dgm:cxn modelId="{4505C42A-D549-453F-903B-0A217141905C}" type="presParOf" srcId="{C4668EE6-7219-4936-9C7C-558F5FB6077C}" destId="{0ED63003-CC28-4391-A710-0CCDCFAA01CC}" srcOrd="2" destOrd="0" presId="urn:microsoft.com/office/officeart/2005/8/layout/hProcess11"/>
    <dgm:cxn modelId="{2B4FEE85-7BE7-499D-9560-5BE72E69D1E3}" type="presParOf" srcId="{0ED63003-CC28-4391-A710-0CCDCFAA01CC}" destId="{5C7CE338-E229-4101-ABEF-0EC853F950AE}" srcOrd="0" destOrd="0" presId="urn:microsoft.com/office/officeart/2005/8/layout/hProcess11"/>
    <dgm:cxn modelId="{E06CCBA9-A802-494B-B342-8D4AB49FD2CE}" type="presParOf" srcId="{0ED63003-CC28-4391-A710-0CCDCFAA01CC}" destId="{E6524ACF-9FA2-48EC-A4F8-BB6257F1D390}" srcOrd="1" destOrd="0" presId="urn:microsoft.com/office/officeart/2005/8/layout/hProcess11"/>
    <dgm:cxn modelId="{5E7D7CC9-4E0A-4F30-A00C-FD1D8125F824}" type="presParOf" srcId="{0ED63003-CC28-4391-A710-0CCDCFAA01CC}" destId="{513CA3DD-ED19-4DCE-A0AF-8F701F77BA3D}" srcOrd="2" destOrd="0" presId="urn:microsoft.com/office/officeart/2005/8/layout/hProcess11"/>
    <dgm:cxn modelId="{76907467-8E11-4F9F-B719-3A1724FE0F41}" type="presParOf" srcId="{C4668EE6-7219-4936-9C7C-558F5FB6077C}" destId="{3CA3B563-F59A-402A-92D3-5DF77A47D898}" srcOrd="3" destOrd="0" presId="urn:microsoft.com/office/officeart/2005/8/layout/hProcess11"/>
    <dgm:cxn modelId="{4FCF5F87-1BB6-4111-9E45-89A69405BB85}" type="presParOf" srcId="{C4668EE6-7219-4936-9C7C-558F5FB6077C}" destId="{1B71DC35-E6F8-49D2-90C7-6EA57C1BE3E6}" srcOrd="4" destOrd="0" presId="urn:microsoft.com/office/officeart/2005/8/layout/hProcess11"/>
    <dgm:cxn modelId="{8889DC5A-8874-41F2-9503-D9C74C5CDD64}" type="presParOf" srcId="{1B71DC35-E6F8-49D2-90C7-6EA57C1BE3E6}" destId="{2723B383-98E4-4BE2-A5B0-95FBA9B76BAB}" srcOrd="0" destOrd="0" presId="urn:microsoft.com/office/officeart/2005/8/layout/hProcess11"/>
    <dgm:cxn modelId="{16329990-341D-4268-8964-AC1213A0FD4F}" type="presParOf" srcId="{1B71DC35-E6F8-49D2-90C7-6EA57C1BE3E6}" destId="{11DCB817-E27A-4860-A205-EAFD849E87A8}" srcOrd="1" destOrd="0" presId="urn:microsoft.com/office/officeart/2005/8/layout/hProcess11"/>
    <dgm:cxn modelId="{7AB02BF4-56D4-42DB-9FBA-2B95B256B719}" type="presParOf" srcId="{1B71DC35-E6F8-49D2-90C7-6EA57C1BE3E6}" destId="{ABE42308-F00E-44BB-8DEE-F0F58D5194E5}"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7C8D7C-83E0-402A-82B6-BAC8264D0143}" type="doc">
      <dgm:prSet loTypeId="urn:microsoft.com/office/officeart/2005/8/layout/process4" loCatId="list" qsTypeId="urn:microsoft.com/office/officeart/2005/8/quickstyle/3d1" qsCatId="3D" csTypeId="urn:microsoft.com/office/officeart/2005/8/colors/accent1_1" csCatId="accent1" phldr="1"/>
      <dgm:spPr/>
      <dgm:t>
        <a:bodyPr/>
        <a:lstStyle/>
        <a:p>
          <a:endParaRPr lang="zh-CN" altLang="en-US"/>
        </a:p>
      </dgm:t>
    </dgm:pt>
    <dgm:pt modelId="{779F341D-27AC-4271-BBA5-79F08DA92B7E}">
      <dgm:prSet/>
      <dgm:spPr/>
      <dgm:t>
        <a:bodyPr/>
        <a:lstStyle/>
        <a:p>
          <a:pPr algn="l"/>
          <a:r>
            <a:rPr lang="en-US" b="1" dirty="0">
              <a:solidFill>
                <a:schemeClr val="accent2"/>
              </a:solidFill>
            </a:rPr>
            <a:t>1. The main idea is used as the main framework of the text;</a:t>
          </a:r>
          <a:endParaRPr lang="zh-CN" dirty="0">
            <a:solidFill>
              <a:schemeClr val="accent2"/>
            </a:solidFill>
          </a:endParaRPr>
        </a:p>
      </dgm:t>
    </dgm:pt>
    <dgm:pt modelId="{F40C0BFB-EED4-4722-A27B-561E45803AAC}" type="parTrans" cxnId="{9A0F4966-64A5-4050-8D53-6CEE4462930C}">
      <dgm:prSet/>
      <dgm:spPr/>
      <dgm:t>
        <a:bodyPr/>
        <a:lstStyle/>
        <a:p>
          <a:endParaRPr lang="zh-CN" altLang="en-US"/>
        </a:p>
      </dgm:t>
    </dgm:pt>
    <dgm:pt modelId="{1DFE585E-1C92-414C-BDEB-6801C2B69E4F}" type="sibTrans" cxnId="{9A0F4966-64A5-4050-8D53-6CEE4462930C}">
      <dgm:prSet/>
      <dgm:spPr/>
      <dgm:t>
        <a:bodyPr/>
        <a:lstStyle/>
        <a:p>
          <a:endParaRPr lang="zh-CN" altLang="en-US"/>
        </a:p>
      </dgm:t>
    </dgm:pt>
    <dgm:pt modelId="{D649BA6B-7FBC-4E1C-860D-0EE89F74B069}">
      <dgm:prSet/>
      <dgm:spPr/>
      <dgm:t>
        <a:bodyPr/>
        <a:lstStyle/>
        <a:p>
          <a:pPr algn="l"/>
          <a:r>
            <a:rPr lang="en-US" b="1" dirty="0">
              <a:solidFill>
                <a:srgbClr val="C00000"/>
              </a:solidFill>
            </a:rPr>
            <a:t>2. The deductive method is employed in most of the paragraphs;</a:t>
          </a:r>
          <a:endParaRPr lang="zh-CN" dirty="0">
            <a:solidFill>
              <a:srgbClr val="C00000"/>
            </a:solidFill>
          </a:endParaRPr>
        </a:p>
      </dgm:t>
    </dgm:pt>
    <dgm:pt modelId="{36F24B08-4DEC-4F3D-9485-E9F21CE86F4F}" type="parTrans" cxnId="{B6BB81F3-1532-4FD8-9009-52FA1D2BA8E4}">
      <dgm:prSet/>
      <dgm:spPr/>
      <dgm:t>
        <a:bodyPr/>
        <a:lstStyle/>
        <a:p>
          <a:endParaRPr lang="zh-CN" altLang="en-US"/>
        </a:p>
      </dgm:t>
    </dgm:pt>
    <dgm:pt modelId="{8B22F853-9F6A-4832-BE32-8B258219E316}" type="sibTrans" cxnId="{B6BB81F3-1532-4FD8-9009-52FA1D2BA8E4}">
      <dgm:prSet/>
      <dgm:spPr/>
      <dgm:t>
        <a:bodyPr/>
        <a:lstStyle/>
        <a:p>
          <a:endParaRPr lang="zh-CN" altLang="en-US"/>
        </a:p>
      </dgm:t>
    </dgm:pt>
    <dgm:pt modelId="{54E3FD28-39CB-4C9A-A397-23CCB5064DC7}">
      <dgm:prSet/>
      <dgm:spPr/>
      <dgm:t>
        <a:bodyPr/>
        <a:lstStyle/>
        <a:p>
          <a:pPr algn="l"/>
          <a:r>
            <a:rPr lang="en-US" b="1" dirty="0">
              <a:solidFill>
                <a:srgbClr val="808000"/>
              </a:solidFill>
            </a:rPr>
            <a:t>3. The writer’s experiences and some typical examples are made good use of as convincing evidence;</a:t>
          </a:r>
          <a:endParaRPr lang="zh-CN" dirty="0">
            <a:solidFill>
              <a:srgbClr val="808000"/>
            </a:solidFill>
          </a:endParaRPr>
        </a:p>
      </dgm:t>
    </dgm:pt>
    <dgm:pt modelId="{8BEE20C7-DCE7-4936-A641-951CE1569316}" type="parTrans" cxnId="{9DC1D96A-6D56-4736-A342-203C995A9923}">
      <dgm:prSet/>
      <dgm:spPr/>
      <dgm:t>
        <a:bodyPr/>
        <a:lstStyle/>
        <a:p>
          <a:endParaRPr lang="zh-CN" altLang="en-US"/>
        </a:p>
      </dgm:t>
    </dgm:pt>
    <dgm:pt modelId="{94188347-B624-4D79-8CD3-118B36510E6A}" type="sibTrans" cxnId="{9DC1D96A-6D56-4736-A342-203C995A9923}">
      <dgm:prSet/>
      <dgm:spPr/>
      <dgm:t>
        <a:bodyPr/>
        <a:lstStyle/>
        <a:p>
          <a:endParaRPr lang="zh-CN" altLang="en-US"/>
        </a:p>
      </dgm:t>
    </dgm:pt>
    <dgm:pt modelId="{39B24F42-84E9-4164-8926-C7BFB0672B01}">
      <dgm:prSet/>
      <dgm:spPr/>
      <dgm:t>
        <a:bodyPr/>
        <a:lstStyle/>
        <a:p>
          <a:pPr algn="l"/>
          <a:r>
            <a:rPr lang="en-US" b="1" dirty="0">
              <a:solidFill>
                <a:srgbClr val="7030A0"/>
              </a:solidFill>
            </a:rPr>
            <a:t>4. Some key phrases, each of which stands in a single line, are used as subtitles.</a:t>
          </a:r>
          <a:endParaRPr lang="zh-CN" dirty="0">
            <a:solidFill>
              <a:srgbClr val="7030A0"/>
            </a:solidFill>
          </a:endParaRPr>
        </a:p>
      </dgm:t>
    </dgm:pt>
    <dgm:pt modelId="{5EF62E99-26D5-44D4-A270-052F183E4F00}" type="parTrans" cxnId="{5A251504-4DE9-45E5-96ED-46745DBA9E51}">
      <dgm:prSet/>
      <dgm:spPr/>
      <dgm:t>
        <a:bodyPr/>
        <a:lstStyle/>
        <a:p>
          <a:endParaRPr lang="zh-CN" altLang="en-US"/>
        </a:p>
      </dgm:t>
    </dgm:pt>
    <dgm:pt modelId="{2729CBF8-CD60-494C-9F02-9F27F2A0512D}" type="sibTrans" cxnId="{5A251504-4DE9-45E5-96ED-46745DBA9E51}">
      <dgm:prSet/>
      <dgm:spPr/>
      <dgm:t>
        <a:bodyPr/>
        <a:lstStyle/>
        <a:p>
          <a:endParaRPr lang="zh-CN" altLang="en-US"/>
        </a:p>
      </dgm:t>
    </dgm:pt>
    <dgm:pt modelId="{A32326F6-FBC9-4A5E-9762-47F4B59C45A9}" type="pres">
      <dgm:prSet presAssocID="{707C8D7C-83E0-402A-82B6-BAC8264D0143}" presName="Name0" presStyleCnt="0">
        <dgm:presLayoutVars>
          <dgm:dir/>
          <dgm:animLvl val="lvl"/>
          <dgm:resizeHandles val="exact"/>
        </dgm:presLayoutVars>
      </dgm:prSet>
      <dgm:spPr/>
    </dgm:pt>
    <dgm:pt modelId="{EE7096D9-FA81-4EA6-AC6E-BCF5C606E843}" type="pres">
      <dgm:prSet presAssocID="{39B24F42-84E9-4164-8926-C7BFB0672B01}" presName="boxAndChildren" presStyleCnt="0"/>
      <dgm:spPr/>
    </dgm:pt>
    <dgm:pt modelId="{AA6E41C3-072D-4251-A11F-E66762470A70}" type="pres">
      <dgm:prSet presAssocID="{39B24F42-84E9-4164-8926-C7BFB0672B01}" presName="parentTextBox" presStyleLbl="node1" presStyleIdx="0" presStyleCnt="4"/>
      <dgm:spPr/>
    </dgm:pt>
    <dgm:pt modelId="{A73B835D-EAD7-4F2C-A39F-CE0E87CD613D}" type="pres">
      <dgm:prSet presAssocID="{94188347-B624-4D79-8CD3-118B36510E6A}" presName="sp" presStyleCnt="0"/>
      <dgm:spPr/>
    </dgm:pt>
    <dgm:pt modelId="{7510FFD9-B061-49F4-933D-015B1306AE04}" type="pres">
      <dgm:prSet presAssocID="{54E3FD28-39CB-4C9A-A397-23CCB5064DC7}" presName="arrowAndChildren" presStyleCnt="0"/>
      <dgm:spPr/>
    </dgm:pt>
    <dgm:pt modelId="{62B28F9A-6F05-4959-B56C-E0746F9E3BC5}" type="pres">
      <dgm:prSet presAssocID="{54E3FD28-39CB-4C9A-A397-23CCB5064DC7}" presName="parentTextArrow" presStyleLbl="node1" presStyleIdx="1" presStyleCnt="4"/>
      <dgm:spPr/>
    </dgm:pt>
    <dgm:pt modelId="{CE8B2D03-7C6D-4DEF-A692-D90185C77C18}" type="pres">
      <dgm:prSet presAssocID="{8B22F853-9F6A-4832-BE32-8B258219E316}" presName="sp" presStyleCnt="0"/>
      <dgm:spPr/>
    </dgm:pt>
    <dgm:pt modelId="{F46BBEE0-BEE1-4890-913B-39C064470A7D}" type="pres">
      <dgm:prSet presAssocID="{D649BA6B-7FBC-4E1C-860D-0EE89F74B069}" presName="arrowAndChildren" presStyleCnt="0"/>
      <dgm:spPr/>
    </dgm:pt>
    <dgm:pt modelId="{C04E7EDA-FCAF-4FF4-B32A-C89B79DE6636}" type="pres">
      <dgm:prSet presAssocID="{D649BA6B-7FBC-4E1C-860D-0EE89F74B069}" presName="parentTextArrow" presStyleLbl="node1" presStyleIdx="2" presStyleCnt="4" custLinFactNeighborY="643"/>
      <dgm:spPr/>
    </dgm:pt>
    <dgm:pt modelId="{71337CC9-85B8-452B-8D5D-2A74D12E32FD}" type="pres">
      <dgm:prSet presAssocID="{1DFE585E-1C92-414C-BDEB-6801C2B69E4F}" presName="sp" presStyleCnt="0"/>
      <dgm:spPr/>
    </dgm:pt>
    <dgm:pt modelId="{8EF1E810-4361-4D9C-9A4F-425C71563C15}" type="pres">
      <dgm:prSet presAssocID="{779F341D-27AC-4271-BBA5-79F08DA92B7E}" presName="arrowAndChildren" presStyleCnt="0"/>
      <dgm:spPr/>
    </dgm:pt>
    <dgm:pt modelId="{B4BCB35C-FD5F-46C4-813C-F0D01CECEE2A}" type="pres">
      <dgm:prSet presAssocID="{779F341D-27AC-4271-BBA5-79F08DA92B7E}" presName="parentTextArrow" presStyleLbl="node1" presStyleIdx="3" presStyleCnt="4" custLinFactNeighborX="1005" custLinFactNeighborY="-1121"/>
      <dgm:spPr/>
    </dgm:pt>
  </dgm:ptLst>
  <dgm:cxnLst>
    <dgm:cxn modelId="{5A251504-4DE9-45E5-96ED-46745DBA9E51}" srcId="{707C8D7C-83E0-402A-82B6-BAC8264D0143}" destId="{39B24F42-84E9-4164-8926-C7BFB0672B01}" srcOrd="3" destOrd="0" parTransId="{5EF62E99-26D5-44D4-A270-052F183E4F00}" sibTransId="{2729CBF8-CD60-494C-9F02-9F27F2A0512D}"/>
    <dgm:cxn modelId="{9A0F4966-64A5-4050-8D53-6CEE4462930C}" srcId="{707C8D7C-83E0-402A-82B6-BAC8264D0143}" destId="{779F341D-27AC-4271-BBA5-79F08DA92B7E}" srcOrd="0" destOrd="0" parTransId="{F40C0BFB-EED4-4722-A27B-561E45803AAC}" sibTransId="{1DFE585E-1C92-414C-BDEB-6801C2B69E4F}"/>
    <dgm:cxn modelId="{9DC1D96A-6D56-4736-A342-203C995A9923}" srcId="{707C8D7C-83E0-402A-82B6-BAC8264D0143}" destId="{54E3FD28-39CB-4C9A-A397-23CCB5064DC7}" srcOrd="2" destOrd="0" parTransId="{8BEE20C7-DCE7-4936-A641-951CE1569316}" sibTransId="{94188347-B624-4D79-8CD3-118B36510E6A}"/>
    <dgm:cxn modelId="{FBDDDBA6-833A-4C26-B464-A26811F2E5F3}" type="presOf" srcId="{779F341D-27AC-4271-BBA5-79F08DA92B7E}" destId="{B4BCB35C-FD5F-46C4-813C-F0D01CECEE2A}" srcOrd="0" destOrd="0" presId="urn:microsoft.com/office/officeart/2005/8/layout/process4"/>
    <dgm:cxn modelId="{A6D341B3-971E-46C5-B10B-E7171C906A38}" type="presOf" srcId="{54E3FD28-39CB-4C9A-A397-23CCB5064DC7}" destId="{62B28F9A-6F05-4959-B56C-E0746F9E3BC5}" srcOrd="0" destOrd="0" presId="urn:microsoft.com/office/officeart/2005/8/layout/process4"/>
    <dgm:cxn modelId="{92C3C6B3-20D0-4E7D-9C0D-D126C634434D}" type="presOf" srcId="{707C8D7C-83E0-402A-82B6-BAC8264D0143}" destId="{A32326F6-FBC9-4A5E-9762-47F4B59C45A9}" srcOrd="0" destOrd="0" presId="urn:microsoft.com/office/officeart/2005/8/layout/process4"/>
    <dgm:cxn modelId="{F8A6D8BC-B55D-49E4-9B19-E02B718CF7ED}" type="presOf" srcId="{D649BA6B-7FBC-4E1C-860D-0EE89F74B069}" destId="{C04E7EDA-FCAF-4FF4-B32A-C89B79DE6636}" srcOrd="0" destOrd="0" presId="urn:microsoft.com/office/officeart/2005/8/layout/process4"/>
    <dgm:cxn modelId="{CA474AEE-3BF8-42D1-BE99-9BBD5613B976}" type="presOf" srcId="{39B24F42-84E9-4164-8926-C7BFB0672B01}" destId="{AA6E41C3-072D-4251-A11F-E66762470A70}" srcOrd="0" destOrd="0" presId="urn:microsoft.com/office/officeart/2005/8/layout/process4"/>
    <dgm:cxn modelId="{B6BB81F3-1532-4FD8-9009-52FA1D2BA8E4}" srcId="{707C8D7C-83E0-402A-82B6-BAC8264D0143}" destId="{D649BA6B-7FBC-4E1C-860D-0EE89F74B069}" srcOrd="1" destOrd="0" parTransId="{36F24B08-4DEC-4F3D-9485-E9F21CE86F4F}" sibTransId="{8B22F853-9F6A-4832-BE32-8B258219E316}"/>
    <dgm:cxn modelId="{BB4DC728-805B-4158-A709-4ED743FB1253}" type="presParOf" srcId="{A32326F6-FBC9-4A5E-9762-47F4B59C45A9}" destId="{EE7096D9-FA81-4EA6-AC6E-BCF5C606E843}" srcOrd="0" destOrd="0" presId="urn:microsoft.com/office/officeart/2005/8/layout/process4"/>
    <dgm:cxn modelId="{6E96F9FA-76E7-4369-AC31-FE92259663DC}" type="presParOf" srcId="{EE7096D9-FA81-4EA6-AC6E-BCF5C606E843}" destId="{AA6E41C3-072D-4251-A11F-E66762470A70}" srcOrd="0" destOrd="0" presId="urn:microsoft.com/office/officeart/2005/8/layout/process4"/>
    <dgm:cxn modelId="{855A6145-92B7-4D31-866F-8F1067986C4A}" type="presParOf" srcId="{A32326F6-FBC9-4A5E-9762-47F4B59C45A9}" destId="{A73B835D-EAD7-4F2C-A39F-CE0E87CD613D}" srcOrd="1" destOrd="0" presId="urn:microsoft.com/office/officeart/2005/8/layout/process4"/>
    <dgm:cxn modelId="{DCB09E73-D02F-42A6-A013-F57BDDEB2B83}" type="presParOf" srcId="{A32326F6-FBC9-4A5E-9762-47F4B59C45A9}" destId="{7510FFD9-B061-49F4-933D-015B1306AE04}" srcOrd="2" destOrd="0" presId="urn:microsoft.com/office/officeart/2005/8/layout/process4"/>
    <dgm:cxn modelId="{9611A6EA-C0EE-4B25-B013-E8EBB753524F}" type="presParOf" srcId="{7510FFD9-B061-49F4-933D-015B1306AE04}" destId="{62B28F9A-6F05-4959-B56C-E0746F9E3BC5}" srcOrd="0" destOrd="0" presId="urn:microsoft.com/office/officeart/2005/8/layout/process4"/>
    <dgm:cxn modelId="{400DD3A7-54B0-41A1-B92A-12E075598CCB}" type="presParOf" srcId="{A32326F6-FBC9-4A5E-9762-47F4B59C45A9}" destId="{CE8B2D03-7C6D-4DEF-A692-D90185C77C18}" srcOrd="3" destOrd="0" presId="urn:microsoft.com/office/officeart/2005/8/layout/process4"/>
    <dgm:cxn modelId="{21196246-3D9C-40D8-A3D7-71FD6FA2C548}" type="presParOf" srcId="{A32326F6-FBC9-4A5E-9762-47F4B59C45A9}" destId="{F46BBEE0-BEE1-4890-913B-39C064470A7D}" srcOrd="4" destOrd="0" presId="urn:microsoft.com/office/officeart/2005/8/layout/process4"/>
    <dgm:cxn modelId="{D3767A6F-C229-4113-8A77-90F8BA55643D}" type="presParOf" srcId="{F46BBEE0-BEE1-4890-913B-39C064470A7D}" destId="{C04E7EDA-FCAF-4FF4-B32A-C89B79DE6636}" srcOrd="0" destOrd="0" presId="urn:microsoft.com/office/officeart/2005/8/layout/process4"/>
    <dgm:cxn modelId="{64B17135-27E2-47F4-A83D-7E215076EF83}" type="presParOf" srcId="{A32326F6-FBC9-4A5E-9762-47F4B59C45A9}" destId="{71337CC9-85B8-452B-8D5D-2A74D12E32FD}" srcOrd="5" destOrd="0" presId="urn:microsoft.com/office/officeart/2005/8/layout/process4"/>
    <dgm:cxn modelId="{19B24B56-D7ED-4FD8-A9D3-E705DFF5D510}" type="presParOf" srcId="{A32326F6-FBC9-4A5E-9762-47F4B59C45A9}" destId="{8EF1E810-4361-4D9C-9A4F-425C71563C15}" srcOrd="6" destOrd="0" presId="urn:microsoft.com/office/officeart/2005/8/layout/process4"/>
    <dgm:cxn modelId="{B0CD390F-B0E1-49CE-BE3C-5604E5C7450F}" type="presParOf" srcId="{8EF1E810-4361-4D9C-9A4F-425C71563C15}" destId="{B4BCB35C-FD5F-46C4-813C-F0D01CECEE2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4AEC6-1A7F-4147-B9C6-6A8F1DD8EC54}">
      <dsp:nvSpPr>
        <dsp:cNvPr id="0" name=""/>
        <dsp:cNvSpPr/>
      </dsp:nvSpPr>
      <dsp:spPr>
        <a:xfrm>
          <a:off x="807659" y="1944218"/>
          <a:ext cx="7488811" cy="1322094"/>
        </a:xfrm>
        <a:prstGeom prst="notchedRight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D3A9995-B72E-494B-A18B-562D4C46CF1E}">
      <dsp:nvSpPr>
        <dsp:cNvPr id="0" name=""/>
        <dsp:cNvSpPr/>
      </dsp:nvSpPr>
      <dsp:spPr>
        <a:xfrm>
          <a:off x="576066" y="144013"/>
          <a:ext cx="2275946" cy="204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just" defTabSz="800100">
            <a:lnSpc>
              <a:spcPct val="90000"/>
            </a:lnSpc>
            <a:spcBef>
              <a:spcPct val="0"/>
            </a:spcBef>
            <a:spcAft>
              <a:spcPct val="35000"/>
            </a:spcAft>
            <a:buNone/>
          </a:pPr>
          <a:endParaRPr lang="zh-CN" altLang="en-US" sz="1800" kern="1200" dirty="0">
            <a:solidFill>
              <a:srgbClr val="C00000"/>
            </a:solidFill>
          </a:endParaRPr>
        </a:p>
      </dsp:txBody>
      <dsp:txXfrm>
        <a:off x="576066" y="144013"/>
        <a:ext cx="2275946" cy="2042160"/>
      </dsp:txXfrm>
    </dsp:sp>
    <dsp:sp modelId="{B5E02438-AF86-46A8-9342-3F103DF10AA9}">
      <dsp:nvSpPr>
        <dsp:cNvPr id="0" name=""/>
        <dsp:cNvSpPr/>
      </dsp:nvSpPr>
      <dsp:spPr>
        <a:xfrm>
          <a:off x="1163768" y="2297430"/>
          <a:ext cx="510540" cy="51054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C7CE338-E229-4101-ABEF-0EC853F950AE}">
      <dsp:nvSpPr>
        <dsp:cNvPr id="0" name=""/>
        <dsp:cNvSpPr/>
      </dsp:nvSpPr>
      <dsp:spPr>
        <a:xfrm>
          <a:off x="2880318" y="3063240"/>
          <a:ext cx="2559326" cy="204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l" defTabSz="800100">
            <a:lnSpc>
              <a:spcPct val="90000"/>
            </a:lnSpc>
            <a:spcBef>
              <a:spcPct val="0"/>
            </a:spcBef>
            <a:spcAft>
              <a:spcPct val="35000"/>
            </a:spcAft>
            <a:buNone/>
          </a:pPr>
          <a:endParaRPr lang="zh-CN" altLang="en-US" sz="1800" kern="1200" dirty="0">
            <a:solidFill>
              <a:srgbClr val="C00000"/>
            </a:solidFill>
          </a:endParaRPr>
        </a:p>
      </dsp:txBody>
      <dsp:txXfrm>
        <a:off x="2880318" y="3063240"/>
        <a:ext cx="2559326" cy="2042160"/>
      </dsp:txXfrm>
    </dsp:sp>
    <dsp:sp modelId="{E6524ACF-9FA2-48EC-A4F8-BB6257F1D390}">
      <dsp:nvSpPr>
        <dsp:cNvPr id="0" name=""/>
        <dsp:cNvSpPr/>
      </dsp:nvSpPr>
      <dsp:spPr>
        <a:xfrm>
          <a:off x="3633150" y="2297430"/>
          <a:ext cx="510540" cy="510540"/>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723B383-98E4-4BE2-A5B0-95FBA9B76BAB}">
      <dsp:nvSpPr>
        <dsp:cNvPr id="0" name=""/>
        <dsp:cNvSpPr/>
      </dsp:nvSpPr>
      <dsp:spPr>
        <a:xfrm>
          <a:off x="5400597" y="144013"/>
          <a:ext cx="2808305" cy="204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l" defTabSz="800100">
            <a:lnSpc>
              <a:spcPct val="90000"/>
            </a:lnSpc>
            <a:spcBef>
              <a:spcPct val="0"/>
            </a:spcBef>
            <a:spcAft>
              <a:spcPct val="35000"/>
            </a:spcAft>
            <a:buNone/>
          </a:pPr>
          <a:endParaRPr lang="zh-CN" altLang="en-US" sz="1800" kern="1200" dirty="0">
            <a:solidFill>
              <a:srgbClr val="C00000"/>
            </a:solidFill>
          </a:endParaRPr>
        </a:p>
      </dsp:txBody>
      <dsp:txXfrm>
        <a:off x="5400597" y="144013"/>
        <a:ext cx="2808305" cy="2042160"/>
      </dsp:txXfrm>
    </dsp:sp>
    <dsp:sp modelId="{11DCB817-E27A-4860-A205-EAFD849E87A8}">
      <dsp:nvSpPr>
        <dsp:cNvPr id="0" name=""/>
        <dsp:cNvSpPr/>
      </dsp:nvSpPr>
      <dsp:spPr>
        <a:xfrm>
          <a:off x="6368711" y="2297430"/>
          <a:ext cx="510540" cy="510540"/>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E41C3-072D-4251-A11F-E66762470A70}">
      <dsp:nvSpPr>
        <dsp:cNvPr id="0" name=""/>
        <dsp:cNvSpPr/>
      </dsp:nvSpPr>
      <dsp:spPr>
        <a:xfrm>
          <a:off x="0" y="3431261"/>
          <a:ext cx="7287344" cy="750676"/>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7030A0"/>
              </a:solidFill>
            </a:rPr>
            <a:t>4. Some key phrases, each of which stands in a single line, are used as subtitles.</a:t>
          </a:r>
          <a:endParaRPr lang="zh-CN" sz="1700" kern="1200" dirty="0">
            <a:solidFill>
              <a:srgbClr val="7030A0"/>
            </a:solidFill>
          </a:endParaRPr>
        </a:p>
      </dsp:txBody>
      <dsp:txXfrm>
        <a:off x="0" y="3431261"/>
        <a:ext cx="7287344" cy="750676"/>
      </dsp:txXfrm>
    </dsp:sp>
    <dsp:sp modelId="{62B28F9A-6F05-4959-B56C-E0746F9E3BC5}">
      <dsp:nvSpPr>
        <dsp:cNvPr id="0" name=""/>
        <dsp:cNvSpPr/>
      </dsp:nvSpPr>
      <dsp:spPr>
        <a:xfrm rot="10800000">
          <a:off x="0" y="2287981"/>
          <a:ext cx="7287344" cy="115453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808000"/>
              </a:solidFill>
            </a:rPr>
            <a:t>3. The writer’s experiences and some typical examples are made good use of as convincing evidence;</a:t>
          </a:r>
          <a:endParaRPr lang="zh-CN" sz="1700" kern="1200" dirty="0">
            <a:solidFill>
              <a:srgbClr val="808000"/>
            </a:solidFill>
          </a:endParaRPr>
        </a:p>
      </dsp:txBody>
      <dsp:txXfrm rot="10800000">
        <a:off x="0" y="2287981"/>
        <a:ext cx="7287344" cy="750185"/>
      </dsp:txXfrm>
    </dsp:sp>
    <dsp:sp modelId="{C04E7EDA-FCAF-4FF4-B32A-C89B79DE6636}">
      <dsp:nvSpPr>
        <dsp:cNvPr id="0" name=""/>
        <dsp:cNvSpPr/>
      </dsp:nvSpPr>
      <dsp:spPr>
        <a:xfrm rot="10800000">
          <a:off x="0" y="1152125"/>
          <a:ext cx="7287344" cy="115453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rgbClr val="C00000"/>
              </a:solidFill>
            </a:rPr>
            <a:t>2. The deductive method is employed in most of the paragraphs;</a:t>
          </a:r>
          <a:endParaRPr lang="zh-CN" sz="1700" kern="1200" dirty="0">
            <a:solidFill>
              <a:srgbClr val="C00000"/>
            </a:solidFill>
          </a:endParaRPr>
        </a:p>
      </dsp:txBody>
      <dsp:txXfrm rot="10800000">
        <a:off x="0" y="1152125"/>
        <a:ext cx="7287344" cy="750185"/>
      </dsp:txXfrm>
    </dsp:sp>
    <dsp:sp modelId="{B4BCB35C-FD5F-46C4-813C-F0D01CECEE2A}">
      <dsp:nvSpPr>
        <dsp:cNvPr id="0" name=""/>
        <dsp:cNvSpPr/>
      </dsp:nvSpPr>
      <dsp:spPr>
        <a:xfrm rot="10800000">
          <a:off x="0" y="0"/>
          <a:ext cx="7287344" cy="1154539"/>
        </a:xfrm>
        <a:prstGeom prst="upArrowCallou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l" defTabSz="755650">
            <a:lnSpc>
              <a:spcPct val="90000"/>
            </a:lnSpc>
            <a:spcBef>
              <a:spcPct val="0"/>
            </a:spcBef>
            <a:spcAft>
              <a:spcPct val="35000"/>
            </a:spcAft>
            <a:buNone/>
          </a:pPr>
          <a:r>
            <a:rPr lang="en-US" sz="1700" b="1" kern="1200" dirty="0">
              <a:solidFill>
                <a:schemeClr val="accent2"/>
              </a:solidFill>
            </a:rPr>
            <a:t>1. The main idea is used as the main framework of the text;</a:t>
          </a:r>
          <a:endParaRPr lang="zh-CN" sz="1700" kern="1200" dirty="0">
            <a:solidFill>
              <a:schemeClr val="accent2"/>
            </a:solidFill>
          </a:endParaRPr>
        </a:p>
      </dsp:txBody>
      <dsp:txXfrm rot="10800000">
        <a:off x="0" y="0"/>
        <a:ext cx="7287344" cy="75018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887AF379-2A10-404B-8A79-404BBB3C68BD}" type="datetimeFigureOut">
              <a:rPr lang="zh-CN" altLang="en-US" smtClean="0"/>
              <a:t>2021/4/15</a:t>
            </a:fld>
            <a:endParaRPr lang="zh-CN" altLang="en-US"/>
          </a:p>
        </p:txBody>
      </p:sp>
      <p:sp>
        <p:nvSpPr>
          <p:cNvPr id="4" name="幻灯片图像占位符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5BEC2F5B-EEB8-419F-9CC8-8FA7005C2F41}" type="slidenum">
              <a:rPr lang="zh-CN" altLang="en-US" smtClean="0"/>
              <a:t>‹#›</a:t>
            </a:fld>
            <a:endParaRPr lang="zh-CN" altLang="en-US"/>
          </a:p>
        </p:txBody>
      </p:sp>
    </p:spTree>
    <p:extLst>
      <p:ext uri="{BB962C8B-B14F-4D97-AF65-F5344CB8AC3E}">
        <p14:creationId xmlns:p14="http://schemas.microsoft.com/office/powerpoint/2010/main" val="3557600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BEC2F5B-EEB8-419F-9CC8-8FA7005C2F41}" type="slidenum">
              <a:rPr lang="zh-CN" altLang="en-US" smtClean="0"/>
              <a:t>1</a:t>
            </a:fld>
            <a:endParaRPr lang="zh-CN" altLang="en-US"/>
          </a:p>
        </p:txBody>
      </p:sp>
    </p:spTree>
    <p:extLst>
      <p:ext uri="{BB962C8B-B14F-4D97-AF65-F5344CB8AC3E}">
        <p14:creationId xmlns:p14="http://schemas.microsoft.com/office/powerpoint/2010/main" val="3287212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BEC2F5B-EEB8-419F-9CC8-8FA7005C2F41}" type="slidenum">
              <a:rPr lang="zh-CN" altLang="en-US" smtClean="0"/>
              <a:t>13</a:t>
            </a:fld>
            <a:endParaRPr lang="zh-CN" altLang="en-US"/>
          </a:p>
        </p:txBody>
      </p:sp>
    </p:spTree>
    <p:extLst>
      <p:ext uri="{BB962C8B-B14F-4D97-AF65-F5344CB8AC3E}">
        <p14:creationId xmlns:p14="http://schemas.microsoft.com/office/powerpoint/2010/main" val="1972720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bwMode="gray">
      <p:bgPr>
        <a:solidFill>
          <a:schemeClr val="accent1"/>
        </a:solidFill>
        <a:effectLst/>
      </p:bgPr>
    </p:bg>
    <p:spTree>
      <p:nvGrpSpPr>
        <p:cNvPr id="1" name=""/>
        <p:cNvGrpSpPr/>
        <p:nvPr/>
      </p:nvGrpSpPr>
      <p:grpSpPr>
        <a:xfrm>
          <a:off x="0" y="0"/>
          <a:ext cx="0" cy="0"/>
          <a:chOff x="0" y="0"/>
          <a:chExt cx="0" cy="0"/>
        </a:xfrm>
      </p:grpSpPr>
      <p:sp>
        <p:nvSpPr>
          <p:cNvPr id="3165" name="Rectangle 93"/>
          <p:cNvSpPr>
            <a:spLocks noChangeArrowheads="1"/>
          </p:cNvSpPr>
          <p:nvPr/>
        </p:nvSpPr>
        <p:spPr bwMode="gray">
          <a:xfrm>
            <a:off x="1066800" y="1828800"/>
            <a:ext cx="8077200" cy="5029200"/>
          </a:xfrm>
          <a:prstGeom prst="rect">
            <a:avLst/>
          </a:prstGeom>
          <a:solidFill>
            <a:schemeClr val="hlink"/>
          </a:solidFill>
          <a:ln w="9525">
            <a:noFill/>
            <a:miter lim="800000"/>
            <a:headEnd/>
            <a:tailEnd/>
          </a:ln>
          <a:effectLst/>
        </p:spPr>
        <p:txBody>
          <a:bodyPr wrap="none" anchor="ctr"/>
          <a:lstStyle/>
          <a:p>
            <a:endParaRPr lang="zh-CN" altLang="en-US"/>
          </a:p>
        </p:txBody>
      </p:sp>
      <p:sp>
        <p:nvSpPr>
          <p:cNvPr id="3166" name="Rectangle 94"/>
          <p:cNvSpPr>
            <a:spLocks noChangeArrowheads="1"/>
          </p:cNvSpPr>
          <p:nvPr/>
        </p:nvSpPr>
        <p:spPr bwMode="ltGray">
          <a:xfrm>
            <a:off x="0" y="1143000"/>
            <a:ext cx="8686800" cy="2667000"/>
          </a:xfrm>
          <a:prstGeom prst="rect">
            <a:avLst/>
          </a:prstGeom>
          <a:solidFill>
            <a:schemeClr val="folHlink"/>
          </a:solidFill>
          <a:ln w="9525">
            <a:noFill/>
            <a:miter lim="800000"/>
            <a:headEnd/>
            <a:tailEnd/>
          </a:ln>
          <a:effectLst/>
        </p:spPr>
        <p:txBody>
          <a:bodyPr wrap="none" anchor="ctr"/>
          <a:lstStyle/>
          <a:p>
            <a:endParaRPr lang="zh-CN" altLang="en-US"/>
          </a:p>
        </p:txBody>
      </p:sp>
      <p:sp>
        <p:nvSpPr>
          <p:cNvPr id="3077" name="Rectangle 5"/>
          <p:cNvSpPr>
            <a:spLocks noGrp="1" noChangeArrowheads="1"/>
          </p:cNvSpPr>
          <p:nvPr>
            <p:ph type="ftr" sz="quarter" idx="3"/>
          </p:nvPr>
        </p:nvSpPr>
        <p:spPr>
          <a:xfrm>
            <a:off x="5976938" y="6594475"/>
            <a:ext cx="2895600" cy="168275"/>
          </a:xfrm>
        </p:spPr>
        <p:txBody>
          <a:bodyPr/>
          <a:lstStyle>
            <a:lvl1pPr algn="r">
              <a:defRPr sz="1000" b="0" i="0"/>
            </a:lvl1pPr>
          </a:lstStyle>
          <a:p>
            <a:endParaRPr lang="en-US" altLang="zh-CN" dirty="0"/>
          </a:p>
        </p:txBody>
      </p:sp>
      <p:sp>
        <p:nvSpPr>
          <p:cNvPr id="3078" name="Rectangle 6"/>
          <p:cNvSpPr>
            <a:spLocks noGrp="1" noChangeArrowheads="1"/>
          </p:cNvSpPr>
          <p:nvPr>
            <p:ph type="sldNum" sz="quarter" idx="4"/>
          </p:nvPr>
        </p:nvSpPr>
        <p:spPr>
          <a:xfrm>
            <a:off x="3465513" y="6613525"/>
            <a:ext cx="2133600" cy="168275"/>
          </a:xfrm>
        </p:spPr>
        <p:txBody>
          <a:bodyPr/>
          <a:lstStyle>
            <a:lvl1pPr algn="ctr">
              <a:defRPr>
                <a:latin typeface="Arial" charset="0"/>
              </a:defRPr>
            </a:lvl1pPr>
          </a:lstStyle>
          <a:p>
            <a:fld id="{5FA7E1AD-F614-4C4E-8B74-CE897E13D69B}" type="slidenum">
              <a:rPr lang="en-US" altLang="zh-CN"/>
              <a:pPr/>
              <a:t>‹#›</a:t>
            </a:fld>
            <a:endParaRPr lang="en-US" altLang="zh-CN" dirty="0"/>
          </a:p>
        </p:txBody>
      </p:sp>
      <p:sp>
        <p:nvSpPr>
          <p:cNvPr id="3075" name="Rectangle 3"/>
          <p:cNvSpPr>
            <a:spLocks noGrp="1" noChangeArrowheads="1"/>
          </p:cNvSpPr>
          <p:nvPr>
            <p:ph type="subTitle" idx="1"/>
          </p:nvPr>
        </p:nvSpPr>
        <p:spPr>
          <a:xfrm>
            <a:off x="76200" y="838200"/>
            <a:ext cx="4343400" cy="304800"/>
          </a:xfrm>
        </p:spPr>
        <p:txBody>
          <a:bodyPr/>
          <a:lstStyle>
            <a:lvl1pPr marL="0" indent="0">
              <a:buFont typeface="Wingdings" pitchFamily="2" charset="2"/>
              <a:buNone/>
              <a:defRPr sz="1600" b="0">
                <a:solidFill>
                  <a:schemeClr val="bg1"/>
                </a:solidFill>
              </a:defRPr>
            </a:lvl1pPr>
          </a:lstStyle>
          <a:p>
            <a:r>
              <a:rPr lang="zh-CN" altLang="en-US"/>
              <a:t>单击此处编辑母版副标题样式</a:t>
            </a:r>
            <a:endParaRPr lang="en-US" altLang="zh-CN"/>
          </a:p>
        </p:txBody>
      </p:sp>
      <p:sp>
        <p:nvSpPr>
          <p:cNvPr id="3076" name="Rectangle 4"/>
          <p:cNvSpPr>
            <a:spLocks noGrp="1" noChangeArrowheads="1"/>
          </p:cNvSpPr>
          <p:nvPr>
            <p:ph type="dt" sz="half" idx="2"/>
          </p:nvPr>
        </p:nvSpPr>
        <p:spPr>
          <a:xfrm>
            <a:off x="274638" y="6605588"/>
            <a:ext cx="2133600" cy="168275"/>
          </a:xfrm>
        </p:spPr>
        <p:txBody>
          <a:bodyPr/>
          <a:lstStyle>
            <a:lvl1pPr algn="l">
              <a:defRPr b="0">
                <a:latin typeface="Arial" charset="0"/>
                <a:ea typeface="宋体" charset="-122"/>
              </a:defRPr>
            </a:lvl1pPr>
          </a:lstStyle>
          <a:p>
            <a:endParaRPr lang="en-US" altLang="zh-CN" dirty="0"/>
          </a:p>
        </p:txBody>
      </p:sp>
      <p:sp>
        <p:nvSpPr>
          <p:cNvPr id="3074" name="Rectangle 2"/>
          <p:cNvSpPr>
            <a:spLocks noGrp="1" noChangeArrowheads="1"/>
          </p:cNvSpPr>
          <p:nvPr>
            <p:ph type="ctrTitle"/>
          </p:nvPr>
        </p:nvSpPr>
        <p:spPr>
          <a:xfrm>
            <a:off x="1066800" y="1219200"/>
            <a:ext cx="7543800" cy="563563"/>
          </a:xfrm>
        </p:spPr>
        <p:txBody>
          <a:bodyPr/>
          <a:lstStyle>
            <a:lvl1pPr>
              <a:defRPr>
                <a:effectLst>
                  <a:outerShdw blurRad="38100" dist="38100" dir="2700000" algn="tl">
                    <a:srgbClr val="000000"/>
                  </a:outerShdw>
                </a:effectLst>
              </a:defRPr>
            </a:lvl1pPr>
          </a:lstStyle>
          <a:p>
            <a:r>
              <a:rPr lang="zh-CN" altLang="en-US"/>
              <a:t>单击此处编辑母版标题样式</a:t>
            </a:r>
            <a:endParaRPr lang="en-US" altLang="zh-CN"/>
          </a:p>
        </p:txBody>
      </p:sp>
      <p:sp>
        <p:nvSpPr>
          <p:cNvPr id="3171" name="Rectangle 99" descr="01_re"/>
          <p:cNvSpPr>
            <a:spLocks noChangeArrowheads="1"/>
          </p:cNvSpPr>
          <p:nvPr/>
        </p:nvSpPr>
        <p:spPr bwMode="gray">
          <a:xfrm>
            <a:off x="1066800" y="1828800"/>
            <a:ext cx="7620000" cy="1981200"/>
          </a:xfrm>
          <a:prstGeom prst="rect">
            <a:avLst/>
          </a:prstGeom>
          <a:blipFill dpi="0" rotWithShape="1">
            <a:blip r:embed="rId2"/>
            <a:srcRect/>
            <a:stretch>
              <a:fillRect/>
            </a:stretch>
          </a:blipFill>
          <a:ln w="3175">
            <a:noFill/>
            <a:miter lim="800000"/>
            <a:headEnd/>
            <a:tailEnd/>
          </a:ln>
          <a:effectLst/>
        </p:spPr>
        <p:txBody>
          <a:bodyPr wrap="none" anchor="ctr"/>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18D0977B-1A8D-4807-ABA8-7731E2D1D44B}" type="slidenum">
              <a:rPr lang="en-US" altLang="zh-CN"/>
              <a:pPr/>
              <a:t>‹#›</a:t>
            </a:fld>
            <a:endParaRPr lang="en-US" altLang="zh-C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19900" y="228600"/>
            <a:ext cx="2171700" cy="59436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04800" y="228600"/>
            <a:ext cx="6362700" cy="59436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3FBC188B-D14C-41BA-A632-C9D4AEB29EA9}" type="slidenum">
              <a:rPr lang="en-US" altLang="zh-CN"/>
              <a:pPr/>
              <a:t>‹#›</a:t>
            </a:fld>
            <a:endParaRPr lang="en-US" altLang="zh-C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49733D-4C77-4F9C-AEF9-F538C498B2D1}"/>
              </a:ext>
            </a:extLst>
          </p:cNvPr>
          <p:cNvSpPr>
            <a:spLocks noGrp="1"/>
          </p:cNvSpPr>
          <p:nvPr>
            <p:ph type="title"/>
          </p:nvPr>
        </p:nvSpPr>
        <p:spPr>
          <a:xfrm>
            <a:off x="685800" y="152400"/>
            <a:ext cx="6870700" cy="1600200"/>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D7410BB-C71B-4E7A-90CC-9B077FB12FAD}"/>
              </a:ext>
            </a:extLst>
          </p:cNvPr>
          <p:cNvSpPr>
            <a:spLocks noGrp="1"/>
          </p:cNvSpPr>
          <p:nvPr>
            <p:ph type="body" sz="half" idx="1"/>
          </p:nvPr>
        </p:nvSpPr>
        <p:spPr>
          <a:xfrm>
            <a:off x="685800" y="1828800"/>
            <a:ext cx="3771900" cy="36576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A30D50C-9253-4DFD-B27D-F2C6E7693EAA}"/>
              </a:ext>
            </a:extLst>
          </p:cNvPr>
          <p:cNvSpPr>
            <a:spLocks noGrp="1"/>
          </p:cNvSpPr>
          <p:nvPr>
            <p:ph sz="half" idx="2"/>
          </p:nvPr>
        </p:nvSpPr>
        <p:spPr>
          <a:xfrm>
            <a:off x="4610100" y="1828800"/>
            <a:ext cx="3771900" cy="36576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FD32CBC-3725-451C-98A1-3AC5F03A538A}"/>
              </a:ext>
            </a:extLst>
          </p:cNvPr>
          <p:cNvSpPr>
            <a:spLocks noGrp="1"/>
          </p:cNvSpPr>
          <p:nvPr>
            <p:ph type="dt" sz="half" idx="10"/>
          </p:nvPr>
        </p:nvSpPr>
        <p:spPr>
          <a:xfrm>
            <a:off x="1371600" y="6248400"/>
            <a:ext cx="1905000" cy="457200"/>
          </a:xfrm>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581F69F5-9DB8-4349-9BB7-A0BAB649EFF5}"/>
              </a:ext>
            </a:extLst>
          </p:cNvPr>
          <p:cNvSpPr>
            <a:spLocks noGrp="1"/>
          </p:cNvSpPr>
          <p:nvPr>
            <p:ph type="ftr" sz="quarter" idx="11"/>
          </p:nvPr>
        </p:nvSpPr>
        <p:spPr>
          <a:xfrm>
            <a:off x="3556000" y="6248400"/>
            <a:ext cx="2895600" cy="457200"/>
          </a:xfrm>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60F74754-8D97-419B-9E86-A026E244893E}"/>
              </a:ext>
            </a:extLst>
          </p:cNvPr>
          <p:cNvSpPr>
            <a:spLocks noGrp="1"/>
          </p:cNvSpPr>
          <p:nvPr>
            <p:ph type="sldNum" sz="quarter" idx="12"/>
          </p:nvPr>
        </p:nvSpPr>
        <p:spPr>
          <a:xfrm>
            <a:off x="6718300" y="6248400"/>
            <a:ext cx="1905000" cy="457200"/>
          </a:xfrm>
        </p:spPr>
        <p:txBody>
          <a:bodyPr/>
          <a:lstStyle>
            <a:lvl1pPr>
              <a:defRPr/>
            </a:lvl1pPr>
          </a:lstStyle>
          <a:p>
            <a:fld id="{E59A1F5C-5BC3-45E2-9E6A-2EF2C1D7D311}" type="slidenum">
              <a:rPr lang="en-US" altLang="zh-CN"/>
              <a:pPr/>
              <a:t>‹#›</a:t>
            </a:fld>
            <a:endParaRPr lang="en-US" altLang="zh-CN"/>
          </a:p>
        </p:txBody>
      </p:sp>
    </p:spTree>
    <p:extLst>
      <p:ext uri="{BB962C8B-B14F-4D97-AF65-F5344CB8AC3E}">
        <p14:creationId xmlns:p14="http://schemas.microsoft.com/office/powerpoint/2010/main" val="710894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3A663E35-6466-46E3-B0CC-2B1147E8BED9}" type="slidenum">
              <a:rPr lang="en-US" altLang="zh-CN"/>
              <a:pPr/>
              <a:t>‹#›</a:t>
            </a:fld>
            <a:endParaRPr lang="en-US" altLang="zh-CN" dirty="0"/>
          </a:p>
        </p:txBody>
      </p:sp>
      <p:pic>
        <p:nvPicPr>
          <p:cNvPr id="7" name="Picture 2" descr="C:\Users\lenovo\Documents\Tencent Files\458598946\FileRecv\泰州学院校徽.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08305" y="116632"/>
            <a:ext cx="1835696" cy="10081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3A9D411E-B08F-4A3B-9204-FC412ACFB35B}" type="slidenum">
              <a:rPr lang="en-US" altLang="zh-CN"/>
              <a:pPr/>
              <a:t>‹#›</a:t>
            </a:fld>
            <a:endParaRPr lang="en-US" altLang="zh-C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381000" y="1066800"/>
            <a:ext cx="42291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762500" y="1066800"/>
            <a:ext cx="42291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4A359688-2F76-4A7B-BB2C-6DF6399F9DB9}" type="slidenum">
              <a:rPr lang="en-US" altLang="zh-CN"/>
              <a:pPr/>
              <a:t>‹#›</a:t>
            </a:fld>
            <a:endParaRPr lang="en-US" altLang="zh-C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zh-CN" altLang="zh-CN"/>
          </a:p>
        </p:txBody>
      </p:sp>
      <p:sp>
        <p:nvSpPr>
          <p:cNvPr id="9" name="灯片编号占位符 8"/>
          <p:cNvSpPr>
            <a:spLocks noGrp="1"/>
          </p:cNvSpPr>
          <p:nvPr>
            <p:ph type="sldNum" sz="quarter" idx="12"/>
          </p:nvPr>
        </p:nvSpPr>
        <p:spPr/>
        <p:txBody>
          <a:bodyPr/>
          <a:lstStyle>
            <a:lvl1pPr>
              <a:defRPr/>
            </a:lvl1pPr>
          </a:lstStyle>
          <a:p>
            <a:fld id="{A9B594EF-EA9C-441B-8167-09E10E075F92}" type="slidenum">
              <a:rPr lang="en-US" altLang="zh-CN"/>
              <a:pPr/>
              <a:t>‹#›</a:t>
            </a:fld>
            <a:endParaRPr lang="en-US" altLang="zh-C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zh-CN" altLang="zh-CN"/>
          </a:p>
        </p:txBody>
      </p:sp>
      <p:sp>
        <p:nvSpPr>
          <p:cNvPr id="5" name="灯片编号占位符 4"/>
          <p:cNvSpPr>
            <a:spLocks noGrp="1"/>
          </p:cNvSpPr>
          <p:nvPr>
            <p:ph type="sldNum" sz="quarter" idx="12"/>
          </p:nvPr>
        </p:nvSpPr>
        <p:spPr/>
        <p:txBody>
          <a:bodyPr/>
          <a:lstStyle>
            <a:lvl1pPr>
              <a:defRPr/>
            </a:lvl1pPr>
          </a:lstStyle>
          <a:p>
            <a:fld id="{E483FD71-6295-4380-ACA0-542A69D20B0D}" type="slidenum">
              <a:rPr lang="en-US" altLang="zh-CN"/>
              <a:pPr/>
              <a:t>‹#›</a:t>
            </a:fld>
            <a:endParaRPr lang="en-US" altLang="zh-C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zh-CN" altLang="zh-CN"/>
          </a:p>
        </p:txBody>
      </p:sp>
      <p:sp>
        <p:nvSpPr>
          <p:cNvPr id="4" name="灯片编号占位符 3"/>
          <p:cNvSpPr>
            <a:spLocks noGrp="1"/>
          </p:cNvSpPr>
          <p:nvPr>
            <p:ph type="sldNum" sz="quarter" idx="12"/>
          </p:nvPr>
        </p:nvSpPr>
        <p:spPr/>
        <p:txBody>
          <a:bodyPr/>
          <a:lstStyle>
            <a:lvl1pPr>
              <a:defRPr/>
            </a:lvl1pPr>
          </a:lstStyle>
          <a:p>
            <a:fld id="{AE2DCF87-B15C-4D06-8DAA-16C150833507}" type="slidenum">
              <a:rPr lang="en-US" altLang="zh-CN"/>
              <a:pPr/>
              <a:t>‹#›</a:t>
            </a:fld>
            <a:endParaRPr lang="en-US" altLang="zh-C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7DB636F7-C774-45ED-A82D-1EF1D1CEFCC2}" type="slidenum">
              <a:rPr lang="en-US" altLang="zh-CN"/>
              <a:pPr/>
              <a:t>‹#›</a:t>
            </a:fld>
            <a:endParaRPr lang="en-US" altLang="zh-C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3AA22BC8-D712-4B87-9069-85A59A03A55C}" type="slidenum">
              <a:rPr lang="en-US" altLang="zh-CN"/>
              <a:pPr/>
              <a:t>‹#›</a:t>
            </a:fld>
            <a:endParaRPr lang="en-US" altLang="zh-C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1144" name="Rectangle 120"/>
          <p:cNvSpPr>
            <a:spLocks noChangeArrowheads="1"/>
          </p:cNvSpPr>
          <p:nvPr/>
        </p:nvSpPr>
        <p:spPr bwMode="gray">
          <a:xfrm>
            <a:off x="0" y="0"/>
            <a:ext cx="9144000" cy="914400"/>
          </a:xfrm>
          <a:prstGeom prst="rect">
            <a:avLst/>
          </a:prstGeom>
          <a:solidFill>
            <a:schemeClr val="accent1"/>
          </a:solidFill>
          <a:ln w="9525">
            <a:noFill/>
            <a:miter lim="800000"/>
            <a:headEnd/>
            <a:tailEnd/>
          </a:ln>
          <a:effectLst/>
        </p:spPr>
        <p:txBody>
          <a:bodyPr wrap="none" anchor="ctr"/>
          <a:lstStyle/>
          <a:p>
            <a:endParaRPr lang="zh-CN" altLang="en-US"/>
          </a:p>
        </p:txBody>
      </p:sp>
      <p:sp>
        <p:nvSpPr>
          <p:cNvPr id="1145" name="Rectangle 121"/>
          <p:cNvSpPr>
            <a:spLocks noChangeArrowheads="1"/>
          </p:cNvSpPr>
          <p:nvPr/>
        </p:nvSpPr>
        <p:spPr bwMode="gray">
          <a:xfrm>
            <a:off x="0" y="152400"/>
            <a:ext cx="7391400" cy="762000"/>
          </a:xfrm>
          <a:prstGeom prst="rect">
            <a:avLst/>
          </a:prstGeom>
          <a:solidFill>
            <a:schemeClr val="folHlink"/>
          </a:solidFill>
          <a:ln w="9525" algn="ctr">
            <a:noFill/>
            <a:miter lim="800000"/>
            <a:headEnd/>
            <a:tailEnd/>
          </a:ln>
          <a:effectLst/>
        </p:spPr>
        <p:txBody>
          <a:bodyPr wrap="none" anchor="ctr"/>
          <a:lstStyle/>
          <a:p>
            <a:endParaRPr lang="zh-CN" altLang="en-US"/>
          </a:p>
        </p:txBody>
      </p:sp>
      <p:sp>
        <p:nvSpPr>
          <p:cNvPr id="1146" name="Rectangle 122" descr="2_01"/>
          <p:cNvSpPr>
            <a:spLocks noChangeArrowheads="1"/>
          </p:cNvSpPr>
          <p:nvPr/>
        </p:nvSpPr>
        <p:spPr bwMode="gray">
          <a:xfrm>
            <a:off x="7315200" y="152400"/>
            <a:ext cx="1828800" cy="762000"/>
          </a:xfrm>
          <a:prstGeom prst="rect">
            <a:avLst/>
          </a:prstGeom>
          <a:blipFill dpi="0" rotWithShape="1">
            <a:blip r:embed="rId14"/>
            <a:srcRect/>
            <a:stretch>
              <a:fillRect/>
            </a:stretch>
          </a:blipFill>
          <a:ln w="9525">
            <a:noFill/>
            <a:miter lim="800000"/>
            <a:headEnd/>
            <a:tailEnd/>
          </a:ln>
          <a:effectLst/>
        </p:spPr>
        <p:txBody>
          <a:bodyPr wrap="none" anchor="ctr"/>
          <a:lstStyle/>
          <a:p>
            <a:endParaRPr lang="zh-CN" altLang="en-US"/>
          </a:p>
        </p:txBody>
      </p:sp>
      <p:sp>
        <p:nvSpPr>
          <p:cNvPr id="1147" name="Rectangle 123"/>
          <p:cNvSpPr>
            <a:spLocks noChangeArrowheads="1"/>
          </p:cNvSpPr>
          <p:nvPr/>
        </p:nvSpPr>
        <p:spPr bwMode="gray">
          <a:xfrm>
            <a:off x="0" y="6477000"/>
            <a:ext cx="9144000" cy="381000"/>
          </a:xfrm>
          <a:prstGeom prst="rect">
            <a:avLst/>
          </a:prstGeom>
          <a:solidFill>
            <a:schemeClr val="hlink"/>
          </a:solidFill>
          <a:ln w="9525" algn="ctr">
            <a:noFill/>
            <a:miter lim="800000"/>
            <a:headEnd/>
            <a:tailEnd/>
          </a:ln>
          <a:effectLst/>
        </p:spPr>
        <p:txBody>
          <a:bodyPr wrap="none" anchor="ctr"/>
          <a:lstStyle/>
          <a:p>
            <a:endParaRPr lang="zh-CN" altLang="en-US"/>
          </a:p>
        </p:txBody>
      </p:sp>
      <p:sp>
        <p:nvSpPr>
          <p:cNvPr id="1148" name="Rectangle 124"/>
          <p:cNvSpPr>
            <a:spLocks noChangeArrowheads="1"/>
          </p:cNvSpPr>
          <p:nvPr/>
        </p:nvSpPr>
        <p:spPr bwMode="gray">
          <a:xfrm>
            <a:off x="0" y="457200"/>
            <a:ext cx="228600" cy="6416675"/>
          </a:xfrm>
          <a:prstGeom prst="rect">
            <a:avLst/>
          </a:prstGeom>
          <a:solidFill>
            <a:schemeClr val="hlink"/>
          </a:solidFill>
          <a:ln w="6350">
            <a:noFill/>
            <a:miter lim="800000"/>
            <a:headEnd/>
            <a:tailEnd/>
          </a:ln>
          <a:effectLst/>
        </p:spPr>
        <p:txBody>
          <a:bodyPr wrap="none" anchor="ctr"/>
          <a:lstStyle/>
          <a:p>
            <a:endParaRPr lang="zh-CN" altLang="en-US"/>
          </a:p>
        </p:txBody>
      </p:sp>
      <p:sp>
        <p:nvSpPr>
          <p:cNvPr id="1125" name="Freeform 101"/>
          <p:cNvSpPr>
            <a:spLocks/>
          </p:cNvSpPr>
          <p:nvPr/>
        </p:nvSpPr>
        <p:spPr bwMode="gray">
          <a:xfrm>
            <a:off x="-12700" y="342900"/>
            <a:ext cx="6032500" cy="679450"/>
          </a:xfrm>
          <a:custGeom>
            <a:avLst/>
            <a:gdLst/>
            <a:ahLst/>
            <a:cxnLst>
              <a:cxn ang="0">
                <a:pos x="0" y="0"/>
              </a:cxn>
              <a:cxn ang="0">
                <a:pos x="3800" y="0"/>
              </a:cxn>
              <a:cxn ang="0">
                <a:pos x="3456" y="428"/>
              </a:cxn>
            </a:cxnLst>
            <a:rect l="0" t="0" r="r" b="b"/>
            <a:pathLst>
              <a:path w="3800" h="428">
                <a:moveTo>
                  <a:pt x="0" y="0"/>
                </a:moveTo>
                <a:lnTo>
                  <a:pt x="3800" y="0"/>
                </a:lnTo>
                <a:lnTo>
                  <a:pt x="3456" y="428"/>
                </a:lnTo>
              </a:path>
            </a:pathLst>
          </a:custGeom>
          <a:noFill/>
          <a:ln w="9525">
            <a:noFill/>
            <a:round/>
            <a:headEnd/>
            <a:tailEnd/>
          </a:ln>
          <a:effectLst/>
        </p:spPr>
        <p:txBody>
          <a:bodyPr wrap="none" anchor="ctr"/>
          <a:lstStyle/>
          <a:p>
            <a:endParaRPr lang="zh-CN" altLang="en-US"/>
          </a:p>
        </p:txBody>
      </p:sp>
      <p:sp>
        <p:nvSpPr>
          <p:cNvPr id="1028" name="Rectangle 4"/>
          <p:cNvSpPr>
            <a:spLocks noGrp="1" noChangeArrowheads="1"/>
          </p:cNvSpPr>
          <p:nvPr>
            <p:ph type="dt" sz="half" idx="2"/>
          </p:nvPr>
        </p:nvSpPr>
        <p:spPr bwMode="gray">
          <a:xfrm>
            <a:off x="3810000" y="64611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1"/>
            </a:lvl1pPr>
          </a:lstStyle>
          <a:p>
            <a:endParaRPr lang="zh-CN" altLang="zh-CN"/>
          </a:p>
        </p:txBody>
      </p:sp>
      <p:sp>
        <p:nvSpPr>
          <p:cNvPr id="1029" name="Rectangle 5"/>
          <p:cNvSpPr>
            <a:spLocks noGrp="1" noChangeArrowheads="1"/>
          </p:cNvSpPr>
          <p:nvPr>
            <p:ph type="ftr" sz="quarter" idx="3"/>
          </p:nvPr>
        </p:nvSpPr>
        <p:spPr bwMode="gray">
          <a:xfrm>
            <a:off x="7696200" y="6477000"/>
            <a:ext cx="1371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000" b="1" i="1">
                <a:latin typeface="Arial" charset="0"/>
                <a:ea typeface="宋体" charset="-122"/>
              </a:defRPr>
            </a:lvl1pPr>
          </a:lstStyle>
          <a:p>
            <a:r>
              <a:rPr lang="en-US" altLang="zh-CN" dirty="0"/>
              <a:t>LOGO</a:t>
            </a:r>
          </a:p>
        </p:txBody>
      </p:sp>
      <p:sp>
        <p:nvSpPr>
          <p:cNvPr id="1030" name="Rectangle 6"/>
          <p:cNvSpPr>
            <a:spLocks noGrp="1" noChangeArrowheads="1"/>
          </p:cNvSpPr>
          <p:nvPr>
            <p:ph type="sldNum" sz="quarter" idx="4"/>
          </p:nvPr>
        </p:nvSpPr>
        <p:spPr bwMode="gray">
          <a:xfrm>
            <a:off x="152400" y="64611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a:ea typeface="宋体" charset="-122"/>
              </a:defRPr>
            </a:lvl1pPr>
          </a:lstStyle>
          <a:p>
            <a:fld id="{A8E030C0-3247-4562-B9EB-579019FD3103}" type="slidenum">
              <a:rPr lang="en-US" altLang="zh-CN"/>
              <a:pPr/>
              <a:t>‹#›</a:t>
            </a:fld>
            <a:endParaRPr lang="en-US" altLang="zh-CN" dirty="0"/>
          </a:p>
        </p:txBody>
      </p:sp>
      <p:sp>
        <p:nvSpPr>
          <p:cNvPr id="1026" name="Rectangle 2"/>
          <p:cNvSpPr>
            <a:spLocks noGrp="1" noChangeArrowheads="1"/>
          </p:cNvSpPr>
          <p:nvPr>
            <p:ph type="title"/>
          </p:nvPr>
        </p:nvSpPr>
        <p:spPr bwMode="black">
          <a:xfrm>
            <a:off x="304800" y="228600"/>
            <a:ext cx="6553200" cy="563563"/>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zh-CN"/>
          </a:p>
        </p:txBody>
      </p:sp>
      <p:sp>
        <p:nvSpPr>
          <p:cNvPr id="1027" name="Rectangle 3"/>
          <p:cNvSpPr>
            <a:spLocks noGrp="1" noChangeArrowheads="1"/>
          </p:cNvSpPr>
          <p:nvPr>
            <p:ph type="body" idx="1"/>
          </p:nvPr>
        </p:nvSpPr>
        <p:spPr bwMode="gray">
          <a:xfrm>
            <a:off x="381000" y="1066800"/>
            <a:ext cx="8610600"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149" name="Rectangle 125"/>
          <p:cNvSpPr>
            <a:spLocks noChangeArrowheads="1"/>
          </p:cNvSpPr>
          <p:nvPr/>
        </p:nvSpPr>
        <p:spPr bwMode="gray">
          <a:xfrm>
            <a:off x="0" y="0"/>
            <a:ext cx="228600" cy="914400"/>
          </a:xfrm>
          <a:prstGeom prst="rect">
            <a:avLst/>
          </a:prstGeom>
          <a:solidFill>
            <a:schemeClr val="accent1"/>
          </a:solidFill>
          <a:ln w="6350">
            <a:noFill/>
            <a:miter lim="800000"/>
            <a:headEnd/>
            <a:tailEnd/>
          </a:ln>
          <a:effec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pitchFamily="34" charset="0"/>
        </a:defRPr>
      </a:lvl2pPr>
      <a:lvl3pPr algn="l" rtl="0" eaLnBrk="1" fontAlgn="base" hangingPunct="1">
        <a:spcBef>
          <a:spcPct val="0"/>
        </a:spcBef>
        <a:spcAft>
          <a:spcPct val="0"/>
        </a:spcAft>
        <a:defRPr sz="3200">
          <a:solidFill>
            <a:schemeClr val="bg1"/>
          </a:solidFill>
          <a:latin typeface="Verdana" pitchFamily="34" charset="0"/>
        </a:defRPr>
      </a:lvl3pPr>
      <a:lvl4pPr algn="l" rtl="0" eaLnBrk="1" fontAlgn="base" hangingPunct="1">
        <a:spcBef>
          <a:spcPct val="0"/>
        </a:spcBef>
        <a:spcAft>
          <a:spcPct val="0"/>
        </a:spcAft>
        <a:defRPr sz="3200">
          <a:solidFill>
            <a:schemeClr val="bg1"/>
          </a:solidFill>
          <a:latin typeface="Verdana" pitchFamily="34" charset="0"/>
        </a:defRPr>
      </a:lvl4pPr>
      <a:lvl5pPr algn="l" rtl="0" eaLnBrk="1" fontAlgn="base" hangingPunct="1">
        <a:spcBef>
          <a:spcPct val="0"/>
        </a:spcBef>
        <a:spcAft>
          <a:spcPct val="0"/>
        </a:spcAft>
        <a:defRPr sz="3200">
          <a:solidFill>
            <a:schemeClr val="bg1"/>
          </a:solidFill>
          <a:latin typeface="Verdana" pitchFamily="34" charset="0"/>
        </a:defRPr>
      </a:lvl5pPr>
      <a:lvl6pPr marL="457200" algn="l" rtl="0" eaLnBrk="1" fontAlgn="base" hangingPunct="1">
        <a:spcBef>
          <a:spcPct val="0"/>
        </a:spcBef>
        <a:spcAft>
          <a:spcPct val="0"/>
        </a:spcAft>
        <a:defRPr sz="3200">
          <a:solidFill>
            <a:schemeClr val="bg1"/>
          </a:solidFill>
          <a:latin typeface="Verdana" pitchFamily="34" charset="0"/>
        </a:defRPr>
      </a:lvl6pPr>
      <a:lvl7pPr marL="914400" algn="l" rtl="0" eaLnBrk="1" fontAlgn="base" hangingPunct="1">
        <a:spcBef>
          <a:spcPct val="0"/>
        </a:spcBef>
        <a:spcAft>
          <a:spcPct val="0"/>
        </a:spcAft>
        <a:defRPr sz="3200">
          <a:solidFill>
            <a:schemeClr val="bg1"/>
          </a:solidFill>
          <a:latin typeface="Verdana" pitchFamily="34" charset="0"/>
        </a:defRPr>
      </a:lvl7pPr>
      <a:lvl8pPr marL="1371600" algn="l" rtl="0" eaLnBrk="1" fontAlgn="base" hangingPunct="1">
        <a:spcBef>
          <a:spcPct val="0"/>
        </a:spcBef>
        <a:spcAft>
          <a:spcPct val="0"/>
        </a:spcAft>
        <a:defRPr sz="3200">
          <a:solidFill>
            <a:schemeClr val="bg1"/>
          </a:solidFill>
          <a:latin typeface="Verdana" pitchFamily="34" charset="0"/>
        </a:defRPr>
      </a:lvl8pPr>
      <a:lvl9pPr marL="1828800" algn="l" rtl="0" eaLnBrk="1" fontAlgn="base" hangingPunct="1">
        <a:spcBef>
          <a:spcPct val="0"/>
        </a:spcBef>
        <a:spcAft>
          <a:spcPct val="0"/>
        </a:spcAft>
        <a:defRPr sz="3200">
          <a:solidFill>
            <a:schemeClr val="bg1"/>
          </a:solidFill>
          <a:latin typeface="Verdana" pitchFamily="34" charset="0"/>
        </a:defRPr>
      </a:lvl9pPr>
    </p:titleStyle>
    <p:bodyStyle>
      <a:lvl1pPr marL="342900" indent="-342900" algn="l" rtl="0" eaLnBrk="1" fontAlgn="base" hangingPunct="1">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Wingdings" pitchFamily="2" charset="2"/>
        <a:buChar char="§"/>
        <a:defRPr sz="2800">
          <a:solidFill>
            <a:schemeClr val="tx2"/>
          </a:solidFill>
          <a:latin typeface="Arial" charset="0"/>
        </a:defRPr>
      </a:lvl2pPr>
      <a:lvl3pPr marL="1143000" indent="-228600" algn="l" rtl="0" eaLnBrk="1" fontAlgn="base" hangingPunct="1">
        <a:spcBef>
          <a:spcPct val="20000"/>
        </a:spcBef>
        <a:spcAft>
          <a:spcPct val="0"/>
        </a:spcAft>
        <a:buClr>
          <a:schemeClr val="hlink"/>
        </a:buClr>
        <a:buChar char="•"/>
        <a:defRPr sz="2400">
          <a:solidFill>
            <a:schemeClr val="tx2"/>
          </a:solidFill>
          <a:latin typeface="Arial" charset="0"/>
        </a:defRPr>
      </a:lvl3pPr>
      <a:lvl4pPr marL="1600200" indent="-228600" algn="l" rtl="0" eaLnBrk="1" fontAlgn="base" hangingPunct="1">
        <a:spcBef>
          <a:spcPct val="20000"/>
        </a:spcBef>
        <a:spcAft>
          <a:spcPct val="0"/>
        </a:spcAft>
        <a:buChar char="–"/>
        <a:defRPr sz="2000">
          <a:solidFill>
            <a:schemeClr val="tx2"/>
          </a:solidFill>
          <a:latin typeface="Arial" charset="0"/>
        </a:defRPr>
      </a:lvl4pPr>
      <a:lvl5pPr marL="2057400" indent="-228600" algn="l" rtl="0" eaLnBrk="1" fontAlgn="base" hangingPunct="1">
        <a:spcBef>
          <a:spcPct val="20000"/>
        </a:spcBef>
        <a:spcAft>
          <a:spcPct val="0"/>
        </a:spcAft>
        <a:buChar char="»"/>
        <a:defRPr sz="2000">
          <a:solidFill>
            <a:schemeClr val="tx2"/>
          </a:solidFill>
          <a:latin typeface="Arial" charset="0"/>
        </a:defRPr>
      </a:lvl5pPr>
      <a:lvl6pPr marL="2514600" indent="-228600" algn="l" rtl="0" eaLnBrk="1" fontAlgn="base" hangingPunct="1">
        <a:spcBef>
          <a:spcPct val="20000"/>
        </a:spcBef>
        <a:spcAft>
          <a:spcPct val="0"/>
        </a:spcAft>
        <a:buChar char="»"/>
        <a:defRPr sz="2000">
          <a:solidFill>
            <a:schemeClr val="tx2"/>
          </a:solidFill>
          <a:latin typeface="Arial" charset="0"/>
        </a:defRPr>
      </a:lvl6pPr>
      <a:lvl7pPr marL="2971800" indent="-228600" algn="l" rtl="0" eaLnBrk="1" fontAlgn="base" hangingPunct="1">
        <a:spcBef>
          <a:spcPct val="20000"/>
        </a:spcBef>
        <a:spcAft>
          <a:spcPct val="0"/>
        </a:spcAft>
        <a:buChar char="»"/>
        <a:defRPr sz="2000">
          <a:solidFill>
            <a:schemeClr val="tx2"/>
          </a:solidFill>
          <a:latin typeface="Arial" charset="0"/>
        </a:defRPr>
      </a:lvl7pPr>
      <a:lvl8pPr marL="3429000" indent="-228600" algn="l" rtl="0" eaLnBrk="1" fontAlgn="base" hangingPunct="1">
        <a:spcBef>
          <a:spcPct val="20000"/>
        </a:spcBef>
        <a:spcAft>
          <a:spcPct val="0"/>
        </a:spcAft>
        <a:buChar char="»"/>
        <a:defRPr sz="2000">
          <a:solidFill>
            <a:schemeClr val="tx2"/>
          </a:solidFill>
          <a:latin typeface="Arial" charset="0"/>
        </a:defRPr>
      </a:lvl8pPr>
      <a:lvl9pPr marL="3886200" indent="-228600" algn="l" rtl="0" eaLnBrk="1" fontAlgn="base" hangingPunct="1">
        <a:spcBef>
          <a:spcPct val="20000"/>
        </a:spcBef>
        <a:spcAft>
          <a:spcPct val="0"/>
        </a:spcAft>
        <a:buChar char="»"/>
        <a:defRPr sz="2000">
          <a:solidFill>
            <a:schemeClr val="tx2"/>
          </a:solidFill>
          <a:latin typeface="Arial"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hyperlink" Target="https://pic.sogou.com/d?query=%E6%9D%8E%E7%8E%B0%20%20%E5%9B%BE%E7%89%87&amp;forbidqc=&amp;entityid=&amp;preQuery=&amp;rawQuery=&amp;queryList=&amp;st=&amp;did=26" TargetMode="Externa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file:///C:\Users\Administrator\Desktop\&#27604;&#36187;\VideoJoiner160525231147.avi"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pic.sogou.com/d?query=%E5%AF%B9%E8%AF%9D&amp;forbidqc=&amp;entityid=&amp;preQuery=&amp;rawQuery=&amp;queryList=&amp;st=&amp;did=30" TargetMode="Externa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image.baidu.com/i?ct=503316480&amp;z=0&amp;tn=baiduimagedetail&amp;word=%B3%D4%B7%B9&amp;in=1624&amp;cl=2&amp;cm=1&amp;sc=0&amp;lm=-1&amp;pn=14&amp;rn=1"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0.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s://pic.sogou.com/d?query=%E5%A3%AB%E5%8A%9B%E6%9E%B6&amp;forbidqc=&amp;entityid=&amp;preQuery=&amp;rawQuery=&amp;queryList=&amp;st=&amp;did=11" TargetMode="Externa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hyperlink" Target="https://pic.sogou.com/d?query=%E5%A3%AB%E5%8A%9B%E6%9E%B6&amp;forbidqc=&amp;entityid=&amp;preQuery=&amp;rawQuery=&amp;queryList=&amp;st=&amp;did=9"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2" Type="http://schemas.openxmlformats.org/officeDocument/2006/relationships/hyperlink" Target="http://www.en84.com/article-11709-1.html"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Grp="1" noChangeArrowheads="1"/>
          </p:cNvSpPr>
          <p:nvPr>
            <p:ph type="ctrTitle"/>
          </p:nvPr>
        </p:nvSpPr>
        <p:spPr>
          <a:xfrm>
            <a:off x="1071538" y="428604"/>
            <a:ext cx="7543800" cy="563563"/>
          </a:xfrm>
        </p:spPr>
        <p:txBody>
          <a:bodyPr/>
          <a:lstStyle/>
          <a:p>
            <a:r>
              <a:rPr lang="en-US" altLang="zh-CN" dirty="0">
                <a:ea typeface="宋体" charset="-122"/>
              </a:rPr>
              <a:t>Whatever happened to manners ? </a:t>
            </a:r>
            <a:endParaRPr lang="en-US" altLang="zh-CN" b="1" dirty="0">
              <a:ea typeface="宋体" charset="-122"/>
            </a:endParaRPr>
          </a:p>
        </p:txBody>
      </p:sp>
      <p:pic>
        <p:nvPicPr>
          <p:cNvPr id="1026" name="Picture 2" descr="C:\Users\Administrator\Desktop\1370537518.jpg"/>
          <p:cNvPicPr>
            <a:picLocks noChangeAspect="1" noChangeArrowheads="1"/>
          </p:cNvPicPr>
          <p:nvPr/>
        </p:nvPicPr>
        <p:blipFill>
          <a:blip r:embed="rId3"/>
          <a:srcRect/>
          <a:stretch>
            <a:fillRect/>
          </a:stretch>
        </p:blipFill>
        <p:spPr bwMode="auto">
          <a:xfrm>
            <a:off x="6573820" y="4935952"/>
            <a:ext cx="2570180" cy="1952334"/>
          </a:xfrm>
          <a:prstGeom prst="rect">
            <a:avLst/>
          </a:prstGeom>
          <a:noFill/>
        </p:spPr>
      </p:pic>
      <p:sp>
        <p:nvSpPr>
          <p:cNvPr id="4" name="圆角矩形 3"/>
          <p:cNvSpPr/>
          <p:nvPr/>
        </p:nvSpPr>
        <p:spPr bwMode="auto">
          <a:xfrm>
            <a:off x="6072198" y="1214422"/>
            <a:ext cx="2428892" cy="571504"/>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pic>
        <p:nvPicPr>
          <p:cNvPr id="2" name="Picture 2" descr="C:\Users\lenovo\Documents\Tencent Files\458598946\FileRecv\泰州学院校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3638" y="4957877"/>
            <a:ext cx="1995115" cy="19304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a:extLst>
              <a:ext uri="{FF2B5EF4-FFF2-40B4-BE49-F238E27FC236}">
                <a16:creationId xmlns:a16="http://schemas.microsoft.com/office/drawing/2014/main" id="{20F4C1D6-7862-4621-ABD3-20EEAD11CB30}"/>
              </a:ext>
            </a:extLst>
          </p:cNvPr>
          <p:cNvSpPr>
            <a:spLocks noGrp="1"/>
          </p:cNvSpPr>
          <p:nvPr>
            <p:ph type="title"/>
          </p:nvPr>
        </p:nvSpPr>
        <p:spPr/>
        <p:txBody>
          <a:bodyPr/>
          <a:lstStyle/>
          <a:p>
            <a:pPr eaLnBrk="1" hangingPunct="1"/>
            <a:r>
              <a:rPr lang="en-US" altLang="zh-CN">
                <a:ea typeface="宋体" panose="02010600030101010101" pitchFamily="2" charset="-122"/>
              </a:rPr>
              <a:t>Global Reading</a:t>
            </a:r>
            <a:endParaRPr lang="zh-CN" altLang="en-US">
              <a:ea typeface="宋体" panose="02010600030101010101" pitchFamily="2" charset="-122"/>
            </a:endParaRPr>
          </a:p>
        </p:txBody>
      </p:sp>
      <p:sp>
        <p:nvSpPr>
          <p:cNvPr id="3" name="内容占位符 2">
            <a:extLst>
              <a:ext uri="{FF2B5EF4-FFF2-40B4-BE49-F238E27FC236}">
                <a16:creationId xmlns:a16="http://schemas.microsoft.com/office/drawing/2014/main" id="{F786462B-DF29-4096-B06F-124FF705D0BC}"/>
              </a:ext>
            </a:extLst>
          </p:cNvPr>
          <p:cNvSpPr>
            <a:spLocks noGrp="1"/>
          </p:cNvSpPr>
          <p:nvPr>
            <p:ph idx="1"/>
          </p:nvPr>
        </p:nvSpPr>
        <p:spPr>
          <a:xfrm>
            <a:off x="457200" y="1143000"/>
            <a:ext cx="8229600" cy="2992438"/>
          </a:xfrm>
        </p:spPr>
        <p:txBody>
          <a:bodyPr/>
          <a:lstStyle/>
          <a:p>
            <a:pPr eaLnBrk="1" hangingPunct="1"/>
            <a:r>
              <a:rPr lang="en-US" altLang="zh-CN">
                <a:solidFill>
                  <a:srgbClr val="00B050"/>
                </a:solidFill>
                <a:latin typeface="Times New Roman" panose="02020603050405020304" pitchFamily="18" charset="0"/>
                <a:ea typeface="宋体" panose="02010600030101010101" pitchFamily="2" charset="-122"/>
              </a:rPr>
              <a:t>What type of writing is this essay? </a:t>
            </a:r>
          </a:p>
          <a:p>
            <a:pPr marL="400050" lvl="1" indent="0" eaLnBrk="1" hangingPunct="1">
              <a:lnSpc>
                <a:spcPct val="90000"/>
              </a:lnSpc>
              <a:buSzPct val="80000"/>
              <a:buFont typeface="Wingdings" panose="05000000000000000000" pitchFamily="2" charset="2"/>
              <a:buChar char="p"/>
            </a:pPr>
            <a:r>
              <a:rPr lang="en-US" altLang="zh-CN" sz="2400">
                <a:ea typeface="宋体" panose="02010600030101010101" pitchFamily="2" charset="-122"/>
              </a:rPr>
              <a:t> </a:t>
            </a:r>
            <a:r>
              <a:rPr lang="en-US" altLang="zh-CN" sz="2400">
                <a:solidFill>
                  <a:srgbClr val="0000FF"/>
                </a:solidFill>
                <a:ea typeface="宋体" panose="02010600030101010101" pitchFamily="2" charset="-122"/>
              </a:rPr>
              <a:t>Narration</a:t>
            </a:r>
          </a:p>
          <a:p>
            <a:pPr marL="400050" lvl="1" indent="0" eaLnBrk="1" hangingPunct="1">
              <a:lnSpc>
                <a:spcPct val="90000"/>
              </a:lnSpc>
              <a:buSzPct val="80000"/>
              <a:buFont typeface="Wingdings" panose="05000000000000000000" pitchFamily="2" charset="2"/>
              <a:buChar char="p"/>
            </a:pPr>
            <a:r>
              <a:rPr lang="en-US" altLang="zh-CN" sz="2400">
                <a:solidFill>
                  <a:srgbClr val="0000FF"/>
                </a:solidFill>
                <a:ea typeface="宋体" panose="02010600030101010101" pitchFamily="2" charset="-122"/>
              </a:rPr>
              <a:t>  Description</a:t>
            </a:r>
          </a:p>
          <a:p>
            <a:pPr marL="400050" lvl="1" indent="0" eaLnBrk="1" hangingPunct="1">
              <a:lnSpc>
                <a:spcPct val="90000"/>
              </a:lnSpc>
              <a:buSzPct val="80000"/>
              <a:buFont typeface="Wingdings" panose="05000000000000000000" pitchFamily="2" charset="2"/>
              <a:buChar char="p"/>
            </a:pPr>
            <a:r>
              <a:rPr lang="en-US" altLang="zh-CN" sz="2400">
                <a:solidFill>
                  <a:srgbClr val="0000FF"/>
                </a:solidFill>
                <a:ea typeface="宋体" panose="02010600030101010101" pitchFamily="2" charset="-122"/>
              </a:rPr>
              <a:t>  Argumentation</a:t>
            </a:r>
          </a:p>
          <a:p>
            <a:pPr marL="400050" lvl="1" indent="0" eaLnBrk="1" hangingPunct="1">
              <a:lnSpc>
                <a:spcPct val="90000"/>
              </a:lnSpc>
              <a:buSzPct val="80000"/>
              <a:buFont typeface="Wingdings" panose="05000000000000000000" pitchFamily="2" charset="2"/>
              <a:buChar char="p"/>
            </a:pPr>
            <a:r>
              <a:rPr lang="en-US" altLang="zh-CN" sz="2400">
                <a:solidFill>
                  <a:srgbClr val="0000FF"/>
                </a:solidFill>
                <a:ea typeface="宋体" panose="02010600030101010101" pitchFamily="2" charset="-122"/>
              </a:rPr>
              <a:t>  Exposition</a:t>
            </a:r>
          </a:p>
          <a:p>
            <a:pPr marL="400050" lvl="1" indent="0" eaLnBrk="1" hangingPunct="1">
              <a:lnSpc>
                <a:spcPct val="90000"/>
              </a:lnSpc>
              <a:buSzPct val="80000"/>
              <a:buFont typeface="Wingdings" panose="05000000000000000000" pitchFamily="2" charset="2"/>
              <a:buChar char="p"/>
            </a:pPr>
            <a:r>
              <a:rPr lang="en-US" altLang="zh-CN" sz="2400">
                <a:solidFill>
                  <a:srgbClr val="0000FF"/>
                </a:solidFill>
                <a:ea typeface="宋体" panose="02010600030101010101" pitchFamily="2" charset="-122"/>
              </a:rPr>
              <a:t> …</a:t>
            </a:r>
          </a:p>
          <a:p>
            <a:pPr eaLnBrk="1" hangingPunct="1">
              <a:lnSpc>
                <a:spcPct val="90000"/>
              </a:lnSpc>
              <a:buSzPct val="80000"/>
            </a:pPr>
            <a:r>
              <a:rPr lang="en-US" altLang="zh-CN">
                <a:solidFill>
                  <a:srgbClr val="0000FF"/>
                </a:solidFill>
                <a:latin typeface="Times New Roman" panose="02020603050405020304" pitchFamily="18" charset="0"/>
                <a:ea typeface="宋体" panose="02010600030101010101" pitchFamily="2" charset="-122"/>
              </a:rPr>
              <a:t> An argumentation</a:t>
            </a:r>
            <a:endParaRPr lang="zh-CN" altLang="en-US">
              <a:solidFill>
                <a:srgbClr val="0000FF"/>
              </a:solidFill>
              <a:latin typeface="Times New Roman" panose="02020603050405020304" pitchFamily="18" charset="0"/>
              <a:ea typeface="宋体" panose="02010600030101010101" pitchFamily="2" charset="-122"/>
            </a:endParaRPr>
          </a:p>
        </p:txBody>
      </p:sp>
      <p:sp>
        <p:nvSpPr>
          <p:cNvPr id="4" name="Text Box 9">
            <a:extLst>
              <a:ext uri="{FF2B5EF4-FFF2-40B4-BE49-F238E27FC236}">
                <a16:creationId xmlns:a16="http://schemas.microsoft.com/office/drawing/2014/main" id="{000F4281-8659-4315-AB96-9BB1D69796B4}"/>
              </a:ext>
            </a:extLst>
          </p:cNvPr>
          <p:cNvSpPr txBox="1">
            <a:spLocks noChangeArrowheads="1"/>
          </p:cNvSpPr>
          <p:nvPr/>
        </p:nvSpPr>
        <p:spPr bwMode="auto">
          <a:xfrm>
            <a:off x="571500" y="4143375"/>
            <a:ext cx="8072438" cy="2016125"/>
          </a:xfrm>
          <a:prstGeom prst="rect">
            <a:avLst/>
          </a:prstGeom>
          <a:solidFill>
            <a:srgbClr val="FFFFFF"/>
          </a:solidFill>
          <a:ln w="25400">
            <a:solidFill>
              <a:srgbClr val="008000"/>
            </a:solidFill>
            <a:miter lim="800000"/>
            <a:headEnd/>
            <a:tailEnd/>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spcBef>
                <a:spcPts val="600"/>
              </a:spcBef>
            </a:pPr>
            <a:r>
              <a:rPr lang="en-US" altLang="zh-CN" sz="2400" dirty="0"/>
              <a:t>     </a:t>
            </a:r>
            <a:r>
              <a:rPr lang="en-US" altLang="zh-CN" sz="2400" b="1" dirty="0">
                <a:latin typeface="Cambria Math" panose="02040503050406030204" pitchFamily="18" charset="0"/>
              </a:rPr>
              <a:t>The type of writing in which writers try to encourage readers to accept their point of view on a controversial issue. </a:t>
            </a:r>
          </a:p>
          <a:p>
            <a:pPr algn="just" eaLnBrk="1" hangingPunct="1">
              <a:spcBef>
                <a:spcPts val="600"/>
              </a:spcBef>
            </a:pPr>
            <a:r>
              <a:rPr lang="en-US" altLang="zh-CN" sz="2400" b="1" dirty="0">
                <a:latin typeface="Cambria Math" panose="02040503050406030204" pitchFamily="18" charset="0"/>
              </a:rPr>
              <a:t>       In argumentation, writers use objective, logical reasoning, facts and evidence to demonstrate the soundness of a position. </a:t>
            </a:r>
            <a:endParaRPr lang="zh-CN" altLang="en-US" sz="2400" b="1" dirty="0">
              <a:latin typeface="Cambria Math"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amond(in)">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标题 1">
            <a:extLst>
              <a:ext uri="{FF2B5EF4-FFF2-40B4-BE49-F238E27FC236}">
                <a16:creationId xmlns:a16="http://schemas.microsoft.com/office/drawing/2014/main" id="{6B4F2913-09B0-4DBD-B65A-197713DE95EB}"/>
              </a:ext>
            </a:extLst>
          </p:cNvPr>
          <p:cNvSpPr>
            <a:spLocks noGrp="1"/>
          </p:cNvSpPr>
          <p:nvPr>
            <p:ph type="title"/>
          </p:nvPr>
        </p:nvSpPr>
        <p:spPr/>
        <p:txBody>
          <a:bodyPr/>
          <a:lstStyle/>
          <a:p>
            <a:pPr eaLnBrk="1" hangingPunct="1"/>
            <a:r>
              <a:rPr lang="en-US" altLang="zh-CN" dirty="0">
                <a:ea typeface="宋体" panose="02010600030101010101" pitchFamily="2" charset="-122"/>
              </a:rPr>
              <a:t>Argumentation</a:t>
            </a:r>
            <a:endParaRPr lang="zh-CN" altLang="en-US" dirty="0">
              <a:ea typeface="宋体" panose="02010600030101010101" pitchFamily="2" charset="-122"/>
            </a:endParaRPr>
          </a:p>
        </p:txBody>
      </p:sp>
      <p:sp>
        <p:nvSpPr>
          <p:cNvPr id="3" name="内容占位符 2">
            <a:extLst>
              <a:ext uri="{FF2B5EF4-FFF2-40B4-BE49-F238E27FC236}">
                <a16:creationId xmlns:a16="http://schemas.microsoft.com/office/drawing/2014/main" id="{437554AD-547B-41BD-8850-82FFA5A0C073}"/>
              </a:ext>
            </a:extLst>
          </p:cNvPr>
          <p:cNvSpPr>
            <a:spLocks noGrp="1"/>
          </p:cNvSpPr>
          <p:nvPr>
            <p:ph idx="1"/>
          </p:nvPr>
        </p:nvSpPr>
        <p:spPr/>
        <p:txBody>
          <a:bodyPr/>
          <a:lstStyle/>
          <a:p>
            <a:pPr eaLnBrk="1" hangingPunct="1"/>
            <a:r>
              <a:rPr lang="en-US" altLang="zh-CN" dirty="0">
                <a:solidFill>
                  <a:srgbClr val="FF9900"/>
                </a:solidFill>
                <a:ea typeface="宋体" panose="02010600030101010101" pitchFamily="2" charset="-122"/>
              </a:rPr>
              <a:t>Aim:</a:t>
            </a:r>
          </a:p>
          <a:p>
            <a:pPr lvl="1" eaLnBrk="1" hangingPunct="1"/>
            <a:r>
              <a:rPr lang="en-US" altLang="zh-CN" dirty="0">
                <a:ea typeface="宋体" panose="02010600030101010101" pitchFamily="2" charset="-122"/>
              </a:rPr>
              <a:t> Exposition: inform; </a:t>
            </a:r>
          </a:p>
          <a:p>
            <a:pPr lvl="1" eaLnBrk="1" hangingPunct="1"/>
            <a:r>
              <a:rPr lang="en-US" altLang="zh-CN" dirty="0">
                <a:ea typeface="宋体" panose="02010600030101010101" pitchFamily="2" charset="-122"/>
              </a:rPr>
              <a:t> Argumentation: convince </a:t>
            </a:r>
          </a:p>
          <a:p>
            <a:pPr eaLnBrk="1" hangingPunct="1"/>
            <a:r>
              <a:rPr lang="en-US" altLang="zh-CN" dirty="0">
                <a:solidFill>
                  <a:srgbClr val="FF9900"/>
                </a:solidFill>
                <a:ea typeface="宋体" panose="02010600030101010101" pitchFamily="2" charset="-122"/>
              </a:rPr>
              <a:t>What’s involved … </a:t>
            </a:r>
          </a:p>
          <a:p>
            <a:pPr lvl="1" eaLnBrk="1" hangingPunct="1"/>
            <a:r>
              <a:rPr lang="en-US" altLang="zh-CN" dirty="0">
                <a:ea typeface="宋体" panose="02010600030101010101" pitchFamily="2" charset="-122"/>
              </a:rPr>
              <a:t> </a:t>
            </a:r>
            <a:r>
              <a:rPr lang="zh-CN" altLang="en-US" dirty="0">
                <a:ea typeface="宋体" panose="02010600030101010101" pitchFamily="2" charset="-122"/>
              </a:rPr>
              <a:t>≠ </a:t>
            </a:r>
            <a:r>
              <a:rPr lang="en-US" altLang="zh-CN" dirty="0">
                <a:ea typeface="宋体" panose="02010600030101010101" pitchFamily="2" charset="-122"/>
              </a:rPr>
              <a:t>quarrel</a:t>
            </a:r>
          </a:p>
          <a:p>
            <a:pPr lvl="1" eaLnBrk="1" hangingPunct="1"/>
            <a:r>
              <a:rPr lang="en-US" altLang="zh-CN" dirty="0">
                <a:ea typeface="宋体" panose="02010600030101010101" pitchFamily="2" charset="-122"/>
              </a:rPr>
              <a:t> a controversial issue – the viewpoint</a:t>
            </a:r>
          </a:p>
          <a:p>
            <a:pPr lvl="1" eaLnBrk="1" hangingPunct="1"/>
            <a:r>
              <a:rPr lang="en-US" altLang="zh-CN" dirty="0">
                <a:ea typeface="宋体" panose="02010600030101010101" pitchFamily="2" charset="-122"/>
              </a:rPr>
              <a:t> The logical appeal</a:t>
            </a:r>
          </a:p>
          <a:p>
            <a:pPr lvl="1" eaLnBrk="1" hangingPunct="1"/>
            <a:r>
              <a:rPr lang="en-US" altLang="zh-CN" dirty="0">
                <a:ea typeface="宋体" panose="02010600030101010101" pitchFamily="2" charset="-122"/>
              </a:rPr>
              <a:t> The emotional appeal</a:t>
            </a:r>
          </a:p>
          <a:p>
            <a:pPr lvl="1" eaLnBrk="1" hangingPunct="1"/>
            <a:r>
              <a:rPr lang="en-US" altLang="zh-CN" dirty="0">
                <a:ea typeface="宋体" panose="02010600030101010101" pitchFamily="2" charset="-122"/>
              </a:rPr>
              <a:t> Sufficient evidence</a:t>
            </a:r>
            <a:endParaRPr lang="zh-CN" altLang="en-US" dirty="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Oval 4"/>
          <p:cNvSpPr>
            <a:spLocks noChangeArrowheads="1"/>
          </p:cNvSpPr>
          <p:nvPr/>
        </p:nvSpPr>
        <p:spPr bwMode="auto">
          <a:xfrm>
            <a:off x="357158" y="1428736"/>
            <a:ext cx="1819258" cy="1071570"/>
          </a:xfrm>
          <a:prstGeom prst="ellipse">
            <a:avLst/>
          </a:prstGeom>
          <a:solidFill>
            <a:srgbClr val="660033"/>
          </a:solidFill>
          <a:ln w="9525">
            <a:solidFill>
              <a:schemeClr val="tx1"/>
            </a:solidFill>
            <a:round/>
            <a:headEnd/>
            <a:tailEnd/>
          </a:ln>
          <a:effectLst/>
        </p:spPr>
        <p:txBody>
          <a:bodyPr wrap="none" anchor="ctr"/>
          <a:lstStyle/>
          <a:p>
            <a:pPr algn="ctr"/>
            <a:r>
              <a:rPr lang="en-US" altLang="zh-CN" sz="2000" b="1" dirty="0"/>
              <a:t>Introduction</a:t>
            </a:r>
          </a:p>
        </p:txBody>
      </p:sp>
      <p:sp>
        <p:nvSpPr>
          <p:cNvPr id="32774" name="Oval 6"/>
          <p:cNvSpPr>
            <a:spLocks noChangeArrowheads="1"/>
          </p:cNvSpPr>
          <p:nvPr/>
        </p:nvSpPr>
        <p:spPr bwMode="auto">
          <a:xfrm>
            <a:off x="285720" y="5572140"/>
            <a:ext cx="2071702" cy="890575"/>
          </a:xfrm>
          <a:prstGeom prst="ellipse">
            <a:avLst/>
          </a:prstGeom>
          <a:solidFill>
            <a:srgbClr val="660033"/>
          </a:solidFill>
          <a:ln w="9525">
            <a:solidFill>
              <a:schemeClr val="tx1"/>
            </a:solidFill>
            <a:round/>
            <a:headEnd/>
            <a:tailEnd/>
          </a:ln>
          <a:effectLst/>
        </p:spPr>
        <p:txBody>
          <a:bodyPr wrap="none" anchor="ctr"/>
          <a:lstStyle/>
          <a:p>
            <a:pPr algn="ctr"/>
            <a:r>
              <a:rPr lang="en-US" altLang="zh-CN" sz="2400" b="1" dirty="0"/>
              <a:t>Conclusion</a:t>
            </a:r>
          </a:p>
        </p:txBody>
      </p:sp>
      <p:sp>
        <p:nvSpPr>
          <p:cNvPr id="32775" name="Rectangle 7"/>
          <p:cNvSpPr>
            <a:spLocks noChangeArrowheads="1"/>
          </p:cNvSpPr>
          <p:nvPr/>
        </p:nvSpPr>
        <p:spPr bwMode="auto">
          <a:xfrm>
            <a:off x="2428860" y="1714488"/>
            <a:ext cx="1439862" cy="400110"/>
          </a:xfrm>
          <a:prstGeom prst="rect">
            <a:avLst/>
          </a:prstGeom>
          <a:noFill/>
          <a:ln w="28575">
            <a:solidFill>
              <a:schemeClr val="accent2"/>
            </a:solidFill>
            <a:miter lim="800000"/>
            <a:headEnd/>
            <a:tailEnd/>
          </a:ln>
          <a:effectLst/>
        </p:spPr>
        <p:txBody>
          <a:bodyPr>
            <a:spAutoFit/>
          </a:bodyPr>
          <a:lstStyle/>
          <a:p>
            <a:pPr algn="l">
              <a:spcBef>
                <a:spcPct val="50000"/>
              </a:spcBef>
            </a:pPr>
            <a:r>
              <a:rPr lang="en-US" altLang="zh-CN" sz="2000" dirty="0">
                <a:solidFill>
                  <a:srgbClr val="002060"/>
                </a:solidFill>
              </a:rPr>
              <a:t>Para(      ) </a:t>
            </a:r>
          </a:p>
        </p:txBody>
      </p:sp>
      <p:sp>
        <p:nvSpPr>
          <p:cNvPr id="32776" name="Rectangle 8"/>
          <p:cNvSpPr>
            <a:spLocks noChangeArrowheads="1"/>
          </p:cNvSpPr>
          <p:nvPr/>
        </p:nvSpPr>
        <p:spPr bwMode="auto">
          <a:xfrm>
            <a:off x="2428860" y="3357562"/>
            <a:ext cx="1517646" cy="400110"/>
          </a:xfrm>
          <a:prstGeom prst="rect">
            <a:avLst/>
          </a:prstGeom>
          <a:noFill/>
          <a:ln w="28575">
            <a:solidFill>
              <a:schemeClr val="accent2"/>
            </a:solidFill>
            <a:miter lim="800000"/>
            <a:headEnd/>
            <a:tailEnd/>
          </a:ln>
          <a:effectLst/>
        </p:spPr>
        <p:txBody>
          <a:bodyPr wrap="square">
            <a:spAutoFit/>
          </a:bodyPr>
          <a:lstStyle/>
          <a:p>
            <a:pPr algn="l">
              <a:spcBef>
                <a:spcPct val="50000"/>
              </a:spcBef>
            </a:pPr>
            <a:r>
              <a:rPr lang="en-US" altLang="zh-CN" sz="2000" dirty="0">
                <a:solidFill>
                  <a:srgbClr val="002060"/>
                </a:solidFill>
              </a:rPr>
              <a:t>Para(       ) </a:t>
            </a:r>
          </a:p>
        </p:txBody>
      </p:sp>
      <p:sp>
        <p:nvSpPr>
          <p:cNvPr id="32779" name="AutoShape 11"/>
          <p:cNvSpPr>
            <a:spLocks/>
          </p:cNvSpPr>
          <p:nvPr/>
        </p:nvSpPr>
        <p:spPr bwMode="auto">
          <a:xfrm>
            <a:off x="2143108" y="3500438"/>
            <a:ext cx="146051" cy="1512887"/>
          </a:xfrm>
          <a:prstGeom prst="leftBracket">
            <a:avLst>
              <a:gd name="adj" fmla="val 168970"/>
            </a:avLst>
          </a:prstGeom>
          <a:noFill/>
          <a:ln w="38100">
            <a:solidFill>
              <a:srgbClr val="660033"/>
            </a:solidFill>
            <a:round/>
            <a:headEnd/>
            <a:tailEnd/>
          </a:ln>
          <a:effectLst/>
        </p:spPr>
        <p:txBody>
          <a:bodyPr wrap="none" anchor="ctr"/>
          <a:lstStyle/>
          <a:p>
            <a:endParaRPr lang="zh-CN" altLang="en-US"/>
          </a:p>
        </p:txBody>
      </p:sp>
      <p:sp>
        <p:nvSpPr>
          <p:cNvPr id="32788" name="Text Box 20"/>
          <p:cNvSpPr txBox="1">
            <a:spLocks noChangeArrowheads="1"/>
          </p:cNvSpPr>
          <p:nvPr/>
        </p:nvSpPr>
        <p:spPr bwMode="auto">
          <a:xfrm>
            <a:off x="4643438" y="1357298"/>
            <a:ext cx="4143404" cy="1169551"/>
          </a:xfrm>
          <a:prstGeom prst="rect">
            <a:avLst/>
          </a:prstGeom>
          <a:noFill/>
          <a:ln w="28575">
            <a:solidFill>
              <a:srgbClr val="008000"/>
            </a:solidFill>
            <a:miter lim="800000"/>
            <a:headEnd/>
            <a:tailEnd/>
          </a:ln>
          <a:effectLst/>
        </p:spPr>
        <p:txBody>
          <a:bodyPr wrap="square">
            <a:spAutoFit/>
          </a:bodyPr>
          <a:lstStyle/>
          <a:p>
            <a:pPr algn="l">
              <a:spcBef>
                <a:spcPct val="50000"/>
              </a:spcBef>
            </a:pPr>
            <a:r>
              <a:rPr lang="en-US" altLang="zh-CN" sz="2000" dirty="0">
                <a:solidFill>
                  <a:srgbClr val="002060"/>
                </a:solidFill>
              </a:rPr>
              <a:t>The author puts forward a fact that ___________________</a:t>
            </a:r>
          </a:p>
          <a:p>
            <a:pPr algn="l">
              <a:spcBef>
                <a:spcPct val="50000"/>
              </a:spcBef>
            </a:pPr>
            <a:r>
              <a:rPr lang="en-US" altLang="zh-CN" sz="2000" dirty="0">
                <a:solidFill>
                  <a:srgbClr val="002060"/>
                </a:solidFill>
              </a:rPr>
              <a:t>_______________________.</a:t>
            </a:r>
          </a:p>
        </p:txBody>
      </p:sp>
      <p:sp>
        <p:nvSpPr>
          <p:cNvPr id="32796" name="Line 28"/>
          <p:cNvSpPr>
            <a:spLocks noChangeShapeType="1"/>
          </p:cNvSpPr>
          <p:nvPr/>
        </p:nvSpPr>
        <p:spPr bwMode="auto">
          <a:xfrm>
            <a:off x="4000496" y="1857364"/>
            <a:ext cx="540000" cy="0"/>
          </a:xfrm>
          <a:prstGeom prst="line">
            <a:avLst/>
          </a:prstGeom>
          <a:noFill/>
          <a:ln w="57150">
            <a:solidFill>
              <a:srgbClr val="800000"/>
            </a:solidFill>
            <a:round/>
            <a:headEnd/>
            <a:tailEnd type="triangle" w="med" len="med"/>
          </a:ln>
          <a:effectLst/>
        </p:spPr>
        <p:txBody>
          <a:bodyPr/>
          <a:lstStyle/>
          <a:p>
            <a:endParaRPr lang="zh-CN" altLang="en-US"/>
          </a:p>
        </p:txBody>
      </p:sp>
      <p:sp>
        <p:nvSpPr>
          <p:cNvPr id="27" name="Line 28"/>
          <p:cNvSpPr>
            <a:spLocks noChangeShapeType="1"/>
          </p:cNvSpPr>
          <p:nvPr/>
        </p:nvSpPr>
        <p:spPr bwMode="auto">
          <a:xfrm>
            <a:off x="4143372" y="3571876"/>
            <a:ext cx="540000" cy="0"/>
          </a:xfrm>
          <a:prstGeom prst="line">
            <a:avLst/>
          </a:prstGeom>
          <a:noFill/>
          <a:ln w="57150">
            <a:solidFill>
              <a:srgbClr val="800000"/>
            </a:solidFill>
            <a:round/>
            <a:headEnd/>
            <a:tailEnd type="triangle" w="med" len="med"/>
          </a:ln>
          <a:effectLst/>
        </p:spPr>
        <p:txBody>
          <a:bodyPr/>
          <a:lstStyle/>
          <a:p>
            <a:endParaRPr lang="zh-CN" altLang="en-US"/>
          </a:p>
        </p:txBody>
      </p:sp>
      <p:sp>
        <p:nvSpPr>
          <p:cNvPr id="31" name="Text Box 13"/>
          <p:cNvSpPr txBox="1">
            <a:spLocks noChangeArrowheads="1"/>
          </p:cNvSpPr>
          <p:nvPr/>
        </p:nvSpPr>
        <p:spPr bwMode="auto">
          <a:xfrm>
            <a:off x="2428860" y="4857760"/>
            <a:ext cx="1571636" cy="369332"/>
          </a:xfrm>
          <a:prstGeom prst="rect">
            <a:avLst/>
          </a:prstGeom>
          <a:noFill/>
          <a:ln w="28575">
            <a:solidFill>
              <a:srgbClr val="000080"/>
            </a:solidFill>
            <a:miter lim="800000"/>
            <a:headEnd/>
            <a:tailEnd/>
          </a:ln>
          <a:effectLst/>
        </p:spPr>
        <p:txBody>
          <a:bodyPr wrap="square">
            <a:spAutoFit/>
          </a:bodyPr>
          <a:lstStyle/>
          <a:p>
            <a:pPr algn="l">
              <a:spcBef>
                <a:spcPct val="50000"/>
              </a:spcBef>
            </a:pPr>
            <a:r>
              <a:rPr lang="en-US" altLang="zh-CN" sz="1800" dirty="0">
                <a:solidFill>
                  <a:srgbClr val="333399"/>
                </a:solidFill>
              </a:rPr>
              <a:t>Para(         )</a:t>
            </a:r>
          </a:p>
        </p:txBody>
      </p:sp>
      <p:sp>
        <p:nvSpPr>
          <p:cNvPr id="32" name="Line 29"/>
          <p:cNvSpPr>
            <a:spLocks noChangeShapeType="1"/>
          </p:cNvSpPr>
          <p:nvPr/>
        </p:nvSpPr>
        <p:spPr bwMode="auto">
          <a:xfrm>
            <a:off x="4143372" y="5000636"/>
            <a:ext cx="540000" cy="0"/>
          </a:xfrm>
          <a:prstGeom prst="line">
            <a:avLst/>
          </a:prstGeom>
          <a:noFill/>
          <a:ln w="57150">
            <a:solidFill>
              <a:srgbClr val="800000"/>
            </a:solidFill>
            <a:round/>
            <a:headEnd/>
            <a:tailEnd type="triangle" w="med" len="med"/>
          </a:ln>
          <a:effectLst/>
        </p:spPr>
        <p:txBody>
          <a:bodyPr/>
          <a:lstStyle/>
          <a:p>
            <a:endParaRPr lang="zh-CN" altLang="en-US"/>
          </a:p>
        </p:txBody>
      </p:sp>
      <p:sp>
        <p:nvSpPr>
          <p:cNvPr id="35" name="Oval 5"/>
          <p:cNvSpPr>
            <a:spLocks noChangeArrowheads="1"/>
          </p:cNvSpPr>
          <p:nvPr/>
        </p:nvSpPr>
        <p:spPr bwMode="auto">
          <a:xfrm>
            <a:off x="285720" y="3786190"/>
            <a:ext cx="1727200" cy="647700"/>
          </a:xfrm>
          <a:prstGeom prst="ellipse">
            <a:avLst/>
          </a:prstGeom>
          <a:solidFill>
            <a:srgbClr val="660033"/>
          </a:solidFill>
          <a:ln w="9525">
            <a:solidFill>
              <a:schemeClr val="tx1"/>
            </a:solidFill>
            <a:round/>
            <a:headEnd/>
            <a:tailEnd/>
          </a:ln>
          <a:effectLst/>
        </p:spPr>
        <p:txBody>
          <a:bodyPr wrap="none" anchor="ctr"/>
          <a:lstStyle/>
          <a:p>
            <a:pPr algn="ctr"/>
            <a:r>
              <a:rPr lang="en-US" altLang="zh-CN" sz="2800" b="1" dirty="0"/>
              <a:t>Body</a:t>
            </a:r>
          </a:p>
        </p:txBody>
      </p:sp>
      <p:sp>
        <p:nvSpPr>
          <p:cNvPr id="39" name="TextBox 38"/>
          <p:cNvSpPr txBox="1"/>
          <p:nvPr/>
        </p:nvSpPr>
        <p:spPr>
          <a:xfrm>
            <a:off x="4786314" y="6000768"/>
            <a:ext cx="3857620" cy="400110"/>
          </a:xfrm>
          <a:prstGeom prst="rect">
            <a:avLst/>
          </a:prstGeom>
          <a:noFill/>
        </p:spPr>
        <p:txBody>
          <a:bodyPr wrap="square" rtlCol="0">
            <a:spAutoFit/>
          </a:bodyPr>
          <a:lstStyle/>
          <a:p>
            <a:r>
              <a:rPr lang="en-US" altLang="zh-CN" sz="2000" dirty="0">
                <a:solidFill>
                  <a:srgbClr val="FF0000"/>
                </a:solidFill>
              </a:rPr>
              <a:t>Good Manners are infectious</a:t>
            </a:r>
            <a:r>
              <a:rPr lang="en-US" altLang="zh-CN" sz="2000" dirty="0">
                <a:solidFill>
                  <a:srgbClr val="660033"/>
                </a:solidFill>
              </a:rPr>
              <a:t>.</a:t>
            </a:r>
            <a:endParaRPr lang="zh-CN" altLang="en-US" sz="2000" dirty="0"/>
          </a:p>
        </p:txBody>
      </p:sp>
      <p:sp>
        <p:nvSpPr>
          <p:cNvPr id="45" name="TextBox 44"/>
          <p:cNvSpPr txBox="1"/>
          <p:nvPr/>
        </p:nvSpPr>
        <p:spPr>
          <a:xfrm>
            <a:off x="-254910" y="234197"/>
            <a:ext cx="5367540" cy="584775"/>
          </a:xfrm>
          <a:prstGeom prst="rect">
            <a:avLst/>
          </a:prstGeom>
          <a:noFill/>
        </p:spPr>
        <p:txBody>
          <a:bodyPr wrap="square" rtlCol="0">
            <a:spAutoFit/>
          </a:bodyPr>
          <a:lstStyle/>
          <a:p>
            <a:r>
              <a:rPr lang="en-US" altLang="zh-CN" b="1" dirty="0">
                <a:effectLst>
                  <a:outerShdw blurRad="38100" dist="38100" dir="2700000" algn="tl">
                    <a:srgbClr val="000000">
                      <a:alpha val="43137"/>
                    </a:srgbClr>
                  </a:outerShdw>
                </a:effectLst>
              </a:rPr>
              <a:t>Structural Analysis</a:t>
            </a:r>
            <a:endParaRPr lang="zh-CN" altLang="en-US" b="1" dirty="0">
              <a:effectLst>
                <a:outerShdw blurRad="38100" dist="38100" dir="2700000" algn="tl">
                  <a:srgbClr val="000000">
                    <a:alpha val="43137"/>
                  </a:srgbClr>
                </a:outerShdw>
              </a:effectLst>
            </a:endParaRPr>
          </a:p>
        </p:txBody>
      </p:sp>
      <p:sp>
        <p:nvSpPr>
          <p:cNvPr id="50" name="Rectangle 7"/>
          <p:cNvSpPr>
            <a:spLocks noChangeArrowheads="1"/>
          </p:cNvSpPr>
          <p:nvPr/>
        </p:nvSpPr>
        <p:spPr bwMode="auto">
          <a:xfrm>
            <a:off x="2500298" y="5786454"/>
            <a:ext cx="1439862" cy="400110"/>
          </a:xfrm>
          <a:prstGeom prst="rect">
            <a:avLst/>
          </a:prstGeom>
          <a:noFill/>
          <a:ln w="28575">
            <a:solidFill>
              <a:schemeClr val="accent2"/>
            </a:solidFill>
            <a:miter lim="800000"/>
            <a:headEnd/>
            <a:tailEnd/>
          </a:ln>
          <a:effectLst/>
        </p:spPr>
        <p:txBody>
          <a:bodyPr>
            <a:spAutoFit/>
          </a:bodyPr>
          <a:lstStyle/>
          <a:p>
            <a:pPr algn="l">
              <a:spcBef>
                <a:spcPct val="50000"/>
              </a:spcBef>
            </a:pPr>
            <a:r>
              <a:rPr lang="en-US" altLang="zh-CN" sz="2000" dirty="0">
                <a:solidFill>
                  <a:srgbClr val="002060"/>
                </a:solidFill>
              </a:rPr>
              <a:t>Para(      )  </a:t>
            </a:r>
          </a:p>
        </p:txBody>
      </p:sp>
      <p:sp>
        <p:nvSpPr>
          <p:cNvPr id="52" name="Line 29"/>
          <p:cNvSpPr>
            <a:spLocks noChangeShapeType="1"/>
          </p:cNvSpPr>
          <p:nvPr/>
        </p:nvSpPr>
        <p:spPr bwMode="auto">
          <a:xfrm>
            <a:off x="4143372" y="6072206"/>
            <a:ext cx="540000" cy="0"/>
          </a:xfrm>
          <a:prstGeom prst="line">
            <a:avLst/>
          </a:prstGeom>
          <a:noFill/>
          <a:ln w="57150">
            <a:solidFill>
              <a:srgbClr val="800000"/>
            </a:solidFill>
            <a:round/>
            <a:headEnd/>
            <a:tailEnd type="triangle" w="med" len="med"/>
          </a:ln>
          <a:effectLst/>
        </p:spPr>
        <p:txBody>
          <a:bodyPr/>
          <a:lstStyle/>
          <a:p>
            <a:endParaRPr lang="zh-CN" altLang="en-US"/>
          </a:p>
        </p:txBody>
      </p:sp>
      <p:sp>
        <p:nvSpPr>
          <p:cNvPr id="53" name="Text Box 20"/>
          <p:cNvSpPr txBox="1">
            <a:spLocks noChangeArrowheads="1"/>
          </p:cNvSpPr>
          <p:nvPr/>
        </p:nvSpPr>
        <p:spPr bwMode="auto">
          <a:xfrm>
            <a:off x="4714876" y="2928934"/>
            <a:ext cx="4032250" cy="1169551"/>
          </a:xfrm>
          <a:prstGeom prst="rect">
            <a:avLst/>
          </a:prstGeom>
          <a:noFill/>
          <a:ln w="28575">
            <a:solidFill>
              <a:srgbClr val="008000"/>
            </a:solidFill>
            <a:miter lim="800000"/>
            <a:headEnd/>
            <a:tailEnd/>
          </a:ln>
          <a:effectLst/>
        </p:spPr>
        <p:txBody>
          <a:bodyPr wrap="square">
            <a:spAutoFit/>
          </a:bodyPr>
          <a:lstStyle/>
          <a:p>
            <a:pPr algn="l">
              <a:spcBef>
                <a:spcPct val="50000"/>
              </a:spcBef>
            </a:pPr>
            <a:r>
              <a:rPr lang="en-US" altLang="zh-CN" sz="2000" dirty="0">
                <a:solidFill>
                  <a:srgbClr val="002060"/>
                </a:solidFill>
              </a:rPr>
              <a:t>The author raises and proves her opinion that __________</a:t>
            </a:r>
          </a:p>
          <a:p>
            <a:pPr algn="l">
              <a:spcBef>
                <a:spcPct val="50000"/>
              </a:spcBef>
            </a:pPr>
            <a:r>
              <a:rPr lang="en-US" altLang="zh-CN" sz="2000" dirty="0">
                <a:solidFill>
                  <a:srgbClr val="002060"/>
                </a:solidFill>
              </a:rPr>
              <a:t>_______________________.</a:t>
            </a:r>
          </a:p>
        </p:txBody>
      </p:sp>
      <p:sp>
        <p:nvSpPr>
          <p:cNvPr id="54" name="Text Box 20"/>
          <p:cNvSpPr txBox="1">
            <a:spLocks noChangeArrowheads="1"/>
          </p:cNvSpPr>
          <p:nvPr/>
        </p:nvSpPr>
        <p:spPr bwMode="auto">
          <a:xfrm>
            <a:off x="4786314" y="4286256"/>
            <a:ext cx="4032250" cy="1169551"/>
          </a:xfrm>
          <a:prstGeom prst="rect">
            <a:avLst/>
          </a:prstGeom>
          <a:noFill/>
          <a:ln w="28575">
            <a:solidFill>
              <a:srgbClr val="008000"/>
            </a:solidFill>
            <a:miter lim="800000"/>
            <a:headEnd/>
            <a:tailEnd/>
          </a:ln>
          <a:effectLst/>
        </p:spPr>
        <p:txBody>
          <a:bodyPr wrap="square">
            <a:spAutoFit/>
          </a:bodyPr>
          <a:lstStyle/>
          <a:p>
            <a:pPr algn="l">
              <a:spcBef>
                <a:spcPct val="50000"/>
              </a:spcBef>
            </a:pPr>
            <a:r>
              <a:rPr lang="en-US" altLang="zh-CN" sz="2000" dirty="0">
                <a:solidFill>
                  <a:srgbClr val="002060"/>
                </a:solidFill>
              </a:rPr>
              <a:t>The author points out and illustrates that ___________</a:t>
            </a:r>
          </a:p>
          <a:p>
            <a:pPr algn="l">
              <a:spcBef>
                <a:spcPct val="50000"/>
              </a:spcBef>
            </a:pPr>
            <a:r>
              <a:rPr lang="en-US" altLang="zh-CN" sz="2000" dirty="0">
                <a:solidFill>
                  <a:srgbClr val="002060"/>
                </a:solidFill>
              </a:rPr>
              <a:t>_______________________.</a:t>
            </a:r>
          </a:p>
        </p:txBody>
      </p:sp>
      <p:sp>
        <p:nvSpPr>
          <p:cNvPr id="55" name="Text Box 20"/>
          <p:cNvSpPr txBox="1">
            <a:spLocks noChangeArrowheads="1"/>
          </p:cNvSpPr>
          <p:nvPr/>
        </p:nvSpPr>
        <p:spPr bwMode="auto">
          <a:xfrm>
            <a:off x="4786314" y="5715016"/>
            <a:ext cx="4032250" cy="707886"/>
          </a:xfrm>
          <a:prstGeom prst="rect">
            <a:avLst/>
          </a:prstGeom>
          <a:noFill/>
          <a:ln w="28575">
            <a:solidFill>
              <a:srgbClr val="008000"/>
            </a:solidFill>
            <a:miter lim="800000"/>
            <a:headEnd/>
            <a:tailEnd/>
          </a:ln>
          <a:effectLst/>
        </p:spPr>
        <p:txBody>
          <a:bodyPr wrap="square">
            <a:spAutoFit/>
          </a:bodyPr>
          <a:lstStyle/>
          <a:p>
            <a:pPr algn="l">
              <a:spcBef>
                <a:spcPct val="50000"/>
              </a:spcBef>
            </a:pPr>
            <a:r>
              <a:rPr lang="en-US" altLang="zh-CN" sz="2000" dirty="0">
                <a:solidFill>
                  <a:srgbClr val="002060"/>
                </a:solidFill>
              </a:rPr>
              <a:t>The author concludes that _______________________</a:t>
            </a:r>
          </a:p>
        </p:txBody>
      </p:sp>
      <p:sp>
        <p:nvSpPr>
          <p:cNvPr id="58" name="TextBox 57"/>
          <p:cNvSpPr txBox="1"/>
          <p:nvPr/>
        </p:nvSpPr>
        <p:spPr>
          <a:xfrm>
            <a:off x="4786314" y="1606201"/>
            <a:ext cx="3786214" cy="400110"/>
          </a:xfrm>
          <a:prstGeom prst="rect">
            <a:avLst/>
          </a:prstGeom>
          <a:noFill/>
        </p:spPr>
        <p:txBody>
          <a:bodyPr wrap="square" rtlCol="0">
            <a:spAutoFit/>
          </a:bodyPr>
          <a:lstStyle/>
          <a:p>
            <a:r>
              <a:rPr lang="en-US" altLang="zh-CN" sz="2000" dirty="0">
                <a:solidFill>
                  <a:srgbClr val="FF0000"/>
                </a:solidFill>
              </a:rPr>
              <a:t>nowadays, many people  </a:t>
            </a:r>
            <a:endParaRPr lang="zh-CN" altLang="en-US" sz="2000" dirty="0">
              <a:solidFill>
                <a:srgbClr val="FF0000"/>
              </a:solidFill>
            </a:endParaRPr>
          </a:p>
        </p:txBody>
      </p:sp>
      <p:sp>
        <p:nvSpPr>
          <p:cNvPr id="22" name="TextBox 21"/>
          <p:cNvSpPr txBox="1"/>
          <p:nvPr/>
        </p:nvSpPr>
        <p:spPr>
          <a:xfrm>
            <a:off x="2857488" y="1714488"/>
            <a:ext cx="785818" cy="400110"/>
          </a:xfrm>
          <a:prstGeom prst="rect">
            <a:avLst/>
          </a:prstGeom>
          <a:noFill/>
        </p:spPr>
        <p:txBody>
          <a:bodyPr wrap="square" rtlCol="0">
            <a:spAutoFit/>
          </a:bodyPr>
          <a:lstStyle/>
          <a:p>
            <a:r>
              <a:rPr lang="en-US" altLang="zh-CN" sz="2000" dirty="0">
                <a:solidFill>
                  <a:srgbClr val="FF0000"/>
                </a:solidFill>
              </a:rPr>
              <a:t>1</a:t>
            </a:r>
            <a:endParaRPr lang="zh-CN" altLang="en-US" sz="2000" dirty="0">
              <a:solidFill>
                <a:srgbClr val="FF0000"/>
              </a:solidFill>
            </a:endParaRPr>
          </a:p>
        </p:txBody>
      </p:sp>
      <p:sp>
        <p:nvSpPr>
          <p:cNvPr id="23" name="TextBox 22"/>
          <p:cNvSpPr txBox="1"/>
          <p:nvPr/>
        </p:nvSpPr>
        <p:spPr>
          <a:xfrm>
            <a:off x="4714876" y="2071678"/>
            <a:ext cx="4000528" cy="707886"/>
          </a:xfrm>
          <a:prstGeom prst="rect">
            <a:avLst/>
          </a:prstGeom>
          <a:noFill/>
        </p:spPr>
        <p:txBody>
          <a:bodyPr wrap="square" rtlCol="0">
            <a:spAutoFit/>
          </a:bodyPr>
          <a:lstStyle/>
          <a:p>
            <a:pPr algn="l"/>
            <a:r>
              <a:rPr lang="en-US" altLang="zh-CN" sz="2000" dirty="0">
                <a:solidFill>
                  <a:srgbClr val="FF0000"/>
                </a:solidFill>
              </a:rPr>
              <a:t>Show a lack of good manners </a:t>
            </a:r>
            <a:r>
              <a:rPr lang="en-US" altLang="zh-CN" sz="2000" dirty="0"/>
              <a:t>manners</a:t>
            </a:r>
            <a:endParaRPr lang="zh-CN" altLang="en-US" sz="2000" dirty="0"/>
          </a:p>
        </p:txBody>
      </p:sp>
      <p:sp>
        <p:nvSpPr>
          <p:cNvPr id="24" name="TextBox 23"/>
          <p:cNvSpPr txBox="1"/>
          <p:nvPr/>
        </p:nvSpPr>
        <p:spPr>
          <a:xfrm>
            <a:off x="2786050" y="3357562"/>
            <a:ext cx="1000132" cy="400110"/>
          </a:xfrm>
          <a:prstGeom prst="rect">
            <a:avLst/>
          </a:prstGeom>
          <a:noFill/>
        </p:spPr>
        <p:txBody>
          <a:bodyPr wrap="square" rtlCol="0">
            <a:spAutoFit/>
          </a:bodyPr>
          <a:lstStyle/>
          <a:p>
            <a:r>
              <a:rPr lang="en-US" altLang="zh-CN" sz="2000" dirty="0">
                <a:solidFill>
                  <a:srgbClr val="FF0000"/>
                </a:solidFill>
              </a:rPr>
              <a:t>2-4</a:t>
            </a:r>
            <a:endParaRPr lang="zh-CN" altLang="en-US" sz="2000" dirty="0">
              <a:solidFill>
                <a:srgbClr val="FF0000"/>
              </a:solidFill>
            </a:endParaRPr>
          </a:p>
        </p:txBody>
      </p:sp>
      <p:sp>
        <p:nvSpPr>
          <p:cNvPr id="25" name="TextBox 24"/>
          <p:cNvSpPr txBox="1"/>
          <p:nvPr/>
        </p:nvSpPr>
        <p:spPr>
          <a:xfrm>
            <a:off x="6715140" y="3214686"/>
            <a:ext cx="2071702" cy="369332"/>
          </a:xfrm>
          <a:prstGeom prst="rect">
            <a:avLst/>
          </a:prstGeom>
          <a:noFill/>
        </p:spPr>
        <p:txBody>
          <a:bodyPr wrap="square" rtlCol="0">
            <a:spAutoFit/>
          </a:bodyPr>
          <a:lstStyle/>
          <a:p>
            <a:r>
              <a:rPr lang="en-US" altLang="zh-CN" sz="1800" dirty="0">
                <a:solidFill>
                  <a:srgbClr val="FF0000"/>
                </a:solidFill>
              </a:rPr>
              <a:t>Good manners</a:t>
            </a:r>
            <a:endParaRPr lang="zh-CN" altLang="en-US" sz="1800" dirty="0">
              <a:solidFill>
                <a:srgbClr val="FF0000"/>
              </a:solidFill>
            </a:endParaRPr>
          </a:p>
        </p:txBody>
      </p:sp>
      <p:sp>
        <p:nvSpPr>
          <p:cNvPr id="26" name="TextBox 25"/>
          <p:cNvSpPr txBox="1"/>
          <p:nvPr/>
        </p:nvSpPr>
        <p:spPr>
          <a:xfrm>
            <a:off x="4714876" y="3714752"/>
            <a:ext cx="4857784" cy="369332"/>
          </a:xfrm>
          <a:prstGeom prst="rect">
            <a:avLst/>
          </a:prstGeom>
          <a:noFill/>
        </p:spPr>
        <p:txBody>
          <a:bodyPr wrap="square" rtlCol="0">
            <a:spAutoFit/>
          </a:bodyPr>
          <a:lstStyle/>
          <a:p>
            <a:pPr algn="l"/>
            <a:r>
              <a:rPr lang="en-US" altLang="zh-CN" sz="1800" dirty="0">
                <a:solidFill>
                  <a:srgbClr val="FF0000"/>
                </a:solidFill>
              </a:rPr>
              <a:t>are a sort of hidden beauty secret</a:t>
            </a:r>
            <a:endParaRPr lang="zh-CN" altLang="en-US" sz="1800" dirty="0">
              <a:solidFill>
                <a:srgbClr val="FF0000"/>
              </a:solidFill>
            </a:endParaRPr>
          </a:p>
        </p:txBody>
      </p:sp>
      <p:sp>
        <p:nvSpPr>
          <p:cNvPr id="29" name="TextBox 28"/>
          <p:cNvSpPr txBox="1"/>
          <p:nvPr/>
        </p:nvSpPr>
        <p:spPr>
          <a:xfrm>
            <a:off x="2428860" y="4143380"/>
            <a:ext cx="642942" cy="400110"/>
          </a:xfrm>
          <a:prstGeom prst="rect">
            <a:avLst/>
          </a:prstGeom>
          <a:noFill/>
        </p:spPr>
        <p:txBody>
          <a:bodyPr wrap="square" rtlCol="0">
            <a:spAutoFit/>
          </a:bodyPr>
          <a:lstStyle/>
          <a:p>
            <a:endParaRPr lang="zh-CN" altLang="en-US" sz="2000" dirty="0">
              <a:solidFill>
                <a:srgbClr val="FF0000"/>
              </a:solidFill>
            </a:endParaRPr>
          </a:p>
        </p:txBody>
      </p:sp>
      <p:sp>
        <p:nvSpPr>
          <p:cNvPr id="30" name="TextBox 29"/>
          <p:cNvSpPr txBox="1"/>
          <p:nvPr/>
        </p:nvSpPr>
        <p:spPr>
          <a:xfrm>
            <a:off x="6715140" y="4572008"/>
            <a:ext cx="2071702" cy="400110"/>
          </a:xfrm>
          <a:prstGeom prst="rect">
            <a:avLst/>
          </a:prstGeom>
          <a:noFill/>
        </p:spPr>
        <p:txBody>
          <a:bodyPr wrap="square" rtlCol="0">
            <a:spAutoFit/>
          </a:bodyPr>
          <a:lstStyle/>
          <a:p>
            <a:r>
              <a:rPr lang="en-US" altLang="zh-CN" sz="2000" dirty="0">
                <a:solidFill>
                  <a:srgbClr val="FF0000"/>
                </a:solidFill>
              </a:rPr>
              <a:t>The influences </a:t>
            </a:r>
            <a:endParaRPr lang="zh-CN" altLang="en-US" sz="2000" dirty="0">
              <a:solidFill>
                <a:srgbClr val="FF0000"/>
              </a:solidFill>
            </a:endParaRPr>
          </a:p>
        </p:txBody>
      </p:sp>
      <p:sp>
        <p:nvSpPr>
          <p:cNvPr id="33" name="TextBox 32"/>
          <p:cNvSpPr txBox="1"/>
          <p:nvPr/>
        </p:nvSpPr>
        <p:spPr>
          <a:xfrm>
            <a:off x="4357686" y="5000636"/>
            <a:ext cx="4500594" cy="400110"/>
          </a:xfrm>
          <a:prstGeom prst="rect">
            <a:avLst/>
          </a:prstGeom>
          <a:noFill/>
        </p:spPr>
        <p:txBody>
          <a:bodyPr wrap="square" rtlCol="0">
            <a:spAutoFit/>
          </a:bodyPr>
          <a:lstStyle/>
          <a:p>
            <a:r>
              <a:rPr lang="en-US" altLang="zh-CN" sz="2000" dirty="0">
                <a:solidFill>
                  <a:srgbClr val="FF0000"/>
                </a:solidFill>
              </a:rPr>
              <a:t>of some specific good manners</a:t>
            </a:r>
            <a:endParaRPr lang="zh-CN" altLang="en-US" sz="2000" dirty="0">
              <a:solidFill>
                <a:srgbClr val="FF0000"/>
              </a:solidFill>
            </a:endParaRPr>
          </a:p>
        </p:txBody>
      </p:sp>
      <p:sp>
        <p:nvSpPr>
          <p:cNvPr id="34" name="TextBox 33"/>
          <p:cNvSpPr txBox="1"/>
          <p:nvPr/>
        </p:nvSpPr>
        <p:spPr>
          <a:xfrm>
            <a:off x="2786050" y="5857892"/>
            <a:ext cx="1000132" cy="400110"/>
          </a:xfrm>
          <a:prstGeom prst="rect">
            <a:avLst/>
          </a:prstGeom>
          <a:noFill/>
        </p:spPr>
        <p:txBody>
          <a:bodyPr wrap="square" rtlCol="0">
            <a:spAutoFit/>
          </a:bodyPr>
          <a:lstStyle/>
          <a:p>
            <a:r>
              <a:rPr lang="en-US" altLang="zh-CN" sz="2000" dirty="0">
                <a:solidFill>
                  <a:srgbClr val="FF0000"/>
                </a:solidFill>
              </a:rPr>
              <a:t>11</a:t>
            </a:r>
            <a:endParaRPr lang="zh-CN" altLang="en-US" sz="2000" dirty="0">
              <a:solidFill>
                <a:srgbClr val="FF0000"/>
              </a:solidFill>
            </a:endParaRPr>
          </a:p>
        </p:txBody>
      </p:sp>
      <p:sp>
        <p:nvSpPr>
          <p:cNvPr id="42" name="TextBox 41"/>
          <p:cNvSpPr txBox="1"/>
          <p:nvPr/>
        </p:nvSpPr>
        <p:spPr>
          <a:xfrm>
            <a:off x="3143240" y="4857760"/>
            <a:ext cx="785818" cy="369332"/>
          </a:xfrm>
          <a:prstGeom prst="rect">
            <a:avLst/>
          </a:prstGeom>
          <a:noFill/>
        </p:spPr>
        <p:txBody>
          <a:bodyPr wrap="square" rtlCol="0">
            <a:spAutoFit/>
          </a:bodyPr>
          <a:lstStyle/>
          <a:p>
            <a:r>
              <a:rPr lang="en-US" altLang="zh-CN" sz="1800" dirty="0">
                <a:solidFill>
                  <a:srgbClr val="FF0000"/>
                </a:solidFill>
              </a:rPr>
              <a:t>5-10</a:t>
            </a:r>
            <a:endParaRPr lang="zh-CN" altLang="en-US" sz="1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 calcmode="lin" valueType="num">
                                      <p:cBhvr additive="base">
                                        <p:cTn id="7" dur="500" fill="hold"/>
                                        <p:tgtEl>
                                          <p:spTgt spid="32772"/>
                                        </p:tgtEl>
                                        <p:attrNameLst>
                                          <p:attrName>ppt_x</p:attrName>
                                        </p:attrNameLst>
                                      </p:cBhvr>
                                      <p:tavLst>
                                        <p:tav tm="0">
                                          <p:val>
                                            <p:strVal val="#ppt_x"/>
                                          </p:val>
                                        </p:tav>
                                        <p:tav tm="100000">
                                          <p:val>
                                            <p:strVal val="#ppt_x"/>
                                          </p:val>
                                        </p:tav>
                                      </p:tavLst>
                                    </p:anim>
                                    <p:anim calcmode="lin" valueType="num">
                                      <p:cBhvr additive="base">
                                        <p:cTn id="8" dur="500" fill="hold"/>
                                        <p:tgtEl>
                                          <p:spTgt spid="3277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775"/>
                                        </p:tgtEl>
                                        <p:attrNameLst>
                                          <p:attrName>style.visibility</p:attrName>
                                        </p:attrNameLst>
                                      </p:cBhvr>
                                      <p:to>
                                        <p:strVal val="visible"/>
                                      </p:to>
                                    </p:set>
                                    <p:anim calcmode="lin" valueType="num">
                                      <p:cBhvr additive="base">
                                        <p:cTn id="11" dur="500" fill="hold"/>
                                        <p:tgtEl>
                                          <p:spTgt spid="32775"/>
                                        </p:tgtEl>
                                        <p:attrNameLst>
                                          <p:attrName>ppt_x</p:attrName>
                                        </p:attrNameLst>
                                      </p:cBhvr>
                                      <p:tavLst>
                                        <p:tav tm="0">
                                          <p:val>
                                            <p:strVal val="#ppt_x"/>
                                          </p:val>
                                        </p:tav>
                                        <p:tav tm="100000">
                                          <p:val>
                                            <p:strVal val="#ppt_x"/>
                                          </p:val>
                                        </p:tav>
                                      </p:tavLst>
                                    </p:anim>
                                    <p:anim calcmode="lin" valueType="num">
                                      <p:cBhvr additive="base">
                                        <p:cTn id="12" dur="500" fill="hold"/>
                                        <p:tgtEl>
                                          <p:spTgt spid="3277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2796"/>
                                        </p:tgtEl>
                                        <p:attrNameLst>
                                          <p:attrName>style.visibility</p:attrName>
                                        </p:attrNameLst>
                                      </p:cBhvr>
                                      <p:to>
                                        <p:strVal val="visible"/>
                                      </p:to>
                                    </p:set>
                                    <p:anim calcmode="lin" valueType="num">
                                      <p:cBhvr additive="base">
                                        <p:cTn id="15" dur="500" fill="hold"/>
                                        <p:tgtEl>
                                          <p:spTgt spid="32796"/>
                                        </p:tgtEl>
                                        <p:attrNameLst>
                                          <p:attrName>ppt_x</p:attrName>
                                        </p:attrNameLst>
                                      </p:cBhvr>
                                      <p:tavLst>
                                        <p:tav tm="0">
                                          <p:val>
                                            <p:strVal val="#ppt_x"/>
                                          </p:val>
                                        </p:tav>
                                        <p:tav tm="100000">
                                          <p:val>
                                            <p:strVal val="#ppt_x"/>
                                          </p:val>
                                        </p:tav>
                                      </p:tavLst>
                                    </p:anim>
                                    <p:anim calcmode="lin" valueType="num">
                                      <p:cBhvr additive="base">
                                        <p:cTn id="16" dur="500" fill="hold"/>
                                        <p:tgtEl>
                                          <p:spTgt spid="3279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2788"/>
                                        </p:tgtEl>
                                        <p:attrNameLst>
                                          <p:attrName>style.visibility</p:attrName>
                                        </p:attrNameLst>
                                      </p:cBhvr>
                                      <p:to>
                                        <p:strVal val="visible"/>
                                      </p:to>
                                    </p:set>
                                    <p:anim calcmode="lin" valueType="num">
                                      <p:cBhvr additive="base">
                                        <p:cTn id="19" dur="500" fill="hold"/>
                                        <p:tgtEl>
                                          <p:spTgt spid="32788"/>
                                        </p:tgtEl>
                                        <p:attrNameLst>
                                          <p:attrName>ppt_x</p:attrName>
                                        </p:attrNameLst>
                                      </p:cBhvr>
                                      <p:tavLst>
                                        <p:tav tm="0">
                                          <p:val>
                                            <p:strVal val="#ppt_x"/>
                                          </p:val>
                                        </p:tav>
                                        <p:tav tm="100000">
                                          <p:val>
                                            <p:strVal val="#ppt_x"/>
                                          </p:val>
                                        </p:tav>
                                      </p:tavLst>
                                    </p:anim>
                                    <p:anim calcmode="lin" valueType="num">
                                      <p:cBhvr additive="base">
                                        <p:cTn id="20" dur="500" fill="hold"/>
                                        <p:tgtEl>
                                          <p:spTgt spid="3278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nodePh="1">
                                  <p:stCondLst>
                                    <p:cond delay="0"/>
                                  </p:stCondLst>
                                  <p:endCondLst>
                                    <p:cond evt="begin" delay="0">
                                      <p:tn val="23"/>
                                    </p:cond>
                                  </p:end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2779"/>
                                        </p:tgtEl>
                                        <p:attrNameLst>
                                          <p:attrName>style.visibility</p:attrName>
                                        </p:attrNameLst>
                                      </p:cBhvr>
                                      <p:to>
                                        <p:strVal val="visible"/>
                                      </p:to>
                                    </p:set>
                                    <p:anim calcmode="lin" valueType="num">
                                      <p:cBhvr additive="base">
                                        <p:cTn id="33" dur="500" fill="hold"/>
                                        <p:tgtEl>
                                          <p:spTgt spid="32779"/>
                                        </p:tgtEl>
                                        <p:attrNameLst>
                                          <p:attrName>ppt_x</p:attrName>
                                        </p:attrNameLst>
                                      </p:cBhvr>
                                      <p:tavLst>
                                        <p:tav tm="0">
                                          <p:val>
                                            <p:strVal val="#ppt_x"/>
                                          </p:val>
                                        </p:tav>
                                        <p:tav tm="100000">
                                          <p:val>
                                            <p:strVal val="#ppt_x"/>
                                          </p:val>
                                        </p:tav>
                                      </p:tavLst>
                                    </p:anim>
                                    <p:anim calcmode="lin" valueType="num">
                                      <p:cBhvr additive="base">
                                        <p:cTn id="34" dur="500" fill="hold"/>
                                        <p:tgtEl>
                                          <p:spTgt spid="3277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2776"/>
                                        </p:tgtEl>
                                        <p:attrNameLst>
                                          <p:attrName>style.visibility</p:attrName>
                                        </p:attrNameLst>
                                      </p:cBhvr>
                                      <p:to>
                                        <p:strVal val="visible"/>
                                      </p:to>
                                    </p:set>
                                    <p:anim calcmode="lin" valueType="num">
                                      <p:cBhvr additive="base">
                                        <p:cTn id="37" dur="500" fill="hold"/>
                                        <p:tgtEl>
                                          <p:spTgt spid="32776"/>
                                        </p:tgtEl>
                                        <p:attrNameLst>
                                          <p:attrName>ppt_x</p:attrName>
                                        </p:attrNameLst>
                                      </p:cBhvr>
                                      <p:tavLst>
                                        <p:tav tm="0">
                                          <p:val>
                                            <p:strVal val="#ppt_x"/>
                                          </p:val>
                                        </p:tav>
                                        <p:tav tm="100000">
                                          <p:val>
                                            <p:strVal val="#ppt_x"/>
                                          </p:val>
                                        </p:tav>
                                      </p:tavLst>
                                    </p:anim>
                                    <p:anim calcmode="lin" valueType="num">
                                      <p:cBhvr additive="base">
                                        <p:cTn id="38" dur="500" fill="hold"/>
                                        <p:tgtEl>
                                          <p:spTgt spid="3277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additive="base">
                                        <p:cTn id="41" dur="500" fill="hold"/>
                                        <p:tgtEl>
                                          <p:spTgt spid="31"/>
                                        </p:tgtEl>
                                        <p:attrNameLst>
                                          <p:attrName>ppt_x</p:attrName>
                                        </p:attrNameLst>
                                      </p:cBhvr>
                                      <p:tavLst>
                                        <p:tav tm="0">
                                          <p:val>
                                            <p:strVal val="#ppt_x"/>
                                          </p:val>
                                        </p:tav>
                                        <p:tav tm="100000">
                                          <p:val>
                                            <p:strVal val="#ppt_x"/>
                                          </p:val>
                                        </p:tav>
                                      </p:tavLst>
                                    </p:anim>
                                    <p:anim calcmode="lin" valueType="num">
                                      <p:cBhvr additive="base">
                                        <p:cTn id="42" dur="500" fill="hold"/>
                                        <p:tgtEl>
                                          <p:spTgt spid="3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 calcmode="lin" valueType="num">
                                      <p:cBhvr additive="base">
                                        <p:cTn id="45" dur="500" fill="hold"/>
                                        <p:tgtEl>
                                          <p:spTgt spid="27"/>
                                        </p:tgtEl>
                                        <p:attrNameLst>
                                          <p:attrName>ppt_x</p:attrName>
                                        </p:attrNameLst>
                                      </p:cBhvr>
                                      <p:tavLst>
                                        <p:tav tm="0">
                                          <p:val>
                                            <p:strVal val="#ppt_x"/>
                                          </p:val>
                                        </p:tav>
                                        <p:tav tm="100000">
                                          <p:val>
                                            <p:strVal val="#ppt_x"/>
                                          </p:val>
                                        </p:tav>
                                      </p:tavLst>
                                    </p:anim>
                                    <p:anim calcmode="lin" valueType="num">
                                      <p:cBhvr additive="base">
                                        <p:cTn id="46" dur="500" fill="hold"/>
                                        <p:tgtEl>
                                          <p:spTgt spid="2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3"/>
                                        </p:tgtEl>
                                        <p:attrNameLst>
                                          <p:attrName>style.visibility</p:attrName>
                                        </p:attrNameLst>
                                      </p:cBhvr>
                                      <p:to>
                                        <p:strVal val="visible"/>
                                      </p:to>
                                    </p:set>
                                    <p:anim calcmode="lin" valueType="num">
                                      <p:cBhvr additive="base">
                                        <p:cTn id="53" dur="500" fill="hold"/>
                                        <p:tgtEl>
                                          <p:spTgt spid="53"/>
                                        </p:tgtEl>
                                        <p:attrNameLst>
                                          <p:attrName>ppt_x</p:attrName>
                                        </p:attrNameLst>
                                      </p:cBhvr>
                                      <p:tavLst>
                                        <p:tav tm="0">
                                          <p:val>
                                            <p:strVal val="#ppt_x"/>
                                          </p:val>
                                        </p:tav>
                                        <p:tav tm="100000">
                                          <p:val>
                                            <p:strVal val="#ppt_x"/>
                                          </p:val>
                                        </p:tav>
                                      </p:tavLst>
                                    </p:anim>
                                    <p:anim calcmode="lin" valueType="num">
                                      <p:cBhvr additive="base">
                                        <p:cTn id="54" dur="500" fill="hold"/>
                                        <p:tgtEl>
                                          <p:spTgt spid="53"/>
                                        </p:tgtEl>
                                        <p:attrNameLst>
                                          <p:attrName>ppt_y</p:attrName>
                                        </p:attrNameLst>
                                      </p:cBhvr>
                                      <p:tavLst>
                                        <p:tav tm="0">
                                          <p:val>
                                            <p:strVal val="1+#ppt_h/2"/>
                                          </p:val>
                                        </p:tav>
                                        <p:tav tm="100000">
                                          <p:val>
                                            <p:strVal val="#ppt_y"/>
                                          </p:val>
                                        </p:tav>
                                      </p:tavLst>
                                    </p:anim>
                                  </p:childTnLst>
                                </p:cTn>
                              </p:par>
                              <p:par>
                                <p:cTn id="55" presetID="2" presetClass="entr" presetSubtype="4" fill="hold" grpId="2" nodeType="withEffect">
                                  <p:stCondLst>
                                    <p:cond delay="0"/>
                                  </p:stCondLst>
                                  <p:childTnLst>
                                    <p:set>
                                      <p:cBhvr>
                                        <p:cTn id="56" dur="1" fill="hold">
                                          <p:stCondLst>
                                            <p:cond delay="0"/>
                                          </p:stCondLst>
                                        </p:cTn>
                                        <p:tgtEl>
                                          <p:spTgt spid="54"/>
                                        </p:tgtEl>
                                        <p:attrNameLst>
                                          <p:attrName>style.visibility</p:attrName>
                                        </p:attrNameLst>
                                      </p:cBhvr>
                                      <p:to>
                                        <p:strVal val="visible"/>
                                      </p:to>
                                    </p:set>
                                    <p:anim calcmode="lin" valueType="num">
                                      <p:cBhvr additive="base">
                                        <p:cTn id="57" dur="500" fill="hold"/>
                                        <p:tgtEl>
                                          <p:spTgt spid="54"/>
                                        </p:tgtEl>
                                        <p:attrNameLst>
                                          <p:attrName>ppt_x</p:attrName>
                                        </p:attrNameLst>
                                      </p:cBhvr>
                                      <p:tavLst>
                                        <p:tav tm="0">
                                          <p:val>
                                            <p:strVal val="#ppt_x"/>
                                          </p:val>
                                        </p:tav>
                                        <p:tav tm="100000">
                                          <p:val>
                                            <p:strVal val="#ppt_x"/>
                                          </p:val>
                                        </p:tav>
                                      </p:tavLst>
                                    </p:anim>
                                    <p:anim calcmode="lin" valueType="num">
                                      <p:cBhvr additive="base">
                                        <p:cTn id="5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2774"/>
                                        </p:tgtEl>
                                        <p:attrNameLst>
                                          <p:attrName>style.visibility</p:attrName>
                                        </p:attrNameLst>
                                      </p:cBhvr>
                                      <p:to>
                                        <p:strVal val="visible"/>
                                      </p:to>
                                    </p:set>
                                    <p:anim calcmode="lin" valueType="num">
                                      <p:cBhvr additive="base">
                                        <p:cTn id="63" dur="500" fill="hold"/>
                                        <p:tgtEl>
                                          <p:spTgt spid="32774"/>
                                        </p:tgtEl>
                                        <p:attrNameLst>
                                          <p:attrName>ppt_x</p:attrName>
                                        </p:attrNameLst>
                                      </p:cBhvr>
                                      <p:tavLst>
                                        <p:tav tm="0">
                                          <p:val>
                                            <p:strVal val="#ppt_x"/>
                                          </p:val>
                                        </p:tav>
                                        <p:tav tm="100000">
                                          <p:val>
                                            <p:strVal val="#ppt_x"/>
                                          </p:val>
                                        </p:tav>
                                      </p:tavLst>
                                    </p:anim>
                                    <p:anim calcmode="lin" valueType="num">
                                      <p:cBhvr additive="base">
                                        <p:cTn id="64" dur="500" fill="hold"/>
                                        <p:tgtEl>
                                          <p:spTgt spid="3277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500" fill="hold"/>
                                        <p:tgtEl>
                                          <p:spTgt spid="50"/>
                                        </p:tgtEl>
                                        <p:attrNameLst>
                                          <p:attrName>ppt_x</p:attrName>
                                        </p:attrNameLst>
                                      </p:cBhvr>
                                      <p:tavLst>
                                        <p:tav tm="0">
                                          <p:val>
                                            <p:strVal val="#ppt_x"/>
                                          </p:val>
                                        </p:tav>
                                        <p:tav tm="100000">
                                          <p:val>
                                            <p:strVal val="#ppt_x"/>
                                          </p:val>
                                        </p:tav>
                                      </p:tavLst>
                                    </p:anim>
                                    <p:anim calcmode="lin" valueType="num">
                                      <p:cBhvr additive="base">
                                        <p:cTn id="68" dur="500" fill="hold"/>
                                        <p:tgtEl>
                                          <p:spTgt spid="5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5"/>
                                        </p:tgtEl>
                                        <p:attrNameLst>
                                          <p:attrName>style.visibility</p:attrName>
                                        </p:attrNameLst>
                                      </p:cBhvr>
                                      <p:to>
                                        <p:strVal val="visible"/>
                                      </p:to>
                                    </p:set>
                                    <p:anim calcmode="lin" valueType="num">
                                      <p:cBhvr additive="base">
                                        <p:cTn id="71" dur="500" fill="hold"/>
                                        <p:tgtEl>
                                          <p:spTgt spid="55"/>
                                        </p:tgtEl>
                                        <p:attrNameLst>
                                          <p:attrName>ppt_x</p:attrName>
                                        </p:attrNameLst>
                                      </p:cBhvr>
                                      <p:tavLst>
                                        <p:tav tm="0">
                                          <p:val>
                                            <p:strVal val="#ppt_x"/>
                                          </p:val>
                                        </p:tav>
                                        <p:tav tm="100000">
                                          <p:val>
                                            <p:strVal val="#ppt_x"/>
                                          </p:val>
                                        </p:tav>
                                      </p:tavLst>
                                    </p:anim>
                                    <p:anim calcmode="lin" valueType="num">
                                      <p:cBhvr additive="base">
                                        <p:cTn id="72" dur="500" fill="hold"/>
                                        <p:tgtEl>
                                          <p:spTgt spid="55"/>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anim calcmode="lin" valueType="num">
                                      <p:cBhvr additive="base">
                                        <p:cTn id="75" dur="500" fill="hold"/>
                                        <p:tgtEl>
                                          <p:spTgt spid="52"/>
                                        </p:tgtEl>
                                        <p:attrNameLst>
                                          <p:attrName>ppt_x</p:attrName>
                                        </p:attrNameLst>
                                      </p:cBhvr>
                                      <p:tavLst>
                                        <p:tav tm="0">
                                          <p:val>
                                            <p:strVal val="#ppt_x"/>
                                          </p:val>
                                        </p:tav>
                                        <p:tav tm="100000">
                                          <p:val>
                                            <p:strVal val="#ppt_x"/>
                                          </p:val>
                                        </p:tav>
                                      </p:tavLst>
                                    </p:anim>
                                    <p:anim calcmode="lin" valueType="num">
                                      <p:cBhvr additive="base">
                                        <p:cTn id="7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additive="base">
                                        <p:cTn id="81" dur="500" fill="hold"/>
                                        <p:tgtEl>
                                          <p:spTgt spid="22"/>
                                        </p:tgtEl>
                                        <p:attrNameLst>
                                          <p:attrName>ppt_x</p:attrName>
                                        </p:attrNameLst>
                                      </p:cBhvr>
                                      <p:tavLst>
                                        <p:tav tm="0">
                                          <p:val>
                                            <p:strVal val="#ppt_x"/>
                                          </p:val>
                                        </p:tav>
                                        <p:tav tm="100000">
                                          <p:val>
                                            <p:strVal val="#ppt_x"/>
                                          </p:val>
                                        </p:tav>
                                      </p:tavLst>
                                    </p:anim>
                                    <p:anim calcmode="lin" valueType="num">
                                      <p:cBhvr additive="base">
                                        <p:cTn id="8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58"/>
                                        </p:tgtEl>
                                        <p:attrNameLst>
                                          <p:attrName>style.visibility</p:attrName>
                                        </p:attrNameLst>
                                      </p:cBhvr>
                                      <p:to>
                                        <p:strVal val="visible"/>
                                      </p:to>
                                    </p:set>
                                    <p:anim calcmode="lin" valueType="num">
                                      <p:cBhvr additive="base">
                                        <p:cTn id="87" dur="500" fill="hold"/>
                                        <p:tgtEl>
                                          <p:spTgt spid="58"/>
                                        </p:tgtEl>
                                        <p:attrNameLst>
                                          <p:attrName>ppt_x</p:attrName>
                                        </p:attrNameLst>
                                      </p:cBhvr>
                                      <p:tavLst>
                                        <p:tav tm="0">
                                          <p:val>
                                            <p:strVal val="#ppt_x"/>
                                          </p:val>
                                        </p:tav>
                                        <p:tav tm="100000">
                                          <p:val>
                                            <p:strVal val="#ppt_x"/>
                                          </p:val>
                                        </p:tav>
                                      </p:tavLst>
                                    </p:anim>
                                    <p:anim calcmode="lin" valueType="num">
                                      <p:cBhvr additive="base">
                                        <p:cTn id="8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additive="base">
                                        <p:cTn id="93" dur="500" fill="hold"/>
                                        <p:tgtEl>
                                          <p:spTgt spid="23"/>
                                        </p:tgtEl>
                                        <p:attrNameLst>
                                          <p:attrName>ppt_x</p:attrName>
                                        </p:attrNameLst>
                                      </p:cBhvr>
                                      <p:tavLst>
                                        <p:tav tm="0">
                                          <p:val>
                                            <p:strVal val="#ppt_x"/>
                                          </p:val>
                                        </p:tav>
                                        <p:tav tm="100000">
                                          <p:val>
                                            <p:strVal val="#ppt_x"/>
                                          </p:val>
                                        </p:tav>
                                      </p:tavLst>
                                    </p:anim>
                                    <p:anim calcmode="lin" valueType="num">
                                      <p:cBhvr additive="base">
                                        <p:cTn id="9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additive="base">
                                        <p:cTn id="99" dur="500" fill="hold"/>
                                        <p:tgtEl>
                                          <p:spTgt spid="24"/>
                                        </p:tgtEl>
                                        <p:attrNameLst>
                                          <p:attrName>ppt_x</p:attrName>
                                        </p:attrNameLst>
                                      </p:cBhvr>
                                      <p:tavLst>
                                        <p:tav tm="0">
                                          <p:val>
                                            <p:strVal val="#ppt_x"/>
                                          </p:val>
                                        </p:tav>
                                        <p:tav tm="100000">
                                          <p:val>
                                            <p:strVal val="#ppt_x"/>
                                          </p:val>
                                        </p:tav>
                                      </p:tavLst>
                                    </p:anim>
                                    <p:anim calcmode="lin" valueType="num">
                                      <p:cBhvr additive="base">
                                        <p:cTn id="10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5"/>
                                        </p:tgtEl>
                                        <p:attrNameLst>
                                          <p:attrName>style.visibility</p:attrName>
                                        </p:attrNameLst>
                                      </p:cBhvr>
                                      <p:to>
                                        <p:strVal val="visible"/>
                                      </p:to>
                                    </p:set>
                                    <p:anim calcmode="lin" valueType="num">
                                      <p:cBhvr additive="base">
                                        <p:cTn id="105" dur="500" fill="hold"/>
                                        <p:tgtEl>
                                          <p:spTgt spid="25"/>
                                        </p:tgtEl>
                                        <p:attrNameLst>
                                          <p:attrName>ppt_x</p:attrName>
                                        </p:attrNameLst>
                                      </p:cBhvr>
                                      <p:tavLst>
                                        <p:tav tm="0">
                                          <p:val>
                                            <p:strVal val="#ppt_x"/>
                                          </p:val>
                                        </p:tav>
                                        <p:tav tm="100000">
                                          <p:val>
                                            <p:strVal val="#ppt_x"/>
                                          </p:val>
                                        </p:tav>
                                      </p:tavLst>
                                    </p:anim>
                                    <p:anim calcmode="lin" valueType="num">
                                      <p:cBhvr additive="base">
                                        <p:cTn id="10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 calcmode="lin" valueType="num">
                                      <p:cBhvr additive="base">
                                        <p:cTn id="111" dur="500" fill="hold"/>
                                        <p:tgtEl>
                                          <p:spTgt spid="26"/>
                                        </p:tgtEl>
                                        <p:attrNameLst>
                                          <p:attrName>ppt_x</p:attrName>
                                        </p:attrNameLst>
                                      </p:cBhvr>
                                      <p:tavLst>
                                        <p:tav tm="0">
                                          <p:val>
                                            <p:strVal val="#ppt_x"/>
                                          </p:val>
                                        </p:tav>
                                        <p:tav tm="100000">
                                          <p:val>
                                            <p:strVal val="#ppt_x"/>
                                          </p:val>
                                        </p:tav>
                                      </p:tavLst>
                                    </p:anim>
                                    <p:anim calcmode="lin" valueType="num">
                                      <p:cBhvr additive="base">
                                        <p:cTn id="11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42"/>
                                        </p:tgtEl>
                                        <p:attrNameLst>
                                          <p:attrName>style.visibility</p:attrName>
                                        </p:attrNameLst>
                                      </p:cBhvr>
                                      <p:to>
                                        <p:strVal val="visible"/>
                                      </p:to>
                                    </p:set>
                                    <p:anim calcmode="lin" valueType="num">
                                      <p:cBhvr additive="base">
                                        <p:cTn id="117" dur="500" fill="hold"/>
                                        <p:tgtEl>
                                          <p:spTgt spid="42"/>
                                        </p:tgtEl>
                                        <p:attrNameLst>
                                          <p:attrName>ppt_x</p:attrName>
                                        </p:attrNameLst>
                                      </p:cBhvr>
                                      <p:tavLst>
                                        <p:tav tm="0">
                                          <p:val>
                                            <p:strVal val="#ppt_x"/>
                                          </p:val>
                                        </p:tav>
                                        <p:tav tm="100000">
                                          <p:val>
                                            <p:strVal val="#ppt_x"/>
                                          </p:val>
                                        </p:tav>
                                      </p:tavLst>
                                    </p:anim>
                                    <p:anim calcmode="lin" valueType="num">
                                      <p:cBhvr additive="base">
                                        <p:cTn id="11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nodePh="1">
                                  <p:stCondLst>
                                    <p:cond delay="0"/>
                                  </p:stCondLst>
                                  <p:endCondLst>
                                    <p:cond evt="begin" delay="0">
                                      <p:tn val="121"/>
                                    </p:cond>
                                  </p:endCondLst>
                                  <p:childTnLst>
                                    <p:set>
                                      <p:cBhvr>
                                        <p:cTn id="122" dur="1" fill="hold">
                                          <p:stCondLst>
                                            <p:cond delay="0"/>
                                          </p:stCondLst>
                                        </p:cTn>
                                        <p:tgtEl>
                                          <p:spTgt spid="29"/>
                                        </p:tgtEl>
                                        <p:attrNameLst>
                                          <p:attrName>style.visibility</p:attrName>
                                        </p:attrNameLst>
                                      </p:cBhvr>
                                      <p:to>
                                        <p:strVal val="visible"/>
                                      </p:to>
                                    </p:set>
                                    <p:anim calcmode="lin" valueType="num">
                                      <p:cBhvr additive="base">
                                        <p:cTn id="123" dur="500" fill="hold"/>
                                        <p:tgtEl>
                                          <p:spTgt spid="29"/>
                                        </p:tgtEl>
                                        <p:attrNameLst>
                                          <p:attrName>ppt_x</p:attrName>
                                        </p:attrNameLst>
                                      </p:cBhvr>
                                      <p:tavLst>
                                        <p:tav tm="0">
                                          <p:val>
                                            <p:strVal val="#ppt_x"/>
                                          </p:val>
                                        </p:tav>
                                        <p:tav tm="100000">
                                          <p:val>
                                            <p:strVal val="#ppt_x"/>
                                          </p:val>
                                        </p:tav>
                                      </p:tavLst>
                                    </p:anim>
                                    <p:anim calcmode="lin" valueType="num">
                                      <p:cBhvr additive="base">
                                        <p:cTn id="12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nodeType="clickEffect">
                                  <p:stCondLst>
                                    <p:cond delay="0"/>
                                  </p:stCondLst>
                                  <p:childTnLst>
                                    <p:set>
                                      <p:cBhvr>
                                        <p:cTn id="128" dur="1" fill="hold">
                                          <p:stCondLst>
                                            <p:cond delay="0"/>
                                          </p:stCondLst>
                                        </p:cTn>
                                        <p:tgtEl>
                                          <p:spTgt spid="30"/>
                                        </p:tgtEl>
                                        <p:attrNameLst>
                                          <p:attrName>style.visibility</p:attrName>
                                        </p:attrNameLst>
                                      </p:cBhvr>
                                      <p:to>
                                        <p:strVal val="visible"/>
                                      </p:to>
                                    </p:set>
                                    <p:anim calcmode="lin" valueType="num">
                                      <p:cBhvr additive="base">
                                        <p:cTn id="129" dur="500" fill="hold"/>
                                        <p:tgtEl>
                                          <p:spTgt spid="30"/>
                                        </p:tgtEl>
                                        <p:attrNameLst>
                                          <p:attrName>ppt_x</p:attrName>
                                        </p:attrNameLst>
                                      </p:cBhvr>
                                      <p:tavLst>
                                        <p:tav tm="0">
                                          <p:val>
                                            <p:strVal val="#ppt_x"/>
                                          </p:val>
                                        </p:tav>
                                        <p:tav tm="100000">
                                          <p:val>
                                            <p:strVal val="#ppt_x"/>
                                          </p:val>
                                        </p:tav>
                                      </p:tavLst>
                                    </p:anim>
                                    <p:anim calcmode="lin" valueType="num">
                                      <p:cBhvr additive="base">
                                        <p:cTn id="13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nodeType="clickEffect">
                                  <p:stCondLst>
                                    <p:cond delay="0"/>
                                  </p:stCondLst>
                                  <p:childTnLst>
                                    <p:set>
                                      <p:cBhvr>
                                        <p:cTn id="134" dur="1" fill="hold">
                                          <p:stCondLst>
                                            <p:cond delay="0"/>
                                          </p:stCondLst>
                                        </p:cTn>
                                        <p:tgtEl>
                                          <p:spTgt spid="33"/>
                                        </p:tgtEl>
                                        <p:attrNameLst>
                                          <p:attrName>style.visibility</p:attrName>
                                        </p:attrNameLst>
                                      </p:cBhvr>
                                      <p:to>
                                        <p:strVal val="visible"/>
                                      </p:to>
                                    </p:set>
                                    <p:anim calcmode="lin" valueType="num">
                                      <p:cBhvr additive="base">
                                        <p:cTn id="135" dur="500" fill="hold"/>
                                        <p:tgtEl>
                                          <p:spTgt spid="33"/>
                                        </p:tgtEl>
                                        <p:attrNameLst>
                                          <p:attrName>ppt_x</p:attrName>
                                        </p:attrNameLst>
                                      </p:cBhvr>
                                      <p:tavLst>
                                        <p:tav tm="0">
                                          <p:val>
                                            <p:strVal val="#ppt_x"/>
                                          </p:val>
                                        </p:tav>
                                        <p:tav tm="100000">
                                          <p:val>
                                            <p:strVal val="#ppt_x"/>
                                          </p:val>
                                        </p:tav>
                                      </p:tavLst>
                                    </p:anim>
                                    <p:anim calcmode="lin" valueType="num">
                                      <p:cBhvr additive="base">
                                        <p:cTn id="13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nodeType="clickEffect">
                                  <p:stCondLst>
                                    <p:cond delay="0"/>
                                  </p:stCondLst>
                                  <p:childTnLst>
                                    <p:set>
                                      <p:cBhvr>
                                        <p:cTn id="140" dur="1" fill="hold">
                                          <p:stCondLst>
                                            <p:cond delay="0"/>
                                          </p:stCondLst>
                                        </p:cTn>
                                        <p:tgtEl>
                                          <p:spTgt spid="34"/>
                                        </p:tgtEl>
                                        <p:attrNameLst>
                                          <p:attrName>style.visibility</p:attrName>
                                        </p:attrNameLst>
                                      </p:cBhvr>
                                      <p:to>
                                        <p:strVal val="visible"/>
                                      </p:to>
                                    </p:set>
                                    <p:anim calcmode="lin" valueType="num">
                                      <p:cBhvr additive="base">
                                        <p:cTn id="141" dur="500" fill="hold"/>
                                        <p:tgtEl>
                                          <p:spTgt spid="34"/>
                                        </p:tgtEl>
                                        <p:attrNameLst>
                                          <p:attrName>ppt_x</p:attrName>
                                        </p:attrNameLst>
                                      </p:cBhvr>
                                      <p:tavLst>
                                        <p:tav tm="0">
                                          <p:val>
                                            <p:strVal val="#ppt_x"/>
                                          </p:val>
                                        </p:tav>
                                        <p:tav tm="100000">
                                          <p:val>
                                            <p:strVal val="#ppt_x"/>
                                          </p:val>
                                        </p:tav>
                                      </p:tavLst>
                                    </p:anim>
                                    <p:anim calcmode="lin" valueType="num">
                                      <p:cBhvr additive="base">
                                        <p:cTn id="14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nodeType="clickEffect">
                                  <p:stCondLst>
                                    <p:cond delay="0"/>
                                  </p:stCondLst>
                                  <p:childTnLst>
                                    <p:set>
                                      <p:cBhvr>
                                        <p:cTn id="146" dur="1" fill="hold">
                                          <p:stCondLst>
                                            <p:cond delay="0"/>
                                          </p:stCondLst>
                                        </p:cTn>
                                        <p:tgtEl>
                                          <p:spTgt spid="39"/>
                                        </p:tgtEl>
                                        <p:attrNameLst>
                                          <p:attrName>style.visibility</p:attrName>
                                        </p:attrNameLst>
                                      </p:cBhvr>
                                      <p:to>
                                        <p:strVal val="visible"/>
                                      </p:to>
                                    </p:set>
                                    <p:anim calcmode="lin" valueType="num">
                                      <p:cBhvr additive="base">
                                        <p:cTn id="147" dur="500" fill="hold"/>
                                        <p:tgtEl>
                                          <p:spTgt spid="39"/>
                                        </p:tgtEl>
                                        <p:attrNameLst>
                                          <p:attrName>ppt_x</p:attrName>
                                        </p:attrNameLst>
                                      </p:cBhvr>
                                      <p:tavLst>
                                        <p:tav tm="0">
                                          <p:val>
                                            <p:strVal val="#ppt_x"/>
                                          </p:val>
                                        </p:tav>
                                        <p:tav tm="100000">
                                          <p:val>
                                            <p:strVal val="#ppt_x"/>
                                          </p:val>
                                        </p:tav>
                                      </p:tavLst>
                                    </p:anim>
                                    <p:anim calcmode="lin" valueType="num">
                                      <p:cBhvr additive="base">
                                        <p:cTn id="14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animBg="1"/>
      <p:bldP spid="32774" grpId="0" animBg="1"/>
      <p:bldP spid="32775" grpId="0" animBg="1"/>
      <p:bldP spid="32776" grpId="0" animBg="1"/>
      <p:bldP spid="32779" grpId="0" animBg="1"/>
      <p:bldP spid="32788" grpId="0" animBg="1"/>
      <p:bldP spid="32796" grpId="0" animBg="1"/>
      <p:bldP spid="27" grpId="0" animBg="1"/>
      <p:bldP spid="31" grpId="0" animBg="1"/>
      <p:bldP spid="32" grpId="0" animBg="1"/>
      <p:bldP spid="35" grpId="0" animBg="1"/>
      <p:bldP spid="50" grpId="0" animBg="1"/>
      <p:bldP spid="52" grpId="0" animBg="1"/>
      <p:bldP spid="53" grpId="0" animBg="1"/>
      <p:bldP spid="54" grpId="2" animBg="1"/>
      <p:bldP spid="55" grpId="0" animBg="1"/>
      <p:bldP spid="58" grpId="0"/>
      <p:bldP spid="22" grpId="0"/>
      <p:bldP spid="23" grpId="0"/>
      <p:bldP spid="24" grpId="0"/>
      <p:bldP spid="25" grpId="0"/>
      <p:bldP spid="26" grpId="0"/>
      <p:bldP spid="29" grpId="0"/>
      <p:bldP spid="29" grpId="1"/>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31F5C2C8-1003-4B1D-BD6E-57A882C52465}"/>
              </a:ext>
            </a:extLst>
          </p:cNvPr>
          <p:cNvSpPr txBox="1"/>
          <p:nvPr/>
        </p:nvSpPr>
        <p:spPr>
          <a:xfrm>
            <a:off x="-181514" y="211853"/>
            <a:ext cx="4577644" cy="584775"/>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Verdana" pitchFamily="34" charset="0"/>
                <a:ea typeface="+mn-ea"/>
                <a:cs typeface="+mn-cs"/>
              </a:rPr>
              <a:t>Detailed Reading</a:t>
            </a:r>
            <a:endParaRPr kumimoji="0" lang="zh-CN" alt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Verdana" pitchFamily="34" charset="0"/>
              <a:ea typeface="+mn-ea"/>
              <a:cs typeface="+mn-cs"/>
            </a:endParaRPr>
          </a:p>
        </p:txBody>
      </p:sp>
      <p:grpSp>
        <p:nvGrpSpPr>
          <p:cNvPr id="8" name="组合 7">
            <a:extLst>
              <a:ext uri="{FF2B5EF4-FFF2-40B4-BE49-F238E27FC236}">
                <a16:creationId xmlns:a16="http://schemas.microsoft.com/office/drawing/2014/main" id="{6C2CD206-27A2-4F23-85F8-6D9B71DE0D91}"/>
              </a:ext>
            </a:extLst>
          </p:cNvPr>
          <p:cNvGrpSpPr>
            <a:grpSpLocks/>
          </p:cNvGrpSpPr>
          <p:nvPr/>
        </p:nvGrpSpPr>
        <p:grpSpPr bwMode="auto">
          <a:xfrm>
            <a:off x="251520" y="1052736"/>
            <a:ext cx="2201863" cy="692150"/>
            <a:chOff x="685800" y="865188"/>
            <a:chExt cx="2201863" cy="692150"/>
          </a:xfrm>
        </p:grpSpPr>
        <p:sp>
          <p:nvSpPr>
            <p:cNvPr id="9" name="AutoShape 4">
              <a:extLst>
                <a:ext uri="{FF2B5EF4-FFF2-40B4-BE49-F238E27FC236}">
                  <a16:creationId xmlns:a16="http://schemas.microsoft.com/office/drawing/2014/main" id="{E20C592B-C8DF-4087-A976-FA03B955D2D5}"/>
                </a:ext>
              </a:extLst>
            </p:cNvPr>
            <p:cNvSpPr>
              <a:spLocks noChangeArrowheads="1"/>
            </p:cNvSpPr>
            <p:nvPr/>
          </p:nvSpPr>
          <p:spPr bwMode="gray">
            <a:xfrm>
              <a:off x="685800" y="865188"/>
              <a:ext cx="2157413"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1" hangingPunct="1"/>
              <a:r>
                <a:rPr lang="en-US" altLang="zh-CN" sz="3200"/>
                <a:t>Para.1</a:t>
              </a:r>
            </a:p>
          </p:txBody>
        </p:sp>
        <p:pic>
          <p:nvPicPr>
            <p:cNvPr id="10" name="Picture 5" descr="arrow">
              <a:extLst>
                <a:ext uri="{FF2B5EF4-FFF2-40B4-BE49-F238E27FC236}">
                  <a16:creationId xmlns:a16="http://schemas.microsoft.com/office/drawing/2014/main" id="{0377ECBA-28BD-424D-8BD2-2532B1D4B7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865188"/>
              <a:ext cx="692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文本框 13">
            <a:extLst>
              <a:ext uri="{FF2B5EF4-FFF2-40B4-BE49-F238E27FC236}">
                <a16:creationId xmlns:a16="http://schemas.microsoft.com/office/drawing/2014/main" id="{3FD6689E-49AA-42BB-8B63-D8E8902F518F}"/>
              </a:ext>
            </a:extLst>
          </p:cNvPr>
          <p:cNvSpPr txBox="1"/>
          <p:nvPr/>
        </p:nvSpPr>
        <p:spPr>
          <a:xfrm>
            <a:off x="899861" y="1125294"/>
            <a:ext cx="5777060" cy="523220"/>
          </a:xfrm>
          <a:prstGeom prst="rect">
            <a:avLst/>
          </a:prstGeom>
          <a:noFill/>
        </p:spPr>
        <p:txBody>
          <a:bodyPr wrap="square">
            <a:spAutoFit/>
          </a:bodyPr>
          <a:lstStyle/>
          <a:p>
            <a:r>
              <a:rPr lang="en-US" altLang="zh-CN" sz="2800" dirty="0">
                <a:solidFill>
                  <a:schemeClr val="accent1">
                    <a:lumMod val="40000"/>
                    <a:lumOff val="60000"/>
                  </a:schemeClr>
                </a:solidFill>
                <a:effectLst>
                  <a:outerShdw blurRad="38100" dist="38100" dir="2700000" algn="tl">
                    <a:srgbClr val="000000">
                      <a:alpha val="43137"/>
                    </a:srgbClr>
                  </a:outerShdw>
                </a:effectLst>
                <a:ea typeface="Verdana" panose="020B0604030504040204" pitchFamily="34" charset="0"/>
              </a:rPr>
              <a:t>beginning of the essay</a:t>
            </a:r>
          </a:p>
        </p:txBody>
      </p:sp>
      <p:sp>
        <p:nvSpPr>
          <p:cNvPr id="16" name="文本框 15">
            <a:extLst>
              <a:ext uri="{FF2B5EF4-FFF2-40B4-BE49-F238E27FC236}">
                <a16:creationId xmlns:a16="http://schemas.microsoft.com/office/drawing/2014/main" id="{4BC06303-3C58-4001-97BB-C2E8BDBF7838}"/>
              </a:ext>
            </a:extLst>
          </p:cNvPr>
          <p:cNvSpPr txBox="1"/>
          <p:nvPr/>
        </p:nvSpPr>
        <p:spPr>
          <a:xfrm>
            <a:off x="395536" y="1881465"/>
            <a:ext cx="4176464" cy="584775"/>
          </a:xfrm>
          <a:prstGeom prst="rect">
            <a:avLst/>
          </a:prstGeom>
          <a:noFill/>
        </p:spPr>
        <p:txBody>
          <a:bodyPr wrap="square" rtlCol="0">
            <a:spAutoFit/>
          </a:bodyPr>
          <a:lstStyle/>
          <a:p>
            <a:pPr algn="l"/>
            <a:r>
              <a:rPr lang="en-US" altLang="zh-CN" dirty="0">
                <a:solidFill>
                  <a:schemeClr val="tx1"/>
                </a:solidFill>
              </a:rPr>
              <a:t>Impolite examples:</a:t>
            </a:r>
            <a:endParaRPr lang="zh-CN" altLang="en-US" dirty="0">
              <a:solidFill>
                <a:schemeClr val="tx1"/>
              </a:solidFill>
            </a:endParaRPr>
          </a:p>
        </p:txBody>
      </p:sp>
      <p:sp>
        <p:nvSpPr>
          <p:cNvPr id="18" name="文本框 17">
            <a:extLst>
              <a:ext uri="{FF2B5EF4-FFF2-40B4-BE49-F238E27FC236}">
                <a16:creationId xmlns:a16="http://schemas.microsoft.com/office/drawing/2014/main" id="{50D86DEA-5A5B-48A0-A4E4-1FE907D571B7}"/>
              </a:ext>
            </a:extLst>
          </p:cNvPr>
          <p:cNvSpPr txBox="1"/>
          <p:nvPr/>
        </p:nvSpPr>
        <p:spPr>
          <a:xfrm>
            <a:off x="1475656" y="2649546"/>
            <a:ext cx="6552728" cy="3748719"/>
          </a:xfrm>
          <a:prstGeom prst="rect">
            <a:avLst/>
          </a:prstGeom>
          <a:noFill/>
        </p:spPr>
        <p:txBody>
          <a:bodyPr wrap="square">
            <a:spAutoFit/>
          </a:bodyPr>
          <a:lstStyle/>
          <a:p>
            <a:pPr algn="just">
              <a:spcBef>
                <a:spcPct val="20000"/>
              </a:spcBef>
            </a:pPr>
            <a:r>
              <a:rPr lang="en-US" altLang="zh-CN" sz="1800" b="1" dirty="0">
                <a:solidFill>
                  <a:srgbClr val="FF3300"/>
                </a:solidFill>
                <a:latin typeface="Verdana" panose="020B0604030504040204" pitchFamily="34" charset="0"/>
              </a:rPr>
              <a:t>     rushing into elevators without giving those inside a chance to get off first</a:t>
            </a:r>
          </a:p>
          <a:p>
            <a:pPr algn="just">
              <a:spcBef>
                <a:spcPct val="20000"/>
              </a:spcBef>
            </a:pPr>
            <a:endParaRPr lang="en-US" altLang="zh-CN" sz="1800" b="1" dirty="0">
              <a:solidFill>
                <a:srgbClr val="FF3300"/>
              </a:solidFill>
              <a:latin typeface="Verdana" panose="020B0604030504040204" pitchFamily="34" charset="0"/>
            </a:endParaRPr>
          </a:p>
          <a:p>
            <a:pPr algn="just">
              <a:spcBef>
                <a:spcPct val="20000"/>
              </a:spcBef>
            </a:pPr>
            <a:r>
              <a:rPr lang="en-US" altLang="zh-CN" sz="1800" b="1" dirty="0">
                <a:latin typeface="Verdana" panose="020B0604030504040204" pitchFamily="34" charset="0"/>
              </a:rPr>
              <a:t>     </a:t>
            </a:r>
            <a:r>
              <a:rPr lang="en-US" altLang="zh-CN" sz="1800" b="1" dirty="0">
                <a:solidFill>
                  <a:srgbClr val="336600"/>
                </a:solidFill>
                <a:latin typeface="Verdana" panose="020B0604030504040204" pitchFamily="34" charset="0"/>
              </a:rPr>
              <a:t>never saying </a:t>
            </a:r>
            <a:r>
              <a:rPr lang="en-US" altLang="zh-CN" sz="1800" b="1" dirty="0">
                <a:solidFill>
                  <a:srgbClr val="336600"/>
                </a:solidFill>
              </a:rPr>
              <a:t>“</a:t>
            </a:r>
            <a:r>
              <a:rPr lang="en-US" altLang="zh-CN" sz="1800" b="1" dirty="0">
                <a:solidFill>
                  <a:srgbClr val="336600"/>
                </a:solidFill>
                <a:latin typeface="Verdana" panose="020B0604030504040204" pitchFamily="34" charset="0"/>
              </a:rPr>
              <a:t>thank you</a:t>
            </a:r>
            <a:r>
              <a:rPr lang="en-US" altLang="zh-CN" sz="1800" b="1" dirty="0">
                <a:solidFill>
                  <a:srgbClr val="336600"/>
                </a:solidFill>
              </a:rPr>
              <a:t>”</a:t>
            </a:r>
            <a:r>
              <a:rPr lang="en-US" altLang="zh-CN" sz="1800" b="1" dirty="0">
                <a:solidFill>
                  <a:srgbClr val="336600"/>
                </a:solidFill>
                <a:latin typeface="Verdana" panose="020B0604030504040204" pitchFamily="34" charset="0"/>
              </a:rPr>
              <a:t> when  others hold a door open for them</a:t>
            </a:r>
          </a:p>
          <a:p>
            <a:pPr algn="just">
              <a:spcBef>
                <a:spcPct val="20000"/>
              </a:spcBef>
            </a:pPr>
            <a:endParaRPr lang="en-US" altLang="zh-CN" sz="1800" b="1" dirty="0">
              <a:solidFill>
                <a:srgbClr val="336600"/>
              </a:solidFill>
              <a:latin typeface="Verdana" panose="020B0604030504040204" pitchFamily="34" charset="0"/>
            </a:endParaRPr>
          </a:p>
          <a:p>
            <a:pPr algn="just">
              <a:spcBef>
                <a:spcPct val="20000"/>
              </a:spcBef>
            </a:pPr>
            <a:r>
              <a:rPr lang="en-US" altLang="zh-CN" sz="1800" b="1" dirty="0">
                <a:latin typeface="Verdana" panose="020B0604030504040204" pitchFamily="34" charset="0"/>
              </a:rPr>
              <a:t>    </a:t>
            </a:r>
            <a:r>
              <a:rPr lang="en-US" altLang="zh-CN" sz="1800" b="1" dirty="0">
                <a:solidFill>
                  <a:srgbClr val="CC0066"/>
                </a:solidFill>
                <a:latin typeface="Verdana" panose="020B0604030504040204" pitchFamily="34" charset="0"/>
              </a:rPr>
              <a:t>never saying </a:t>
            </a:r>
            <a:r>
              <a:rPr lang="en-US" altLang="zh-CN" sz="1800" b="1" dirty="0">
                <a:solidFill>
                  <a:srgbClr val="CC0066"/>
                </a:solidFill>
              </a:rPr>
              <a:t>“</a:t>
            </a:r>
            <a:r>
              <a:rPr lang="en-US" altLang="zh-CN" sz="1800" b="1" dirty="0">
                <a:solidFill>
                  <a:srgbClr val="CC0066"/>
                </a:solidFill>
                <a:latin typeface="Verdana" panose="020B0604030504040204" pitchFamily="34" charset="0"/>
              </a:rPr>
              <a:t>please</a:t>
            </a:r>
            <a:r>
              <a:rPr lang="en-US" altLang="zh-CN" sz="1800" b="1" dirty="0">
                <a:solidFill>
                  <a:srgbClr val="CC0066"/>
                </a:solidFill>
              </a:rPr>
              <a:t>”</a:t>
            </a:r>
            <a:r>
              <a:rPr lang="en-US" altLang="zh-CN" sz="1800" b="1" dirty="0">
                <a:solidFill>
                  <a:srgbClr val="CC0066"/>
                </a:solidFill>
                <a:latin typeface="Verdana" panose="020B0604030504040204" pitchFamily="34" charset="0"/>
              </a:rPr>
              <a:t>  when they want a coworker to hand them something</a:t>
            </a:r>
          </a:p>
          <a:p>
            <a:pPr algn="just">
              <a:spcBef>
                <a:spcPct val="20000"/>
              </a:spcBef>
            </a:pPr>
            <a:endParaRPr lang="en-US" altLang="zh-CN" sz="1800" b="1" dirty="0">
              <a:solidFill>
                <a:srgbClr val="CC0066"/>
              </a:solidFill>
              <a:latin typeface="Verdana" panose="020B0604030504040204" pitchFamily="34" charset="0"/>
            </a:endParaRPr>
          </a:p>
          <a:p>
            <a:pPr algn="just">
              <a:spcBef>
                <a:spcPct val="20000"/>
              </a:spcBef>
            </a:pPr>
            <a:r>
              <a:rPr lang="en-US" altLang="zh-CN" sz="1800" b="1" dirty="0">
                <a:latin typeface="Verdana" panose="020B0604030504040204" pitchFamily="34" charset="0"/>
              </a:rPr>
              <a:t>     </a:t>
            </a:r>
            <a:r>
              <a:rPr lang="en-US" altLang="zh-CN" sz="1800" b="1" dirty="0">
                <a:solidFill>
                  <a:srgbClr val="3333CC"/>
                </a:solidFill>
                <a:latin typeface="Verdana" panose="020B0604030504040204" pitchFamily="34" charset="0"/>
              </a:rPr>
              <a:t>never giving a wave or nod of appreciation when another motorist lets them pull out into traffic</a:t>
            </a:r>
          </a:p>
        </p:txBody>
      </p:sp>
      <p:sp>
        <p:nvSpPr>
          <p:cNvPr id="19" name="AutoShape 7">
            <a:extLst>
              <a:ext uri="{FF2B5EF4-FFF2-40B4-BE49-F238E27FC236}">
                <a16:creationId xmlns:a16="http://schemas.microsoft.com/office/drawing/2014/main" id="{39321526-73B0-4B3D-A3EA-796E545D52A6}"/>
              </a:ext>
            </a:extLst>
          </p:cNvPr>
          <p:cNvSpPr>
            <a:spLocks noChangeArrowheads="1"/>
          </p:cNvSpPr>
          <p:nvPr/>
        </p:nvSpPr>
        <p:spPr bwMode="auto">
          <a:xfrm>
            <a:off x="251520" y="3912830"/>
            <a:ext cx="936104" cy="638175"/>
          </a:xfrm>
          <a:prstGeom prst="notchedRightArrow">
            <a:avLst>
              <a:gd name="adj1" fmla="val 50000"/>
              <a:gd name="adj2" fmla="val 41791"/>
            </a:avLst>
          </a:prstGeom>
          <a:solidFill>
            <a:srgbClr val="FF990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pic>
        <p:nvPicPr>
          <p:cNvPr id="11" name="Picture 2" descr="C:\Users\lenovo\Documents\Tencent Files\458598946\FileRecv\泰州学院校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168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939EEEB-874B-4EE0-97AE-95C11D24FB68}"/>
              </a:ext>
            </a:extLst>
          </p:cNvPr>
          <p:cNvSpPr txBox="1"/>
          <p:nvPr/>
        </p:nvSpPr>
        <p:spPr>
          <a:xfrm>
            <a:off x="467544" y="2060848"/>
            <a:ext cx="8280920" cy="3629263"/>
          </a:xfrm>
          <a:prstGeom prst="rect">
            <a:avLst/>
          </a:prstGeom>
          <a:noFill/>
        </p:spPr>
        <p:txBody>
          <a:bodyPr wrap="square">
            <a:spAutoFit/>
          </a:bodyPr>
          <a:lstStyle/>
          <a:p>
            <a:pPr algn="just">
              <a:lnSpc>
                <a:spcPts val="4000"/>
              </a:lnSpc>
            </a:pPr>
            <a:r>
              <a:rPr lang="en-US" altLang="zh-CN" sz="2800" b="1" dirty="0">
                <a:solidFill>
                  <a:schemeClr val="accent1">
                    <a:lumMod val="40000"/>
                    <a:lumOff val="60000"/>
                  </a:schemeClr>
                </a:solidFill>
              </a:rPr>
              <a:t>    I feel that much of the world…gotten away from that.</a:t>
            </a:r>
          </a:p>
          <a:p>
            <a:pPr algn="just">
              <a:lnSpc>
                <a:spcPts val="4000"/>
              </a:lnSpc>
            </a:pPr>
            <a:r>
              <a:rPr lang="en-US" altLang="zh-CN" sz="2800" i="1" dirty="0">
                <a:solidFill>
                  <a:schemeClr val="tx1"/>
                </a:solidFill>
              </a:rPr>
              <a:t>     I feel that many people in the contemporary world are, for some reason or other, not as nice, not as friendly, or not as polite with one another as people in the past.</a:t>
            </a:r>
            <a:r>
              <a:rPr lang="en-US" altLang="zh-CN" sz="2800" i="1" dirty="0"/>
              <a:t>.</a:t>
            </a:r>
            <a:endParaRPr lang="zh-CN" altLang="en-US" sz="2800" i="1" dirty="0"/>
          </a:p>
        </p:txBody>
      </p:sp>
      <p:grpSp>
        <p:nvGrpSpPr>
          <p:cNvPr id="4" name="组合 6">
            <a:extLst>
              <a:ext uri="{FF2B5EF4-FFF2-40B4-BE49-F238E27FC236}">
                <a16:creationId xmlns:a16="http://schemas.microsoft.com/office/drawing/2014/main" id="{DA1145A1-E093-43DF-A264-953A5DF5B5CD}"/>
              </a:ext>
            </a:extLst>
          </p:cNvPr>
          <p:cNvGrpSpPr>
            <a:grpSpLocks/>
          </p:cNvGrpSpPr>
          <p:nvPr/>
        </p:nvGrpSpPr>
        <p:grpSpPr bwMode="auto">
          <a:xfrm>
            <a:off x="381000" y="1066800"/>
            <a:ext cx="2201863" cy="692150"/>
            <a:chOff x="685800" y="865188"/>
            <a:chExt cx="2201863" cy="692150"/>
          </a:xfrm>
        </p:grpSpPr>
        <p:sp>
          <p:nvSpPr>
            <p:cNvPr id="5" name="AutoShape 4">
              <a:extLst>
                <a:ext uri="{FF2B5EF4-FFF2-40B4-BE49-F238E27FC236}">
                  <a16:creationId xmlns:a16="http://schemas.microsoft.com/office/drawing/2014/main" id="{192A97E3-6FF6-4408-AB09-239C759A4C48}"/>
                </a:ext>
              </a:extLst>
            </p:cNvPr>
            <p:cNvSpPr>
              <a:spLocks noChangeArrowheads="1"/>
            </p:cNvSpPr>
            <p:nvPr/>
          </p:nvSpPr>
          <p:spPr bwMode="gray">
            <a:xfrm>
              <a:off x="685800" y="865188"/>
              <a:ext cx="2157413"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Para.1</a:t>
              </a:r>
            </a:p>
          </p:txBody>
        </p:sp>
        <p:pic>
          <p:nvPicPr>
            <p:cNvPr id="6" name="Picture 5" descr="arrow">
              <a:extLst>
                <a:ext uri="{FF2B5EF4-FFF2-40B4-BE49-F238E27FC236}">
                  <a16:creationId xmlns:a16="http://schemas.microsoft.com/office/drawing/2014/main" id="{C8BAD76C-9500-4144-8B7A-6D3E000185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865188"/>
              <a:ext cx="692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文本框 7">
            <a:extLst>
              <a:ext uri="{FF2B5EF4-FFF2-40B4-BE49-F238E27FC236}">
                <a16:creationId xmlns:a16="http://schemas.microsoft.com/office/drawing/2014/main" id="{C64BB826-4920-413F-96A6-6707D17044A1}"/>
              </a:ext>
            </a:extLst>
          </p:cNvPr>
          <p:cNvSpPr txBox="1"/>
          <p:nvPr/>
        </p:nvSpPr>
        <p:spPr>
          <a:xfrm>
            <a:off x="-468560" y="260648"/>
            <a:ext cx="4577644" cy="584775"/>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Verdana" pitchFamily="34" charset="0"/>
                <a:ea typeface="+mn-ea"/>
                <a:cs typeface="+mn-cs"/>
              </a:rPr>
              <a:t>Detailed Reading</a:t>
            </a:r>
            <a:endParaRPr kumimoji="0" lang="zh-CN" altLang="en-US" sz="3200" b="0" i="0" u="none" strike="noStrike" kern="1200" cap="none" spc="0" normalizeH="0" baseline="0" noProof="0" dirty="0">
              <a:ln>
                <a:noFill/>
              </a:ln>
              <a:solidFill>
                <a:srgbClr val="FFFFFF"/>
              </a:solidFill>
              <a:effectLst/>
              <a:uLnTx/>
              <a:uFillTx/>
              <a:latin typeface="Verdana" pitchFamily="34" charset="0"/>
              <a:ea typeface="+mn-ea"/>
              <a:cs typeface="+mn-cs"/>
            </a:endParaRPr>
          </a:p>
        </p:txBody>
      </p:sp>
      <p:pic>
        <p:nvPicPr>
          <p:cNvPr id="7"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
        <p:nvSpPr>
          <p:cNvPr id="2" name="箭头: 右 1">
            <a:extLst>
              <a:ext uri="{FF2B5EF4-FFF2-40B4-BE49-F238E27FC236}">
                <a16:creationId xmlns:a16="http://schemas.microsoft.com/office/drawing/2014/main" id="{60323A07-AA3F-4239-B2CF-3CA65108166F}"/>
              </a:ext>
            </a:extLst>
          </p:cNvPr>
          <p:cNvSpPr/>
          <p:nvPr/>
        </p:nvSpPr>
        <p:spPr bwMode="auto">
          <a:xfrm>
            <a:off x="755576" y="3278797"/>
            <a:ext cx="360040" cy="300405"/>
          </a:xfrm>
          <a:prstGeom prst="rightArrow">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effectLst/>
              <a:latin typeface="Verdana" pitchFamily="34" charset="0"/>
            </a:endParaRPr>
          </a:p>
        </p:txBody>
      </p:sp>
    </p:spTree>
    <p:extLst>
      <p:ext uri="{BB962C8B-B14F-4D97-AF65-F5344CB8AC3E}">
        <p14:creationId xmlns:p14="http://schemas.microsoft.com/office/powerpoint/2010/main" val="182041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a:extLst>
              <a:ext uri="{FF2B5EF4-FFF2-40B4-BE49-F238E27FC236}">
                <a16:creationId xmlns:a16="http://schemas.microsoft.com/office/drawing/2014/main" id="{B2008554-8AAC-4998-983F-F10696A2697C}"/>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sp>
        <p:nvSpPr>
          <p:cNvPr id="16387" name="内容占位符 2">
            <a:extLst>
              <a:ext uri="{FF2B5EF4-FFF2-40B4-BE49-F238E27FC236}">
                <a16:creationId xmlns:a16="http://schemas.microsoft.com/office/drawing/2014/main" id="{44CB8183-1E77-471F-8A99-086F47B9F17F}"/>
              </a:ext>
            </a:extLst>
          </p:cNvPr>
          <p:cNvSpPr>
            <a:spLocks noGrp="1"/>
          </p:cNvSpPr>
          <p:nvPr>
            <p:ph sz="half" idx="1"/>
          </p:nvPr>
        </p:nvSpPr>
        <p:spPr/>
        <p:txBody>
          <a:bodyPr/>
          <a:lstStyle/>
          <a:p>
            <a:pPr eaLnBrk="1" hangingPunct="1">
              <a:buFont typeface="Wingdings" panose="05000000000000000000" pitchFamily="2" charset="2"/>
              <a:buNone/>
            </a:pPr>
            <a:r>
              <a:rPr lang="en-US" altLang="zh-CN">
                <a:ea typeface="宋体" panose="02010600030101010101" pitchFamily="2" charset="-122"/>
              </a:rPr>
              <a:t> </a:t>
            </a:r>
            <a:endParaRPr lang="zh-CN" altLang="en-US">
              <a:ea typeface="宋体" panose="02010600030101010101" pitchFamily="2" charset="-122"/>
            </a:endParaRPr>
          </a:p>
        </p:txBody>
      </p:sp>
      <p:sp>
        <p:nvSpPr>
          <p:cNvPr id="7" name="内容占位符 6">
            <a:extLst>
              <a:ext uri="{FF2B5EF4-FFF2-40B4-BE49-F238E27FC236}">
                <a16:creationId xmlns:a16="http://schemas.microsoft.com/office/drawing/2014/main" id="{A2809FDC-0A38-40F0-B22B-F6B515C3B569}"/>
              </a:ext>
            </a:extLst>
          </p:cNvPr>
          <p:cNvSpPr>
            <a:spLocks noGrp="1"/>
          </p:cNvSpPr>
          <p:nvPr>
            <p:ph sz="half" idx="2"/>
          </p:nvPr>
        </p:nvSpPr>
        <p:spPr>
          <a:xfrm>
            <a:off x="750093" y="1824037"/>
            <a:ext cx="7643813" cy="4502150"/>
          </a:xfrm>
        </p:spPr>
        <p:txBody>
          <a:bodyPr/>
          <a:lstStyle/>
          <a:p>
            <a:pPr marL="0" indent="0" eaLnBrk="1" hangingPunct="1">
              <a:lnSpc>
                <a:spcPct val="150000"/>
              </a:lnSpc>
              <a:buNone/>
            </a:pPr>
            <a:r>
              <a:rPr lang="en-US" altLang="zh-CN" dirty="0">
                <a:ea typeface="宋体" panose="02010600030101010101" pitchFamily="2" charset="-122"/>
              </a:rPr>
              <a:t>  </a:t>
            </a:r>
            <a:r>
              <a:rPr lang="en-US" altLang="zh-CN" dirty="0">
                <a:effectLst>
                  <a:outerShdw blurRad="38100" dist="38100" dir="2700000" algn="tl">
                    <a:srgbClr val="000000">
                      <a:alpha val="43137"/>
                    </a:srgbClr>
                  </a:outerShdw>
                </a:effectLst>
                <a:ea typeface="宋体" panose="02010600030101010101" pitchFamily="2" charset="-122"/>
              </a:rPr>
              <a:t>The loss of good manners</a:t>
            </a:r>
          </a:p>
          <a:p>
            <a:pPr>
              <a:lnSpc>
                <a:spcPct val="150000"/>
              </a:lnSpc>
              <a:buNone/>
            </a:pPr>
            <a:r>
              <a:rPr lang="en-US" altLang="zh-CN" dirty="0">
                <a:ea typeface="宋体" panose="02010600030101010101" pitchFamily="2" charset="-122"/>
              </a:rPr>
              <a:t>       -- </a:t>
            </a:r>
            <a:r>
              <a:rPr lang="en-US" altLang="zh-CN" dirty="0">
                <a:latin typeface="Cambria" panose="02040503050406030204" pitchFamily="18" charset="0"/>
                <a:ea typeface="宋体" panose="02010600030101010101" pitchFamily="2" charset="-122"/>
              </a:rPr>
              <a:t>Why do you think good manners are gradually abandoned by the main stream?</a:t>
            </a:r>
          </a:p>
          <a:p>
            <a:pPr eaLnBrk="1" hangingPunct="1"/>
            <a:endParaRPr lang="zh-CN" altLang="en-US" dirty="0">
              <a:ea typeface="宋体" panose="02010600030101010101" pitchFamily="2" charset="-122"/>
            </a:endParaRPr>
          </a:p>
        </p:txBody>
      </p:sp>
      <p:grpSp>
        <p:nvGrpSpPr>
          <p:cNvPr id="16389" name="组合 6">
            <a:extLst>
              <a:ext uri="{FF2B5EF4-FFF2-40B4-BE49-F238E27FC236}">
                <a16:creationId xmlns:a16="http://schemas.microsoft.com/office/drawing/2014/main" id="{6C2CD206-27A2-4F23-85F8-6D9B71DE0D91}"/>
              </a:ext>
            </a:extLst>
          </p:cNvPr>
          <p:cNvGrpSpPr>
            <a:grpSpLocks/>
          </p:cNvGrpSpPr>
          <p:nvPr/>
        </p:nvGrpSpPr>
        <p:grpSpPr bwMode="auto">
          <a:xfrm>
            <a:off x="381000" y="1066800"/>
            <a:ext cx="2201863" cy="692150"/>
            <a:chOff x="685800" y="865188"/>
            <a:chExt cx="2201863" cy="692150"/>
          </a:xfrm>
        </p:grpSpPr>
        <p:sp>
          <p:nvSpPr>
            <p:cNvPr id="16392" name="AutoShape 4">
              <a:extLst>
                <a:ext uri="{FF2B5EF4-FFF2-40B4-BE49-F238E27FC236}">
                  <a16:creationId xmlns:a16="http://schemas.microsoft.com/office/drawing/2014/main" id="{E20C592B-C8DF-4087-A976-FA03B955D2D5}"/>
                </a:ext>
              </a:extLst>
            </p:cNvPr>
            <p:cNvSpPr>
              <a:spLocks noChangeArrowheads="1"/>
            </p:cNvSpPr>
            <p:nvPr/>
          </p:nvSpPr>
          <p:spPr bwMode="gray">
            <a:xfrm>
              <a:off x="685800" y="865188"/>
              <a:ext cx="2157413"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Para.1</a:t>
              </a:r>
            </a:p>
          </p:txBody>
        </p:sp>
        <p:pic>
          <p:nvPicPr>
            <p:cNvPr id="16393" name="Picture 5" descr="arrow">
              <a:extLst>
                <a:ext uri="{FF2B5EF4-FFF2-40B4-BE49-F238E27FC236}">
                  <a16:creationId xmlns:a16="http://schemas.microsoft.com/office/drawing/2014/main" id="{0377ECBA-28BD-424D-8BD2-2532B1D4B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865188"/>
              <a:ext cx="692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图片 1">
            <a:extLst>
              <a:ext uri="{FF2B5EF4-FFF2-40B4-BE49-F238E27FC236}">
                <a16:creationId xmlns:a16="http://schemas.microsoft.com/office/drawing/2014/main" id="{39D14700-452C-4482-9B43-BDB1210166B0}"/>
              </a:ext>
            </a:extLst>
          </p:cNvPr>
          <p:cNvPicPr>
            <a:picLocks noChangeAspect="1"/>
          </p:cNvPicPr>
          <p:nvPr/>
        </p:nvPicPr>
        <p:blipFill>
          <a:blip r:embed="rId3"/>
          <a:stretch>
            <a:fillRect/>
          </a:stretch>
        </p:blipFill>
        <p:spPr>
          <a:xfrm>
            <a:off x="3419872" y="4468862"/>
            <a:ext cx="1977975" cy="1977975"/>
          </a:xfrm>
          <a:prstGeom prst="rect">
            <a:avLst/>
          </a:prstGeom>
        </p:spPr>
      </p:pic>
      <p:pic>
        <p:nvPicPr>
          <p:cNvPr id="9" name="Picture 2" descr="C:\Users\lenovo\Documents\Tencent Files\458598946\FileRecv\泰州学院校徽.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240FDB4-2264-490A-94B7-F3E1C51E0A98}"/>
              </a:ext>
            </a:extLst>
          </p:cNvPr>
          <p:cNvSpPr>
            <a:spLocks noGrp="1"/>
          </p:cNvSpPr>
          <p:nvPr>
            <p:ph idx="1"/>
          </p:nvPr>
        </p:nvSpPr>
        <p:spPr/>
        <p:txBody>
          <a:bodyPr/>
          <a:lstStyle/>
          <a:p>
            <a:pPr eaLnBrk="1" hangingPunct="1"/>
            <a:r>
              <a:rPr lang="en-US" altLang="zh-CN">
                <a:ea typeface="宋体" panose="02010600030101010101" pitchFamily="2" charset="-122"/>
              </a:rPr>
              <a:t> Elevator</a:t>
            </a:r>
          </a:p>
          <a:p>
            <a:pPr lvl="1" eaLnBrk="1" hangingPunct="1"/>
            <a:r>
              <a:rPr lang="en-US" altLang="zh-CN">
                <a:ea typeface="宋体" panose="02010600030101010101" pitchFamily="2" charset="-122"/>
              </a:rPr>
              <a:t> = lift</a:t>
            </a:r>
          </a:p>
          <a:p>
            <a:pPr lvl="1" eaLnBrk="1" hangingPunct="1"/>
            <a:r>
              <a:rPr lang="en-US" altLang="zh-CN">
                <a:ea typeface="宋体" panose="02010600030101010101" pitchFamily="2" charset="-122"/>
              </a:rPr>
              <a:t> escalator </a:t>
            </a:r>
          </a:p>
          <a:p>
            <a:pPr lvl="1" eaLnBrk="1" hangingPunct="1"/>
            <a:r>
              <a:rPr lang="en-US" altLang="zh-CN">
                <a:ea typeface="宋体" panose="02010600030101010101" pitchFamily="2" charset="-122"/>
              </a:rPr>
              <a:t> conveyor</a:t>
            </a:r>
          </a:p>
          <a:p>
            <a:pPr lvl="1" eaLnBrk="1" hangingPunct="1"/>
            <a:endParaRPr lang="zh-CN" altLang="en-US">
              <a:ea typeface="宋体" panose="02010600030101010101" pitchFamily="2" charset="-122"/>
            </a:endParaRPr>
          </a:p>
        </p:txBody>
      </p:sp>
      <p:pic>
        <p:nvPicPr>
          <p:cNvPr id="5" name="图片 4" descr="电梯2.jpg">
            <a:extLst>
              <a:ext uri="{FF2B5EF4-FFF2-40B4-BE49-F238E27FC236}">
                <a16:creationId xmlns:a16="http://schemas.microsoft.com/office/drawing/2014/main" id="{651E047B-EB31-4707-864E-637141615B4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7625" y="1214438"/>
            <a:ext cx="219551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descr="电梯1.jpg">
            <a:extLst>
              <a:ext uri="{FF2B5EF4-FFF2-40B4-BE49-F238E27FC236}">
                <a16:creationId xmlns:a16="http://schemas.microsoft.com/office/drawing/2014/main" id="{C3CF683C-92A5-4A46-898C-214888FAAB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2188" y="3071813"/>
            <a:ext cx="221456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descr="传送带.jpg">
            <a:extLst>
              <a:ext uri="{FF2B5EF4-FFF2-40B4-BE49-F238E27FC236}">
                <a16:creationId xmlns:a16="http://schemas.microsoft.com/office/drawing/2014/main" id="{E63407FC-F481-4931-9022-FE94BF660A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3714750"/>
            <a:ext cx="328612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2">
            <a:extLst>
              <a:ext uri="{FF2B5EF4-FFF2-40B4-BE49-F238E27FC236}">
                <a16:creationId xmlns:a16="http://schemas.microsoft.com/office/drawing/2014/main" id="{E149AB75-5641-46B5-974E-16591CE8FB9A}"/>
              </a:ext>
            </a:extLst>
          </p:cNvPr>
          <p:cNvSpPr>
            <a:spLocks noGrp="1" noChangeArrowheads="1"/>
          </p:cNvSpPr>
          <p:nvPr>
            <p:ph type="title"/>
          </p:nvPr>
        </p:nvSpPr>
        <p:spPr/>
        <p:txBody>
          <a:bodyPr/>
          <a:lstStyle/>
          <a:p>
            <a:pPr eaLnBrk="1" hangingPunct="1"/>
            <a:r>
              <a:rPr lang="en-US" altLang="zh-CN" i="1">
                <a:ea typeface="宋体" panose="02010600030101010101" pitchFamily="2" charset="-122"/>
              </a:rPr>
              <a:t>Detailed reading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55"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strVal val="#ppt_w*0.70"/>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Effect transition="in" filter="fade">
                                      <p:cBhvr>
                                        <p:cTn id="31" dur="1000"/>
                                        <p:tgtEl>
                                          <p:spTgt spid="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53B6D4AC-1ADA-47FD-AE29-50359E4032AA}"/>
              </a:ext>
            </a:extLst>
          </p:cNvPr>
          <p:cNvSpPr txBox="1"/>
          <p:nvPr/>
        </p:nvSpPr>
        <p:spPr>
          <a:xfrm>
            <a:off x="611560" y="1763685"/>
            <a:ext cx="8352928" cy="4773614"/>
          </a:xfrm>
          <a:prstGeom prst="rect">
            <a:avLst/>
          </a:prstGeom>
          <a:noFill/>
        </p:spPr>
        <p:txBody>
          <a:bodyPr wrap="square">
            <a:spAutoFit/>
          </a:bodyPr>
          <a:lstStyle/>
          <a:p>
            <a:pPr marR="0" lvl="0" algn="just" defTabSz="914400" rtl="0" eaLnBrk="1" fontAlgn="base" latinLnBrk="0" hangingPunct="1">
              <a:lnSpc>
                <a:spcPts val="3800"/>
              </a:lnSpc>
              <a:spcBef>
                <a:spcPct val="20000"/>
              </a:spcBef>
              <a:spcAft>
                <a:spcPct val="0"/>
              </a:spcAft>
              <a:buClrTx/>
              <a:buSzTx/>
              <a:tabLst/>
              <a:defRPr/>
            </a:pPr>
            <a:r>
              <a:rPr kumimoji="0" lang="en-US" altLang="zh-CN" sz="2800" b="0" i="0" u="none" strike="noStrike" kern="1200" cap="none" spc="0" normalizeH="0" baseline="0" noProof="0" dirty="0">
                <a:ln>
                  <a:noFill/>
                </a:ln>
                <a:solidFill>
                  <a:schemeClr val="accent1">
                    <a:lumMod val="40000"/>
                    <a:lumOff val="60000"/>
                  </a:schemeClr>
                </a:solidFill>
                <a:effectLst/>
                <a:uLnTx/>
                <a:uFillTx/>
                <a:latin typeface="Comic Sans MS"/>
                <a:ea typeface="宋体"/>
                <a:cs typeface="+mn-cs"/>
              </a:rPr>
              <a:t>appreciation</a:t>
            </a:r>
          </a:p>
          <a:p>
            <a:pPr marL="342900" marR="0" lvl="0" indent="-342900" algn="l" defTabSz="914400" rtl="0" eaLnBrk="1" fontAlgn="base" latinLnBrk="0" hangingPunct="1">
              <a:lnSpc>
                <a:spcPts val="3800"/>
              </a:lnSpc>
              <a:spcBef>
                <a:spcPct val="20000"/>
              </a:spcBef>
              <a:spcAft>
                <a:spcPct val="0"/>
              </a:spcAft>
              <a:buClrTx/>
              <a:buSzTx/>
              <a:buFontTx/>
              <a:buChar char="•"/>
              <a:tabLst/>
              <a:defRPr/>
            </a:pPr>
            <a:r>
              <a:rPr kumimoji="0" lang="en-US" altLang="zh-CN" sz="2400" b="0" i="0" u="none" strike="noStrike" kern="1200" cap="none" spc="0" normalizeH="0" baseline="0" noProof="0" dirty="0">
                <a:ln>
                  <a:noFill/>
                </a:ln>
                <a:solidFill>
                  <a:srgbClr val="000000"/>
                </a:solidFill>
                <a:effectLst/>
                <a:uLnTx/>
                <a:uFillTx/>
                <a:latin typeface="+mj-lt"/>
                <a:ea typeface="宋体"/>
                <a:cs typeface="+mn-cs"/>
              </a:rPr>
              <a:t>(1) </a:t>
            </a:r>
            <a:r>
              <a:rPr kumimoji="0" lang="en-US" altLang="zh-CN" sz="2400" b="0" i="0" u="none" strike="noStrike" kern="1200" cap="none" spc="0" normalizeH="0" baseline="0" noProof="0" dirty="0">
                <a:ln>
                  <a:noFill/>
                </a:ln>
                <a:solidFill>
                  <a:srgbClr val="FF9900"/>
                </a:solidFill>
                <a:effectLst/>
                <a:uLnTx/>
                <a:uFillTx/>
                <a:latin typeface="+mj-lt"/>
                <a:ea typeface="宋体"/>
                <a:cs typeface="+mn-cs"/>
              </a:rPr>
              <a:t>an understanding of the good qualities or worth of </a:t>
            </a:r>
            <a:r>
              <a:rPr kumimoji="0" lang="en-US" altLang="zh-CN" sz="2400" b="0" i="0" u="none" strike="noStrike" kern="1200" cap="none" spc="0" normalizeH="0" baseline="0" noProof="0" dirty="0" err="1">
                <a:ln>
                  <a:noFill/>
                </a:ln>
                <a:solidFill>
                  <a:srgbClr val="FF9900"/>
                </a:solidFill>
                <a:effectLst/>
                <a:uLnTx/>
                <a:uFillTx/>
                <a:latin typeface="+mj-lt"/>
                <a:ea typeface="宋体"/>
                <a:cs typeface="+mn-cs"/>
              </a:rPr>
              <a:t>sth</a:t>
            </a:r>
            <a:r>
              <a:rPr kumimoji="0" lang="en-US" altLang="zh-CN" sz="2400" b="0" i="0" u="none" strike="noStrike" kern="1200" cap="none" spc="0" normalizeH="0" baseline="0" noProof="0" dirty="0">
                <a:ln>
                  <a:noFill/>
                </a:ln>
                <a:solidFill>
                  <a:srgbClr val="FF9900"/>
                </a:solidFill>
                <a:effectLst/>
                <a:uLnTx/>
                <a:uFillTx/>
                <a:latin typeface="+mj-lt"/>
                <a:ea typeface="宋体"/>
                <a:cs typeface="+mn-cs"/>
              </a:rPr>
              <a:t>.</a:t>
            </a:r>
          </a:p>
          <a:p>
            <a:pPr marL="342900" marR="0" lvl="0" indent="-342900" algn="l" defTabSz="914400" rtl="0" eaLnBrk="1" fontAlgn="base" latinLnBrk="0" hangingPunct="1">
              <a:lnSpc>
                <a:spcPts val="3800"/>
              </a:lnSpc>
              <a:spcBef>
                <a:spcPct val="20000"/>
              </a:spcBef>
              <a:spcAft>
                <a:spcPct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mj-lt"/>
                <a:ea typeface="宋体"/>
                <a:cs typeface="+mn-cs"/>
              </a:rPr>
              <a:t>         As soon as she finished singing a</a:t>
            </a:r>
            <a:r>
              <a:rPr kumimoji="0" lang="en-US" altLang="zh-CN" sz="2400" b="0" i="0" u="none" strike="noStrike" kern="1200" cap="none" spc="0" normalizeH="0" noProof="0" dirty="0">
                <a:ln>
                  <a:noFill/>
                </a:ln>
                <a:solidFill>
                  <a:srgbClr val="000000"/>
                </a:solidFill>
                <a:effectLst/>
                <a:uLnTx/>
                <a:uFillTx/>
                <a:latin typeface="+mj-lt"/>
                <a:ea typeface="宋体"/>
                <a:cs typeface="+mn-cs"/>
              </a:rPr>
              <a:t> beautiful song, the audience burst our cheering to show their appreciation.</a:t>
            </a:r>
            <a:endParaRPr kumimoji="0" lang="en-US" altLang="zh-CN" sz="2400" b="0" i="0" u="none" strike="noStrike" kern="1200" cap="none" spc="0" normalizeH="0" baseline="0" noProof="0" dirty="0">
              <a:ln>
                <a:noFill/>
              </a:ln>
              <a:solidFill>
                <a:srgbClr val="000000"/>
              </a:solidFill>
              <a:effectLst/>
              <a:uLnTx/>
              <a:uFillTx/>
              <a:latin typeface="+mj-lt"/>
              <a:ea typeface="宋体"/>
              <a:cs typeface="+mn-cs"/>
            </a:endParaRPr>
          </a:p>
          <a:p>
            <a:pPr marL="342900" marR="0" lvl="0" indent="-342900" algn="l" defTabSz="914400" rtl="0" eaLnBrk="1" fontAlgn="base" latinLnBrk="0" hangingPunct="1">
              <a:lnSpc>
                <a:spcPts val="3800"/>
              </a:lnSpc>
              <a:spcBef>
                <a:spcPct val="20000"/>
              </a:spcBef>
              <a:spcAft>
                <a:spcPct val="0"/>
              </a:spcAft>
              <a:buClrTx/>
              <a:buSzTx/>
              <a:buFontTx/>
              <a:buChar char="•"/>
              <a:tabLst/>
              <a:defRPr/>
            </a:pPr>
            <a:r>
              <a:rPr kumimoji="0" lang="en-US" altLang="zh-CN" sz="2400" b="0" i="0" u="none" strike="noStrike" kern="1200" cap="none" spc="0" normalizeH="0" baseline="0" noProof="0" dirty="0">
                <a:ln>
                  <a:noFill/>
                </a:ln>
                <a:solidFill>
                  <a:srgbClr val="000000"/>
                </a:solidFill>
                <a:effectLst/>
                <a:uLnTx/>
                <a:uFillTx/>
                <a:latin typeface="+mj-lt"/>
                <a:ea typeface="宋体"/>
                <a:cs typeface="+mn-cs"/>
              </a:rPr>
              <a:t>(2) </a:t>
            </a:r>
            <a:r>
              <a:rPr kumimoji="0" lang="en-US" altLang="zh-CN" sz="2400" b="0" i="0" u="none" strike="noStrike" kern="1200" cap="none" spc="0" normalizeH="0" baseline="0" noProof="0" dirty="0">
                <a:ln>
                  <a:noFill/>
                </a:ln>
                <a:solidFill>
                  <a:srgbClr val="FF9900"/>
                </a:solidFill>
                <a:effectLst/>
                <a:uLnTx/>
                <a:uFillTx/>
                <a:latin typeface="+mj-lt"/>
                <a:ea typeface="宋体"/>
                <a:cs typeface="+mn-cs"/>
              </a:rPr>
              <a:t>a judgment of the worth</a:t>
            </a:r>
            <a:r>
              <a:rPr kumimoji="0" lang="en-US" altLang="zh-CN" sz="2400" b="0" i="0" u="none" strike="noStrike" kern="1200" cap="none" spc="0" normalizeH="0" noProof="0" dirty="0">
                <a:ln>
                  <a:noFill/>
                </a:ln>
                <a:solidFill>
                  <a:srgbClr val="FF9900"/>
                </a:solidFill>
                <a:effectLst/>
                <a:uLnTx/>
                <a:uFillTx/>
                <a:latin typeface="+mj-lt"/>
                <a:ea typeface="宋体"/>
                <a:cs typeface="+mn-cs"/>
              </a:rPr>
              <a:t> or facts of </a:t>
            </a:r>
            <a:r>
              <a:rPr kumimoji="0" lang="en-US" altLang="zh-CN" sz="2400" b="0" i="0" u="none" strike="noStrike" kern="1200" cap="none" spc="0" normalizeH="0" noProof="0" dirty="0" err="1">
                <a:ln>
                  <a:noFill/>
                </a:ln>
                <a:solidFill>
                  <a:srgbClr val="FF9900"/>
                </a:solidFill>
                <a:effectLst/>
                <a:uLnTx/>
                <a:uFillTx/>
                <a:latin typeface="+mj-lt"/>
                <a:ea typeface="宋体"/>
                <a:cs typeface="+mn-cs"/>
              </a:rPr>
              <a:t>sth</a:t>
            </a:r>
            <a:r>
              <a:rPr lang="en-US" altLang="zh-CN" sz="2400" dirty="0">
                <a:solidFill>
                  <a:srgbClr val="FF9900"/>
                </a:solidFill>
                <a:latin typeface="+mj-lt"/>
                <a:ea typeface="宋体"/>
              </a:rPr>
              <a:t>.</a:t>
            </a:r>
            <a:endParaRPr kumimoji="0" lang="en-US" altLang="zh-CN" sz="2400" b="0" i="0" u="none" strike="noStrike" kern="1200" cap="none" spc="0" normalizeH="0" baseline="0" noProof="0" dirty="0">
              <a:ln>
                <a:noFill/>
              </a:ln>
              <a:solidFill>
                <a:srgbClr val="FF9900"/>
              </a:solidFill>
              <a:effectLst/>
              <a:uLnTx/>
              <a:uFillTx/>
              <a:latin typeface="+mj-lt"/>
              <a:ea typeface="宋体"/>
              <a:cs typeface="+mn-cs"/>
            </a:endParaRPr>
          </a:p>
          <a:p>
            <a:pPr marL="342900" marR="0" lvl="0" indent="-342900" algn="l" defTabSz="914400" rtl="0" eaLnBrk="1" fontAlgn="base" latinLnBrk="0" hangingPunct="1">
              <a:lnSpc>
                <a:spcPts val="3800"/>
              </a:lnSpc>
              <a:spcBef>
                <a:spcPct val="20000"/>
              </a:spcBef>
              <a:spcAft>
                <a:spcPct val="0"/>
              </a:spcAft>
              <a:buClrTx/>
              <a:buSzTx/>
              <a:buFontTx/>
              <a:buNone/>
              <a:tabLst/>
              <a:defRPr/>
            </a:pPr>
            <a:r>
              <a:rPr kumimoji="0" lang="en-US" altLang="zh-CN" sz="2400" b="0" i="0" u="none" strike="noStrike" kern="1200" cap="none" spc="0" normalizeH="0" baseline="0" noProof="0" dirty="0">
                <a:ln>
                  <a:noFill/>
                </a:ln>
                <a:solidFill>
                  <a:srgbClr val="000000"/>
                </a:solidFill>
                <a:effectLst/>
                <a:uLnTx/>
                <a:uFillTx/>
                <a:latin typeface="+mj-lt"/>
                <a:ea typeface="宋体"/>
                <a:cs typeface="+mn-cs"/>
              </a:rPr>
              <a:t>         </a:t>
            </a:r>
            <a:r>
              <a:rPr lang="en-US" altLang="zh-CN" sz="2400" dirty="0">
                <a:solidFill>
                  <a:srgbClr val="000000"/>
                </a:solidFill>
                <a:latin typeface="+mj-lt"/>
                <a:ea typeface="宋体"/>
              </a:rPr>
              <a:t>That statesman gave a realistic appreciation of the current situation at home of abroad.</a:t>
            </a:r>
            <a:endParaRPr kumimoji="0" lang="en-US" altLang="zh-CN" sz="2400" b="0" i="0" u="none" strike="noStrike" kern="1200" cap="none" spc="0" normalizeH="0" baseline="0" noProof="0" dirty="0">
              <a:ln>
                <a:noFill/>
              </a:ln>
              <a:solidFill>
                <a:srgbClr val="000000"/>
              </a:solidFill>
              <a:effectLst/>
              <a:uLnTx/>
              <a:uFillTx/>
              <a:latin typeface="+mj-lt"/>
              <a:ea typeface="宋体"/>
              <a:cs typeface="+mn-cs"/>
            </a:endParaRPr>
          </a:p>
        </p:txBody>
      </p:sp>
      <p:grpSp>
        <p:nvGrpSpPr>
          <p:cNvPr id="4" name="组合 6">
            <a:extLst>
              <a:ext uri="{FF2B5EF4-FFF2-40B4-BE49-F238E27FC236}">
                <a16:creationId xmlns:a16="http://schemas.microsoft.com/office/drawing/2014/main" id="{BF093902-5FF8-4EA9-BA5A-58993944AE2A}"/>
              </a:ext>
            </a:extLst>
          </p:cNvPr>
          <p:cNvGrpSpPr>
            <a:grpSpLocks/>
          </p:cNvGrpSpPr>
          <p:nvPr/>
        </p:nvGrpSpPr>
        <p:grpSpPr bwMode="auto">
          <a:xfrm>
            <a:off x="381000" y="1066800"/>
            <a:ext cx="2201863" cy="692150"/>
            <a:chOff x="685800" y="865188"/>
            <a:chExt cx="2201863" cy="692150"/>
          </a:xfrm>
        </p:grpSpPr>
        <p:sp>
          <p:nvSpPr>
            <p:cNvPr id="5" name="AutoShape 4">
              <a:extLst>
                <a:ext uri="{FF2B5EF4-FFF2-40B4-BE49-F238E27FC236}">
                  <a16:creationId xmlns:a16="http://schemas.microsoft.com/office/drawing/2014/main" id="{54FB143F-749B-4A57-B83F-8548536E4580}"/>
                </a:ext>
              </a:extLst>
            </p:cNvPr>
            <p:cNvSpPr>
              <a:spLocks noChangeArrowheads="1"/>
            </p:cNvSpPr>
            <p:nvPr/>
          </p:nvSpPr>
          <p:spPr bwMode="gray">
            <a:xfrm>
              <a:off x="685800" y="865188"/>
              <a:ext cx="2157413"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Para.1</a:t>
              </a:r>
            </a:p>
          </p:txBody>
        </p:sp>
        <p:pic>
          <p:nvPicPr>
            <p:cNvPr id="6" name="Picture 5" descr="arrow">
              <a:extLst>
                <a:ext uri="{FF2B5EF4-FFF2-40B4-BE49-F238E27FC236}">
                  <a16:creationId xmlns:a16="http://schemas.microsoft.com/office/drawing/2014/main" id="{3CF5D673-7B2E-4F36-8BCF-933028212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865188"/>
              <a:ext cx="6921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文本框 9">
            <a:extLst>
              <a:ext uri="{FF2B5EF4-FFF2-40B4-BE49-F238E27FC236}">
                <a16:creationId xmlns:a16="http://schemas.microsoft.com/office/drawing/2014/main" id="{576FC1DE-A109-43FB-9BF1-8482D99AF080}"/>
              </a:ext>
            </a:extLst>
          </p:cNvPr>
          <p:cNvSpPr txBox="1"/>
          <p:nvPr/>
        </p:nvSpPr>
        <p:spPr>
          <a:xfrm>
            <a:off x="-540568" y="150413"/>
            <a:ext cx="4577644" cy="584775"/>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Verdana" pitchFamily="34" charset="0"/>
                <a:ea typeface="+mn-ea"/>
                <a:cs typeface="+mn-cs"/>
              </a:rPr>
              <a:t>Detailed Reading</a:t>
            </a:r>
            <a:endParaRPr kumimoji="0" lang="zh-CN" altLang="en-US" sz="3200" b="0" i="0" u="none" strike="noStrike" kern="1200" cap="none" spc="0" normalizeH="0" baseline="0" noProof="0" dirty="0">
              <a:ln>
                <a:noFill/>
              </a:ln>
              <a:solidFill>
                <a:srgbClr val="FFFFFF"/>
              </a:solidFill>
              <a:effectLst/>
              <a:uLnTx/>
              <a:uFillTx/>
              <a:latin typeface="Verdana" pitchFamily="34" charset="0"/>
              <a:ea typeface="+mn-ea"/>
              <a:cs typeface="+mn-cs"/>
            </a:endParaRPr>
          </a:p>
        </p:txBody>
      </p:sp>
      <p:pic>
        <p:nvPicPr>
          <p:cNvPr id="7"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63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767C1C6-24B8-471B-BF73-9B8E225D4719}"/>
              </a:ext>
            </a:extLst>
          </p:cNvPr>
          <p:cNvSpPr>
            <a:spLocks noGrp="1"/>
          </p:cNvSpPr>
          <p:nvPr>
            <p:ph idx="1"/>
          </p:nvPr>
        </p:nvSpPr>
        <p:spPr>
          <a:xfrm>
            <a:off x="457200" y="1490663"/>
            <a:ext cx="8435280" cy="4938712"/>
          </a:xfrm>
        </p:spPr>
        <p:txBody>
          <a:bodyPr/>
          <a:lstStyle/>
          <a:p>
            <a:pPr eaLnBrk="1" hangingPunct="1"/>
            <a:r>
              <a:rPr lang="en-US" altLang="zh-CN" dirty="0">
                <a:ea typeface="宋体" panose="02010600030101010101" pitchFamily="2" charset="-122"/>
              </a:rPr>
              <a:t> </a:t>
            </a:r>
            <a:r>
              <a:rPr lang="en-US" altLang="zh-CN" sz="2400" dirty="0">
                <a:solidFill>
                  <a:schemeClr val="accent1">
                    <a:lumMod val="40000"/>
                    <a:lumOff val="60000"/>
                  </a:schemeClr>
                </a:solidFill>
                <a:ea typeface="宋体" panose="02010600030101010101" pitchFamily="2" charset="-122"/>
              </a:rPr>
              <a:t>According to the writer, how do good manners build up our images?</a:t>
            </a:r>
          </a:p>
          <a:p>
            <a:pPr lvl="1" eaLnBrk="1" hangingPunct="1"/>
            <a:r>
              <a:rPr lang="en-US" altLang="zh-CN" sz="2400" dirty="0">
                <a:ea typeface="宋体" panose="02010600030101010101" pitchFamily="2" charset="-122"/>
              </a:rPr>
              <a:t> How do you understand this: “</a:t>
            </a:r>
            <a:r>
              <a:rPr lang="en-US" altLang="zh-CN" sz="2400" u="sng" dirty="0">
                <a:ea typeface="宋体" panose="02010600030101010101" pitchFamily="2" charset="-122"/>
              </a:rPr>
              <a:t>we can’t be truly stylish without good manners</a:t>
            </a:r>
            <a:r>
              <a:rPr lang="en-US" altLang="zh-CN" sz="2400" dirty="0">
                <a:ea typeface="宋体" panose="02010600030101010101" pitchFamily="2" charset="-122"/>
              </a:rPr>
              <a:t>”?</a:t>
            </a:r>
          </a:p>
          <a:p>
            <a:pPr lvl="1" algn="just" eaLnBrk="1" hangingPunct="1"/>
            <a:r>
              <a:rPr lang="en-US" altLang="zh-CN" sz="2400" dirty="0">
                <a:ea typeface="宋体" panose="02010600030101010101" pitchFamily="2" charset="-122"/>
              </a:rPr>
              <a:t> Are there really any connections between manners and appearance? How do you comprehend </a:t>
            </a:r>
            <a:r>
              <a:rPr lang="en-US" altLang="zh-CN" sz="2400" b="1" dirty="0">
                <a:solidFill>
                  <a:srgbClr val="FF9900"/>
                </a:solidFill>
                <a:ea typeface="宋体" panose="02010600030101010101" pitchFamily="2" charset="-122"/>
              </a:rPr>
              <a:t>appearance</a:t>
            </a:r>
            <a:r>
              <a:rPr lang="en-US" altLang="zh-CN" sz="2400" dirty="0">
                <a:ea typeface="宋体" panose="02010600030101010101" pitchFamily="2" charset="-122"/>
              </a:rPr>
              <a:t>?</a:t>
            </a:r>
          </a:p>
          <a:p>
            <a:pPr marL="0" indent="0" eaLnBrk="1" hangingPunct="1">
              <a:buNone/>
            </a:pPr>
            <a:endParaRPr lang="zh-CN" altLang="en-US" dirty="0">
              <a:ea typeface="宋体" panose="02010600030101010101" pitchFamily="2" charset="-122"/>
            </a:endParaRPr>
          </a:p>
        </p:txBody>
      </p:sp>
      <p:sp>
        <p:nvSpPr>
          <p:cNvPr id="20483" name="标题 1">
            <a:extLst>
              <a:ext uri="{FF2B5EF4-FFF2-40B4-BE49-F238E27FC236}">
                <a16:creationId xmlns:a16="http://schemas.microsoft.com/office/drawing/2014/main" id="{9C9D2D59-3942-4A40-BEB9-D1BE8712F3DC}"/>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grpSp>
        <p:nvGrpSpPr>
          <p:cNvPr id="20484" name="组合 6">
            <a:extLst>
              <a:ext uri="{FF2B5EF4-FFF2-40B4-BE49-F238E27FC236}">
                <a16:creationId xmlns:a16="http://schemas.microsoft.com/office/drawing/2014/main" id="{7E759222-FE15-4FD3-85B2-781E8B9EE516}"/>
              </a:ext>
            </a:extLst>
          </p:cNvPr>
          <p:cNvGrpSpPr>
            <a:grpSpLocks/>
          </p:cNvGrpSpPr>
          <p:nvPr/>
        </p:nvGrpSpPr>
        <p:grpSpPr bwMode="auto">
          <a:xfrm>
            <a:off x="539552" y="997836"/>
            <a:ext cx="2293913" cy="563564"/>
            <a:chOff x="685800" y="865188"/>
            <a:chExt cx="2201863" cy="692150"/>
          </a:xfrm>
        </p:grpSpPr>
        <p:sp>
          <p:nvSpPr>
            <p:cNvPr id="20485" name="AutoShape 4">
              <a:extLst>
                <a:ext uri="{FF2B5EF4-FFF2-40B4-BE49-F238E27FC236}">
                  <a16:creationId xmlns:a16="http://schemas.microsoft.com/office/drawing/2014/main" id="{BCC697A9-BF34-4365-A510-764FCE843B45}"/>
                </a:ext>
              </a:extLst>
            </p:cNvPr>
            <p:cNvSpPr>
              <a:spLocks noChangeArrowheads="1"/>
            </p:cNvSpPr>
            <p:nvPr/>
          </p:nvSpPr>
          <p:spPr bwMode="gray">
            <a:xfrm>
              <a:off x="685800" y="865188"/>
              <a:ext cx="2157413"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Para.2-4</a:t>
              </a:r>
            </a:p>
          </p:txBody>
        </p:sp>
        <p:pic>
          <p:nvPicPr>
            <p:cNvPr id="20486" name="Picture 5" descr="arrow">
              <a:extLst>
                <a:ext uri="{FF2B5EF4-FFF2-40B4-BE49-F238E27FC236}">
                  <a16:creationId xmlns:a16="http://schemas.microsoft.com/office/drawing/2014/main" id="{E8547F0C-299E-46F4-A2D0-4D4A5BB44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8140" y="865188"/>
              <a:ext cx="599523"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图片 3">
            <a:extLst>
              <a:ext uri="{FF2B5EF4-FFF2-40B4-BE49-F238E27FC236}">
                <a16:creationId xmlns:a16="http://schemas.microsoft.com/office/drawing/2014/main" id="{39578DFF-4586-485B-872D-E7B4AC6294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179" y="5013176"/>
            <a:ext cx="2448272" cy="1448567"/>
          </a:xfrm>
          <a:prstGeom prst="rect">
            <a:avLst/>
          </a:prstGeom>
        </p:spPr>
      </p:pic>
      <p:pic>
        <p:nvPicPr>
          <p:cNvPr id="5" name="Picture 13">
            <a:extLst>
              <a:ext uri="{FF2B5EF4-FFF2-40B4-BE49-F238E27FC236}">
                <a16:creationId xmlns:a16="http://schemas.microsoft.com/office/drawing/2014/main" id="{189D9B94-D66A-4FA3-B6D1-AD486A4F4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4309280"/>
            <a:ext cx="2047765" cy="21362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hlinkClick r:id="rId5"/>
            <a:extLst>
              <a:ext uri="{FF2B5EF4-FFF2-40B4-BE49-F238E27FC236}">
                <a16:creationId xmlns:a16="http://schemas.microsoft.com/office/drawing/2014/main" id="{8873BC0D-EF00-487E-821B-00C54E041D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01451" y="4581128"/>
            <a:ext cx="2266693" cy="1880615"/>
          </a:xfrm>
          <a:prstGeom prst="rect">
            <a:avLst/>
          </a:prstGeom>
          <a:noFill/>
          <a:extLst>
            <a:ext uri="{909E8E84-426E-40DD-AFC4-6F175D3DCCD1}">
              <a14:hiddenFill xmlns:a14="http://schemas.microsoft.com/office/drawing/2010/main">
                <a:solidFill>
                  <a:srgbClr val="FFFFFF"/>
                </a:solidFill>
              </a14:hiddenFill>
            </a:ext>
          </a:extLst>
        </p:spPr>
      </p:pic>
      <p:sp>
        <p:nvSpPr>
          <p:cNvPr id="2" name="对话气泡: 圆角矩形 1">
            <a:extLst>
              <a:ext uri="{FF2B5EF4-FFF2-40B4-BE49-F238E27FC236}">
                <a16:creationId xmlns:a16="http://schemas.microsoft.com/office/drawing/2014/main" id="{F494BA3C-1936-42BB-AFD5-B5AFB7CB4FE8}"/>
              </a:ext>
            </a:extLst>
          </p:cNvPr>
          <p:cNvSpPr/>
          <p:nvPr/>
        </p:nvSpPr>
        <p:spPr bwMode="auto">
          <a:xfrm>
            <a:off x="7463031" y="1424528"/>
            <a:ext cx="1515781" cy="959608"/>
          </a:xfrm>
          <a:prstGeom prst="wedgeRoundRectCallou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just" defTabSz="914400" rtl="0" eaLnBrk="1" fontAlgn="base" latinLnBrk="0" hangingPunct="1">
              <a:lnSpc>
                <a:spcPct val="100000"/>
              </a:lnSpc>
              <a:spcBef>
                <a:spcPct val="0"/>
              </a:spcBef>
              <a:spcAft>
                <a:spcPct val="0"/>
              </a:spcAft>
              <a:buClrTx/>
              <a:buSzTx/>
              <a:buFontTx/>
              <a:buNone/>
              <a:tabLst/>
            </a:pPr>
            <a:r>
              <a:rPr kumimoji="0" lang="en-US" altLang="zh-CN" sz="1600" b="0" i="0" u="none" strike="noStrike" cap="none" normalizeH="0" baseline="0" dirty="0">
                <a:ln>
                  <a:noFill/>
                </a:ln>
                <a:solidFill>
                  <a:schemeClr val="tx1"/>
                </a:solidFill>
                <a:effectLst/>
                <a:latin typeface="Verdana" pitchFamily="34" charset="0"/>
              </a:rPr>
              <a:t>fashionable, elegant and attractive</a:t>
            </a:r>
            <a:endParaRPr kumimoji="0" lang="zh-CN" altLang="en-US" sz="1600" b="0" i="0" u="none" strike="noStrike" cap="none" normalizeH="0" baseline="0" dirty="0">
              <a:ln>
                <a:noFill/>
              </a:ln>
              <a:solidFill>
                <a:schemeClr val="tx1"/>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772568"/>
            <a:ext cx="4176464" cy="5105400"/>
          </a:xfrm>
        </p:spPr>
        <p:txBody>
          <a:bodyPr/>
          <a:lstStyle/>
          <a:p>
            <a:pPr marL="0" indent="0">
              <a:buNone/>
            </a:pPr>
            <a:r>
              <a:rPr lang="zh-CN" altLang="en-US" dirty="0">
                <a:solidFill>
                  <a:schemeClr val="accent6"/>
                </a:solidFill>
              </a:rPr>
              <a:t>   相鼠有体，人而无礼！</a:t>
            </a:r>
            <a:endParaRPr lang="en-US" altLang="zh-CN" dirty="0">
              <a:solidFill>
                <a:schemeClr val="accent6"/>
              </a:solidFill>
            </a:endParaRPr>
          </a:p>
          <a:p>
            <a:pPr marL="0" indent="0">
              <a:buNone/>
            </a:pPr>
            <a:r>
              <a:rPr lang="zh-CN" altLang="en-US" dirty="0">
                <a:solidFill>
                  <a:schemeClr val="accent6"/>
                </a:solidFill>
              </a:rPr>
              <a:t>   人而无礼，胡不遄死？</a:t>
            </a:r>
            <a:endParaRPr lang="en-US" altLang="zh-CN" dirty="0">
              <a:solidFill>
                <a:schemeClr val="accent6"/>
              </a:solidFill>
            </a:endParaRPr>
          </a:p>
          <a:p>
            <a:pPr marL="0" indent="0">
              <a:buNone/>
            </a:pPr>
            <a:r>
              <a:rPr lang="en-US" altLang="zh-CN" dirty="0">
                <a:solidFill>
                  <a:schemeClr val="accent6"/>
                </a:solidFill>
              </a:rPr>
              <a:t>        ----《</a:t>
            </a:r>
            <a:r>
              <a:rPr lang="zh-CN" altLang="en-US" dirty="0">
                <a:solidFill>
                  <a:schemeClr val="accent6"/>
                </a:solidFill>
              </a:rPr>
              <a:t>诗经</a:t>
            </a:r>
            <a:r>
              <a:rPr lang="en-US" altLang="zh-CN" dirty="0">
                <a:solidFill>
                  <a:schemeClr val="accent6"/>
                </a:solidFill>
              </a:rPr>
              <a:t>·</a:t>
            </a:r>
            <a:r>
              <a:rPr lang="zh-CN" altLang="en-US" dirty="0">
                <a:solidFill>
                  <a:schemeClr val="accent6"/>
                </a:solidFill>
              </a:rPr>
              <a:t>相鼠</a:t>
            </a:r>
            <a:r>
              <a:rPr lang="en-US" altLang="zh-CN" dirty="0">
                <a:solidFill>
                  <a:schemeClr val="accent6"/>
                </a:solidFill>
              </a:rPr>
              <a:t>》</a:t>
            </a:r>
          </a:p>
          <a:p>
            <a:pPr marL="0" indent="0">
              <a:buNone/>
            </a:pPr>
            <a:endParaRPr lang="en-US" altLang="zh-CN" dirty="0">
              <a:solidFill>
                <a:schemeClr val="accent6"/>
              </a:solidFill>
            </a:endParaRPr>
          </a:p>
          <a:p>
            <a:pPr marL="0" indent="0" algn="just">
              <a:lnSpc>
                <a:spcPts val="4000"/>
              </a:lnSpc>
              <a:buNone/>
            </a:pPr>
            <a:r>
              <a:rPr lang="zh-CN" altLang="en-US" dirty="0">
                <a:solidFill>
                  <a:schemeClr val="accent6"/>
                </a:solidFill>
              </a:rPr>
              <a:t>      </a:t>
            </a:r>
            <a:r>
              <a:rPr lang="zh-CN" altLang="en-US" dirty="0">
                <a:solidFill>
                  <a:srgbClr val="669900"/>
                </a:solidFill>
              </a:rPr>
              <a:t>看那老鼠还有体，做人反而不守礼。做人如果不守礼，赶快去死别迟疑。</a:t>
            </a:r>
          </a:p>
        </p:txBody>
      </p:sp>
      <p:sp>
        <p:nvSpPr>
          <p:cNvPr id="4" name="标题 1">
            <a:extLst>
              <a:ext uri="{FF2B5EF4-FFF2-40B4-BE49-F238E27FC236}">
                <a16:creationId xmlns:a16="http://schemas.microsoft.com/office/drawing/2014/main" id="{9C9D2D59-3942-4A40-BEB9-D1BE8712F3DC}"/>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132856"/>
            <a:ext cx="389195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82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15"/>
          <p:cNvPicPr>
            <a:picLocks noGrp="1" noChangeAspect="1" noChangeArrowheads="1"/>
          </p:cNvPicPr>
          <p:nvPr>
            <p:ph idx="1"/>
          </p:nvPr>
        </p:nvPicPr>
        <p:blipFill>
          <a:blip r:embed="rId3"/>
          <a:srcRect/>
          <a:stretch>
            <a:fillRect/>
          </a:stretch>
        </p:blipFill>
        <p:spPr bwMode="auto">
          <a:xfrm>
            <a:off x="642910" y="960393"/>
            <a:ext cx="8072494" cy="5254689"/>
          </a:xfrm>
          <a:prstGeom prst="rect">
            <a:avLst/>
          </a:prstGeom>
          <a:noFill/>
          <a:ln w="9525">
            <a:noFill/>
            <a:miter lim="800000"/>
            <a:headEnd/>
            <a:tailEnd/>
          </a:ln>
        </p:spPr>
      </p:pic>
      <p:pic>
        <p:nvPicPr>
          <p:cNvPr id="6" name="VideoJoiner160525231147.avi">
            <a:hlinkClick r:id="" action="ppaction://media"/>
          </p:cNvPr>
          <p:cNvPicPr>
            <a:picLocks noRot="1" noChangeAspect="1"/>
          </p:cNvPicPr>
          <p:nvPr>
            <a:videoFile r:link="rId1"/>
          </p:nvPr>
        </p:nvPicPr>
        <p:blipFill>
          <a:blip r:embed="rId4"/>
          <a:stretch>
            <a:fillRect/>
          </a:stretch>
        </p:blipFill>
        <p:spPr>
          <a:xfrm>
            <a:off x="1428728" y="1785926"/>
            <a:ext cx="6286544" cy="3714776"/>
          </a:xfrm>
          <a:prstGeom prst="rect">
            <a:avLst/>
          </a:prstGeom>
        </p:spPr>
      </p:pic>
      <p:sp>
        <p:nvSpPr>
          <p:cNvPr id="7" name="TextBox 6"/>
          <p:cNvSpPr txBox="1"/>
          <p:nvPr/>
        </p:nvSpPr>
        <p:spPr>
          <a:xfrm>
            <a:off x="0" y="246013"/>
            <a:ext cx="3926810" cy="584775"/>
          </a:xfrm>
          <a:prstGeom prst="rect">
            <a:avLst/>
          </a:prstGeom>
          <a:noFill/>
        </p:spPr>
        <p:txBody>
          <a:bodyPr wrap="square" rtlCol="0">
            <a:spAutoFit/>
          </a:bodyPr>
          <a:lstStyle/>
          <a:p>
            <a:r>
              <a:rPr lang="en-US" altLang="zh-CN" b="1" dirty="0">
                <a:effectLst>
                  <a:outerShdw blurRad="38100" dist="38100" dir="2700000" algn="tl">
                    <a:srgbClr val="000000">
                      <a:alpha val="43137"/>
                    </a:srgbClr>
                  </a:outerShdw>
                </a:effectLst>
              </a:rPr>
              <a:t>Step 1 Lead-in</a:t>
            </a:r>
            <a:endParaRPr lang="zh-CN" altLang="en-U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0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76E425-2DC2-4183-9BEE-4E5EB384467D}"/>
              </a:ext>
            </a:extLst>
          </p:cNvPr>
          <p:cNvSpPr>
            <a:spLocks noGrp="1"/>
          </p:cNvSpPr>
          <p:nvPr>
            <p:ph type="title"/>
          </p:nvPr>
        </p:nvSpPr>
        <p:spPr/>
        <p:txBody>
          <a:bodyPr/>
          <a:lstStyle/>
          <a:p>
            <a:r>
              <a:rPr lang="en-US" altLang="zh-CN" i="1" dirty="0">
                <a:ea typeface="宋体" panose="02010600030101010101" pitchFamily="2" charset="-122"/>
              </a:rPr>
              <a:t>Detailed Reading</a:t>
            </a:r>
            <a:endParaRPr lang="zh-CN" altLang="en-US" dirty="0"/>
          </a:p>
        </p:txBody>
      </p:sp>
      <p:sp>
        <p:nvSpPr>
          <p:cNvPr id="3" name="内容占位符 2">
            <a:extLst>
              <a:ext uri="{FF2B5EF4-FFF2-40B4-BE49-F238E27FC236}">
                <a16:creationId xmlns:a16="http://schemas.microsoft.com/office/drawing/2014/main" id="{DEF8EE5D-B54D-472A-8E79-2AF28C9107C9}"/>
              </a:ext>
            </a:extLst>
          </p:cNvPr>
          <p:cNvSpPr>
            <a:spLocks noGrp="1"/>
          </p:cNvSpPr>
          <p:nvPr>
            <p:ph idx="1"/>
          </p:nvPr>
        </p:nvSpPr>
        <p:spPr>
          <a:xfrm>
            <a:off x="395536" y="1124744"/>
            <a:ext cx="8610600" cy="5105400"/>
          </a:xfrm>
        </p:spPr>
        <p:txBody>
          <a:bodyPr/>
          <a:lstStyle/>
          <a:p>
            <a:pPr marL="0" indent="0" algn="just">
              <a:lnSpc>
                <a:spcPct val="150000"/>
              </a:lnSpc>
              <a:buNone/>
            </a:pPr>
            <a:r>
              <a:rPr lang="en-US" altLang="zh-CN" b="0" dirty="0"/>
              <a:t>    </a:t>
            </a:r>
            <a:r>
              <a:rPr lang="en-US" altLang="zh-CN" b="0" u="sng" dirty="0">
                <a:solidFill>
                  <a:schemeClr val="accent6">
                    <a:lumMod val="75000"/>
                  </a:schemeClr>
                </a:solidFill>
              </a:rPr>
              <a:t>I think of good manners as a sort of hidden beauty secret.</a:t>
            </a:r>
          </a:p>
          <a:p>
            <a:pPr algn="just">
              <a:lnSpc>
                <a:spcPct val="150000"/>
              </a:lnSpc>
              <a:buFont typeface="Wingdings" panose="05000000000000000000" pitchFamily="2" charset="2"/>
              <a:buChar char="Ø"/>
            </a:pPr>
            <a:r>
              <a:rPr lang="en-US" altLang="zh-CN" dirty="0">
                <a:solidFill>
                  <a:schemeClr val="tx2"/>
                </a:solidFill>
              </a:rPr>
              <a:t>    </a:t>
            </a:r>
            <a:r>
              <a:rPr lang="en-US" altLang="zh-CN" b="0" i="1" dirty="0">
                <a:solidFill>
                  <a:schemeClr val="tx2"/>
                </a:solidFill>
              </a:rPr>
              <a:t>I regard good manners as a kind of concealed magic method or formula which makes you beautiful.</a:t>
            </a:r>
          </a:p>
          <a:p>
            <a:pPr marL="0" indent="0">
              <a:buNone/>
            </a:pPr>
            <a:endParaRPr lang="zh-CN" altLang="en-US" dirty="0"/>
          </a:p>
        </p:txBody>
      </p:sp>
      <p:sp>
        <p:nvSpPr>
          <p:cNvPr id="4" name="动作按钮: 前进或下一项 3">
            <a:hlinkClick r:id="" action="ppaction://hlinkshowjump?jump=nextslide" highlightClick="1"/>
            <a:extLst>
              <a:ext uri="{FF2B5EF4-FFF2-40B4-BE49-F238E27FC236}">
                <a16:creationId xmlns:a16="http://schemas.microsoft.com/office/drawing/2014/main" id="{2D700DBA-A498-41A4-91B9-3FBAEFF15060}"/>
              </a:ext>
            </a:extLst>
          </p:cNvPr>
          <p:cNvSpPr/>
          <p:nvPr/>
        </p:nvSpPr>
        <p:spPr bwMode="auto">
          <a:xfrm>
            <a:off x="539552" y="2708920"/>
            <a:ext cx="216024" cy="360040"/>
          </a:xfrm>
          <a:prstGeom prst="actionButtonForwardNex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Tree>
    <p:extLst>
      <p:ext uri="{BB962C8B-B14F-4D97-AF65-F5344CB8AC3E}">
        <p14:creationId xmlns:p14="http://schemas.microsoft.com/office/powerpoint/2010/main" val="3345167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45DA046-6219-466F-B15A-4D0972E383C5}"/>
              </a:ext>
            </a:extLst>
          </p:cNvPr>
          <p:cNvSpPr>
            <a:spLocks noGrp="1"/>
          </p:cNvSpPr>
          <p:nvPr>
            <p:ph idx="1"/>
          </p:nvPr>
        </p:nvSpPr>
        <p:spPr>
          <a:xfrm>
            <a:off x="332792" y="1524000"/>
            <a:ext cx="8610600" cy="5105400"/>
          </a:xfrm>
        </p:spPr>
        <p:txBody>
          <a:bodyPr/>
          <a:lstStyle/>
          <a:p>
            <a:pPr marL="0" indent="0" algn="just">
              <a:lnSpc>
                <a:spcPts val="4000"/>
              </a:lnSpc>
              <a:buNone/>
            </a:pPr>
            <a:r>
              <a:rPr lang="en-US" altLang="zh-CN" dirty="0">
                <a:solidFill>
                  <a:schemeClr val="accent1">
                    <a:lumMod val="40000"/>
                    <a:lumOff val="60000"/>
                  </a:schemeClr>
                </a:solidFill>
              </a:rPr>
              <a:t>     </a:t>
            </a:r>
            <a:r>
              <a:rPr lang="en-US" altLang="zh-CN" dirty="0">
                <a:solidFill>
                  <a:srgbClr val="FF9900"/>
                </a:solidFill>
              </a:rPr>
              <a:t>What example does the writer use to</a:t>
            </a:r>
            <a:br>
              <a:rPr lang="en-US" altLang="zh-CN" dirty="0">
                <a:solidFill>
                  <a:srgbClr val="FF9900"/>
                </a:solidFill>
              </a:rPr>
            </a:br>
            <a:r>
              <a:rPr lang="en-US" altLang="zh-CN" dirty="0">
                <a:solidFill>
                  <a:srgbClr val="FF9900"/>
                </a:solidFill>
              </a:rPr>
              <a:t>prove good manners are a sort of</a:t>
            </a:r>
            <a:br>
              <a:rPr lang="en-US" altLang="zh-CN" dirty="0">
                <a:solidFill>
                  <a:srgbClr val="FF9900"/>
                </a:solidFill>
              </a:rPr>
            </a:br>
            <a:r>
              <a:rPr lang="en-US" altLang="zh-CN" dirty="0">
                <a:solidFill>
                  <a:srgbClr val="FF9900"/>
                </a:solidFill>
              </a:rPr>
              <a:t>hidden beauty secret?</a:t>
            </a:r>
          </a:p>
          <a:p>
            <a:pPr marL="0" indent="0" algn="just">
              <a:lnSpc>
                <a:spcPts val="4000"/>
              </a:lnSpc>
              <a:buNone/>
            </a:pPr>
            <a:r>
              <a:rPr lang="en-US" altLang="zh-CN" b="0" dirty="0">
                <a:solidFill>
                  <a:schemeClr val="accent6"/>
                </a:solidFill>
              </a:rPr>
              <a:t>      </a:t>
            </a:r>
            <a:r>
              <a:rPr lang="en-US" altLang="zh-CN" b="0" dirty="0"/>
              <a:t>The kindest most generous people seem to keep getting prettier. They become Cary Grant or Lauren Bacall right before our eyes.</a:t>
            </a:r>
            <a:endParaRPr lang="zh-CN" altLang="en-US" b="0" dirty="0"/>
          </a:p>
        </p:txBody>
      </p:sp>
      <p:sp>
        <p:nvSpPr>
          <p:cNvPr id="4" name="标题 1">
            <a:extLst>
              <a:ext uri="{FF2B5EF4-FFF2-40B4-BE49-F238E27FC236}">
                <a16:creationId xmlns:a16="http://schemas.microsoft.com/office/drawing/2014/main" id="{B7A9BA43-B804-43BB-A46B-7276D6F2A351}"/>
              </a:ext>
            </a:extLst>
          </p:cNvPr>
          <p:cNvSpPr>
            <a:spLocks noGrp="1"/>
          </p:cNvSpPr>
          <p:nvPr>
            <p:ph type="title"/>
          </p:nvPr>
        </p:nvSpPr>
        <p:spPr>
          <a:xfrm>
            <a:off x="304800" y="228600"/>
            <a:ext cx="6553200" cy="563563"/>
          </a:xfrm>
        </p:spPr>
        <p:txBody>
          <a:bodyPr/>
          <a:lstStyle/>
          <a:p>
            <a:r>
              <a:rPr lang="en-US" altLang="zh-CN" i="1" dirty="0">
                <a:ea typeface="宋体" panose="02010600030101010101" pitchFamily="2" charset="-122"/>
              </a:rPr>
              <a:t>Detailed Reading</a:t>
            </a:r>
            <a:endParaRPr lang="zh-CN" altLang="en-US" dirty="0"/>
          </a:p>
        </p:txBody>
      </p:sp>
    </p:spTree>
    <p:extLst>
      <p:ext uri="{BB962C8B-B14F-4D97-AF65-F5344CB8AC3E}">
        <p14:creationId xmlns:p14="http://schemas.microsoft.com/office/powerpoint/2010/main" val="130760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74190BD-AA05-47A0-94E8-AF9FBEB9480B}"/>
              </a:ext>
            </a:extLst>
          </p:cNvPr>
          <p:cNvSpPr>
            <a:spLocks noGrp="1"/>
          </p:cNvSpPr>
          <p:nvPr>
            <p:ph idx="1"/>
          </p:nvPr>
        </p:nvSpPr>
        <p:spPr>
          <a:xfrm>
            <a:off x="529208" y="1272190"/>
            <a:ext cx="8229600" cy="5153025"/>
          </a:xfrm>
        </p:spPr>
        <p:txBody>
          <a:bodyPr/>
          <a:lstStyle/>
          <a:p>
            <a:pPr eaLnBrk="1" hangingPunct="1"/>
            <a:r>
              <a:rPr lang="en-US" altLang="zh-CN" dirty="0">
                <a:ea typeface="宋体" panose="02010600030101010101" pitchFamily="2" charset="-122"/>
              </a:rPr>
              <a:t> The power of HOW YOU BEHAVE</a:t>
            </a:r>
          </a:p>
          <a:p>
            <a:pPr marL="457200" lvl="1" indent="0" eaLnBrk="1" hangingPunct="1">
              <a:buNone/>
            </a:pPr>
            <a:r>
              <a:rPr lang="en-US" altLang="zh-CN" dirty="0">
                <a:ea typeface="宋体" panose="02010600030101010101" pitchFamily="2" charset="-122"/>
              </a:rPr>
              <a:t>          Cary Grant &amp; Lauran Bacall</a:t>
            </a:r>
          </a:p>
          <a:p>
            <a:pPr lvl="1" eaLnBrk="1" hangingPunct="1"/>
            <a:endParaRPr lang="en-US" altLang="zh-CN" dirty="0">
              <a:ea typeface="宋体" panose="02010600030101010101" pitchFamily="2" charset="-122"/>
            </a:endParaRPr>
          </a:p>
          <a:p>
            <a:pPr lvl="1" eaLnBrk="1" hangingPunct="1"/>
            <a:endParaRPr lang="en-US" altLang="zh-CN" dirty="0">
              <a:ea typeface="宋体" panose="02010600030101010101" pitchFamily="2" charset="-122"/>
            </a:endParaRPr>
          </a:p>
          <a:p>
            <a:pPr lvl="1" eaLnBrk="1" hangingPunct="1"/>
            <a:endParaRPr lang="en-US" altLang="zh-CN" dirty="0">
              <a:ea typeface="宋体" panose="02010600030101010101" pitchFamily="2" charset="-122"/>
            </a:endParaRPr>
          </a:p>
          <a:p>
            <a:pPr lvl="1" eaLnBrk="1" hangingPunct="1"/>
            <a:endParaRPr lang="en-US" altLang="zh-CN" dirty="0">
              <a:ea typeface="宋体" panose="02010600030101010101" pitchFamily="2" charset="-122"/>
            </a:endParaRPr>
          </a:p>
          <a:p>
            <a:pPr lvl="1" eaLnBrk="1" hangingPunct="1">
              <a:buFont typeface="Wingdings" panose="05000000000000000000" pitchFamily="2" charset="2"/>
              <a:buNone/>
            </a:pPr>
            <a:r>
              <a:rPr lang="en-US" altLang="zh-CN" dirty="0">
                <a:ea typeface="宋体" panose="02010600030101010101" pitchFamily="2" charset="-122"/>
              </a:rPr>
              <a:t> </a:t>
            </a:r>
          </a:p>
        </p:txBody>
      </p:sp>
      <p:pic>
        <p:nvPicPr>
          <p:cNvPr id="5" name="图片 4" descr="Cary Grant.jpg">
            <a:extLst>
              <a:ext uri="{FF2B5EF4-FFF2-40B4-BE49-F238E27FC236}">
                <a16:creationId xmlns:a16="http://schemas.microsoft.com/office/drawing/2014/main" id="{E83CFF54-C540-49C4-B9A3-726D5499A9FF}"/>
              </a:ext>
            </a:extLst>
          </p:cNvPr>
          <p:cNvPicPr>
            <a:picLocks noChangeAspect="1"/>
          </p:cNvPicPr>
          <p:nvPr/>
        </p:nvPicPr>
        <p:blipFill>
          <a:blip r:embed="rId2" cstate="print">
            <a:extLst>
              <a:ext uri="{28A0092B-C50C-407E-A947-70E740481C1C}">
                <a14:useLocalDpi xmlns:a14="http://schemas.microsoft.com/office/drawing/2010/main" val="0"/>
              </a:ext>
            </a:extLst>
          </a:blip>
          <a:srcRect t="4166" r="9711"/>
          <a:stretch>
            <a:fillRect/>
          </a:stretch>
        </p:blipFill>
        <p:spPr bwMode="auto">
          <a:xfrm>
            <a:off x="1907704" y="2669985"/>
            <a:ext cx="2016224" cy="245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标题 1">
            <a:extLst>
              <a:ext uri="{FF2B5EF4-FFF2-40B4-BE49-F238E27FC236}">
                <a16:creationId xmlns:a16="http://schemas.microsoft.com/office/drawing/2014/main" id="{5AD6EE2D-E403-4B8F-98B7-E8963869DDE0}"/>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pic>
        <p:nvPicPr>
          <p:cNvPr id="6" name="图片 5" descr="lauren bacall.jpg">
            <a:extLst>
              <a:ext uri="{FF2B5EF4-FFF2-40B4-BE49-F238E27FC236}">
                <a16:creationId xmlns:a16="http://schemas.microsoft.com/office/drawing/2014/main" id="{9059DE58-6684-4AE9-A2ED-869A6224D75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669985"/>
            <a:ext cx="1865313"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5"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Rectangle 3">
            <a:extLst>
              <a:ext uri="{FF2B5EF4-FFF2-40B4-BE49-F238E27FC236}">
                <a16:creationId xmlns:a16="http://schemas.microsoft.com/office/drawing/2014/main" id="{01204225-5364-40F6-AF90-F1B74B20BC5D}"/>
              </a:ext>
            </a:extLst>
          </p:cNvPr>
          <p:cNvSpPr>
            <a:spLocks noGrp="1" noChangeArrowheads="1"/>
          </p:cNvSpPr>
          <p:nvPr>
            <p:ph type="body" idx="1"/>
          </p:nvPr>
        </p:nvSpPr>
        <p:spPr>
          <a:xfrm>
            <a:off x="467544" y="3191986"/>
            <a:ext cx="5280248" cy="1863470"/>
          </a:xfrm>
        </p:spPr>
        <p:txBody>
          <a:bodyPr/>
          <a:lstStyle/>
          <a:p>
            <a:pPr>
              <a:lnSpc>
                <a:spcPts val="3500"/>
              </a:lnSpc>
              <a:buFont typeface="Wingdings" pitchFamily="2" charset="2"/>
              <a:buChar char="l"/>
            </a:pPr>
            <a:r>
              <a:rPr lang="en-US" altLang="zh-CN" sz="2400" b="0" dirty="0"/>
              <a:t>To wear a little lipstick</a:t>
            </a:r>
          </a:p>
          <a:p>
            <a:pPr>
              <a:lnSpc>
                <a:spcPts val="3500"/>
              </a:lnSpc>
              <a:buFont typeface="Wingdings" pitchFamily="2" charset="2"/>
              <a:buChar char="l"/>
            </a:pPr>
            <a:r>
              <a:rPr lang="en-US" altLang="zh-CN" sz="2400" b="0" dirty="0"/>
              <a:t>To make sure our hair is neat</a:t>
            </a:r>
          </a:p>
          <a:p>
            <a:pPr>
              <a:lnSpc>
                <a:spcPts val="3500"/>
              </a:lnSpc>
              <a:buFont typeface="Wingdings" pitchFamily="2" charset="2"/>
              <a:buChar char="l"/>
            </a:pPr>
            <a:r>
              <a:rPr lang="en-US" altLang="zh-CN" sz="2400" b="0" dirty="0"/>
              <a:t>To say </a:t>
            </a:r>
            <a:r>
              <a:rPr lang="en-US" altLang="zh-CN" sz="2400" b="0" dirty="0">
                <a:latin typeface="Arial" panose="020B0604020202020204" pitchFamily="34" charset="0"/>
              </a:rPr>
              <a:t>“</a:t>
            </a:r>
            <a:r>
              <a:rPr lang="en-US" altLang="zh-CN" sz="2400" b="0" dirty="0"/>
              <a:t>Thank you</a:t>
            </a:r>
            <a:r>
              <a:rPr lang="en-US" altLang="zh-CN" sz="2400" b="0" dirty="0">
                <a:latin typeface="Arial" panose="020B0604020202020204" pitchFamily="34" charset="0"/>
              </a:rPr>
              <a:t>”</a:t>
            </a:r>
            <a:r>
              <a:rPr lang="en-US" altLang="zh-CN" sz="2400" b="0" dirty="0"/>
              <a:t> habitually</a:t>
            </a:r>
          </a:p>
          <a:p>
            <a:pPr>
              <a:buFontTx/>
              <a:buNone/>
            </a:pPr>
            <a:endParaRPr lang="en-US" altLang="zh-CN" dirty="0"/>
          </a:p>
        </p:txBody>
      </p:sp>
      <p:sp>
        <p:nvSpPr>
          <p:cNvPr id="4" name="标题 1">
            <a:extLst>
              <a:ext uri="{FF2B5EF4-FFF2-40B4-BE49-F238E27FC236}">
                <a16:creationId xmlns:a16="http://schemas.microsoft.com/office/drawing/2014/main" id="{64EAFF1B-DA25-4F24-9194-90CF06ABA3A5}"/>
              </a:ext>
            </a:extLst>
          </p:cNvPr>
          <p:cNvSpPr txBox="1">
            <a:spLocks/>
          </p:cNvSpPr>
          <p:nvPr/>
        </p:nvSpPr>
        <p:spPr bwMode="black">
          <a:xfrm>
            <a:off x="304800" y="228600"/>
            <a:ext cx="6553200" cy="563563"/>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pitchFamily="34" charset="0"/>
              </a:defRPr>
            </a:lvl2pPr>
            <a:lvl3pPr algn="l" rtl="0" eaLnBrk="1" fontAlgn="base" hangingPunct="1">
              <a:spcBef>
                <a:spcPct val="0"/>
              </a:spcBef>
              <a:spcAft>
                <a:spcPct val="0"/>
              </a:spcAft>
              <a:defRPr sz="3200">
                <a:solidFill>
                  <a:schemeClr val="bg1"/>
                </a:solidFill>
                <a:latin typeface="Verdana" pitchFamily="34" charset="0"/>
              </a:defRPr>
            </a:lvl3pPr>
            <a:lvl4pPr algn="l" rtl="0" eaLnBrk="1" fontAlgn="base" hangingPunct="1">
              <a:spcBef>
                <a:spcPct val="0"/>
              </a:spcBef>
              <a:spcAft>
                <a:spcPct val="0"/>
              </a:spcAft>
              <a:defRPr sz="3200">
                <a:solidFill>
                  <a:schemeClr val="bg1"/>
                </a:solidFill>
                <a:latin typeface="Verdana" pitchFamily="34" charset="0"/>
              </a:defRPr>
            </a:lvl4pPr>
            <a:lvl5pPr algn="l" rtl="0" eaLnBrk="1" fontAlgn="base" hangingPunct="1">
              <a:spcBef>
                <a:spcPct val="0"/>
              </a:spcBef>
              <a:spcAft>
                <a:spcPct val="0"/>
              </a:spcAft>
              <a:defRPr sz="3200">
                <a:solidFill>
                  <a:schemeClr val="bg1"/>
                </a:solidFill>
                <a:latin typeface="Verdana" pitchFamily="34" charset="0"/>
              </a:defRPr>
            </a:lvl5pPr>
            <a:lvl6pPr marL="457200" algn="l" rtl="0" eaLnBrk="1" fontAlgn="base" hangingPunct="1">
              <a:spcBef>
                <a:spcPct val="0"/>
              </a:spcBef>
              <a:spcAft>
                <a:spcPct val="0"/>
              </a:spcAft>
              <a:defRPr sz="3200">
                <a:solidFill>
                  <a:schemeClr val="bg1"/>
                </a:solidFill>
                <a:latin typeface="Verdana" pitchFamily="34" charset="0"/>
              </a:defRPr>
            </a:lvl6pPr>
            <a:lvl7pPr marL="914400" algn="l" rtl="0" eaLnBrk="1" fontAlgn="base" hangingPunct="1">
              <a:spcBef>
                <a:spcPct val="0"/>
              </a:spcBef>
              <a:spcAft>
                <a:spcPct val="0"/>
              </a:spcAft>
              <a:defRPr sz="3200">
                <a:solidFill>
                  <a:schemeClr val="bg1"/>
                </a:solidFill>
                <a:latin typeface="Verdana" pitchFamily="34" charset="0"/>
              </a:defRPr>
            </a:lvl7pPr>
            <a:lvl8pPr marL="1371600" algn="l" rtl="0" eaLnBrk="1" fontAlgn="base" hangingPunct="1">
              <a:spcBef>
                <a:spcPct val="0"/>
              </a:spcBef>
              <a:spcAft>
                <a:spcPct val="0"/>
              </a:spcAft>
              <a:defRPr sz="3200">
                <a:solidFill>
                  <a:schemeClr val="bg1"/>
                </a:solidFill>
                <a:latin typeface="Verdana" pitchFamily="34" charset="0"/>
              </a:defRPr>
            </a:lvl8pPr>
            <a:lvl9pPr marL="1828800" algn="l" rtl="0" eaLnBrk="1" fontAlgn="base" hangingPunct="1">
              <a:spcBef>
                <a:spcPct val="0"/>
              </a:spcBef>
              <a:spcAft>
                <a:spcPct val="0"/>
              </a:spcAft>
              <a:defRPr sz="3200">
                <a:solidFill>
                  <a:schemeClr val="bg1"/>
                </a:solidFill>
                <a:latin typeface="Verdana" pitchFamily="34" charset="0"/>
              </a:defRPr>
            </a:lvl9pPr>
          </a:lstStyle>
          <a:p>
            <a:r>
              <a:rPr lang="en-US" altLang="zh-CN" i="1" kern="0" dirty="0">
                <a:ea typeface="宋体" panose="02010600030101010101" pitchFamily="2" charset="-122"/>
              </a:rPr>
              <a:t>Detailed Reading</a:t>
            </a:r>
            <a:endParaRPr lang="zh-CN" altLang="en-US" i="1" kern="0" dirty="0">
              <a:ea typeface="宋体" panose="02010600030101010101" pitchFamily="2" charset="-122"/>
            </a:endParaRPr>
          </a:p>
        </p:txBody>
      </p:sp>
      <p:sp>
        <p:nvSpPr>
          <p:cNvPr id="6" name="文本框 5">
            <a:extLst>
              <a:ext uri="{FF2B5EF4-FFF2-40B4-BE49-F238E27FC236}">
                <a16:creationId xmlns:a16="http://schemas.microsoft.com/office/drawing/2014/main" id="{9E8A1B28-8E3C-4B90-AE7F-F6793F051259}"/>
              </a:ext>
            </a:extLst>
          </p:cNvPr>
          <p:cNvSpPr txBox="1"/>
          <p:nvPr/>
        </p:nvSpPr>
        <p:spPr>
          <a:xfrm>
            <a:off x="683568" y="1181735"/>
            <a:ext cx="7992888" cy="1384995"/>
          </a:xfrm>
          <a:prstGeom prst="rect">
            <a:avLst/>
          </a:prstGeom>
          <a:noFill/>
        </p:spPr>
        <p:txBody>
          <a:bodyPr wrap="square">
            <a:spAutoFit/>
          </a:bodyPr>
          <a:lstStyle/>
          <a:p>
            <a:pPr algn="just"/>
            <a:r>
              <a:rPr lang="en-US" altLang="zh-CN" sz="2800" i="1" dirty="0">
                <a:solidFill>
                  <a:srgbClr val="0070C0"/>
                </a:solidFill>
              </a:rPr>
              <a:t>    According to the author, which of the</a:t>
            </a:r>
            <a:br>
              <a:rPr lang="en-US" altLang="zh-CN" sz="2800" i="1" dirty="0">
                <a:solidFill>
                  <a:srgbClr val="0070C0"/>
                </a:solidFill>
              </a:rPr>
            </a:br>
            <a:r>
              <a:rPr lang="en-US" altLang="zh-CN" sz="2800" i="1" dirty="0">
                <a:solidFill>
                  <a:srgbClr val="0070C0"/>
                </a:solidFill>
              </a:rPr>
              <a:t>following way can make us feel better</a:t>
            </a:r>
            <a:br>
              <a:rPr lang="en-US" altLang="zh-CN" sz="2800" i="1" dirty="0">
                <a:solidFill>
                  <a:srgbClr val="0070C0"/>
                </a:solidFill>
              </a:rPr>
            </a:br>
            <a:r>
              <a:rPr lang="en-US" altLang="zh-CN" sz="2800" i="1" dirty="0">
                <a:solidFill>
                  <a:srgbClr val="0070C0"/>
                </a:solidFill>
              </a:rPr>
              <a:t>about ourselves?</a:t>
            </a:r>
            <a:endParaRPr lang="zh-CN" altLang="en-US" sz="2800" i="1" dirty="0">
              <a:solidFill>
                <a:srgbClr val="0070C0"/>
              </a:solidFill>
            </a:endParaRPr>
          </a:p>
        </p:txBody>
      </p:sp>
      <p:pic>
        <p:nvPicPr>
          <p:cNvPr id="8" name="图片 7">
            <a:extLst>
              <a:ext uri="{FF2B5EF4-FFF2-40B4-BE49-F238E27FC236}">
                <a16:creationId xmlns:a16="http://schemas.microsoft.com/office/drawing/2014/main" id="{3C808D8D-F8FB-4635-B687-55A6B9733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956302"/>
            <a:ext cx="3048000" cy="23348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7155">
                                            <p:txEl>
                                              <p:pRg st="0" end="0"/>
                                            </p:txEl>
                                          </p:spTgt>
                                        </p:tgtEl>
                                        <p:attrNameLst>
                                          <p:attrName>style.visibility</p:attrName>
                                        </p:attrNameLst>
                                      </p:cBhvr>
                                      <p:to>
                                        <p:strVal val="visible"/>
                                      </p:to>
                                    </p:set>
                                    <p:animEffect transition="in" filter="blinds(horizontal)">
                                      <p:cBhvr>
                                        <p:cTn id="7" dur="500"/>
                                        <p:tgtEl>
                                          <p:spTgt spid="177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77155">
                                            <p:txEl>
                                              <p:pRg st="1" end="1"/>
                                            </p:txEl>
                                          </p:spTgt>
                                        </p:tgtEl>
                                        <p:attrNameLst>
                                          <p:attrName>style.visibility</p:attrName>
                                        </p:attrNameLst>
                                      </p:cBhvr>
                                      <p:to>
                                        <p:strVal val="visible"/>
                                      </p:to>
                                    </p:set>
                                    <p:animEffect transition="in" filter="blinds(horizontal)">
                                      <p:cBhvr>
                                        <p:cTn id="12" dur="500"/>
                                        <p:tgtEl>
                                          <p:spTgt spid="1771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715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2000" fill="hold"/>
                                        <p:tgtEl>
                                          <p:spTgt spid="177155">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5536" y="404664"/>
            <a:ext cx="6553200" cy="563563"/>
          </a:xfrm>
        </p:spPr>
        <p:txBody>
          <a:bodyPr/>
          <a:lstStyle/>
          <a:p>
            <a:r>
              <a:rPr lang="en-US" altLang="zh-CN" i="1" dirty="0">
                <a:ea typeface="宋体" panose="02010600030101010101" pitchFamily="2" charset="-122"/>
              </a:rPr>
              <a:t>Detailed Reading</a:t>
            </a:r>
            <a:br>
              <a:rPr lang="zh-CN" altLang="en-US" i="1" dirty="0">
                <a:ea typeface="宋体" panose="02010600030101010101" pitchFamily="2" charset="-122"/>
              </a:rPr>
            </a:br>
            <a:endParaRPr lang="zh-CN" altLang="en-US" dirty="0"/>
          </a:p>
        </p:txBody>
      </p:sp>
      <p:sp>
        <p:nvSpPr>
          <p:cNvPr id="3" name="内容占位符 2"/>
          <p:cNvSpPr>
            <a:spLocks noGrp="1"/>
          </p:cNvSpPr>
          <p:nvPr>
            <p:ph idx="1"/>
          </p:nvPr>
        </p:nvSpPr>
        <p:spPr>
          <a:xfrm>
            <a:off x="323528" y="1556792"/>
            <a:ext cx="8610600" cy="5105400"/>
          </a:xfrm>
        </p:spPr>
        <p:txBody>
          <a:bodyPr/>
          <a:lstStyle/>
          <a:p>
            <a:pPr marL="0" indent="0" algn="just">
              <a:lnSpc>
                <a:spcPct val="150000"/>
              </a:lnSpc>
              <a:buNone/>
            </a:pPr>
            <a:r>
              <a:rPr lang="en-US" altLang="zh-CN" b="0" dirty="0"/>
              <a:t> </a:t>
            </a:r>
            <a:r>
              <a:rPr lang="en-US" altLang="zh-CN" b="0" dirty="0">
                <a:solidFill>
                  <a:schemeClr val="accent6"/>
                </a:solidFill>
                <a:latin typeface="宋体"/>
                <a:ea typeface="宋体"/>
              </a:rPr>
              <a:t>…</a:t>
            </a:r>
            <a:r>
              <a:rPr lang="en-US" altLang="zh-CN" b="0" dirty="0">
                <a:solidFill>
                  <a:schemeClr val="accent6"/>
                </a:solidFill>
                <a:latin typeface="+mj-lt"/>
                <a:ea typeface="宋体"/>
              </a:rPr>
              <a:t>but it adds priceless panache to your image.</a:t>
            </a:r>
          </a:p>
          <a:p>
            <a:pPr algn="just">
              <a:lnSpc>
                <a:spcPct val="150000"/>
              </a:lnSpc>
              <a:buFont typeface="Wingdings" pitchFamily="2" charset="2"/>
              <a:buChar char="Ø"/>
            </a:pPr>
            <a:r>
              <a:rPr lang="en-US" altLang="zh-CN" b="0" u="sng" dirty="0">
                <a:solidFill>
                  <a:schemeClr val="tx2"/>
                </a:solidFill>
              </a:rPr>
              <a:t>… but a kind, gracious manner makes you look much more stylish and admirable, contributing invaluably to your image.</a:t>
            </a:r>
            <a:endParaRPr lang="zh-CN" altLang="en-US" b="0" u="sng" dirty="0">
              <a:solidFill>
                <a:schemeClr val="tx2"/>
              </a:solidFill>
            </a:endParaRPr>
          </a:p>
        </p:txBody>
      </p:sp>
    </p:spTree>
    <p:extLst>
      <p:ext uri="{BB962C8B-B14F-4D97-AF65-F5344CB8AC3E}">
        <p14:creationId xmlns:p14="http://schemas.microsoft.com/office/powerpoint/2010/main" val="89162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标题 1">
            <a:extLst>
              <a:ext uri="{FF2B5EF4-FFF2-40B4-BE49-F238E27FC236}">
                <a16:creationId xmlns:a16="http://schemas.microsoft.com/office/drawing/2014/main" id="{8FF5D01C-0827-48F6-9828-506CEDAEDE28}"/>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sp>
        <p:nvSpPr>
          <p:cNvPr id="27651" name="内容占位符 2">
            <a:extLst>
              <a:ext uri="{FF2B5EF4-FFF2-40B4-BE49-F238E27FC236}">
                <a16:creationId xmlns:a16="http://schemas.microsoft.com/office/drawing/2014/main" id="{0A2B5298-E461-47AF-8467-89650A587A83}"/>
              </a:ext>
            </a:extLst>
          </p:cNvPr>
          <p:cNvSpPr>
            <a:spLocks noGrp="1"/>
          </p:cNvSpPr>
          <p:nvPr>
            <p:ph idx="1"/>
          </p:nvPr>
        </p:nvSpPr>
        <p:spPr>
          <a:xfrm>
            <a:off x="457200" y="1436688"/>
            <a:ext cx="8229600" cy="706437"/>
          </a:xfrm>
        </p:spPr>
        <p:txBody>
          <a:bodyPr/>
          <a:lstStyle/>
          <a:p>
            <a:pPr eaLnBrk="1" hangingPunct="1"/>
            <a:r>
              <a:rPr lang="en-US" altLang="zh-CN" dirty="0">
                <a:ea typeface="宋体" panose="02010600030101010101" pitchFamily="2" charset="-122"/>
              </a:rPr>
              <a:t> </a:t>
            </a:r>
            <a:r>
              <a:rPr lang="en-US" altLang="zh-CN" dirty="0">
                <a:solidFill>
                  <a:srgbClr val="C00000"/>
                </a:solidFill>
                <a:ea typeface="宋体" panose="02010600030101010101" pitchFamily="2" charset="-122"/>
              </a:rPr>
              <a:t>Dialogue Making</a:t>
            </a:r>
            <a:endParaRPr lang="zh-CN" altLang="en-US" dirty="0">
              <a:solidFill>
                <a:srgbClr val="C00000"/>
              </a:solidFill>
              <a:ea typeface="宋体" panose="02010600030101010101" pitchFamily="2" charset="-122"/>
            </a:endParaRPr>
          </a:p>
        </p:txBody>
      </p:sp>
      <p:sp>
        <p:nvSpPr>
          <p:cNvPr id="4" name="Rectangle 17">
            <a:extLst>
              <a:ext uri="{FF2B5EF4-FFF2-40B4-BE49-F238E27FC236}">
                <a16:creationId xmlns:a16="http://schemas.microsoft.com/office/drawing/2014/main" id="{85D0DD23-C3EF-4CBC-873A-D56C1B4E7656}"/>
              </a:ext>
            </a:extLst>
          </p:cNvPr>
          <p:cNvSpPr>
            <a:spLocks noChangeArrowheads="1"/>
          </p:cNvSpPr>
          <p:nvPr/>
        </p:nvSpPr>
        <p:spPr bwMode="auto">
          <a:xfrm>
            <a:off x="723900" y="3756025"/>
            <a:ext cx="78486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en-US" altLang="zh-CN" sz="2400">
                <a:solidFill>
                  <a:srgbClr val="CC3300"/>
                </a:solidFill>
                <a:latin typeface="Trebuchet MS" panose="020B0603020202020204" pitchFamily="34" charset="0"/>
              </a:rPr>
              <a:t>gracious, priceless, panache, precious</a:t>
            </a:r>
          </a:p>
        </p:txBody>
      </p:sp>
      <p:sp>
        <p:nvSpPr>
          <p:cNvPr id="27653" name="Rectangle 18">
            <a:extLst>
              <a:ext uri="{FF2B5EF4-FFF2-40B4-BE49-F238E27FC236}">
                <a16:creationId xmlns:a16="http://schemas.microsoft.com/office/drawing/2014/main" id="{7670FC01-6183-42A7-A406-4D6CD124FC0A}"/>
              </a:ext>
            </a:extLst>
          </p:cNvPr>
          <p:cNvSpPr>
            <a:spLocks noChangeArrowheads="1"/>
          </p:cNvSpPr>
          <p:nvPr/>
        </p:nvSpPr>
        <p:spPr bwMode="auto">
          <a:xfrm>
            <a:off x="655638" y="2014538"/>
            <a:ext cx="8135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r>
              <a:rPr lang="en-US" altLang="zh-CN" sz="2400" b="1" i="1" dirty="0">
                <a:latin typeface="Trebuchet MS" panose="020B0603020202020204" pitchFamily="34" charset="0"/>
              </a:rPr>
              <a:t>Directions: Make a dialogue with your partner. You are supposed </a:t>
            </a:r>
            <a:r>
              <a:rPr lang="en-US" altLang="zh-CN" sz="2400" b="1" i="1" dirty="0">
                <a:solidFill>
                  <a:schemeClr val="accent2"/>
                </a:solidFill>
                <a:latin typeface="Trebuchet MS" panose="020B0603020202020204" pitchFamily="34" charset="0"/>
              </a:rPr>
              <a:t>to use the following words and phrases</a:t>
            </a:r>
            <a:r>
              <a:rPr lang="en-US" altLang="zh-CN" sz="2400" b="1" i="1" dirty="0">
                <a:latin typeface="Trebuchet MS" panose="020B0603020202020204" pitchFamily="34" charset="0"/>
              </a:rPr>
              <a:t> as many as possible.</a:t>
            </a:r>
            <a:r>
              <a:rPr lang="en-US" altLang="zh-CN" sz="2400" i="1" dirty="0">
                <a:latin typeface="Trebuchet MS" panose="020B0603020202020204" pitchFamily="34" charset="0"/>
              </a:rPr>
              <a:t> </a:t>
            </a:r>
          </a:p>
        </p:txBody>
      </p:sp>
      <p:sp>
        <p:nvSpPr>
          <p:cNvPr id="6" name="Rectangle 19">
            <a:extLst>
              <a:ext uri="{FF2B5EF4-FFF2-40B4-BE49-F238E27FC236}">
                <a16:creationId xmlns:a16="http://schemas.microsoft.com/office/drawing/2014/main" id="{D512225B-4B73-469B-AB78-9FDDC32AFD24}"/>
              </a:ext>
            </a:extLst>
          </p:cNvPr>
          <p:cNvSpPr>
            <a:spLocks noChangeArrowheads="1"/>
          </p:cNvSpPr>
          <p:nvPr/>
        </p:nvSpPr>
        <p:spPr bwMode="auto">
          <a:xfrm>
            <a:off x="714375" y="3255963"/>
            <a:ext cx="78486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en-US" altLang="zh-CN" sz="2400">
                <a:solidFill>
                  <a:srgbClr val="CC3300"/>
                </a:solidFill>
                <a:latin typeface="Trebuchet MS" panose="020B0603020202020204" pitchFamily="34" charset="0"/>
              </a:rPr>
              <a:t>appreciate, appreciation, get away, somehow, pull out</a:t>
            </a:r>
          </a:p>
        </p:txBody>
      </p:sp>
      <p:pic>
        <p:nvPicPr>
          <p:cNvPr id="2050" name="Picture 2">
            <a:hlinkClick r:id="rId3"/>
            <a:extLst>
              <a:ext uri="{FF2B5EF4-FFF2-40B4-BE49-F238E27FC236}">
                <a16:creationId xmlns:a16="http://schemas.microsoft.com/office/drawing/2014/main" id="{02107246-347E-4B9E-93F1-476A2D9CBF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4456037"/>
            <a:ext cx="2972320" cy="19844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F1E4090-950D-426E-A40D-6CE83D6FBE7E}"/>
              </a:ext>
            </a:extLst>
          </p:cNvPr>
          <p:cNvSpPr>
            <a:spLocks noGrp="1"/>
          </p:cNvSpPr>
          <p:nvPr>
            <p:ph idx="1"/>
          </p:nvPr>
        </p:nvSpPr>
        <p:spPr>
          <a:xfrm>
            <a:off x="457200" y="1714500"/>
            <a:ext cx="8229600" cy="4438650"/>
          </a:xfrm>
        </p:spPr>
        <p:txBody>
          <a:bodyPr/>
          <a:lstStyle/>
          <a:p>
            <a:pPr eaLnBrk="1" hangingPunct="1"/>
            <a:r>
              <a:rPr lang="en-US" altLang="zh-CN" dirty="0">
                <a:ea typeface="宋体" panose="02010600030101010101" pitchFamily="2" charset="-122"/>
              </a:rPr>
              <a:t> What good manners does the writer suggest that we should display?</a:t>
            </a:r>
          </a:p>
          <a:p>
            <a:pPr eaLnBrk="1" hangingPunct="1"/>
            <a:endParaRPr lang="en-US" altLang="zh-CN" dirty="0">
              <a:ea typeface="宋体" panose="02010600030101010101" pitchFamily="2" charset="-122"/>
            </a:endParaRPr>
          </a:p>
          <a:p>
            <a:pPr eaLnBrk="1" hangingPunct="1"/>
            <a:r>
              <a:rPr lang="en-US" altLang="zh-CN" dirty="0">
                <a:ea typeface="宋体" panose="02010600030101010101" pitchFamily="2" charset="-122"/>
              </a:rPr>
              <a:t> Do you agree with the author that good manners with our families count the most? Justify your point. </a:t>
            </a:r>
          </a:p>
        </p:txBody>
      </p:sp>
      <p:sp>
        <p:nvSpPr>
          <p:cNvPr id="28675" name="标题 1">
            <a:extLst>
              <a:ext uri="{FF2B5EF4-FFF2-40B4-BE49-F238E27FC236}">
                <a16:creationId xmlns:a16="http://schemas.microsoft.com/office/drawing/2014/main" id="{A2131F39-A4FB-4872-B486-6D6079336964}"/>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grpSp>
        <p:nvGrpSpPr>
          <p:cNvPr id="28676" name="组合 4">
            <a:extLst>
              <a:ext uri="{FF2B5EF4-FFF2-40B4-BE49-F238E27FC236}">
                <a16:creationId xmlns:a16="http://schemas.microsoft.com/office/drawing/2014/main" id="{B2039D97-6A9A-4424-B778-EEF1365112FE}"/>
              </a:ext>
            </a:extLst>
          </p:cNvPr>
          <p:cNvGrpSpPr>
            <a:grpSpLocks/>
          </p:cNvGrpSpPr>
          <p:nvPr/>
        </p:nvGrpSpPr>
        <p:grpSpPr bwMode="auto">
          <a:xfrm>
            <a:off x="457199" y="1110718"/>
            <a:ext cx="2530625" cy="563563"/>
            <a:chOff x="361627" y="865187"/>
            <a:chExt cx="2346714" cy="692150"/>
          </a:xfrm>
        </p:grpSpPr>
        <p:sp>
          <p:nvSpPr>
            <p:cNvPr id="28677" name="AutoShape 4">
              <a:extLst>
                <a:ext uri="{FF2B5EF4-FFF2-40B4-BE49-F238E27FC236}">
                  <a16:creationId xmlns:a16="http://schemas.microsoft.com/office/drawing/2014/main" id="{3961F619-8D03-45C8-8179-13F0C3F4CAA0}"/>
                </a:ext>
              </a:extLst>
            </p:cNvPr>
            <p:cNvSpPr>
              <a:spLocks noChangeArrowheads="1"/>
            </p:cNvSpPr>
            <p:nvPr/>
          </p:nvSpPr>
          <p:spPr bwMode="gray">
            <a:xfrm>
              <a:off x="361627" y="877094"/>
              <a:ext cx="2346714"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Para.5-10</a:t>
              </a:r>
            </a:p>
          </p:txBody>
        </p:sp>
        <p:pic>
          <p:nvPicPr>
            <p:cNvPr id="28678" name="Picture 5" descr="arrow">
              <a:extLst>
                <a:ext uri="{FF2B5EF4-FFF2-40B4-BE49-F238E27FC236}">
                  <a16:creationId xmlns:a16="http://schemas.microsoft.com/office/drawing/2014/main" id="{BB5CAFAC-DA6C-47AA-9FC9-34E5E13B49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378" y="865187"/>
              <a:ext cx="53796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descr="C:\Users\Administrator\Desktop\234951-14032ZHU156.jpg"/>
          <p:cNvPicPr>
            <a:picLocks noChangeAspect="1" noChangeArrowheads="1"/>
          </p:cNvPicPr>
          <p:nvPr/>
        </p:nvPicPr>
        <p:blipFill>
          <a:blip r:embed="rId2"/>
          <a:srcRect/>
          <a:stretch>
            <a:fillRect/>
          </a:stretch>
        </p:blipFill>
        <p:spPr bwMode="auto">
          <a:xfrm>
            <a:off x="428596" y="2571744"/>
            <a:ext cx="4071966" cy="2801512"/>
          </a:xfrm>
          <a:prstGeom prst="rect">
            <a:avLst/>
          </a:prstGeom>
          <a:noFill/>
          <a:ln w="9525">
            <a:noFill/>
            <a:miter lim="800000"/>
            <a:headEnd/>
            <a:tailEnd/>
          </a:ln>
          <a:effectLst/>
        </p:spPr>
      </p:pic>
      <p:pic>
        <p:nvPicPr>
          <p:cNvPr id="12" name="Picture 7" descr="C:\Users\Administrator\Desktop\u=1474740365,4175504617&amp;fm=11&amp;gp=0.jpg"/>
          <p:cNvPicPr>
            <a:picLocks noChangeAspect="1" noChangeArrowheads="1"/>
          </p:cNvPicPr>
          <p:nvPr/>
        </p:nvPicPr>
        <p:blipFill>
          <a:blip r:embed="rId3"/>
          <a:srcRect/>
          <a:stretch>
            <a:fillRect/>
          </a:stretch>
        </p:blipFill>
        <p:spPr bwMode="auto">
          <a:xfrm>
            <a:off x="4929190" y="3500438"/>
            <a:ext cx="3676859" cy="2571768"/>
          </a:xfrm>
          <a:prstGeom prst="rect">
            <a:avLst/>
          </a:prstGeom>
          <a:noFill/>
        </p:spPr>
      </p:pic>
      <p:sp>
        <p:nvSpPr>
          <p:cNvPr id="9" name="TextBox 8"/>
          <p:cNvSpPr txBox="1"/>
          <p:nvPr/>
        </p:nvSpPr>
        <p:spPr>
          <a:xfrm>
            <a:off x="3000364" y="1142984"/>
            <a:ext cx="3799894" cy="584775"/>
          </a:xfrm>
          <a:prstGeom prst="rect">
            <a:avLst/>
          </a:prstGeom>
          <a:noFill/>
        </p:spPr>
        <p:txBody>
          <a:bodyPr wrap="square" rtlCol="0">
            <a:spAutoFit/>
          </a:bodyPr>
          <a:lstStyle/>
          <a:p>
            <a:r>
              <a:rPr lang="en-US" altLang="zh-CN" dirty="0">
                <a:solidFill>
                  <a:schemeClr val="accent2"/>
                </a:solidFill>
                <a:effectLst>
                  <a:outerShdw blurRad="38100" dist="38100" dir="2700000" algn="tl">
                    <a:srgbClr val="000000">
                      <a:alpha val="43137"/>
                    </a:srgbClr>
                  </a:outerShdw>
                </a:effectLst>
              </a:rPr>
              <a:t>Positive Thanking</a:t>
            </a:r>
            <a:endParaRPr lang="zh-CN" altLang="en-US" dirty="0">
              <a:solidFill>
                <a:schemeClr val="accent2"/>
              </a:solidFill>
              <a:effectLst>
                <a:outerShdw blurRad="38100" dist="38100" dir="2700000" algn="tl">
                  <a:srgbClr val="000000">
                    <a:alpha val="43137"/>
                  </a:srgbClr>
                </a:outerShdw>
              </a:effectLst>
            </a:endParaRPr>
          </a:p>
        </p:txBody>
      </p:sp>
      <p:sp>
        <p:nvSpPr>
          <p:cNvPr id="13" name="TextBox 12"/>
          <p:cNvSpPr txBox="1"/>
          <p:nvPr/>
        </p:nvSpPr>
        <p:spPr>
          <a:xfrm>
            <a:off x="428596" y="285728"/>
            <a:ext cx="3643338" cy="584775"/>
          </a:xfrm>
          <a:prstGeom prst="rect">
            <a:avLst/>
          </a:prstGeom>
          <a:noFill/>
        </p:spPr>
        <p:txBody>
          <a:bodyPr wrap="square" rtlCol="0">
            <a:spAutoFit/>
          </a:bodyPr>
          <a:lstStyle/>
          <a:p>
            <a:r>
              <a:rPr lang="en-US" altLang="zh-CN" dirty="0"/>
              <a:t>Detailed Reading</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内容占位符 2">
            <a:extLst>
              <a:ext uri="{FF2B5EF4-FFF2-40B4-BE49-F238E27FC236}">
                <a16:creationId xmlns:a16="http://schemas.microsoft.com/office/drawing/2014/main" id="{DD4D647F-4546-4F94-BE4C-21886B5EA830}"/>
              </a:ext>
            </a:extLst>
          </p:cNvPr>
          <p:cNvSpPr>
            <a:spLocks noGrp="1"/>
          </p:cNvSpPr>
          <p:nvPr>
            <p:ph idx="1"/>
          </p:nvPr>
        </p:nvSpPr>
        <p:spPr>
          <a:xfrm>
            <a:off x="309737" y="1052736"/>
            <a:ext cx="6206480" cy="5081587"/>
          </a:xfrm>
        </p:spPr>
        <p:txBody>
          <a:bodyPr/>
          <a:lstStyle/>
          <a:p>
            <a:pPr eaLnBrk="1" hangingPunct="1"/>
            <a:r>
              <a:rPr lang="en-US" altLang="zh-CN" dirty="0">
                <a:ea typeface="宋体" panose="02010600030101010101" pitchFamily="2" charset="-122"/>
              </a:rPr>
              <a:t> Manners with the families</a:t>
            </a:r>
          </a:p>
          <a:p>
            <a:pPr marL="457200" lvl="1" indent="0" eaLnBrk="1" hangingPunct="1">
              <a:buNone/>
            </a:pPr>
            <a:r>
              <a:rPr lang="en-US" altLang="zh-CN" dirty="0">
                <a:ea typeface="宋体" panose="02010600030101010101" pitchFamily="2" charset="-122"/>
              </a:rPr>
              <a:t>    Kong Li passing the court</a:t>
            </a:r>
          </a:p>
          <a:p>
            <a:pPr lvl="1" eaLnBrk="1" hangingPunct="1"/>
            <a:r>
              <a:rPr lang="zh-CN" altLang="en-US" sz="2400" dirty="0">
                <a:ea typeface="宋体" panose="02010600030101010101" pitchFamily="2" charset="-122"/>
              </a:rPr>
              <a:t>尝独立，鲤趋而过庭。曰：‘学诗乎？’对曰：‘未也’。‘不学诗，无以言。’鲤退而学诗。他日又独立，鲤趋而过庭。曰：‘学礼乎？’对曰：‘未也’。‘不学礼，无以立。’鲤退而学礼。</a:t>
            </a:r>
            <a:endParaRPr lang="en-US" altLang="zh-CN" dirty="0">
              <a:ea typeface="宋体" panose="02010600030101010101" pitchFamily="2" charset="-122"/>
            </a:endParaRPr>
          </a:p>
          <a:p>
            <a:pPr lvl="1" eaLnBrk="1" hangingPunct="1"/>
            <a:endParaRPr lang="en-US" altLang="zh-CN" dirty="0">
              <a:ea typeface="宋体" panose="02010600030101010101" pitchFamily="2" charset="-122"/>
            </a:endParaRPr>
          </a:p>
          <a:p>
            <a:pPr lvl="1" algn="just" eaLnBrk="1" hangingPunct="1"/>
            <a:r>
              <a:rPr lang="en-US" altLang="zh-CN" dirty="0">
                <a:solidFill>
                  <a:schemeClr val="accent2">
                    <a:lumMod val="75000"/>
                  </a:schemeClr>
                </a:solidFill>
                <a:ea typeface="宋体" panose="02010600030101010101" pitchFamily="2" charset="-122"/>
              </a:rPr>
              <a:t> How do we treat the traditional notion of manners with families in China? </a:t>
            </a:r>
            <a:endParaRPr lang="zh-CN" altLang="en-US" dirty="0">
              <a:solidFill>
                <a:schemeClr val="accent2">
                  <a:lumMod val="75000"/>
                </a:schemeClr>
              </a:solidFill>
              <a:ea typeface="宋体" panose="02010600030101010101" pitchFamily="2" charset="-122"/>
            </a:endParaRPr>
          </a:p>
        </p:txBody>
      </p:sp>
      <p:sp>
        <p:nvSpPr>
          <p:cNvPr id="29699" name="标题 1">
            <a:extLst>
              <a:ext uri="{FF2B5EF4-FFF2-40B4-BE49-F238E27FC236}">
                <a16:creationId xmlns:a16="http://schemas.microsoft.com/office/drawing/2014/main" id="{6E8E65BE-775C-4E01-ADDA-C9218211ED53}"/>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pic>
        <p:nvPicPr>
          <p:cNvPr id="5" name="图片 4" descr="KongLi.jpg">
            <a:extLst>
              <a:ext uri="{FF2B5EF4-FFF2-40B4-BE49-F238E27FC236}">
                <a16:creationId xmlns:a16="http://schemas.microsoft.com/office/drawing/2014/main" id="{B88AB236-9EAA-41A8-9414-3076A1924E1E}"/>
              </a:ext>
            </a:extLst>
          </p:cNvPr>
          <p:cNvPicPr>
            <a:picLocks noChangeAspect="1"/>
          </p:cNvPicPr>
          <p:nvPr/>
        </p:nvPicPr>
        <p:blipFill>
          <a:blip r:embed="rId2"/>
          <a:srcRect/>
          <a:stretch>
            <a:fillRect/>
          </a:stretch>
        </p:blipFill>
        <p:spPr bwMode="auto">
          <a:xfrm>
            <a:off x="6660232" y="3212976"/>
            <a:ext cx="2310431" cy="3183260"/>
          </a:xfrm>
          <a:prstGeom prst="rect">
            <a:avLst/>
          </a:prstGeom>
          <a:noFill/>
          <a:ln w="9525">
            <a:noFill/>
            <a:miter lim="800000"/>
            <a:headEnd/>
            <a:tailEnd/>
          </a:ln>
          <a:effectLst>
            <a:outerShdw dist="139700" dir="2700000" algn="tl" rotWithShape="0">
              <a:srgbClr val="333333">
                <a:alpha val="64999"/>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48E658C-D25F-41AD-BA4E-EE1FA2C98210}"/>
              </a:ext>
            </a:extLst>
          </p:cNvPr>
          <p:cNvSpPr>
            <a:spLocks noGrp="1"/>
          </p:cNvSpPr>
          <p:nvPr>
            <p:ph idx="1"/>
          </p:nvPr>
        </p:nvSpPr>
        <p:spPr/>
        <p:txBody>
          <a:bodyPr/>
          <a:lstStyle/>
          <a:p>
            <a:pPr marL="0" indent="0">
              <a:lnSpc>
                <a:spcPts val="4000"/>
              </a:lnSpc>
              <a:buNone/>
            </a:pPr>
            <a:r>
              <a:rPr lang="en-US" altLang="zh-CN" dirty="0"/>
              <a:t>    </a:t>
            </a:r>
            <a:r>
              <a:rPr lang="en-US" altLang="zh-CN" dirty="0">
                <a:solidFill>
                  <a:srgbClr val="0070C0"/>
                </a:solidFill>
              </a:rPr>
              <a:t>Of course, saying “Thank you.” does wonders for the person on the receiving end too.</a:t>
            </a:r>
          </a:p>
          <a:p>
            <a:pPr marL="0" indent="0">
              <a:lnSpc>
                <a:spcPts val="4000"/>
              </a:lnSpc>
              <a:buNone/>
            </a:pPr>
            <a:r>
              <a:rPr lang="en-US" altLang="zh-CN" dirty="0"/>
              <a:t>    </a:t>
            </a:r>
            <a:r>
              <a:rPr lang="en-US" altLang="zh-CN" dirty="0">
                <a:solidFill>
                  <a:schemeClr val="tx2"/>
                </a:solidFill>
              </a:rPr>
              <a:t>Without doubt/surely/certainly, saying “Thank you.” will bring benefit to the person who receives the thank-you remark. </a:t>
            </a:r>
          </a:p>
          <a:p>
            <a:endParaRPr lang="zh-CN" altLang="en-US" dirty="0"/>
          </a:p>
        </p:txBody>
      </p:sp>
      <p:sp>
        <p:nvSpPr>
          <p:cNvPr id="4" name="标题 1">
            <a:extLst>
              <a:ext uri="{FF2B5EF4-FFF2-40B4-BE49-F238E27FC236}">
                <a16:creationId xmlns:a16="http://schemas.microsoft.com/office/drawing/2014/main" id="{0721970C-ECF2-4662-893E-9DC34EAE436F}"/>
              </a:ext>
            </a:extLst>
          </p:cNvPr>
          <p:cNvSpPr>
            <a:spLocks noGrp="1"/>
          </p:cNvSpPr>
          <p:nvPr>
            <p:ph type="title"/>
          </p:nvPr>
        </p:nvSpPr>
        <p:spPr>
          <a:xfrm>
            <a:off x="304800" y="228600"/>
            <a:ext cx="6553200" cy="563563"/>
          </a:xfrm>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spTree>
    <p:extLst>
      <p:ext uri="{BB962C8B-B14F-4D97-AF65-F5344CB8AC3E}">
        <p14:creationId xmlns:p14="http://schemas.microsoft.com/office/powerpoint/2010/main" val="156182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72028E-66ED-45DC-AC50-CFFD04B81585}"/>
              </a:ext>
            </a:extLst>
          </p:cNvPr>
          <p:cNvSpPr>
            <a:spLocks noGrp="1"/>
          </p:cNvSpPr>
          <p:nvPr>
            <p:ph type="title"/>
          </p:nvPr>
        </p:nvSpPr>
        <p:spPr/>
        <p:txBody>
          <a:bodyPr/>
          <a:lstStyle/>
          <a:p>
            <a:r>
              <a:rPr lang="en-US" altLang="zh-CN" dirty="0"/>
              <a:t>Lead-in questions</a:t>
            </a:r>
            <a:endParaRPr lang="zh-CN" altLang="en-US" dirty="0"/>
          </a:p>
        </p:txBody>
      </p:sp>
      <p:sp>
        <p:nvSpPr>
          <p:cNvPr id="3" name="内容占位符 2">
            <a:extLst>
              <a:ext uri="{FF2B5EF4-FFF2-40B4-BE49-F238E27FC236}">
                <a16:creationId xmlns:a16="http://schemas.microsoft.com/office/drawing/2014/main" id="{3499B273-B858-4815-9B6C-186E02FE8B69}"/>
              </a:ext>
            </a:extLst>
          </p:cNvPr>
          <p:cNvSpPr>
            <a:spLocks noGrp="1"/>
          </p:cNvSpPr>
          <p:nvPr>
            <p:ph idx="1"/>
          </p:nvPr>
        </p:nvSpPr>
        <p:spPr>
          <a:xfrm>
            <a:off x="1187624" y="1501552"/>
            <a:ext cx="7632848" cy="5105400"/>
          </a:xfrm>
        </p:spPr>
        <p:txBody>
          <a:bodyPr/>
          <a:lstStyle/>
          <a:p>
            <a:pPr marL="0" indent="0">
              <a:buNone/>
            </a:pPr>
            <a:r>
              <a:rPr lang="en-US" altLang="zh-CN" sz="2400" dirty="0">
                <a:solidFill>
                  <a:schemeClr val="accent6"/>
                </a:solidFill>
              </a:rPr>
              <a:t>1. What do you think are good manners? Are you a person with good manners?</a:t>
            </a:r>
          </a:p>
          <a:p>
            <a:pPr marL="0" indent="0">
              <a:buNone/>
            </a:pPr>
            <a:endParaRPr lang="en-US" altLang="zh-CN" sz="2400" dirty="0">
              <a:solidFill>
                <a:schemeClr val="accent6"/>
              </a:solidFill>
            </a:endParaRPr>
          </a:p>
          <a:p>
            <a:pPr marL="0" indent="0">
              <a:buNone/>
            </a:pPr>
            <a:r>
              <a:rPr lang="en-US" altLang="zh-CN" sz="2400" dirty="0">
                <a:solidFill>
                  <a:schemeClr val="accent6"/>
                </a:solidFill>
              </a:rPr>
              <a:t>2. List good manners and bad manners in daily life.</a:t>
            </a:r>
          </a:p>
          <a:p>
            <a:pPr marL="0" indent="0">
              <a:buNone/>
            </a:pPr>
            <a:endParaRPr lang="zh-CN" altLang="en-US" dirty="0"/>
          </a:p>
        </p:txBody>
      </p:sp>
      <p:pic>
        <p:nvPicPr>
          <p:cNvPr id="4" name="图片 3">
            <a:extLst>
              <a:ext uri="{FF2B5EF4-FFF2-40B4-BE49-F238E27FC236}">
                <a16:creationId xmlns:a16="http://schemas.microsoft.com/office/drawing/2014/main" id="{1BB7D452-D640-4AC4-B246-54520AD32D1E}"/>
              </a:ext>
            </a:extLst>
          </p:cNvPr>
          <p:cNvPicPr>
            <a:picLocks noChangeAspect="1"/>
          </p:cNvPicPr>
          <p:nvPr/>
        </p:nvPicPr>
        <p:blipFill>
          <a:blip r:embed="rId2"/>
          <a:stretch>
            <a:fillRect/>
          </a:stretch>
        </p:blipFill>
        <p:spPr>
          <a:xfrm>
            <a:off x="5679638" y="4365104"/>
            <a:ext cx="3464362" cy="2165226"/>
          </a:xfrm>
          <a:prstGeom prst="rect">
            <a:avLst/>
          </a:prstGeom>
        </p:spPr>
      </p:pic>
    </p:spTree>
    <p:extLst>
      <p:ext uri="{BB962C8B-B14F-4D97-AF65-F5344CB8AC3E}">
        <p14:creationId xmlns:p14="http://schemas.microsoft.com/office/powerpoint/2010/main" val="2055654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850663" y="1000108"/>
            <a:ext cx="3879882" cy="584775"/>
          </a:xfrm>
          <a:prstGeom prst="rect">
            <a:avLst/>
          </a:prstGeom>
          <a:noFill/>
        </p:spPr>
        <p:txBody>
          <a:bodyPr wrap="square" rtlCol="0">
            <a:spAutoFit/>
          </a:bodyPr>
          <a:lstStyle/>
          <a:p>
            <a:r>
              <a:rPr lang="en-US" altLang="zh-CN" dirty="0">
                <a:solidFill>
                  <a:srgbClr val="333399"/>
                </a:solidFill>
              </a:rPr>
              <a:t>Positive Thanking</a:t>
            </a:r>
            <a:endParaRPr lang="zh-CN" altLang="en-US" dirty="0">
              <a:solidFill>
                <a:srgbClr val="333399"/>
              </a:solidFill>
            </a:endParaRPr>
          </a:p>
        </p:txBody>
      </p:sp>
      <p:pic>
        <p:nvPicPr>
          <p:cNvPr id="1033" name="Picture 9" descr="http://img5.freemerce.com/bt4ny3O.jpg"/>
          <p:cNvPicPr>
            <a:picLocks noChangeAspect="1" noChangeArrowheads="1"/>
          </p:cNvPicPr>
          <p:nvPr/>
        </p:nvPicPr>
        <p:blipFill>
          <a:blip r:embed="rId2"/>
          <a:srcRect/>
          <a:stretch>
            <a:fillRect/>
          </a:stretch>
        </p:blipFill>
        <p:spPr bwMode="auto">
          <a:xfrm>
            <a:off x="1035819" y="1643050"/>
            <a:ext cx="3357586" cy="2614241"/>
          </a:xfrm>
          <a:prstGeom prst="rect">
            <a:avLst/>
          </a:prstGeom>
          <a:noFill/>
        </p:spPr>
      </p:pic>
      <p:sp>
        <p:nvSpPr>
          <p:cNvPr id="20" name="TextBox 19"/>
          <p:cNvSpPr txBox="1"/>
          <p:nvPr/>
        </p:nvSpPr>
        <p:spPr>
          <a:xfrm>
            <a:off x="857224" y="5286388"/>
            <a:ext cx="3929090" cy="1015663"/>
          </a:xfrm>
          <a:prstGeom prst="rect">
            <a:avLst/>
          </a:prstGeom>
          <a:noFill/>
        </p:spPr>
        <p:txBody>
          <a:bodyPr wrap="square" rtlCol="0">
            <a:spAutoFit/>
          </a:bodyPr>
          <a:lstStyle/>
          <a:p>
            <a:pPr algn="l">
              <a:lnSpc>
                <a:spcPts val="2400"/>
              </a:lnSpc>
            </a:pPr>
            <a:r>
              <a:rPr lang="en-US" altLang="zh-CN" sz="2000" dirty="0">
                <a:solidFill>
                  <a:srgbClr val="333399"/>
                </a:solidFill>
              </a:rPr>
              <a:t>It was a _____ gesture that </a:t>
            </a:r>
          </a:p>
          <a:p>
            <a:pPr algn="l">
              <a:lnSpc>
                <a:spcPts val="2400"/>
              </a:lnSpc>
            </a:pPr>
            <a:r>
              <a:rPr lang="en-US" altLang="zh-CN" sz="2000" dirty="0">
                <a:solidFill>
                  <a:srgbClr val="333399"/>
                </a:solidFill>
              </a:rPr>
              <a:t>made me feel ______ and</a:t>
            </a:r>
            <a:r>
              <a:rPr lang="en-US" altLang="zh-CN" sz="2000" dirty="0">
                <a:solidFill>
                  <a:schemeClr val="accent2"/>
                </a:solidFill>
              </a:rPr>
              <a:t> </a:t>
            </a:r>
            <a:r>
              <a:rPr lang="en-US" altLang="zh-CN" sz="2000" u="sng" dirty="0">
                <a:solidFill>
                  <a:srgbClr val="333399"/>
                </a:solidFill>
              </a:rPr>
              <a:t>___________ ______</a:t>
            </a:r>
            <a:r>
              <a:rPr lang="en-US" altLang="zh-CN" sz="2000" dirty="0">
                <a:solidFill>
                  <a:srgbClr val="333399"/>
                </a:solidFill>
              </a:rPr>
              <a:t>.</a:t>
            </a:r>
            <a:r>
              <a:rPr lang="en-US" altLang="zh-CN" sz="2000" u="sng" dirty="0">
                <a:solidFill>
                  <a:srgbClr val="333399"/>
                </a:solidFill>
              </a:rPr>
              <a:t>                </a:t>
            </a:r>
            <a:r>
              <a:rPr lang="en-US" altLang="zh-CN" sz="2000" dirty="0">
                <a:solidFill>
                  <a:srgbClr val="333399"/>
                </a:solidFill>
              </a:rPr>
              <a:t>   </a:t>
            </a:r>
            <a:r>
              <a:rPr lang="en-US" altLang="zh-CN" sz="2000" u="sng" dirty="0">
                <a:solidFill>
                  <a:srgbClr val="333399"/>
                </a:solidFill>
              </a:rPr>
              <a:t> </a:t>
            </a:r>
            <a:r>
              <a:rPr lang="zh-CN" altLang="en-US" sz="2000" u="sng" dirty="0">
                <a:solidFill>
                  <a:srgbClr val="333399"/>
                </a:solidFill>
              </a:rPr>
              <a:t>  </a:t>
            </a:r>
            <a:r>
              <a:rPr lang="zh-CN" altLang="en-US" sz="2000" dirty="0">
                <a:solidFill>
                  <a:srgbClr val="333399"/>
                </a:solidFill>
              </a:rPr>
              <a:t>   </a:t>
            </a:r>
            <a:r>
              <a:rPr lang="en-US" altLang="zh-CN" dirty="0">
                <a:solidFill>
                  <a:srgbClr val="333399"/>
                </a:solidFill>
              </a:rPr>
              <a:t> </a:t>
            </a:r>
            <a:endParaRPr lang="zh-CN" altLang="en-US" dirty="0">
              <a:solidFill>
                <a:srgbClr val="333399"/>
              </a:solidFill>
            </a:endParaRPr>
          </a:p>
        </p:txBody>
      </p:sp>
      <p:sp>
        <p:nvSpPr>
          <p:cNvPr id="8" name="TextBox 7"/>
          <p:cNvSpPr txBox="1"/>
          <p:nvPr/>
        </p:nvSpPr>
        <p:spPr>
          <a:xfrm>
            <a:off x="428596" y="285728"/>
            <a:ext cx="3643338" cy="584775"/>
          </a:xfrm>
          <a:prstGeom prst="rect">
            <a:avLst/>
          </a:prstGeom>
          <a:noFill/>
        </p:spPr>
        <p:txBody>
          <a:bodyPr wrap="square" rtlCol="0">
            <a:spAutoFit/>
          </a:bodyPr>
          <a:lstStyle/>
          <a:p>
            <a:r>
              <a:rPr lang="en-US" altLang="zh-CN" dirty="0"/>
              <a:t>Detailed Reading</a:t>
            </a:r>
            <a:endParaRPr lang="zh-CN" altLang="en-US" dirty="0"/>
          </a:p>
        </p:txBody>
      </p:sp>
      <p:pic>
        <p:nvPicPr>
          <p:cNvPr id="9218" name="Picture 2" descr="http://mg.soupingguo.com/AppImg/0x0/2013/05/30/52e6e872-384b-4faa-b968-8cc9e8a9acaf.jpg"/>
          <p:cNvPicPr>
            <a:picLocks noChangeAspect="1" noChangeArrowheads="1"/>
          </p:cNvPicPr>
          <p:nvPr/>
        </p:nvPicPr>
        <p:blipFill>
          <a:blip r:embed="rId3"/>
          <a:srcRect/>
          <a:stretch>
            <a:fillRect/>
          </a:stretch>
        </p:blipFill>
        <p:spPr bwMode="auto">
          <a:xfrm>
            <a:off x="5929322" y="2000240"/>
            <a:ext cx="2714644" cy="4286280"/>
          </a:xfrm>
          <a:prstGeom prst="rect">
            <a:avLst/>
          </a:prstGeom>
          <a:noFill/>
        </p:spPr>
      </p:pic>
      <p:sp>
        <p:nvSpPr>
          <p:cNvPr id="9" name="TextBox 8"/>
          <p:cNvSpPr txBox="1"/>
          <p:nvPr/>
        </p:nvSpPr>
        <p:spPr>
          <a:xfrm>
            <a:off x="506032" y="4371953"/>
            <a:ext cx="2428892" cy="400110"/>
          </a:xfrm>
          <a:prstGeom prst="rect">
            <a:avLst/>
          </a:prstGeom>
          <a:noFill/>
        </p:spPr>
        <p:txBody>
          <a:bodyPr wrap="square" rtlCol="0">
            <a:spAutoFit/>
          </a:bodyPr>
          <a:lstStyle/>
          <a:p>
            <a:pPr algn="l"/>
            <a:r>
              <a:rPr lang="en-US" altLang="zh-CN" sz="2000" dirty="0">
                <a:solidFill>
                  <a:srgbClr val="333399"/>
                </a:solidFill>
              </a:rPr>
              <a:t>A thank-you note</a:t>
            </a:r>
            <a:endParaRPr lang="zh-CN" altLang="en-US" sz="2000" dirty="0">
              <a:solidFill>
                <a:srgbClr val="333399"/>
              </a:solidFill>
            </a:endParaRPr>
          </a:p>
        </p:txBody>
      </p:sp>
      <p:sp>
        <p:nvSpPr>
          <p:cNvPr id="10" name="加号 9"/>
          <p:cNvSpPr/>
          <p:nvPr/>
        </p:nvSpPr>
        <p:spPr bwMode="auto">
          <a:xfrm>
            <a:off x="2934924" y="4357694"/>
            <a:ext cx="357190" cy="428628"/>
          </a:xfrm>
          <a:prstGeom prst="mathPlus">
            <a:avLst/>
          </a:prstGeom>
          <a:solidFill>
            <a:srgbClr val="33339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
        <p:nvSpPr>
          <p:cNvPr id="11" name="TextBox 10"/>
          <p:cNvSpPr txBox="1"/>
          <p:nvPr/>
        </p:nvSpPr>
        <p:spPr>
          <a:xfrm>
            <a:off x="3283299" y="4346588"/>
            <a:ext cx="2857520" cy="400110"/>
          </a:xfrm>
          <a:prstGeom prst="rect">
            <a:avLst/>
          </a:prstGeom>
          <a:noFill/>
        </p:spPr>
        <p:txBody>
          <a:bodyPr wrap="square" rtlCol="0">
            <a:spAutoFit/>
          </a:bodyPr>
          <a:lstStyle/>
          <a:p>
            <a:pPr algn="l"/>
            <a:r>
              <a:rPr lang="en-US" altLang="zh-CN" sz="2000" dirty="0">
                <a:solidFill>
                  <a:srgbClr val="333399"/>
                </a:solidFill>
              </a:rPr>
              <a:t>A recipe for a dish</a:t>
            </a:r>
            <a:endParaRPr lang="zh-CN" altLang="en-US" sz="2000" dirty="0">
              <a:solidFill>
                <a:srgbClr val="333399"/>
              </a:solidFill>
            </a:endParaRPr>
          </a:p>
        </p:txBody>
      </p:sp>
      <p:sp>
        <p:nvSpPr>
          <p:cNvPr id="15" name="TextBox 14"/>
          <p:cNvSpPr txBox="1"/>
          <p:nvPr/>
        </p:nvSpPr>
        <p:spPr>
          <a:xfrm>
            <a:off x="2071670" y="5286388"/>
            <a:ext cx="857256" cy="369332"/>
          </a:xfrm>
          <a:prstGeom prst="rect">
            <a:avLst/>
          </a:prstGeom>
          <a:noFill/>
        </p:spPr>
        <p:txBody>
          <a:bodyPr wrap="square" rtlCol="0">
            <a:spAutoFit/>
          </a:bodyPr>
          <a:lstStyle/>
          <a:p>
            <a:r>
              <a:rPr lang="en-US" altLang="zh-CN" sz="1800" dirty="0">
                <a:solidFill>
                  <a:srgbClr val="FF0000"/>
                </a:solidFill>
              </a:rPr>
              <a:t>sweet</a:t>
            </a:r>
            <a:endParaRPr lang="zh-CN" altLang="en-US" sz="1800" dirty="0">
              <a:solidFill>
                <a:srgbClr val="FF0000"/>
              </a:solidFill>
            </a:endParaRPr>
          </a:p>
        </p:txBody>
      </p:sp>
      <p:sp>
        <p:nvSpPr>
          <p:cNvPr id="18" name="TextBox 17"/>
          <p:cNvSpPr txBox="1"/>
          <p:nvPr/>
        </p:nvSpPr>
        <p:spPr>
          <a:xfrm>
            <a:off x="2786050" y="5572140"/>
            <a:ext cx="1000132" cy="369332"/>
          </a:xfrm>
          <a:prstGeom prst="rect">
            <a:avLst/>
          </a:prstGeom>
          <a:noFill/>
        </p:spPr>
        <p:txBody>
          <a:bodyPr wrap="square" rtlCol="0">
            <a:spAutoFit/>
          </a:bodyPr>
          <a:lstStyle/>
          <a:p>
            <a:r>
              <a:rPr lang="en-US" altLang="zh-CN" sz="1800" dirty="0">
                <a:solidFill>
                  <a:srgbClr val="FF0000"/>
                </a:solidFill>
              </a:rPr>
              <a:t>terrific</a:t>
            </a:r>
            <a:endParaRPr lang="zh-CN" altLang="en-US" sz="1800" dirty="0">
              <a:solidFill>
                <a:srgbClr val="FF0000"/>
              </a:solidFill>
            </a:endParaRPr>
          </a:p>
        </p:txBody>
      </p:sp>
      <p:sp>
        <p:nvSpPr>
          <p:cNvPr id="19" name="TextBox 18"/>
          <p:cNvSpPr txBox="1"/>
          <p:nvPr/>
        </p:nvSpPr>
        <p:spPr>
          <a:xfrm>
            <a:off x="500034" y="5929330"/>
            <a:ext cx="3357586" cy="369332"/>
          </a:xfrm>
          <a:prstGeom prst="rect">
            <a:avLst/>
          </a:prstGeom>
          <a:noFill/>
        </p:spPr>
        <p:txBody>
          <a:bodyPr wrap="square" rtlCol="0">
            <a:spAutoFit/>
          </a:bodyPr>
          <a:lstStyle/>
          <a:p>
            <a:r>
              <a:rPr lang="en-US" altLang="zh-CN" sz="1800" dirty="0">
                <a:solidFill>
                  <a:srgbClr val="FF0000"/>
                </a:solidFill>
              </a:rPr>
              <a:t>put me in a great mood</a:t>
            </a:r>
            <a:endParaRPr lang="zh-CN" altLang="en-US" sz="1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animEffect transition="in" filter="blinds(horizontal)">
                                      <p:cBhvr>
                                        <p:cTn id="7" dur="500"/>
                                        <p:tgtEl>
                                          <p:spTgt spid="10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animEffect transition="in" filter="blinds(horizontal)">
                                      <p:cBhvr>
                                        <p:cTn id="23" dur="500"/>
                                        <p:tgtEl>
                                          <p:spTgt spid="921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linds(horizontal)">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linds(horizont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blinds(horizontal)">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P spid="10" grpId="0" animBg="1"/>
      <p:bldP spid="11" grpId="0"/>
      <p:bldP spid="15" grpId="0"/>
      <p:bldP spid="18" grpId="0"/>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54EC6F-F6FE-4949-8448-75D11933B84D}"/>
              </a:ext>
            </a:extLst>
          </p:cNvPr>
          <p:cNvSpPr>
            <a:spLocks noGrp="1"/>
          </p:cNvSpPr>
          <p:nvPr>
            <p:ph type="title"/>
          </p:nvPr>
        </p:nvSpPr>
        <p:spPr/>
        <p:txBody>
          <a:bodyPr/>
          <a:lstStyle/>
          <a:p>
            <a:r>
              <a:rPr lang="en-US" altLang="zh-CN" i="1" dirty="0"/>
              <a:t>Detailed Reading</a:t>
            </a:r>
            <a:endParaRPr lang="zh-CN" altLang="en-US" i="1" dirty="0"/>
          </a:p>
        </p:txBody>
      </p:sp>
      <p:sp>
        <p:nvSpPr>
          <p:cNvPr id="3" name="内容占位符 2">
            <a:extLst>
              <a:ext uri="{FF2B5EF4-FFF2-40B4-BE49-F238E27FC236}">
                <a16:creationId xmlns:a16="http://schemas.microsoft.com/office/drawing/2014/main" id="{79AD73A2-C109-4223-A31B-E5C708C647DE}"/>
              </a:ext>
            </a:extLst>
          </p:cNvPr>
          <p:cNvSpPr>
            <a:spLocks noGrp="1"/>
          </p:cNvSpPr>
          <p:nvPr>
            <p:ph idx="1"/>
          </p:nvPr>
        </p:nvSpPr>
        <p:spPr>
          <a:xfrm>
            <a:off x="755576" y="1268760"/>
            <a:ext cx="7776864" cy="5105400"/>
          </a:xfrm>
        </p:spPr>
        <p:txBody>
          <a:bodyPr/>
          <a:lstStyle/>
          <a:p>
            <a:pPr marL="0" indent="0" algn="just">
              <a:lnSpc>
                <a:spcPts val="4000"/>
              </a:lnSpc>
              <a:buNone/>
            </a:pPr>
            <a:r>
              <a:rPr lang="en-US" altLang="zh-CN" b="0" dirty="0">
                <a:solidFill>
                  <a:srgbClr val="C00000"/>
                </a:solidFill>
              </a:rPr>
              <a:t>    Gesture</a:t>
            </a:r>
            <a:r>
              <a:rPr lang="en-US" altLang="zh-CN" b="0" dirty="0">
                <a:solidFill>
                  <a:schemeClr val="accent6"/>
                </a:solidFill>
              </a:rPr>
              <a:t> is a form of body language which include movement of the hands, face, or other parts of the body. </a:t>
            </a:r>
          </a:p>
          <a:p>
            <a:pPr marL="0" indent="0">
              <a:buNone/>
            </a:pPr>
            <a:endParaRPr lang="zh-CN" altLang="en-US" dirty="0"/>
          </a:p>
        </p:txBody>
      </p:sp>
      <p:pic>
        <p:nvPicPr>
          <p:cNvPr id="6" name="图片 5">
            <a:extLst>
              <a:ext uri="{FF2B5EF4-FFF2-40B4-BE49-F238E27FC236}">
                <a16:creationId xmlns:a16="http://schemas.microsoft.com/office/drawing/2014/main" id="{089A555B-C61D-4974-B727-6E7D8D9A5290}"/>
              </a:ext>
            </a:extLst>
          </p:cNvPr>
          <p:cNvPicPr>
            <a:picLocks noChangeAspect="1"/>
          </p:cNvPicPr>
          <p:nvPr/>
        </p:nvPicPr>
        <p:blipFill>
          <a:blip r:embed="rId2"/>
          <a:stretch>
            <a:fillRect/>
          </a:stretch>
        </p:blipFill>
        <p:spPr>
          <a:xfrm>
            <a:off x="3533775" y="3356992"/>
            <a:ext cx="2076450" cy="2838450"/>
          </a:xfrm>
          <a:prstGeom prst="rect">
            <a:avLst/>
          </a:prstGeom>
        </p:spPr>
      </p:pic>
    </p:spTree>
    <p:extLst>
      <p:ext uri="{BB962C8B-B14F-4D97-AF65-F5344CB8AC3E}">
        <p14:creationId xmlns:p14="http://schemas.microsoft.com/office/powerpoint/2010/main" val="4257197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ext Box 2">
            <a:extLst>
              <a:ext uri="{FF2B5EF4-FFF2-40B4-BE49-F238E27FC236}">
                <a16:creationId xmlns:a16="http://schemas.microsoft.com/office/drawing/2014/main" id="{5B3A45ED-A019-4E92-B857-17A021439D6F}"/>
              </a:ext>
            </a:extLst>
          </p:cNvPr>
          <p:cNvSpPr txBox="1">
            <a:spLocks noChangeArrowheads="1"/>
          </p:cNvSpPr>
          <p:nvPr/>
        </p:nvSpPr>
        <p:spPr bwMode="auto">
          <a:xfrm>
            <a:off x="755576" y="2121302"/>
            <a:ext cx="3429000" cy="2615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50000"/>
              </a:lnSpc>
              <a:spcBef>
                <a:spcPct val="50000"/>
              </a:spcBef>
            </a:pPr>
            <a:r>
              <a:rPr lang="zh-CN" altLang="zh-CN" dirty="0">
                <a:solidFill>
                  <a:srgbClr val="0070C0"/>
                </a:solidFill>
                <a:latin typeface="+mn-lt"/>
              </a:rPr>
              <a:t> </a:t>
            </a:r>
            <a:r>
              <a:rPr lang="en-US" altLang="zh-CN" dirty="0">
                <a:solidFill>
                  <a:srgbClr val="0070C0"/>
                </a:solidFill>
                <a:latin typeface="+mn-lt"/>
              </a:rPr>
              <a:t>  </a:t>
            </a:r>
            <a:r>
              <a:rPr lang="zh-CN" altLang="zh-CN" sz="2000" dirty="0">
                <a:solidFill>
                  <a:srgbClr val="0070C0"/>
                </a:solidFill>
                <a:latin typeface="+mn-lt"/>
              </a:rPr>
              <a:t>The </a:t>
            </a:r>
            <a:r>
              <a:rPr lang="zh-CN" altLang="zh-CN" sz="2000" b="1" dirty="0">
                <a:solidFill>
                  <a:srgbClr val="FF0000"/>
                </a:solidFill>
                <a:latin typeface="+mn-lt"/>
              </a:rPr>
              <a:t>elbow bump</a:t>
            </a:r>
            <a:r>
              <a:rPr lang="zh-CN" altLang="zh-CN" sz="2000" dirty="0">
                <a:solidFill>
                  <a:srgbClr val="FF0000"/>
                </a:solidFill>
                <a:latin typeface="+mn-lt"/>
              </a:rPr>
              <a:t> </a:t>
            </a:r>
            <a:r>
              <a:rPr lang="zh-CN" altLang="en-US" sz="2000" dirty="0">
                <a:solidFill>
                  <a:srgbClr val="FF0000"/>
                </a:solidFill>
                <a:latin typeface="+mn-lt"/>
              </a:rPr>
              <a:t>（撞肘）</a:t>
            </a:r>
            <a:r>
              <a:rPr lang="zh-CN" altLang="en-US" sz="2000" dirty="0">
                <a:solidFill>
                  <a:srgbClr val="0070C0"/>
                </a:solidFill>
                <a:latin typeface="+mn-lt"/>
              </a:rPr>
              <a:t>，</a:t>
            </a:r>
            <a:r>
              <a:rPr lang="zh-CN" altLang="zh-CN" sz="2000" dirty="0">
                <a:solidFill>
                  <a:srgbClr val="0070C0"/>
                </a:solidFill>
                <a:latin typeface="+mn-lt"/>
              </a:rPr>
              <a:t>is an informal greeting where two people touch, or tap elbows. </a:t>
            </a:r>
            <a:endParaRPr lang="en-US" altLang="zh-CN" sz="2000" dirty="0">
              <a:solidFill>
                <a:srgbClr val="0070C0"/>
              </a:solidFill>
              <a:latin typeface="+mn-lt"/>
            </a:endParaRPr>
          </a:p>
        </p:txBody>
      </p:sp>
      <p:pic>
        <p:nvPicPr>
          <p:cNvPr id="191491" name="Picture 3">
            <a:extLst>
              <a:ext uri="{FF2B5EF4-FFF2-40B4-BE49-F238E27FC236}">
                <a16:creationId xmlns:a16="http://schemas.microsoft.com/office/drawing/2014/main" id="{C6A6D5C8-6BD5-4DC8-A8A3-3CCE8F490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912" y="1852863"/>
            <a:ext cx="3763144" cy="3579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545EA4D3-FF53-4FF8-A81F-55605C6738EA}"/>
              </a:ext>
            </a:extLst>
          </p:cNvPr>
          <p:cNvSpPr txBox="1"/>
          <p:nvPr/>
        </p:nvSpPr>
        <p:spPr>
          <a:xfrm>
            <a:off x="-540568" y="260648"/>
            <a:ext cx="4577644" cy="584775"/>
          </a:xfrm>
          <a:prstGeom prst="rect">
            <a:avLst/>
          </a:prstGeom>
          <a:noFill/>
        </p:spPr>
        <p:txBody>
          <a:bodyPr wrap="square">
            <a:spAutoFit/>
          </a:bodyPr>
          <a:lstStyle/>
          <a:p>
            <a:r>
              <a:rPr lang="en-US" altLang="zh-CN" i="1" dirty="0"/>
              <a:t>Detailed Reading</a:t>
            </a:r>
            <a:endParaRPr lang="zh-CN" altLang="en-US" dirty="0"/>
          </a:p>
        </p:txBody>
      </p:sp>
      <p:pic>
        <p:nvPicPr>
          <p:cNvPr id="6"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ext Box 2">
            <a:extLst>
              <a:ext uri="{FF2B5EF4-FFF2-40B4-BE49-F238E27FC236}">
                <a16:creationId xmlns:a16="http://schemas.microsoft.com/office/drawing/2014/main" id="{CEF1D784-8792-497E-99AB-474D72BB9912}"/>
              </a:ext>
            </a:extLst>
          </p:cNvPr>
          <p:cNvSpPr txBox="1">
            <a:spLocks noChangeArrowheads="1"/>
          </p:cNvSpPr>
          <p:nvPr/>
        </p:nvSpPr>
        <p:spPr bwMode="auto">
          <a:xfrm>
            <a:off x="971600" y="1732873"/>
            <a:ext cx="3024336" cy="3723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spcBef>
                <a:spcPct val="50000"/>
              </a:spcBef>
            </a:pPr>
            <a:r>
              <a:rPr lang="en-US" altLang="zh-CN" sz="2000" dirty="0">
                <a:solidFill>
                  <a:srgbClr val="0070C0"/>
                </a:solidFill>
                <a:latin typeface="+mn-lt"/>
              </a:rPr>
              <a:t>    A </a:t>
            </a:r>
            <a:r>
              <a:rPr lang="en-US" altLang="zh-CN" sz="2000" dirty="0">
                <a:solidFill>
                  <a:srgbClr val="FF0000"/>
                </a:solidFill>
                <a:latin typeface="+mn-lt"/>
              </a:rPr>
              <a:t>hat tip</a:t>
            </a:r>
            <a:r>
              <a:rPr lang="en-US" altLang="zh-CN" sz="2000" dirty="0">
                <a:solidFill>
                  <a:srgbClr val="0070C0"/>
                </a:solidFill>
                <a:latin typeface="+mn-lt"/>
              </a:rPr>
              <a:t>, or </a:t>
            </a:r>
            <a:r>
              <a:rPr lang="en-US" altLang="zh-CN" sz="2000" dirty="0">
                <a:solidFill>
                  <a:srgbClr val="FF0000"/>
                </a:solidFill>
                <a:latin typeface="+mn-lt"/>
              </a:rPr>
              <a:t>doff</a:t>
            </a:r>
            <a:r>
              <a:rPr lang="en-US" altLang="zh-CN" sz="2000" dirty="0">
                <a:solidFill>
                  <a:srgbClr val="0070C0"/>
                </a:solidFill>
                <a:latin typeface="+mn-lt"/>
              </a:rPr>
              <a:t> (British English), is a cultural expression of recognition, respect, gratitude, greeting, or simple salutation and acknowledgement between two persons. </a:t>
            </a:r>
          </a:p>
        </p:txBody>
      </p:sp>
      <p:pic>
        <p:nvPicPr>
          <p:cNvPr id="192515" name="Picture 3">
            <a:extLst>
              <a:ext uri="{FF2B5EF4-FFF2-40B4-BE49-F238E27FC236}">
                <a16:creationId xmlns:a16="http://schemas.microsoft.com/office/drawing/2014/main" id="{F8B5AE4A-65CF-4D03-8A7D-6DF644DF78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400" y="1484782"/>
            <a:ext cx="3770313"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id="{249F249B-D41A-44A6-B6C0-6D0C52DBB29F}"/>
              </a:ext>
            </a:extLst>
          </p:cNvPr>
          <p:cNvSpPr txBox="1"/>
          <p:nvPr/>
        </p:nvSpPr>
        <p:spPr>
          <a:xfrm>
            <a:off x="-468560" y="188640"/>
            <a:ext cx="4577644" cy="584775"/>
          </a:xfrm>
          <a:prstGeom prst="rect">
            <a:avLst/>
          </a:prstGeom>
          <a:noFill/>
        </p:spPr>
        <p:txBody>
          <a:bodyPr wrap="square">
            <a:spAutoFit/>
          </a:bodyPr>
          <a:lstStyle/>
          <a:p>
            <a:r>
              <a:rPr lang="en-US" altLang="zh-CN" i="1" dirty="0"/>
              <a:t>Detailed Reading</a:t>
            </a:r>
            <a:endParaRPr lang="zh-CN" altLang="en-US" dirty="0"/>
          </a:p>
        </p:txBody>
      </p:sp>
      <p:pic>
        <p:nvPicPr>
          <p:cNvPr id="5"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 Box 2">
            <a:extLst>
              <a:ext uri="{FF2B5EF4-FFF2-40B4-BE49-F238E27FC236}">
                <a16:creationId xmlns:a16="http://schemas.microsoft.com/office/drawing/2014/main" id="{2C5045FB-D1C5-44BA-9C3A-8451F9F2E32E}"/>
              </a:ext>
            </a:extLst>
          </p:cNvPr>
          <p:cNvSpPr txBox="1">
            <a:spLocks noChangeArrowheads="1"/>
          </p:cNvSpPr>
          <p:nvPr/>
        </p:nvSpPr>
        <p:spPr bwMode="auto">
          <a:xfrm>
            <a:off x="838200" y="1972315"/>
            <a:ext cx="3733800" cy="3266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50000"/>
              </a:lnSpc>
            </a:pPr>
            <a:r>
              <a:rPr lang="en-US" altLang="zh-CN" sz="2000" dirty="0">
                <a:solidFill>
                  <a:srgbClr val="002060"/>
                </a:solidFill>
                <a:latin typeface="Arial" panose="020B0604020202020204" pitchFamily="34" charset="0"/>
              </a:rPr>
              <a:t>    </a:t>
            </a:r>
            <a:r>
              <a:rPr lang="zh-CN" altLang="zh-CN" sz="2000" dirty="0">
                <a:solidFill>
                  <a:srgbClr val="002060"/>
                </a:solidFill>
                <a:latin typeface="Arial" panose="020B0604020202020204" pitchFamily="34" charset="0"/>
              </a:rPr>
              <a:t>A </a:t>
            </a:r>
            <a:r>
              <a:rPr lang="zh-CN" altLang="zh-CN" sz="2000" b="1" dirty="0">
                <a:solidFill>
                  <a:srgbClr val="FF0000"/>
                </a:solidFill>
                <a:latin typeface="Arial" panose="020B0604020202020204" pitchFamily="34" charset="0"/>
              </a:rPr>
              <a:t>victory clasp</a:t>
            </a:r>
            <a:r>
              <a:rPr lang="zh-CN" altLang="zh-CN" sz="2000" dirty="0">
                <a:solidFill>
                  <a:srgbClr val="FF0000"/>
                </a:solidFill>
                <a:latin typeface="Arial" panose="020B0604020202020204" pitchFamily="34" charset="0"/>
              </a:rPr>
              <a:t> </a:t>
            </a:r>
            <a:r>
              <a:rPr lang="zh-CN" altLang="zh-CN" sz="2000" dirty="0">
                <a:solidFill>
                  <a:srgbClr val="002060"/>
                </a:solidFill>
                <a:latin typeface="Arial" panose="020B0604020202020204" pitchFamily="34" charset="0"/>
              </a:rPr>
              <a:t>is a double hand gesture used in celebration of one's own victory. </a:t>
            </a:r>
            <a:r>
              <a:rPr lang="en-US" altLang="zh-CN" sz="2000" dirty="0">
                <a:solidFill>
                  <a:srgbClr val="002060"/>
                </a:solidFill>
                <a:latin typeface="Arial" panose="020B0604020202020204" pitchFamily="34" charset="0"/>
              </a:rPr>
              <a:t>Both hands are clasped together and shaken side to side for as long as the victory merits.</a:t>
            </a:r>
            <a:r>
              <a:rPr lang="zh-CN" altLang="zh-CN" sz="2000" dirty="0">
                <a:latin typeface="Arial" panose="020B0604020202020204" pitchFamily="34" charset="0"/>
              </a:rPr>
              <a:t>. </a:t>
            </a:r>
            <a:endParaRPr lang="en-US" altLang="zh-CN" sz="2000" dirty="0">
              <a:latin typeface="Arial" panose="020B0604020202020204" pitchFamily="34" charset="0"/>
            </a:endParaRPr>
          </a:p>
        </p:txBody>
      </p:sp>
      <p:pic>
        <p:nvPicPr>
          <p:cNvPr id="194563" name="Picture 3" descr="Men demonstrate the &quot;Victory Clasp.&quot;">
            <a:extLst>
              <a:ext uri="{FF2B5EF4-FFF2-40B4-BE49-F238E27FC236}">
                <a16:creationId xmlns:a16="http://schemas.microsoft.com/office/drawing/2014/main" id="{D91A4705-8E0A-4616-A630-54B51A85A2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6097" y="1700808"/>
            <a:ext cx="36957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id="{CB0A8ED4-DB30-4E93-8EEF-BDEFC6A4DFD7}"/>
              </a:ext>
            </a:extLst>
          </p:cNvPr>
          <p:cNvSpPr txBox="1"/>
          <p:nvPr/>
        </p:nvSpPr>
        <p:spPr>
          <a:xfrm>
            <a:off x="-396552" y="260648"/>
            <a:ext cx="4577644" cy="584775"/>
          </a:xfrm>
          <a:prstGeom prst="rect">
            <a:avLst/>
          </a:prstGeom>
          <a:noFill/>
        </p:spPr>
        <p:txBody>
          <a:bodyPr wrap="square">
            <a:spAutoFit/>
          </a:bodyPr>
          <a:lstStyle/>
          <a:p>
            <a:r>
              <a:rPr lang="en-US" altLang="zh-CN" i="1" dirty="0"/>
              <a:t>Detailed Reading</a:t>
            </a:r>
            <a:endParaRPr lang="zh-CN" altLang="en-US" dirty="0"/>
          </a:p>
        </p:txBody>
      </p:sp>
      <p:pic>
        <p:nvPicPr>
          <p:cNvPr id="6"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B7DE2AA-156E-4BEF-B4F9-7A2612B104A4}"/>
              </a:ext>
            </a:extLst>
          </p:cNvPr>
          <p:cNvSpPr>
            <a:spLocks noGrp="1"/>
          </p:cNvSpPr>
          <p:nvPr>
            <p:ph idx="1"/>
          </p:nvPr>
        </p:nvSpPr>
        <p:spPr/>
        <p:txBody>
          <a:bodyPr/>
          <a:lstStyle/>
          <a:p>
            <a:r>
              <a:rPr lang="en-US" altLang="zh-CN" i="1" dirty="0">
                <a:solidFill>
                  <a:schemeClr val="accent2"/>
                </a:solidFill>
              </a:rPr>
              <a:t>If you feel like a feel because you’ve put off sending a card, ... (L3, Para. 6)</a:t>
            </a:r>
          </a:p>
          <a:p>
            <a:pPr marL="0" indent="0">
              <a:buNone/>
            </a:pPr>
            <a:endParaRPr lang="en-US" altLang="zh-CN" i="1" dirty="0">
              <a:solidFill>
                <a:schemeClr val="accent2"/>
              </a:solidFill>
            </a:endParaRPr>
          </a:p>
          <a:p>
            <a:pPr marL="0" indent="0">
              <a:buNone/>
            </a:pPr>
            <a:r>
              <a:rPr lang="en-US" altLang="zh-CN" dirty="0"/>
              <a:t>    If you’d like to know how you would</a:t>
            </a:r>
          </a:p>
          <a:p>
            <a:pPr marL="0" indent="0">
              <a:buNone/>
            </a:pPr>
            <a:r>
              <a:rPr lang="en-US" altLang="zh-CN" dirty="0"/>
              <a:t>feel when you do write a thank-you</a:t>
            </a:r>
          </a:p>
          <a:p>
            <a:pPr marL="0" indent="0">
              <a:buNone/>
            </a:pPr>
            <a:r>
              <a:rPr lang="en-US" altLang="zh-CN" dirty="0"/>
              <a:t>note.</a:t>
            </a:r>
          </a:p>
          <a:p>
            <a:pPr marL="0" indent="0">
              <a:buNone/>
            </a:pPr>
            <a:endParaRPr lang="zh-CN" altLang="en-US" dirty="0"/>
          </a:p>
        </p:txBody>
      </p:sp>
      <p:sp>
        <p:nvSpPr>
          <p:cNvPr id="5" name="标题 4">
            <a:extLst>
              <a:ext uri="{FF2B5EF4-FFF2-40B4-BE49-F238E27FC236}">
                <a16:creationId xmlns:a16="http://schemas.microsoft.com/office/drawing/2014/main" id="{E78D1C85-E2B2-44F7-81E4-9955D351F136}"/>
              </a:ext>
            </a:extLst>
          </p:cNvPr>
          <p:cNvSpPr txBox="1">
            <a:spLocks noGrp="1"/>
          </p:cNvSpPr>
          <p:nvPr>
            <p:ph type="title"/>
          </p:nvPr>
        </p:nvSpPr>
        <p:spPr>
          <a:prstGeom prst="rect">
            <a:avLst/>
          </a:prstGeom>
          <a:noFill/>
        </p:spPr>
        <p:txBody>
          <a:bodyPr wrap="square">
            <a:spAutoFit/>
          </a:bodyPr>
          <a:lstStyle/>
          <a:p>
            <a:r>
              <a:rPr lang="en-US" altLang="zh-CN" i="1" dirty="0"/>
              <a:t>Detailed Reading</a:t>
            </a:r>
            <a:endParaRPr lang="zh-CN" altLang="en-US" dirty="0"/>
          </a:p>
        </p:txBody>
      </p:sp>
    </p:spTree>
    <p:extLst>
      <p:ext uri="{BB962C8B-B14F-4D97-AF65-F5344CB8AC3E}">
        <p14:creationId xmlns:p14="http://schemas.microsoft.com/office/powerpoint/2010/main" val="1788304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5" name="内容占位符 4"/>
          <p:cNvSpPr txBox="1">
            <a:spLocks noGrp="1"/>
          </p:cNvSpPr>
          <p:nvPr>
            <p:ph idx="1"/>
          </p:nvPr>
        </p:nvSpPr>
        <p:spPr>
          <a:xfrm>
            <a:off x="683568" y="1268760"/>
            <a:ext cx="8610600" cy="646331"/>
          </a:xfrm>
          <a:prstGeom prst="rect">
            <a:avLst/>
          </a:prstGeom>
          <a:noFill/>
        </p:spPr>
        <p:txBody>
          <a:bodyPr wrap="square" rtlCol="0">
            <a:spAutoFit/>
          </a:bodyPr>
          <a:lstStyle/>
          <a:p>
            <a:pPr marL="0" indent="0">
              <a:buNone/>
            </a:pPr>
            <a:r>
              <a:rPr lang="en-US" altLang="zh-CN" dirty="0">
                <a:solidFill>
                  <a:schemeClr val="accent2"/>
                </a:solidFill>
              </a:rPr>
              <a:t>                </a:t>
            </a:r>
            <a:r>
              <a:rPr lang="en-US" altLang="zh-CN" sz="3600" dirty="0">
                <a:solidFill>
                  <a:srgbClr val="C00000"/>
                </a:solidFill>
              </a:rPr>
              <a:t>Magic Words</a:t>
            </a:r>
            <a:endParaRPr lang="zh-CN" altLang="en-US" sz="3600" dirty="0">
              <a:solidFill>
                <a:srgbClr val="C0000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778347"/>
            <a:ext cx="3384376" cy="2378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538" y="2633040"/>
            <a:ext cx="2669282" cy="2669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1819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DE11B7A2-BA3B-4B4E-88CA-B76FCECC5F45}"/>
              </a:ext>
            </a:extLst>
          </p:cNvPr>
          <p:cNvSpPr>
            <a:spLocks noGrp="1" noChangeArrowheads="1"/>
          </p:cNvSpPr>
          <p:nvPr>
            <p:ph type="title"/>
          </p:nvPr>
        </p:nvSpPr>
        <p:spPr>
          <a:xfrm>
            <a:off x="457200" y="0"/>
            <a:ext cx="8243888" cy="1052736"/>
          </a:xfrm>
        </p:spPr>
        <p:txBody>
          <a:bodyPr/>
          <a:lstStyle/>
          <a:p>
            <a:r>
              <a:rPr lang="en-US" altLang="zh-CN" i="1" dirty="0"/>
              <a:t>Detailed Reading</a:t>
            </a:r>
            <a:endParaRPr lang="zh-CN" altLang="en-US" sz="3200" b="1" dirty="0">
              <a:solidFill>
                <a:srgbClr val="008000"/>
              </a:solidFill>
              <a:latin typeface="Gungsuh" panose="02030600000101010101" pitchFamily="18" charset="-127"/>
              <a:ea typeface="Gungsuh" panose="02030600000101010101" pitchFamily="18" charset="-127"/>
            </a:endParaRPr>
          </a:p>
        </p:txBody>
      </p:sp>
      <p:sp>
        <p:nvSpPr>
          <p:cNvPr id="121859" name="Rectangle 3">
            <a:extLst>
              <a:ext uri="{FF2B5EF4-FFF2-40B4-BE49-F238E27FC236}">
                <a16:creationId xmlns:a16="http://schemas.microsoft.com/office/drawing/2014/main" id="{E38C9987-67DD-43E2-ADB6-DA893D00FECE}"/>
              </a:ext>
            </a:extLst>
          </p:cNvPr>
          <p:cNvSpPr>
            <a:spLocks noGrp="1" noChangeArrowheads="1"/>
          </p:cNvSpPr>
          <p:nvPr>
            <p:ph type="body" sz="half" idx="1"/>
          </p:nvPr>
        </p:nvSpPr>
        <p:spPr>
          <a:xfrm>
            <a:off x="395536" y="914400"/>
            <a:ext cx="8136904" cy="5943600"/>
          </a:xfrm>
        </p:spPr>
        <p:txBody>
          <a:bodyPr/>
          <a:lstStyle/>
          <a:p>
            <a:pPr marL="0" indent="0">
              <a:buNone/>
            </a:pPr>
            <a:endParaRPr lang="en-US" altLang="zh-CN" sz="1200" dirty="0">
              <a:solidFill>
                <a:schemeClr val="accent1"/>
              </a:solidFill>
            </a:endParaRPr>
          </a:p>
          <a:p>
            <a:pPr marL="0" indent="0">
              <a:buNone/>
            </a:pPr>
            <a:r>
              <a:rPr lang="en-US" altLang="zh-CN" dirty="0">
                <a:solidFill>
                  <a:schemeClr val="accent1"/>
                </a:solidFill>
              </a:rPr>
              <a:t>     Cite some </a:t>
            </a:r>
            <a:r>
              <a:rPr lang="en-US" altLang="zh-CN" dirty="0">
                <a:solidFill>
                  <a:schemeClr val="accent1"/>
                </a:solidFill>
                <a:latin typeface="Arial" panose="020B0604020202020204" pitchFamily="34" charset="0"/>
              </a:rPr>
              <a:t>“</a:t>
            </a:r>
            <a:r>
              <a:rPr lang="en-US" altLang="zh-CN" dirty="0">
                <a:solidFill>
                  <a:schemeClr val="accent1"/>
                </a:solidFill>
              </a:rPr>
              <a:t>magic words</a:t>
            </a:r>
            <a:r>
              <a:rPr lang="en-US" altLang="zh-CN" dirty="0">
                <a:solidFill>
                  <a:schemeClr val="accent1"/>
                </a:solidFill>
                <a:latin typeface="Arial" panose="020B0604020202020204" pitchFamily="34" charset="0"/>
              </a:rPr>
              <a:t>”</a:t>
            </a:r>
            <a:r>
              <a:rPr lang="en-US" altLang="zh-CN" dirty="0">
                <a:solidFill>
                  <a:schemeClr val="accent1"/>
                </a:solidFill>
              </a:rPr>
              <a:t> that may   </a:t>
            </a:r>
          </a:p>
          <a:p>
            <a:pPr marL="0" indent="0">
              <a:buNone/>
            </a:pPr>
            <a:r>
              <a:rPr lang="en-US" altLang="zh-CN" dirty="0">
                <a:solidFill>
                  <a:schemeClr val="accent1"/>
                </a:solidFill>
              </a:rPr>
              <a:t>     bring people closer?</a:t>
            </a:r>
          </a:p>
          <a:p>
            <a:pPr marL="0" indent="0">
              <a:buNone/>
            </a:pPr>
            <a:endParaRPr lang="en-US" altLang="zh-CN" dirty="0">
              <a:solidFill>
                <a:srgbClr val="008000"/>
              </a:solidFill>
            </a:endParaRPr>
          </a:p>
        </p:txBody>
      </p:sp>
      <p:pic>
        <p:nvPicPr>
          <p:cNvPr id="7" name="图片 6">
            <a:extLst>
              <a:ext uri="{FF2B5EF4-FFF2-40B4-BE49-F238E27FC236}">
                <a16:creationId xmlns:a16="http://schemas.microsoft.com/office/drawing/2014/main" id="{23C4EBB5-0E09-435F-A903-CBFAC63F3F5E}"/>
              </a:ext>
            </a:extLst>
          </p:cNvPr>
          <p:cNvPicPr>
            <a:picLocks noChangeAspect="1"/>
          </p:cNvPicPr>
          <p:nvPr/>
        </p:nvPicPr>
        <p:blipFill>
          <a:blip r:embed="rId2"/>
          <a:stretch>
            <a:fillRect/>
          </a:stretch>
        </p:blipFill>
        <p:spPr>
          <a:xfrm>
            <a:off x="1907704" y="2247393"/>
            <a:ext cx="5400600" cy="4223546"/>
          </a:xfrm>
          <a:prstGeom prst="rect">
            <a:avLst/>
          </a:prstGeom>
        </p:spPr>
      </p:pic>
      <p:pic>
        <p:nvPicPr>
          <p:cNvPr id="5"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EDF0D8-E703-4AA2-AE8B-A993691354E9}"/>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B0D03A6-1502-4540-B2D7-4B066C171308}"/>
              </a:ext>
            </a:extLst>
          </p:cNvPr>
          <p:cNvSpPr>
            <a:spLocks noGrp="1"/>
          </p:cNvSpPr>
          <p:nvPr>
            <p:ph idx="1"/>
          </p:nvPr>
        </p:nvSpPr>
        <p:spPr/>
        <p:txBody>
          <a:bodyPr/>
          <a:lstStyle/>
          <a:p>
            <a:pPr marL="0" indent="0" algn="just">
              <a:lnSpc>
                <a:spcPts val="4000"/>
              </a:lnSpc>
              <a:buNone/>
            </a:pPr>
            <a:r>
              <a:rPr lang="en-US" altLang="zh-CN" dirty="0">
                <a:solidFill>
                  <a:schemeClr val="accent2">
                    <a:lumMod val="75000"/>
                  </a:schemeClr>
                </a:solidFill>
              </a:rPr>
              <a:t>    Just as powerful as a thank-you note is the simple phrase “Excuse me.” (L1, Para.7)</a:t>
            </a:r>
          </a:p>
          <a:p>
            <a:pPr marL="0" indent="0">
              <a:lnSpc>
                <a:spcPts val="4000"/>
              </a:lnSpc>
              <a:buNone/>
            </a:pPr>
            <a:r>
              <a:rPr lang="en-US" altLang="zh-CN" dirty="0">
                <a:solidFill>
                  <a:srgbClr val="C00000"/>
                </a:solidFill>
              </a:rPr>
              <a:t>   </a:t>
            </a:r>
            <a:r>
              <a:rPr lang="en-US" altLang="zh-CN" i="1" u="sng" dirty="0">
                <a:solidFill>
                  <a:srgbClr val="C00000"/>
                </a:solidFill>
              </a:rPr>
              <a:t>inverted sentence</a:t>
            </a:r>
          </a:p>
          <a:p>
            <a:pPr marL="0" indent="0">
              <a:lnSpc>
                <a:spcPts val="4000"/>
              </a:lnSpc>
              <a:buNone/>
            </a:pPr>
            <a:r>
              <a:rPr lang="en-US" altLang="zh-CN" dirty="0"/>
              <a:t>   </a:t>
            </a:r>
          </a:p>
          <a:p>
            <a:pPr marL="0" indent="0">
              <a:lnSpc>
                <a:spcPts val="4000"/>
              </a:lnSpc>
              <a:buNone/>
            </a:pPr>
            <a:r>
              <a:rPr lang="en-US" altLang="zh-CN" dirty="0"/>
              <a:t>  </a:t>
            </a:r>
            <a:r>
              <a:rPr lang="en-US" altLang="zh-CN" dirty="0">
                <a:solidFill>
                  <a:schemeClr val="accent4">
                    <a:lumMod val="75000"/>
                    <a:lumOff val="25000"/>
                  </a:schemeClr>
                </a:solidFill>
              </a:rPr>
              <a:t>The normal order is:</a:t>
            </a:r>
          </a:p>
          <a:p>
            <a:pPr marL="0" indent="0">
              <a:lnSpc>
                <a:spcPts val="4000"/>
              </a:lnSpc>
              <a:buNone/>
            </a:pPr>
            <a:r>
              <a:rPr lang="en-US" altLang="zh-CN" dirty="0">
                <a:solidFill>
                  <a:schemeClr val="accent4"/>
                </a:solidFill>
              </a:rPr>
              <a:t>       </a:t>
            </a:r>
            <a:r>
              <a:rPr lang="en-US" altLang="zh-CN" dirty="0">
                <a:solidFill>
                  <a:srgbClr val="333399"/>
                </a:solidFill>
              </a:rPr>
              <a:t>The simple phrase “Excuse me” is just as powerful as a thank-you note.</a:t>
            </a:r>
          </a:p>
          <a:p>
            <a:endParaRPr lang="zh-CN" altLang="en-US" dirty="0"/>
          </a:p>
        </p:txBody>
      </p:sp>
    </p:spTree>
    <p:extLst>
      <p:ext uri="{BB962C8B-B14F-4D97-AF65-F5344CB8AC3E}">
        <p14:creationId xmlns:p14="http://schemas.microsoft.com/office/powerpoint/2010/main" val="327665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57554" y="928670"/>
            <a:ext cx="2786082" cy="584775"/>
          </a:xfrm>
          <a:prstGeom prst="rect">
            <a:avLst/>
          </a:prstGeom>
          <a:noFill/>
        </p:spPr>
        <p:txBody>
          <a:bodyPr wrap="square" rtlCol="0">
            <a:spAutoFit/>
          </a:bodyPr>
          <a:lstStyle/>
          <a:p>
            <a:r>
              <a:rPr lang="en-US" altLang="zh-CN" dirty="0">
                <a:solidFill>
                  <a:srgbClr val="C00000"/>
                </a:solidFill>
              </a:rPr>
              <a:t>Magic Words</a:t>
            </a:r>
            <a:endParaRPr lang="zh-CN" altLang="en-US" dirty="0">
              <a:solidFill>
                <a:srgbClr val="C00000"/>
              </a:solidFill>
            </a:endParaRPr>
          </a:p>
        </p:txBody>
      </p:sp>
      <p:pic>
        <p:nvPicPr>
          <p:cNvPr id="43010" name="Picture 2" descr="C:\Users\Administrator\Desktop\ffpic0301dfgdfer01072_副本.jpg"/>
          <p:cNvPicPr>
            <a:picLocks noChangeAspect="1" noChangeArrowheads="1"/>
          </p:cNvPicPr>
          <p:nvPr/>
        </p:nvPicPr>
        <p:blipFill>
          <a:blip r:embed="rId2"/>
          <a:srcRect/>
          <a:stretch>
            <a:fillRect/>
          </a:stretch>
        </p:blipFill>
        <p:spPr bwMode="auto">
          <a:xfrm>
            <a:off x="785786" y="1714488"/>
            <a:ext cx="4216434" cy="2286016"/>
          </a:xfrm>
          <a:prstGeom prst="rect">
            <a:avLst/>
          </a:prstGeom>
          <a:noFill/>
        </p:spPr>
      </p:pic>
      <p:sp>
        <p:nvSpPr>
          <p:cNvPr id="11" name="TextBox 10"/>
          <p:cNvSpPr txBox="1"/>
          <p:nvPr/>
        </p:nvSpPr>
        <p:spPr>
          <a:xfrm>
            <a:off x="285720" y="285728"/>
            <a:ext cx="3643338" cy="584775"/>
          </a:xfrm>
          <a:prstGeom prst="rect">
            <a:avLst/>
          </a:prstGeom>
          <a:noFill/>
        </p:spPr>
        <p:txBody>
          <a:bodyPr wrap="square" rtlCol="0">
            <a:spAutoFit/>
          </a:bodyPr>
          <a:lstStyle/>
          <a:p>
            <a:r>
              <a:rPr lang="en-US" altLang="zh-CN" dirty="0"/>
              <a:t>Detailed Reading</a:t>
            </a:r>
            <a:endParaRPr lang="zh-CN" altLang="en-US" dirty="0"/>
          </a:p>
        </p:txBody>
      </p:sp>
      <p:pic>
        <p:nvPicPr>
          <p:cNvPr id="10" name="Picture 8" descr="WoodenBarrel3DModelZoom"/>
          <p:cNvPicPr>
            <a:picLocks noChangeAspect="1" noChangeArrowheads="1"/>
          </p:cNvPicPr>
          <p:nvPr/>
        </p:nvPicPr>
        <p:blipFill>
          <a:blip r:embed="rId3"/>
          <a:srcRect/>
          <a:stretch>
            <a:fillRect/>
          </a:stretch>
        </p:blipFill>
        <p:spPr bwMode="auto">
          <a:xfrm>
            <a:off x="5857884" y="1714488"/>
            <a:ext cx="2359040" cy="2354796"/>
          </a:xfrm>
          <a:prstGeom prst="rect">
            <a:avLst/>
          </a:prstGeom>
          <a:noFill/>
          <a:ln w="9525">
            <a:noFill/>
            <a:miter lim="800000"/>
            <a:headEnd/>
            <a:tailEnd/>
          </a:ln>
        </p:spPr>
      </p:pic>
      <p:sp>
        <p:nvSpPr>
          <p:cNvPr id="12" name="TextBox 11"/>
          <p:cNvSpPr txBox="1"/>
          <p:nvPr/>
        </p:nvSpPr>
        <p:spPr>
          <a:xfrm>
            <a:off x="5429256" y="4286256"/>
            <a:ext cx="3428992" cy="861774"/>
          </a:xfrm>
          <a:prstGeom prst="rect">
            <a:avLst/>
          </a:prstGeom>
          <a:noFill/>
        </p:spPr>
        <p:txBody>
          <a:bodyPr wrap="square" rtlCol="0">
            <a:spAutoFit/>
          </a:bodyPr>
          <a:lstStyle/>
          <a:p>
            <a:pPr algn="l">
              <a:lnSpc>
                <a:spcPts val="3000"/>
              </a:lnSpc>
            </a:pPr>
            <a:r>
              <a:rPr lang="en-US" altLang="zh-CN" sz="2000" dirty="0">
                <a:solidFill>
                  <a:srgbClr val="333399"/>
                </a:solidFill>
              </a:rPr>
              <a:t>Barrel down: a figurative expression</a:t>
            </a:r>
            <a:r>
              <a:rPr lang="en-US" altLang="zh-CN" dirty="0"/>
              <a:t>:</a:t>
            </a:r>
            <a:endParaRPr lang="zh-CN" altLang="en-US" dirty="0"/>
          </a:p>
        </p:txBody>
      </p:sp>
      <p:sp>
        <p:nvSpPr>
          <p:cNvPr id="14" name="TextBox 13"/>
          <p:cNvSpPr txBox="1"/>
          <p:nvPr/>
        </p:nvSpPr>
        <p:spPr>
          <a:xfrm>
            <a:off x="642910" y="4143380"/>
            <a:ext cx="4286280" cy="2015936"/>
          </a:xfrm>
          <a:prstGeom prst="rect">
            <a:avLst/>
          </a:prstGeom>
          <a:noFill/>
        </p:spPr>
        <p:txBody>
          <a:bodyPr wrap="square" rtlCol="0">
            <a:spAutoFit/>
          </a:bodyPr>
          <a:lstStyle/>
          <a:p>
            <a:pPr algn="l">
              <a:lnSpc>
                <a:spcPts val="3000"/>
              </a:lnSpc>
            </a:pPr>
            <a:r>
              <a:rPr lang="en-US" altLang="zh-CN" sz="2400" dirty="0">
                <a:solidFill>
                  <a:schemeClr val="tx1"/>
                </a:solidFill>
              </a:rPr>
              <a:t>   </a:t>
            </a:r>
            <a:r>
              <a:rPr lang="en-US" altLang="zh-CN" sz="2000" dirty="0">
                <a:solidFill>
                  <a:srgbClr val="333399"/>
                </a:solidFill>
              </a:rPr>
              <a:t>When someone knocks an enormous carry-on bag into your head when he’s barreling down the aisle and doesn’t bother to say he’s sorry……</a:t>
            </a:r>
            <a:endParaRPr lang="zh-CN" altLang="en-US" sz="2000" dirty="0">
              <a:solidFill>
                <a:schemeClr val="tx2"/>
              </a:solidFill>
            </a:endParaRPr>
          </a:p>
        </p:txBody>
      </p:sp>
      <p:sp>
        <p:nvSpPr>
          <p:cNvPr id="8" name="TextBox 7"/>
          <p:cNvSpPr txBox="1"/>
          <p:nvPr/>
        </p:nvSpPr>
        <p:spPr>
          <a:xfrm>
            <a:off x="5431240" y="5724792"/>
            <a:ext cx="3428992" cy="400110"/>
          </a:xfrm>
          <a:prstGeom prst="rect">
            <a:avLst/>
          </a:prstGeom>
          <a:noFill/>
        </p:spPr>
        <p:txBody>
          <a:bodyPr wrap="square" rtlCol="0">
            <a:spAutoFit/>
          </a:bodyPr>
          <a:lstStyle/>
          <a:p>
            <a:pPr algn="l">
              <a:lnSpc>
                <a:spcPts val="2400"/>
              </a:lnSpc>
            </a:pPr>
            <a:r>
              <a:rPr lang="en-US" altLang="zh-CN" sz="2000" dirty="0">
                <a:solidFill>
                  <a:srgbClr val="333399"/>
                </a:solidFill>
              </a:rPr>
              <a:t>        </a:t>
            </a:r>
            <a:r>
              <a:rPr lang="en-US" altLang="zh-CN" sz="2000" dirty="0">
                <a:solidFill>
                  <a:srgbClr val="C00000"/>
                </a:solidFill>
              </a:rPr>
              <a:t>move quickly</a:t>
            </a:r>
            <a:endParaRPr lang="zh-CN" altLang="en-US" dirty="0">
              <a:solidFill>
                <a:srgbClr val="C00000"/>
              </a:solidFill>
            </a:endParaRPr>
          </a:p>
        </p:txBody>
      </p:sp>
      <p:sp>
        <p:nvSpPr>
          <p:cNvPr id="3" name="下箭头 2"/>
          <p:cNvSpPr/>
          <p:nvPr/>
        </p:nvSpPr>
        <p:spPr bwMode="auto">
          <a:xfrm>
            <a:off x="6897984" y="5148030"/>
            <a:ext cx="414916" cy="527467"/>
          </a:xfrm>
          <a:prstGeom prst="downArrow">
            <a:avLst/>
          </a:prstGeom>
          <a:noFill/>
          <a:ln w="31750" cap="flat" cmpd="dbl" algn="ctr">
            <a:solidFill>
              <a:srgbClr val="CC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blinds(horizontal)">
                                      <p:cBhvr>
                                        <p:cTn id="7" dur="5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8"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42910" y="1857364"/>
            <a:ext cx="8001056" cy="584775"/>
          </a:xfrm>
          <a:prstGeom prst="rect">
            <a:avLst/>
          </a:prstGeom>
          <a:noFill/>
        </p:spPr>
        <p:txBody>
          <a:bodyPr wrap="square" rtlCol="0">
            <a:spAutoFit/>
          </a:bodyPr>
          <a:lstStyle/>
          <a:p>
            <a:pPr algn="l" eaLnBrk="1" hangingPunct="1"/>
            <a:r>
              <a:rPr lang="en-US" altLang="zh-CN" dirty="0">
                <a:solidFill>
                  <a:schemeClr val="tx1"/>
                </a:solidFill>
                <a:latin typeface="Times New Roman" pitchFamily="18" charset="0"/>
                <a:cs typeface="Times New Roman" pitchFamily="18" charset="0"/>
              </a:rPr>
              <a:t>1. _____ </a:t>
            </a:r>
            <a:r>
              <a:rPr lang="en-US" altLang="zh-CN" sz="2800" dirty="0">
                <a:solidFill>
                  <a:schemeClr val="tx1"/>
                </a:solidFill>
                <a:latin typeface="Times New Roman" pitchFamily="18" charset="0"/>
                <a:cs typeface="Times New Roman" pitchFamily="18" charset="0"/>
              </a:rPr>
              <a:t>take a sip of your drink while still chewing. </a:t>
            </a:r>
          </a:p>
        </p:txBody>
      </p:sp>
      <p:sp>
        <p:nvSpPr>
          <p:cNvPr id="9" name="TextBox 8"/>
          <p:cNvSpPr txBox="1"/>
          <p:nvPr/>
        </p:nvSpPr>
        <p:spPr>
          <a:xfrm>
            <a:off x="642910" y="2643182"/>
            <a:ext cx="7286676" cy="584775"/>
          </a:xfrm>
          <a:prstGeom prst="rect">
            <a:avLst/>
          </a:prstGeom>
          <a:noFill/>
        </p:spPr>
        <p:txBody>
          <a:bodyPr wrap="square" rtlCol="0">
            <a:spAutoFit/>
          </a:bodyPr>
          <a:lstStyle/>
          <a:p>
            <a:pPr algn="l"/>
            <a:r>
              <a:rPr lang="en-US" altLang="zh-CN" dirty="0">
                <a:solidFill>
                  <a:schemeClr val="tx1"/>
                </a:solidFill>
                <a:latin typeface="Times New Roman" pitchFamily="18" charset="0"/>
                <a:cs typeface="Times New Roman" pitchFamily="18" charset="0"/>
              </a:rPr>
              <a:t>2. _____ </a:t>
            </a:r>
            <a:r>
              <a:rPr lang="en-US" altLang="zh-CN" sz="2800" dirty="0">
                <a:solidFill>
                  <a:schemeClr val="tx1"/>
                </a:solidFill>
                <a:latin typeface="Times New Roman" pitchFamily="18" charset="0"/>
                <a:cs typeface="Times New Roman" pitchFamily="18" charset="0"/>
              </a:rPr>
              <a:t>apply lipstick at the table after a meal.</a:t>
            </a:r>
            <a:endParaRPr lang="zh-CN" altLang="en-US" sz="2800" dirty="0">
              <a:solidFill>
                <a:schemeClr val="tx1"/>
              </a:solidFill>
              <a:latin typeface="Times New Roman" pitchFamily="18" charset="0"/>
              <a:cs typeface="Times New Roman" pitchFamily="18" charset="0"/>
            </a:endParaRPr>
          </a:p>
        </p:txBody>
      </p:sp>
      <p:sp>
        <p:nvSpPr>
          <p:cNvPr id="10" name="TextBox 9"/>
          <p:cNvSpPr txBox="1"/>
          <p:nvPr/>
        </p:nvSpPr>
        <p:spPr>
          <a:xfrm>
            <a:off x="714348" y="3357562"/>
            <a:ext cx="7858180" cy="584775"/>
          </a:xfrm>
          <a:prstGeom prst="rect">
            <a:avLst/>
          </a:prstGeom>
          <a:noFill/>
        </p:spPr>
        <p:txBody>
          <a:bodyPr wrap="square" rtlCol="0">
            <a:spAutoFit/>
          </a:bodyPr>
          <a:lstStyle/>
          <a:p>
            <a:pPr algn="l"/>
            <a:r>
              <a:rPr lang="en-US" altLang="zh-CN" dirty="0">
                <a:solidFill>
                  <a:schemeClr val="tx1"/>
                </a:solidFill>
                <a:latin typeface="Times New Roman" pitchFamily="18" charset="0"/>
                <a:ea typeface="宋体" charset="-122"/>
                <a:cs typeface="Times New Roman" pitchFamily="18" charset="0"/>
              </a:rPr>
              <a:t>3. ____ </a:t>
            </a:r>
            <a:r>
              <a:rPr lang="en-US" altLang="zh-CN" sz="2800" dirty="0">
                <a:solidFill>
                  <a:schemeClr val="tx1"/>
                </a:solidFill>
                <a:latin typeface="Times New Roman" pitchFamily="18" charset="0"/>
                <a:ea typeface="宋体" charset="-122"/>
                <a:cs typeface="Times New Roman" pitchFamily="18" charset="0"/>
              </a:rPr>
              <a:t>use the napkin to gently wipe your mouth.  </a:t>
            </a:r>
          </a:p>
        </p:txBody>
      </p:sp>
      <p:sp>
        <p:nvSpPr>
          <p:cNvPr id="11" name="TextBox 10"/>
          <p:cNvSpPr txBox="1"/>
          <p:nvPr/>
        </p:nvSpPr>
        <p:spPr>
          <a:xfrm>
            <a:off x="2285984" y="1214422"/>
            <a:ext cx="4786346" cy="584775"/>
          </a:xfrm>
          <a:prstGeom prst="rect">
            <a:avLst/>
          </a:prstGeom>
          <a:noFill/>
        </p:spPr>
        <p:txBody>
          <a:bodyPr wrap="square" rtlCol="0">
            <a:spAutoFit/>
          </a:bodyPr>
          <a:lstStyle/>
          <a:p>
            <a:r>
              <a:rPr lang="en-US" altLang="zh-CN" b="1" dirty="0">
                <a:solidFill>
                  <a:schemeClr val="tx1"/>
                </a:solidFill>
                <a:latin typeface="Times New Roman" pitchFamily="18" charset="0"/>
                <a:cs typeface="Times New Roman" pitchFamily="18" charset="0"/>
              </a:rPr>
              <a:t>Table Manners: Do/Don’t</a:t>
            </a:r>
            <a:endParaRPr lang="zh-CN" altLang="en-US" b="1" dirty="0">
              <a:solidFill>
                <a:schemeClr val="tx1"/>
              </a:solidFill>
              <a:latin typeface="Times New Roman" pitchFamily="18" charset="0"/>
              <a:cs typeface="Times New Roman" pitchFamily="18" charset="0"/>
            </a:endParaRPr>
          </a:p>
        </p:txBody>
      </p:sp>
      <p:pic>
        <p:nvPicPr>
          <p:cNvPr id="12" name="Picture 2" descr="u=3717210221,3142344420&amp;gp=14">
            <a:hlinkClick r:id="rId2"/>
          </p:cNvPr>
          <p:cNvPicPr>
            <a:picLocks noChangeAspect="1" noChangeArrowheads="1"/>
          </p:cNvPicPr>
          <p:nvPr/>
        </p:nvPicPr>
        <p:blipFill>
          <a:blip r:embed="rId3"/>
          <a:srcRect/>
          <a:stretch>
            <a:fillRect/>
          </a:stretch>
        </p:blipFill>
        <p:spPr bwMode="auto">
          <a:xfrm>
            <a:off x="5643570" y="4357694"/>
            <a:ext cx="2685752" cy="2014314"/>
          </a:xfrm>
          <a:prstGeom prst="rect">
            <a:avLst/>
          </a:prstGeom>
          <a:noFill/>
          <a:ln w="9525">
            <a:noFill/>
            <a:miter lim="800000"/>
            <a:headEnd/>
            <a:tailEnd/>
          </a:ln>
        </p:spPr>
      </p:pic>
      <p:sp>
        <p:nvSpPr>
          <p:cNvPr id="13" name="TextBox 12"/>
          <p:cNvSpPr txBox="1"/>
          <p:nvPr/>
        </p:nvSpPr>
        <p:spPr>
          <a:xfrm>
            <a:off x="1000100" y="1857364"/>
            <a:ext cx="1071570" cy="523220"/>
          </a:xfrm>
          <a:prstGeom prst="rect">
            <a:avLst/>
          </a:prstGeom>
          <a:noFill/>
        </p:spPr>
        <p:txBody>
          <a:bodyPr wrap="square" rtlCol="0">
            <a:spAutoFit/>
          </a:bodyPr>
          <a:lstStyle/>
          <a:p>
            <a:r>
              <a:rPr lang="en-US" altLang="zh-CN" sz="2800" dirty="0">
                <a:solidFill>
                  <a:srgbClr val="C00000"/>
                </a:solidFill>
                <a:latin typeface="Times New Roman" pitchFamily="18" charset="0"/>
                <a:cs typeface="Times New Roman" pitchFamily="18" charset="0"/>
              </a:rPr>
              <a:t>Don’t</a:t>
            </a:r>
            <a:endParaRPr lang="zh-CN" altLang="en-US" sz="2800" dirty="0">
              <a:solidFill>
                <a:srgbClr val="C00000"/>
              </a:solidFill>
              <a:latin typeface="Times New Roman" pitchFamily="18" charset="0"/>
              <a:cs typeface="Times New Roman" pitchFamily="18" charset="0"/>
            </a:endParaRPr>
          </a:p>
        </p:txBody>
      </p:sp>
      <p:sp>
        <p:nvSpPr>
          <p:cNvPr id="14" name="TextBox 13"/>
          <p:cNvSpPr txBox="1"/>
          <p:nvPr/>
        </p:nvSpPr>
        <p:spPr>
          <a:xfrm>
            <a:off x="1142976" y="2643182"/>
            <a:ext cx="1071570" cy="523220"/>
          </a:xfrm>
          <a:prstGeom prst="rect">
            <a:avLst/>
          </a:prstGeom>
          <a:noFill/>
        </p:spPr>
        <p:txBody>
          <a:bodyPr wrap="square" rtlCol="0">
            <a:spAutoFit/>
          </a:bodyPr>
          <a:lstStyle/>
          <a:p>
            <a:r>
              <a:rPr lang="en-US" altLang="zh-CN" sz="2800" dirty="0">
                <a:solidFill>
                  <a:srgbClr val="C00000"/>
                </a:solidFill>
                <a:latin typeface="Times New Roman" pitchFamily="18" charset="0"/>
                <a:cs typeface="Times New Roman" pitchFamily="18" charset="0"/>
              </a:rPr>
              <a:t>Don’t</a:t>
            </a:r>
            <a:endParaRPr lang="zh-CN" altLang="en-US" sz="2800" dirty="0">
              <a:solidFill>
                <a:srgbClr val="C00000"/>
              </a:solidFill>
              <a:latin typeface="Times New Roman" pitchFamily="18" charset="0"/>
              <a:cs typeface="Times New Roman" pitchFamily="18" charset="0"/>
            </a:endParaRPr>
          </a:p>
        </p:txBody>
      </p:sp>
      <p:sp>
        <p:nvSpPr>
          <p:cNvPr id="15" name="TextBox 14"/>
          <p:cNvSpPr txBox="1"/>
          <p:nvPr/>
        </p:nvSpPr>
        <p:spPr>
          <a:xfrm>
            <a:off x="928662" y="3357562"/>
            <a:ext cx="1071570" cy="523220"/>
          </a:xfrm>
          <a:prstGeom prst="rect">
            <a:avLst/>
          </a:prstGeom>
          <a:noFill/>
        </p:spPr>
        <p:txBody>
          <a:bodyPr wrap="square" rtlCol="0">
            <a:spAutoFit/>
          </a:bodyPr>
          <a:lstStyle/>
          <a:p>
            <a:r>
              <a:rPr lang="en-US" altLang="zh-CN" sz="2800" dirty="0">
                <a:solidFill>
                  <a:srgbClr val="C00000"/>
                </a:solidFill>
                <a:latin typeface="Times New Roman" pitchFamily="18" charset="0"/>
                <a:cs typeface="Times New Roman" pitchFamily="18" charset="0"/>
              </a:rPr>
              <a:t>Do </a:t>
            </a:r>
            <a:endParaRPr lang="zh-CN" altLang="en-US" sz="2800" dirty="0">
              <a:solidFill>
                <a:srgbClr val="C00000"/>
              </a:solidFill>
              <a:latin typeface="Times New Roman" pitchFamily="18" charset="0"/>
              <a:cs typeface="Times New Roman" pitchFamily="18" charset="0"/>
            </a:endParaRPr>
          </a:p>
        </p:txBody>
      </p:sp>
      <p:sp>
        <p:nvSpPr>
          <p:cNvPr id="16" name="TextBox 15"/>
          <p:cNvSpPr txBox="1"/>
          <p:nvPr/>
        </p:nvSpPr>
        <p:spPr>
          <a:xfrm>
            <a:off x="-108520" y="236738"/>
            <a:ext cx="3998818" cy="584775"/>
          </a:xfrm>
          <a:prstGeom prst="rect">
            <a:avLst/>
          </a:prstGeom>
          <a:noFill/>
        </p:spPr>
        <p:txBody>
          <a:bodyPr wrap="square" rtlCol="0">
            <a:spAutoFit/>
          </a:bodyPr>
          <a:lstStyle/>
          <a:p>
            <a:r>
              <a:rPr lang="en-US" altLang="zh-CN" b="1" dirty="0">
                <a:effectLst>
                  <a:outerShdw blurRad="38100" dist="38100" dir="2700000" algn="tl">
                    <a:srgbClr val="000000">
                      <a:alpha val="43137"/>
                    </a:srgbClr>
                  </a:outerShdw>
                </a:effectLst>
              </a:rPr>
              <a:t>Step 1 Lead-in</a:t>
            </a:r>
            <a:endParaRPr lang="zh-CN" altLang="en-U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4893" y="431202"/>
            <a:ext cx="6553200" cy="563563"/>
          </a:xfrm>
        </p:spPr>
        <p:txBody>
          <a:bodyPr/>
          <a:lstStyle/>
          <a:p>
            <a:r>
              <a:rPr lang="en-US" altLang="zh-CN" dirty="0"/>
              <a:t>Detailed Reading</a:t>
            </a:r>
            <a:br>
              <a:rPr lang="zh-CN" altLang="en-US" dirty="0"/>
            </a:br>
            <a:endParaRPr lang="zh-CN" altLang="en-US" dirty="0"/>
          </a:p>
        </p:txBody>
      </p:sp>
      <p:sp>
        <p:nvSpPr>
          <p:cNvPr id="5" name="TextBox 4"/>
          <p:cNvSpPr txBox="1"/>
          <p:nvPr/>
        </p:nvSpPr>
        <p:spPr>
          <a:xfrm>
            <a:off x="467544" y="1857364"/>
            <a:ext cx="4392488" cy="1261884"/>
          </a:xfrm>
          <a:prstGeom prst="rect">
            <a:avLst/>
          </a:prstGeom>
          <a:noFill/>
        </p:spPr>
        <p:txBody>
          <a:bodyPr wrap="square" rtlCol="0">
            <a:spAutoFit/>
          </a:bodyPr>
          <a:lstStyle/>
          <a:p>
            <a:pPr algn="just"/>
            <a:r>
              <a:rPr lang="en-US" altLang="zh-CN" sz="2800" dirty="0">
                <a:solidFill>
                  <a:schemeClr val="tx1"/>
                </a:solidFill>
              </a:rPr>
              <a:t>   </a:t>
            </a:r>
            <a:r>
              <a:rPr lang="en-US" altLang="zh-CN" sz="2400" dirty="0">
                <a:solidFill>
                  <a:srgbClr val="333399"/>
                </a:solidFill>
              </a:rPr>
              <a:t>When someone does stop and turn around and genuinely apologize</a:t>
            </a:r>
            <a:r>
              <a:rPr lang="en-US" altLang="zh-CN" sz="2400" dirty="0">
                <a:solidFill>
                  <a:schemeClr val="tx2"/>
                </a:solidFill>
              </a:rPr>
              <a:t>……</a:t>
            </a:r>
            <a:endParaRPr lang="zh-CN" altLang="en-US" sz="2400" dirty="0">
              <a:solidFill>
                <a:schemeClr val="tx2"/>
              </a:solidFill>
            </a:endParaRPr>
          </a:p>
        </p:txBody>
      </p:sp>
      <p:sp>
        <p:nvSpPr>
          <p:cNvPr id="6" name="TextBox 5"/>
          <p:cNvSpPr txBox="1"/>
          <p:nvPr/>
        </p:nvSpPr>
        <p:spPr>
          <a:xfrm>
            <a:off x="928662" y="3714752"/>
            <a:ext cx="3643338" cy="830997"/>
          </a:xfrm>
          <a:prstGeom prst="rect">
            <a:avLst/>
          </a:prstGeom>
          <a:solidFill>
            <a:schemeClr val="bg1"/>
          </a:solidFill>
        </p:spPr>
        <p:txBody>
          <a:bodyPr wrap="square" rtlCol="0">
            <a:spAutoFit/>
          </a:bodyPr>
          <a:lstStyle/>
          <a:p>
            <a:pPr algn="l"/>
            <a:r>
              <a:rPr lang="en-US" altLang="zh-CN" sz="2400" dirty="0">
                <a:solidFill>
                  <a:srgbClr val="333399"/>
                </a:solidFill>
              </a:rPr>
              <a:t>It </a:t>
            </a:r>
            <a:r>
              <a:rPr lang="en-US" altLang="zh-CN" sz="2400" dirty="0">
                <a:solidFill>
                  <a:srgbClr val="FF0000"/>
                </a:solidFill>
              </a:rPr>
              <a:t>melt away </a:t>
            </a:r>
            <a:r>
              <a:rPr lang="en-US" altLang="zh-CN" sz="2400" dirty="0">
                <a:solidFill>
                  <a:srgbClr val="333399"/>
                </a:solidFill>
              </a:rPr>
              <a:t>most of the irritation you felt.</a:t>
            </a:r>
          </a:p>
        </p:txBody>
      </p:sp>
      <p:pic>
        <p:nvPicPr>
          <p:cNvPr id="1026" name="Picture 2" descr="http://p3.so.qhimg.com/bdr/_240_/t0167d06a7fc67c7b33.jpg"/>
          <p:cNvPicPr>
            <a:picLocks noChangeAspect="1" noChangeArrowheads="1"/>
          </p:cNvPicPr>
          <p:nvPr/>
        </p:nvPicPr>
        <p:blipFill>
          <a:blip r:embed="rId2"/>
          <a:srcRect/>
          <a:stretch>
            <a:fillRect/>
          </a:stretch>
        </p:blipFill>
        <p:spPr bwMode="auto">
          <a:xfrm>
            <a:off x="5072066" y="1643050"/>
            <a:ext cx="3643338" cy="2928958"/>
          </a:xfrm>
          <a:prstGeom prst="rect">
            <a:avLst/>
          </a:prstGeom>
          <a:noFill/>
        </p:spPr>
      </p:pic>
      <p:sp>
        <p:nvSpPr>
          <p:cNvPr id="8" name="TextBox 7"/>
          <p:cNvSpPr txBox="1"/>
          <p:nvPr/>
        </p:nvSpPr>
        <p:spPr>
          <a:xfrm>
            <a:off x="5000628" y="4929198"/>
            <a:ext cx="3714776" cy="707886"/>
          </a:xfrm>
          <a:prstGeom prst="rect">
            <a:avLst/>
          </a:prstGeom>
          <a:noFill/>
        </p:spPr>
        <p:txBody>
          <a:bodyPr wrap="square" rtlCol="0">
            <a:spAutoFit/>
          </a:bodyPr>
          <a:lstStyle/>
          <a:p>
            <a:pPr algn="l">
              <a:lnSpc>
                <a:spcPts val="2400"/>
              </a:lnSpc>
            </a:pPr>
            <a:r>
              <a:rPr lang="en-US" altLang="zh-CN" sz="2400" dirty="0">
                <a:solidFill>
                  <a:srgbClr val="333399"/>
                </a:solidFill>
              </a:rPr>
              <a:t>Melt away: a figurative expression</a:t>
            </a:r>
            <a:r>
              <a:rPr lang="en-US" altLang="zh-CN" sz="2400" dirty="0"/>
              <a:t>:</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ppt_x"/>
                                          </p:val>
                                        </p:tav>
                                        <p:tav tm="100000">
                                          <p:val>
                                            <p:strVal val="#ppt_x"/>
                                          </p:val>
                                        </p:tav>
                                      </p:tavLst>
                                    </p:anim>
                                    <p:anim calcmode="lin" valueType="num">
                                      <p:cBhvr additive="base">
                                        <p:cTn id="19"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992ACA-FFE8-460B-8E5C-07E7A26361EE}"/>
              </a:ext>
            </a:extLst>
          </p:cNvPr>
          <p:cNvSpPr>
            <a:spLocks noGrp="1"/>
          </p:cNvSpPr>
          <p:nvPr>
            <p:ph type="title"/>
          </p:nvPr>
        </p:nvSpPr>
        <p:spPr>
          <a:xfrm>
            <a:off x="377930" y="404018"/>
            <a:ext cx="6553200" cy="563563"/>
          </a:xfrm>
        </p:spPr>
        <p:txBody>
          <a:bodyPr/>
          <a:lstStyle/>
          <a:p>
            <a:r>
              <a:rPr lang="en-US" altLang="zh-CN" dirty="0"/>
              <a:t>Detailed Reading</a:t>
            </a:r>
            <a:br>
              <a:rPr lang="zh-CN" altLang="en-US" dirty="0"/>
            </a:br>
            <a:endParaRPr lang="zh-CN" altLang="en-US" dirty="0"/>
          </a:p>
        </p:txBody>
      </p:sp>
      <p:sp>
        <p:nvSpPr>
          <p:cNvPr id="3" name="内容占位符 2">
            <a:extLst>
              <a:ext uri="{FF2B5EF4-FFF2-40B4-BE49-F238E27FC236}">
                <a16:creationId xmlns:a16="http://schemas.microsoft.com/office/drawing/2014/main" id="{91F409AD-DB33-4404-AE11-0E627E3F0620}"/>
              </a:ext>
            </a:extLst>
          </p:cNvPr>
          <p:cNvSpPr>
            <a:spLocks noGrp="1"/>
          </p:cNvSpPr>
          <p:nvPr>
            <p:ph idx="1"/>
          </p:nvPr>
        </p:nvSpPr>
        <p:spPr/>
        <p:txBody>
          <a:bodyPr/>
          <a:lstStyle/>
          <a:p>
            <a:pPr marL="0" indent="0">
              <a:buNone/>
            </a:pPr>
            <a:r>
              <a:rPr lang="en-US" altLang="zh-CN" dirty="0">
                <a:solidFill>
                  <a:schemeClr val="accent2"/>
                </a:solidFill>
              </a:rPr>
              <a:t>  …doesn‘t it melt away most ― if not all</a:t>
            </a:r>
            <a:br>
              <a:rPr lang="en-US" altLang="zh-CN" dirty="0">
                <a:solidFill>
                  <a:schemeClr val="accent2"/>
                </a:solidFill>
              </a:rPr>
            </a:br>
            <a:r>
              <a:rPr lang="en-US" altLang="zh-CN" dirty="0">
                <a:solidFill>
                  <a:schemeClr val="accent2"/>
                </a:solidFill>
              </a:rPr>
              <a:t>  ― of the irritation you felt? (L5, Para.7</a:t>
            </a:r>
            <a:r>
              <a:rPr lang="zh-CN" altLang="en-US" dirty="0">
                <a:solidFill>
                  <a:schemeClr val="accent2"/>
                </a:solidFill>
              </a:rPr>
              <a:t>）</a:t>
            </a:r>
            <a:endParaRPr lang="en-US" altLang="zh-CN" dirty="0">
              <a:solidFill>
                <a:schemeClr val="accent2"/>
              </a:solidFill>
            </a:endParaRPr>
          </a:p>
          <a:p>
            <a:endParaRPr lang="en-US" altLang="zh-CN" dirty="0"/>
          </a:p>
          <a:p>
            <a:r>
              <a:rPr lang="en-US" altLang="zh-CN" sz="2400" dirty="0">
                <a:solidFill>
                  <a:schemeClr val="accent1">
                    <a:lumMod val="40000"/>
                    <a:lumOff val="60000"/>
                  </a:schemeClr>
                </a:solidFill>
              </a:rPr>
              <a:t>After you hear someone’s genuine apology, most ― if not all ― of your irritation will naturally disappear.</a:t>
            </a:r>
          </a:p>
          <a:p>
            <a:endParaRPr lang="en-US" altLang="zh-CN" sz="2400" dirty="0"/>
          </a:p>
          <a:p>
            <a:pPr algn="just"/>
            <a:r>
              <a:rPr lang="en-US" altLang="zh-CN" sz="2400" dirty="0"/>
              <a:t>This is a </a:t>
            </a:r>
            <a:r>
              <a:rPr lang="en-US" altLang="zh-CN" sz="2400" dirty="0">
                <a:solidFill>
                  <a:srgbClr val="FF0000"/>
                </a:solidFill>
              </a:rPr>
              <a:t>rhetorical question </a:t>
            </a:r>
            <a:r>
              <a:rPr lang="en-US" altLang="zh-CN" sz="2400" dirty="0"/>
              <a:t>which need not be answered and which must be uttered in a falling tone. A negative rhetorical question is close in meaning to but </a:t>
            </a:r>
            <a:r>
              <a:rPr lang="en-US" altLang="zh-CN" sz="2400" dirty="0">
                <a:solidFill>
                  <a:srgbClr val="FF0000"/>
                </a:solidFill>
              </a:rPr>
              <a:t>more powerful </a:t>
            </a:r>
            <a:r>
              <a:rPr lang="en-US" altLang="zh-CN" sz="2400" dirty="0"/>
              <a:t>in tone than a positive statement.</a:t>
            </a:r>
            <a:endParaRPr lang="zh-CN" altLang="en-US" sz="2400" dirty="0"/>
          </a:p>
        </p:txBody>
      </p:sp>
    </p:spTree>
    <p:extLst>
      <p:ext uri="{BB962C8B-B14F-4D97-AF65-F5344CB8AC3E}">
        <p14:creationId xmlns:p14="http://schemas.microsoft.com/office/powerpoint/2010/main" val="138132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85720" y="285728"/>
            <a:ext cx="3643338" cy="584775"/>
          </a:xfrm>
          <a:prstGeom prst="rect">
            <a:avLst/>
          </a:prstGeom>
          <a:noFill/>
        </p:spPr>
        <p:txBody>
          <a:bodyPr wrap="square" rtlCol="0">
            <a:spAutoFit/>
          </a:bodyPr>
          <a:lstStyle/>
          <a:p>
            <a:r>
              <a:rPr lang="en-US" altLang="zh-CN" dirty="0"/>
              <a:t>Detailed Reading</a:t>
            </a:r>
            <a:endParaRPr lang="zh-CN" altLang="en-US" dirty="0"/>
          </a:p>
        </p:txBody>
      </p:sp>
      <p:pic>
        <p:nvPicPr>
          <p:cNvPr id="5" name="Picture 9" descr="bellhop3"/>
          <p:cNvPicPr>
            <a:picLocks noGrp="1" noChangeAspect="1" noChangeArrowheads="1"/>
          </p:cNvPicPr>
          <p:nvPr>
            <p:ph idx="1"/>
          </p:nvPr>
        </p:nvPicPr>
        <p:blipFill>
          <a:blip r:embed="rId2"/>
          <a:srcRect/>
          <a:stretch>
            <a:fillRect/>
          </a:stretch>
        </p:blipFill>
        <p:spPr bwMode="auto">
          <a:xfrm>
            <a:off x="1043608" y="1844824"/>
            <a:ext cx="2802512" cy="3687204"/>
          </a:xfrm>
          <a:prstGeom prst="rect">
            <a:avLst/>
          </a:prstGeom>
          <a:noFill/>
          <a:ln w="9525">
            <a:noFill/>
            <a:miter lim="800000"/>
            <a:headEnd/>
            <a:tailEnd/>
          </a:ln>
        </p:spPr>
      </p:pic>
      <p:sp>
        <p:nvSpPr>
          <p:cNvPr id="6" name="TextBox 5"/>
          <p:cNvSpPr txBox="1"/>
          <p:nvPr/>
        </p:nvSpPr>
        <p:spPr>
          <a:xfrm>
            <a:off x="4067944" y="2492896"/>
            <a:ext cx="3888432" cy="2090380"/>
          </a:xfrm>
          <a:prstGeom prst="rect">
            <a:avLst/>
          </a:prstGeom>
          <a:noFill/>
        </p:spPr>
        <p:txBody>
          <a:bodyPr wrap="square" rtlCol="0">
            <a:spAutoFit/>
          </a:bodyPr>
          <a:lstStyle/>
          <a:p>
            <a:pPr algn="just">
              <a:lnSpc>
                <a:spcPts val="4000"/>
              </a:lnSpc>
            </a:pPr>
            <a:r>
              <a:rPr lang="en-US" altLang="zh-CN" sz="2800" dirty="0">
                <a:solidFill>
                  <a:schemeClr val="tx2"/>
                </a:solidFill>
              </a:rPr>
              <a:t>He will </a:t>
            </a:r>
            <a:r>
              <a:rPr lang="en-US" altLang="zh-CN" sz="2800" dirty="0">
                <a:solidFill>
                  <a:srgbClr val="C00000"/>
                </a:solidFill>
              </a:rPr>
              <a:t>appreciate a little gesture</a:t>
            </a:r>
            <a:r>
              <a:rPr lang="en-US" altLang="zh-CN" sz="2800" dirty="0">
                <a:solidFill>
                  <a:schemeClr val="tx1"/>
                </a:solidFill>
              </a:rPr>
              <a:t> </a:t>
            </a:r>
            <a:r>
              <a:rPr lang="en-US" altLang="zh-CN" sz="2800" dirty="0">
                <a:solidFill>
                  <a:schemeClr val="tx2"/>
                </a:solidFill>
              </a:rPr>
              <a:t>from you that makes his life </a:t>
            </a:r>
            <a:r>
              <a:rPr lang="en-US" altLang="zh-CN" sz="2800" dirty="0">
                <a:solidFill>
                  <a:srgbClr val="C00000"/>
                </a:solidFill>
              </a:rPr>
              <a:t>a wee bit easier</a:t>
            </a:r>
            <a:r>
              <a:rPr lang="en-US" altLang="zh-CN" sz="2800" dirty="0">
                <a:solidFill>
                  <a:schemeClr val="tx1"/>
                </a:solidFill>
              </a:rPr>
              <a:t>. </a:t>
            </a:r>
            <a:r>
              <a:rPr lang="en-US" altLang="zh-CN" sz="2800" dirty="0">
                <a:solidFill>
                  <a:srgbClr val="C00000"/>
                </a:solidFill>
              </a:rPr>
              <a:t>  </a:t>
            </a:r>
            <a:endParaRPr lang="zh-CN" altLang="en-US" sz="2800"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EB1417-A131-4763-8FCD-D3E838DFA593}"/>
              </a:ext>
            </a:extLst>
          </p:cNvPr>
          <p:cNvSpPr>
            <a:spLocks noGrp="1"/>
          </p:cNvSpPr>
          <p:nvPr>
            <p:ph type="title"/>
          </p:nvPr>
        </p:nvSpPr>
        <p:spPr>
          <a:xfrm>
            <a:off x="251520" y="404018"/>
            <a:ext cx="6553200" cy="563563"/>
          </a:xfrm>
        </p:spPr>
        <p:txBody>
          <a:bodyPr/>
          <a:lstStyle/>
          <a:p>
            <a:r>
              <a:rPr lang="en-US" altLang="zh-CN" dirty="0"/>
              <a:t>Detailed Reading</a:t>
            </a:r>
            <a:br>
              <a:rPr lang="zh-CN" altLang="en-US" dirty="0"/>
            </a:br>
            <a:endParaRPr lang="zh-CN" altLang="en-US" dirty="0"/>
          </a:p>
        </p:txBody>
      </p:sp>
      <p:sp>
        <p:nvSpPr>
          <p:cNvPr id="3" name="内容占位符 2">
            <a:extLst>
              <a:ext uri="{FF2B5EF4-FFF2-40B4-BE49-F238E27FC236}">
                <a16:creationId xmlns:a16="http://schemas.microsoft.com/office/drawing/2014/main" id="{62E1E40D-FEFB-4606-9020-04813A965FCA}"/>
              </a:ext>
            </a:extLst>
          </p:cNvPr>
          <p:cNvSpPr>
            <a:spLocks noGrp="1"/>
          </p:cNvSpPr>
          <p:nvPr>
            <p:ph idx="1"/>
          </p:nvPr>
        </p:nvSpPr>
        <p:spPr/>
        <p:txBody>
          <a:bodyPr/>
          <a:lstStyle/>
          <a:p>
            <a:pPr algn="just"/>
            <a:r>
              <a:rPr lang="en-US" altLang="zh-CN" sz="2400" dirty="0">
                <a:solidFill>
                  <a:schemeClr val="accent2"/>
                </a:solidFill>
              </a:rPr>
              <a:t>Just because his job is to carry my bags doesn’t mean he doesn’t appreciate a little gesture that makes his life a wee bit easier. (L2, Para. 8)</a:t>
            </a:r>
          </a:p>
          <a:p>
            <a:endParaRPr lang="en-US" altLang="zh-CN" sz="2400" dirty="0"/>
          </a:p>
          <a:p>
            <a:pPr marL="0" indent="0">
              <a:buNone/>
            </a:pPr>
            <a:r>
              <a:rPr lang="en-US" altLang="zh-CN" sz="2400" dirty="0">
                <a:solidFill>
                  <a:srgbClr val="FF0000"/>
                </a:solidFill>
              </a:rPr>
              <a:t>   just because: only for the reason that…</a:t>
            </a:r>
          </a:p>
          <a:p>
            <a:pPr algn="just">
              <a:buFont typeface="Wingdings" panose="05000000000000000000" pitchFamily="2" charset="2"/>
              <a:buChar char="Ø"/>
            </a:pPr>
            <a:r>
              <a:rPr lang="en-US" altLang="zh-CN" sz="2400" dirty="0"/>
              <a:t>   I have to leave just because my employment contract expired.</a:t>
            </a:r>
          </a:p>
          <a:p>
            <a:pPr algn="just">
              <a:buFont typeface="Wingdings" panose="05000000000000000000" pitchFamily="2" charset="2"/>
              <a:buChar char="Ø"/>
            </a:pPr>
            <a:r>
              <a:rPr lang="en-US" altLang="zh-CN" sz="2400" dirty="0"/>
              <a:t>   Is she promoted just because she gets on well with everybody?</a:t>
            </a:r>
          </a:p>
        </p:txBody>
      </p:sp>
    </p:spTree>
    <p:extLst>
      <p:ext uri="{BB962C8B-B14F-4D97-AF65-F5344CB8AC3E}">
        <p14:creationId xmlns:p14="http://schemas.microsoft.com/office/powerpoint/2010/main" val="419517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0" y="1082638"/>
            <a:ext cx="3915544" cy="5105400"/>
          </a:xfrm>
        </p:spPr>
        <p:txBody>
          <a:bodyPr/>
          <a:lstStyle/>
          <a:p>
            <a:pPr marL="0" indent="0">
              <a:buNone/>
            </a:pPr>
            <a:endParaRPr lang="en-US" altLang="zh-CN" dirty="0">
              <a:solidFill>
                <a:srgbClr val="C00000"/>
              </a:solidFill>
            </a:endParaRPr>
          </a:p>
          <a:p>
            <a:pPr marL="0" indent="0">
              <a:buNone/>
            </a:pPr>
            <a:endParaRPr lang="en-US" altLang="zh-CN" dirty="0">
              <a:solidFill>
                <a:srgbClr val="C00000"/>
              </a:solidFill>
            </a:endParaRPr>
          </a:p>
          <a:p>
            <a:pPr marL="0" indent="0">
              <a:buNone/>
            </a:pPr>
            <a:endParaRPr lang="en-US" altLang="zh-CN" dirty="0">
              <a:solidFill>
                <a:srgbClr val="C00000"/>
              </a:solidFill>
            </a:endParaRPr>
          </a:p>
          <a:p>
            <a:pPr marL="0" indent="0">
              <a:lnSpc>
                <a:spcPct val="150000"/>
              </a:lnSpc>
              <a:buNone/>
            </a:pPr>
            <a:r>
              <a:rPr lang="en-US" altLang="zh-CN" dirty="0">
                <a:solidFill>
                  <a:srgbClr val="C00000"/>
                </a:solidFill>
              </a:rPr>
              <a:t>Punctuality</a:t>
            </a:r>
            <a:r>
              <a:rPr lang="en-US" altLang="zh-CN" dirty="0"/>
              <a:t> </a:t>
            </a:r>
            <a:r>
              <a:rPr lang="en-US" altLang="zh-CN" dirty="0">
                <a:solidFill>
                  <a:srgbClr val="333399"/>
                </a:solidFill>
              </a:rPr>
              <a:t>is not a thing of the past.</a:t>
            </a:r>
            <a:endParaRPr lang="zh-CN" altLang="en-US" dirty="0">
              <a:solidFill>
                <a:srgbClr val="333399"/>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85" y="1628800"/>
            <a:ext cx="3762175" cy="4013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标题 1">
            <a:extLst>
              <a:ext uri="{FF2B5EF4-FFF2-40B4-BE49-F238E27FC236}">
                <a16:creationId xmlns:a16="http://schemas.microsoft.com/office/drawing/2014/main" id="{58EB1417-A131-4763-8FCD-D3E838DFA593}"/>
              </a:ext>
            </a:extLst>
          </p:cNvPr>
          <p:cNvSpPr>
            <a:spLocks noGrp="1"/>
          </p:cNvSpPr>
          <p:nvPr>
            <p:ph type="title"/>
          </p:nvPr>
        </p:nvSpPr>
        <p:spPr>
          <a:xfrm>
            <a:off x="323528" y="404664"/>
            <a:ext cx="6553200" cy="563563"/>
          </a:xfrm>
        </p:spPr>
        <p:txBody>
          <a:bodyPr/>
          <a:lstStyle/>
          <a:p>
            <a:r>
              <a:rPr lang="en-US" altLang="zh-CN" dirty="0"/>
              <a:t>Detailed Reading</a:t>
            </a:r>
            <a:br>
              <a:rPr lang="zh-CN" altLang="en-US" dirty="0"/>
            </a:br>
            <a:endParaRPr lang="zh-CN" altLang="en-US" dirty="0"/>
          </a:p>
        </p:txBody>
      </p:sp>
    </p:spTree>
    <p:extLst>
      <p:ext uri="{BB962C8B-B14F-4D97-AF65-F5344CB8AC3E}">
        <p14:creationId xmlns:p14="http://schemas.microsoft.com/office/powerpoint/2010/main" val="4257155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79712" y="1285860"/>
            <a:ext cx="5310922" cy="523220"/>
          </a:xfrm>
          <a:prstGeom prst="rect">
            <a:avLst/>
          </a:prstGeom>
          <a:noFill/>
        </p:spPr>
        <p:txBody>
          <a:bodyPr wrap="square" rtlCol="0">
            <a:spAutoFit/>
          </a:bodyPr>
          <a:lstStyle/>
          <a:p>
            <a:r>
              <a:rPr lang="en-US" altLang="zh-CN" sz="2800" b="1" dirty="0">
                <a:solidFill>
                  <a:srgbClr val="333399"/>
                </a:solidFill>
              </a:rPr>
              <a:t>Bringing Manners Home</a:t>
            </a:r>
            <a:endParaRPr lang="zh-CN" altLang="en-US" sz="2800" b="1" dirty="0">
              <a:solidFill>
                <a:srgbClr val="333399"/>
              </a:solidFill>
            </a:endParaRPr>
          </a:p>
        </p:txBody>
      </p:sp>
      <p:pic>
        <p:nvPicPr>
          <p:cNvPr id="1026" name="Picture 2" descr="http://pic13.nipic.com/20110318/2531170_123957714729_2.jpg"/>
          <p:cNvPicPr>
            <a:picLocks noChangeAspect="1" noChangeArrowheads="1"/>
          </p:cNvPicPr>
          <p:nvPr/>
        </p:nvPicPr>
        <p:blipFill>
          <a:blip r:embed="rId2"/>
          <a:srcRect/>
          <a:stretch>
            <a:fillRect/>
          </a:stretch>
        </p:blipFill>
        <p:spPr bwMode="auto">
          <a:xfrm>
            <a:off x="1500166" y="1928802"/>
            <a:ext cx="6500858" cy="4336022"/>
          </a:xfrm>
          <a:prstGeom prst="rect">
            <a:avLst/>
          </a:prstGeom>
          <a:noFill/>
        </p:spPr>
      </p:pic>
      <p:sp>
        <p:nvSpPr>
          <p:cNvPr id="7" name="TextBox 6"/>
          <p:cNvSpPr txBox="1"/>
          <p:nvPr/>
        </p:nvSpPr>
        <p:spPr>
          <a:xfrm>
            <a:off x="535753" y="300788"/>
            <a:ext cx="3643338" cy="584775"/>
          </a:xfrm>
          <a:prstGeom prst="rect">
            <a:avLst/>
          </a:prstGeom>
          <a:noFill/>
        </p:spPr>
        <p:txBody>
          <a:bodyPr wrap="square" rtlCol="0">
            <a:spAutoFit/>
          </a:bodyPr>
          <a:lstStyle/>
          <a:p>
            <a:r>
              <a:rPr lang="en-US" altLang="zh-CN" dirty="0"/>
              <a:t>Detailed Reading</a:t>
            </a:r>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a:extLst>
              <a:ext uri="{FF2B5EF4-FFF2-40B4-BE49-F238E27FC236}">
                <a16:creationId xmlns:a16="http://schemas.microsoft.com/office/drawing/2014/main" id="{8F4F0CB2-F4C4-4CF6-A452-4B15FC17089D}"/>
              </a:ext>
            </a:extLst>
          </p:cNvPr>
          <p:cNvSpPr>
            <a:spLocks noGrp="1" noChangeArrowheads="1"/>
          </p:cNvSpPr>
          <p:nvPr>
            <p:ph type="body" sz="half" idx="1"/>
          </p:nvPr>
        </p:nvSpPr>
        <p:spPr>
          <a:xfrm>
            <a:off x="4584612" y="2420888"/>
            <a:ext cx="4091844" cy="3573463"/>
          </a:xfrm>
        </p:spPr>
        <p:txBody>
          <a:bodyPr/>
          <a:lstStyle/>
          <a:p>
            <a:pPr marL="0" indent="0" algn="just">
              <a:lnSpc>
                <a:spcPts val="4000"/>
              </a:lnSpc>
              <a:buNone/>
            </a:pPr>
            <a:r>
              <a:rPr lang="en-US" altLang="zh-CN" b="1" dirty="0">
                <a:solidFill>
                  <a:schemeClr val="accent6"/>
                </a:solidFill>
              </a:rPr>
              <a:t>    Do you agree with the writer that good manners with our families count the most?  </a:t>
            </a:r>
          </a:p>
        </p:txBody>
      </p:sp>
      <p:pic>
        <p:nvPicPr>
          <p:cNvPr id="123911" name="Picture 7">
            <a:extLst>
              <a:ext uri="{FF2B5EF4-FFF2-40B4-BE49-F238E27FC236}">
                <a16:creationId xmlns:a16="http://schemas.microsoft.com/office/drawing/2014/main" id="{B443C5DE-6E46-40E6-B9AF-4DABAD98B3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39552" y="1196752"/>
            <a:ext cx="3743325" cy="5084762"/>
          </a:xfrm>
          <a:noFill/>
          <a:ln/>
        </p:spPr>
      </p:pic>
      <p:sp>
        <p:nvSpPr>
          <p:cNvPr id="8" name="文本框 7">
            <a:extLst>
              <a:ext uri="{FF2B5EF4-FFF2-40B4-BE49-F238E27FC236}">
                <a16:creationId xmlns:a16="http://schemas.microsoft.com/office/drawing/2014/main" id="{1A659D6A-4E38-4E55-B993-A164D191AE56}"/>
              </a:ext>
            </a:extLst>
          </p:cNvPr>
          <p:cNvSpPr txBox="1"/>
          <p:nvPr/>
        </p:nvSpPr>
        <p:spPr>
          <a:xfrm>
            <a:off x="-701322" y="260648"/>
            <a:ext cx="4577644" cy="584775"/>
          </a:xfrm>
          <a:prstGeom prst="rect">
            <a:avLst/>
          </a:prstGeom>
          <a:noFill/>
        </p:spPr>
        <p:txBody>
          <a:bodyPr wrap="square">
            <a:spAutoFit/>
          </a:bodyPr>
          <a:lstStyle/>
          <a:p>
            <a:r>
              <a:rPr lang="en-US" altLang="zh-CN" dirty="0"/>
              <a:t>Detailed Reading</a:t>
            </a:r>
            <a:endParaRPr lang="zh-CN" altLang="en-US" dirty="0"/>
          </a:p>
        </p:txBody>
      </p:sp>
      <p:pic>
        <p:nvPicPr>
          <p:cNvPr id="5"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animEffect transition="in" filter="strips(downLeft)">
                                      <p:cBhvr>
                                        <p:cTn id="7" dur="500"/>
                                        <p:tgtEl>
                                          <p:spTgt spid="1239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a:extLst>
              <a:ext uri="{FF2B5EF4-FFF2-40B4-BE49-F238E27FC236}">
                <a16:creationId xmlns:a16="http://schemas.microsoft.com/office/drawing/2014/main" id="{D8E05A4F-025E-43E0-8596-16819BE38486}"/>
              </a:ext>
            </a:extLst>
          </p:cNvPr>
          <p:cNvSpPr>
            <a:spLocks noGrp="1" noChangeArrowheads="1"/>
          </p:cNvSpPr>
          <p:nvPr>
            <p:ph type="body" sz="half" idx="1"/>
          </p:nvPr>
        </p:nvSpPr>
        <p:spPr>
          <a:xfrm>
            <a:off x="611560" y="1196752"/>
            <a:ext cx="8135118" cy="3657600"/>
          </a:xfrm>
        </p:spPr>
        <p:txBody>
          <a:bodyPr/>
          <a:lstStyle/>
          <a:p>
            <a:pPr marL="0" indent="0">
              <a:buNone/>
            </a:pPr>
            <a:r>
              <a:rPr lang="en-US" altLang="zh-CN" sz="2400" dirty="0">
                <a:solidFill>
                  <a:schemeClr val="accent6"/>
                </a:solidFill>
              </a:rPr>
              <a:t>for heaven</a:t>
            </a:r>
            <a:r>
              <a:rPr lang="en-US" altLang="zh-CN" sz="2400" dirty="0">
                <a:solidFill>
                  <a:schemeClr val="accent6"/>
                </a:solidFill>
                <a:latin typeface="Arial" panose="020B0604020202020204" pitchFamily="34" charset="0"/>
              </a:rPr>
              <a:t>’</a:t>
            </a:r>
            <a:r>
              <a:rPr lang="en-US" altLang="zh-CN" sz="2400" dirty="0">
                <a:solidFill>
                  <a:schemeClr val="accent6"/>
                </a:solidFill>
              </a:rPr>
              <a:t>s sake: </a:t>
            </a:r>
            <a:r>
              <a:rPr lang="zh-CN" altLang="en-US" sz="2400" dirty="0">
                <a:solidFill>
                  <a:schemeClr val="accent6"/>
                </a:solidFill>
              </a:rPr>
              <a:t>看在上帝的份上</a:t>
            </a:r>
          </a:p>
          <a:p>
            <a:pPr marL="0" indent="0">
              <a:buNone/>
            </a:pPr>
            <a:r>
              <a:rPr lang="en-US" altLang="zh-CN" sz="2400" dirty="0"/>
              <a:t>   </a:t>
            </a:r>
            <a:r>
              <a:rPr lang="en-US" altLang="zh-CN" sz="2400" dirty="0">
                <a:solidFill>
                  <a:srgbClr val="C00000"/>
                </a:solidFill>
              </a:rPr>
              <a:t>for God's sake</a:t>
            </a:r>
          </a:p>
          <a:p>
            <a:pPr marL="0" indent="0">
              <a:buNone/>
            </a:pPr>
            <a:r>
              <a:rPr lang="en-US" altLang="zh-CN" sz="2400" dirty="0">
                <a:solidFill>
                  <a:srgbClr val="C00000"/>
                </a:solidFill>
              </a:rPr>
              <a:t>   for goodness' sake</a:t>
            </a:r>
          </a:p>
          <a:p>
            <a:pPr marL="0" indent="0">
              <a:buNone/>
            </a:pPr>
            <a:r>
              <a:rPr lang="en-US" altLang="zh-CN" sz="2400" dirty="0">
                <a:solidFill>
                  <a:srgbClr val="C00000"/>
                </a:solidFill>
              </a:rPr>
              <a:t>   for Pete</a:t>
            </a:r>
            <a:r>
              <a:rPr lang="en-US" altLang="zh-CN" sz="2400" dirty="0">
                <a:solidFill>
                  <a:srgbClr val="C00000"/>
                </a:solidFill>
                <a:latin typeface="Arial" panose="020B0604020202020204" pitchFamily="34" charset="0"/>
              </a:rPr>
              <a:t>’</a:t>
            </a:r>
            <a:r>
              <a:rPr lang="en-US" altLang="zh-CN" sz="2400" dirty="0">
                <a:solidFill>
                  <a:srgbClr val="C00000"/>
                </a:solidFill>
              </a:rPr>
              <a:t>s sake</a:t>
            </a:r>
          </a:p>
          <a:p>
            <a:pPr marL="0" indent="0">
              <a:buNone/>
            </a:pPr>
            <a:endParaRPr lang="en-US" altLang="zh-CN" sz="2400" dirty="0">
              <a:solidFill>
                <a:schemeClr val="accent6"/>
              </a:solidFill>
            </a:endParaRPr>
          </a:p>
          <a:p>
            <a:pPr marL="0" indent="0">
              <a:lnSpc>
                <a:spcPts val="3500"/>
              </a:lnSpc>
              <a:buNone/>
            </a:pPr>
            <a:r>
              <a:rPr lang="en-US" altLang="zh-CN" sz="2400" dirty="0">
                <a:solidFill>
                  <a:schemeClr val="accent6"/>
                </a:solidFill>
              </a:rPr>
              <a:t>It can be used when one asks strongly for something.</a:t>
            </a:r>
          </a:p>
          <a:p>
            <a:pPr marL="0" indent="0">
              <a:lnSpc>
                <a:spcPts val="3500"/>
              </a:lnSpc>
              <a:buNone/>
            </a:pPr>
            <a:r>
              <a:rPr lang="en-US" altLang="zh-CN" sz="2400" i="1" dirty="0">
                <a:solidFill>
                  <a:schemeClr val="tx1">
                    <a:lumMod val="60000"/>
                    <a:lumOff val="40000"/>
                  </a:schemeClr>
                </a:solidFill>
              </a:rPr>
              <a:t>For heaven’s sake, don’t let her know what I told you!</a:t>
            </a:r>
          </a:p>
        </p:txBody>
      </p:sp>
      <p:pic>
        <p:nvPicPr>
          <p:cNvPr id="126981" name="Picture 5">
            <a:extLst>
              <a:ext uri="{FF2B5EF4-FFF2-40B4-BE49-F238E27FC236}">
                <a16:creationId xmlns:a16="http://schemas.microsoft.com/office/drawing/2014/main" id="{18F0FC0C-9EEF-419D-8382-BE97E1B30F89}"/>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588223" y="1268760"/>
            <a:ext cx="2294181" cy="1944216"/>
          </a:xfrm>
        </p:spPr>
      </p:pic>
      <p:sp>
        <p:nvSpPr>
          <p:cNvPr id="6" name="文本框 5">
            <a:extLst>
              <a:ext uri="{FF2B5EF4-FFF2-40B4-BE49-F238E27FC236}">
                <a16:creationId xmlns:a16="http://schemas.microsoft.com/office/drawing/2014/main" id="{BEAAF878-F7EA-47DB-BF1A-391010BFC0F1}"/>
              </a:ext>
            </a:extLst>
          </p:cNvPr>
          <p:cNvSpPr txBox="1"/>
          <p:nvPr/>
        </p:nvSpPr>
        <p:spPr>
          <a:xfrm>
            <a:off x="-540568" y="260648"/>
            <a:ext cx="4577644" cy="584775"/>
          </a:xfrm>
          <a:prstGeom prst="rect">
            <a:avLst/>
          </a:prstGeom>
          <a:noFill/>
        </p:spPr>
        <p:txBody>
          <a:bodyPr wrap="square">
            <a:spAutoFit/>
          </a:bodyPr>
          <a:lstStyle/>
          <a:p>
            <a:r>
              <a:rPr lang="en-US" altLang="zh-CN" dirty="0"/>
              <a:t>Detailed Reading</a:t>
            </a:r>
            <a:endParaRPr lang="zh-CN" altLang="en-US" dirty="0"/>
          </a:p>
        </p:txBody>
      </p:sp>
      <p:pic>
        <p:nvPicPr>
          <p:cNvPr id="5" name="Picture 2" descr="C:\Users\lenovo\Documents\Tencent Files\458598946\FileRecv\泰州学院校徽.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979">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9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half" idx="1"/>
          </p:nvPr>
        </p:nvSpPr>
        <p:spPr>
          <a:xfrm>
            <a:off x="395536" y="1268759"/>
            <a:ext cx="8748464" cy="3657600"/>
          </a:xfrm>
        </p:spPr>
        <p:txBody>
          <a:bodyPr/>
          <a:lstStyle/>
          <a:p>
            <a:pPr marL="0" indent="0">
              <a:buNone/>
            </a:pPr>
            <a:r>
              <a:rPr lang="en-US" altLang="zh-CN" sz="2400" dirty="0">
                <a:solidFill>
                  <a:srgbClr val="333399"/>
                </a:solidFill>
              </a:rPr>
              <a:t>   </a:t>
            </a:r>
            <a:r>
              <a:rPr lang="en-US" altLang="zh-CN" sz="2400" i="1" dirty="0">
                <a:solidFill>
                  <a:schemeClr val="accent2"/>
                </a:solidFill>
              </a:rPr>
              <a:t>That’s where is counts the most because those   </a:t>
            </a:r>
          </a:p>
          <a:p>
            <a:pPr marL="0" indent="0">
              <a:buNone/>
            </a:pPr>
            <a:r>
              <a:rPr lang="en-US" altLang="zh-CN" sz="2400" i="1" dirty="0">
                <a:solidFill>
                  <a:schemeClr val="accent2"/>
                </a:solidFill>
              </a:rPr>
              <a:t>   are the people we love the most.</a:t>
            </a:r>
          </a:p>
          <a:p>
            <a:pPr marL="0" indent="0">
              <a:buNone/>
            </a:pPr>
            <a:r>
              <a:rPr lang="en-US" altLang="zh-CN" sz="2400" dirty="0">
                <a:solidFill>
                  <a:srgbClr val="333399"/>
                </a:solidFill>
              </a:rPr>
              <a:t>    </a:t>
            </a:r>
            <a:endParaRPr lang="zh-CN" altLang="en-US" sz="2400" dirty="0">
              <a:solidFill>
                <a:srgbClr val="333399"/>
              </a:solidFill>
            </a:endParaRPr>
          </a:p>
        </p:txBody>
      </p:sp>
      <p:sp>
        <p:nvSpPr>
          <p:cNvPr id="6" name="文本框 5">
            <a:extLst>
              <a:ext uri="{FF2B5EF4-FFF2-40B4-BE49-F238E27FC236}">
                <a16:creationId xmlns:a16="http://schemas.microsoft.com/office/drawing/2014/main" id="{BEAAF878-F7EA-47DB-BF1A-391010BFC0F1}"/>
              </a:ext>
            </a:extLst>
          </p:cNvPr>
          <p:cNvSpPr txBox="1"/>
          <p:nvPr/>
        </p:nvSpPr>
        <p:spPr>
          <a:xfrm>
            <a:off x="-540568" y="260648"/>
            <a:ext cx="4577644" cy="584775"/>
          </a:xfrm>
          <a:prstGeom prst="rect">
            <a:avLst/>
          </a:prstGeom>
          <a:noFill/>
        </p:spPr>
        <p:txBody>
          <a:bodyPr wrap="square">
            <a:spAutoFit/>
          </a:bodyPr>
          <a:lstStyle/>
          <a:p>
            <a:r>
              <a:rPr lang="en-US" altLang="zh-CN" dirty="0"/>
              <a:t>Detailed Reading</a:t>
            </a:r>
            <a:endParaRPr lang="zh-CN" altLang="en-US" dirty="0"/>
          </a:p>
        </p:txBody>
      </p:sp>
      <p:pic>
        <p:nvPicPr>
          <p:cNvPr id="7" name="Picture 2" descr="C:\Users\lenovo\Documents\Tencent Files\458598946\FileRecv\泰州学院校徽.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172952"/>
            <a:ext cx="1835696" cy="1095807"/>
          </a:xfrm>
          <a:prstGeom prst="rect">
            <a:avLst/>
          </a:prstGeom>
          <a:noFill/>
          <a:extLst>
            <a:ext uri="{909E8E84-426E-40DD-AFC4-6F175D3DCCD1}">
              <a14:hiddenFill xmlns:a14="http://schemas.microsoft.com/office/drawing/2010/main">
                <a:solidFill>
                  <a:srgbClr val="FFFFFF"/>
                </a:solidFill>
              </a14:hiddenFill>
            </a:ext>
          </a:extLst>
        </p:spPr>
      </p:pic>
      <p:sp>
        <p:nvSpPr>
          <p:cNvPr id="10" name="椭圆 9"/>
          <p:cNvSpPr/>
          <p:nvPr/>
        </p:nvSpPr>
        <p:spPr bwMode="auto">
          <a:xfrm>
            <a:off x="899592" y="2276872"/>
            <a:ext cx="3672408" cy="1800200"/>
          </a:xfrm>
          <a:prstGeom prst="ellipse">
            <a:avLst/>
          </a:prstGeom>
          <a:no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just" defTabSz="914400" rtl="0" eaLnBrk="1" fontAlgn="base" latinLnBrk="0" hangingPunct="1">
              <a:lnSpc>
                <a:spcPts val="2800"/>
              </a:lnSpc>
              <a:spcBef>
                <a:spcPct val="0"/>
              </a:spcBef>
              <a:spcAft>
                <a:spcPct val="0"/>
              </a:spcAft>
              <a:buClrTx/>
              <a:buSzTx/>
              <a:buFontTx/>
              <a:buNone/>
              <a:tabLst/>
            </a:pPr>
            <a:r>
              <a:rPr kumimoji="0" lang="en-US" altLang="zh-CN" sz="1800" b="1" i="0" u="none" strike="noStrike" cap="none" normalizeH="0" baseline="0" dirty="0">
                <a:ln>
                  <a:noFill/>
                </a:ln>
                <a:solidFill>
                  <a:srgbClr val="333399"/>
                </a:solidFill>
                <a:effectLst/>
                <a:latin typeface="Verdana" pitchFamily="34" charset="0"/>
              </a:rPr>
              <a:t>To say “</a:t>
            </a:r>
            <a:r>
              <a:rPr kumimoji="0" lang="en-US" altLang="zh-CN" sz="1800" b="1" i="0" u="none" strike="noStrike" cap="none" normalizeH="0" baseline="0" dirty="0">
                <a:ln>
                  <a:noFill/>
                </a:ln>
                <a:solidFill>
                  <a:srgbClr val="C00000"/>
                </a:solidFill>
                <a:effectLst/>
                <a:latin typeface="Verdana" pitchFamily="34" charset="0"/>
              </a:rPr>
              <a:t>Thank</a:t>
            </a:r>
            <a:r>
              <a:rPr kumimoji="0" lang="en-US" altLang="zh-CN" sz="1800" b="1" i="0" u="none" strike="noStrike" cap="none" normalizeH="0" dirty="0">
                <a:ln>
                  <a:noFill/>
                </a:ln>
                <a:solidFill>
                  <a:srgbClr val="C00000"/>
                </a:solidFill>
                <a:effectLst/>
                <a:latin typeface="Verdana" pitchFamily="34" charset="0"/>
              </a:rPr>
              <a:t> you</a:t>
            </a:r>
            <a:r>
              <a:rPr kumimoji="0" lang="en-US" altLang="zh-CN" sz="1800" b="1" i="0" u="none" strike="noStrike" cap="none" normalizeH="0" dirty="0">
                <a:ln>
                  <a:noFill/>
                </a:ln>
                <a:solidFill>
                  <a:srgbClr val="333399"/>
                </a:solidFill>
                <a:effectLst/>
                <a:latin typeface="Verdana" pitchFamily="34" charset="0"/>
              </a:rPr>
              <a:t>” or </a:t>
            </a:r>
            <a:r>
              <a:rPr kumimoji="0" lang="en-US" altLang="zh-CN" sz="1800" b="1" i="0" u="none" strike="noStrike" cap="none" normalizeH="0" dirty="0">
                <a:ln>
                  <a:noFill/>
                </a:ln>
                <a:solidFill>
                  <a:srgbClr val="C00000"/>
                </a:solidFill>
                <a:effectLst/>
                <a:latin typeface="Verdana" pitchFamily="34" charset="0"/>
              </a:rPr>
              <a:t>“I love you</a:t>
            </a:r>
            <a:r>
              <a:rPr kumimoji="0" lang="en-US" altLang="zh-CN" sz="1800" b="1" i="0" u="none" strike="noStrike" cap="none" normalizeH="0" dirty="0">
                <a:ln>
                  <a:noFill/>
                </a:ln>
                <a:solidFill>
                  <a:srgbClr val="333399"/>
                </a:solidFill>
                <a:effectLst/>
                <a:latin typeface="Verdana" pitchFamily="34" charset="0"/>
              </a:rPr>
              <a:t>” to your spouse</a:t>
            </a:r>
            <a:endParaRPr kumimoji="0" lang="zh-CN" altLang="en-US" sz="1800" b="1" i="0" u="none" strike="noStrike" cap="none" normalizeH="0" baseline="0" dirty="0">
              <a:ln>
                <a:noFill/>
              </a:ln>
              <a:solidFill>
                <a:srgbClr val="333399"/>
              </a:solidFill>
              <a:effectLst/>
              <a:latin typeface="Verdana" pitchFamily="34" charset="0"/>
            </a:endParaRPr>
          </a:p>
        </p:txBody>
      </p:sp>
      <p:sp>
        <p:nvSpPr>
          <p:cNvPr id="12" name="椭圆 11"/>
          <p:cNvSpPr/>
          <p:nvPr/>
        </p:nvSpPr>
        <p:spPr bwMode="auto">
          <a:xfrm>
            <a:off x="796932" y="4235287"/>
            <a:ext cx="3877728" cy="1800200"/>
          </a:xfrm>
          <a:prstGeom prst="ellipse">
            <a:avLst/>
          </a:prstGeom>
          <a:no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just" defTabSz="914400" rtl="0" eaLnBrk="1" fontAlgn="base" latinLnBrk="0" hangingPunct="1">
              <a:lnSpc>
                <a:spcPts val="2800"/>
              </a:lnSpc>
              <a:spcBef>
                <a:spcPct val="0"/>
              </a:spcBef>
              <a:spcAft>
                <a:spcPct val="0"/>
              </a:spcAft>
              <a:buClrTx/>
              <a:buSzTx/>
              <a:buFontTx/>
              <a:buNone/>
              <a:tabLst/>
            </a:pPr>
            <a:r>
              <a:rPr kumimoji="0" lang="en-US" altLang="zh-CN" sz="1800" b="1" i="0" u="none" strike="noStrike" cap="none" normalizeH="0" baseline="0" dirty="0">
                <a:ln>
                  <a:noFill/>
                </a:ln>
                <a:solidFill>
                  <a:srgbClr val="333399"/>
                </a:solidFill>
                <a:effectLst/>
                <a:latin typeface="Verdana" pitchFamily="34" charset="0"/>
              </a:rPr>
              <a:t>Bringing home the most </a:t>
            </a:r>
            <a:r>
              <a:rPr kumimoji="0" lang="en-US" altLang="zh-CN" sz="1800" b="1" i="0" u="none" strike="noStrike" cap="none" normalizeH="0" baseline="0" dirty="0">
                <a:ln>
                  <a:noFill/>
                </a:ln>
                <a:solidFill>
                  <a:srgbClr val="C00000"/>
                </a:solidFill>
                <a:effectLst/>
                <a:latin typeface="Verdana" pitchFamily="34" charset="0"/>
              </a:rPr>
              <a:t>insignificant little</a:t>
            </a:r>
            <a:r>
              <a:rPr kumimoji="0" lang="en-US" altLang="zh-CN" sz="1800" b="1" i="0" u="none" strike="noStrike" cap="none" normalizeH="0" dirty="0">
                <a:ln>
                  <a:noFill/>
                </a:ln>
                <a:solidFill>
                  <a:srgbClr val="C00000"/>
                </a:solidFill>
                <a:effectLst/>
                <a:latin typeface="Verdana" pitchFamily="34" charset="0"/>
              </a:rPr>
              <a:t> presents </a:t>
            </a:r>
            <a:r>
              <a:rPr kumimoji="0" lang="en-US" altLang="zh-CN" sz="1800" b="1" i="0" u="none" strike="noStrike" cap="none" normalizeH="0" dirty="0">
                <a:ln>
                  <a:noFill/>
                </a:ln>
                <a:solidFill>
                  <a:srgbClr val="333399"/>
                </a:solidFill>
                <a:effectLst/>
                <a:latin typeface="Verdana" pitchFamily="34" charset="0"/>
              </a:rPr>
              <a:t>for people you cherish</a:t>
            </a:r>
            <a:endParaRPr kumimoji="0" lang="zh-CN" altLang="en-US" sz="1800" b="1" i="0" u="none" strike="noStrike" cap="none" normalizeH="0" baseline="0" dirty="0">
              <a:ln>
                <a:noFill/>
              </a:ln>
              <a:solidFill>
                <a:srgbClr val="333399"/>
              </a:solidFill>
              <a:effectLst/>
              <a:latin typeface="Verdana" pitchFamily="34" charset="0"/>
            </a:endParaRP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3542" y="2132856"/>
            <a:ext cx="2800350"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左箭头 13"/>
          <p:cNvSpPr/>
          <p:nvPr/>
        </p:nvSpPr>
        <p:spPr bwMode="auto">
          <a:xfrm flipV="1">
            <a:off x="4778455" y="3050958"/>
            <a:ext cx="761436" cy="252028"/>
          </a:xfrm>
          <a:prstGeom prst="leftArrow">
            <a:avLst/>
          </a:prstGeom>
          <a:solidFill>
            <a:srgbClr val="DE9254">
              <a:alpha val="91000"/>
            </a:srgbClr>
          </a:solidFill>
          <a:ln w="19050" cap="flat" cmpd="dbl" algn="ctr">
            <a:solidFill>
              <a:srgbClr val="FF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9355" y="4437112"/>
            <a:ext cx="3057897" cy="181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左箭头 18"/>
          <p:cNvSpPr/>
          <p:nvPr/>
        </p:nvSpPr>
        <p:spPr bwMode="auto">
          <a:xfrm flipV="1">
            <a:off x="4832106" y="5135387"/>
            <a:ext cx="761436" cy="252028"/>
          </a:xfrm>
          <a:prstGeom prst="leftArrow">
            <a:avLst/>
          </a:prstGeom>
          <a:solidFill>
            <a:srgbClr val="DE9254">
              <a:alpha val="91000"/>
            </a:srgbClr>
          </a:solidFill>
          <a:ln w="19050" cap="flat" cmpd="dbl" algn="ctr">
            <a:solidFill>
              <a:srgbClr val="FF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Tree>
    <p:extLst>
      <p:ext uri="{BB962C8B-B14F-4D97-AF65-F5344CB8AC3E}">
        <p14:creationId xmlns:p14="http://schemas.microsoft.com/office/powerpoint/2010/main" val="114607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867288-B8BD-4829-82B8-18A7739152ED}"/>
              </a:ext>
            </a:extLst>
          </p:cNvPr>
          <p:cNvSpPr>
            <a:spLocks noGrp="1"/>
          </p:cNvSpPr>
          <p:nvPr>
            <p:ph type="title"/>
          </p:nvPr>
        </p:nvSpPr>
        <p:spPr>
          <a:xfrm>
            <a:off x="323528" y="417164"/>
            <a:ext cx="6553200" cy="563563"/>
          </a:xfrm>
        </p:spPr>
        <p:txBody>
          <a:bodyPr/>
          <a:lstStyle/>
          <a:p>
            <a:r>
              <a:rPr lang="en-US" altLang="zh-CN" dirty="0"/>
              <a:t>Detailed Reading</a:t>
            </a:r>
            <a:br>
              <a:rPr lang="zh-CN" altLang="en-US" dirty="0"/>
            </a:br>
            <a:endParaRPr lang="zh-CN" altLang="en-US" dirty="0"/>
          </a:p>
        </p:txBody>
      </p:sp>
      <p:sp>
        <p:nvSpPr>
          <p:cNvPr id="3" name="内容占位符 2">
            <a:extLst>
              <a:ext uri="{FF2B5EF4-FFF2-40B4-BE49-F238E27FC236}">
                <a16:creationId xmlns:a16="http://schemas.microsoft.com/office/drawing/2014/main" id="{6B0616A9-DD18-499A-8416-8DE881D0BCD4}"/>
              </a:ext>
            </a:extLst>
          </p:cNvPr>
          <p:cNvSpPr>
            <a:spLocks noGrp="1"/>
          </p:cNvSpPr>
          <p:nvPr>
            <p:ph idx="1"/>
          </p:nvPr>
        </p:nvSpPr>
        <p:spPr>
          <a:xfrm>
            <a:off x="381000" y="1066800"/>
            <a:ext cx="8610600" cy="3298304"/>
          </a:xfrm>
        </p:spPr>
        <p:txBody>
          <a:bodyPr/>
          <a:lstStyle/>
          <a:p>
            <a:pPr marL="0" indent="0" algn="just">
              <a:lnSpc>
                <a:spcPts val="3000"/>
              </a:lnSpc>
              <a:buNone/>
            </a:pPr>
            <a:r>
              <a:rPr lang="en-US" altLang="zh-CN" sz="2000" dirty="0">
                <a:solidFill>
                  <a:schemeClr val="accent6"/>
                </a:solidFill>
              </a:rPr>
              <a:t>    Similarly, bringing home the most insignificant little presents for people you cherish will go a long way. (L1,Para.10)</a:t>
            </a:r>
          </a:p>
          <a:p>
            <a:pPr marL="0" indent="0">
              <a:buNone/>
            </a:pPr>
            <a:r>
              <a:rPr lang="en-US" altLang="zh-CN" sz="2000" i="1" dirty="0">
                <a:solidFill>
                  <a:srgbClr val="C00000"/>
                </a:solidFill>
              </a:rPr>
              <a:t>    </a:t>
            </a:r>
            <a:r>
              <a:rPr lang="en-US" altLang="zh-CN" sz="2000" i="1" u="sng" dirty="0">
                <a:solidFill>
                  <a:srgbClr val="C00000"/>
                </a:solidFill>
              </a:rPr>
              <a:t>Where is the predicate of the sentence?</a:t>
            </a:r>
          </a:p>
          <a:p>
            <a:pPr marL="0" indent="0">
              <a:buNone/>
            </a:pPr>
            <a:r>
              <a:rPr lang="en-US" altLang="zh-CN" sz="2000" b="0" dirty="0">
                <a:solidFill>
                  <a:srgbClr val="C00000"/>
                </a:solidFill>
              </a:rPr>
              <a:t> </a:t>
            </a:r>
          </a:p>
          <a:p>
            <a:pPr marL="0" indent="0" algn="ctr">
              <a:buNone/>
            </a:pPr>
            <a:r>
              <a:rPr lang="en-US" altLang="zh-CN" sz="2000" dirty="0">
                <a:solidFill>
                  <a:schemeClr val="tx1">
                    <a:lumMod val="60000"/>
                    <a:lumOff val="40000"/>
                  </a:schemeClr>
                </a:solidFill>
              </a:rPr>
              <a:t>                                                 </a:t>
            </a:r>
            <a:r>
              <a:rPr lang="en-US" altLang="zh-CN" sz="2000" dirty="0">
                <a:solidFill>
                  <a:schemeClr val="accent4">
                    <a:lumMod val="75000"/>
                    <a:lumOff val="25000"/>
                  </a:schemeClr>
                </a:solidFill>
              </a:rPr>
              <a:t>produce wonderful effects; </a:t>
            </a:r>
          </a:p>
          <a:p>
            <a:pPr marL="0" indent="0" algn="ctr">
              <a:buNone/>
            </a:pPr>
            <a:r>
              <a:rPr lang="en-US" altLang="zh-CN" sz="2000" dirty="0">
                <a:solidFill>
                  <a:schemeClr val="accent4">
                    <a:lumMod val="75000"/>
                    <a:lumOff val="25000"/>
                  </a:schemeClr>
                </a:solidFill>
              </a:rPr>
              <a:t>                                              bring about very good results; </a:t>
            </a:r>
          </a:p>
          <a:p>
            <a:pPr marL="0" indent="0" algn="ctr">
              <a:buNone/>
            </a:pPr>
            <a:r>
              <a:rPr lang="en-US" altLang="zh-CN" sz="2000" dirty="0">
                <a:solidFill>
                  <a:schemeClr val="accent4">
                    <a:lumMod val="75000"/>
                    <a:lumOff val="25000"/>
                  </a:schemeClr>
                </a:solidFill>
              </a:rPr>
              <a:t>                                                   lead to gratifying effects;</a:t>
            </a:r>
          </a:p>
          <a:p>
            <a:pPr marL="0" indent="0">
              <a:buNone/>
            </a:pPr>
            <a:endParaRPr lang="en-US" altLang="zh-CN" sz="2000" b="0" dirty="0">
              <a:solidFill>
                <a:schemeClr val="accent4">
                  <a:lumMod val="75000"/>
                  <a:lumOff val="25000"/>
                </a:schemeClr>
              </a:solidFill>
            </a:endParaRPr>
          </a:p>
          <a:p>
            <a:pPr marL="0" indent="0">
              <a:buNone/>
            </a:pPr>
            <a:endParaRPr lang="zh-CN" altLang="en-US" dirty="0"/>
          </a:p>
        </p:txBody>
      </p:sp>
      <p:cxnSp>
        <p:nvCxnSpPr>
          <p:cNvPr id="7" name="直接连接符 6">
            <a:extLst>
              <a:ext uri="{FF2B5EF4-FFF2-40B4-BE49-F238E27FC236}">
                <a16:creationId xmlns:a16="http://schemas.microsoft.com/office/drawing/2014/main" id="{56C43AB2-487E-4949-BB33-D41388AF7079}"/>
              </a:ext>
            </a:extLst>
          </p:cNvPr>
          <p:cNvCxnSpPr/>
          <p:nvPr/>
        </p:nvCxnSpPr>
        <p:spPr bwMode="auto">
          <a:xfrm>
            <a:off x="6516216" y="1916832"/>
            <a:ext cx="2232248" cy="0"/>
          </a:xfrm>
          <a:prstGeom prst="line">
            <a:avLst/>
          </a:prstGeom>
          <a:ln>
            <a:solidFill>
              <a:srgbClr val="C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10" name="直接箭头连接符 9">
            <a:extLst>
              <a:ext uri="{FF2B5EF4-FFF2-40B4-BE49-F238E27FC236}">
                <a16:creationId xmlns:a16="http://schemas.microsoft.com/office/drawing/2014/main" id="{3380F842-3FD3-4BD6-B65A-4B3DB8288EA6}"/>
              </a:ext>
            </a:extLst>
          </p:cNvPr>
          <p:cNvCxnSpPr>
            <a:cxnSpLocks/>
          </p:cNvCxnSpPr>
          <p:nvPr/>
        </p:nvCxnSpPr>
        <p:spPr bwMode="auto">
          <a:xfrm flipH="1">
            <a:off x="6653979" y="2000919"/>
            <a:ext cx="1008112" cy="1008111"/>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sp>
        <p:nvSpPr>
          <p:cNvPr id="17" name="文本框 16">
            <a:extLst>
              <a:ext uri="{FF2B5EF4-FFF2-40B4-BE49-F238E27FC236}">
                <a16:creationId xmlns:a16="http://schemas.microsoft.com/office/drawing/2014/main" id="{CCF5C189-2508-4E65-BB8A-D407D672B20C}"/>
              </a:ext>
            </a:extLst>
          </p:cNvPr>
          <p:cNvSpPr txBox="1"/>
          <p:nvPr/>
        </p:nvSpPr>
        <p:spPr>
          <a:xfrm>
            <a:off x="755576" y="4365104"/>
            <a:ext cx="7095846" cy="1138773"/>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2A4C41"/>
              </a:buClr>
              <a:buSzTx/>
              <a:buFont typeface="Wingdings" pitchFamily="2" charset="2"/>
              <a:buNone/>
              <a:tabLst/>
              <a:defRPr/>
            </a:pPr>
            <a:r>
              <a:rPr kumimoji="0" lang="en-US" altLang="zh-CN" sz="2000" b="1" i="0" u="none" strike="noStrike" kern="0" cap="none" spc="0" normalizeH="0" baseline="0" noProof="0" dirty="0">
                <a:ln>
                  <a:noFill/>
                </a:ln>
                <a:solidFill>
                  <a:srgbClr val="C00000"/>
                </a:solidFill>
                <a:effectLst/>
                <a:uLnTx/>
                <a:uFillTx/>
                <a:latin typeface="Verdana"/>
                <a:ea typeface="+mn-ea"/>
                <a:cs typeface="+mn-cs"/>
              </a:rPr>
              <a:t>e.g. </a:t>
            </a:r>
            <a:r>
              <a:rPr kumimoji="0" lang="en-US" altLang="zh-CN" sz="2000" b="1" i="0" u="none" strike="noStrike" kern="0" cap="none" spc="0" normalizeH="0" baseline="0" noProof="0" dirty="0">
                <a:ln>
                  <a:noFill/>
                </a:ln>
                <a:solidFill>
                  <a:srgbClr val="224036"/>
                </a:solidFill>
                <a:effectLst/>
                <a:uLnTx/>
                <a:uFillTx/>
                <a:latin typeface="Verdana"/>
                <a:ea typeface="+mn-ea"/>
                <a:cs typeface="+mn-cs"/>
              </a:rPr>
              <a:t>A nice polite introduction can go a long way.</a:t>
            </a:r>
          </a:p>
          <a:p>
            <a:pPr marL="0" marR="0" lvl="0" indent="0" algn="l" defTabSz="914400" rtl="0" eaLnBrk="1" fontAlgn="base" latinLnBrk="0" hangingPunct="1">
              <a:lnSpc>
                <a:spcPct val="100000"/>
              </a:lnSpc>
              <a:spcBef>
                <a:spcPct val="20000"/>
              </a:spcBef>
              <a:spcAft>
                <a:spcPct val="0"/>
              </a:spcAft>
              <a:buClr>
                <a:srgbClr val="2A4C41"/>
              </a:buClr>
              <a:buSzTx/>
              <a:buFont typeface="Wingdings" pitchFamily="2" charset="2"/>
              <a:buNone/>
              <a:tabLst/>
              <a:defRPr/>
            </a:pPr>
            <a:r>
              <a:rPr kumimoji="0" lang="en-US" altLang="zh-CN" sz="2000" b="1" i="0" u="none" strike="noStrike" kern="0" cap="none" spc="0" normalizeH="0" baseline="0" noProof="0" dirty="0">
                <a:ln>
                  <a:noFill/>
                </a:ln>
                <a:solidFill>
                  <a:srgbClr val="224036"/>
                </a:solidFill>
                <a:effectLst/>
                <a:uLnTx/>
                <a:uFillTx/>
                <a:latin typeface="Verdana"/>
                <a:ea typeface="+mn-ea"/>
                <a:cs typeface="+mn-cs"/>
              </a:rPr>
              <a:t>       It will go a long way towards success.</a:t>
            </a:r>
          </a:p>
          <a:p>
            <a:pPr marL="0" marR="0" lvl="0" indent="0" algn="l" defTabSz="914400" rtl="0" eaLnBrk="1" fontAlgn="base" latinLnBrk="0" hangingPunct="1">
              <a:lnSpc>
                <a:spcPct val="100000"/>
              </a:lnSpc>
              <a:spcBef>
                <a:spcPct val="20000"/>
              </a:spcBef>
              <a:spcAft>
                <a:spcPct val="0"/>
              </a:spcAft>
              <a:buClr>
                <a:srgbClr val="2A4C41"/>
              </a:buClr>
              <a:buSzTx/>
              <a:buFont typeface="Wingdings" pitchFamily="2" charset="2"/>
              <a:buNone/>
              <a:tabLst/>
              <a:defRPr/>
            </a:pPr>
            <a:r>
              <a:rPr kumimoji="0" lang="en-US" altLang="zh-CN" sz="2000" b="1" i="0" u="none" strike="noStrike" kern="0" cap="none" spc="0" normalizeH="0" baseline="0" noProof="0" dirty="0">
                <a:ln>
                  <a:noFill/>
                </a:ln>
                <a:solidFill>
                  <a:srgbClr val="224036"/>
                </a:solidFill>
                <a:effectLst/>
                <a:uLnTx/>
                <a:uFillTx/>
                <a:latin typeface="Verdana"/>
                <a:ea typeface="+mn-ea"/>
                <a:cs typeface="+mn-cs"/>
              </a:rPr>
              <a:t>               </a:t>
            </a:r>
            <a:r>
              <a:rPr kumimoji="0" lang="zh-CN" altLang="en-US" sz="2000" b="1" i="0" u="none" strike="noStrike" kern="0" cap="none" spc="0" normalizeH="0" baseline="0" noProof="0" dirty="0">
                <a:ln>
                  <a:noFill/>
                </a:ln>
                <a:solidFill>
                  <a:srgbClr val="224036"/>
                </a:solidFill>
                <a:effectLst/>
                <a:uLnTx/>
                <a:uFillTx/>
                <a:latin typeface="Verdana"/>
                <a:ea typeface="+mn-ea"/>
                <a:cs typeface="+mn-cs"/>
              </a:rPr>
              <a:t>它将有助于获得成功。</a:t>
            </a:r>
          </a:p>
        </p:txBody>
      </p:sp>
    </p:spTree>
    <p:extLst>
      <p:ext uri="{BB962C8B-B14F-4D97-AF65-F5344CB8AC3E}">
        <p14:creationId xmlns:p14="http://schemas.microsoft.com/office/powerpoint/2010/main" val="752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ircle(in)">
                                      <p:cBhvr>
                                        <p:cTn id="24" dur="2000"/>
                                        <p:tgtEl>
                                          <p:spTgt spid="3">
                                            <p:txEl>
                                              <p:pRg st="4" end="4"/>
                                            </p:txEl>
                                          </p:spTgt>
                                        </p:tgtEl>
                                      </p:cBhvr>
                                    </p:animEffect>
                                  </p:childTnLst>
                                </p:cTn>
                              </p:par>
                              <p:par>
                                <p:cTn id="25" presetID="6"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500298" y="1214422"/>
            <a:ext cx="4357718" cy="563563"/>
          </a:xfrm>
          <a:effectLst/>
        </p:spPr>
        <p:txBody>
          <a:bodyPr/>
          <a:lstStyle/>
          <a:p>
            <a:r>
              <a:rPr lang="en-US" altLang="zh-CN" sz="3600" dirty="0">
                <a:latin typeface="Times New Roman" pitchFamily="18" charset="0"/>
                <a:ea typeface="宋体" charset="-122"/>
              </a:rPr>
              <a:t>    </a:t>
            </a:r>
            <a:r>
              <a:rPr lang="en-US" altLang="zh-CN" b="1" dirty="0">
                <a:solidFill>
                  <a:schemeClr val="tx1"/>
                </a:solidFill>
                <a:latin typeface="Times New Roman" pitchFamily="18" charset="0"/>
                <a:ea typeface="宋体" charset="-122"/>
              </a:rPr>
              <a:t>Business Etiquette</a:t>
            </a:r>
          </a:p>
        </p:txBody>
      </p:sp>
      <p:sp>
        <p:nvSpPr>
          <p:cNvPr id="69635" name="Rectangle 3"/>
          <p:cNvSpPr>
            <a:spLocks noGrp="1" noChangeArrowheads="1"/>
          </p:cNvSpPr>
          <p:nvPr>
            <p:ph type="body" idx="1"/>
          </p:nvPr>
        </p:nvSpPr>
        <p:spPr>
          <a:xfrm>
            <a:off x="381000" y="1928802"/>
            <a:ext cx="8610600" cy="4243398"/>
          </a:xfrm>
        </p:spPr>
        <p:txBody>
          <a:bodyPr/>
          <a:lstStyle/>
          <a:p>
            <a:pPr>
              <a:buFont typeface="Wingdings" pitchFamily="2" charset="2"/>
              <a:buNone/>
            </a:pPr>
            <a:endParaRPr lang="en-US" altLang="zh-CN" dirty="0">
              <a:ea typeface="宋体" charset="-122"/>
            </a:endParaRPr>
          </a:p>
        </p:txBody>
      </p:sp>
      <p:pic>
        <p:nvPicPr>
          <p:cNvPr id="69637" name="Picture 5" descr="30ecd5efa0c2c22dadafd54c"/>
          <p:cNvPicPr>
            <a:picLocks noChangeAspect="1" noChangeArrowheads="1"/>
          </p:cNvPicPr>
          <p:nvPr/>
        </p:nvPicPr>
        <p:blipFill>
          <a:blip r:embed="rId2"/>
          <a:srcRect/>
          <a:stretch>
            <a:fillRect/>
          </a:stretch>
        </p:blipFill>
        <p:spPr bwMode="auto">
          <a:xfrm>
            <a:off x="6143636" y="2000240"/>
            <a:ext cx="2643206" cy="2867595"/>
          </a:xfrm>
          <a:prstGeom prst="rect">
            <a:avLst/>
          </a:prstGeom>
          <a:noFill/>
        </p:spPr>
      </p:pic>
      <p:pic>
        <p:nvPicPr>
          <p:cNvPr id="69639" name="Picture 7" descr="_193Sc59"/>
          <p:cNvPicPr>
            <a:picLocks noChangeAspect="1" noChangeArrowheads="1"/>
          </p:cNvPicPr>
          <p:nvPr/>
        </p:nvPicPr>
        <p:blipFill>
          <a:blip r:embed="rId3"/>
          <a:srcRect/>
          <a:stretch>
            <a:fillRect/>
          </a:stretch>
        </p:blipFill>
        <p:spPr bwMode="auto">
          <a:xfrm>
            <a:off x="357158" y="2000240"/>
            <a:ext cx="2579943" cy="2928958"/>
          </a:xfrm>
          <a:prstGeom prst="rect">
            <a:avLst/>
          </a:prstGeom>
          <a:noFill/>
          <a:ln w="9525">
            <a:solidFill>
              <a:schemeClr val="tx1"/>
            </a:solidFill>
            <a:miter lim="800000"/>
            <a:headEnd/>
            <a:tailEnd/>
          </a:ln>
        </p:spPr>
      </p:pic>
      <p:pic>
        <p:nvPicPr>
          <p:cNvPr id="69645" name="Picture 13" descr="20100810023138662"/>
          <p:cNvPicPr>
            <a:picLocks noChangeAspect="1" noChangeArrowheads="1"/>
          </p:cNvPicPr>
          <p:nvPr/>
        </p:nvPicPr>
        <p:blipFill>
          <a:blip r:embed="rId4"/>
          <a:srcRect/>
          <a:stretch>
            <a:fillRect/>
          </a:stretch>
        </p:blipFill>
        <p:spPr bwMode="auto">
          <a:xfrm>
            <a:off x="3286117" y="2000240"/>
            <a:ext cx="2581298" cy="2928958"/>
          </a:xfrm>
          <a:prstGeom prst="rect">
            <a:avLst/>
          </a:prstGeom>
          <a:noFill/>
          <a:ln w="6350">
            <a:solidFill>
              <a:schemeClr val="tx1"/>
            </a:solidFill>
            <a:miter lim="800000"/>
            <a:headEnd/>
            <a:tailEnd/>
          </a:ln>
        </p:spPr>
      </p:pic>
      <p:sp>
        <p:nvSpPr>
          <p:cNvPr id="69647" name="Text Box 15"/>
          <p:cNvSpPr txBox="1">
            <a:spLocks noChangeArrowheads="1"/>
          </p:cNvSpPr>
          <p:nvPr/>
        </p:nvSpPr>
        <p:spPr bwMode="auto">
          <a:xfrm>
            <a:off x="6084888" y="5445125"/>
            <a:ext cx="2843212" cy="366713"/>
          </a:xfrm>
          <a:prstGeom prst="rect">
            <a:avLst/>
          </a:prstGeom>
          <a:noFill/>
          <a:ln w="9525">
            <a:noFill/>
            <a:miter lim="800000"/>
            <a:headEnd/>
            <a:tailEnd/>
          </a:ln>
          <a:effectLst/>
        </p:spPr>
        <p:txBody>
          <a:bodyPr>
            <a:spAutoFit/>
          </a:bodyPr>
          <a:lstStyle/>
          <a:p>
            <a:pPr>
              <a:spcBef>
                <a:spcPct val="50000"/>
              </a:spcBef>
            </a:pPr>
            <a:endParaRPr lang="zh-CN" altLang="en-US">
              <a:ea typeface="宋体" charset="-122"/>
            </a:endParaRPr>
          </a:p>
        </p:txBody>
      </p:sp>
      <p:sp>
        <p:nvSpPr>
          <p:cNvPr id="69648" name="Text Box 16"/>
          <p:cNvSpPr txBox="1">
            <a:spLocks noChangeArrowheads="1"/>
          </p:cNvSpPr>
          <p:nvPr/>
        </p:nvSpPr>
        <p:spPr bwMode="auto">
          <a:xfrm>
            <a:off x="6215074" y="5357826"/>
            <a:ext cx="2928926" cy="707886"/>
          </a:xfrm>
          <a:prstGeom prst="rect">
            <a:avLst/>
          </a:prstGeom>
          <a:noFill/>
          <a:ln w="9525">
            <a:noFill/>
            <a:miter lim="800000"/>
            <a:headEnd/>
            <a:tailEnd/>
          </a:ln>
          <a:effectLst/>
        </p:spPr>
        <p:txBody>
          <a:bodyPr wrap="square">
            <a:spAutoFit/>
          </a:bodyPr>
          <a:lstStyle/>
          <a:p>
            <a:pPr algn="l">
              <a:spcBef>
                <a:spcPct val="50000"/>
              </a:spcBef>
            </a:pPr>
            <a:r>
              <a:rPr lang="en-US" altLang="zh-CN" sz="2000" b="1" dirty="0">
                <a:solidFill>
                  <a:schemeClr val="tx1"/>
                </a:solidFill>
                <a:latin typeface="Times New Roman" pitchFamily="18" charset="0"/>
                <a:ea typeface="宋体" charset="-122"/>
              </a:rPr>
              <a:t>Look into others’ </a:t>
            </a:r>
            <a:r>
              <a:rPr lang="en-US" altLang="zh-CN" sz="2000" b="1" dirty="0">
                <a:solidFill>
                  <a:schemeClr val="tx2"/>
                </a:solidFill>
                <a:latin typeface="Times New Roman" pitchFamily="18" charset="0"/>
                <a:ea typeface="宋体" charset="-122"/>
              </a:rPr>
              <a:t>_____ </a:t>
            </a:r>
            <a:r>
              <a:rPr lang="en-US" altLang="zh-CN" sz="2000" b="1" dirty="0">
                <a:solidFill>
                  <a:schemeClr val="tx1"/>
                </a:solidFill>
                <a:latin typeface="Times New Roman" pitchFamily="18" charset="0"/>
                <a:ea typeface="宋体" charset="-122"/>
              </a:rPr>
              <a:t>during the handshake.</a:t>
            </a:r>
            <a:endParaRPr lang="zh-CN" altLang="en-US" sz="2000" b="1" dirty="0">
              <a:solidFill>
                <a:schemeClr val="tx1"/>
              </a:solidFill>
              <a:latin typeface="Times New Roman" pitchFamily="18" charset="0"/>
              <a:ea typeface="宋体" charset="-122"/>
            </a:endParaRPr>
          </a:p>
        </p:txBody>
      </p:sp>
      <p:sp>
        <p:nvSpPr>
          <p:cNvPr id="69649" name="Text Box 17"/>
          <p:cNvSpPr txBox="1">
            <a:spLocks noChangeArrowheads="1"/>
          </p:cNvSpPr>
          <p:nvPr/>
        </p:nvSpPr>
        <p:spPr bwMode="auto">
          <a:xfrm>
            <a:off x="3071802" y="5357826"/>
            <a:ext cx="3095625" cy="769441"/>
          </a:xfrm>
          <a:prstGeom prst="rect">
            <a:avLst/>
          </a:prstGeom>
          <a:noFill/>
          <a:ln w="9525">
            <a:noFill/>
            <a:miter lim="800000"/>
            <a:headEnd/>
            <a:tailEnd/>
          </a:ln>
          <a:effectLst/>
        </p:spPr>
        <p:txBody>
          <a:bodyPr>
            <a:spAutoFit/>
          </a:bodyPr>
          <a:lstStyle/>
          <a:p>
            <a:pPr algn="l">
              <a:spcBef>
                <a:spcPct val="50000"/>
              </a:spcBef>
            </a:pPr>
            <a:r>
              <a:rPr lang="en-US" altLang="zh-CN" sz="2000" b="1" dirty="0">
                <a:solidFill>
                  <a:schemeClr val="tx1"/>
                </a:solidFill>
                <a:latin typeface="Times New Roman" pitchFamily="18" charset="0"/>
                <a:ea typeface="宋体" charset="-122"/>
              </a:rPr>
              <a:t>Receive  the business card  with</a:t>
            </a:r>
            <a:r>
              <a:rPr lang="en-US" altLang="zh-CN" sz="2400" b="1" dirty="0">
                <a:solidFill>
                  <a:schemeClr val="tx2"/>
                </a:solidFill>
                <a:latin typeface="Times New Roman" pitchFamily="18" charset="0"/>
                <a:ea typeface="宋体" charset="-122"/>
              </a:rPr>
              <a:t>_______</a:t>
            </a:r>
            <a:r>
              <a:rPr lang="en-US" altLang="zh-CN" sz="2000" b="1" dirty="0">
                <a:solidFill>
                  <a:schemeClr val="tx2"/>
                </a:solidFill>
                <a:latin typeface="Times New Roman" pitchFamily="18" charset="0"/>
                <a:ea typeface="宋体" charset="-122"/>
              </a:rPr>
              <a:t>____.   </a:t>
            </a:r>
            <a:endParaRPr lang="en-US" altLang="zh-CN" sz="2000" b="1" u="sng" dirty="0">
              <a:solidFill>
                <a:schemeClr val="tx2"/>
              </a:solidFill>
              <a:latin typeface="Times New Roman" pitchFamily="18" charset="0"/>
              <a:ea typeface="宋体" charset="-122"/>
            </a:endParaRPr>
          </a:p>
        </p:txBody>
      </p:sp>
      <p:sp>
        <p:nvSpPr>
          <p:cNvPr id="69652" name="Text Box 20"/>
          <p:cNvSpPr txBox="1">
            <a:spLocks noChangeArrowheads="1"/>
          </p:cNvSpPr>
          <p:nvPr/>
        </p:nvSpPr>
        <p:spPr bwMode="auto">
          <a:xfrm>
            <a:off x="395288" y="5589588"/>
            <a:ext cx="2592387" cy="366712"/>
          </a:xfrm>
          <a:prstGeom prst="rect">
            <a:avLst/>
          </a:prstGeom>
          <a:noFill/>
          <a:ln w="9525">
            <a:noFill/>
            <a:miter lim="800000"/>
            <a:headEnd/>
            <a:tailEnd/>
          </a:ln>
          <a:effectLst/>
        </p:spPr>
        <p:txBody>
          <a:bodyPr>
            <a:spAutoFit/>
          </a:bodyPr>
          <a:lstStyle/>
          <a:p>
            <a:pPr>
              <a:spcBef>
                <a:spcPct val="50000"/>
              </a:spcBef>
            </a:pPr>
            <a:endParaRPr lang="zh-CN" altLang="en-US">
              <a:ea typeface="宋体" charset="-122"/>
            </a:endParaRPr>
          </a:p>
        </p:txBody>
      </p:sp>
      <p:sp>
        <p:nvSpPr>
          <p:cNvPr id="69653" name="Text Box 21"/>
          <p:cNvSpPr txBox="1">
            <a:spLocks noChangeArrowheads="1"/>
          </p:cNvSpPr>
          <p:nvPr/>
        </p:nvSpPr>
        <p:spPr bwMode="auto">
          <a:xfrm>
            <a:off x="323850" y="5373688"/>
            <a:ext cx="792163" cy="366712"/>
          </a:xfrm>
          <a:prstGeom prst="rect">
            <a:avLst/>
          </a:prstGeom>
          <a:noFill/>
          <a:ln w="9525">
            <a:noFill/>
            <a:miter lim="800000"/>
            <a:headEnd/>
            <a:tailEnd/>
          </a:ln>
          <a:effectLst/>
        </p:spPr>
        <p:txBody>
          <a:bodyPr>
            <a:spAutoFit/>
          </a:bodyPr>
          <a:lstStyle/>
          <a:p>
            <a:pPr>
              <a:spcBef>
                <a:spcPct val="50000"/>
              </a:spcBef>
            </a:pPr>
            <a:endParaRPr lang="zh-CN" altLang="en-US">
              <a:ea typeface="宋体" charset="-122"/>
            </a:endParaRPr>
          </a:p>
        </p:txBody>
      </p:sp>
      <p:sp>
        <p:nvSpPr>
          <p:cNvPr id="69654" name="Text Box 22"/>
          <p:cNvSpPr txBox="1">
            <a:spLocks noChangeArrowheads="1"/>
          </p:cNvSpPr>
          <p:nvPr/>
        </p:nvSpPr>
        <p:spPr bwMode="auto">
          <a:xfrm>
            <a:off x="500034" y="5357826"/>
            <a:ext cx="2519362" cy="707886"/>
          </a:xfrm>
          <a:prstGeom prst="rect">
            <a:avLst/>
          </a:prstGeom>
          <a:noFill/>
          <a:ln w="9525">
            <a:noFill/>
            <a:miter lim="800000"/>
            <a:headEnd/>
            <a:tailEnd/>
          </a:ln>
          <a:effectLst/>
        </p:spPr>
        <p:txBody>
          <a:bodyPr>
            <a:spAutoFit/>
          </a:bodyPr>
          <a:lstStyle/>
          <a:p>
            <a:pPr algn="l">
              <a:spcBef>
                <a:spcPct val="50000"/>
              </a:spcBef>
            </a:pPr>
            <a:r>
              <a:rPr lang="en-US" altLang="zh-CN" sz="2000" b="1" dirty="0">
                <a:solidFill>
                  <a:schemeClr val="tx1"/>
                </a:solidFill>
                <a:latin typeface="Times New Roman" pitchFamily="18" charset="0"/>
                <a:ea typeface="宋体" charset="-122"/>
              </a:rPr>
              <a:t>Wear a </a:t>
            </a:r>
            <a:r>
              <a:rPr lang="en-US" altLang="zh-CN" sz="2000" b="1" dirty="0">
                <a:solidFill>
                  <a:schemeClr val="tx2"/>
                </a:solidFill>
                <a:latin typeface="Times New Roman" pitchFamily="18" charset="0"/>
                <a:ea typeface="宋体" charset="-122"/>
              </a:rPr>
              <a:t>________ </a:t>
            </a:r>
            <a:r>
              <a:rPr lang="en-US" altLang="zh-CN" sz="2000" b="1" u="sng" dirty="0">
                <a:solidFill>
                  <a:schemeClr val="tx2"/>
                </a:solidFill>
                <a:latin typeface="Times New Roman" pitchFamily="18" charset="0"/>
                <a:ea typeface="宋体" charset="-122"/>
              </a:rPr>
              <a:t>         </a:t>
            </a:r>
            <a:r>
              <a:rPr lang="en-US" altLang="zh-CN" sz="2000" b="1" dirty="0">
                <a:solidFill>
                  <a:schemeClr val="tx1"/>
                </a:solidFill>
                <a:latin typeface="Times New Roman" pitchFamily="18" charset="0"/>
                <a:ea typeface="宋体" charset="-122"/>
              </a:rPr>
              <a:t>on your face.</a:t>
            </a:r>
          </a:p>
        </p:txBody>
      </p:sp>
      <p:sp>
        <p:nvSpPr>
          <p:cNvPr id="69656" name="Text Box 24"/>
          <p:cNvSpPr txBox="1">
            <a:spLocks noChangeArrowheads="1"/>
          </p:cNvSpPr>
          <p:nvPr/>
        </p:nvSpPr>
        <p:spPr bwMode="auto">
          <a:xfrm>
            <a:off x="1503732" y="5326211"/>
            <a:ext cx="849912" cy="461665"/>
          </a:xfrm>
          <a:prstGeom prst="rect">
            <a:avLst/>
          </a:prstGeom>
          <a:noFill/>
          <a:ln w="9525">
            <a:noFill/>
            <a:miter lim="800000"/>
            <a:headEnd/>
            <a:tailEnd/>
          </a:ln>
          <a:effectLst/>
        </p:spPr>
        <p:txBody>
          <a:bodyPr wrap="none">
            <a:spAutoFit/>
          </a:bodyPr>
          <a:lstStyle/>
          <a:p>
            <a:r>
              <a:rPr lang="en-US" altLang="zh-CN" sz="2400" dirty="0">
                <a:solidFill>
                  <a:srgbClr val="FF3300"/>
                </a:solidFill>
                <a:latin typeface="Times New Roman" pitchFamily="18" charset="0"/>
                <a:ea typeface="宋体" charset="-122"/>
              </a:rPr>
              <a:t>smile</a:t>
            </a:r>
          </a:p>
        </p:txBody>
      </p:sp>
      <p:sp>
        <p:nvSpPr>
          <p:cNvPr id="69657" name="Text Box 25"/>
          <p:cNvSpPr txBox="1">
            <a:spLocks noChangeArrowheads="1"/>
          </p:cNvSpPr>
          <p:nvPr/>
        </p:nvSpPr>
        <p:spPr bwMode="auto">
          <a:xfrm>
            <a:off x="3714744" y="5643578"/>
            <a:ext cx="1643074" cy="523220"/>
          </a:xfrm>
          <a:prstGeom prst="rect">
            <a:avLst/>
          </a:prstGeom>
          <a:noFill/>
          <a:ln w="9525">
            <a:noFill/>
            <a:miter lim="800000"/>
            <a:headEnd/>
            <a:tailEnd/>
          </a:ln>
          <a:effectLst/>
        </p:spPr>
        <p:txBody>
          <a:bodyPr wrap="square">
            <a:spAutoFit/>
          </a:bodyPr>
          <a:lstStyle/>
          <a:p>
            <a:pPr algn="l"/>
            <a:r>
              <a:rPr lang="en-US" altLang="zh-CN" sz="2400" dirty="0">
                <a:solidFill>
                  <a:srgbClr val="FF3300"/>
                </a:solidFill>
                <a:latin typeface="Times New Roman" pitchFamily="18" charset="0"/>
                <a:ea typeface="宋体" charset="-122"/>
              </a:rPr>
              <a:t>both hands</a:t>
            </a:r>
            <a:r>
              <a:rPr lang="en-US" altLang="zh-CN" sz="2800" dirty="0">
                <a:solidFill>
                  <a:srgbClr val="FF3300"/>
                </a:solidFill>
                <a:latin typeface="Times New Roman" pitchFamily="18" charset="0"/>
                <a:ea typeface="宋体" charset="-122"/>
              </a:rPr>
              <a:t> </a:t>
            </a:r>
          </a:p>
        </p:txBody>
      </p:sp>
      <p:sp>
        <p:nvSpPr>
          <p:cNvPr id="17" name="TextBox 16"/>
          <p:cNvSpPr txBox="1"/>
          <p:nvPr/>
        </p:nvSpPr>
        <p:spPr>
          <a:xfrm>
            <a:off x="7927968" y="5277055"/>
            <a:ext cx="1000132" cy="461665"/>
          </a:xfrm>
          <a:prstGeom prst="rect">
            <a:avLst/>
          </a:prstGeom>
          <a:noFill/>
        </p:spPr>
        <p:txBody>
          <a:bodyPr wrap="square" rtlCol="0">
            <a:spAutoFit/>
          </a:bodyPr>
          <a:lstStyle/>
          <a:p>
            <a:r>
              <a:rPr lang="en-US" altLang="zh-CN" sz="2400" dirty="0">
                <a:solidFill>
                  <a:srgbClr val="FF0000"/>
                </a:solidFill>
                <a:latin typeface="Times New Roman" pitchFamily="18" charset="0"/>
                <a:cs typeface="Times New Roman" pitchFamily="18" charset="0"/>
              </a:rPr>
              <a:t>eyes</a:t>
            </a:r>
            <a:endParaRPr lang="zh-CN" altLang="en-US" sz="2400" dirty="0">
              <a:solidFill>
                <a:srgbClr val="FF0000"/>
              </a:solidFill>
              <a:latin typeface="Times New Roman" pitchFamily="18" charset="0"/>
              <a:cs typeface="Times New Roman" pitchFamily="18" charset="0"/>
            </a:endParaRPr>
          </a:p>
        </p:txBody>
      </p:sp>
      <p:sp>
        <p:nvSpPr>
          <p:cNvPr id="19" name="TextBox 18"/>
          <p:cNvSpPr txBox="1"/>
          <p:nvPr/>
        </p:nvSpPr>
        <p:spPr>
          <a:xfrm>
            <a:off x="357158" y="285728"/>
            <a:ext cx="3214710" cy="584775"/>
          </a:xfrm>
          <a:prstGeom prst="rect">
            <a:avLst/>
          </a:prstGeom>
          <a:noFill/>
        </p:spPr>
        <p:txBody>
          <a:bodyPr wrap="square" rtlCol="0">
            <a:spAutoFit/>
          </a:bodyPr>
          <a:lstStyle/>
          <a:p>
            <a:r>
              <a:rPr lang="en-US" altLang="zh-CN" dirty="0"/>
              <a:t>Step 1 Lead-in</a:t>
            </a:r>
            <a:endParaRPr lang="zh-CN" altLang="en-US" dirty="0"/>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9639"/>
                                        </p:tgtEl>
                                        <p:attrNameLst>
                                          <p:attrName>style.visibility</p:attrName>
                                        </p:attrNameLst>
                                      </p:cBhvr>
                                      <p:to>
                                        <p:strVal val="visible"/>
                                      </p:to>
                                    </p:set>
                                    <p:anim calcmode="lin" valueType="num">
                                      <p:cBhvr additive="base">
                                        <p:cTn id="7" dur="500" fill="hold"/>
                                        <p:tgtEl>
                                          <p:spTgt spid="69639"/>
                                        </p:tgtEl>
                                        <p:attrNameLst>
                                          <p:attrName>ppt_x</p:attrName>
                                        </p:attrNameLst>
                                      </p:cBhvr>
                                      <p:tavLst>
                                        <p:tav tm="0">
                                          <p:val>
                                            <p:strVal val="#ppt_x"/>
                                          </p:val>
                                        </p:tav>
                                        <p:tav tm="100000">
                                          <p:val>
                                            <p:strVal val="#ppt_x"/>
                                          </p:val>
                                        </p:tav>
                                      </p:tavLst>
                                    </p:anim>
                                    <p:anim calcmode="lin" valueType="num">
                                      <p:cBhvr additive="base">
                                        <p:cTn id="8" dur="500" fill="hold"/>
                                        <p:tgtEl>
                                          <p:spTgt spid="696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9654"/>
                                        </p:tgtEl>
                                        <p:attrNameLst>
                                          <p:attrName>style.visibility</p:attrName>
                                        </p:attrNameLst>
                                      </p:cBhvr>
                                      <p:to>
                                        <p:strVal val="visible"/>
                                      </p:to>
                                    </p:set>
                                    <p:animEffect transition="in" filter="blinds(horizontal)">
                                      <p:cBhvr>
                                        <p:cTn id="13" dur="500"/>
                                        <p:tgtEl>
                                          <p:spTgt spid="6965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9656"/>
                                        </p:tgtEl>
                                        <p:attrNameLst>
                                          <p:attrName>style.visibility</p:attrName>
                                        </p:attrNameLst>
                                      </p:cBhvr>
                                      <p:to>
                                        <p:strVal val="visible"/>
                                      </p:to>
                                    </p:set>
                                    <p:anim calcmode="lin" valueType="num">
                                      <p:cBhvr additive="base">
                                        <p:cTn id="18" dur="500" fill="hold"/>
                                        <p:tgtEl>
                                          <p:spTgt spid="69656"/>
                                        </p:tgtEl>
                                        <p:attrNameLst>
                                          <p:attrName>ppt_x</p:attrName>
                                        </p:attrNameLst>
                                      </p:cBhvr>
                                      <p:tavLst>
                                        <p:tav tm="0">
                                          <p:val>
                                            <p:strVal val="#ppt_x"/>
                                          </p:val>
                                        </p:tav>
                                        <p:tav tm="100000">
                                          <p:val>
                                            <p:strVal val="#ppt_x"/>
                                          </p:val>
                                        </p:tav>
                                      </p:tavLst>
                                    </p:anim>
                                    <p:anim calcmode="lin" valueType="num">
                                      <p:cBhvr additive="base">
                                        <p:cTn id="19" dur="500" fill="hold"/>
                                        <p:tgtEl>
                                          <p:spTgt spid="6965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9645"/>
                                        </p:tgtEl>
                                        <p:attrNameLst>
                                          <p:attrName>style.visibility</p:attrName>
                                        </p:attrNameLst>
                                      </p:cBhvr>
                                      <p:to>
                                        <p:strVal val="visible"/>
                                      </p:to>
                                    </p:set>
                                    <p:anim calcmode="lin" valueType="num">
                                      <p:cBhvr additive="base">
                                        <p:cTn id="24" dur="500" fill="hold"/>
                                        <p:tgtEl>
                                          <p:spTgt spid="69645"/>
                                        </p:tgtEl>
                                        <p:attrNameLst>
                                          <p:attrName>ppt_x</p:attrName>
                                        </p:attrNameLst>
                                      </p:cBhvr>
                                      <p:tavLst>
                                        <p:tav tm="0">
                                          <p:val>
                                            <p:strVal val="#ppt_x"/>
                                          </p:val>
                                        </p:tav>
                                        <p:tav tm="100000">
                                          <p:val>
                                            <p:strVal val="#ppt_x"/>
                                          </p:val>
                                        </p:tav>
                                      </p:tavLst>
                                    </p:anim>
                                    <p:anim calcmode="lin" valueType="num">
                                      <p:cBhvr additive="base">
                                        <p:cTn id="25" dur="500" fill="hold"/>
                                        <p:tgtEl>
                                          <p:spTgt spid="6964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9649"/>
                                        </p:tgtEl>
                                        <p:attrNameLst>
                                          <p:attrName>style.visibility</p:attrName>
                                        </p:attrNameLst>
                                      </p:cBhvr>
                                      <p:to>
                                        <p:strVal val="visible"/>
                                      </p:to>
                                    </p:set>
                                    <p:anim calcmode="lin" valueType="num">
                                      <p:cBhvr additive="base">
                                        <p:cTn id="30" dur="500" fill="hold"/>
                                        <p:tgtEl>
                                          <p:spTgt spid="69649"/>
                                        </p:tgtEl>
                                        <p:attrNameLst>
                                          <p:attrName>ppt_x</p:attrName>
                                        </p:attrNameLst>
                                      </p:cBhvr>
                                      <p:tavLst>
                                        <p:tav tm="0">
                                          <p:val>
                                            <p:strVal val="#ppt_x"/>
                                          </p:val>
                                        </p:tav>
                                        <p:tav tm="100000">
                                          <p:val>
                                            <p:strVal val="#ppt_x"/>
                                          </p:val>
                                        </p:tav>
                                      </p:tavLst>
                                    </p:anim>
                                    <p:anim calcmode="lin" valueType="num">
                                      <p:cBhvr additive="base">
                                        <p:cTn id="31" dur="500" fill="hold"/>
                                        <p:tgtEl>
                                          <p:spTgt spid="6964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69657"/>
                                        </p:tgtEl>
                                        <p:attrNameLst>
                                          <p:attrName>style.visibility</p:attrName>
                                        </p:attrNameLst>
                                      </p:cBhvr>
                                      <p:to>
                                        <p:strVal val="visible"/>
                                      </p:to>
                                    </p:set>
                                    <p:animEffect transition="in" filter="diamond(in)">
                                      <p:cBhvr>
                                        <p:cTn id="36" dur="2000"/>
                                        <p:tgtEl>
                                          <p:spTgt spid="69657"/>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69637"/>
                                        </p:tgtEl>
                                        <p:attrNameLst>
                                          <p:attrName>style.visibility</p:attrName>
                                        </p:attrNameLst>
                                      </p:cBhvr>
                                      <p:to>
                                        <p:strVal val="visible"/>
                                      </p:to>
                                    </p:set>
                                    <p:animEffect transition="in" filter="blinds(horizontal)">
                                      <p:cBhvr>
                                        <p:cTn id="41" dur="500"/>
                                        <p:tgtEl>
                                          <p:spTgt spid="6963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9648"/>
                                        </p:tgtEl>
                                        <p:attrNameLst>
                                          <p:attrName>style.visibility</p:attrName>
                                        </p:attrNameLst>
                                      </p:cBhvr>
                                      <p:to>
                                        <p:strVal val="visible"/>
                                      </p:to>
                                    </p:set>
                                    <p:anim calcmode="lin" valueType="num">
                                      <p:cBhvr additive="base">
                                        <p:cTn id="46" dur="500" fill="hold"/>
                                        <p:tgtEl>
                                          <p:spTgt spid="69648"/>
                                        </p:tgtEl>
                                        <p:attrNameLst>
                                          <p:attrName>ppt_x</p:attrName>
                                        </p:attrNameLst>
                                      </p:cBhvr>
                                      <p:tavLst>
                                        <p:tav tm="0">
                                          <p:val>
                                            <p:strVal val="#ppt_x"/>
                                          </p:val>
                                        </p:tav>
                                        <p:tav tm="100000">
                                          <p:val>
                                            <p:strVal val="#ppt_x"/>
                                          </p:val>
                                        </p:tav>
                                      </p:tavLst>
                                    </p:anim>
                                    <p:anim calcmode="lin" valueType="num">
                                      <p:cBhvr additive="base">
                                        <p:cTn id="47" dur="500" fill="hold"/>
                                        <p:tgtEl>
                                          <p:spTgt spid="69648"/>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8" grpId="0"/>
      <p:bldP spid="69649" grpId="0"/>
      <p:bldP spid="69654" grpId="0"/>
      <p:bldP spid="69656" grpId="0"/>
      <p:bldP spid="69657"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92D14A-24E2-4A3D-805F-3BC0B30DFBCE}"/>
              </a:ext>
            </a:extLst>
          </p:cNvPr>
          <p:cNvSpPr>
            <a:spLocks noGrp="1"/>
          </p:cNvSpPr>
          <p:nvPr>
            <p:ph type="title"/>
          </p:nvPr>
        </p:nvSpPr>
        <p:spPr>
          <a:xfrm>
            <a:off x="251520" y="404018"/>
            <a:ext cx="6553200" cy="563563"/>
          </a:xfrm>
        </p:spPr>
        <p:txBody>
          <a:bodyPr/>
          <a:lstStyle/>
          <a:p>
            <a:r>
              <a:rPr lang="en-US" altLang="zh-CN" dirty="0"/>
              <a:t>Detailed Reading</a:t>
            </a:r>
            <a:br>
              <a:rPr lang="zh-CN" altLang="en-US" dirty="0"/>
            </a:br>
            <a:endParaRPr lang="zh-CN" altLang="en-US" dirty="0"/>
          </a:p>
        </p:txBody>
      </p:sp>
      <p:sp>
        <p:nvSpPr>
          <p:cNvPr id="3" name="内容占位符 2">
            <a:extLst>
              <a:ext uri="{FF2B5EF4-FFF2-40B4-BE49-F238E27FC236}">
                <a16:creationId xmlns:a16="http://schemas.microsoft.com/office/drawing/2014/main" id="{DBECD70D-D39B-4412-8489-D9AE5C179EF3}"/>
              </a:ext>
            </a:extLst>
          </p:cNvPr>
          <p:cNvSpPr>
            <a:spLocks noGrp="1"/>
          </p:cNvSpPr>
          <p:nvPr>
            <p:ph idx="1"/>
          </p:nvPr>
        </p:nvSpPr>
        <p:spPr>
          <a:xfrm>
            <a:off x="515347" y="1302372"/>
            <a:ext cx="8610600" cy="5105400"/>
          </a:xfrm>
        </p:spPr>
        <p:txBody>
          <a:bodyPr/>
          <a:lstStyle/>
          <a:p>
            <a:pPr marL="0" indent="0">
              <a:buNone/>
            </a:pPr>
            <a:r>
              <a:rPr lang="en-US" altLang="zh-CN" dirty="0">
                <a:solidFill>
                  <a:schemeClr val="accent6"/>
                </a:solidFill>
              </a:rPr>
              <a:t>even if it's just a Snickers bar (Para.10)</a:t>
            </a:r>
          </a:p>
          <a:p>
            <a:pPr marL="0" indent="0">
              <a:buNone/>
            </a:pPr>
            <a:r>
              <a:rPr lang="en-US" altLang="zh-CN" sz="2400" dirty="0"/>
              <a:t>... even though it is only a piece of chocolate of my favorite brand.</a:t>
            </a:r>
          </a:p>
          <a:p>
            <a:endParaRPr lang="zh-CN" altLang="en-US" dirty="0"/>
          </a:p>
        </p:txBody>
      </p:sp>
      <p:pic>
        <p:nvPicPr>
          <p:cNvPr id="1026" name="Picture 2">
            <a:hlinkClick r:id="rId2"/>
            <a:extLst>
              <a:ext uri="{FF2B5EF4-FFF2-40B4-BE49-F238E27FC236}">
                <a16:creationId xmlns:a16="http://schemas.microsoft.com/office/drawing/2014/main" id="{458C045F-CE51-457B-AAFA-BAB7957C24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354024"/>
            <a:ext cx="2114550" cy="2809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hlinkClick r:id="rId4"/>
            <a:extLst>
              <a:ext uri="{FF2B5EF4-FFF2-40B4-BE49-F238E27FC236}">
                <a16:creationId xmlns:a16="http://schemas.microsoft.com/office/drawing/2014/main" id="{8E763AE9-F4DF-4AF5-BEAE-10B59EC491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730261"/>
            <a:ext cx="287655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680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F1E4090-950D-426E-A40D-6CE83D6FBE7E}"/>
              </a:ext>
            </a:extLst>
          </p:cNvPr>
          <p:cNvSpPr>
            <a:spLocks noGrp="1"/>
          </p:cNvSpPr>
          <p:nvPr>
            <p:ph idx="1"/>
          </p:nvPr>
        </p:nvSpPr>
        <p:spPr>
          <a:xfrm>
            <a:off x="588703" y="1844824"/>
            <a:ext cx="8555297" cy="4438650"/>
          </a:xfrm>
        </p:spPr>
        <p:txBody>
          <a:bodyPr/>
          <a:lstStyle/>
          <a:p>
            <a:pPr marL="0" indent="0">
              <a:buNone/>
            </a:pPr>
            <a:r>
              <a:rPr lang="en-US" altLang="zh-CN" i="1" dirty="0">
                <a:solidFill>
                  <a:srgbClr val="C00000"/>
                </a:solidFill>
                <a:ea typeface="宋体" panose="02010600030101010101" pitchFamily="2" charset="-122"/>
              </a:rPr>
              <a:t>Concluding paragraph</a:t>
            </a:r>
          </a:p>
          <a:p>
            <a:pPr>
              <a:lnSpc>
                <a:spcPct val="150000"/>
              </a:lnSpc>
            </a:pPr>
            <a:r>
              <a:rPr lang="en-US" altLang="zh-CN" sz="2400" dirty="0">
                <a:solidFill>
                  <a:schemeClr val="accent6"/>
                </a:solidFill>
                <a:ea typeface="宋体" panose="02010600030101010101" pitchFamily="2" charset="-122"/>
              </a:rPr>
              <a:t>Do you believe that good manners are infectious? </a:t>
            </a:r>
          </a:p>
          <a:p>
            <a:pPr>
              <a:lnSpc>
                <a:spcPct val="150000"/>
              </a:lnSpc>
            </a:pPr>
            <a:r>
              <a:rPr lang="en-US" altLang="zh-CN" sz="2400" dirty="0">
                <a:solidFill>
                  <a:schemeClr val="accent4">
                    <a:lumMod val="75000"/>
                    <a:lumOff val="25000"/>
                  </a:schemeClr>
                </a:solidFill>
                <a:ea typeface="宋体" panose="02010600030101010101" pitchFamily="2" charset="-122"/>
              </a:rPr>
              <a:t>Is it possible for anyone and everyone to show good manners</a:t>
            </a:r>
          </a:p>
        </p:txBody>
      </p:sp>
      <p:sp>
        <p:nvSpPr>
          <p:cNvPr id="28675" name="标题 1">
            <a:extLst>
              <a:ext uri="{FF2B5EF4-FFF2-40B4-BE49-F238E27FC236}">
                <a16:creationId xmlns:a16="http://schemas.microsoft.com/office/drawing/2014/main" id="{A2131F39-A4FB-4872-B486-6D6079336964}"/>
              </a:ext>
            </a:extLst>
          </p:cNvPr>
          <p:cNvSpPr>
            <a:spLocks noGrp="1"/>
          </p:cNvSpPr>
          <p:nvPr>
            <p:ph type="title"/>
          </p:nvPr>
        </p:nvSpPr>
        <p:spPr/>
        <p:txBody>
          <a:bodyPr/>
          <a:lstStyle/>
          <a:p>
            <a:pPr eaLnBrk="1" hangingPunct="1"/>
            <a:r>
              <a:rPr lang="en-US" altLang="zh-CN" i="1" dirty="0">
                <a:ea typeface="宋体" panose="02010600030101010101" pitchFamily="2" charset="-122"/>
              </a:rPr>
              <a:t>Detailed Reading</a:t>
            </a:r>
            <a:endParaRPr lang="zh-CN" altLang="en-US" i="1" dirty="0">
              <a:ea typeface="宋体" panose="02010600030101010101" pitchFamily="2" charset="-122"/>
            </a:endParaRPr>
          </a:p>
        </p:txBody>
      </p:sp>
      <p:grpSp>
        <p:nvGrpSpPr>
          <p:cNvPr id="28676" name="组合 4">
            <a:extLst>
              <a:ext uri="{FF2B5EF4-FFF2-40B4-BE49-F238E27FC236}">
                <a16:creationId xmlns:a16="http://schemas.microsoft.com/office/drawing/2014/main" id="{B2039D97-6A9A-4424-B778-EEF1365112FE}"/>
              </a:ext>
            </a:extLst>
          </p:cNvPr>
          <p:cNvGrpSpPr>
            <a:grpSpLocks/>
          </p:cNvGrpSpPr>
          <p:nvPr/>
        </p:nvGrpSpPr>
        <p:grpSpPr bwMode="auto">
          <a:xfrm>
            <a:off x="457199" y="1110718"/>
            <a:ext cx="2530625" cy="563563"/>
            <a:chOff x="361627" y="865187"/>
            <a:chExt cx="2346714" cy="692150"/>
          </a:xfrm>
        </p:grpSpPr>
        <p:sp>
          <p:nvSpPr>
            <p:cNvPr id="28677" name="AutoShape 4">
              <a:extLst>
                <a:ext uri="{FF2B5EF4-FFF2-40B4-BE49-F238E27FC236}">
                  <a16:creationId xmlns:a16="http://schemas.microsoft.com/office/drawing/2014/main" id="{3961F619-8D03-45C8-8179-13F0C3F4CAA0}"/>
                </a:ext>
              </a:extLst>
            </p:cNvPr>
            <p:cNvSpPr>
              <a:spLocks noChangeArrowheads="1"/>
            </p:cNvSpPr>
            <p:nvPr/>
          </p:nvSpPr>
          <p:spPr bwMode="gray">
            <a:xfrm>
              <a:off x="361627" y="877094"/>
              <a:ext cx="2346714" cy="668337"/>
            </a:xfrm>
            <a:prstGeom prst="roundRect">
              <a:avLst>
                <a:gd name="adj" fmla="val 50000"/>
              </a:avLst>
            </a:prstGeom>
            <a:gradFill rotWithShape="1">
              <a:gsLst>
                <a:gs pos="0">
                  <a:srgbClr val="97CCF3"/>
                </a:gs>
                <a:gs pos="50000">
                  <a:srgbClr val="D5EBFA"/>
                </a:gs>
                <a:gs pos="100000">
                  <a:srgbClr val="97CCF3"/>
                </a:gs>
              </a:gsLst>
              <a:lin ang="5400000" scaled="1"/>
            </a:gradFill>
            <a:ln w="28575">
              <a:solidFill>
                <a:schemeClr val="bg1"/>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eaLnBrk="1" hangingPunct="1"/>
              <a:r>
                <a:rPr lang="en-US" altLang="zh-CN" sz="3200" dirty="0"/>
                <a:t>Para.11</a:t>
              </a:r>
            </a:p>
          </p:txBody>
        </p:sp>
        <p:pic>
          <p:nvPicPr>
            <p:cNvPr id="28678" name="Picture 5" descr="arrow">
              <a:extLst>
                <a:ext uri="{FF2B5EF4-FFF2-40B4-BE49-F238E27FC236}">
                  <a16:creationId xmlns:a16="http://schemas.microsoft.com/office/drawing/2014/main" id="{BB5CAFAC-DA6C-47AA-9FC9-34E5E13B49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378" y="865187"/>
              <a:ext cx="537962"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图片 3">
            <a:extLst>
              <a:ext uri="{FF2B5EF4-FFF2-40B4-BE49-F238E27FC236}">
                <a16:creationId xmlns:a16="http://schemas.microsoft.com/office/drawing/2014/main" id="{0850E6FF-161F-45A5-8E61-CAAA100DE045}"/>
              </a:ext>
            </a:extLst>
          </p:cNvPr>
          <p:cNvPicPr>
            <a:picLocks noChangeAspect="1"/>
          </p:cNvPicPr>
          <p:nvPr/>
        </p:nvPicPr>
        <p:blipFill>
          <a:blip r:embed="rId3"/>
          <a:stretch>
            <a:fillRect/>
          </a:stretch>
        </p:blipFill>
        <p:spPr>
          <a:xfrm>
            <a:off x="2993963" y="4755517"/>
            <a:ext cx="3245346" cy="1708194"/>
          </a:xfrm>
          <a:prstGeom prst="rect">
            <a:avLst/>
          </a:prstGeom>
        </p:spPr>
      </p:pic>
    </p:spTree>
    <p:extLst>
      <p:ext uri="{BB962C8B-B14F-4D97-AF65-F5344CB8AC3E}">
        <p14:creationId xmlns:p14="http://schemas.microsoft.com/office/powerpoint/2010/main" val="3097880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C9ABB4-3ED5-4EC9-B40B-0BCE4B9839A6}"/>
              </a:ext>
            </a:extLst>
          </p:cNvPr>
          <p:cNvSpPr>
            <a:spLocks noGrp="1"/>
          </p:cNvSpPr>
          <p:nvPr>
            <p:ph type="title"/>
          </p:nvPr>
        </p:nvSpPr>
        <p:spPr/>
        <p:txBody>
          <a:bodyPr/>
          <a:lstStyle/>
          <a:p>
            <a:r>
              <a:rPr lang="en-US" altLang="zh-CN" dirty="0"/>
              <a:t>Detailed Reading</a:t>
            </a:r>
            <a:endParaRPr lang="zh-CN" altLang="en-US" dirty="0"/>
          </a:p>
        </p:txBody>
      </p:sp>
      <p:sp>
        <p:nvSpPr>
          <p:cNvPr id="3" name="内容占位符 2">
            <a:extLst>
              <a:ext uri="{FF2B5EF4-FFF2-40B4-BE49-F238E27FC236}">
                <a16:creationId xmlns:a16="http://schemas.microsoft.com/office/drawing/2014/main" id="{92A13DD3-7252-461E-939E-BF6541B4CF65}"/>
              </a:ext>
            </a:extLst>
          </p:cNvPr>
          <p:cNvSpPr>
            <a:spLocks noGrp="1"/>
          </p:cNvSpPr>
          <p:nvPr>
            <p:ph idx="1"/>
          </p:nvPr>
        </p:nvSpPr>
        <p:spPr>
          <a:xfrm>
            <a:off x="380999" y="1124744"/>
            <a:ext cx="8610600" cy="5105400"/>
          </a:xfrm>
        </p:spPr>
        <p:txBody>
          <a:bodyPr/>
          <a:lstStyle/>
          <a:p>
            <a:pPr marL="0" indent="0">
              <a:lnSpc>
                <a:spcPct val="150000"/>
              </a:lnSpc>
              <a:buNone/>
            </a:pPr>
            <a:r>
              <a:rPr lang="en-US" altLang="zh-CN" sz="2400" dirty="0">
                <a:solidFill>
                  <a:schemeClr val="accent6"/>
                </a:solidFill>
              </a:rPr>
              <a:t>Now, if we </a:t>
            </a:r>
            <a:r>
              <a:rPr lang="en-US" altLang="zh-CN" sz="2400" dirty="0">
                <a:solidFill>
                  <a:srgbClr val="C00000"/>
                </a:solidFill>
              </a:rPr>
              <a:t>could</a:t>
            </a:r>
            <a:r>
              <a:rPr lang="en-US" altLang="zh-CN" sz="2400" dirty="0">
                <a:solidFill>
                  <a:schemeClr val="accent6"/>
                </a:solidFill>
              </a:rPr>
              <a:t> just get everyone to catch them! (L1, Para 11)</a:t>
            </a:r>
          </a:p>
          <a:p>
            <a:pPr marL="0" indent="0">
              <a:lnSpc>
                <a:spcPct val="150000"/>
              </a:lnSpc>
              <a:buNone/>
            </a:pPr>
            <a:r>
              <a:rPr lang="en-US" altLang="zh-CN" sz="2400" i="1" u="sng" dirty="0">
                <a:solidFill>
                  <a:srgbClr val="C00000"/>
                </a:solidFill>
              </a:rPr>
              <a:t>Why does the author use the past form of “can”?</a:t>
            </a:r>
          </a:p>
          <a:p>
            <a:pPr marL="0" indent="0">
              <a:lnSpc>
                <a:spcPct val="150000"/>
              </a:lnSpc>
              <a:buNone/>
            </a:pPr>
            <a:r>
              <a:rPr lang="en-US" altLang="zh-CN" sz="2400" dirty="0"/>
              <a:t>“Could” shows a subjunctive mood which means this is only a wish not a fact.</a:t>
            </a:r>
          </a:p>
          <a:p>
            <a:pPr marL="0" indent="0">
              <a:buNone/>
            </a:pPr>
            <a:endParaRPr lang="zh-CN" altLang="en-US" dirty="0"/>
          </a:p>
        </p:txBody>
      </p:sp>
      <p:pic>
        <p:nvPicPr>
          <p:cNvPr id="4" name="图片 3">
            <a:extLst>
              <a:ext uri="{FF2B5EF4-FFF2-40B4-BE49-F238E27FC236}">
                <a16:creationId xmlns:a16="http://schemas.microsoft.com/office/drawing/2014/main" id="{A07792D3-A9C1-47AC-B0EF-FF7CBF035F0F}"/>
              </a:ext>
            </a:extLst>
          </p:cNvPr>
          <p:cNvPicPr>
            <a:picLocks noChangeAspect="1"/>
          </p:cNvPicPr>
          <p:nvPr/>
        </p:nvPicPr>
        <p:blipFill>
          <a:blip r:embed="rId2"/>
          <a:stretch>
            <a:fillRect/>
          </a:stretch>
        </p:blipFill>
        <p:spPr>
          <a:xfrm>
            <a:off x="3203848" y="4581128"/>
            <a:ext cx="3439071" cy="1802346"/>
          </a:xfrm>
          <a:prstGeom prst="rect">
            <a:avLst/>
          </a:prstGeom>
        </p:spPr>
      </p:pic>
    </p:spTree>
    <p:extLst>
      <p:ext uri="{BB962C8B-B14F-4D97-AF65-F5344CB8AC3E}">
        <p14:creationId xmlns:p14="http://schemas.microsoft.com/office/powerpoint/2010/main" val="319754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611560" y="1196752"/>
            <a:ext cx="8064896" cy="5105400"/>
          </a:xfrm>
        </p:spPr>
        <p:txBody>
          <a:bodyPr/>
          <a:lstStyle/>
          <a:p>
            <a:pPr marL="0" indent="0">
              <a:lnSpc>
                <a:spcPts val="3500"/>
              </a:lnSpc>
              <a:buNone/>
            </a:pPr>
            <a:r>
              <a:rPr lang="en-US" altLang="zh-CN" sz="2400" dirty="0">
                <a:solidFill>
                  <a:srgbClr val="1648A1"/>
                </a:solidFill>
              </a:rPr>
              <a:t>    Now, if we </a:t>
            </a:r>
            <a:r>
              <a:rPr lang="en-US" altLang="zh-CN" sz="2400" dirty="0">
                <a:solidFill>
                  <a:schemeClr val="accent2"/>
                </a:solidFill>
              </a:rPr>
              <a:t>could</a:t>
            </a:r>
            <a:r>
              <a:rPr lang="en-US" altLang="zh-CN" sz="2400" dirty="0">
                <a:solidFill>
                  <a:srgbClr val="1648A1"/>
                </a:solidFill>
              </a:rPr>
              <a:t> just get everyone to catch them!</a:t>
            </a:r>
          </a:p>
          <a:p>
            <a:pPr>
              <a:lnSpc>
                <a:spcPts val="3500"/>
              </a:lnSpc>
              <a:buFont typeface="Wingdings" pitchFamily="2" charset="2"/>
              <a:buChar char="Ø"/>
            </a:pPr>
            <a:r>
              <a:rPr lang="en-US" altLang="zh-CN" sz="2400" u="sng" dirty="0">
                <a:solidFill>
                  <a:schemeClr val="accent4">
                    <a:lumMod val="75000"/>
                    <a:lumOff val="25000"/>
                  </a:schemeClr>
                </a:solidFill>
              </a:rPr>
              <a:t>How wonderful it would be if we were able to have everyone behave politely towards one another.</a:t>
            </a:r>
          </a:p>
          <a:p>
            <a:pPr marL="0" indent="0">
              <a:buNone/>
            </a:pPr>
            <a:endParaRPr lang="zh-CN" altLang="en-US" dirty="0"/>
          </a:p>
        </p:txBody>
      </p:sp>
      <p:sp>
        <p:nvSpPr>
          <p:cNvPr id="5" name="上箭头标注 4"/>
          <p:cNvSpPr/>
          <p:nvPr/>
        </p:nvSpPr>
        <p:spPr bwMode="auto">
          <a:xfrm>
            <a:off x="3923928" y="3645024"/>
            <a:ext cx="2160240" cy="1224136"/>
          </a:xfrm>
          <a:prstGeom prst="upArrowCallou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
        <p:nvSpPr>
          <p:cNvPr id="7" name="下箭头 6"/>
          <p:cNvSpPr/>
          <p:nvPr/>
        </p:nvSpPr>
        <p:spPr bwMode="auto">
          <a:xfrm>
            <a:off x="4256066" y="3605887"/>
            <a:ext cx="315934" cy="1008112"/>
          </a:xfrm>
          <a:prstGeom prst="downArrow">
            <a:avLst/>
          </a:prstGeom>
          <a:noFill/>
          <a:ln w="38100" cap="flat" cmpd="dbl"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zh-CN" altLang="en-US" sz="3200" b="0" i="0" u="none" strike="noStrike" cap="none" normalizeH="0" baseline="0">
              <a:ln>
                <a:noFill/>
              </a:ln>
              <a:solidFill>
                <a:schemeClr val="bg1"/>
              </a:solidFill>
              <a:effectLst/>
              <a:latin typeface="Verdana" pitchFamily="34" charset="0"/>
            </a:endParaRPr>
          </a:p>
        </p:txBody>
      </p:sp>
      <p:sp>
        <p:nvSpPr>
          <p:cNvPr id="8" name="TextBox 7"/>
          <p:cNvSpPr txBox="1"/>
          <p:nvPr/>
        </p:nvSpPr>
        <p:spPr>
          <a:xfrm>
            <a:off x="1259632" y="4876034"/>
            <a:ext cx="6192688" cy="1200329"/>
          </a:xfrm>
          <a:prstGeom prst="rect">
            <a:avLst/>
          </a:prstGeom>
          <a:noFill/>
          <a:ln w="38100" cmpd="thickThin">
            <a:solidFill>
              <a:schemeClr val="accent2"/>
            </a:solidFill>
            <a:prstDash val="dashDot"/>
          </a:ln>
        </p:spPr>
        <p:txBody>
          <a:bodyPr wrap="square" rtlCol="0">
            <a:spAutoFit/>
          </a:bodyPr>
          <a:lstStyle/>
          <a:p>
            <a:pPr algn="just"/>
            <a:r>
              <a:rPr lang="en-US" altLang="zh-CN" sz="2400" dirty="0">
                <a:solidFill>
                  <a:srgbClr val="CC6600"/>
                </a:solidFill>
              </a:rPr>
              <a:t>It is the author’s sincere wish for a polite society where everybody would behave politely. </a:t>
            </a:r>
            <a:endParaRPr lang="zh-CN" altLang="en-US" sz="2400" dirty="0">
              <a:solidFill>
                <a:srgbClr val="CC6600"/>
              </a:solidFill>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2548" y="4790280"/>
            <a:ext cx="1488210" cy="1663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65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6D82E6-028E-4250-86D6-5D15185D7A54}"/>
              </a:ext>
            </a:extLst>
          </p:cNvPr>
          <p:cNvSpPr>
            <a:spLocks noGrp="1"/>
          </p:cNvSpPr>
          <p:nvPr>
            <p:ph type="title"/>
          </p:nvPr>
        </p:nvSpPr>
        <p:spPr>
          <a:xfrm>
            <a:off x="251520" y="404018"/>
            <a:ext cx="6553200" cy="563563"/>
          </a:xfrm>
        </p:spPr>
        <p:txBody>
          <a:bodyPr/>
          <a:lstStyle/>
          <a:p>
            <a:r>
              <a:rPr lang="en-US" altLang="zh-CN" dirty="0"/>
              <a:t>Summary</a:t>
            </a:r>
            <a:br>
              <a:rPr lang="en-US" altLang="zh-CN" dirty="0"/>
            </a:br>
            <a:endParaRPr lang="zh-CN" altLang="en-US" dirty="0"/>
          </a:p>
        </p:txBody>
      </p:sp>
      <p:graphicFrame>
        <p:nvGraphicFramePr>
          <p:cNvPr id="6" name="内容占位符 5">
            <a:extLst>
              <a:ext uri="{FF2B5EF4-FFF2-40B4-BE49-F238E27FC236}">
                <a16:creationId xmlns:a16="http://schemas.microsoft.com/office/drawing/2014/main" id="{BFB321F3-F7A8-4350-9626-03A443B94984}"/>
              </a:ext>
            </a:extLst>
          </p:cNvPr>
          <p:cNvGraphicFramePr>
            <a:graphicFrameLocks noGrp="1"/>
          </p:cNvGraphicFramePr>
          <p:nvPr>
            <p:ph idx="1"/>
            <p:extLst>
              <p:ext uri="{D42A27DB-BD31-4B8C-83A1-F6EECF244321}">
                <p14:modId xmlns:p14="http://schemas.microsoft.com/office/powerpoint/2010/main" val="3973996969"/>
              </p:ext>
            </p:extLst>
          </p:nvPr>
        </p:nvGraphicFramePr>
        <p:xfrm>
          <a:off x="251520" y="1705163"/>
          <a:ext cx="8610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本框 6">
            <a:extLst>
              <a:ext uri="{FF2B5EF4-FFF2-40B4-BE49-F238E27FC236}">
                <a16:creationId xmlns:a16="http://schemas.microsoft.com/office/drawing/2014/main" id="{EE5AA97B-4141-483B-8094-D2A9887662B2}"/>
              </a:ext>
            </a:extLst>
          </p:cNvPr>
          <p:cNvSpPr txBox="1"/>
          <p:nvPr/>
        </p:nvSpPr>
        <p:spPr>
          <a:xfrm>
            <a:off x="3779912" y="1412776"/>
            <a:ext cx="1368152" cy="584775"/>
          </a:xfrm>
          <a:prstGeom prst="rect">
            <a:avLst/>
          </a:prstGeom>
          <a:noFill/>
        </p:spPr>
        <p:txBody>
          <a:bodyPr wrap="square" rtlCol="0">
            <a:spAutoFit/>
          </a:bodyPr>
          <a:lstStyle/>
          <a:p>
            <a:endParaRPr lang="zh-CN" altLang="en-US" dirty="0"/>
          </a:p>
        </p:txBody>
      </p:sp>
      <p:sp>
        <p:nvSpPr>
          <p:cNvPr id="8" name="文本框 7">
            <a:extLst>
              <a:ext uri="{FF2B5EF4-FFF2-40B4-BE49-F238E27FC236}">
                <a16:creationId xmlns:a16="http://schemas.microsoft.com/office/drawing/2014/main" id="{A3296F81-F919-436C-B661-2F16C64F1BB0}"/>
              </a:ext>
            </a:extLst>
          </p:cNvPr>
          <p:cNvSpPr txBox="1"/>
          <p:nvPr/>
        </p:nvSpPr>
        <p:spPr>
          <a:xfrm>
            <a:off x="949525" y="2699746"/>
            <a:ext cx="2088232" cy="1200329"/>
          </a:xfrm>
          <a:prstGeom prst="rect">
            <a:avLst/>
          </a:prstGeom>
          <a:noFill/>
        </p:spPr>
        <p:txBody>
          <a:bodyPr wrap="square" rtlCol="0">
            <a:spAutoFit/>
          </a:bodyPr>
          <a:lstStyle/>
          <a:p>
            <a:pPr lvl="0" algn="just"/>
            <a:r>
              <a:rPr lang="en-US" altLang="zh-CN" sz="1800" dirty="0">
                <a:solidFill>
                  <a:srgbClr val="C00000"/>
                </a:solidFill>
              </a:rPr>
              <a:t>In the beginning part, the writer puts forward his viewpoint.</a:t>
            </a:r>
            <a:endParaRPr lang="zh-CN" altLang="zh-CN" sz="1800" dirty="0">
              <a:solidFill>
                <a:srgbClr val="C00000"/>
              </a:solidFill>
            </a:endParaRPr>
          </a:p>
        </p:txBody>
      </p:sp>
      <p:sp>
        <p:nvSpPr>
          <p:cNvPr id="9" name="文本框 8">
            <a:extLst>
              <a:ext uri="{FF2B5EF4-FFF2-40B4-BE49-F238E27FC236}">
                <a16:creationId xmlns:a16="http://schemas.microsoft.com/office/drawing/2014/main" id="{726680BD-15F1-4AD0-BF8A-F5EA32AA4D7D}"/>
              </a:ext>
            </a:extLst>
          </p:cNvPr>
          <p:cNvSpPr txBox="1"/>
          <p:nvPr/>
        </p:nvSpPr>
        <p:spPr>
          <a:xfrm>
            <a:off x="5659738" y="2699745"/>
            <a:ext cx="2736304" cy="1200329"/>
          </a:xfrm>
          <a:prstGeom prst="rect">
            <a:avLst/>
          </a:prstGeom>
          <a:noFill/>
        </p:spPr>
        <p:txBody>
          <a:bodyPr wrap="square" rtlCol="0">
            <a:spAutoFit/>
          </a:bodyPr>
          <a:lstStyle/>
          <a:p>
            <a:pPr lvl="0" algn="just"/>
            <a:r>
              <a:rPr lang="en-US" altLang="zh-CN" sz="1800" dirty="0">
                <a:solidFill>
                  <a:srgbClr val="C00000"/>
                </a:solidFill>
              </a:rPr>
              <a:t>In the last part, the writer concludes that good manners are infectious.</a:t>
            </a:r>
            <a:endParaRPr lang="zh-CN" altLang="zh-CN" sz="1800" dirty="0">
              <a:solidFill>
                <a:srgbClr val="C00000"/>
              </a:solidFill>
            </a:endParaRPr>
          </a:p>
        </p:txBody>
      </p:sp>
      <p:sp>
        <p:nvSpPr>
          <p:cNvPr id="10" name="文本框 9">
            <a:extLst>
              <a:ext uri="{FF2B5EF4-FFF2-40B4-BE49-F238E27FC236}">
                <a16:creationId xmlns:a16="http://schemas.microsoft.com/office/drawing/2014/main" id="{C2099430-2FBA-451A-BBD1-D618D9BB3B3F}"/>
              </a:ext>
            </a:extLst>
          </p:cNvPr>
          <p:cNvSpPr txBox="1"/>
          <p:nvPr/>
        </p:nvSpPr>
        <p:spPr>
          <a:xfrm>
            <a:off x="2987824" y="4797152"/>
            <a:ext cx="2664296" cy="923330"/>
          </a:xfrm>
          <a:prstGeom prst="rect">
            <a:avLst/>
          </a:prstGeom>
          <a:noFill/>
        </p:spPr>
        <p:txBody>
          <a:bodyPr wrap="square" rtlCol="0">
            <a:spAutoFit/>
          </a:bodyPr>
          <a:lstStyle/>
          <a:p>
            <a:pPr lvl="0" algn="just"/>
            <a:r>
              <a:rPr lang="en-US" altLang="zh-CN" sz="1800" dirty="0">
                <a:solidFill>
                  <a:srgbClr val="C00000"/>
                </a:solidFill>
              </a:rPr>
              <a:t>In the next part, the writer raises and proves his opinion.</a:t>
            </a:r>
            <a:endParaRPr lang="zh-CN" altLang="zh-CN" sz="1800" dirty="0">
              <a:solidFill>
                <a:srgbClr val="C00000"/>
              </a:solidFill>
            </a:endParaRPr>
          </a:p>
        </p:txBody>
      </p:sp>
      <p:sp>
        <p:nvSpPr>
          <p:cNvPr id="11" name="TextBox 10"/>
          <p:cNvSpPr txBox="1"/>
          <p:nvPr/>
        </p:nvSpPr>
        <p:spPr>
          <a:xfrm>
            <a:off x="611560" y="1166554"/>
            <a:ext cx="8424936" cy="830997"/>
          </a:xfrm>
          <a:prstGeom prst="rect">
            <a:avLst/>
          </a:prstGeom>
          <a:noFill/>
        </p:spPr>
        <p:txBody>
          <a:bodyPr wrap="square" rtlCol="0">
            <a:spAutoFit/>
          </a:bodyPr>
          <a:lstStyle/>
          <a:p>
            <a:pPr algn="just"/>
            <a:r>
              <a:rPr lang="en-US" altLang="zh-CN" sz="2400" dirty="0">
                <a:solidFill>
                  <a:srgbClr val="0070C0"/>
                </a:solidFill>
              </a:rPr>
              <a:t>The essay is an argument on the _______ and __________of good manners.</a:t>
            </a:r>
            <a:endParaRPr lang="zh-CN" altLang="en-US" sz="2400" dirty="0">
              <a:solidFill>
                <a:srgbClr val="0070C0"/>
              </a:solidFill>
            </a:endParaRPr>
          </a:p>
        </p:txBody>
      </p:sp>
      <p:sp>
        <p:nvSpPr>
          <p:cNvPr id="4" name="TextBox 3"/>
          <p:cNvSpPr txBox="1"/>
          <p:nvPr/>
        </p:nvSpPr>
        <p:spPr>
          <a:xfrm>
            <a:off x="6372200" y="1166554"/>
            <a:ext cx="1872208" cy="461665"/>
          </a:xfrm>
          <a:prstGeom prst="rect">
            <a:avLst/>
          </a:prstGeom>
          <a:noFill/>
        </p:spPr>
        <p:txBody>
          <a:bodyPr wrap="square" rtlCol="0">
            <a:spAutoFit/>
          </a:bodyPr>
          <a:lstStyle/>
          <a:p>
            <a:r>
              <a:rPr lang="en-US" altLang="zh-CN" sz="2400" dirty="0">
                <a:solidFill>
                  <a:srgbClr val="C00000"/>
                </a:solidFill>
              </a:rPr>
              <a:t>necessity</a:t>
            </a:r>
            <a:endParaRPr lang="zh-CN" altLang="en-US" sz="2400" dirty="0">
              <a:solidFill>
                <a:srgbClr val="C00000"/>
              </a:solidFill>
            </a:endParaRPr>
          </a:p>
        </p:txBody>
      </p:sp>
      <p:sp>
        <p:nvSpPr>
          <p:cNvPr id="12" name="TextBox 11"/>
          <p:cNvSpPr txBox="1"/>
          <p:nvPr/>
        </p:nvSpPr>
        <p:spPr>
          <a:xfrm>
            <a:off x="395536" y="1535886"/>
            <a:ext cx="2160240" cy="461665"/>
          </a:xfrm>
          <a:prstGeom prst="rect">
            <a:avLst/>
          </a:prstGeom>
          <a:noFill/>
        </p:spPr>
        <p:txBody>
          <a:bodyPr wrap="square" rtlCol="0">
            <a:spAutoFit/>
          </a:bodyPr>
          <a:lstStyle/>
          <a:p>
            <a:r>
              <a:rPr lang="en-US" altLang="zh-CN" sz="2400" dirty="0">
                <a:solidFill>
                  <a:srgbClr val="C00000"/>
                </a:solidFill>
              </a:rPr>
              <a:t>significance</a:t>
            </a:r>
            <a:endParaRPr lang="zh-CN" altLang="en-US" sz="2400" dirty="0">
              <a:solidFill>
                <a:srgbClr val="C00000"/>
              </a:solidFill>
            </a:endParaRPr>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16878" y="2420888"/>
            <a:ext cx="1457578" cy="147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84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4"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05B5CF-7B58-4DF0-A21F-2A956A3BAE82}"/>
              </a:ext>
            </a:extLst>
          </p:cNvPr>
          <p:cNvSpPr>
            <a:spLocks noGrp="1"/>
          </p:cNvSpPr>
          <p:nvPr>
            <p:ph type="title"/>
          </p:nvPr>
        </p:nvSpPr>
        <p:spPr>
          <a:xfrm>
            <a:off x="323528" y="406356"/>
            <a:ext cx="6553200" cy="563563"/>
          </a:xfrm>
        </p:spPr>
        <p:txBody>
          <a:bodyPr/>
          <a:lstStyle/>
          <a:p>
            <a:r>
              <a:rPr lang="en-US" altLang="zh-CN" dirty="0"/>
              <a:t>Summary</a:t>
            </a:r>
            <a:br>
              <a:rPr lang="en-US" altLang="zh-CN" dirty="0"/>
            </a:br>
            <a:endParaRPr lang="zh-CN" altLang="en-US" dirty="0"/>
          </a:p>
        </p:txBody>
      </p:sp>
      <p:graphicFrame>
        <p:nvGraphicFramePr>
          <p:cNvPr id="4" name="内容占位符 3">
            <a:extLst>
              <a:ext uri="{FF2B5EF4-FFF2-40B4-BE49-F238E27FC236}">
                <a16:creationId xmlns:a16="http://schemas.microsoft.com/office/drawing/2014/main" id="{589B7551-4896-4D2F-8391-FA61C1EB2DC3}"/>
              </a:ext>
            </a:extLst>
          </p:cNvPr>
          <p:cNvGraphicFramePr>
            <a:graphicFrameLocks noGrp="1"/>
          </p:cNvGraphicFramePr>
          <p:nvPr>
            <p:ph idx="1"/>
            <p:extLst>
              <p:ext uri="{D42A27DB-BD31-4B8C-83A1-F6EECF244321}">
                <p14:modId xmlns:p14="http://schemas.microsoft.com/office/powerpoint/2010/main" val="2753095668"/>
              </p:ext>
            </p:extLst>
          </p:nvPr>
        </p:nvGraphicFramePr>
        <p:xfrm>
          <a:off x="928328" y="1844824"/>
          <a:ext cx="7287344" cy="418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本框 5">
            <a:extLst>
              <a:ext uri="{FF2B5EF4-FFF2-40B4-BE49-F238E27FC236}">
                <a16:creationId xmlns:a16="http://schemas.microsoft.com/office/drawing/2014/main" id="{FC420F0F-AFDF-4D04-8740-DCD84B61C4ED}"/>
              </a:ext>
            </a:extLst>
          </p:cNvPr>
          <p:cNvSpPr txBox="1"/>
          <p:nvPr/>
        </p:nvSpPr>
        <p:spPr>
          <a:xfrm>
            <a:off x="683568" y="1147677"/>
            <a:ext cx="7957392" cy="341632"/>
          </a:xfrm>
          <a:prstGeom prst="rect">
            <a:avLst/>
          </a:prstGeom>
          <a:noFill/>
        </p:spPr>
        <p:txBody>
          <a:bodyPr wrap="square">
            <a:spAutoFit/>
          </a:bodyPr>
          <a:lstStyle/>
          <a:p>
            <a:pPr algn="just">
              <a:lnSpc>
                <a:spcPct val="90000"/>
              </a:lnSpc>
              <a:buFontTx/>
              <a:buNone/>
            </a:pPr>
            <a:r>
              <a:rPr lang="en-US" altLang="zh-CN" sz="1800" u="sng" dirty="0">
                <a:solidFill>
                  <a:schemeClr val="tx2"/>
                </a:solidFill>
              </a:rPr>
              <a:t>The essay is organized chiefly by means of the following method:</a:t>
            </a:r>
          </a:p>
        </p:txBody>
      </p:sp>
    </p:spTree>
    <p:extLst>
      <p:ext uri="{BB962C8B-B14F-4D97-AF65-F5344CB8AC3E}">
        <p14:creationId xmlns:p14="http://schemas.microsoft.com/office/powerpoint/2010/main" val="17108874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Oval 3"/>
          <p:cNvSpPr>
            <a:spLocks noChangeArrowheads="1"/>
          </p:cNvSpPr>
          <p:nvPr/>
        </p:nvSpPr>
        <p:spPr bwMode="gray">
          <a:xfrm>
            <a:off x="3643306" y="1500174"/>
            <a:ext cx="2214578" cy="1928826"/>
          </a:xfrm>
          <a:prstGeom prst="ellipse">
            <a:avLst/>
          </a:prstGeom>
          <a:solidFill>
            <a:schemeClr val="accent2">
              <a:alpha val="35001"/>
            </a:schemeClr>
          </a:solidFill>
          <a:ln w="9525" algn="ctr">
            <a:noFill/>
            <a:round/>
            <a:headEnd/>
            <a:tailEnd/>
          </a:ln>
          <a:effectLst/>
        </p:spPr>
        <p:txBody>
          <a:bodyPr wrap="none" anchor="ctr"/>
          <a:lstStyle/>
          <a:p>
            <a:endParaRPr lang="zh-CN" altLang="en-US"/>
          </a:p>
        </p:txBody>
      </p:sp>
      <p:sp>
        <p:nvSpPr>
          <p:cNvPr id="275460" name="Oval 4"/>
          <p:cNvSpPr>
            <a:spLocks noChangeArrowheads="1"/>
          </p:cNvSpPr>
          <p:nvPr/>
        </p:nvSpPr>
        <p:spPr bwMode="gray">
          <a:xfrm>
            <a:off x="4500562" y="2786058"/>
            <a:ext cx="1928826" cy="1714512"/>
          </a:xfrm>
          <a:prstGeom prst="ellipse">
            <a:avLst/>
          </a:prstGeom>
          <a:solidFill>
            <a:schemeClr val="folHlink">
              <a:alpha val="35001"/>
            </a:schemeClr>
          </a:solidFill>
          <a:ln w="9525" algn="ctr">
            <a:noFill/>
            <a:round/>
            <a:headEnd/>
            <a:tailEnd/>
          </a:ln>
          <a:effectLst/>
        </p:spPr>
        <p:txBody>
          <a:bodyPr wrap="none" anchor="ctr"/>
          <a:lstStyle/>
          <a:p>
            <a:endParaRPr lang="zh-CN" altLang="en-US"/>
          </a:p>
        </p:txBody>
      </p:sp>
      <p:sp>
        <p:nvSpPr>
          <p:cNvPr id="275461" name="Oval 5"/>
          <p:cNvSpPr>
            <a:spLocks noChangeArrowheads="1"/>
          </p:cNvSpPr>
          <p:nvPr/>
        </p:nvSpPr>
        <p:spPr bwMode="gray">
          <a:xfrm>
            <a:off x="2928926" y="2786058"/>
            <a:ext cx="2000264" cy="1714512"/>
          </a:xfrm>
          <a:prstGeom prst="ellipse">
            <a:avLst/>
          </a:prstGeom>
          <a:solidFill>
            <a:schemeClr val="accent1">
              <a:alpha val="35001"/>
            </a:schemeClr>
          </a:solidFill>
          <a:ln w="9525" algn="ctr">
            <a:noFill/>
            <a:round/>
            <a:headEnd/>
            <a:tailEnd/>
          </a:ln>
          <a:effectLst/>
        </p:spPr>
        <p:txBody>
          <a:bodyPr wrap="none" anchor="ctr"/>
          <a:lstStyle/>
          <a:p>
            <a:endParaRPr lang="zh-CN" altLang="en-US"/>
          </a:p>
        </p:txBody>
      </p:sp>
      <p:sp>
        <p:nvSpPr>
          <p:cNvPr id="275462" name="Line 6"/>
          <p:cNvSpPr>
            <a:spLocks noChangeShapeType="1"/>
          </p:cNvSpPr>
          <p:nvPr/>
        </p:nvSpPr>
        <p:spPr bwMode="auto">
          <a:xfrm flipH="1" flipV="1">
            <a:off x="3428992" y="2500306"/>
            <a:ext cx="720722" cy="547686"/>
          </a:xfrm>
          <a:prstGeom prst="line">
            <a:avLst/>
          </a:prstGeom>
          <a:noFill/>
          <a:ln w="19050">
            <a:solidFill>
              <a:srgbClr val="4D4D4D"/>
            </a:solidFill>
            <a:round/>
            <a:headEnd type="oval" w="lg" len="lg"/>
            <a:tailEnd/>
          </a:ln>
          <a:effectLst/>
        </p:spPr>
        <p:txBody>
          <a:bodyPr wrap="none" anchor="ctr"/>
          <a:lstStyle/>
          <a:p>
            <a:endParaRPr lang="zh-CN" altLang="en-US"/>
          </a:p>
        </p:txBody>
      </p:sp>
      <p:sp>
        <p:nvSpPr>
          <p:cNvPr id="275463" name="Line 7"/>
          <p:cNvSpPr>
            <a:spLocks noChangeShapeType="1"/>
          </p:cNvSpPr>
          <p:nvPr/>
        </p:nvSpPr>
        <p:spPr bwMode="auto">
          <a:xfrm flipV="1">
            <a:off x="5357819" y="2571743"/>
            <a:ext cx="714379" cy="479422"/>
          </a:xfrm>
          <a:prstGeom prst="line">
            <a:avLst/>
          </a:prstGeom>
          <a:noFill/>
          <a:ln w="19050">
            <a:solidFill>
              <a:srgbClr val="4D4D4D"/>
            </a:solidFill>
            <a:round/>
            <a:headEnd type="oval" w="lg" len="lg"/>
            <a:tailEnd/>
          </a:ln>
          <a:effectLst/>
        </p:spPr>
        <p:txBody>
          <a:bodyPr wrap="none" anchor="ctr"/>
          <a:lstStyle/>
          <a:p>
            <a:endParaRPr lang="zh-CN" altLang="en-US"/>
          </a:p>
        </p:txBody>
      </p:sp>
      <p:sp>
        <p:nvSpPr>
          <p:cNvPr id="275464" name="Line 8"/>
          <p:cNvSpPr>
            <a:spLocks noChangeShapeType="1"/>
          </p:cNvSpPr>
          <p:nvPr/>
        </p:nvSpPr>
        <p:spPr bwMode="auto">
          <a:xfrm>
            <a:off x="4714876" y="3857628"/>
            <a:ext cx="46040" cy="1000132"/>
          </a:xfrm>
          <a:prstGeom prst="line">
            <a:avLst/>
          </a:prstGeom>
          <a:noFill/>
          <a:ln w="19050">
            <a:solidFill>
              <a:srgbClr val="4D4D4D"/>
            </a:solidFill>
            <a:round/>
            <a:headEnd type="oval" w="lg" len="lg"/>
            <a:tailEnd/>
          </a:ln>
          <a:effectLst/>
        </p:spPr>
        <p:txBody>
          <a:bodyPr wrap="none" anchor="ctr"/>
          <a:lstStyle/>
          <a:p>
            <a:endParaRPr lang="zh-CN" altLang="en-US"/>
          </a:p>
        </p:txBody>
      </p:sp>
      <p:sp>
        <p:nvSpPr>
          <p:cNvPr id="275465" name="Rectangle 9"/>
          <p:cNvSpPr>
            <a:spLocks noChangeArrowheads="1"/>
          </p:cNvSpPr>
          <p:nvPr/>
        </p:nvSpPr>
        <p:spPr bwMode="gray">
          <a:xfrm>
            <a:off x="4071934" y="3143248"/>
            <a:ext cx="1253868" cy="400110"/>
          </a:xfrm>
          <a:prstGeom prst="rect">
            <a:avLst/>
          </a:prstGeom>
          <a:noFill/>
          <a:ln w="9525" algn="ctr">
            <a:noFill/>
            <a:miter lim="800000"/>
            <a:headEnd/>
            <a:tailEnd/>
          </a:ln>
          <a:effectLst/>
        </p:spPr>
        <p:txBody>
          <a:bodyPr wrap="none">
            <a:spAutoFit/>
          </a:bodyPr>
          <a:lstStyle/>
          <a:p>
            <a:pPr algn="ctr"/>
            <a:r>
              <a:rPr lang="en-US" altLang="zh-CN" sz="2000" b="1" dirty="0">
                <a:solidFill>
                  <a:schemeClr val="tx2"/>
                </a:solidFill>
                <a:latin typeface="Arial" charset="0"/>
                <a:ea typeface="宋体" charset="-122"/>
              </a:rPr>
              <a:t>manners</a:t>
            </a:r>
          </a:p>
        </p:txBody>
      </p:sp>
      <p:sp>
        <p:nvSpPr>
          <p:cNvPr id="275466" name="Text Box 10"/>
          <p:cNvSpPr txBox="1">
            <a:spLocks noChangeArrowheads="1"/>
          </p:cNvSpPr>
          <p:nvPr/>
        </p:nvSpPr>
        <p:spPr bwMode="auto">
          <a:xfrm>
            <a:off x="428596" y="2643182"/>
            <a:ext cx="2714644" cy="1200329"/>
          </a:xfrm>
          <a:prstGeom prst="rect">
            <a:avLst/>
          </a:prstGeom>
          <a:noFill/>
          <a:ln w="9525">
            <a:noFill/>
            <a:miter lim="800000"/>
            <a:headEnd/>
            <a:tailEnd/>
          </a:ln>
          <a:effectLst/>
        </p:spPr>
        <p:txBody>
          <a:bodyPr wrap="square">
            <a:spAutoFit/>
          </a:bodyPr>
          <a:lstStyle/>
          <a:p>
            <a:pPr marL="120650" indent="-120650" algn="ctr">
              <a:spcBef>
                <a:spcPct val="50000"/>
              </a:spcBef>
            </a:pPr>
            <a:r>
              <a:rPr lang="en-US" altLang="zh-CN" sz="2400" dirty="0">
                <a:solidFill>
                  <a:schemeClr val="accent2"/>
                </a:solidFill>
                <a:latin typeface="Arial" charset="0"/>
                <a:ea typeface="宋体" charset="-122"/>
              </a:rPr>
              <a:t>Friends, classmates, acquaintances</a:t>
            </a:r>
          </a:p>
        </p:txBody>
      </p:sp>
      <p:sp>
        <p:nvSpPr>
          <p:cNvPr id="275467" name="Text Box 11"/>
          <p:cNvSpPr txBox="1">
            <a:spLocks noChangeArrowheads="1"/>
          </p:cNvSpPr>
          <p:nvPr/>
        </p:nvSpPr>
        <p:spPr bwMode="auto">
          <a:xfrm>
            <a:off x="6715140" y="2786058"/>
            <a:ext cx="2052638" cy="461665"/>
          </a:xfrm>
          <a:prstGeom prst="rect">
            <a:avLst/>
          </a:prstGeom>
          <a:noFill/>
          <a:ln w="9525">
            <a:noFill/>
            <a:miter lim="800000"/>
            <a:headEnd/>
            <a:tailEnd/>
          </a:ln>
          <a:effectLst/>
        </p:spPr>
        <p:txBody>
          <a:bodyPr wrap="square">
            <a:spAutoFit/>
          </a:bodyPr>
          <a:lstStyle/>
          <a:p>
            <a:pPr marL="120650" indent="-120650" algn="ctr">
              <a:spcBef>
                <a:spcPct val="50000"/>
              </a:spcBef>
            </a:pPr>
            <a:r>
              <a:rPr lang="en-US" altLang="zh-CN" sz="2400" dirty="0">
                <a:solidFill>
                  <a:schemeClr val="accent2"/>
                </a:solidFill>
                <a:latin typeface="Arial" charset="0"/>
                <a:ea typeface="宋体" charset="-122"/>
              </a:rPr>
              <a:t>Strangers</a:t>
            </a:r>
          </a:p>
        </p:txBody>
      </p:sp>
      <p:sp>
        <p:nvSpPr>
          <p:cNvPr id="275468" name="Text Box 12"/>
          <p:cNvSpPr txBox="1">
            <a:spLocks noChangeArrowheads="1"/>
          </p:cNvSpPr>
          <p:nvPr/>
        </p:nvSpPr>
        <p:spPr bwMode="auto">
          <a:xfrm>
            <a:off x="6429356" y="5286388"/>
            <a:ext cx="2714644" cy="461665"/>
          </a:xfrm>
          <a:prstGeom prst="rect">
            <a:avLst/>
          </a:prstGeom>
          <a:noFill/>
          <a:ln w="9525">
            <a:noFill/>
            <a:miter lim="800000"/>
            <a:headEnd/>
            <a:tailEnd/>
          </a:ln>
          <a:effectLst/>
        </p:spPr>
        <p:txBody>
          <a:bodyPr wrap="square">
            <a:spAutoFit/>
          </a:bodyPr>
          <a:lstStyle/>
          <a:p>
            <a:pPr marL="120650" indent="-120650" algn="ctr">
              <a:spcBef>
                <a:spcPct val="50000"/>
              </a:spcBef>
            </a:pPr>
            <a:r>
              <a:rPr lang="en-US" altLang="zh-CN" sz="2400" dirty="0">
                <a:solidFill>
                  <a:schemeClr val="accent2"/>
                </a:solidFill>
                <a:latin typeface="Arial" charset="0"/>
                <a:ea typeface="宋体" charset="-122"/>
              </a:rPr>
              <a:t>Family members</a:t>
            </a:r>
          </a:p>
        </p:txBody>
      </p:sp>
      <p:pic>
        <p:nvPicPr>
          <p:cNvPr id="18" name="Picture 1" descr="C:\Users\Administrator\Desktop\2cfe32b473b14fc0f4429973fa6d09bc82799.jpg"/>
          <p:cNvPicPr>
            <a:picLocks noChangeAspect="1" noChangeArrowheads="1"/>
          </p:cNvPicPr>
          <p:nvPr/>
        </p:nvPicPr>
        <p:blipFill>
          <a:blip r:embed="rId2"/>
          <a:srcRect/>
          <a:stretch>
            <a:fillRect/>
          </a:stretch>
        </p:blipFill>
        <p:spPr bwMode="auto">
          <a:xfrm>
            <a:off x="3000364" y="4643446"/>
            <a:ext cx="3429024" cy="1500198"/>
          </a:xfrm>
          <a:prstGeom prst="rect">
            <a:avLst/>
          </a:prstGeom>
          <a:noFill/>
        </p:spPr>
      </p:pic>
      <p:pic>
        <p:nvPicPr>
          <p:cNvPr id="13313" name="Picture 1" descr="C:\Users\Administrator\Desktop\sl10200g7n6.jpg"/>
          <p:cNvPicPr>
            <a:picLocks noChangeAspect="1" noChangeArrowheads="1"/>
          </p:cNvPicPr>
          <p:nvPr/>
        </p:nvPicPr>
        <p:blipFill>
          <a:blip r:embed="rId3"/>
          <a:srcRect/>
          <a:stretch>
            <a:fillRect/>
          </a:stretch>
        </p:blipFill>
        <p:spPr bwMode="auto">
          <a:xfrm>
            <a:off x="500034" y="928670"/>
            <a:ext cx="2928958" cy="1757732"/>
          </a:xfrm>
          <a:prstGeom prst="rect">
            <a:avLst/>
          </a:prstGeom>
          <a:noFill/>
        </p:spPr>
      </p:pic>
      <p:pic>
        <p:nvPicPr>
          <p:cNvPr id="13314" name="Picture 2" descr="C:\Users\Administrator\Desktop\bc305baf2c0713f64dd609.jpg"/>
          <p:cNvPicPr>
            <a:picLocks noChangeAspect="1" noChangeArrowheads="1"/>
          </p:cNvPicPr>
          <p:nvPr/>
        </p:nvPicPr>
        <p:blipFill>
          <a:blip r:embed="rId4"/>
          <a:srcRect/>
          <a:stretch>
            <a:fillRect/>
          </a:stretch>
        </p:blipFill>
        <p:spPr bwMode="auto">
          <a:xfrm>
            <a:off x="6000760" y="1000107"/>
            <a:ext cx="2928927" cy="1545841"/>
          </a:xfrm>
          <a:prstGeom prst="rect">
            <a:avLst/>
          </a:prstGeom>
          <a:noFill/>
        </p:spPr>
      </p:pic>
      <p:sp>
        <p:nvSpPr>
          <p:cNvPr id="17" name="TextBox 16"/>
          <p:cNvSpPr txBox="1"/>
          <p:nvPr/>
        </p:nvSpPr>
        <p:spPr>
          <a:xfrm>
            <a:off x="357158" y="285728"/>
            <a:ext cx="2500330" cy="584775"/>
          </a:xfrm>
          <a:prstGeom prst="rect">
            <a:avLst/>
          </a:prstGeom>
          <a:noFill/>
        </p:spPr>
        <p:txBody>
          <a:bodyPr wrap="square" rtlCol="0">
            <a:spAutoFit/>
          </a:bodyPr>
          <a:lstStyle/>
          <a:p>
            <a:r>
              <a:rPr lang="en-US" altLang="zh-CN" dirty="0"/>
              <a:t>Summary</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5466"/>
                                        </p:tgtEl>
                                        <p:attrNameLst>
                                          <p:attrName>style.visibility</p:attrName>
                                        </p:attrNameLst>
                                      </p:cBhvr>
                                      <p:to>
                                        <p:strVal val="visible"/>
                                      </p:to>
                                    </p:set>
                                    <p:animEffect transition="in" filter="blinds(horizontal)">
                                      <p:cBhvr>
                                        <p:cTn id="7" dur="500"/>
                                        <p:tgtEl>
                                          <p:spTgt spid="2754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5467"/>
                                        </p:tgtEl>
                                        <p:attrNameLst>
                                          <p:attrName>style.visibility</p:attrName>
                                        </p:attrNameLst>
                                      </p:cBhvr>
                                      <p:to>
                                        <p:strVal val="visible"/>
                                      </p:to>
                                    </p:set>
                                    <p:animEffect transition="in" filter="blinds(horizontal)">
                                      <p:cBhvr>
                                        <p:cTn id="12" dur="500"/>
                                        <p:tgtEl>
                                          <p:spTgt spid="27546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75468"/>
                                        </p:tgtEl>
                                        <p:attrNameLst>
                                          <p:attrName>style.visibility</p:attrName>
                                        </p:attrNameLst>
                                      </p:cBhvr>
                                      <p:to>
                                        <p:strVal val="visible"/>
                                      </p:to>
                                    </p:set>
                                    <p:animEffect transition="in" filter="blinds(horizontal)">
                                      <p:cBhvr>
                                        <p:cTn id="17" dur="500"/>
                                        <p:tgtEl>
                                          <p:spTgt spid="275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6" grpId="0"/>
      <p:bldP spid="275467" grpId="0"/>
      <p:bldP spid="27546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08E6CF-E43F-40F4-A223-3F34736BC317}"/>
              </a:ext>
            </a:extLst>
          </p:cNvPr>
          <p:cNvSpPr>
            <a:spLocks noGrp="1"/>
          </p:cNvSpPr>
          <p:nvPr>
            <p:ph type="title"/>
          </p:nvPr>
        </p:nvSpPr>
        <p:spPr>
          <a:xfrm>
            <a:off x="381000" y="404018"/>
            <a:ext cx="6553200" cy="563563"/>
          </a:xfrm>
        </p:spPr>
        <p:txBody>
          <a:bodyPr/>
          <a:lstStyle/>
          <a:p>
            <a:r>
              <a:rPr lang="en-US" altLang="zh-CN" dirty="0"/>
              <a:t>Extension</a:t>
            </a:r>
            <a:br>
              <a:rPr lang="zh-CN" altLang="en-US" dirty="0"/>
            </a:br>
            <a:endParaRPr lang="zh-CN" altLang="en-US" dirty="0"/>
          </a:p>
        </p:txBody>
      </p:sp>
      <p:sp>
        <p:nvSpPr>
          <p:cNvPr id="3" name="内容占位符 2">
            <a:extLst>
              <a:ext uri="{FF2B5EF4-FFF2-40B4-BE49-F238E27FC236}">
                <a16:creationId xmlns:a16="http://schemas.microsoft.com/office/drawing/2014/main" id="{903D6B7F-39A2-48DD-9F3B-CC85BAC74575}"/>
              </a:ext>
            </a:extLst>
          </p:cNvPr>
          <p:cNvSpPr>
            <a:spLocks noGrp="1"/>
          </p:cNvSpPr>
          <p:nvPr>
            <p:ph idx="1"/>
          </p:nvPr>
        </p:nvSpPr>
        <p:spPr>
          <a:xfrm>
            <a:off x="899592" y="1674800"/>
            <a:ext cx="7776864" cy="5105400"/>
          </a:xfrm>
        </p:spPr>
        <p:txBody>
          <a:bodyPr/>
          <a:lstStyle/>
          <a:p>
            <a:pPr marL="0" indent="0">
              <a:lnSpc>
                <a:spcPct val="150000"/>
              </a:lnSpc>
              <a:buNone/>
            </a:pPr>
            <a:r>
              <a:rPr lang="en-US" altLang="zh-CN" sz="2400" dirty="0">
                <a:solidFill>
                  <a:schemeClr val="accent4"/>
                </a:solidFill>
              </a:rPr>
              <a:t>     Manners make the man.</a:t>
            </a:r>
          </a:p>
          <a:p>
            <a:pPr marL="0" indent="0">
              <a:lnSpc>
                <a:spcPct val="150000"/>
              </a:lnSpc>
              <a:buNone/>
            </a:pPr>
            <a:r>
              <a:rPr lang="zh-CN" altLang="en-US" sz="2400" dirty="0">
                <a:effectLst>
                  <a:outerShdw blurRad="38100" dist="38100" dir="2700000" algn="tl">
                    <a:srgbClr val="000000">
                      <a:alpha val="43137"/>
                    </a:srgbClr>
                  </a:outerShdw>
                </a:effectLst>
              </a:rPr>
              <a:t>      </a:t>
            </a:r>
            <a:r>
              <a:rPr lang="zh-CN" altLang="en-US" sz="2400" dirty="0">
                <a:solidFill>
                  <a:srgbClr val="C00000"/>
                </a:solidFill>
              </a:rPr>
              <a:t>不知礼，无以立也。</a:t>
            </a:r>
            <a:endParaRPr lang="en-US" altLang="zh-CN" sz="2400" dirty="0">
              <a:solidFill>
                <a:srgbClr val="C00000"/>
              </a:solidFill>
            </a:endParaRPr>
          </a:p>
          <a:p>
            <a:pPr marL="0" indent="0" algn="just">
              <a:lnSpc>
                <a:spcPct val="150000"/>
              </a:lnSpc>
              <a:buNone/>
            </a:pPr>
            <a:r>
              <a:rPr lang="zh-CN" altLang="en-US" sz="2400" b="0" dirty="0"/>
              <a:t>     </a:t>
            </a:r>
            <a:r>
              <a:rPr lang="zh-CN" altLang="en-US" sz="2400" dirty="0">
                <a:solidFill>
                  <a:schemeClr val="accent6">
                    <a:lumMod val="75000"/>
                  </a:schemeClr>
                </a:solidFill>
              </a:rPr>
              <a:t>这句译文出自孔子</a:t>
            </a:r>
            <a:r>
              <a:rPr lang="en-US" altLang="zh-CN" sz="2400" dirty="0">
                <a:solidFill>
                  <a:schemeClr val="accent6">
                    <a:lumMod val="75000"/>
                  </a:schemeClr>
                </a:solidFill>
              </a:rPr>
              <a:t>《</a:t>
            </a:r>
            <a:r>
              <a:rPr lang="zh-CN" altLang="en-US" sz="2400" dirty="0">
                <a:solidFill>
                  <a:schemeClr val="accent6">
                    <a:lumMod val="75000"/>
                  </a:schemeClr>
                </a:solidFill>
              </a:rPr>
              <a:t>论语</a:t>
            </a:r>
            <a:r>
              <a:rPr lang="en-US" altLang="zh-CN" sz="2400" dirty="0">
                <a:solidFill>
                  <a:schemeClr val="accent6">
                    <a:lumMod val="75000"/>
                  </a:schemeClr>
                </a:solidFill>
              </a:rPr>
              <a:t>》</a:t>
            </a:r>
            <a:r>
              <a:rPr lang="zh-CN" altLang="en-US" sz="2400" dirty="0">
                <a:solidFill>
                  <a:schemeClr val="accent6">
                    <a:lumMod val="75000"/>
                  </a:schemeClr>
                </a:solidFill>
              </a:rPr>
              <a:t>，原文是“不知命，无以为君子也。不知礼，无以立也。不知言，无以知人也。”（不懂得天命，就不能做君子；不知道礼仪，就不能立身处世；不善于分辨别人的话语，就不能真正了解他。）</a:t>
            </a:r>
          </a:p>
        </p:txBody>
      </p:sp>
      <p:sp>
        <p:nvSpPr>
          <p:cNvPr id="4" name="矩形 3">
            <a:extLst>
              <a:ext uri="{FF2B5EF4-FFF2-40B4-BE49-F238E27FC236}">
                <a16:creationId xmlns:a16="http://schemas.microsoft.com/office/drawing/2014/main" id="{3B3A5397-CE27-45E7-AC5C-6EE1478F3217}"/>
              </a:ext>
            </a:extLst>
          </p:cNvPr>
          <p:cNvSpPr/>
          <p:nvPr/>
        </p:nvSpPr>
        <p:spPr>
          <a:xfrm>
            <a:off x="1109353" y="1006825"/>
            <a:ext cx="6925293" cy="646331"/>
          </a:xfrm>
          <a:prstGeom prst="rect">
            <a:avLst/>
          </a:prstGeom>
          <a:noFill/>
        </p:spPr>
        <p:txBody>
          <a:bodyPr wrap="none" lIns="91440" tIns="45720" rIns="91440" bIns="45720">
            <a:spAutoFit/>
          </a:bodyPr>
          <a:lstStyle/>
          <a:p>
            <a:pPr algn="ctr"/>
            <a:r>
              <a:rPr lang="en-US" altLang="zh-CN" sz="3600" b="1" dirty="0">
                <a:ln w="22225">
                  <a:solidFill>
                    <a:schemeClr val="accent2"/>
                  </a:solidFill>
                  <a:prstDash val="solid"/>
                </a:ln>
                <a:solidFill>
                  <a:schemeClr val="accent2">
                    <a:lumMod val="40000"/>
                    <a:lumOff val="60000"/>
                  </a:schemeClr>
                </a:solidFill>
              </a:rPr>
              <a:t>Famous Quotes and Prose</a:t>
            </a:r>
            <a:endParaRPr lang="zh-CN" altLang="en-US" sz="3600" b="1" dirty="0">
              <a:ln w="22225">
                <a:solidFill>
                  <a:schemeClr val="accent2"/>
                </a:solidFill>
                <a:prstDash val="solid"/>
              </a:ln>
              <a:solidFill>
                <a:schemeClr val="accent2">
                  <a:lumMod val="40000"/>
                  <a:lumOff val="60000"/>
                </a:schemeClr>
              </a:solidFill>
            </a:endParaRPr>
          </a:p>
        </p:txBody>
      </p:sp>
      <p:pic>
        <p:nvPicPr>
          <p:cNvPr id="6" name="图片 5">
            <a:extLst>
              <a:ext uri="{FF2B5EF4-FFF2-40B4-BE49-F238E27FC236}">
                <a16:creationId xmlns:a16="http://schemas.microsoft.com/office/drawing/2014/main" id="{84F0DCCA-6D03-4606-AE27-979AC9D3459A}"/>
              </a:ext>
            </a:extLst>
          </p:cNvPr>
          <p:cNvPicPr>
            <a:picLocks noChangeAspect="1"/>
          </p:cNvPicPr>
          <p:nvPr/>
        </p:nvPicPr>
        <p:blipFill>
          <a:blip r:embed="rId2"/>
          <a:stretch>
            <a:fillRect/>
          </a:stretch>
        </p:blipFill>
        <p:spPr>
          <a:xfrm>
            <a:off x="6300192" y="1692400"/>
            <a:ext cx="2210308" cy="1338654"/>
          </a:xfrm>
          <a:prstGeom prst="rect">
            <a:avLst/>
          </a:prstGeom>
        </p:spPr>
      </p:pic>
    </p:spTree>
    <p:extLst>
      <p:ext uri="{BB962C8B-B14F-4D97-AF65-F5344CB8AC3E}">
        <p14:creationId xmlns:p14="http://schemas.microsoft.com/office/powerpoint/2010/main" val="285404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DD512E-2CE7-44DC-9016-9AF1467C9B23}"/>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05CB5BF9-B032-4AEE-8627-18A8914579C7}"/>
              </a:ext>
            </a:extLst>
          </p:cNvPr>
          <p:cNvSpPr>
            <a:spLocks noGrp="1"/>
          </p:cNvSpPr>
          <p:nvPr>
            <p:ph idx="1"/>
          </p:nvPr>
        </p:nvSpPr>
        <p:spPr>
          <a:xfrm>
            <a:off x="1078013" y="1653156"/>
            <a:ext cx="7920880" cy="5105400"/>
          </a:xfrm>
        </p:spPr>
        <p:txBody>
          <a:bodyPr/>
          <a:lstStyle/>
          <a:p>
            <a:pPr marL="0" indent="0">
              <a:lnSpc>
                <a:spcPct val="150000"/>
              </a:lnSpc>
              <a:buNone/>
            </a:pPr>
            <a:r>
              <a:rPr lang="en-US" altLang="zh-CN" sz="2400" dirty="0">
                <a:solidFill>
                  <a:schemeClr val="accent1"/>
                </a:solidFill>
              </a:rPr>
              <a:t>Respect the old, do not deceive the young.</a:t>
            </a:r>
          </a:p>
          <a:p>
            <a:pPr marL="0" indent="0">
              <a:lnSpc>
                <a:spcPct val="150000"/>
              </a:lnSpc>
              <a:buNone/>
            </a:pPr>
            <a:r>
              <a:rPr lang="zh-CN" altLang="en-US" sz="2400" dirty="0">
                <a:solidFill>
                  <a:srgbClr val="C00000"/>
                </a:solidFill>
                <a:effectLst>
                  <a:outerShdw blurRad="38100" dist="38100" dir="2700000" algn="tl">
                    <a:srgbClr val="000000">
                      <a:alpha val="43137"/>
                    </a:srgbClr>
                  </a:outerShdw>
                </a:effectLst>
              </a:rPr>
              <a:t>尊重老年人，莫欺少年童。</a:t>
            </a:r>
            <a:endParaRPr lang="en-US" altLang="zh-CN" sz="2400" dirty="0">
              <a:solidFill>
                <a:srgbClr val="C00000"/>
              </a:solidFill>
              <a:effectLst>
                <a:outerShdw blurRad="38100" dist="38100" dir="2700000" algn="tl">
                  <a:srgbClr val="000000">
                    <a:alpha val="43137"/>
                  </a:srgbClr>
                </a:outerShdw>
              </a:effectLst>
            </a:endParaRPr>
          </a:p>
          <a:p>
            <a:pPr marL="0" indent="0">
              <a:lnSpc>
                <a:spcPct val="150000"/>
              </a:lnSpc>
              <a:buNone/>
            </a:pPr>
            <a:endParaRPr lang="en-US" altLang="zh-CN" sz="800" dirty="0">
              <a:solidFill>
                <a:srgbClr val="C00000"/>
              </a:solidFill>
            </a:endParaRPr>
          </a:p>
          <a:p>
            <a:pPr marL="0" indent="0">
              <a:lnSpc>
                <a:spcPct val="150000"/>
              </a:lnSpc>
              <a:buNone/>
            </a:pPr>
            <a:r>
              <a:rPr lang="en-US" altLang="zh-CN" sz="2400" dirty="0">
                <a:solidFill>
                  <a:schemeClr val="accent1"/>
                </a:solidFill>
              </a:rPr>
              <a:t>Etiquette is all-round and quiet.</a:t>
            </a:r>
          </a:p>
          <a:p>
            <a:pPr marL="0" indent="0">
              <a:lnSpc>
                <a:spcPct val="150000"/>
              </a:lnSpc>
              <a:buNone/>
            </a:pPr>
            <a:r>
              <a:rPr lang="zh-CN" altLang="en-US" sz="2400" dirty="0">
                <a:solidFill>
                  <a:srgbClr val="C00000"/>
                </a:solidFill>
                <a:effectLst>
                  <a:outerShdw blurRad="38100" dist="38100" dir="2700000" algn="tl">
                    <a:srgbClr val="000000">
                      <a:alpha val="43137"/>
                    </a:srgbClr>
                  </a:outerShdw>
                </a:effectLst>
              </a:rPr>
              <a:t>礼仪周全能息事宁人。</a:t>
            </a:r>
            <a:endParaRPr lang="en-US" altLang="zh-CN" sz="2400" dirty="0">
              <a:solidFill>
                <a:srgbClr val="C00000"/>
              </a:solidFill>
              <a:effectLst>
                <a:outerShdw blurRad="38100" dist="38100" dir="2700000" algn="tl">
                  <a:srgbClr val="000000">
                    <a:alpha val="43137"/>
                  </a:srgbClr>
                </a:outerShdw>
              </a:effectLst>
            </a:endParaRPr>
          </a:p>
        </p:txBody>
      </p:sp>
      <p:sp>
        <p:nvSpPr>
          <p:cNvPr id="5" name="矩形 4">
            <a:extLst>
              <a:ext uri="{FF2B5EF4-FFF2-40B4-BE49-F238E27FC236}">
                <a16:creationId xmlns:a16="http://schemas.microsoft.com/office/drawing/2014/main" id="{B03EBF53-143D-4243-BF4B-7FE6F9175E0B}"/>
              </a:ext>
            </a:extLst>
          </p:cNvPr>
          <p:cNvSpPr/>
          <p:nvPr/>
        </p:nvSpPr>
        <p:spPr>
          <a:xfrm>
            <a:off x="1109353" y="1006825"/>
            <a:ext cx="6925293" cy="646331"/>
          </a:xfrm>
          <a:prstGeom prst="rect">
            <a:avLst/>
          </a:prstGeom>
          <a:noFill/>
        </p:spPr>
        <p:txBody>
          <a:bodyPr wrap="none" lIns="91440" tIns="45720" rIns="91440" bIns="45720">
            <a:spAutoFit/>
          </a:bodyPr>
          <a:lstStyle/>
          <a:p>
            <a:pPr algn="ctr"/>
            <a:r>
              <a:rPr lang="en-US" altLang="zh-CN" sz="3600" b="1" dirty="0">
                <a:ln w="22225">
                  <a:solidFill>
                    <a:schemeClr val="accent2"/>
                  </a:solidFill>
                  <a:prstDash val="solid"/>
                </a:ln>
                <a:solidFill>
                  <a:schemeClr val="accent2">
                    <a:lumMod val="40000"/>
                    <a:lumOff val="60000"/>
                  </a:schemeClr>
                </a:solidFill>
              </a:rPr>
              <a:t>Famous Quotes and Prose</a:t>
            </a:r>
            <a:endParaRPr lang="zh-CN" altLang="en-US" sz="3600" b="1" dirty="0">
              <a:ln w="22225">
                <a:solidFill>
                  <a:schemeClr val="accent2"/>
                </a:solidFill>
                <a:prstDash val="solid"/>
              </a:ln>
              <a:solidFill>
                <a:schemeClr val="accent2">
                  <a:lumMod val="40000"/>
                  <a:lumOff val="60000"/>
                </a:schemeClr>
              </a:solidFill>
            </a:endParaRPr>
          </a:p>
        </p:txBody>
      </p:sp>
      <p:pic>
        <p:nvPicPr>
          <p:cNvPr id="8" name="图片 7">
            <a:extLst>
              <a:ext uri="{FF2B5EF4-FFF2-40B4-BE49-F238E27FC236}">
                <a16:creationId xmlns:a16="http://schemas.microsoft.com/office/drawing/2014/main" id="{9B4E40DE-B8F8-4D7F-8326-26621CAF6A3D}"/>
              </a:ext>
            </a:extLst>
          </p:cNvPr>
          <p:cNvPicPr>
            <a:picLocks noChangeAspect="1"/>
          </p:cNvPicPr>
          <p:nvPr/>
        </p:nvPicPr>
        <p:blipFill>
          <a:blip r:embed="rId2"/>
          <a:stretch>
            <a:fillRect/>
          </a:stretch>
        </p:blipFill>
        <p:spPr>
          <a:xfrm>
            <a:off x="2915816" y="4725144"/>
            <a:ext cx="3096344" cy="1715605"/>
          </a:xfrm>
          <a:prstGeom prst="rect">
            <a:avLst/>
          </a:prstGeom>
        </p:spPr>
      </p:pic>
    </p:spTree>
    <p:extLst>
      <p:ext uri="{BB962C8B-B14F-4D97-AF65-F5344CB8AC3E}">
        <p14:creationId xmlns:p14="http://schemas.microsoft.com/office/powerpoint/2010/main" val="76150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42004-6E85-4999-AA50-73459BEAADE3}"/>
              </a:ext>
            </a:extLst>
          </p:cNvPr>
          <p:cNvSpPr>
            <a:spLocks noGrp="1"/>
          </p:cNvSpPr>
          <p:nvPr>
            <p:ph type="title"/>
          </p:nvPr>
        </p:nvSpPr>
        <p:spPr/>
        <p:txBody>
          <a:bodyPr/>
          <a:lstStyle/>
          <a:p>
            <a:r>
              <a:rPr lang="en-US" altLang="zh-CN" dirty="0"/>
              <a:t>Extension</a:t>
            </a:r>
            <a:endParaRPr lang="zh-CN" altLang="en-US" dirty="0"/>
          </a:p>
        </p:txBody>
      </p:sp>
      <p:sp>
        <p:nvSpPr>
          <p:cNvPr id="5" name="内容占位符 4">
            <a:extLst>
              <a:ext uri="{FF2B5EF4-FFF2-40B4-BE49-F238E27FC236}">
                <a16:creationId xmlns:a16="http://schemas.microsoft.com/office/drawing/2014/main" id="{63CAD196-F80C-4EC5-836B-60DBA453A536}"/>
              </a:ext>
            </a:extLst>
          </p:cNvPr>
          <p:cNvSpPr>
            <a:spLocks noGrp="1"/>
          </p:cNvSpPr>
          <p:nvPr>
            <p:ph idx="1"/>
          </p:nvPr>
        </p:nvSpPr>
        <p:spPr>
          <a:xfrm>
            <a:off x="1655663" y="1066800"/>
            <a:ext cx="6061275" cy="646331"/>
          </a:xfrm>
          <a:prstGeom prst="rect">
            <a:avLst/>
          </a:prstGeom>
          <a:noFill/>
        </p:spPr>
        <p:txBody>
          <a:bodyPr wrap="none" lIns="91440" tIns="45720" rIns="91440" bIns="45720">
            <a:spAutoFit/>
          </a:bodyPr>
          <a:lstStyle/>
          <a:p>
            <a:pPr marL="0" indent="0" algn="ctr">
              <a:buNone/>
            </a:pPr>
            <a:r>
              <a:rPr lang="en-US" altLang="zh-CN" sz="3600" b="1" dirty="0">
                <a:ln w="22225">
                  <a:solidFill>
                    <a:schemeClr val="accent2"/>
                  </a:solidFill>
                  <a:prstDash val="solid"/>
                </a:ln>
                <a:solidFill>
                  <a:schemeClr val="accent2">
                    <a:lumMod val="40000"/>
                    <a:lumOff val="60000"/>
                  </a:schemeClr>
                </a:solidFill>
              </a:rPr>
              <a:t>Famous Quotes idioms</a:t>
            </a:r>
            <a:endParaRPr lang="zh-CN" altLang="en-US" sz="3600" b="1" dirty="0">
              <a:ln w="22225">
                <a:solidFill>
                  <a:schemeClr val="accent2"/>
                </a:solidFill>
                <a:prstDash val="solid"/>
              </a:ln>
              <a:solidFill>
                <a:schemeClr val="accent2">
                  <a:lumMod val="40000"/>
                  <a:lumOff val="60000"/>
                </a:schemeClr>
              </a:solidFill>
            </a:endParaRPr>
          </a:p>
        </p:txBody>
      </p:sp>
      <p:sp>
        <p:nvSpPr>
          <p:cNvPr id="6" name="内容占位符 2">
            <a:extLst>
              <a:ext uri="{FF2B5EF4-FFF2-40B4-BE49-F238E27FC236}">
                <a16:creationId xmlns:a16="http://schemas.microsoft.com/office/drawing/2014/main" id="{488852C8-E793-455B-AEC6-CA200C3A6E92}"/>
              </a:ext>
            </a:extLst>
          </p:cNvPr>
          <p:cNvSpPr txBox="1">
            <a:spLocks/>
          </p:cNvSpPr>
          <p:nvPr/>
        </p:nvSpPr>
        <p:spPr bwMode="gray">
          <a:xfrm>
            <a:off x="372082" y="1752600"/>
            <a:ext cx="7776864" cy="5105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Wingdings" pitchFamily="2" charset="2"/>
              <a:buChar char="§"/>
              <a:defRPr sz="2800">
                <a:solidFill>
                  <a:schemeClr val="tx2"/>
                </a:solidFill>
                <a:latin typeface="Arial" charset="0"/>
              </a:defRPr>
            </a:lvl2pPr>
            <a:lvl3pPr marL="1143000" indent="-228600" algn="l" rtl="0" eaLnBrk="1" fontAlgn="base" hangingPunct="1">
              <a:spcBef>
                <a:spcPct val="20000"/>
              </a:spcBef>
              <a:spcAft>
                <a:spcPct val="0"/>
              </a:spcAft>
              <a:buClr>
                <a:schemeClr val="hlink"/>
              </a:buClr>
              <a:buChar char="•"/>
              <a:defRPr sz="2400">
                <a:solidFill>
                  <a:schemeClr val="tx2"/>
                </a:solidFill>
                <a:latin typeface="Arial" charset="0"/>
              </a:defRPr>
            </a:lvl3pPr>
            <a:lvl4pPr marL="1600200" indent="-228600" algn="l" rtl="0" eaLnBrk="1" fontAlgn="base" hangingPunct="1">
              <a:spcBef>
                <a:spcPct val="20000"/>
              </a:spcBef>
              <a:spcAft>
                <a:spcPct val="0"/>
              </a:spcAft>
              <a:buChar char="–"/>
              <a:defRPr sz="2000">
                <a:solidFill>
                  <a:schemeClr val="tx2"/>
                </a:solidFill>
                <a:latin typeface="Arial" charset="0"/>
              </a:defRPr>
            </a:lvl4pPr>
            <a:lvl5pPr marL="2057400" indent="-228600" algn="l" rtl="0" eaLnBrk="1" fontAlgn="base" hangingPunct="1">
              <a:spcBef>
                <a:spcPct val="20000"/>
              </a:spcBef>
              <a:spcAft>
                <a:spcPct val="0"/>
              </a:spcAft>
              <a:buChar char="»"/>
              <a:defRPr sz="2000">
                <a:solidFill>
                  <a:schemeClr val="tx2"/>
                </a:solidFill>
                <a:latin typeface="Arial" charset="0"/>
              </a:defRPr>
            </a:lvl5pPr>
            <a:lvl6pPr marL="2514600" indent="-228600" algn="l" rtl="0" eaLnBrk="1" fontAlgn="base" hangingPunct="1">
              <a:spcBef>
                <a:spcPct val="20000"/>
              </a:spcBef>
              <a:spcAft>
                <a:spcPct val="0"/>
              </a:spcAft>
              <a:buChar char="»"/>
              <a:defRPr sz="2000">
                <a:solidFill>
                  <a:schemeClr val="tx2"/>
                </a:solidFill>
                <a:latin typeface="Arial" charset="0"/>
              </a:defRPr>
            </a:lvl6pPr>
            <a:lvl7pPr marL="2971800" indent="-228600" algn="l" rtl="0" eaLnBrk="1" fontAlgn="base" hangingPunct="1">
              <a:spcBef>
                <a:spcPct val="20000"/>
              </a:spcBef>
              <a:spcAft>
                <a:spcPct val="0"/>
              </a:spcAft>
              <a:buChar char="»"/>
              <a:defRPr sz="2000">
                <a:solidFill>
                  <a:schemeClr val="tx2"/>
                </a:solidFill>
                <a:latin typeface="Arial" charset="0"/>
              </a:defRPr>
            </a:lvl7pPr>
            <a:lvl8pPr marL="3429000" indent="-228600" algn="l" rtl="0" eaLnBrk="1" fontAlgn="base" hangingPunct="1">
              <a:spcBef>
                <a:spcPct val="20000"/>
              </a:spcBef>
              <a:spcAft>
                <a:spcPct val="0"/>
              </a:spcAft>
              <a:buChar char="»"/>
              <a:defRPr sz="2000">
                <a:solidFill>
                  <a:schemeClr val="tx2"/>
                </a:solidFill>
                <a:latin typeface="Arial" charset="0"/>
              </a:defRPr>
            </a:lvl8pPr>
            <a:lvl9pPr marL="3886200" indent="-228600" algn="l" rtl="0" eaLnBrk="1" fontAlgn="base" hangingPunct="1">
              <a:spcBef>
                <a:spcPct val="20000"/>
              </a:spcBef>
              <a:spcAft>
                <a:spcPct val="0"/>
              </a:spcAft>
              <a:buChar char="»"/>
              <a:defRPr sz="2000">
                <a:solidFill>
                  <a:schemeClr val="tx2"/>
                </a:solidFill>
                <a:latin typeface="Arial" charset="0"/>
              </a:defRPr>
            </a:lvl9pPr>
          </a:lstStyle>
          <a:p>
            <a:pPr marL="0" indent="0">
              <a:lnSpc>
                <a:spcPct val="150000"/>
              </a:lnSpc>
              <a:buFont typeface="Wingdings" pitchFamily="2" charset="2"/>
              <a:buNone/>
            </a:pPr>
            <a:r>
              <a:rPr lang="en-US" altLang="zh-CN" sz="2400" kern="0" dirty="0">
                <a:solidFill>
                  <a:schemeClr val="accent4"/>
                </a:solidFill>
              </a:rPr>
              <a:t> </a:t>
            </a:r>
            <a:r>
              <a:rPr lang="zh-CN" altLang="en-US" sz="2400" kern="0" dirty="0">
                <a:solidFill>
                  <a:schemeClr val="tx2">
                    <a:lumMod val="65000"/>
                    <a:lumOff val="35000"/>
                  </a:schemeClr>
                </a:solidFill>
              </a:rPr>
              <a:t>入乡随俗，入国问禁</a:t>
            </a:r>
            <a:r>
              <a:rPr lang="zh-CN" altLang="en-US" sz="2400" kern="0" dirty="0">
                <a:solidFill>
                  <a:schemeClr val="tx2">
                    <a:lumMod val="65000"/>
                    <a:lumOff val="35000"/>
                  </a:schemeClr>
                </a:solidFill>
                <a:effectLst>
                  <a:outerShdw blurRad="38100" dist="38100" dir="2700000" algn="tl">
                    <a:srgbClr val="000000">
                      <a:alpha val="43137"/>
                    </a:srgbClr>
                  </a:outerShdw>
                </a:effectLst>
              </a:rPr>
              <a:t> </a:t>
            </a:r>
            <a:endParaRPr lang="en-US" altLang="zh-CN" sz="2400" kern="0" dirty="0">
              <a:solidFill>
                <a:schemeClr val="tx2">
                  <a:lumMod val="65000"/>
                  <a:lumOff val="35000"/>
                </a:schemeClr>
              </a:solidFill>
              <a:effectLst>
                <a:outerShdw blurRad="38100" dist="38100" dir="2700000" algn="tl">
                  <a:srgbClr val="000000">
                    <a:alpha val="43137"/>
                  </a:srgbClr>
                </a:outerShdw>
              </a:effectLst>
            </a:endParaRPr>
          </a:p>
          <a:p>
            <a:pPr marL="0" indent="0">
              <a:lnSpc>
                <a:spcPct val="150000"/>
              </a:lnSpc>
              <a:buFont typeface="Wingdings" pitchFamily="2" charset="2"/>
              <a:buNone/>
            </a:pPr>
            <a:r>
              <a:rPr lang="en-US" altLang="zh-CN" sz="2400" kern="0" dirty="0">
                <a:solidFill>
                  <a:srgbClr val="C00000"/>
                </a:solidFill>
                <a:effectLst>
                  <a:outerShdw blurRad="38100" dist="38100" dir="2700000" algn="tl">
                    <a:srgbClr val="000000">
                      <a:alpha val="43137"/>
                    </a:srgbClr>
                  </a:outerShdw>
                </a:effectLst>
              </a:rPr>
              <a:t>When in Rome, do as the Romans do.</a:t>
            </a:r>
            <a:endParaRPr lang="en-US" altLang="zh-CN" sz="1000" kern="0" dirty="0">
              <a:solidFill>
                <a:srgbClr val="C00000"/>
              </a:solidFill>
              <a:effectLst>
                <a:outerShdw blurRad="38100" dist="38100" dir="2700000" algn="tl">
                  <a:srgbClr val="000000">
                    <a:alpha val="43137"/>
                  </a:srgbClr>
                </a:outerShdw>
              </a:effectLst>
            </a:endParaRPr>
          </a:p>
          <a:p>
            <a:pPr marL="0" indent="0">
              <a:lnSpc>
                <a:spcPct val="150000"/>
              </a:lnSpc>
              <a:buFont typeface="Wingdings" pitchFamily="2" charset="2"/>
              <a:buNone/>
            </a:pPr>
            <a:endParaRPr lang="en-US" altLang="zh-CN" sz="800" kern="0" dirty="0">
              <a:solidFill>
                <a:srgbClr val="C00000"/>
              </a:solidFill>
              <a:effectLst>
                <a:outerShdw blurRad="38100" dist="38100" dir="2700000" algn="tl">
                  <a:srgbClr val="000000">
                    <a:alpha val="43137"/>
                  </a:srgbClr>
                </a:outerShdw>
              </a:effectLst>
            </a:endParaRPr>
          </a:p>
          <a:p>
            <a:pPr marL="0" indent="0">
              <a:lnSpc>
                <a:spcPct val="150000"/>
              </a:lnSpc>
              <a:buNone/>
            </a:pPr>
            <a:r>
              <a:rPr lang="zh-CN" altLang="en-US" sz="2400" kern="0" dirty="0">
                <a:solidFill>
                  <a:schemeClr val="tx2">
                    <a:lumMod val="65000"/>
                    <a:lumOff val="35000"/>
                  </a:schemeClr>
                </a:solidFill>
              </a:rPr>
              <a:t>肚量要宽，讲话要谦。 </a:t>
            </a:r>
            <a:endParaRPr lang="en-US" altLang="zh-CN" sz="2400" kern="0" dirty="0">
              <a:solidFill>
                <a:schemeClr val="tx2">
                  <a:lumMod val="65000"/>
                  <a:lumOff val="35000"/>
                </a:schemeClr>
              </a:solidFill>
            </a:endParaRPr>
          </a:p>
          <a:p>
            <a:pPr marL="0" indent="0">
              <a:lnSpc>
                <a:spcPct val="150000"/>
              </a:lnSpc>
              <a:buNone/>
            </a:pPr>
            <a:r>
              <a:rPr lang="en-US" altLang="zh-CN" sz="2400" kern="0" dirty="0">
                <a:solidFill>
                  <a:srgbClr val="C00000"/>
                </a:solidFill>
                <a:effectLst>
                  <a:outerShdw blurRad="38100" dist="38100" dir="2700000" algn="tl">
                    <a:srgbClr val="000000">
                      <a:alpha val="43137"/>
                    </a:srgbClr>
                  </a:outerShdw>
                </a:effectLst>
              </a:rPr>
              <a:t>Be broad-minded and modest in speaking.</a:t>
            </a:r>
          </a:p>
          <a:p>
            <a:pPr marL="0" indent="0">
              <a:lnSpc>
                <a:spcPct val="150000"/>
              </a:lnSpc>
              <a:buNone/>
            </a:pPr>
            <a:endParaRPr lang="en-US" altLang="zh-CN" sz="800" kern="0" dirty="0">
              <a:solidFill>
                <a:srgbClr val="C00000"/>
              </a:solidFill>
              <a:effectLst>
                <a:outerShdw blurRad="38100" dist="38100" dir="2700000" algn="tl">
                  <a:srgbClr val="000000">
                    <a:alpha val="43137"/>
                  </a:srgbClr>
                </a:outerShdw>
              </a:effectLst>
            </a:endParaRPr>
          </a:p>
          <a:p>
            <a:pPr marL="0" indent="0">
              <a:lnSpc>
                <a:spcPct val="150000"/>
              </a:lnSpc>
              <a:buNone/>
            </a:pPr>
            <a:r>
              <a:rPr lang="zh-CN" altLang="en-US" sz="2400" kern="0" dirty="0">
                <a:solidFill>
                  <a:schemeClr val="tx2">
                    <a:lumMod val="65000"/>
                    <a:lumOff val="35000"/>
                  </a:schemeClr>
                </a:solidFill>
              </a:rPr>
              <a:t>君子争礼，小人争嘴。</a:t>
            </a:r>
          </a:p>
          <a:p>
            <a:pPr marL="0" indent="0">
              <a:lnSpc>
                <a:spcPct val="150000"/>
              </a:lnSpc>
              <a:buNone/>
            </a:pPr>
            <a:r>
              <a:rPr lang="en-US" altLang="zh-CN" sz="2400" kern="0" dirty="0">
                <a:solidFill>
                  <a:srgbClr val="C00000"/>
                </a:solidFill>
                <a:effectLst>
                  <a:outerShdw blurRad="38100" dist="38100" dir="2700000" algn="tl">
                    <a:srgbClr val="000000">
                      <a:alpha val="43137"/>
                    </a:srgbClr>
                  </a:outerShdw>
                </a:effectLst>
              </a:rPr>
              <a:t>Gentlemen contend for courtesy and villains contend for words.</a:t>
            </a:r>
          </a:p>
        </p:txBody>
      </p:sp>
    </p:spTree>
    <p:extLst>
      <p:ext uri="{BB962C8B-B14F-4D97-AF65-F5344CB8AC3E}">
        <p14:creationId xmlns:p14="http://schemas.microsoft.com/office/powerpoint/2010/main" val="2629125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29" descr="bigger%20best%20Melvin%20001"/>
          <p:cNvPicPr>
            <a:picLocks noGrp="1" noChangeAspect="1" noChangeArrowheads="1"/>
          </p:cNvPicPr>
          <p:nvPr>
            <p:ph idx="1"/>
          </p:nvPr>
        </p:nvPicPr>
        <p:blipFill>
          <a:blip r:embed="rId2"/>
          <a:srcRect/>
          <a:stretch>
            <a:fillRect/>
          </a:stretch>
        </p:blipFill>
        <p:spPr bwMode="auto">
          <a:xfrm>
            <a:off x="626196" y="2285992"/>
            <a:ext cx="3732903" cy="2571768"/>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1W%20class%202006"/>
          <p:cNvPicPr>
            <a:picLocks noChangeAspect="1" noChangeArrowheads="1"/>
          </p:cNvPicPr>
          <p:nvPr/>
        </p:nvPicPr>
        <p:blipFill>
          <a:blip r:embed="rId3"/>
          <a:srcRect/>
          <a:stretch>
            <a:fillRect/>
          </a:stretch>
        </p:blipFill>
        <p:spPr bwMode="auto">
          <a:xfrm>
            <a:off x="4857752" y="2857496"/>
            <a:ext cx="3929090" cy="2575758"/>
          </a:xfrm>
          <a:prstGeom prst="rect">
            <a:avLst/>
          </a:prstGeom>
          <a:solidFill>
            <a:srgbClr val="FFFFFF">
              <a:shade val="85000"/>
            </a:srgbClr>
          </a:solidFill>
          <a:ln w="88900" cap="sq">
            <a:solidFill>
              <a:srgbClr val="FFC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a:off x="2928926" y="1428736"/>
            <a:ext cx="3857652" cy="584775"/>
          </a:xfrm>
          <a:prstGeom prst="rect">
            <a:avLst/>
          </a:prstGeom>
          <a:noFill/>
        </p:spPr>
        <p:txBody>
          <a:bodyPr wrap="square" rtlCol="0">
            <a:spAutoFit/>
          </a:bodyPr>
          <a:lstStyle/>
          <a:p>
            <a:r>
              <a:rPr lang="en-US" altLang="zh-CN" b="1" dirty="0">
                <a:solidFill>
                  <a:schemeClr val="tx1"/>
                </a:solidFill>
                <a:latin typeface="Times New Roman" pitchFamily="18" charset="0"/>
                <a:cs typeface="Times New Roman" pitchFamily="18" charset="0"/>
              </a:rPr>
              <a:t>Classroom Politeness</a:t>
            </a:r>
            <a:endParaRPr lang="zh-CN" altLang="en-US" b="1" dirty="0">
              <a:solidFill>
                <a:schemeClr val="tx1"/>
              </a:solidFill>
              <a:latin typeface="Times New Roman" pitchFamily="18" charset="0"/>
              <a:cs typeface="Times New Roman" pitchFamily="18" charset="0"/>
            </a:endParaRPr>
          </a:p>
        </p:txBody>
      </p:sp>
      <p:sp>
        <p:nvSpPr>
          <p:cNvPr id="2" name="TextBox 1"/>
          <p:cNvSpPr txBox="1"/>
          <p:nvPr/>
        </p:nvSpPr>
        <p:spPr>
          <a:xfrm>
            <a:off x="547861" y="5157192"/>
            <a:ext cx="3744416" cy="707886"/>
          </a:xfrm>
          <a:prstGeom prst="rect">
            <a:avLst/>
          </a:prstGeom>
          <a:noFill/>
        </p:spPr>
        <p:txBody>
          <a:bodyPr wrap="square" rtlCol="0">
            <a:spAutoFit/>
          </a:bodyPr>
          <a:lstStyle/>
          <a:p>
            <a:pPr algn="l"/>
            <a:r>
              <a:rPr lang="en-US" altLang="zh-CN" sz="2000" dirty="0">
                <a:solidFill>
                  <a:schemeClr val="tx1"/>
                </a:solidFill>
              </a:rPr>
              <a:t>When the teacher is speaking, we should……</a:t>
            </a:r>
            <a:endParaRPr lang="zh-CN" altLang="en-US" sz="2000" dirty="0">
              <a:solidFill>
                <a:schemeClr val="tx1"/>
              </a:solidFill>
            </a:endParaRPr>
          </a:p>
        </p:txBody>
      </p:sp>
      <p:sp>
        <p:nvSpPr>
          <p:cNvPr id="8" name="TextBox 7"/>
          <p:cNvSpPr txBox="1"/>
          <p:nvPr/>
        </p:nvSpPr>
        <p:spPr>
          <a:xfrm>
            <a:off x="357158" y="285728"/>
            <a:ext cx="3214710" cy="584775"/>
          </a:xfrm>
          <a:prstGeom prst="rect">
            <a:avLst/>
          </a:prstGeom>
          <a:noFill/>
        </p:spPr>
        <p:txBody>
          <a:bodyPr wrap="square" rtlCol="0">
            <a:spAutoFit/>
          </a:bodyPr>
          <a:lstStyle/>
          <a:p>
            <a:r>
              <a:rPr lang="en-US" altLang="zh-CN" dirty="0"/>
              <a:t>Step 1 Lead-in</a:t>
            </a:r>
            <a:endParaRPr lang="zh-CN" altLang="en-US" dirty="0"/>
          </a:p>
        </p:txBody>
      </p:sp>
      <p:sp>
        <p:nvSpPr>
          <p:cNvPr id="10" name="TextBox 9"/>
          <p:cNvSpPr txBox="1"/>
          <p:nvPr/>
        </p:nvSpPr>
        <p:spPr>
          <a:xfrm>
            <a:off x="5072066" y="5715016"/>
            <a:ext cx="3500462" cy="707886"/>
          </a:xfrm>
          <a:prstGeom prst="rect">
            <a:avLst/>
          </a:prstGeom>
          <a:noFill/>
        </p:spPr>
        <p:txBody>
          <a:bodyPr wrap="square" rtlCol="0">
            <a:spAutoFit/>
          </a:bodyPr>
          <a:lstStyle/>
          <a:p>
            <a:pPr algn="l"/>
            <a:r>
              <a:rPr lang="en-US" altLang="zh-CN" sz="2000" dirty="0">
                <a:solidFill>
                  <a:schemeClr val="tx1"/>
                </a:solidFill>
              </a:rPr>
              <a:t>When we want to express ourselves</a:t>
            </a:r>
            <a:r>
              <a:rPr lang="zh-CN" altLang="en-US" sz="2000" dirty="0">
                <a:solidFill>
                  <a:schemeClr val="tx1"/>
                </a:solidFill>
              </a:rPr>
              <a:t>，</a:t>
            </a:r>
            <a:r>
              <a:rPr lang="en-US" altLang="zh-CN" sz="2000" dirty="0">
                <a:solidFill>
                  <a:schemeClr val="tx1"/>
                </a:solidFill>
              </a:rPr>
              <a:t>we should……</a:t>
            </a:r>
            <a:endParaRPr lang="zh-CN" altLang="en-US" sz="2000" dirty="0">
              <a:solidFill>
                <a:schemeClr val="tx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esktop\220px-WilliamOfWykeham.jpg"/>
          <p:cNvPicPr>
            <a:picLocks noGrp="1" noChangeAspect="1" noChangeArrowheads="1"/>
          </p:cNvPicPr>
          <p:nvPr>
            <p:ph idx="1"/>
          </p:nvPr>
        </p:nvPicPr>
        <p:blipFill>
          <a:blip r:embed="rId2"/>
          <a:srcRect/>
          <a:stretch>
            <a:fillRect/>
          </a:stretch>
        </p:blipFill>
        <p:spPr bwMode="auto">
          <a:xfrm>
            <a:off x="571472" y="1357298"/>
            <a:ext cx="3334921" cy="4429156"/>
          </a:xfrm>
          <a:prstGeom prst="rect">
            <a:avLst/>
          </a:prstGeom>
          <a:noFill/>
        </p:spPr>
      </p:pic>
      <p:sp>
        <p:nvSpPr>
          <p:cNvPr id="6" name="矩形 5"/>
          <p:cNvSpPr/>
          <p:nvPr/>
        </p:nvSpPr>
        <p:spPr>
          <a:xfrm>
            <a:off x="4000496" y="2500306"/>
            <a:ext cx="4857784" cy="954107"/>
          </a:xfrm>
          <a:prstGeom prst="rect">
            <a:avLst/>
          </a:prstGeom>
        </p:spPr>
        <p:txBody>
          <a:bodyPr wrap="square">
            <a:spAutoFit/>
          </a:bodyPr>
          <a:lstStyle/>
          <a:p>
            <a:pPr algn="l"/>
            <a:r>
              <a:rPr lang="en-US" sz="2800" b="1" dirty="0">
                <a:solidFill>
                  <a:schemeClr val="tx2"/>
                </a:solidFill>
              </a:rPr>
              <a:t>Manners </a:t>
            </a:r>
            <a:r>
              <a:rPr lang="en-US" sz="2800" b="1" dirty="0" err="1">
                <a:solidFill>
                  <a:schemeClr val="tx2"/>
                </a:solidFill>
              </a:rPr>
              <a:t>Mak</a:t>
            </a:r>
            <a:r>
              <a:rPr lang="en-US" altLang="zh-CN" sz="2800" b="1" dirty="0" err="1">
                <a:solidFill>
                  <a:schemeClr val="tx2"/>
                </a:solidFill>
              </a:rPr>
              <a:t>y</a:t>
            </a:r>
            <a:r>
              <a:rPr lang="en-US" sz="2800" b="1" dirty="0" err="1">
                <a:solidFill>
                  <a:schemeClr val="tx2"/>
                </a:solidFill>
              </a:rPr>
              <a:t>th</a:t>
            </a:r>
            <a:r>
              <a:rPr lang="en-US" sz="2800" b="1" dirty="0">
                <a:solidFill>
                  <a:schemeClr val="tx2"/>
                </a:solidFill>
              </a:rPr>
              <a:t> Man.</a:t>
            </a:r>
          </a:p>
          <a:p>
            <a:pPr algn="l"/>
            <a:r>
              <a:rPr lang="en-US" altLang="zh-CN" sz="2800" b="1" dirty="0">
                <a:solidFill>
                  <a:schemeClr val="tx2"/>
                </a:solidFill>
              </a:rPr>
              <a:t>            </a:t>
            </a:r>
            <a:endParaRPr lang="zh-CN" altLang="en-US" sz="2800" dirty="0">
              <a:solidFill>
                <a:schemeClr val="tx2"/>
              </a:solidFill>
            </a:endParaRPr>
          </a:p>
        </p:txBody>
      </p:sp>
      <p:sp>
        <p:nvSpPr>
          <p:cNvPr id="7" name="矩形 6"/>
          <p:cNvSpPr/>
          <p:nvPr/>
        </p:nvSpPr>
        <p:spPr>
          <a:xfrm>
            <a:off x="5072066" y="3286124"/>
            <a:ext cx="3416961" cy="707886"/>
          </a:xfrm>
          <a:prstGeom prst="rect">
            <a:avLst/>
          </a:prstGeom>
        </p:spPr>
        <p:txBody>
          <a:bodyPr wrap="none">
            <a:spAutoFit/>
          </a:bodyPr>
          <a:lstStyle/>
          <a:p>
            <a:r>
              <a:rPr lang="en-US" altLang="zh-CN" sz="2000" dirty="0">
                <a:solidFill>
                  <a:schemeClr val="tx2"/>
                </a:solidFill>
              </a:rPr>
              <a:t>—— </a:t>
            </a:r>
            <a:r>
              <a:rPr lang="en-US" sz="2000" dirty="0">
                <a:solidFill>
                  <a:schemeClr val="tx2"/>
                </a:solidFill>
              </a:rPr>
              <a:t>William of </a:t>
            </a:r>
            <a:r>
              <a:rPr lang="en-US" sz="2000" dirty="0" err="1">
                <a:solidFill>
                  <a:schemeClr val="tx2"/>
                </a:solidFill>
              </a:rPr>
              <a:t>Wykeham</a:t>
            </a:r>
            <a:endParaRPr lang="en-US" sz="2000" dirty="0">
              <a:solidFill>
                <a:schemeClr val="tx2"/>
              </a:solidFill>
            </a:endParaRPr>
          </a:p>
          <a:p>
            <a:endParaRPr lang="en-US" sz="2000" dirty="0">
              <a:solidFill>
                <a:schemeClr val="tx2"/>
              </a:solidFill>
            </a:endParaRPr>
          </a:p>
        </p:txBody>
      </p:sp>
      <p:pic>
        <p:nvPicPr>
          <p:cNvPr id="1027" name="Picture 3" descr="C:\Users\Administrator\AppData\Roaming\Tencent\Users\17125506\QQ\WinTemp\RichOle\(UC_B(1CRWC)9[I58%ZMVF5.png"/>
          <p:cNvPicPr>
            <a:picLocks noChangeAspect="1" noChangeArrowheads="1"/>
          </p:cNvPicPr>
          <p:nvPr/>
        </p:nvPicPr>
        <p:blipFill>
          <a:blip r:embed="rId3"/>
          <a:srcRect/>
          <a:stretch>
            <a:fillRect/>
          </a:stretch>
        </p:blipFill>
        <p:spPr bwMode="auto">
          <a:xfrm>
            <a:off x="4000496" y="4500570"/>
            <a:ext cx="2066925" cy="1428750"/>
          </a:xfrm>
          <a:prstGeom prst="rect">
            <a:avLst/>
          </a:prstGeom>
          <a:noFill/>
        </p:spPr>
      </p:pic>
      <p:pic>
        <p:nvPicPr>
          <p:cNvPr id="1028" name="Picture 4" descr="C:\Users\Administrator\AppData\Roaming\Tencent\Users\17125506\QQ\WinTemp\RichOle\BR@YA${)2T8V`2YHTQ6BLKH.png"/>
          <p:cNvPicPr>
            <a:picLocks noChangeAspect="1" noChangeArrowheads="1"/>
          </p:cNvPicPr>
          <p:nvPr/>
        </p:nvPicPr>
        <p:blipFill>
          <a:blip r:embed="rId4"/>
          <a:srcRect/>
          <a:stretch>
            <a:fillRect/>
          </a:stretch>
        </p:blipFill>
        <p:spPr bwMode="auto">
          <a:xfrm>
            <a:off x="5800725" y="4857760"/>
            <a:ext cx="3343275" cy="952500"/>
          </a:xfrm>
          <a:prstGeom prst="rect">
            <a:avLst/>
          </a:prstGeom>
          <a:noFill/>
        </p:spPr>
      </p:pic>
      <p:sp>
        <p:nvSpPr>
          <p:cNvPr id="10" name="TextBox 9"/>
          <p:cNvSpPr txBox="1"/>
          <p:nvPr/>
        </p:nvSpPr>
        <p:spPr>
          <a:xfrm>
            <a:off x="0" y="285728"/>
            <a:ext cx="2571800" cy="584775"/>
          </a:xfrm>
          <a:prstGeom prst="rect">
            <a:avLst/>
          </a:prstGeom>
          <a:noFill/>
        </p:spPr>
        <p:txBody>
          <a:bodyPr wrap="square" rtlCol="0">
            <a:spAutoFit/>
          </a:bodyPr>
          <a:lstStyle/>
          <a:p>
            <a:r>
              <a:rPr lang="en-US" altLang="zh-CN" dirty="0"/>
              <a:t>Extension</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blinds(horizontal)">
                                      <p:cBhvr>
                                        <p:cTn id="17" dur="500"/>
                                        <p:tgtEl>
                                          <p:spTgt spid="1027"/>
                                        </p:tgtEl>
                                      </p:cBhvr>
                                    </p:animEffect>
                                  </p:childTnLst>
                                </p:cTn>
                              </p:par>
                              <p:par>
                                <p:cTn id="18" presetID="3" presetClass="entr" presetSubtype="10"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blinds(horizontal)">
                                      <p:cBhvr>
                                        <p:cTn id="20" dur="500"/>
                                        <p:tgtEl>
                                          <p:spTgt spid="1028"/>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linds(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304800" y="228600"/>
            <a:ext cx="2767002" cy="563563"/>
          </a:xfrm>
        </p:spPr>
        <p:txBody>
          <a:bodyPr/>
          <a:lstStyle/>
          <a:p>
            <a:r>
              <a:rPr lang="en-US" altLang="zh-CN" dirty="0"/>
              <a:t>Assignment</a:t>
            </a:r>
            <a:endParaRPr lang="zh-CN" altLang="en-US" dirty="0"/>
          </a:p>
        </p:txBody>
      </p:sp>
      <p:sp>
        <p:nvSpPr>
          <p:cNvPr id="4" name="Rectangle 12"/>
          <p:cNvSpPr>
            <a:spLocks noChangeArrowheads="1"/>
          </p:cNvSpPr>
          <p:nvPr/>
        </p:nvSpPr>
        <p:spPr bwMode="black">
          <a:xfrm>
            <a:off x="500034" y="1285860"/>
            <a:ext cx="8248678" cy="4737114"/>
          </a:xfrm>
          <a:prstGeom prst="rect">
            <a:avLst/>
          </a:prstGeom>
          <a:solidFill>
            <a:srgbClr val="FFFF99"/>
          </a:solidFill>
          <a:ln w="76200">
            <a:solidFill>
              <a:schemeClr val="accent2"/>
            </a:solidFill>
            <a:miter lim="800000"/>
            <a:headEnd/>
            <a:tailEnd/>
          </a:ln>
        </p:spPr>
        <p:txBody>
          <a:bodyPr/>
          <a:lstStyle/>
          <a:p>
            <a:pPr>
              <a:buNone/>
            </a:pPr>
            <a:endParaRPr lang="en-US" sz="2000" dirty="0">
              <a:solidFill>
                <a:schemeClr val="accent2"/>
              </a:solidFill>
            </a:endParaRPr>
          </a:p>
          <a:p>
            <a:pPr algn="l">
              <a:buNone/>
            </a:pPr>
            <a:r>
              <a:rPr lang="en-US" sz="2400" dirty="0">
                <a:solidFill>
                  <a:schemeClr val="accent2"/>
                </a:solidFill>
              </a:rPr>
              <a:t>1. Read the article</a:t>
            </a:r>
            <a:r>
              <a:rPr lang="en-US" sz="2400" dirty="0"/>
              <a:t>. </a:t>
            </a:r>
          </a:p>
          <a:p>
            <a:pPr algn="l">
              <a:buNone/>
            </a:pPr>
            <a:r>
              <a:rPr lang="en-US" sz="2400" dirty="0">
                <a:solidFill>
                  <a:schemeClr val="accent2"/>
                </a:solidFill>
              </a:rPr>
              <a:t>    </a:t>
            </a:r>
            <a:r>
              <a:rPr lang="en-US" sz="2400" i="1" dirty="0">
                <a:solidFill>
                  <a:schemeClr val="accent2"/>
                </a:solidFill>
              </a:rPr>
              <a:t>A Treatise on Good Manners and Good Breeding </a:t>
            </a:r>
            <a:r>
              <a:rPr lang="en-US" sz="2400" dirty="0">
                <a:solidFill>
                  <a:schemeClr val="accent2"/>
                </a:solidFill>
              </a:rPr>
              <a:t>by Jonathan Swift. </a:t>
            </a:r>
          </a:p>
          <a:p>
            <a:pPr algn="l">
              <a:buNone/>
            </a:pPr>
            <a:r>
              <a:rPr lang="en-US" sz="2400" dirty="0">
                <a:solidFill>
                  <a:schemeClr val="accent2"/>
                </a:solidFill>
              </a:rPr>
              <a:t>    </a:t>
            </a:r>
            <a:r>
              <a:rPr lang="en-US" sz="2400" u="sng" dirty="0">
                <a:solidFill>
                  <a:schemeClr val="accent2"/>
                </a:solidFill>
                <a:hlinkClick r:id="rId2"/>
              </a:rPr>
              <a:t>http://www.en84.com/article-11709-1.html</a:t>
            </a:r>
            <a:endParaRPr lang="en-US" sz="2400" u="sng" dirty="0">
              <a:solidFill>
                <a:schemeClr val="accent2"/>
              </a:solidFill>
            </a:endParaRPr>
          </a:p>
          <a:p>
            <a:pPr algn="l">
              <a:buNone/>
            </a:pPr>
            <a:endParaRPr lang="en-US" sz="2400" u="sng" dirty="0">
              <a:solidFill>
                <a:schemeClr val="accent2"/>
              </a:solidFill>
            </a:endParaRPr>
          </a:p>
          <a:p>
            <a:pPr algn="l">
              <a:buNone/>
            </a:pPr>
            <a:r>
              <a:rPr lang="en-US" sz="2400" dirty="0">
                <a:solidFill>
                  <a:schemeClr val="accent2"/>
                </a:solidFill>
              </a:rPr>
              <a:t>2. Have a discussion and make a presentation.</a:t>
            </a:r>
          </a:p>
          <a:p>
            <a:pPr algn="l">
              <a:buNone/>
            </a:pPr>
            <a:r>
              <a:rPr lang="en-US" sz="2400" dirty="0">
                <a:solidFill>
                  <a:schemeClr val="accent2"/>
                </a:solidFill>
              </a:rPr>
              <a:t>     Does manners differ in different regions or countries? Use examples to support your views. Please make a 5-minute presentation of this topic in the next class.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WordArt 3"/>
          <p:cNvSpPr>
            <a:spLocks noChangeArrowheads="1" noChangeShapeType="1" noTextEdit="1"/>
          </p:cNvSpPr>
          <p:nvPr/>
        </p:nvSpPr>
        <p:spPr bwMode="gray">
          <a:xfrm>
            <a:off x="4495800" y="3962400"/>
            <a:ext cx="4191000" cy="685800"/>
          </a:xfrm>
          <a:prstGeom prst="rect">
            <a:avLst/>
          </a:prstGeom>
        </p:spPr>
        <p:txBody>
          <a:bodyPr wrap="none" fromWordArt="1">
            <a:prstTxWarp prst="textDeflate">
              <a:avLst>
                <a:gd name="adj" fmla="val 0"/>
              </a:avLst>
            </a:prstTxWarp>
          </a:bodyPr>
          <a:lstStyle/>
          <a:p>
            <a:pPr algn="ctr"/>
            <a:r>
              <a:rPr lang="en-US" altLang="zh-CN" sz="5400" b="1" kern="10" dirty="0">
                <a:ln w="28575">
                  <a:solidFill>
                    <a:schemeClr val="bg1"/>
                  </a:solidFill>
                  <a:round/>
                  <a:headEnd/>
                  <a:tailEnd/>
                </a:ln>
                <a:gradFill rotWithShape="1">
                  <a:gsLst>
                    <a:gs pos="0">
                      <a:schemeClr val="hlink"/>
                    </a:gs>
                    <a:gs pos="100000">
                      <a:schemeClr val="accent1"/>
                    </a:gs>
                  </a:gsLst>
                  <a:lin ang="5400000" scaled="1"/>
                </a:gradFill>
                <a:effectLst>
                  <a:outerShdw dist="71842" dir="2700000" algn="ctr" rotWithShape="0">
                    <a:schemeClr val="bg2">
                      <a:alpha val="50000"/>
                    </a:schemeClr>
                  </a:outerShdw>
                </a:effectLst>
                <a:latin typeface="Verdana"/>
                <a:ea typeface="Verdana"/>
                <a:cs typeface="Verdana"/>
              </a:rPr>
              <a:t>Thank You !</a:t>
            </a:r>
            <a:endParaRPr lang="zh-CN" altLang="en-US" sz="5400" b="1" kern="10" dirty="0">
              <a:ln w="28575">
                <a:solidFill>
                  <a:schemeClr val="bg1"/>
                </a:solidFill>
                <a:round/>
                <a:headEnd/>
                <a:tailEnd/>
              </a:ln>
              <a:gradFill rotWithShape="1">
                <a:gsLst>
                  <a:gs pos="0">
                    <a:schemeClr val="hlink"/>
                  </a:gs>
                  <a:gs pos="100000">
                    <a:schemeClr val="accent1"/>
                  </a:gs>
                </a:gsLst>
                <a:lin ang="5400000" scaled="1"/>
              </a:gradFill>
              <a:effectLst>
                <a:outerShdw dist="71842" dir="2700000" algn="ctr" rotWithShape="0">
                  <a:schemeClr val="bg2">
                    <a:alpha val="50000"/>
                  </a:schemeClr>
                </a:outerShdw>
              </a:effectLst>
              <a:latin typeface="Verdana"/>
              <a:cs typeface="Verdana"/>
            </a:endParaRPr>
          </a:p>
        </p:txBody>
      </p:sp>
      <p:pic>
        <p:nvPicPr>
          <p:cNvPr id="3" name="Picture 2" descr="C:\Users\lenovo\Documents\Tencent Files\458598946\FileRecv\泰州学院校徽.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0"/>
            <a:ext cx="1835696" cy="10958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6" name="Rectangle 10">
            <a:extLst>
              <a:ext uri="{FF2B5EF4-FFF2-40B4-BE49-F238E27FC236}">
                <a16:creationId xmlns:a16="http://schemas.microsoft.com/office/drawing/2014/main" id="{F2B2D6F5-244E-45C1-ABE8-4D844CF545C9}"/>
              </a:ext>
            </a:extLst>
          </p:cNvPr>
          <p:cNvSpPr>
            <a:spLocks noGrp="1" noChangeArrowheads="1"/>
          </p:cNvSpPr>
          <p:nvPr>
            <p:ph type="title"/>
          </p:nvPr>
        </p:nvSpPr>
        <p:spPr/>
        <p:txBody>
          <a:bodyPr/>
          <a:lstStyle/>
          <a:p>
            <a:endParaRPr lang="zh-CN" altLang="zh-CN"/>
          </a:p>
        </p:txBody>
      </p:sp>
      <p:pic>
        <p:nvPicPr>
          <p:cNvPr id="34821" name="Picture 5" descr="manners">
            <a:extLst>
              <a:ext uri="{FF2B5EF4-FFF2-40B4-BE49-F238E27FC236}">
                <a16:creationId xmlns:a16="http://schemas.microsoft.com/office/drawing/2014/main" id="{B7744EF7-BEBA-4933-9DD0-20546C3DAC9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975" y="0"/>
            <a:ext cx="3848100" cy="6858000"/>
          </a:xfrm>
        </p:spPr>
      </p:pic>
      <p:pic>
        <p:nvPicPr>
          <p:cNvPr id="34825" name="Picture 9">
            <a:extLst>
              <a:ext uri="{FF2B5EF4-FFF2-40B4-BE49-F238E27FC236}">
                <a16:creationId xmlns:a16="http://schemas.microsoft.com/office/drawing/2014/main" id="{063BDF09-967F-4AC0-82E8-9AD7CEB209D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851275" y="0"/>
            <a:ext cx="5303838" cy="6858000"/>
          </a:xfrm>
        </p:spPr>
      </p:pic>
    </p:spTree>
  </p:cSld>
  <p:clrMapOvr>
    <a:masterClrMapping/>
  </p:clrMapOvr>
  <p:transition>
    <p:checke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66800" y="4572000"/>
            <a:ext cx="6319838" cy="1219200"/>
            <a:chOff x="576" y="2880"/>
            <a:chExt cx="3981" cy="768"/>
          </a:xfrm>
        </p:grpSpPr>
        <p:sp>
          <p:nvSpPr>
            <p:cNvPr id="265220" name="AutoShape 4"/>
            <p:cNvSpPr>
              <a:spLocks noChangeArrowheads="1"/>
            </p:cNvSpPr>
            <p:nvPr/>
          </p:nvSpPr>
          <p:spPr bwMode="gray">
            <a:xfrm>
              <a:off x="576" y="2976"/>
              <a:ext cx="3981" cy="672"/>
            </a:xfrm>
            <a:prstGeom prst="roundRect">
              <a:avLst>
                <a:gd name="adj" fmla="val 16667"/>
              </a:avLst>
            </a:prstGeom>
            <a:gradFill rotWithShape="1">
              <a:gsLst>
                <a:gs pos="0">
                  <a:schemeClr val="accent2"/>
                </a:gs>
                <a:gs pos="100000">
                  <a:schemeClr val="accent2">
                    <a:gamma/>
                    <a:tint val="51373"/>
                    <a:invGamma/>
                  </a:schemeClr>
                </a:gs>
              </a:gsLst>
              <a:lin ang="5400000" scaled="1"/>
            </a:gradFill>
            <a:ln w="9525">
              <a:noFill/>
              <a:round/>
              <a:headEnd/>
              <a:tailEnd/>
            </a:ln>
            <a:effectLst/>
          </p:spPr>
          <p:txBody>
            <a:bodyPr wrap="none" anchor="ctr"/>
            <a:lstStyle/>
            <a:p>
              <a:endParaRPr lang="zh-CN" altLang="en-US"/>
            </a:p>
          </p:txBody>
        </p:sp>
        <p:sp>
          <p:nvSpPr>
            <p:cNvPr id="265221" name="AutoShape 5"/>
            <p:cNvSpPr>
              <a:spLocks noChangeArrowheads="1"/>
            </p:cNvSpPr>
            <p:nvPr/>
          </p:nvSpPr>
          <p:spPr bwMode="gray">
            <a:xfrm>
              <a:off x="576" y="2880"/>
              <a:ext cx="3981" cy="519"/>
            </a:xfrm>
            <a:prstGeom prst="roundRect">
              <a:avLst>
                <a:gd name="adj" fmla="val 16667"/>
              </a:avLst>
            </a:prstGeom>
            <a:solidFill>
              <a:schemeClr val="accent2"/>
            </a:solidFill>
            <a:ln w="9525">
              <a:noFill/>
              <a:round/>
              <a:headEnd/>
              <a:tailEnd/>
            </a:ln>
            <a:effectLst/>
          </p:spPr>
          <p:txBody>
            <a:bodyPr wrap="none" anchor="ctr"/>
            <a:lstStyle/>
            <a:p>
              <a:endParaRPr lang="zh-CN" altLang="en-US"/>
            </a:p>
          </p:txBody>
        </p:sp>
        <p:sp>
          <p:nvSpPr>
            <p:cNvPr id="265222" name="AutoShape 6"/>
            <p:cNvSpPr>
              <a:spLocks noChangeArrowheads="1"/>
            </p:cNvSpPr>
            <p:nvPr/>
          </p:nvSpPr>
          <p:spPr bwMode="gray">
            <a:xfrm flipV="1">
              <a:off x="576" y="3216"/>
              <a:ext cx="3978" cy="240"/>
            </a:xfrm>
            <a:prstGeom prst="roundRect">
              <a:avLst>
                <a:gd name="adj" fmla="val 23750"/>
              </a:avLst>
            </a:prstGeom>
            <a:gradFill rotWithShape="1">
              <a:gsLst>
                <a:gs pos="0">
                  <a:schemeClr val="accent2">
                    <a:gamma/>
                    <a:tint val="0"/>
                    <a:invGamma/>
                  </a:schemeClr>
                </a:gs>
                <a:gs pos="100000">
                  <a:schemeClr val="accent2"/>
                </a:gs>
              </a:gsLst>
              <a:lin ang="5400000" scaled="1"/>
            </a:gradFill>
            <a:ln w="9525">
              <a:noFill/>
              <a:round/>
              <a:headEnd/>
              <a:tailEnd/>
            </a:ln>
            <a:effectLst/>
          </p:spPr>
          <p:txBody>
            <a:bodyPr wrap="none" anchor="ctr"/>
            <a:lstStyle/>
            <a:p>
              <a:endParaRPr lang="zh-CN" altLang="en-US"/>
            </a:p>
          </p:txBody>
        </p:sp>
      </p:grpSp>
      <p:grpSp>
        <p:nvGrpSpPr>
          <p:cNvPr id="3" name="Group 7"/>
          <p:cNvGrpSpPr>
            <a:grpSpLocks/>
          </p:cNvGrpSpPr>
          <p:nvPr/>
        </p:nvGrpSpPr>
        <p:grpSpPr bwMode="auto">
          <a:xfrm>
            <a:off x="1066800" y="3070225"/>
            <a:ext cx="6319838" cy="1219200"/>
            <a:chOff x="576" y="1934"/>
            <a:chExt cx="3981" cy="768"/>
          </a:xfrm>
        </p:grpSpPr>
        <p:sp>
          <p:nvSpPr>
            <p:cNvPr id="265224" name="AutoShape 8"/>
            <p:cNvSpPr>
              <a:spLocks noChangeArrowheads="1"/>
            </p:cNvSpPr>
            <p:nvPr/>
          </p:nvSpPr>
          <p:spPr bwMode="gray">
            <a:xfrm>
              <a:off x="576" y="2030"/>
              <a:ext cx="3981" cy="672"/>
            </a:xfrm>
            <a:prstGeom prst="roundRect">
              <a:avLst>
                <a:gd name="adj" fmla="val 16667"/>
              </a:avLst>
            </a:prstGeom>
            <a:gradFill rotWithShape="1">
              <a:gsLst>
                <a:gs pos="0">
                  <a:schemeClr val="accent1"/>
                </a:gs>
                <a:gs pos="100000">
                  <a:schemeClr val="accent1">
                    <a:gamma/>
                    <a:tint val="51373"/>
                    <a:invGamma/>
                  </a:schemeClr>
                </a:gs>
              </a:gsLst>
              <a:lin ang="5400000" scaled="1"/>
            </a:gradFill>
            <a:ln w="9525">
              <a:noFill/>
              <a:round/>
              <a:headEnd/>
              <a:tailEnd/>
            </a:ln>
            <a:effectLst/>
          </p:spPr>
          <p:txBody>
            <a:bodyPr wrap="none" anchor="ctr"/>
            <a:lstStyle/>
            <a:p>
              <a:endParaRPr lang="zh-CN" altLang="en-US"/>
            </a:p>
          </p:txBody>
        </p:sp>
        <p:sp>
          <p:nvSpPr>
            <p:cNvPr id="265225" name="AutoShape 9"/>
            <p:cNvSpPr>
              <a:spLocks noChangeArrowheads="1"/>
            </p:cNvSpPr>
            <p:nvPr/>
          </p:nvSpPr>
          <p:spPr bwMode="gray">
            <a:xfrm>
              <a:off x="576" y="1934"/>
              <a:ext cx="3981" cy="519"/>
            </a:xfrm>
            <a:prstGeom prst="roundRect">
              <a:avLst>
                <a:gd name="adj" fmla="val 16667"/>
              </a:avLst>
            </a:prstGeom>
            <a:solidFill>
              <a:schemeClr val="accent1"/>
            </a:solidFill>
            <a:ln w="9525">
              <a:noFill/>
              <a:round/>
              <a:headEnd/>
              <a:tailEnd/>
            </a:ln>
            <a:effectLst/>
          </p:spPr>
          <p:txBody>
            <a:bodyPr wrap="none" anchor="ctr"/>
            <a:lstStyle/>
            <a:p>
              <a:endParaRPr lang="zh-CN" altLang="en-US"/>
            </a:p>
          </p:txBody>
        </p:sp>
        <p:sp>
          <p:nvSpPr>
            <p:cNvPr id="265226" name="AutoShape 10"/>
            <p:cNvSpPr>
              <a:spLocks noChangeArrowheads="1"/>
            </p:cNvSpPr>
            <p:nvPr/>
          </p:nvSpPr>
          <p:spPr bwMode="gray">
            <a:xfrm flipV="1">
              <a:off x="576" y="2270"/>
              <a:ext cx="3978" cy="240"/>
            </a:xfrm>
            <a:prstGeom prst="roundRect">
              <a:avLst>
                <a:gd name="adj" fmla="val 23750"/>
              </a:avLst>
            </a:prstGeom>
            <a:gradFill rotWithShape="1">
              <a:gsLst>
                <a:gs pos="0">
                  <a:schemeClr val="accent1">
                    <a:gamma/>
                    <a:tint val="0"/>
                    <a:invGamma/>
                  </a:schemeClr>
                </a:gs>
                <a:gs pos="100000">
                  <a:schemeClr val="accent1"/>
                </a:gs>
              </a:gsLst>
              <a:lin ang="5400000" scaled="1"/>
            </a:gradFill>
            <a:ln w="9525">
              <a:noFill/>
              <a:round/>
              <a:headEnd/>
              <a:tailEnd/>
            </a:ln>
            <a:effectLst/>
          </p:spPr>
          <p:txBody>
            <a:bodyPr wrap="none" anchor="ctr"/>
            <a:lstStyle/>
            <a:p>
              <a:endParaRPr lang="zh-CN" altLang="en-US"/>
            </a:p>
          </p:txBody>
        </p:sp>
      </p:grpSp>
      <p:grpSp>
        <p:nvGrpSpPr>
          <p:cNvPr id="4" name="Group 11"/>
          <p:cNvGrpSpPr>
            <a:grpSpLocks/>
          </p:cNvGrpSpPr>
          <p:nvPr/>
        </p:nvGrpSpPr>
        <p:grpSpPr bwMode="auto">
          <a:xfrm>
            <a:off x="1066800" y="1600200"/>
            <a:ext cx="6319838" cy="1219200"/>
            <a:chOff x="576" y="1008"/>
            <a:chExt cx="3981" cy="768"/>
          </a:xfrm>
        </p:grpSpPr>
        <p:sp>
          <p:nvSpPr>
            <p:cNvPr id="265228" name="AutoShape 12"/>
            <p:cNvSpPr>
              <a:spLocks noChangeArrowheads="1"/>
            </p:cNvSpPr>
            <p:nvPr/>
          </p:nvSpPr>
          <p:spPr bwMode="gray">
            <a:xfrm>
              <a:off x="576" y="1104"/>
              <a:ext cx="3981" cy="672"/>
            </a:xfrm>
            <a:prstGeom prst="roundRect">
              <a:avLst>
                <a:gd name="adj" fmla="val 16667"/>
              </a:avLst>
            </a:prstGeom>
            <a:gradFill rotWithShape="1">
              <a:gsLst>
                <a:gs pos="0">
                  <a:schemeClr val="hlink"/>
                </a:gs>
                <a:gs pos="100000">
                  <a:schemeClr val="hlink">
                    <a:gamma/>
                    <a:tint val="51373"/>
                    <a:invGamma/>
                  </a:schemeClr>
                </a:gs>
              </a:gsLst>
              <a:lin ang="5400000" scaled="1"/>
            </a:gradFill>
            <a:ln w="9525">
              <a:noFill/>
              <a:round/>
              <a:headEnd/>
              <a:tailEnd/>
            </a:ln>
            <a:effectLst/>
          </p:spPr>
          <p:txBody>
            <a:bodyPr wrap="none" anchor="ctr"/>
            <a:lstStyle/>
            <a:p>
              <a:endParaRPr lang="zh-CN" altLang="en-US"/>
            </a:p>
          </p:txBody>
        </p:sp>
        <p:sp>
          <p:nvSpPr>
            <p:cNvPr id="265229" name="AutoShape 13"/>
            <p:cNvSpPr>
              <a:spLocks noChangeArrowheads="1"/>
            </p:cNvSpPr>
            <p:nvPr/>
          </p:nvSpPr>
          <p:spPr bwMode="gray">
            <a:xfrm>
              <a:off x="576" y="1008"/>
              <a:ext cx="3981" cy="519"/>
            </a:xfrm>
            <a:prstGeom prst="roundRect">
              <a:avLst>
                <a:gd name="adj" fmla="val 16667"/>
              </a:avLst>
            </a:prstGeom>
            <a:solidFill>
              <a:schemeClr val="hlink"/>
            </a:solidFill>
            <a:ln w="9525">
              <a:noFill/>
              <a:round/>
              <a:headEnd/>
              <a:tailEnd/>
            </a:ln>
            <a:effectLst/>
          </p:spPr>
          <p:txBody>
            <a:bodyPr wrap="none" anchor="ctr"/>
            <a:lstStyle/>
            <a:p>
              <a:endParaRPr lang="zh-CN" altLang="en-US"/>
            </a:p>
          </p:txBody>
        </p:sp>
        <p:sp>
          <p:nvSpPr>
            <p:cNvPr id="265230" name="AutoShape 14"/>
            <p:cNvSpPr>
              <a:spLocks noChangeArrowheads="1"/>
            </p:cNvSpPr>
            <p:nvPr/>
          </p:nvSpPr>
          <p:spPr bwMode="gray">
            <a:xfrm flipV="1">
              <a:off x="576" y="1344"/>
              <a:ext cx="3978" cy="240"/>
            </a:xfrm>
            <a:prstGeom prst="roundRect">
              <a:avLst>
                <a:gd name="adj" fmla="val 23750"/>
              </a:avLst>
            </a:prstGeom>
            <a:gradFill rotWithShape="1">
              <a:gsLst>
                <a:gs pos="0">
                  <a:schemeClr val="hlink">
                    <a:gamma/>
                    <a:tint val="0"/>
                    <a:invGamma/>
                  </a:schemeClr>
                </a:gs>
                <a:gs pos="100000">
                  <a:schemeClr val="hlink"/>
                </a:gs>
              </a:gsLst>
              <a:lin ang="5400000" scaled="1"/>
            </a:gradFill>
            <a:ln w="9525">
              <a:noFill/>
              <a:round/>
              <a:headEnd/>
              <a:tailEnd/>
            </a:ln>
            <a:effectLst/>
          </p:spPr>
          <p:txBody>
            <a:bodyPr wrap="none" anchor="ctr"/>
            <a:lstStyle/>
            <a:p>
              <a:endParaRPr lang="zh-CN" altLang="en-US"/>
            </a:p>
          </p:txBody>
        </p:sp>
      </p:grpSp>
      <p:sp>
        <p:nvSpPr>
          <p:cNvPr id="265231" name="Rectangle 15"/>
          <p:cNvSpPr>
            <a:spLocks noChangeArrowheads="1"/>
          </p:cNvSpPr>
          <p:nvPr/>
        </p:nvSpPr>
        <p:spPr bwMode="gray">
          <a:xfrm>
            <a:off x="1219200" y="1676400"/>
            <a:ext cx="5455917" cy="523220"/>
          </a:xfrm>
          <a:prstGeom prst="rect">
            <a:avLst/>
          </a:prstGeom>
          <a:noFill/>
          <a:ln w="9525">
            <a:noFill/>
            <a:miter lim="800000"/>
            <a:headEnd/>
            <a:tailEnd/>
          </a:ln>
          <a:effectLst/>
        </p:spPr>
        <p:txBody>
          <a:bodyPr wrap="none">
            <a:spAutoFit/>
          </a:bodyPr>
          <a:lstStyle/>
          <a:p>
            <a:pPr algn="l">
              <a:spcBef>
                <a:spcPct val="50000"/>
              </a:spcBef>
              <a:buClr>
                <a:srgbClr val="1F3F5F"/>
              </a:buClr>
              <a:buFontTx/>
              <a:buChar char="•"/>
            </a:pPr>
            <a:r>
              <a:rPr lang="en-US" altLang="zh-CN" sz="1800" b="1" dirty="0">
                <a:latin typeface="Arial" charset="0"/>
                <a:ea typeface="宋体" charset="-122"/>
              </a:rPr>
              <a:t> </a:t>
            </a:r>
            <a:r>
              <a:rPr lang="en-US" altLang="zh-CN" sz="2800" b="1" dirty="0">
                <a:latin typeface="Arial" charset="0"/>
                <a:ea typeface="宋体" charset="-122"/>
              </a:rPr>
              <a:t>To explore the main structure </a:t>
            </a:r>
          </a:p>
        </p:txBody>
      </p:sp>
      <p:sp>
        <p:nvSpPr>
          <p:cNvPr id="265232" name="Rectangle 16"/>
          <p:cNvSpPr>
            <a:spLocks noChangeArrowheads="1"/>
          </p:cNvSpPr>
          <p:nvPr/>
        </p:nvSpPr>
        <p:spPr bwMode="gray">
          <a:xfrm>
            <a:off x="1219200" y="3146425"/>
            <a:ext cx="5196231" cy="523220"/>
          </a:xfrm>
          <a:prstGeom prst="rect">
            <a:avLst/>
          </a:prstGeom>
          <a:noFill/>
          <a:ln w="9525">
            <a:noFill/>
            <a:miter lim="800000"/>
            <a:headEnd/>
            <a:tailEnd/>
          </a:ln>
          <a:effectLst/>
        </p:spPr>
        <p:txBody>
          <a:bodyPr wrap="none">
            <a:spAutoFit/>
          </a:bodyPr>
          <a:lstStyle/>
          <a:p>
            <a:pPr algn="l">
              <a:spcBef>
                <a:spcPct val="50000"/>
              </a:spcBef>
              <a:buClr>
                <a:srgbClr val="1F3F5F"/>
              </a:buClr>
              <a:buFontTx/>
              <a:buChar char="•"/>
            </a:pPr>
            <a:r>
              <a:rPr lang="en-US" altLang="zh-CN" sz="1800" b="1" dirty="0">
                <a:latin typeface="Arial" charset="0"/>
                <a:ea typeface="宋体" charset="-122"/>
              </a:rPr>
              <a:t> </a:t>
            </a:r>
            <a:r>
              <a:rPr lang="en-US" altLang="zh-CN" sz="2800" b="1" dirty="0">
                <a:latin typeface="Arial" charset="0"/>
                <a:ea typeface="宋体" charset="-122"/>
              </a:rPr>
              <a:t>To understand the main idea</a:t>
            </a:r>
          </a:p>
        </p:txBody>
      </p:sp>
      <p:sp>
        <p:nvSpPr>
          <p:cNvPr id="265233" name="Rectangle 17"/>
          <p:cNvSpPr>
            <a:spLocks noChangeArrowheads="1"/>
          </p:cNvSpPr>
          <p:nvPr/>
        </p:nvSpPr>
        <p:spPr bwMode="gray">
          <a:xfrm>
            <a:off x="1219200" y="4648200"/>
            <a:ext cx="4936544" cy="523220"/>
          </a:xfrm>
          <a:prstGeom prst="rect">
            <a:avLst/>
          </a:prstGeom>
          <a:noFill/>
          <a:ln w="9525">
            <a:noFill/>
            <a:miter lim="800000"/>
            <a:headEnd/>
            <a:tailEnd/>
          </a:ln>
          <a:effectLst/>
        </p:spPr>
        <p:txBody>
          <a:bodyPr wrap="none">
            <a:spAutoFit/>
          </a:bodyPr>
          <a:lstStyle/>
          <a:p>
            <a:pPr algn="l">
              <a:spcBef>
                <a:spcPct val="50000"/>
              </a:spcBef>
              <a:buClr>
                <a:srgbClr val="1F3F5F"/>
              </a:buClr>
              <a:buFontTx/>
              <a:buChar char="•"/>
            </a:pPr>
            <a:r>
              <a:rPr lang="en-US" altLang="zh-CN" sz="1800" b="1" dirty="0">
                <a:latin typeface="Arial" charset="0"/>
                <a:ea typeface="宋体" charset="-122"/>
              </a:rPr>
              <a:t> </a:t>
            </a:r>
            <a:r>
              <a:rPr lang="en-US" altLang="zh-CN" sz="2800" b="1" dirty="0">
                <a:latin typeface="Arial" charset="0"/>
                <a:ea typeface="宋体" charset="-122"/>
              </a:rPr>
              <a:t>To foster good social skills</a:t>
            </a:r>
          </a:p>
        </p:txBody>
      </p:sp>
      <p:sp>
        <p:nvSpPr>
          <p:cNvPr id="24" name="TextBox 23"/>
          <p:cNvSpPr txBox="1"/>
          <p:nvPr/>
        </p:nvSpPr>
        <p:spPr>
          <a:xfrm>
            <a:off x="500034" y="214290"/>
            <a:ext cx="4429156" cy="584775"/>
          </a:xfrm>
          <a:prstGeom prst="rect">
            <a:avLst/>
          </a:prstGeom>
          <a:noFill/>
        </p:spPr>
        <p:txBody>
          <a:bodyPr wrap="square" rtlCol="0">
            <a:spAutoFit/>
          </a:bodyPr>
          <a:lstStyle/>
          <a:p>
            <a:r>
              <a:rPr lang="en-US" altLang="zh-CN" dirty="0"/>
              <a:t>Learning Objectives</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6"/>
          <p:cNvGrpSpPr>
            <a:grpSpLocks/>
          </p:cNvGrpSpPr>
          <p:nvPr/>
        </p:nvGrpSpPr>
        <p:grpSpPr bwMode="auto">
          <a:xfrm>
            <a:off x="2071670" y="1928802"/>
            <a:ext cx="4038600" cy="584200"/>
            <a:chOff x="1392" y="1356"/>
            <a:chExt cx="2544" cy="368"/>
          </a:xfrm>
        </p:grpSpPr>
        <p:sp>
          <p:nvSpPr>
            <p:cNvPr id="212035" name="Line 67"/>
            <p:cNvSpPr>
              <a:spLocks noChangeShapeType="1"/>
            </p:cNvSpPr>
            <p:nvPr/>
          </p:nvSpPr>
          <p:spPr bwMode="auto">
            <a:xfrm>
              <a:off x="1536" y="1608"/>
              <a:ext cx="2400" cy="0"/>
            </a:xfrm>
            <a:prstGeom prst="line">
              <a:avLst/>
            </a:prstGeom>
            <a:noFill/>
            <a:ln w="12700" cap="rnd">
              <a:solidFill>
                <a:srgbClr val="FFFFFF"/>
              </a:solidFill>
              <a:prstDash val="sysDot"/>
              <a:round/>
              <a:headEnd/>
              <a:tailEnd/>
            </a:ln>
            <a:effectLst/>
          </p:spPr>
          <p:txBody>
            <a:bodyPr/>
            <a:lstStyle/>
            <a:p>
              <a:endParaRPr lang="zh-CN" altLang="en-US"/>
            </a:p>
          </p:txBody>
        </p:sp>
        <p:sp>
          <p:nvSpPr>
            <p:cNvPr id="212036" name="Oval 68"/>
            <p:cNvSpPr>
              <a:spLocks noChangeArrowheads="1"/>
            </p:cNvSpPr>
            <p:nvPr/>
          </p:nvSpPr>
          <p:spPr bwMode="gray">
            <a:xfrm>
              <a:off x="1392" y="1536"/>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rgbClr val="FFFFFF"/>
              </a:solidFill>
              <a:round/>
              <a:headEnd/>
              <a:tailEnd/>
            </a:ln>
            <a:effectLst/>
          </p:spPr>
          <p:txBody>
            <a:bodyPr wrap="none" anchor="ctr"/>
            <a:lstStyle/>
            <a:p>
              <a:endParaRPr lang="zh-CN" altLang="en-US"/>
            </a:p>
          </p:txBody>
        </p:sp>
        <p:sp>
          <p:nvSpPr>
            <p:cNvPr id="212037" name="Rectangle 69"/>
            <p:cNvSpPr>
              <a:spLocks noChangeArrowheads="1"/>
            </p:cNvSpPr>
            <p:nvPr/>
          </p:nvSpPr>
          <p:spPr bwMode="auto">
            <a:xfrm>
              <a:off x="3320" y="1356"/>
              <a:ext cx="116" cy="368"/>
            </a:xfrm>
            <a:prstGeom prst="rect">
              <a:avLst/>
            </a:prstGeom>
            <a:noFill/>
            <a:ln w="9525">
              <a:noFill/>
              <a:miter lim="800000"/>
              <a:headEnd/>
              <a:tailEnd/>
            </a:ln>
            <a:effectLst/>
          </p:spPr>
          <p:txBody>
            <a:bodyPr wrap="none">
              <a:spAutoFit/>
            </a:bodyPr>
            <a:lstStyle/>
            <a:p>
              <a:pPr eaLnBrk="0" hangingPunct="0"/>
              <a:endParaRPr lang="en-US" altLang="zh-CN" dirty="0">
                <a:solidFill>
                  <a:srgbClr val="FFFFFF"/>
                </a:solidFill>
                <a:ea typeface="宋体" charset="-122"/>
              </a:endParaRPr>
            </a:p>
          </p:txBody>
        </p:sp>
      </p:grpSp>
      <p:grpSp>
        <p:nvGrpSpPr>
          <p:cNvPr id="3" name="Group 70"/>
          <p:cNvGrpSpPr>
            <a:grpSpLocks/>
          </p:cNvGrpSpPr>
          <p:nvPr/>
        </p:nvGrpSpPr>
        <p:grpSpPr bwMode="auto">
          <a:xfrm>
            <a:off x="2071670" y="2643182"/>
            <a:ext cx="4038600" cy="584200"/>
            <a:chOff x="1392" y="1686"/>
            <a:chExt cx="2544" cy="368"/>
          </a:xfrm>
        </p:grpSpPr>
        <p:sp>
          <p:nvSpPr>
            <p:cNvPr id="212039" name="Line 71"/>
            <p:cNvSpPr>
              <a:spLocks noChangeShapeType="1"/>
            </p:cNvSpPr>
            <p:nvPr/>
          </p:nvSpPr>
          <p:spPr bwMode="auto">
            <a:xfrm>
              <a:off x="1536" y="1920"/>
              <a:ext cx="2400" cy="0"/>
            </a:xfrm>
            <a:prstGeom prst="line">
              <a:avLst/>
            </a:prstGeom>
            <a:noFill/>
            <a:ln w="12700" cap="rnd">
              <a:solidFill>
                <a:srgbClr val="FFFFFF"/>
              </a:solidFill>
              <a:prstDash val="sysDot"/>
              <a:round/>
              <a:headEnd/>
              <a:tailEnd/>
            </a:ln>
            <a:effectLst/>
          </p:spPr>
          <p:txBody>
            <a:bodyPr/>
            <a:lstStyle/>
            <a:p>
              <a:endParaRPr lang="zh-CN" altLang="en-US"/>
            </a:p>
          </p:txBody>
        </p:sp>
        <p:sp>
          <p:nvSpPr>
            <p:cNvPr id="212040" name="Oval 72"/>
            <p:cNvSpPr>
              <a:spLocks noChangeArrowheads="1"/>
            </p:cNvSpPr>
            <p:nvPr/>
          </p:nvSpPr>
          <p:spPr bwMode="gray">
            <a:xfrm>
              <a:off x="1392" y="1848"/>
              <a:ext cx="144" cy="144"/>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rgbClr val="FFFFFF"/>
              </a:solidFill>
              <a:round/>
              <a:headEnd/>
              <a:tailEnd/>
            </a:ln>
            <a:effectLst/>
          </p:spPr>
          <p:txBody>
            <a:bodyPr wrap="none" anchor="ctr"/>
            <a:lstStyle/>
            <a:p>
              <a:endParaRPr lang="zh-CN" altLang="en-US"/>
            </a:p>
          </p:txBody>
        </p:sp>
        <p:sp>
          <p:nvSpPr>
            <p:cNvPr id="212041" name="Rectangle 73"/>
            <p:cNvSpPr>
              <a:spLocks noChangeArrowheads="1"/>
            </p:cNvSpPr>
            <p:nvPr/>
          </p:nvSpPr>
          <p:spPr bwMode="auto">
            <a:xfrm>
              <a:off x="3320" y="1686"/>
              <a:ext cx="116" cy="368"/>
            </a:xfrm>
            <a:prstGeom prst="rect">
              <a:avLst/>
            </a:prstGeom>
            <a:noFill/>
            <a:ln w="9525">
              <a:noFill/>
              <a:miter lim="800000"/>
              <a:headEnd/>
              <a:tailEnd/>
            </a:ln>
            <a:effectLst/>
          </p:spPr>
          <p:txBody>
            <a:bodyPr wrap="none">
              <a:spAutoFit/>
            </a:bodyPr>
            <a:lstStyle/>
            <a:p>
              <a:pPr eaLnBrk="0" hangingPunct="0"/>
              <a:endParaRPr lang="en-US" altLang="zh-CN" dirty="0">
                <a:solidFill>
                  <a:srgbClr val="FFFFFF"/>
                </a:solidFill>
                <a:ea typeface="宋体" charset="-122"/>
              </a:endParaRPr>
            </a:p>
          </p:txBody>
        </p:sp>
      </p:grpSp>
      <p:grpSp>
        <p:nvGrpSpPr>
          <p:cNvPr id="4" name="Group 74"/>
          <p:cNvGrpSpPr>
            <a:grpSpLocks/>
          </p:cNvGrpSpPr>
          <p:nvPr/>
        </p:nvGrpSpPr>
        <p:grpSpPr bwMode="auto">
          <a:xfrm>
            <a:off x="2071670" y="3429000"/>
            <a:ext cx="4038600" cy="584199"/>
            <a:chOff x="1392" y="1983"/>
            <a:chExt cx="2544" cy="368"/>
          </a:xfrm>
        </p:grpSpPr>
        <p:sp>
          <p:nvSpPr>
            <p:cNvPr id="212043" name="Line 75"/>
            <p:cNvSpPr>
              <a:spLocks noChangeShapeType="1"/>
            </p:cNvSpPr>
            <p:nvPr/>
          </p:nvSpPr>
          <p:spPr bwMode="auto">
            <a:xfrm>
              <a:off x="1536" y="2232"/>
              <a:ext cx="2400" cy="0"/>
            </a:xfrm>
            <a:prstGeom prst="line">
              <a:avLst/>
            </a:prstGeom>
            <a:noFill/>
            <a:ln w="12700" cap="rnd">
              <a:solidFill>
                <a:srgbClr val="FFFFFF"/>
              </a:solidFill>
              <a:prstDash val="sysDot"/>
              <a:round/>
              <a:headEnd/>
              <a:tailEnd/>
            </a:ln>
            <a:effectLst/>
          </p:spPr>
          <p:txBody>
            <a:bodyPr/>
            <a:lstStyle/>
            <a:p>
              <a:endParaRPr lang="zh-CN" altLang="en-US"/>
            </a:p>
          </p:txBody>
        </p:sp>
        <p:sp>
          <p:nvSpPr>
            <p:cNvPr id="212044" name="Oval 76"/>
            <p:cNvSpPr>
              <a:spLocks noChangeArrowheads="1"/>
            </p:cNvSpPr>
            <p:nvPr/>
          </p:nvSpPr>
          <p:spPr bwMode="gray">
            <a:xfrm>
              <a:off x="1392" y="2160"/>
              <a:ext cx="144" cy="144"/>
            </a:xfrm>
            <a:prstGeom prst="ellipse">
              <a:avLst/>
            </a:prstGeom>
            <a:gradFill rotWithShape="1">
              <a:gsLst>
                <a:gs pos="0">
                  <a:srgbClr val="A01DD5"/>
                </a:gs>
                <a:gs pos="100000">
                  <a:srgbClr val="A01DD5">
                    <a:gamma/>
                    <a:shade val="66667"/>
                    <a:invGamma/>
                  </a:srgbClr>
                </a:gs>
              </a:gsLst>
              <a:path path="shape">
                <a:fillToRect l="50000" t="50000" r="50000" b="50000"/>
              </a:path>
            </a:gradFill>
            <a:ln w="19050">
              <a:solidFill>
                <a:srgbClr val="FFFFFF"/>
              </a:solidFill>
              <a:round/>
              <a:headEnd/>
              <a:tailEnd/>
            </a:ln>
            <a:effectLst/>
          </p:spPr>
          <p:txBody>
            <a:bodyPr wrap="none" anchor="ctr"/>
            <a:lstStyle/>
            <a:p>
              <a:endParaRPr lang="zh-CN" altLang="en-US"/>
            </a:p>
          </p:txBody>
        </p:sp>
        <p:sp>
          <p:nvSpPr>
            <p:cNvPr id="212045" name="Rectangle 77"/>
            <p:cNvSpPr>
              <a:spLocks noChangeArrowheads="1"/>
            </p:cNvSpPr>
            <p:nvPr/>
          </p:nvSpPr>
          <p:spPr bwMode="auto">
            <a:xfrm>
              <a:off x="3320" y="1983"/>
              <a:ext cx="116" cy="368"/>
            </a:xfrm>
            <a:prstGeom prst="rect">
              <a:avLst/>
            </a:prstGeom>
            <a:noFill/>
            <a:ln w="9525">
              <a:noFill/>
              <a:miter lim="800000"/>
              <a:headEnd/>
              <a:tailEnd/>
            </a:ln>
            <a:effectLst/>
          </p:spPr>
          <p:txBody>
            <a:bodyPr wrap="none">
              <a:spAutoFit/>
            </a:bodyPr>
            <a:lstStyle/>
            <a:p>
              <a:pPr eaLnBrk="0" hangingPunct="0"/>
              <a:endParaRPr lang="en-US" altLang="zh-CN" dirty="0">
                <a:solidFill>
                  <a:srgbClr val="FFFFFF"/>
                </a:solidFill>
                <a:ea typeface="宋体" charset="-122"/>
              </a:endParaRPr>
            </a:p>
          </p:txBody>
        </p:sp>
      </p:grpSp>
      <p:grpSp>
        <p:nvGrpSpPr>
          <p:cNvPr id="5" name="Group 78"/>
          <p:cNvGrpSpPr>
            <a:grpSpLocks/>
          </p:cNvGrpSpPr>
          <p:nvPr/>
        </p:nvGrpSpPr>
        <p:grpSpPr bwMode="auto">
          <a:xfrm>
            <a:off x="2071670" y="4429132"/>
            <a:ext cx="4038600" cy="228600"/>
            <a:chOff x="1392" y="2439"/>
            <a:chExt cx="2544" cy="144"/>
          </a:xfrm>
        </p:grpSpPr>
        <p:sp>
          <p:nvSpPr>
            <p:cNvPr id="212047" name="Line 79"/>
            <p:cNvSpPr>
              <a:spLocks noChangeShapeType="1"/>
            </p:cNvSpPr>
            <p:nvPr/>
          </p:nvSpPr>
          <p:spPr bwMode="auto">
            <a:xfrm>
              <a:off x="1536" y="2511"/>
              <a:ext cx="2400" cy="0"/>
            </a:xfrm>
            <a:prstGeom prst="line">
              <a:avLst/>
            </a:prstGeom>
            <a:noFill/>
            <a:ln w="12700" cap="rnd">
              <a:solidFill>
                <a:srgbClr val="FFFFFF"/>
              </a:solidFill>
              <a:prstDash val="sysDot"/>
              <a:round/>
              <a:headEnd/>
              <a:tailEnd/>
            </a:ln>
            <a:effectLst/>
          </p:spPr>
          <p:txBody>
            <a:bodyPr/>
            <a:lstStyle/>
            <a:p>
              <a:endParaRPr lang="zh-CN" altLang="en-US"/>
            </a:p>
          </p:txBody>
        </p:sp>
        <p:sp>
          <p:nvSpPr>
            <p:cNvPr id="212048" name="Oval 80"/>
            <p:cNvSpPr>
              <a:spLocks noChangeArrowheads="1"/>
            </p:cNvSpPr>
            <p:nvPr/>
          </p:nvSpPr>
          <p:spPr bwMode="gray">
            <a:xfrm>
              <a:off x="1392" y="2439"/>
              <a:ext cx="144" cy="144"/>
            </a:xfrm>
            <a:prstGeom prst="ellipse">
              <a:avLst/>
            </a:prstGeom>
            <a:gradFill rotWithShape="1">
              <a:gsLst>
                <a:gs pos="0">
                  <a:srgbClr val="FCC704"/>
                </a:gs>
                <a:gs pos="100000">
                  <a:srgbClr val="FCC704">
                    <a:gamma/>
                    <a:shade val="66667"/>
                    <a:invGamma/>
                  </a:srgbClr>
                </a:gs>
              </a:gsLst>
              <a:path path="shape">
                <a:fillToRect l="50000" t="50000" r="50000" b="50000"/>
              </a:path>
            </a:gradFill>
            <a:ln w="19050">
              <a:solidFill>
                <a:srgbClr val="FFFFFF"/>
              </a:solidFill>
              <a:round/>
              <a:headEnd/>
              <a:tailEnd/>
            </a:ln>
            <a:effectLst/>
          </p:spPr>
          <p:txBody>
            <a:bodyPr wrap="none" anchor="ctr"/>
            <a:lstStyle/>
            <a:p>
              <a:endParaRPr lang="zh-CN" altLang="en-US"/>
            </a:p>
          </p:txBody>
        </p:sp>
      </p:grpSp>
      <p:pic>
        <p:nvPicPr>
          <p:cNvPr id="212054" name="Picture 86" descr="4"/>
          <p:cNvPicPr>
            <a:picLocks noChangeAspect="1" noChangeArrowheads="1"/>
          </p:cNvPicPr>
          <p:nvPr/>
        </p:nvPicPr>
        <p:blipFill>
          <a:blip r:embed="rId2"/>
          <a:srcRect/>
          <a:stretch>
            <a:fillRect/>
          </a:stretch>
        </p:blipFill>
        <p:spPr bwMode="auto">
          <a:xfrm>
            <a:off x="7143768" y="4000504"/>
            <a:ext cx="1126202" cy="2481258"/>
          </a:xfrm>
          <a:prstGeom prst="rect">
            <a:avLst/>
          </a:prstGeom>
          <a:noFill/>
        </p:spPr>
      </p:pic>
      <p:sp>
        <p:nvSpPr>
          <p:cNvPr id="60" name="AutoShape 3"/>
          <p:cNvSpPr>
            <a:spLocks noChangeArrowheads="1"/>
          </p:cNvSpPr>
          <p:nvPr/>
        </p:nvSpPr>
        <p:spPr bwMode="gray">
          <a:xfrm>
            <a:off x="2500298" y="2000240"/>
            <a:ext cx="4143404" cy="576000"/>
          </a:xfrm>
          <a:prstGeom prst="roundRect">
            <a:avLst>
              <a:gd name="adj" fmla="val 7574"/>
            </a:avLst>
          </a:prstGeom>
          <a:gradFill rotWithShape="1">
            <a:gsLst>
              <a:gs pos="0">
                <a:srgbClr val="97CCF3"/>
              </a:gs>
              <a:gs pos="100000">
                <a:srgbClr val="97CCF3">
                  <a:gamma/>
                  <a:tint val="40000"/>
                  <a:invGamma/>
                </a:srgbClr>
              </a:gs>
            </a:gsLst>
            <a:lin ang="0" scaled="1"/>
          </a:gradFill>
          <a:ln w="28575" cap="rnd">
            <a:noFill/>
            <a:prstDash val="sysDot"/>
            <a:round/>
            <a:headEnd/>
            <a:tailEnd/>
          </a:ln>
          <a:effectLst/>
        </p:spPr>
        <p:txBody>
          <a:bodyPr wrap="none" anchor="ctr"/>
          <a:lstStyle/>
          <a:p>
            <a:pPr algn="ctr" eaLnBrk="0" hangingPunct="0">
              <a:buFont typeface="Wingdings" pitchFamily="2" charset="2"/>
              <a:buNone/>
            </a:pPr>
            <a:r>
              <a:rPr lang="en-US" altLang="zh-CN" sz="1600" b="1" dirty="0">
                <a:ea typeface="宋体" charset="-122"/>
              </a:rPr>
              <a:t> </a:t>
            </a:r>
            <a:r>
              <a:rPr lang="en-US" altLang="zh-CN" sz="2400" b="1" dirty="0">
                <a:solidFill>
                  <a:schemeClr val="tx2"/>
                </a:solidFill>
                <a:ea typeface="宋体" charset="-122"/>
              </a:rPr>
              <a:t>Lead-in</a:t>
            </a:r>
          </a:p>
        </p:txBody>
      </p:sp>
      <p:sp>
        <p:nvSpPr>
          <p:cNvPr id="63" name="AutoShape 6"/>
          <p:cNvSpPr>
            <a:spLocks noChangeArrowheads="1"/>
          </p:cNvSpPr>
          <p:nvPr/>
        </p:nvSpPr>
        <p:spPr bwMode="gray">
          <a:xfrm>
            <a:off x="2571736" y="2714620"/>
            <a:ext cx="4143404" cy="576000"/>
          </a:xfrm>
          <a:prstGeom prst="roundRect">
            <a:avLst>
              <a:gd name="adj" fmla="val 7574"/>
            </a:avLst>
          </a:prstGeom>
          <a:gradFill rotWithShape="1">
            <a:gsLst>
              <a:gs pos="0">
                <a:schemeClr val="accent2"/>
              </a:gs>
              <a:gs pos="100000">
                <a:schemeClr val="accent2">
                  <a:gamma/>
                  <a:tint val="40000"/>
                  <a:invGamma/>
                </a:schemeClr>
              </a:gs>
            </a:gsLst>
            <a:lin ang="0" scaled="1"/>
          </a:gradFill>
          <a:ln w="28575" cap="rnd">
            <a:noFill/>
            <a:prstDash val="sysDot"/>
            <a:round/>
            <a:headEnd/>
            <a:tailEnd/>
          </a:ln>
          <a:effectLst/>
        </p:spPr>
        <p:txBody>
          <a:bodyPr wrap="none" anchor="ctr"/>
          <a:lstStyle/>
          <a:p>
            <a:pPr algn="ctr" eaLnBrk="0" hangingPunct="0">
              <a:buFont typeface="Wingdings" pitchFamily="2" charset="2"/>
              <a:buNone/>
            </a:pPr>
            <a:r>
              <a:rPr lang="en-US" altLang="zh-CN" sz="2400" b="1" dirty="0">
                <a:solidFill>
                  <a:schemeClr val="tx2"/>
                </a:solidFill>
                <a:ea typeface="宋体" charset="-122"/>
              </a:rPr>
              <a:t>Global Reading</a:t>
            </a:r>
          </a:p>
        </p:txBody>
      </p:sp>
      <p:sp>
        <p:nvSpPr>
          <p:cNvPr id="66" name="AutoShape 3"/>
          <p:cNvSpPr>
            <a:spLocks noChangeArrowheads="1"/>
          </p:cNvSpPr>
          <p:nvPr/>
        </p:nvSpPr>
        <p:spPr bwMode="gray">
          <a:xfrm>
            <a:off x="2571736" y="3500438"/>
            <a:ext cx="4143404" cy="576000"/>
          </a:xfrm>
          <a:prstGeom prst="roundRect">
            <a:avLst>
              <a:gd name="adj" fmla="val 7574"/>
            </a:avLst>
          </a:prstGeom>
          <a:gradFill rotWithShape="1">
            <a:gsLst>
              <a:gs pos="0">
                <a:srgbClr val="97CCF3"/>
              </a:gs>
              <a:gs pos="100000">
                <a:srgbClr val="97CCF3">
                  <a:gamma/>
                  <a:tint val="40000"/>
                  <a:invGamma/>
                </a:srgbClr>
              </a:gs>
            </a:gsLst>
            <a:lin ang="0" scaled="1"/>
          </a:gradFill>
          <a:ln w="28575" cap="rnd">
            <a:noFill/>
            <a:prstDash val="sysDot"/>
            <a:round/>
            <a:headEnd/>
            <a:tailEnd/>
          </a:ln>
          <a:effectLst/>
        </p:spPr>
        <p:txBody>
          <a:bodyPr wrap="none" anchor="ctr"/>
          <a:lstStyle/>
          <a:p>
            <a:pPr algn="ctr" eaLnBrk="0" hangingPunct="0">
              <a:buFont typeface="Wingdings" pitchFamily="2" charset="2"/>
              <a:buNone/>
            </a:pPr>
            <a:r>
              <a:rPr lang="en-US" altLang="zh-CN" sz="2400" b="1" dirty="0">
                <a:ea typeface="宋体" charset="-122"/>
              </a:rPr>
              <a:t> </a:t>
            </a:r>
            <a:r>
              <a:rPr lang="en-US" altLang="zh-CN" sz="2400" b="1" dirty="0">
                <a:solidFill>
                  <a:schemeClr val="tx2"/>
                </a:solidFill>
                <a:ea typeface="宋体" charset="-122"/>
              </a:rPr>
              <a:t>Detailed Reading</a:t>
            </a:r>
          </a:p>
        </p:txBody>
      </p:sp>
      <p:sp>
        <p:nvSpPr>
          <p:cNvPr id="67" name="AutoShape 6"/>
          <p:cNvSpPr>
            <a:spLocks noChangeArrowheads="1"/>
          </p:cNvSpPr>
          <p:nvPr/>
        </p:nvSpPr>
        <p:spPr bwMode="gray">
          <a:xfrm>
            <a:off x="2571736" y="4214818"/>
            <a:ext cx="4143404" cy="576000"/>
          </a:xfrm>
          <a:prstGeom prst="roundRect">
            <a:avLst>
              <a:gd name="adj" fmla="val 7574"/>
            </a:avLst>
          </a:prstGeom>
          <a:gradFill rotWithShape="1">
            <a:gsLst>
              <a:gs pos="0">
                <a:schemeClr val="accent2"/>
              </a:gs>
              <a:gs pos="100000">
                <a:schemeClr val="accent2">
                  <a:gamma/>
                  <a:tint val="40000"/>
                  <a:invGamma/>
                </a:schemeClr>
              </a:gs>
            </a:gsLst>
            <a:lin ang="0" scaled="1"/>
          </a:gradFill>
          <a:ln w="28575" cap="rnd">
            <a:noFill/>
            <a:prstDash val="sysDot"/>
            <a:round/>
            <a:headEnd/>
            <a:tailEnd/>
          </a:ln>
          <a:effectLst/>
        </p:spPr>
        <p:txBody>
          <a:bodyPr wrap="none" anchor="ctr"/>
          <a:lstStyle/>
          <a:p>
            <a:pPr algn="ctr" eaLnBrk="0" hangingPunct="0">
              <a:buFont typeface="Wingdings" pitchFamily="2" charset="2"/>
              <a:buNone/>
            </a:pPr>
            <a:r>
              <a:rPr lang="en-US" altLang="zh-CN" sz="2400" b="1" dirty="0">
                <a:solidFill>
                  <a:schemeClr val="tx2"/>
                </a:solidFill>
                <a:ea typeface="宋体" charset="-122"/>
              </a:rPr>
              <a:t>Summary</a:t>
            </a:r>
          </a:p>
        </p:txBody>
      </p:sp>
      <p:sp>
        <p:nvSpPr>
          <p:cNvPr id="23" name="TextBox 22"/>
          <p:cNvSpPr txBox="1"/>
          <p:nvPr/>
        </p:nvSpPr>
        <p:spPr>
          <a:xfrm>
            <a:off x="428596" y="285728"/>
            <a:ext cx="4429156" cy="584775"/>
          </a:xfrm>
          <a:prstGeom prst="rect">
            <a:avLst/>
          </a:prstGeom>
          <a:noFill/>
        </p:spPr>
        <p:txBody>
          <a:bodyPr wrap="square" rtlCol="0">
            <a:spAutoFit/>
          </a:bodyPr>
          <a:lstStyle/>
          <a:p>
            <a:r>
              <a:rPr lang="en-US" altLang="zh-CN" dirty="0"/>
              <a:t>Teaching Procedures</a:t>
            </a:r>
            <a:endParaRPr lang="zh-CN" altLang="en-US" dirty="0"/>
          </a:p>
        </p:txBody>
      </p:sp>
      <p:sp>
        <p:nvSpPr>
          <p:cNvPr id="24" name="AutoShape 3"/>
          <p:cNvSpPr>
            <a:spLocks noChangeArrowheads="1"/>
          </p:cNvSpPr>
          <p:nvPr/>
        </p:nvSpPr>
        <p:spPr bwMode="gray">
          <a:xfrm>
            <a:off x="2571736" y="5072074"/>
            <a:ext cx="4143404" cy="576000"/>
          </a:xfrm>
          <a:prstGeom prst="roundRect">
            <a:avLst>
              <a:gd name="adj" fmla="val 7574"/>
            </a:avLst>
          </a:prstGeom>
          <a:gradFill rotWithShape="1">
            <a:gsLst>
              <a:gs pos="0">
                <a:srgbClr val="97CCF3"/>
              </a:gs>
              <a:gs pos="100000">
                <a:srgbClr val="97CCF3">
                  <a:gamma/>
                  <a:tint val="40000"/>
                  <a:invGamma/>
                </a:srgbClr>
              </a:gs>
            </a:gsLst>
            <a:lin ang="0" scaled="1"/>
          </a:gradFill>
          <a:ln w="28575" cap="rnd">
            <a:noFill/>
            <a:prstDash val="sysDot"/>
            <a:round/>
            <a:headEnd/>
            <a:tailEnd/>
          </a:ln>
          <a:effectLst/>
        </p:spPr>
        <p:txBody>
          <a:bodyPr wrap="none" anchor="ctr"/>
          <a:lstStyle/>
          <a:p>
            <a:pPr algn="ctr" eaLnBrk="0" hangingPunct="0">
              <a:buFont typeface="Wingdings" pitchFamily="2" charset="2"/>
              <a:buNone/>
            </a:pPr>
            <a:r>
              <a:rPr lang="en-US" altLang="zh-CN" sz="2400" b="1" dirty="0">
                <a:ea typeface="宋体" charset="-122"/>
              </a:rPr>
              <a:t> </a:t>
            </a:r>
            <a:r>
              <a:rPr lang="en-US" altLang="zh-CN" sz="2400" b="1" dirty="0">
                <a:solidFill>
                  <a:schemeClr val="tx2"/>
                </a:solidFill>
                <a:ea typeface="宋体" charset="-122"/>
              </a:rPr>
              <a:t>Extension</a:t>
            </a:r>
          </a:p>
        </p:txBody>
      </p:sp>
      <p:grpSp>
        <p:nvGrpSpPr>
          <p:cNvPr id="25" name="Group 66"/>
          <p:cNvGrpSpPr>
            <a:grpSpLocks/>
          </p:cNvGrpSpPr>
          <p:nvPr/>
        </p:nvGrpSpPr>
        <p:grpSpPr bwMode="auto">
          <a:xfrm>
            <a:off x="2071670" y="5000636"/>
            <a:ext cx="4038600" cy="584200"/>
            <a:chOff x="1392" y="1356"/>
            <a:chExt cx="2544" cy="368"/>
          </a:xfrm>
        </p:grpSpPr>
        <p:sp>
          <p:nvSpPr>
            <p:cNvPr id="26" name="Line 67"/>
            <p:cNvSpPr>
              <a:spLocks noChangeShapeType="1"/>
            </p:cNvSpPr>
            <p:nvPr/>
          </p:nvSpPr>
          <p:spPr bwMode="auto">
            <a:xfrm>
              <a:off x="1536" y="1608"/>
              <a:ext cx="2400" cy="0"/>
            </a:xfrm>
            <a:prstGeom prst="line">
              <a:avLst/>
            </a:prstGeom>
            <a:noFill/>
            <a:ln w="12700" cap="rnd">
              <a:solidFill>
                <a:srgbClr val="FFFFFF"/>
              </a:solidFill>
              <a:prstDash val="sysDot"/>
              <a:round/>
              <a:headEnd/>
              <a:tailEnd/>
            </a:ln>
            <a:effectLst/>
          </p:spPr>
          <p:txBody>
            <a:bodyPr/>
            <a:lstStyle/>
            <a:p>
              <a:endParaRPr lang="zh-CN" altLang="en-US"/>
            </a:p>
          </p:txBody>
        </p:sp>
        <p:sp>
          <p:nvSpPr>
            <p:cNvPr id="27" name="Oval 68"/>
            <p:cNvSpPr>
              <a:spLocks noChangeArrowheads="1"/>
            </p:cNvSpPr>
            <p:nvPr/>
          </p:nvSpPr>
          <p:spPr bwMode="gray">
            <a:xfrm>
              <a:off x="1392" y="1536"/>
              <a:ext cx="144" cy="144"/>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rgbClr val="FFFFFF"/>
              </a:solidFill>
              <a:round/>
              <a:headEnd/>
              <a:tailEnd/>
            </a:ln>
            <a:effectLst/>
          </p:spPr>
          <p:txBody>
            <a:bodyPr wrap="none" anchor="ctr"/>
            <a:lstStyle/>
            <a:p>
              <a:endParaRPr lang="zh-CN" altLang="en-US"/>
            </a:p>
          </p:txBody>
        </p:sp>
        <p:sp>
          <p:nvSpPr>
            <p:cNvPr id="28" name="Rectangle 69"/>
            <p:cNvSpPr>
              <a:spLocks noChangeArrowheads="1"/>
            </p:cNvSpPr>
            <p:nvPr/>
          </p:nvSpPr>
          <p:spPr bwMode="auto">
            <a:xfrm>
              <a:off x="3320" y="1356"/>
              <a:ext cx="116" cy="368"/>
            </a:xfrm>
            <a:prstGeom prst="rect">
              <a:avLst/>
            </a:prstGeom>
            <a:noFill/>
            <a:ln w="9525">
              <a:noFill/>
              <a:miter lim="800000"/>
              <a:headEnd/>
              <a:tailEnd/>
            </a:ln>
            <a:effectLst/>
          </p:spPr>
          <p:txBody>
            <a:bodyPr wrap="none">
              <a:spAutoFit/>
            </a:bodyPr>
            <a:lstStyle/>
            <a:p>
              <a:pPr eaLnBrk="0" hangingPunct="0"/>
              <a:endParaRPr lang="en-US" altLang="zh-CN" dirty="0">
                <a:solidFill>
                  <a:srgbClr val="FFFFFF"/>
                </a:solidFill>
                <a:ea typeface="宋体"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box(in)">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box(in)">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box(in)">
                                      <p:cBhvr>
                                        <p:cTn id="17" dur="500"/>
                                        <p:tgtEl>
                                          <p:spTgt spid="6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box(in)">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ox(in)">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3" grpId="0" animBg="1"/>
      <p:bldP spid="66" grpId="0" animBg="1"/>
      <p:bldP spid="67" grpId="0" animBg="1"/>
      <p:bldP spid="24" grpId="0" animBg="1"/>
    </p:bldLst>
  </p:timing>
</p:sld>
</file>

<file path=ppt/theme/theme1.xml><?xml version="1.0" encoding="utf-8"?>
<a:theme xmlns:a="http://schemas.openxmlformats.org/drawingml/2006/main" name="277TGp_education_light">
  <a:themeElements>
    <a:clrScheme name="nari_test 3">
      <a:dk1>
        <a:srgbClr val="2A4C41"/>
      </a:dk1>
      <a:lt1>
        <a:srgbClr val="FFFFFF"/>
      </a:lt1>
      <a:dk2>
        <a:srgbClr val="000000"/>
      </a:dk2>
      <a:lt2>
        <a:srgbClr val="DDDDDD"/>
      </a:lt2>
      <a:accent1>
        <a:srgbClr val="003366"/>
      </a:accent1>
      <a:accent2>
        <a:srgbClr val="1A50B2"/>
      </a:accent2>
      <a:accent3>
        <a:srgbClr val="FFFFFF"/>
      </a:accent3>
      <a:accent4>
        <a:srgbClr val="224036"/>
      </a:accent4>
      <a:accent5>
        <a:srgbClr val="AAADB8"/>
      </a:accent5>
      <a:accent6>
        <a:srgbClr val="1648A1"/>
      </a:accent6>
      <a:hlink>
        <a:srgbClr val="E5772D"/>
      </a:hlink>
      <a:folHlink>
        <a:srgbClr val="76CA2A"/>
      </a:folHlink>
    </a:clrScheme>
    <a:fontScheme name="nari_tes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bg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chemeClr val="bg1"/>
            </a:solidFill>
            <a:effectLst/>
            <a:latin typeface="Verdana" pitchFamily="34" charset="0"/>
          </a:defRPr>
        </a:defPPr>
      </a:lstStyle>
    </a:lnDef>
  </a:objectDefaults>
  <a:extraClrSchemeLst>
    <a:extraClrScheme>
      <a:clrScheme name="nari_test 1">
        <a:dk1>
          <a:srgbClr val="2A4C41"/>
        </a:dk1>
        <a:lt1>
          <a:srgbClr val="FFFFFF"/>
        </a:lt1>
        <a:dk2>
          <a:srgbClr val="000000"/>
        </a:dk2>
        <a:lt2>
          <a:srgbClr val="DDDDDD"/>
        </a:lt2>
        <a:accent1>
          <a:srgbClr val="1D518D"/>
        </a:accent1>
        <a:accent2>
          <a:srgbClr val="99CC01"/>
        </a:accent2>
        <a:accent3>
          <a:srgbClr val="FFFFFF"/>
        </a:accent3>
        <a:accent4>
          <a:srgbClr val="224036"/>
        </a:accent4>
        <a:accent5>
          <a:srgbClr val="ABB3C5"/>
        </a:accent5>
        <a:accent6>
          <a:srgbClr val="8AB901"/>
        </a:accent6>
        <a:hlink>
          <a:srgbClr val="0099CB"/>
        </a:hlink>
        <a:folHlink>
          <a:srgbClr val="749BD4"/>
        </a:folHlink>
      </a:clrScheme>
      <a:clrMap bg1="lt1" tx1="dk1" bg2="lt2" tx2="dk2" accent1="accent1" accent2="accent2" accent3="accent3" accent4="accent4" accent5="accent5" accent6="accent6" hlink="hlink" folHlink="folHlink"/>
    </a:extraClrScheme>
    <a:extraClrScheme>
      <a:clrScheme name="nari_test 2">
        <a:dk1>
          <a:srgbClr val="2A4C41"/>
        </a:dk1>
        <a:lt1>
          <a:srgbClr val="FFFFFF"/>
        </a:lt1>
        <a:dk2>
          <a:srgbClr val="000000"/>
        </a:dk2>
        <a:lt2>
          <a:srgbClr val="DDDDDD"/>
        </a:lt2>
        <a:accent1>
          <a:srgbClr val="25557B"/>
        </a:accent1>
        <a:accent2>
          <a:srgbClr val="7C81AC"/>
        </a:accent2>
        <a:accent3>
          <a:srgbClr val="FFFFFF"/>
        </a:accent3>
        <a:accent4>
          <a:srgbClr val="224036"/>
        </a:accent4>
        <a:accent5>
          <a:srgbClr val="ACB4BF"/>
        </a:accent5>
        <a:accent6>
          <a:srgbClr val="70749B"/>
        </a:accent6>
        <a:hlink>
          <a:srgbClr val="669900"/>
        </a:hlink>
        <a:folHlink>
          <a:srgbClr val="E4C244"/>
        </a:folHlink>
      </a:clrScheme>
      <a:clrMap bg1="lt1" tx1="dk1" bg2="lt2" tx2="dk2" accent1="accent1" accent2="accent2" accent3="accent3" accent4="accent4" accent5="accent5" accent6="accent6" hlink="hlink" folHlink="folHlink"/>
    </a:extraClrScheme>
    <a:extraClrScheme>
      <a:clrScheme name="nari_test 3">
        <a:dk1>
          <a:srgbClr val="2A4C41"/>
        </a:dk1>
        <a:lt1>
          <a:srgbClr val="FFFFFF"/>
        </a:lt1>
        <a:dk2>
          <a:srgbClr val="000000"/>
        </a:dk2>
        <a:lt2>
          <a:srgbClr val="DDDDDD"/>
        </a:lt2>
        <a:accent1>
          <a:srgbClr val="003366"/>
        </a:accent1>
        <a:accent2>
          <a:srgbClr val="1A50B2"/>
        </a:accent2>
        <a:accent3>
          <a:srgbClr val="FFFFFF"/>
        </a:accent3>
        <a:accent4>
          <a:srgbClr val="224036"/>
        </a:accent4>
        <a:accent5>
          <a:srgbClr val="AAADB8"/>
        </a:accent5>
        <a:accent6>
          <a:srgbClr val="1648A1"/>
        </a:accent6>
        <a:hlink>
          <a:srgbClr val="E5772D"/>
        </a:hlink>
        <a:folHlink>
          <a:srgbClr val="76CA2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277TGp_education_light</Template>
  <TotalTime>6970</TotalTime>
  <Words>2410</Words>
  <Application>Microsoft Office PowerPoint</Application>
  <PresentationFormat>全屏显示(4:3)</PresentationFormat>
  <Paragraphs>327</Paragraphs>
  <Slides>62</Slides>
  <Notes>2</Notes>
  <HiddenSlides>1</HiddenSlides>
  <MMClips>1</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62</vt:i4>
      </vt:variant>
    </vt:vector>
  </HeadingPairs>
  <TitlesOfParts>
    <vt:vector size="74" baseType="lpstr">
      <vt:lpstr>Gungsuh</vt:lpstr>
      <vt:lpstr>等线</vt:lpstr>
      <vt:lpstr>宋体</vt:lpstr>
      <vt:lpstr>Arial</vt:lpstr>
      <vt:lpstr>Cambria</vt:lpstr>
      <vt:lpstr>Cambria Math</vt:lpstr>
      <vt:lpstr>Comic Sans MS</vt:lpstr>
      <vt:lpstr>Times New Roman</vt:lpstr>
      <vt:lpstr>Trebuchet MS</vt:lpstr>
      <vt:lpstr>Verdana</vt:lpstr>
      <vt:lpstr>Wingdings</vt:lpstr>
      <vt:lpstr>277TGp_education_light</vt:lpstr>
      <vt:lpstr>Whatever happened to manners ? </vt:lpstr>
      <vt:lpstr>PowerPoint 演示文稿</vt:lpstr>
      <vt:lpstr>Lead-in questions</vt:lpstr>
      <vt:lpstr>PowerPoint 演示文稿</vt:lpstr>
      <vt:lpstr>    Business Etiquette</vt:lpstr>
      <vt:lpstr>PowerPoint 演示文稿</vt:lpstr>
      <vt:lpstr>PowerPoint 演示文稿</vt:lpstr>
      <vt:lpstr>PowerPoint 演示文稿</vt:lpstr>
      <vt:lpstr>PowerPoint 演示文稿</vt:lpstr>
      <vt:lpstr>Global Reading</vt:lpstr>
      <vt:lpstr>Argumentation</vt:lpstr>
      <vt:lpstr>PowerPoint 演示文稿</vt:lpstr>
      <vt:lpstr>PowerPoint 演示文稿</vt:lpstr>
      <vt:lpstr>PowerPoint 演示文稿</vt:lpstr>
      <vt:lpstr>Detailed Reading</vt:lpstr>
      <vt:lpstr>Detailed reading</vt:lpstr>
      <vt:lpstr>PowerPoint 演示文稿</vt:lpstr>
      <vt:lpstr>Detailed Reading</vt:lpstr>
      <vt:lpstr>Detailed Reading</vt:lpstr>
      <vt:lpstr>Detailed Reading</vt:lpstr>
      <vt:lpstr>Detailed Reading</vt:lpstr>
      <vt:lpstr>Detailed Reading</vt:lpstr>
      <vt:lpstr>PowerPoint 演示文稿</vt:lpstr>
      <vt:lpstr>Detailed Reading </vt:lpstr>
      <vt:lpstr>Detailed Reading</vt:lpstr>
      <vt:lpstr>Detailed Reading</vt:lpstr>
      <vt:lpstr>PowerPoint 演示文稿</vt:lpstr>
      <vt:lpstr>Detailed Reading</vt:lpstr>
      <vt:lpstr>Detailed Reading</vt:lpstr>
      <vt:lpstr>PowerPoint 演示文稿</vt:lpstr>
      <vt:lpstr>Detailed Reading</vt:lpstr>
      <vt:lpstr>PowerPoint 演示文稿</vt:lpstr>
      <vt:lpstr>PowerPoint 演示文稿</vt:lpstr>
      <vt:lpstr>PowerPoint 演示文稿</vt:lpstr>
      <vt:lpstr>Detailed Reading</vt:lpstr>
      <vt:lpstr>PowerPoint 演示文稿</vt:lpstr>
      <vt:lpstr>Detailed Reading</vt:lpstr>
      <vt:lpstr>PowerPoint 演示文稿</vt:lpstr>
      <vt:lpstr>PowerPoint 演示文稿</vt:lpstr>
      <vt:lpstr>Detailed Reading </vt:lpstr>
      <vt:lpstr>Detailed Reading </vt:lpstr>
      <vt:lpstr>PowerPoint 演示文稿</vt:lpstr>
      <vt:lpstr>Detailed Reading </vt:lpstr>
      <vt:lpstr>Detailed Reading </vt:lpstr>
      <vt:lpstr>PowerPoint 演示文稿</vt:lpstr>
      <vt:lpstr>PowerPoint 演示文稿</vt:lpstr>
      <vt:lpstr>PowerPoint 演示文稿</vt:lpstr>
      <vt:lpstr>PowerPoint 演示文稿</vt:lpstr>
      <vt:lpstr>Detailed Reading </vt:lpstr>
      <vt:lpstr>Detailed Reading </vt:lpstr>
      <vt:lpstr>Detailed Reading</vt:lpstr>
      <vt:lpstr>Detailed Reading</vt:lpstr>
      <vt:lpstr>PowerPoint 演示文稿</vt:lpstr>
      <vt:lpstr>Summary </vt:lpstr>
      <vt:lpstr>Summary </vt:lpstr>
      <vt:lpstr>PowerPoint 演示文稿</vt:lpstr>
      <vt:lpstr>Extension </vt:lpstr>
      <vt:lpstr>PowerPoint 演示文稿</vt:lpstr>
      <vt:lpstr>Extension</vt:lpstr>
      <vt:lpstr>PowerPoint 演示文稿</vt:lpstr>
      <vt:lpstr>Assignment</vt:lpstr>
      <vt:lpstr>PowerPoint 演示文稿</vt:lpstr>
    </vt:vector>
  </TitlesOfParts>
  <Company>Sky123.Org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happened to manners ?</dc:title>
  <dc:creator>64</dc:creator>
  <cp:lastModifiedBy>倪 玥</cp:lastModifiedBy>
  <cp:revision>440</cp:revision>
  <dcterms:created xsi:type="dcterms:W3CDTF">2016-05-17T12:15:08Z</dcterms:created>
  <dcterms:modified xsi:type="dcterms:W3CDTF">2021-04-15T09:54:33Z</dcterms:modified>
</cp:coreProperties>
</file>