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807" r:id="rId3"/>
    <p:sldId id="808" r:id="rId4"/>
    <p:sldId id="376" r:id="rId5"/>
    <p:sldId id="796" r:id="rId6"/>
    <p:sldId id="809" r:id="rId7"/>
    <p:sldId id="814" r:id="rId8"/>
    <p:sldId id="832" r:id="rId9"/>
    <p:sldId id="833" r:id="rId10"/>
    <p:sldId id="834" r:id="rId11"/>
    <p:sldId id="835" r:id="rId12"/>
    <p:sldId id="836" r:id="rId13"/>
    <p:sldId id="837" r:id="rId14"/>
    <p:sldId id="838" r:id="rId15"/>
    <p:sldId id="839" r:id="rId16"/>
    <p:sldId id="840" r:id="rId17"/>
    <p:sldId id="850" r:id="rId18"/>
    <p:sldId id="842" r:id="rId19"/>
    <p:sldId id="843" r:id="rId20"/>
    <p:sldId id="844" r:id="rId21"/>
    <p:sldId id="845" r:id="rId22"/>
    <p:sldId id="846" r:id="rId23"/>
    <p:sldId id="847" r:id="rId24"/>
    <p:sldId id="848" r:id="rId25"/>
    <p:sldId id="849" r:id="rId26"/>
    <p:sldId id="594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C000"/>
    <a:srgbClr val="002060"/>
    <a:srgbClr val="215598"/>
    <a:srgbClr val="E8E8E8"/>
    <a:srgbClr val="FFFFFF"/>
    <a:srgbClr val="99FFCC"/>
    <a:srgbClr val="6E4043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46" autoAdjust="0"/>
    <p:restoredTop sz="91667" autoAdjust="0"/>
  </p:normalViewPr>
  <p:slideViewPr>
    <p:cSldViewPr snapToGrid="0" showGuides="1">
      <p:cViewPr varScale="1">
        <p:scale>
          <a:sx n="62" d="100"/>
          <a:sy n="62" d="100"/>
        </p:scale>
        <p:origin x="552" y="40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04342-3D1F-4EFE-8FE5-F4DFE5F4AC9E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3F123-BB71-4C82-B318-4612017F5C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253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EFBB006A-4A14-40A7-9A60-88661452B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5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314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orient="horz" pos="754" userDrawn="1">
          <p15:clr>
            <a:srgbClr val="FBAE40"/>
          </p15:clr>
        </p15:guide>
        <p15:guide id="5" orient="horz" pos="3566" userDrawn="1">
          <p15:clr>
            <a:srgbClr val="FBAE40"/>
          </p15:clr>
        </p15:guide>
        <p15:guide id="6" pos="281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3E3AEE-DE76-44A6-895B-B323EB4C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D3AF1-787E-4F73-B4BB-B095C08D6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B30667-D950-46A6-987A-EC1A762C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12D391-9F6A-4A4B-85EE-CDB4D5956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FF92FA-9178-4577-B962-6797E80A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35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FC3DE3D-C50A-43E1-9F7F-21CB3BD14D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1F75D1-11CE-410F-A17F-197D8F961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4C7C6E-5745-4BEB-B2CF-5A917917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A9ECDD-6626-4E9F-A120-A0652F15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E5DBE3-CB90-4BB4-B98C-E59D608E7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375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schemeClr val="tx1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schemeClr val="tx1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4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048CD91-4DFD-4568-88A2-682E2E725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90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314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orient="horz" pos="754" userDrawn="1">
          <p15:clr>
            <a:srgbClr val="FBAE40"/>
          </p15:clr>
        </p15:guide>
        <p15:guide id="5" orient="horz" pos="3566" userDrawn="1">
          <p15:clr>
            <a:srgbClr val="FBAE40"/>
          </p15:clr>
        </p15:guide>
        <p15:guide id="6" pos="28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353EF1-31E4-45AC-A499-0EF0F07BD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8FB4C2-94A5-44FC-AE28-3C64C86D0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A122E4-C9A1-46C8-812F-F5E12ECBC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146592-DE5F-4ED1-94B2-6A9B6FE9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60DED5-38A0-432B-91F1-4E07A8D5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276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CAF199-CBE6-488E-878A-59A5ED0E8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B23E2D-DB7E-4060-8D79-5B6DB6588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A6A4A15-F32D-456B-A856-9FA2D2C8C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79BF98-3CC8-4163-B8C1-7C4B7C1B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CD96AF-7041-434E-B44D-0684D41B7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0BF8B8-B6B5-415E-91A7-2D7FF0105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15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21DBB0-4B0B-4BAD-8396-2795224C2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56ECA0C-D188-49B6-A4F5-F562C2EC1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80CE5E0-3057-4E64-9DDF-66FC6BF83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621EB0-C513-4294-BA53-EBD29280A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5F40B49-53E5-4F44-9B64-31A8D25BB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F7FE4D8-33E2-4861-8450-68B355FE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710414-1457-4AB3-B4BC-18CC446C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4A3B66A-53F2-41F0-9B12-745A76D2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21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832481-E86C-47FD-ACDC-D7188A2A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A980DE-6BA7-4010-9166-78219ED6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29F14DB-C5B0-4D2F-89AC-1D8DF6D2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912E8D7-DE0B-4956-A2E3-23A4F010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83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0F5613B-69F5-4EC5-98E4-6A84B30F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C94DE65-F3A0-42EE-845A-BFD9D8BB6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6F9023-DF7C-4240-9948-8C37DC6BB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72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91CD05-858F-4E56-9FAA-1ED5588CE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A06789-CC85-496D-AFC1-ABC92FA28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12C7F1-742D-42CF-82F1-486631A0A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97C1CF-B73B-4DF5-B901-5BAEF050F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EB6593-B831-4AD0-96FD-4DB9DBE05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597CF9-B736-4BB8-8CA0-ACFEA693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71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FBD80B-D686-4F70-A74A-4782732D6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CFB9345-AD26-4F36-8EA4-37CD8C8B0D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C7D023-000D-4A67-900C-2C9923EF3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E48E1D-2D09-4A9A-B59D-289BF3351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94F547-FFD4-4B2C-A95C-0E8DCF26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036BB2-8711-40FA-B253-E8CFA835E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48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85D3BB2-992F-48CF-B1A7-28F6F64C9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4D83E7-3390-4A02-9134-4C0335FAF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342365-38A8-4DE3-B5CE-69634046D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8896B-C98C-4954-BF66-C738CE69F830}" type="datetimeFigureOut">
              <a:rPr lang="zh-CN" altLang="en-US" smtClean="0"/>
              <a:t>2021-04-02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6ADE7E-4AF6-43AA-A538-8B325C2EC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AABB32-8032-44EB-95DE-41FF8D038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B21F-7C1A-4E38-AB03-7CB3A5E4BD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40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5.gif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2.gif"/><Relationship Id="rId4" Type="http://schemas.openxmlformats.org/officeDocument/2006/relationships/image" Target="../media/image1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7.gif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8.gif"/><Relationship Id="rId5" Type="http://schemas.openxmlformats.org/officeDocument/2006/relationships/image" Target="../media/image10.gif"/><Relationship Id="rId4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3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32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jpe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组合 249">
            <a:extLst>
              <a:ext uri="{FF2B5EF4-FFF2-40B4-BE49-F238E27FC236}">
                <a16:creationId xmlns:a16="http://schemas.microsoft.com/office/drawing/2014/main" id="{1CA6D61E-B347-4ECC-A77C-4E0A62DFADAC}"/>
              </a:ext>
            </a:extLst>
          </p:cNvPr>
          <p:cNvGrpSpPr/>
          <p:nvPr/>
        </p:nvGrpSpPr>
        <p:grpSpPr>
          <a:xfrm>
            <a:off x="796409" y="1804862"/>
            <a:ext cx="7300818" cy="2568078"/>
            <a:chOff x="796409" y="1804862"/>
            <a:chExt cx="7300818" cy="2568078"/>
          </a:xfrm>
        </p:grpSpPr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A1720CC6-791C-4894-94BB-09A1E8C3A4B9}"/>
                </a:ext>
              </a:extLst>
            </p:cNvPr>
            <p:cNvCxnSpPr>
              <a:cxnSpLocks/>
            </p:cNvCxnSpPr>
            <p:nvPr/>
          </p:nvCxnSpPr>
          <p:spPr>
            <a:xfrm>
              <a:off x="1791936" y="3186670"/>
              <a:ext cx="3928556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0197C91-DBEC-4937-AD25-BBE8FBEB84B7}"/>
                </a:ext>
              </a:extLst>
            </p:cNvPr>
            <p:cNvSpPr/>
            <p:nvPr/>
          </p:nvSpPr>
          <p:spPr>
            <a:xfrm>
              <a:off x="6323056" y="2230753"/>
              <a:ext cx="93191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/>
                <a:t>泰州学院</a:t>
              </a:r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F8F0B7EA-F68C-4DDA-8219-F4CE344E1304}"/>
                </a:ext>
              </a:extLst>
            </p:cNvPr>
            <p:cNvSpPr/>
            <p:nvPr/>
          </p:nvSpPr>
          <p:spPr>
            <a:xfrm>
              <a:off x="796409" y="1804862"/>
              <a:ext cx="5109091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600" dirty="0">
                  <a:solidFill>
                    <a:srgbClr val="002060"/>
                  </a:solidFill>
                  <a:effectLst>
                    <a:outerShdw dist="25400" dir="2700000" algn="tl">
                      <a:schemeClr val="accent4">
                        <a:alpha val="30000"/>
                      </a:schemeClr>
                    </a:outerShdw>
                  </a:effectLst>
                  <a:latin typeface="锐字洪荒之力简 粗黑" panose="02010604000000000000" pitchFamily="2" charset="-122"/>
                  <a:ea typeface="锐字洪荒之力简 粗黑" panose="02010604000000000000" pitchFamily="2" charset="-122"/>
                </a:rPr>
                <a:t>机械原理</a:t>
              </a:r>
              <a:endParaRPr lang="zh-CN" altLang="en-US" sz="9600" dirty="0">
                <a:effectLst>
                  <a:outerShdw dist="25400" dir="2700000" algn="tl">
                    <a:schemeClr val="accent4">
                      <a:alpha val="30000"/>
                    </a:schemeClr>
                  </a:outerShdw>
                </a:effectLst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225B2D00-7AFE-4776-9E49-40740141B3D7}"/>
                </a:ext>
              </a:extLst>
            </p:cNvPr>
            <p:cNvSpPr/>
            <p:nvPr/>
          </p:nvSpPr>
          <p:spPr>
            <a:xfrm>
              <a:off x="1449253" y="3172611"/>
              <a:ext cx="664797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7200" dirty="0">
                  <a:solidFill>
                    <a:srgbClr val="002060"/>
                  </a:solidFill>
                  <a:effectLst>
                    <a:outerShdw dist="25400" dir="2700000" algn="tl">
                      <a:schemeClr val="accent4">
                        <a:alpha val="30000"/>
                      </a:schemeClr>
                    </a:outerShdw>
                  </a:effectLst>
                  <a:latin typeface="锐字洪荒之力简 粗黑" panose="02010604000000000000" pitchFamily="2" charset="-122"/>
                  <a:ea typeface="锐字洪荒之力简 粗黑" panose="02010604000000000000" pitchFamily="2" charset="-122"/>
                </a:rPr>
                <a:t>及其计算机辅助</a:t>
              </a:r>
              <a:endParaRPr lang="zh-CN" altLang="en-US" sz="7200" dirty="0">
                <a:effectLst>
                  <a:outerShdw dist="25400" dir="2700000" algn="tl">
                    <a:schemeClr val="accent4">
                      <a:alpha val="30000"/>
                    </a:schemeClr>
                  </a:outerShdw>
                </a:effectLst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93C4903C-342C-484D-829F-2EE93B65E26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46227" y="2968667"/>
              <a:ext cx="769900" cy="769900"/>
              <a:chOff x="5241" y="641"/>
              <a:chExt cx="957" cy="957"/>
            </a:xfrm>
            <a:solidFill>
              <a:srgbClr val="00206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80E4BD84-67FD-4328-908B-9C322684AD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9" y="1047"/>
                <a:ext cx="143" cy="14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6">
                <a:extLst>
                  <a:ext uri="{FF2B5EF4-FFF2-40B4-BE49-F238E27FC236}">
                    <a16:creationId xmlns:a16="http://schemas.microsoft.com/office/drawing/2014/main" id="{13D98F38-6FAF-4FE9-8FB1-DEAF44EFA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0" y="646"/>
                <a:ext cx="51" cy="102"/>
              </a:xfrm>
              <a:custGeom>
                <a:avLst/>
                <a:gdLst>
                  <a:gd name="T0" fmla="*/ 6 w 19"/>
                  <a:gd name="T1" fmla="*/ 37 h 38"/>
                  <a:gd name="T2" fmla="*/ 7 w 19"/>
                  <a:gd name="T3" fmla="*/ 0 h 38"/>
                  <a:gd name="T4" fmla="*/ 18 w 19"/>
                  <a:gd name="T5" fmla="*/ 38 h 38"/>
                  <a:gd name="T6" fmla="*/ 6 w 19"/>
                  <a:gd name="T7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38">
                    <a:moveTo>
                      <a:pt x="6" y="37"/>
                    </a:moveTo>
                    <a:cubicBezTo>
                      <a:pt x="6" y="37"/>
                      <a:pt x="0" y="2"/>
                      <a:pt x="7" y="0"/>
                    </a:cubicBezTo>
                    <a:cubicBezTo>
                      <a:pt x="11" y="0"/>
                      <a:pt x="19" y="24"/>
                      <a:pt x="18" y="38"/>
                    </a:cubicBezTo>
                    <a:lnTo>
                      <a:pt x="6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7">
                <a:extLst>
                  <a:ext uri="{FF2B5EF4-FFF2-40B4-BE49-F238E27FC236}">
                    <a16:creationId xmlns:a16="http://schemas.microsoft.com/office/drawing/2014/main" id="{C73B716A-44D8-44FF-B21D-AE44CB60A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" y="665"/>
                <a:ext cx="64" cy="102"/>
              </a:xfrm>
              <a:custGeom>
                <a:avLst/>
                <a:gdLst>
                  <a:gd name="T0" fmla="*/ 12 w 24"/>
                  <a:gd name="T1" fmla="*/ 38 h 38"/>
                  <a:gd name="T2" fmla="*/ 6 w 24"/>
                  <a:gd name="T3" fmla="*/ 1 h 38"/>
                  <a:gd name="T4" fmla="*/ 24 w 24"/>
                  <a:gd name="T5" fmla="*/ 36 h 38"/>
                  <a:gd name="T6" fmla="*/ 12 w 24"/>
                  <a:gd name="T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8">
                    <a:moveTo>
                      <a:pt x="12" y="38"/>
                    </a:moveTo>
                    <a:cubicBezTo>
                      <a:pt x="12" y="38"/>
                      <a:pt x="0" y="4"/>
                      <a:pt x="6" y="1"/>
                    </a:cubicBezTo>
                    <a:cubicBezTo>
                      <a:pt x="10" y="0"/>
                      <a:pt x="22" y="22"/>
                      <a:pt x="24" y="36"/>
                    </a:cubicBezTo>
                    <a:lnTo>
                      <a:pt x="12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8">
                <a:extLst>
                  <a:ext uri="{FF2B5EF4-FFF2-40B4-BE49-F238E27FC236}">
                    <a16:creationId xmlns:a16="http://schemas.microsoft.com/office/drawing/2014/main" id="{B4B65BA7-C757-4641-8614-70071C6B0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" y="700"/>
                <a:ext cx="78" cy="97"/>
              </a:xfrm>
              <a:custGeom>
                <a:avLst/>
                <a:gdLst>
                  <a:gd name="T0" fmla="*/ 18 w 29"/>
                  <a:gd name="T1" fmla="*/ 36 h 36"/>
                  <a:gd name="T2" fmla="*/ 6 w 29"/>
                  <a:gd name="T3" fmla="*/ 1 h 36"/>
                  <a:gd name="T4" fmla="*/ 29 w 29"/>
                  <a:gd name="T5" fmla="*/ 32 h 36"/>
                  <a:gd name="T6" fmla="*/ 18 w 29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6">
                    <a:moveTo>
                      <a:pt x="18" y="36"/>
                    </a:moveTo>
                    <a:cubicBezTo>
                      <a:pt x="18" y="36"/>
                      <a:pt x="0" y="5"/>
                      <a:pt x="6" y="1"/>
                    </a:cubicBezTo>
                    <a:cubicBezTo>
                      <a:pt x="9" y="0"/>
                      <a:pt x="25" y="19"/>
                      <a:pt x="29" y="32"/>
                    </a:cubicBezTo>
                    <a:lnTo>
                      <a:pt x="1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9">
                <a:extLst>
                  <a:ext uri="{FF2B5EF4-FFF2-40B4-BE49-F238E27FC236}">
                    <a16:creationId xmlns:a16="http://schemas.microsoft.com/office/drawing/2014/main" id="{899F0FF7-FD22-4020-B0D5-E724236B7B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9" y="746"/>
                <a:ext cx="92" cy="91"/>
              </a:xfrm>
              <a:custGeom>
                <a:avLst/>
                <a:gdLst>
                  <a:gd name="T0" fmla="*/ 23 w 34"/>
                  <a:gd name="T1" fmla="*/ 34 h 34"/>
                  <a:gd name="T2" fmla="*/ 6 w 34"/>
                  <a:gd name="T3" fmla="*/ 2 h 34"/>
                  <a:gd name="T4" fmla="*/ 34 w 34"/>
                  <a:gd name="T5" fmla="*/ 29 h 34"/>
                  <a:gd name="T6" fmla="*/ 23 w 34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4">
                    <a:moveTo>
                      <a:pt x="23" y="34"/>
                    </a:moveTo>
                    <a:cubicBezTo>
                      <a:pt x="23" y="34"/>
                      <a:pt x="0" y="6"/>
                      <a:pt x="6" y="2"/>
                    </a:cubicBezTo>
                    <a:cubicBezTo>
                      <a:pt x="8" y="0"/>
                      <a:pt x="28" y="16"/>
                      <a:pt x="34" y="29"/>
                    </a:cubicBezTo>
                    <a:lnTo>
                      <a:pt x="23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10">
                <a:extLst>
                  <a:ext uri="{FF2B5EF4-FFF2-40B4-BE49-F238E27FC236}">
                    <a16:creationId xmlns:a16="http://schemas.microsoft.com/office/drawing/2014/main" id="{2276CC42-D0BD-49D0-92B0-633B34248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3" y="802"/>
                <a:ext cx="99" cy="86"/>
              </a:xfrm>
              <a:custGeom>
                <a:avLst/>
                <a:gdLst>
                  <a:gd name="T0" fmla="*/ 28 w 37"/>
                  <a:gd name="T1" fmla="*/ 32 h 32"/>
                  <a:gd name="T2" fmla="*/ 5 w 37"/>
                  <a:gd name="T3" fmla="*/ 3 h 32"/>
                  <a:gd name="T4" fmla="*/ 37 w 37"/>
                  <a:gd name="T5" fmla="*/ 24 h 32"/>
                  <a:gd name="T6" fmla="*/ 28 w 37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2">
                    <a:moveTo>
                      <a:pt x="28" y="32"/>
                    </a:moveTo>
                    <a:cubicBezTo>
                      <a:pt x="28" y="32"/>
                      <a:pt x="0" y="8"/>
                      <a:pt x="5" y="3"/>
                    </a:cubicBezTo>
                    <a:cubicBezTo>
                      <a:pt x="7" y="0"/>
                      <a:pt x="29" y="13"/>
                      <a:pt x="37" y="24"/>
                    </a:cubicBezTo>
                    <a:lnTo>
                      <a:pt x="28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11">
                <a:extLst>
                  <a:ext uri="{FF2B5EF4-FFF2-40B4-BE49-F238E27FC236}">
                    <a16:creationId xmlns:a16="http://schemas.microsoft.com/office/drawing/2014/main" id="{E7B455A1-4B5C-4C84-978B-8380CF467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869"/>
                <a:ext cx="105" cy="73"/>
              </a:xfrm>
              <a:custGeom>
                <a:avLst/>
                <a:gdLst>
                  <a:gd name="T0" fmla="*/ 31 w 39"/>
                  <a:gd name="T1" fmla="*/ 27 h 27"/>
                  <a:gd name="T2" fmla="*/ 4 w 39"/>
                  <a:gd name="T3" fmla="*/ 3 h 27"/>
                  <a:gd name="T4" fmla="*/ 39 w 39"/>
                  <a:gd name="T5" fmla="*/ 18 h 27"/>
                  <a:gd name="T6" fmla="*/ 31 w 39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7">
                    <a:moveTo>
                      <a:pt x="31" y="27"/>
                    </a:moveTo>
                    <a:cubicBezTo>
                      <a:pt x="31" y="27"/>
                      <a:pt x="0" y="9"/>
                      <a:pt x="4" y="3"/>
                    </a:cubicBezTo>
                    <a:cubicBezTo>
                      <a:pt x="5" y="0"/>
                      <a:pt x="29" y="9"/>
                      <a:pt x="39" y="18"/>
                    </a:cubicBezTo>
                    <a:lnTo>
                      <a:pt x="31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12">
                <a:extLst>
                  <a:ext uri="{FF2B5EF4-FFF2-40B4-BE49-F238E27FC236}">
                    <a16:creationId xmlns:a16="http://schemas.microsoft.com/office/drawing/2014/main" id="{375518B6-A357-4FED-812A-E7B6B05D8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5" y="945"/>
                <a:ext cx="108" cy="59"/>
              </a:xfrm>
              <a:custGeom>
                <a:avLst/>
                <a:gdLst>
                  <a:gd name="T0" fmla="*/ 34 w 40"/>
                  <a:gd name="T1" fmla="*/ 22 h 22"/>
                  <a:gd name="T2" fmla="*/ 2 w 40"/>
                  <a:gd name="T3" fmla="*/ 3 h 22"/>
                  <a:gd name="T4" fmla="*/ 40 w 40"/>
                  <a:gd name="T5" fmla="*/ 12 h 22"/>
                  <a:gd name="T6" fmla="*/ 34 w 4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2">
                    <a:moveTo>
                      <a:pt x="34" y="22"/>
                    </a:moveTo>
                    <a:cubicBezTo>
                      <a:pt x="34" y="22"/>
                      <a:pt x="0" y="10"/>
                      <a:pt x="2" y="3"/>
                    </a:cubicBezTo>
                    <a:cubicBezTo>
                      <a:pt x="4" y="0"/>
                      <a:pt x="29" y="4"/>
                      <a:pt x="40" y="12"/>
                    </a:cubicBezTo>
                    <a:lnTo>
                      <a:pt x="34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13">
                <a:extLst>
                  <a:ext uri="{FF2B5EF4-FFF2-40B4-BE49-F238E27FC236}">
                    <a16:creationId xmlns:a16="http://schemas.microsoft.com/office/drawing/2014/main" id="{CAA0C35A-69BC-47EE-A89B-FA50D6CF7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025"/>
                <a:ext cx="108" cy="46"/>
              </a:xfrm>
              <a:custGeom>
                <a:avLst/>
                <a:gdLst>
                  <a:gd name="T0" fmla="*/ 36 w 40"/>
                  <a:gd name="T1" fmla="*/ 17 h 17"/>
                  <a:gd name="T2" fmla="*/ 1 w 40"/>
                  <a:gd name="T3" fmla="*/ 3 h 17"/>
                  <a:gd name="T4" fmla="*/ 40 w 40"/>
                  <a:gd name="T5" fmla="*/ 5 h 17"/>
                  <a:gd name="T6" fmla="*/ 36 w 40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36" y="17"/>
                    </a:moveTo>
                    <a:cubicBezTo>
                      <a:pt x="36" y="17"/>
                      <a:pt x="0" y="10"/>
                      <a:pt x="1" y="3"/>
                    </a:cubicBezTo>
                    <a:cubicBezTo>
                      <a:pt x="2" y="0"/>
                      <a:pt x="27" y="0"/>
                      <a:pt x="40" y="5"/>
                    </a:cubicBezTo>
                    <a:lnTo>
                      <a:pt x="36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14">
                <a:extLst>
                  <a:ext uri="{FF2B5EF4-FFF2-40B4-BE49-F238E27FC236}">
                    <a16:creationId xmlns:a16="http://schemas.microsoft.com/office/drawing/2014/main" id="{FCEA921B-F081-4C0B-8D95-8E7D512971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1095"/>
                <a:ext cx="105" cy="41"/>
              </a:xfrm>
              <a:custGeom>
                <a:avLst/>
                <a:gdLst>
                  <a:gd name="T0" fmla="*/ 37 w 39"/>
                  <a:gd name="T1" fmla="*/ 15 h 15"/>
                  <a:gd name="T2" fmla="*/ 0 w 39"/>
                  <a:gd name="T3" fmla="*/ 8 h 15"/>
                  <a:gd name="T4" fmla="*/ 39 w 39"/>
                  <a:gd name="T5" fmla="*/ 3 h 15"/>
                  <a:gd name="T6" fmla="*/ 37 w 39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5">
                    <a:moveTo>
                      <a:pt x="37" y="15"/>
                    </a:moveTo>
                    <a:cubicBezTo>
                      <a:pt x="37" y="15"/>
                      <a:pt x="0" y="15"/>
                      <a:pt x="0" y="8"/>
                    </a:cubicBezTo>
                    <a:cubicBezTo>
                      <a:pt x="1" y="4"/>
                      <a:pt x="26" y="0"/>
                      <a:pt x="39" y="3"/>
                    </a:cubicBezTo>
                    <a:lnTo>
                      <a:pt x="3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15">
                <a:extLst>
                  <a:ext uri="{FF2B5EF4-FFF2-40B4-BE49-F238E27FC236}">
                    <a16:creationId xmlns:a16="http://schemas.microsoft.com/office/drawing/2014/main" id="{3F6BC3C0-33BC-442F-BBB1-4719588F5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168"/>
                <a:ext cx="102" cy="51"/>
              </a:xfrm>
              <a:custGeom>
                <a:avLst/>
                <a:gdLst>
                  <a:gd name="T0" fmla="*/ 38 w 38"/>
                  <a:gd name="T1" fmla="*/ 13 h 19"/>
                  <a:gd name="T2" fmla="*/ 1 w 38"/>
                  <a:gd name="T3" fmla="*/ 12 h 19"/>
                  <a:gd name="T4" fmla="*/ 38 w 38"/>
                  <a:gd name="T5" fmla="*/ 1 h 19"/>
                  <a:gd name="T6" fmla="*/ 38 w 38"/>
                  <a:gd name="T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9">
                    <a:moveTo>
                      <a:pt x="38" y="13"/>
                    </a:moveTo>
                    <a:cubicBezTo>
                      <a:pt x="38" y="13"/>
                      <a:pt x="2" y="19"/>
                      <a:pt x="1" y="12"/>
                    </a:cubicBezTo>
                    <a:cubicBezTo>
                      <a:pt x="0" y="8"/>
                      <a:pt x="24" y="0"/>
                      <a:pt x="38" y="1"/>
                    </a:cubicBezTo>
                    <a:lnTo>
                      <a:pt x="38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16">
                <a:extLst>
                  <a:ext uri="{FF2B5EF4-FFF2-40B4-BE49-F238E27FC236}">
                    <a16:creationId xmlns:a16="http://schemas.microsoft.com/office/drawing/2014/main" id="{B222E46F-C2B6-46F8-B265-59E7FEB58B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1232"/>
                <a:ext cx="99" cy="65"/>
              </a:xfrm>
              <a:custGeom>
                <a:avLst/>
                <a:gdLst>
                  <a:gd name="T0" fmla="*/ 37 w 37"/>
                  <a:gd name="T1" fmla="*/ 12 h 24"/>
                  <a:gd name="T2" fmla="*/ 1 w 37"/>
                  <a:gd name="T3" fmla="*/ 18 h 24"/>
                  <a:gd name="T4" fmla="*/ 36 w 37"/>
                  <a:gd name="T5" fmla="*/ 0 h 24"/>
                  <a:gd name="T6" fmla="*/ 37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37" y="12"/>
                    </a:moveTo>
                    <a:cubicBezTo>
                      <a:pt x="37" y="12"/>
                      <a:pt x="3" y="24"/>
                      <a:pt x="1" y="18"/>
                    </a:cubicBezTo>
                    <a:cubicBezTo>
                      <a:pt x="0" y="15"/>
                      <a:pt x="22" y="2"/>
                      <a:pt x="36" y="0"/>
                    </a:cubicBezTo>
                    <a:lnTo>
                      <a:pt x="3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17">
                <a:extLst>
                  <a:ext uri="{FF2B5EF4-FFF2-40B4-BE49-F238E27FC236}">
                    <a16:creationId xmlns:a16="http://schemas.microsoft.com/office/drawing/2014/main" id="{0510BE36-AFD8-452C-9F84-634818D2D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0" y="1294"/>
                <a:ext cx="99" cy="78"/>
              </a:xfrm>
              <a:custGeom>
                <a:avLst/>
                <a:gdLst>
                  <a:gd name="T0" fmla="*/ 37 w 37"/>
                  <a:gd name="T1" fmla="*/ 11 h 29"/>
                  <a:gd name="T2" fmla="*/ 2 w 37"/>
                  <a:gd name="T3" fmla="*/ 23 h 29"/>
                  <a:gd name="T4" fmla="*/ 33 w 37"/>
                  <a:gd name="T5" fmla="*/ 0 h 29"/>
                  <a:gd name="T6" fmla="*/ 37 w 37"/>
                  <a:gd name="T7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9">
                    <a:moveTo>
                      <a:pt x="37" y="11"/>
                    </a:moveTo>
                    <a:cubicBezTo>
                      <a:pt x="37" y="11"/>
                      <a:pt x="5" y="29"/>
                      <a:pt x="2" y="23"/>
                    </a:cubicBezTo>
                    <a:cubicBezTo>
                      <a:pt x="0" y="20"/>
                      <a:pt x="20" y="4"/>
                      <a:pt x="33" y="0"/>
                    </a:cubicBezTo>
                    <a:lnTo>
                      <a:pt x="3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18">
                <a:extLst>
                  <a:ext uri="{FF2B5EF4-FFF2-40B4-BE49-F238E27FC236}">
                    <a16:creationId xmlns:a16="http://schemas.microsoft.com/office/drawing/2014/main" id="{B2620CD9-40A1-43F3-980E-67EB51069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6" y="1348"/>
                <a:ext cx="94" cy="91"/>
              </a:xfrm>
              <a:custGeom>
                <a:avLst/>
                <a:gdLst>
                  <a:gd name="T0" fmla="*/ 35 w 35"/>
                  <a:gd name="T1" fmla="*/ 11 h 34"/>
                  <a:gd name="T2" fmla="*/ 3 w 35"/>
                  <a:gd name="T3" fmla="*/ 29 h 34"/>
                  <a:gd name="T4" fmla="*/ 29 w 35"/>
                  <a:gd name="T5" fmla="*/ 0 h 34"/>
                  <a:gd name="T6" fmla="*/ 35 w 35"/>
                  <a:gd name="T7" fmla="*/ 1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5" y="11"/>
                    </a:moveTo>
                    <a:cubicBezTo>
                      <a:pt x="35" y="11"/>
                      <a:pt x="7" y="34"/>
                      <a:pt x="3" y="29"/>
                    </a:cubicBezTo>
                    <a:cubicBezTo>
                      <a:pt x="0" y="26"/>
                      <a:pt x="17" y="7"/>
                      <a:pt x="29" y="0"/>
                    </a:cubicBezTo>
                    <a:lnTo>
                      <a:pt x="35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19">
                <a:extLst>
                  <a:ext uri="{FF2B5EF4-FFF2-40B4-BE49-F238E27FC236}">
                    <a16:creationId xmlns:a16="http://schemas.microsoft.com/office/drawing/2014/main" id="{55E7F8C8-30F5-45E8-862E-9B6407380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5" y="1396"/>
                <a:ext cx="83" cy="100"/>
              </a:xfrm>
              <a:custGeom>
                <a:avLst/>
                <a:gdLst>
                  <a:gd name="T0" fmla="*/ 31 w 31"/>
                  <a:gd name="T1" fmla="*/ 10 h 37"/>
                  <a:gd name="T2" fmla="*/ 3 w 31"/>
                  <a:gd name="T3" fmla="*/ 33 h 37"/>
                  <a:gd name="T4" fmla="*/ 24 w 31"/>
                  <a:gd name="T5" fmla="*/ 0 h 37"/>
                  <a:gd name="T6" fmla="*/ 31 w 31"/>
                  <a:gd name="T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31" y="10"/>
                    </a:moveTo>
                    <a:cubicBezTo>
                      <a:pt x="31" y="10"/>
                      <a:pt x="8" y="37"/>
                      <a:pt x="3" y="33"/>
                    </a:cubicBezTo>
                    <a:cubicBezTo>
                      <a:pt x="0" y="30"/>
                      <a:pt x="13" y="8"/>
                      <a:pt x="24" y="0"/>
                    </a:cubicBezTo>
                    <a:lnTo>
                      <a:pt x="31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0">
                <a:extLst>
                  <a:ext uri="{FF2B5EF4-FFF2-40B4-BE49-F238E27FC236}">
                    <a16:creationId xmlns:a16="http://schemas.microsoft.com/office/drawing/2014/main" id="{CB6E124B-06C0-4AC5-8722-84F6CC5A9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2" y="1437"/>
                <a:ext cx="73" cy="105"/>
              </a:xfrm>
              <a:custGeom>
                <a:avLst/>
                <a:gdLst>
                  <a:gd name="T0" fmla="*/ 27 w 27"/>
                  <a:gd name="T1" fmla="*/ 8 h 39"/>
                  <a:gd name="T2" fmla="*/ 3 w 27"/>
                  <a:gd name="T3" fmla="*/ 35 h 39"/>
                  <a:gd name="T4" fmla="*/ 18 w 27"/>
                  <a:gd name="T5" fmla="*/ 0 h 39"/>
                  <a:gd name="T6" fmla="*/ 27 w 27"/>
                  <a:gd name="T7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27" y="8"/>
                    </a:moveTo>
                    <a:cubicBezTo>
                      <a:pt x="27" y="8"/>
                      <a:pt x="9" y="39"/>
                      <a:pt x="3" y="35"/>
                    </a:cubicBezTo>
                    <a:cubicBezTo>
                      <a:pt x="0" y="34"/>
                      <a:pt x="9" y="10"/>
                      <a:pt x="18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1">
                <a:extLst>
                  <a:ext uri="{FF2B5EF4-FFF2-40B4-BE49-F238E27FC236}">
                    <a16:creationId xmlns:a16="http://schemas.microsoft.com/office/drawing/2014/main" id="{F65F1484-F6E3-4DFF-A2E9-C19108FD8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7" y="1466"/>
                <a:ext cx="59" cy="108"/>
              </a:xfrm>
              <a:custGeom>
                <a:avLst/>
                <a:gdLst>
                  <a:gd name="T0" fmla="*/ 22 w 22"/>
                  <a:gd name="T1" fmla="*/ 6 h 40"/>
                  <a:gd name="T2" fmla="*/ 3 w 22"/>
                  <a:gd name="T3" fmla="*/ 38 h 40"/>
                  <a:gd name="T4" fmla="*/ 12 w 22"/>
                  <a:gd name="T5" fmla="*/ 0 h 40"/>
                  <a:gd name="T6" fmla="*/ 22 w 22"/>
                  <a:gd name="T7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0">
                    <a:moveTo>
                      <a:pt x="22" y="6"/>
                    </a:moveTo>
                    <a:cubicBezTo>
                      <a:pt x="22" y="6"/>
                      <a:pt x="9" y="40"/>
                      <a:pt x="3" y="38"/>
                    </a:cubicBezTo>
                    <a:cubicBezTo>
                      <a:pt x="0" y="36"/>
                      <a:pt x="4" y="11"/>
                      <a:pt x="12" y="0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22">
                <a:extLst>
                  <a:ext uri="{FF2B5EF4-FFF2-40B4-BE49-F238E27FC236}">
                    <a16:creationId xmlns:a16="http://schemas.microsoft.com/office/drawing/2014/main" id="{6AC1B9D0-3542-44B6-990E-4F6E98034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5" y="1485"/>
                <a:ext cx="46" cy="108"/>
              </a:xfrm>
              <a:custGeom>
                <a:avLst/>
                <a:gdLst>
                  <a:gd name="T0" fmla="*/ 17 w 17"/>
                  <a:gd name="T1" fmla="*/ 5 h 40"/>
                  <a:gd name="T2" fmla="*/ 4 w 17"/>
                  <a:gd name="T3" fmla="*/ 39 h 40"/>
                  <a:gd name="T4" fmla="*/ 6 w 17"/>
                  <a:gd name="T5" fmla="*/ 0 h 40"/>
                  <a:gd name="T6" fmla="*/ 17 w 17"/>
                  <a:gd name="T7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40">
                    <a:moveTo>
                      <a:pt x="17" y="5"/>
                    </a:moveTo>
                    <a:cubicBezTo>
                      <a:pt x="17" y="5"/>
                      <a:pt x="11" y="40"/>
                      <a:pt x="4" y="39"/>
                    </a:cubicBezTo>
                    <a:cubicBezTo>
                      <a:pt x="0" y="38"/>
                      <a:pt x="1" y="13"/>
                      <a:pt x="6" y="0"/>
                    </a:cubicBezTo>
                    <a:lnTo>
                      <a:pt x="1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23">
                <a:extLst>
                  <a:ext uri="{FF2B5EF4-FFF2-40B4-BE49-F238E27FC236}">
                    <a16:creationId xmlns:a16="http://schemas.microsoft.com/office/drawing/2014/main" id="{BB5C63AF-F7EF-4F50-A6AE-6944B43EF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8" y="1493"/>
                <a:ext cx="40" cy="105"/>
              </a:xfrm>
              <a:custGeom>
                <a:avLst/>
                <a:gdLst>
                  <a:gd name="T0" fmla="*/ 15 w 15"/>
                  <a:gd name="T1" fmla="*/ 3 h 39"/>
                  <a:gd name="T2" fmla="*/ 8 w 15"/>
                  <a:gd name="T3" fmla="*/ 39 h 39"/>
                  <a:gd name="T4" fmla="*/ 3 w 15"/>
                  <a:gd name="T5" fmla="*/ 0 h 39"/>
                  <a:gd name="T6" fmla="*/ 15 w 15"/>
                  <a:gd name="T7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9">
                    <a:moveTo>
                      <a:pt x="15" y="3"/>
                    </a:moveTo>
                    <a:cubicBezTo>
                      <a:pt x="15" y="3"/>
                      <a:pt x="15" y="39"/>
                      <a:pt x="8" y="39"/>
                    </a:cubicBezTo>
                    <a:cubicBezTo>
                      <a:pt x="4" y="39"/>
                      <a:pt x="0" y="14"/>
                      <a:pt x="3" y="0"/>
                    </a:cubicBezTo>
                    <a:lnTo>
                      <a:pt x="15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24">
                <a:extLst>
                  <a:ext uri="{FF2B5EF4-FFF2-40B4-BE49-F238E27FC236}">
                    <a16:creationId xmlns:a16="http://schemas.microsoft.com/office/drawing/2014/main" id="{103D1D80-2B8C-4906-941C-5639FCA94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1491"/>
                <a:ext cx="49" cy="102"/>
              </a:xfrm>
              <a:custGeom>
                <a:avLst/>
                <a:gdLst>
                  <a:gd name="T0" fmla="*/ 13 w 18"/>
                  <a:gd name="T1" fmla="*/ 0 h 38"/>
                  <a:gd name="T2" fmla="*/ 12 w 18"/>
                  <a:gd name="T3" fmla="*/ 37 h 38"/>
                  <a:gd name="T4" fmla="*/ 0 w 18"/>
                  <a:gd name="T5" fmla="*/ 0 h 38"/>
                  <a:gd name="T6" fmla="*/ 13 w 18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8">
                    <a:moveTo>
                      <a:pt x="13" y="0"/>
                    </a:moveTo>
                    <a:cubicBezTo>
                      <a:pt x="13" y="0"/>
                      <a:pt x="18" y="36"/>
                      <a:pt x="12" y="37"/>
                    </a:cubicBezTo>
                    <a:cubicBezTo>
                      <a:pt x="8" y="38"/>
                      <a:pt x="0" y="14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25">
                <a:extLst>
                  <a:ext uri="{FF2B5EF4-FFF2-40B4-BE49-F238E27FC236}">
                    <a16:creationId xmlns:a16="http://schemas.microsoft.com/office/drawing/2014/main" id="{2A473F85-E64B-4DF4-BBD7-EDC84E75A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1472"/>
                <a:ext cx="65" cy="99"/>
              </a:xfrm>
              <a:custGeom>
                <a:avLst/>
                <a:gdLst>
                  <a:gd name="T0" fmla="*/ 12 w 24"/>
                  <a:gd name="T1" fmla="*/ 0 h 37"/>
                  <a:gd name="T2" fmla="*/ 18 w 24"/>
                  <a:gd name="T3" fmla="*/ 36 h 37"/>
                  <a:gd name="T4" fmla="*/ 0 w 24"/>
                  <a:gd name="T5" fmla="*/ 1 h 37"/>
                  <a:gd name="T6" fmla="*/ 12 w 24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7">
                    <a:moveTo>
                      <a:pt x="12" y="0"/>
                    </a:moveTo>
                    <a:cubicBezTo>
                      <a:pt x="12" y="0"/>
                      <a:pt x="24" y="34"/>
                      <a:pt x="18" y="36"/>
                    </a:cubicBezTo>
                    <a:cubicBezTo>
                      <a:pt x="14" y="37"/>
                      <a:pt x="2" y="15"/>
                      <a:pt x="0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26">
                <a:extLst>
                  <a:ext uri="{FF2B5EF4-FFF2-40B4-BE49-F238E27FC236}">
                    <a16:creationId xmlns:a16="http://schemas.microsoft.com/office/drawing/2014/main" id="{8211409C-8603-49DC-BEC9-ACAC9235A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1439"/>
                <a:ext cx="78" cy="100"/>
              </a:xfrm>
              <a:custGeom>
                <a:avLst/>
                <a:gdLst>
                  <a:gd name="T0" fmla="*/ 11 w 29"/>
                  <a:gd name="T1" fmla="*/ 0 h 37"/>
                  <a:gd name="T2" fmla="*/ 23 w 29"/>
                  <a:gd name="T3" fmla="*/ 35 h 37"/>
                  <a:gd name="T4" fmla="*/ 0 w 29"/>
                  <a:gd name="T5" fmla="*/ 4 h 37"/>
                  <a:gd name="T6" fmla="*/ 11 w 29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7">
                    <a:moveTo>
                      <a:pt x="11" y="0"/>
                    </a:moveTo>
                    <a:cubicBezTo>
                      <a:pt x="11" y="0"/>
                      <a:pt x="29" y="32"/>
                      <a:pt x="23" y="35"/>
                    </a:cubicBezTo>
                    <a:cubicBezTo>
                      <a:pt x="20" y="37"/>
                      <a:pt x="4" y="17"/>
                      <a:pt x="0" y="4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27">
                <a:extLst>
                  <a:ext uri="{FF2B5EF4-FFF2-40B4-BE49-F238E27FC236}">
                    <a16:creationId xmlns:a16="http://schemas.microsoft.com/office/drawing/2014/main" id="{0D9405E9-D6FE-416A-A303-C3BB40A55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" y="1399"/>
                <a:ext cx="91" cy="94"/>
              </a:xfrm>
              <a:custGeom>
                <a:avLst/>
                <a:gdLst>
                  <a:gd name="T0" fmla="*/ 11 w 34"/>
                  <a:gd name="T1" fmla="*/ 0 h 35"/>
                  <a:gd name="T2" fmla="*/ 28 w 34"/>
                  <a:gd name="T3" fmla="*/ 32 h 35"/>
                  <a:gd name="T4" fmla="*/ 0 w 34"/>
                  <a:gd name="T5" fmla="*/ 6 h 35"/>
                  <a:gd name="T6" fmla="*/ 11 w 34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5">
                    <a:moveTo>
                      <a:pt x="11" y="0"/>
                    </a:moveTo>
                    <a:cubicBezTo>
                      <a:pt x="11" y="0"/>
                      <a:pt x="34" y="28"/>
                      <a:pt x="28" y="32"/>
                    </a:cubicBezTo>
                    <a:cubicBezTo>
                      <a:pt x="26" y="35"/>
                      <a:pt x="6" y="18"/>
                      <a:pt x="0" y="6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28">
                <a:extLst>
                  <a:ext uri="{FF2B5EF4-FFF2-40B4-BE49-F238E27FC236}">
                    <a16:creationId xmlns:a16="http://schemas.microsoft.com/office/drawing/2014/main" id="{69022239-3651-486D-9BE7-DE65458EC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9" y="1351"/>
                <a:ext cx="100" cy="83"/>
              </a:xfrm>
              <a:custGeom>
                <a:avLst/>
                <a:gdLst>
                  <a:gd name="T0" fmla="*/ 9 w 37"/>
                  <a:gd name="T1" fmla="*/ 0 h 31"/>
                  <a:gd name="T2" fmla="*/ 32 w 37"/>
                  <a:gd name="T3" fmla="*/ 29 h 31"/>
                  <a:gd name="T4" fmla="*/ 0 w 37"/>
                  <a:gd name="T5" fmla="*/ 7 h 31"/>
                  <a:gd name="T6" fmla="*/ 9 w 37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1">
                    <a:moveTo>
                      <a:pt x="9" y="0"/>
                    </a:moveTo>
                    <a:cubicBezTo>
                      <a:pt x="9" y="0"/>
                      <a:pt x="37" y="23"/>
                      <a:pt x="32" y="29"/>
                    </a:cubicBezTo>
                    <a:cubicBezTo>
                      <a:pt x="30" y="31"/>
                      <a:pt x="8" y="18"/>
                      <a:pt x="0" y="7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29">
                <a:extLst>
                  <a:ext uri="{FF2B5EF4-FFF2-40B4-BE49-F238E27FC236}">
                    <a16:creationId xmlns:a16="http://schemas.microsoft.com/office/drawing/2014/main" id="{7EC8F8F2-72D3-4BB7-BC20-A9060D7A1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" y="1294"/>
                <a:ext cx="107" cy="73"/>
              </a:xfrm>
              <a:custGeom>
                <a:avLst/>
                <a:gdLst>
                  <a:gd name="T0" fmla="*/ 9 w 40"/>
                  <a:gd name="T1" fmla="*/ 0 h 27"/>
                  <a:gd name="T2" fmla="*/ 36 w 40"/>
                  <a:gd name="T3" fmla="*/ 24 h 27"/>
                  <a:gd name="T4" fmla="*/ 0 w 40"/>
                  <a:gd name="T5" fmla="*/ 9 h 27"/>
                  <a:gd name="T6" fmla="*/ 9 w 40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7">
                    <a:moveTo>
                      <a:pt x="9" y="0"/>
                    </a:moveTo>
                    <a:cubicBezTo>
                      <a:pt x="9" y="0"/>
                      <a:pt x="40" y="18"/>
                      <a:pt x="36" y="24"/>
                    </a:cubicBezTo>
                    <a:cubicBezTo>
                      <a:pt x="34" y="27"/>
                      <a:pt x="11" y="18"/>
                      <a:pt x="0" y="9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Freeform 30">
                <a:extLst>
                  <a:ext uri="{FF2B5EF4-FFF2-40B4-BE49-F238E27FC236}">
                    <a16:creationId xmlns:a16="http://schemas.microsoft.com/office/drawing/2014/main" id="{22AD617D-04A3-4D30-B818-D10FDD4C3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9" y="1232"/>
                <a:ext cx="108" cy="62"/>
              </a:xfrm>
              <a:custGeom>
                <a:avLst/>
                <a:gdLst>
                  <a:gd name="T0" fmla="*/ 6 w 40"/>
                  <a:gd name="T1" fmla="*/ 0 h 23"/>
                  <a:gd name="T2" fmla="*/ 37 w 40"/>
                  <a:gd name="T3" fmla="*/ 19 h 23"/>
                  <a:gd name="T4" fmla="*/ 0 w 40"/>
                  <a:gd name="T5" fmla="*/ 10 h 23"/>
                  <a:gd name="T6" fmla="*/ 6 w 40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3">
                    <a:moveTo>
                      <a:pt x="6" y="0"/>
                    </a:moveTo>
                    <a:cubicBezTo>
                      <a:pt x="6" y="0"/>
                      <a:pt x="40" y="13"/>
                      <a:pt x="37" y="19"/>
                    </a:cubicBezTo>
                    <a:cubicBezTo>
                      <a:pt x="36" y="23"/>
                      <a:pt x="11" y="18"/>
                      <a:pt x="0" y="1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Freeform 31">
                <a:extLst>
                  <a:ext uri="{FF2B5EF4-FFF2-40B4-BE49-F238E27FC236}">
                    <a16:creationId xmlns:a16="http://schemas.microsoft.com/office/drawing/2014/main" id="{1344D704-AD51-4D96-8250-203B8BD2A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" y="1168"/>
                <a:ext cx="107" cy="46"/>
              </a:xfrm>
              <a:custGeom>
                <a:avLst/>
                <a:gdLst>
                  <a:gd name="T0" fmla="*/ 4 w 40"/>
                  <a:gd name="T1" fmla="*/ 0 h 17"/>
                  <a:gd name="T2" fmla="*/ 39 w 40"/>
                  <a:gd name="T3" fmla="*/ 13 h 17"/>
                  <a:gd name="T4" fmla="*/ 0 w 40"/>
                  <a:gd name="T5" fmla="*/ 11 h 17"/>
                  <a:gd name="T6" fmla="*/ 4 w 40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4" y="0"/>
                    </a:moveTo>
                    <a:cubicBezTo>
                      <a:pt x="4" y="0"/>
                      <a:pt x="40" y="7"/>
                      <a:pt x="39" y="13"/>
                    </a:cubicBezTo>
                    <a:cubicBezTo>
                      <a:pt x="38" y="17"/>
                      <a:pt x="13" y="17"/>
                      <a:pt x="0" y="11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Freeform 32">
                <a:extLst>
                  <a:ext uri="{FF2B5EF4-FFF2-40B4-BE49-F238E27FC236}">
                    <a16:creationId xmlns:a16="http://schemas.microsoft.com/office/drawing/2014/main" id="{E66F72F7-923F-46F3-B8BC-74044979B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" y="1101"/>
                <a:ext cx="102" cy="40"/>
              </a:xfrm>
              <a:custGeom>
                <a:avLst/>
                <a:gdLst>
                  <a:gd name="T0" fmla="*/ 2 w 38"/>
                  <a:gd name="T1" fmla="*/ 0 h 15"/>
                  <a:gd name="T2" fmla="*/ 38 w 38"/>
                  <a:gd name="T3" fmla="*/ 7 h 15"/>
                  <a:gd name="T4" fmla="*/ 0 w 38"/>
                  <a:gd name="T5" fmla="*/ 12 h 15"/>
                  <a:gd name="T6" fmla="*/ 2 w 38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5">
                    <a:moveTo>
                      <a:pt x="2" y="0"/>
                    </a:moveTo>
                    <a:cubicBezTo>
                      <a:pt x="2" y="0"/>
                      <a:pt x="38" y="1"/>
                      <a:pt x="38" y="7"/>
                    </a:cubicBezTo>
                    <a:cubicBezTo>
                      <a:pt x="38" y="11"/>
                      <a:pt x="13" y="15"/>
                      <a:pt x="0" y="1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Freeform 33">
                <a:extLst>
                  <a:ext uri="{FF2B5EF4-FFF2-40B4-BE49-F238E27FC236}">
                    <a16:creationId xmlns:a16="http://schemas.microsoft.com/office/drawing/2014/main" id="{EA52A488-7558-4E1E-8178-A1FCF7B880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3" y="1020"/>
                <a:ext cx="100" cy="48"/>
              </a:xfrm>
              <a:custGeom>
                <a:avLst/>
                <a:gdLst>
                  <a:gd name="T0" fmla="*/ 0 w 37"/>
                  <a:gd name="T1" fmla="*/ 6 h 18"/>
                  <a:gd name="T2" fmla="*/ 37 w 37"/>
                  <a:gd name="T3" fmla="*/ 6 h 18"/>
                  <a:gd name="T4" fmla="*/ 0 w 37"/>
                  <a:gd name="T5" fmla="*/ 18 h 18"/>
                  <a:gd name="T6" fmla="*/ 0 w 37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18">
                    <a:moveTo>
                      <a:pt x="0" y="6"/>
                    </a:moveTo>
                    <a:cubicBezTo>
                      <a:pt x="0" y="6"/>
                      <a:pt x="36" y="0"/>
                      <a:pt x="37" y="6"/>
                    </a:cubicBezTo>
                    <a:cubicBezTo>
                      <a:pt x="37" y="10"/>
                      <a:pt x="13" y="18"/>
                      <a:pt x="0" y="18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34">
                <a:extLst>
                  <a:ext uri="{FF2B5EF4-FFF2-40B4-BE49-F238E27FC236}">
                    <a16:creationId xmlns:a16="http://schemas.microsoft.com/office/drawing/2014/main" id="{AC7F70E0-1A3E-4168-8D97-D9B2931C6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4" y="939"/>
                <a:ext cx="100" cy="65"/>
              </a:xfrm>
              <a:custGeom>
                <a:avLst/>
                <a:gdLst>
                  <a:gd name="T0" fmla="*/ 0 w 37"/>
                  <a:gd name="T1" fmla="*/ 12 h 24"/>
                  <a:gd name="T2" fmla="*/ 36 w 37"/>
                  <a:gd name="T3" fmla="*/ 6 h 24"/>
                  <a:gd name="T4" fmla="*/ 1 w 37"/>
                  <a:gd name="T5" fmla="*/ 24 h 24"/>
                  <a:gd name="T6" fmla="*/ 0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0" y="12"/>
                    </a:moveTo>
                    <a:cubicBezTo>
                      <a:pt x="0" y="12"/>
                      <a:pt x="34" y="0"/>
                      <a:pt x="36" y="6"/>
                    </a:cubicBezTo>
                    <a:cubicBezTo>
                      <a:pt x="37" y="10"/>
                      <a:pt x="15" y="22"/>
                      <a:pt x="1" y="24"/>
                    </a:cubicBezTo>
                    <a:lnTo>
                      <a:pt x="0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35">
                <a:extLst>
                  <a:ext uri="{FF2B5EF4-FFF2-40B4-BE49-F238E27FC236}">
                    <a16:creationId xmlns:a16="http://schemas.microsoft.com/office/drawing/2014/main" id="{24DB1508-D2C4-4B16-8825-5C97135BA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" y="864"/>
                <a:ext cx="100" cy="81"/>
              </a:xfrm>
              <a:custGeom>
                <a:avLst/>
                <a:gdLst>
                  <a:gd name="T0" fmla="*/ 0 w 37"/>
                  <a:gd name="T1" fmla="*/ 18 h 30"/>
                  <a:gd name="T2" fmla="*/ 35 w 37"/>
                  <a:gd name="T3" fmla="*/ 6 h 30"/>
                  <a:gd name="T4" fmla="*/ 4 w 37"/>
                  <a:gd name="T5" fmla="*/ 30 h 30"/>
                  <a:gd name="T6" fmla="*/ 0 w 37"/>
                  <a:gd name="T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0">
                    <a:moveTo>
                      <a:pt x="0" y="18"/>
                    </a:moveTo>
                    <a:cubicBezTo>
                      <a:pt x="0" y="18"/>
                      <a:pt x="31" y="0"/>
                      <a:pt x="35" y="6"/>
                    </a:cubicBezTo>
                    <a:cubicBezTo>
                      <a:pt x="37" y="9"/>
                      <a:pt x="17" y="26"/>
                      <a:pt x="4" y="30"/>
                    </a:cubicBez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36">
                <a:extLst>
                  <a:ext uri="{FF2B5EF4-FFF2-40B4-BE49-F238E27FC236}">
                    <a16:creationId xmlns:a16="http://schemas.microsoft.com/office/drawing/2014/main" id="{7F573F11-BFC5-4DB3-AD69-84FE31F7A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2" y="799"/>
                <a:ext cx="91" cy="89"/>
              </a:xfrm>
              <a:custGeom>
                <a:avLst/>
                <a:gdLst>
                  <a:gd name="T0" fmla="*/ 0 w 34"/>
                  <a:gd name="T1" fmla="*/ 22 h 33"/>
                  <a:gd name="T2" fmla="*/ 32 w 34"/>
                  <a:gd name="T3" fmla="*/ 5 h 33"/>
                  <a:gd name="T4" fmla="*/ 6 w 34"/>
                  <a:gd name="T5" fmla="*/ 33 h 33"/>
                  <a:gd name="T6" fmla="*/ 0 w 34"/>
                  <a:gd name="T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3">
                    <a:moveTo>
                      <a:pt x="0" y="22"/>
                    </a:moveTo>
                    <a:cubicBezTo>
                      <a:pt x="0" y="22"/>
                      <a:pt x="28" y="0"/>
                      <a:pt x="32" y="5"/>
                    </a:cubicBezTo>
                    <a:cubicBezTo>
                      <a:pt x="34" y="8"/>
                      <a:pt x="18" y="27"/>
                      <a:pt x="6" y="33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37">
                <a:extLst>
                  <a:ext uri="{FF2B5EF4-FFF2-40B4-BE49-F238E27FC236}">
                    <a16:creationId xmlns:a16="http://schemas.microsoft.com/office/drawing/2014/main" id="{5ABAC111-8353-4AAB-863B-561C664D5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" y="740"/>
                <a:ext cx="84" cy="100"/>
              </a:xfrm>
              <a:custGeom>
                <a:avLst/>
                <a:gdLst>
                  <a:gd name="T0" fmla="*/ 0 w 31"/>
                  <a:gd name="T1" fmla="*/ 28 h 37"/>
                  <a:gd name="T2" fmla="*/ 28 w 31"/>
                  <a:gd name="T3" fmla="*/ 5 h 37"/>
                  <a:gd name="T4" fmla="*/ 7 w 31"/>
                  <a:gd name="T5" fmla="*/ 37 h 37"/>
                  <a:gd name="T6" fmla="*/ 0 w 31"/>
                  <a:gd name="T7" fmla="*/ 2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0" y="28"/>
                    </a:moveTo>
                    <a:cubicBezTo>
                      <a:pt x="0" y="28"/>
                      <a:pt x="23" y="0"/>
                      <a:pt x="28" y="5"/>
                    </a:cubicBezTo>
                    <a:cubicBezTo>
                      <a:pt x="31" y="7"/>
                      <a:pt x="18" y="29"/>
                      <a:pt x="7" y="37"/>
                    </a:cubicBez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38">
                <a:extLst>
                  <a:ext uri="{FF2B5EF4-FFF2-40B4-BE49-F238E27FC236}">
                    <a16:creationId xmlns:a16="http://schemas.microsoft.com/office/drawing/2014/main" id="{F775B240-02F3-456C-A708-DE1DC4EE4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697"/>
                <a:ext cx="72" cy="105"/>
              </a:xfrm>
              <a:custGeom>
                <a:avLst/>
                <a:gdLst>
                  <a:gd name="T0" fmla="*/ 0 w 27"/>
                  <a:gd name="T1" fmla="*/ 31 h 39"/>
                  <a:gd name="T2" fmla="*/ 24 w 27"/>
                  <a:gd name="T3" fmla="*/ 3 h 39"/>
                  <a:gd name="T4" fmla="*/ 9 w 27"/>
                  <a:gd name="T5" fmla="*/ 39 h 39"/>
                  <a:gd name="T6" fmla="*/ 0 w 27"/>
                  <a:gd name="T7" fmla="*/ 3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0" y="31"/>
                    </a:moveTo>
                    <a:cubicBezTo>
                      <a:pt x="0" y="31"/>
                      <a:pt x="18" y="0"/>
                      <a:pt x="24" y="3"/>
                    </a:cubicBezTo>
                    <a:cubicBezTo>
                      <a:pt x="27" y="5"/>
                      <a:pt x="18" y="29"/>
                      <a:pt x="9" y="39"/>
                    </a:cubicBezTo>
                    <a:lnTo>
                      <a:pt x="0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Freeform 39">
                <a:extLst>
                  <a:ext uri="{FF2B5EF4-FFF2-40B4-BE49-F238E27FC236}">
                    <a16:creationId xmlns:a16="http://schemas.microsoft.com/office/drawing/2014/main" id="{7174515E-5ADF-42C1-B4B6-6BD91D53E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662"/>
                <a:ext cx="59" cy="111"/>
              </a:xfrm>
              <a:custGeom>
                <a:avLst/>
                <a:gdLst>
                  <a:gd name="T0" fmla="*/ 0 w 22"/>
                  <a:gd name="T1" fmla="*/ 34 h 41"/>
                  <a:gd name="T2" fmla="*/ 19 w 22"/>
                  <a:gd name="T3" fmla="*/ 3 h 41"/>
                  <a:gd name="T4" fmla="*/ 10 w 22"/>
                  <a:gd name="T5" fmla="*/ 41 h 41"/>
                  <a:gd name="T6" fmla="*/ 0 w 22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1">
                    <a:moveTo>
                      <a:pt x="0" y="34"/>
                    </a:moveTo>
                    <a:cubicBezTo>
                      <a:pt x="0" y="34"/>
                      <a:pt x="13" y="0"/>
                      <a:pt x="19" y="3"/>
                    </a:cubicBezTo>
                    <a:cubicBezTo>
                      <a:pt x="22" y="4"/>
                      <a:pt x="18" y="29"/>
                      <a:pt x="10" y="41"/>
                    </a:cubicBezTo>
                    <a:lnTo>
                      <a:pt x="0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40">
                <a:extLst>
                  <a:ext uri="{FF2B5EF4-FFF2-40B4-BE49-F238E27FC236}">
                    <a16:creationId xmlns:a16="http://schemas.microsoft.com/office/drawing/2014/main" id="{A33B88A4-2F51-4E7E-8D99-0A6AA2057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644"/>
                <a:ext cx="44" cy="107"/>
              </a:xfrm>
              <a:custGeom>
                <a:avLst/>
                <a:gdLst>
                  <a:gd name="T0" fmla="*/ 0 w 16"/>
                  <a:gd name="T1" fmla="*/ 36 h 40"/>
                  <a:gd name="T2" fmla="*/ 13 w 16"/>
                  <a:gd name="T3" fmla="*/ 2 h 40"/>
                  <a:gd name="T4" fmla="*/ 11 w 16"/>
                  <a:gd name="T5" fmla="*/ 40 h 40"/>
                  <a:gd name="T6" fmla="*/ 0 w 16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0">
                    <a:moveTo>
                      <a:pt x="0" y="36"/>
                    </a:moveTo>
                    <a:cubicBezTo>
                      <a:pt x="0" y="36"/>
                      <a:pt x="6" y="0"/>
                      <a:pt x="13" y="2"/>
                    </a:cubicBezTo>
                    <a:cubicBezTo>
                      <a:pt x="16" y="2"/>
                      <a:pt x="16" y="28"/>
                      <a:pt x="11" y="40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Freeform 41">
                <a:extLst>
                  <a:ext uri="{FF2B5EF4-FFF2-40B4-BE49-F238E27FC236}">
                    <a16:creationId xmlns:a16="http://schemas.microsoft.com/office/drawing/2014/main" id="{BFBAC215-B227-4AAE-BDDD-D72CAFC01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" y="641"/>
                <a:ext cx="41" cy="102"/>
              </a:xfrm>
              <a:custGeom>
                <a:avLst/>
                <a:gdLst>
                  <a:gd name="T0" fmla="*/ 0 w 15"/>
                  <a:gd name="T1" fmla="*/ 36 h 38"/>
                  <a:gd name="T2" fmla="*/ 7 w 15"/>
                  <a:gd name="T3" fmla="*/ 0 h 38"/>
                  <a:gd name="T4" fmla="*/ 12 w 15"/>
                  <a:gd name="T5" fmla="*/ 38 h 38"/>
                  <a:gd name="T6" fmla="*/ 0 w 15"/>
                  <a:gd name="T7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8">
                    <a:moveTo>
                      <a:pt x="0" y="36"/>
                    </a:moveTo>
                    <a:cubicBezTo>
                      <a:pt x="0" y="36"/>
                      <a:pt x="0" y="0"/>
                      <a:pt x="7" y="0"/>
                    </a:cubicBezTo>
                    <a:cubicBezTo>
                      <a:pt x="11" y="0"/>
                      <a:pt x="15" y="25"/>
                      <a:pt x="12" y="38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42">
                <a:extLst>
                  <a:ext uri="{FF2B5EF4-FFF2-40B4-BE49-F238E27FC236}">
                    <a16:creationId xmlns:a16="http://schemas.microsoft.com/office/drawing/2014/main" id="{8180075B-80C3-4F36-8A12-EEE611D211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8" y="668"/>
                <a:ext cx="906" cy="903"/>
              </a:xfrm>
              <a:custGeom>
                <a:avLst/>
                <a:gdLst>
                  <a:gd name="T0" fmla="*/ 322 w 337"/>
                  <a:gd name="T1" fmla="*/ 142 h 336"/>
                  <a:gd name="T2" fmla="*/ 142 w 337"/>
                  <a:gd name="T3" fmla="*/ 14 h 336"/>
                  <a:gd name="T4" fmla="*/ 15 w 337"/>
                  <a:gd name="T5" fmla="*/ 194 h 336"/>
                  <a:gd name="T6" fmla="*/ 195 w 337"/>
                  <a:gd name="T7" fmla="*/ 322 h 336"/>
                  <a:gd name="T8" fmla="*/ 322 w 337"/>
                  <a:gd name="T9" fmla="*/ 142 h 336"/>
                  <a:gd name="T10" fmla="*/ 202 w 337"/>
                  <a:gd name="T11" fmla="*/ 34 h 336"/>
                  <a:gd name="T12" fmla="*/ 300 w 337"/>
                  <a:gd name="T13" fmla="*/ 129 h 336"/>
                  <a:gd name="T14" fmla="*/ 248 w 337"/>
                  <a:gd name="T15" fmla="*/ 138 h 336"/>
                  <a:gd name="T16" fmla="*/ 242 w 337"/>
                  <a:gd name="T17" fmla="*/ 135 h 336"/>
                  <a:gd name="T18" fmla="*/ 198 w 337"/>
                  <a:gd name="T19" fmla="*/ 93 h 336"/>
                  <a:gd name="T20" fmla="*/ 195 w 337"/>
                  <a:gd name="T21" fmla="*/ 88 h 336"/>
                  <a:gd name="T22" fmla="*/ 202 w 337"/>
                  <a:gd name="T23" fmla="*/ 34 h 336"/>
                  <a:gd name="T24" fmla="*/ 129 w 337"/>
                  <a:gd name="T25" fmla="*/ 36 h 336"/>
                  <a:gd name="T26" fmla="*/ 139 w 337"/>
                  <a:gd name="T27" fmla="*/ 89 h 336"/>
                  <a:gd name="T28" fmla="*/ 136 w 337"/>
                  <a:gd name="T29" fmla="*/ 94 h 336"/>
                  <a:gd name="T30" fmla="*/ 94 w 337"/>
                  <a:gd name="T31" fmla="*/ 138 h 336"/>
                  <a:gd name="T32" fmla="*/ 89 w 337"/>
                  <a:gd name="T33" fmla="*/ 141 h 336"/>
                  <a:gd name="T34" fmla="*/ 35 w 337"/>
                  <a:gd name="T35" fmla="*/ 134 h 336"/>
                  <a:gd name="T36" fmla="*/ 129 w 337"/>
                  <a:gd name="T37" fmla="*/ 36 h 336"/>
                  <a:gd name="T38" fmla="*/ 135 w 337"/>
                  <a:gd name="T39" fmla="*/ 301 h 336"/>
                  <a:gd name="T40" fmla="*/ 37 w 337"/>
                  <a:gd name="T41" fmla="*/ 207 h 336"/>
                  <a:gd name="T42" fmla="*/ 89 w 337"/>
                  <a:gd name="T43" fmla="*/ 197 h 336"/>
                  <a:gd name="T44" fmla="*/ 95 w 337"/>
                  <a:gd name="T45" fmla="*/ 200 h 336"/>
                  <a:gd name="T46" fmla="*/ 139 w 337"/>
                  <a:gd name="T47" fmla="*/ 242 h 336"/>
                  <a:gd name="T48" fmla="*/ 142 w 337"/>
                  <a:gd name="T49" fmla="*/ 247 h 336"/>
                  <a:gd name="T50" fmla="*/ 135 w 337"/>
                  <a:gd name="T51" fmla="*/ 301 h 336"/>
                  <a:gd name="T52" fmla="*/ 168 w 337"/>
                  <a:gd name="T53" fmla="*/ 215 h 336"/>
                  <a:gd name="T54" fmla="*/ 121 w 337"/>
                  <a:gd name="T55" fmla="*/ 168 h 336"/>
                  <a:gd name="T56" fmla="*/ 168 w 337"/>
                  <a:gd name="T57" fmla="*/ 120 h 336"/>
                  <a:gd name="T58" fmla="*/ 216 w 337"/>
                  <a:gd name="T59" fmla="*/ 168 h 336"/>
                  <a:gd name="T60" fmla="*/ 168 w 337"/>
                  <a:gd name="T61" fmla="*/ 215 h 336"/>
                  <a:gd name="T62" fmla="*/ 208 w 337"/>
                  <a:gd name="T63" fmla="*/ 299 h 336"/>
                  <a:gd name="T64" fmla="*/ 198 w 337"/>
                  <a:gd name="T65" fmla="*/ 247 h 336"/>
                  <a:gd name="T66" fmla="*/ 201 w 337"/>
                  <a:gd name="T67" fmla="*/ 241 h 336"/>
                  <a:gd name="T68" fmla="*/ 243 w 337"/>
                  <a:gd name="T69" fmla="*/ 198 h 336"/>
                  <a:gd name="T70" fmla="*/ 248 w 337"/>
                  <a:gd name="T71" fmla="*/ 194 h 336"/>
                  <a:gd name="T72" fmla="*/ 302 w 337"/>
                  <a:gd name="T73" fmla="*/ 201 h 336"/>
                  <a:gd name="T74" fmla="*/ 208 w 337"/>
                  <a:gd name="T75" fmla="*/ 29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7" h="336">
                    <a:moveTo>
                      <a:pt x="322" y="142"/>
                    </a:moveTo>
                    <a:cubicBezTo>
                      <a:pt x="308" y="57"/>
                      <a:pt x="227" y="0"/>
                      <a:pt x="142" y="14"/>
                    </a:cubicBezTo>
                    <a:cubicBezTo>
                      <a:pt x="57" y="29"/>
                      <a:pt x="0" y="109"/>
                      <a:pt x="15" y="194"/>
                    </a:cubicBezTo>
                    <a:cubicBezTo>
                      <a:pt x="29" y="279"/>
                      <a:pt x="110" y="336"/>
                      <a:pt x="195" y="322"/>
                    </a:cubicBezTo>
                    <a:cubicBezTo>
                      <a:pt x="280" y="307"/>
                      <a:pt x="337" y="227"/>
                      <a:pt x="322" y="142"/>
                    </a:cubicBezTo>
                    <a:moveTo>
                      <a:pt x="202" y="34"/>
                    </a:moveTo>
                    <a:cubicBezTo>
                      <a:pt x="283" y="55"/>
                      <a:pt x="300" y="129"/>
                      <a:pt x="300" y="129"/>
                    </a:cubicBezTo>
                    <a:cubicBezTo>
                      <a:pt x="300" y="129"/>
                      <a:pt x="251" y="138"/>
                      <a:pt x="248" y="138"/>
                    </a:cubicBezTo>
                    <a:cubicBezTo>
                      <a:pt x="244" y="139"/>
                      <a:pt x="242" y="135"/>
                      <a:pt x="242" y="135"/>
                    </a:cubicBezTo>
                    <a:cubicBezTo>
                      <a:pt x="228" y="104"/>
                      <a:pt x="202" y="94"/>
                      <a:pt x="198" y="93"/>
                    </a:cubicBezTo>
                    <a:cubicBezTo>
                      <a:pt x="195" y="92"/>
                      <a:pt x="195" y="88"/>
                      <a:pt x="195" y="88"/>
                    </a:cubicBezTo>
                    <a:lnTo>
                      <a:pt x="202" y="34"/>
                    </a:lnTo>
                    <a:close/>
                    <a:moveTo>
                      <a:pt x="129" y="36"/>
                    </a:moveTo>
                    <a:cubicBezTo>
                      <a:pt x="129" y="36"/>
                      <a:pt x="138" y="85"/>
                      <a:pt x="139" y="89"/>
                    </a:cubicBezTo>
                    <a:cubicBezTo>
                      <a:pt x="140" y="92"/>
                      <a:pt x="136" y="94"/>
                      <a:pt x="136" y="94"/>
                    </a:cubicBezTo>
                    <a:cubicBezTo>
                      <a:pt x="105" y="108"/>
                      <a:pt x="95" y="134"/>
                      <a:pt x="94" y="138"/>
                    </a:cubicBezTo>
                    <a:cubicBezTo>
                      <a:pt x="93" y="141"/>
                      <a:pt x="89" y="141"/>
                      <a:pt x="89" y="141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55" y="53"/>
                      <a:pt x="129" y="36"/>
                      <a:pt x="129" y="36"/>
                    </a:cubicBezTo>
                    <a:moveTo>
                      <a:pt x="135" y="301"/>
                    </a:moveTo>
                    <a:cubicBezTo>
                      <a:pt x="54" y="281"/>
                      <a:pt x="37" y="207"/>
                      <a:pt x="37" y="207"/>
                    </a:cubicBezTo>
                    <a:cubicBezTo>
                      <a:pt x="37" y="207"/>
                      <a:pt x="86" y="198"/>
                      <a:pt x="89" y="197"/>
                    </a:cubicBezTo>
                    <a:cubicBezTo>
                      <a:pt x="92" y="196"/>
                      <a:pt x="95" y="200"/>
                      <a:pt x="95" y="200"/>
                    </a:cubicBezTo>
                    <a:cubicBezTo>
                      <a:pt x="109" y="232"/>
                      <a:pt x="135" y="242"/>
                      <a:pt x="139" y="242"/>
                    </a:cubicBezTo>
                    <a:cubicBezTo>
                      <a:pt x="142" y="243"/>
                      <a:pt x="142" y="247"/>
                      <a:pt x="142" y="247"/>
                    </a:cubicBezTo>
                    <a:lnTo>
                      <a:pt x="135" y="301"/>
                    </a:lnTo>
                    <a:close/>
                    <a:moveTo>
                      <a:pt x="168" y="215"/>
                    </a:moveTo>
                    <a:cubicBezTo>
                      <a:pt x="142" y="215"/>
                      <a:pt x="121" y="194"/>
                      <a:pt x="121" y="168"/>
                    </a:cubicBezTo>
                    <a:cubicBezTo>
                      <a:pt x="121" y="141"/>
                      <a:pt x="142" y="120"/>
                      <a:pt x="168" y="120"/>
                    </a:cubicBezTo>
                    <a:cubicBezTo>
                      <a:pt x="195" y="120"/>
                      <a:pt x="216" y="141"/>
                      <a:pt x="216" y="168"/>
                    </a:cubicBezTo>
                    <a:cubicBezTo>
                      <a:pt x="216" y="194"/>
                      <a:pt x="195" y="215"/>
                      <a:pt x="168" y="215"/>
                    </a:cubicBezTo>
                    <a:moveTo>
                      <a:pt x="208" y="299"/>
                    </a:moveTo>
                    <a:cubicBezTo>
                      <a:pt x="208" y="299"/>
                      <a:pt x="199" y="250"/>
                      <a:pt x="198" y="247"/>
                    </a:cubicBezTo>
                    <a:cubicBezTo>
                      <a:pt x="197" y="244"/>
                      <a:pt x="201" y="241"/>
                      <a:pt x="201" y="241"/>
                    </a:cubicBezTo>
                    <a:cubicBezTo>
                      <a:pt x="232" y="227"/>
                      <a:pt x="242" y="201"/>
                      <a:pt x="243" y="198"/>
                    </a:cubicBezTo>
                    <a:cubicBezTo>
                      <a:pt x="244" y="194"/>
                      <a:pt x="248" y="194"/>
                      <a:pt x="248" y="194"/>
                    </a:cubicBezTo>
                    <a:cubicBezTo>
                      <a:pt x="302" y="201"/>
                      <a:pt x="302" y="201"/>
                      <a:pt x="302" y="201"/>
                    </a:cubicBezTo>
                    <a:cubicBezTo>
                      <a:pt x="282" y="282"/>
                      <a:pt x="208" y="299"/>
                      <a:pt x="208" y="2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1" name="Group 4">
              <a:extLst>
                <a:ext uri="{FF2B5EF4-FFF2-40B4-BE49-F238E27FC236}">
                  <a16:creationId xmlns:a16="http://schemas.microsoft.com/office/drawing/2014/main" id="{930BC507-6025-4AA7-978E-9A12F56422D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725991" y="3187944"/>
              <a:ext cx="396966" cy="396966"/>
              <a:chOff x="5241" y="641"/>
              <a:chExt cx="957" cy="957"/>
            </a:xfrm>
            <a:solidFill>
              <a:schemeClr val="bg1">
                <a:lumMod val="9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313E38F9-6B26-4859-9E3E-5F482B07A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9" y="1047"/>
                <a:ext cx="143" cy="14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3A46D58F-1479-42D7-BAB9-157FBB7B7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0" y="646"/>
                <a:ext cx="51" cy="102"/>
              </a:xfrm>
              <a:custGeom>
                <a:avLst/>
                <a:gdLst>
                  <a:gd name="T0" fmla="*/ 6 w 19"/>
                  <a:gd name="T1" fmla="*/ 37 h 38"/>
                  <a:gd name="T2" fmla="*/ 7 w 19"/>
                  <a:gd name="T3" fmla="*/ 0 h 38"/>
                  <a:gd name="T4" fmla="*/ 18 w 19"/>
                  <a:gd name="T5" fmla="*/ 38 h 38"/>
                  <a:gd name="T6" fmla="*/ 6 w 19"/>
                  <a:gd name="T7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38">
                    <a:moveTo>
                      <a:pt x="6" y="37"/>
                    </a:moveTo>
                    <a:cubicBezTo>
                      <a:pt x="6" y="37"/>
                      <a:pt x="0" y="2"/>
                      <a:pt x="7" y="0"/>
                    </a:cubicBezTo>
                    <a:cubicBezTo>
                      <a:pt x="11" y="0"/>
                      <a:pt x="19" y="24"/>
                      <a:pt x="18" y="38"/>
                    </a:cubicBezTo>
                    <a:lnTo>
                      <a:pt x="6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52D8BB2F-803E-4CB1-9C3F-BF935CC29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" y="665"/>
                <a:ext cx="64" cy="102"/>
              </a:xfrm>
              <a:custGeom>
                <a:avLst/>
                <a:gdLst>
                  <a:gd name="T0" fmla="*/ 12 w 24"/>
                  <a:gd name="T1" fmla="*/ 38 h 38"/>
                  <a:gd name="T2" fmla="*/ 6 w 24"/>
                  <a:gd name="T3" fmla="*/ 1 h 38"/>
                  <a:gd name="T4" fmla="*/ 24 w 24"/>
                  <a:gd name="T5" fmla="*/ 36 h 38"/>
                  <a:gd name="T6" fmla="*/ 12 w 24"/>
                  <a:gd name="T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8">
                    <a:moveTo>
                      <a:pt x="12" y="38"/>
                    </a:moveTo>
                    <a:cubicBezTo>
                      <a:pt x="12" y="38"/>
                      <a:pt x="0" y="4"/>
                      <a:pt x="6" y="1"/>
                    </a:cubicBezTo>
                    <a:cubicBezTo>
                      <a:pt x="10" y="0"/>
                      <a:pt x="22" y="22"/>
                      <a:pt x="24" y="36"/>
                    </a:cubicBezTo>
                    <a:lnTo>
                      <a:pt x="12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D2276B71-B9AE-4FDA-B5BB-14828C2D1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" y="700"/>
                <a:ext cx="78" cy="97"/>
              </a:xfrm>
              <a:custGeom>
                <a:avLst/>
                <a:gdLst>
                  <a:gd name="T0" fmla="*/ 18 w 29"/>
                  <a:gd name="T1" fmla="*/ 36 h 36"/>
                  <a:gd name="T2" fmla="*/ 6 w 29"/>
                  <a:gd name="T3" fmla="*/ 1 h 36"/>
                  <a:gd name="T4" fmla="*/ 29 w 29"/>
                  <a:gd name="T5" fmla="*/ 32 h 36"/>
                  <a:gd name="T6" fmla="*/ 18 w 29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6">
                    <a:moveTo>
                      <a:pt x="18" y="36"/>
                    </a:moveTo>
                    <a:cubicBezTo>
                      <a:pt x="18" y="36"/>
                      <a:pt x="0" y="5"/>
                      <a:pt x="6" y="1"/>
                    </a:cubicBezTo>
                    <a:cubicBezTo>
                      <a:pt x="9" y="0"/>
                      <a:pt x="25" y="19"/>
                      <a:pt x="29" y="32"/>
                    </a:cubicBezTo>
                    <a:lnTo>
                      <a:pt x="1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05505DC5-E3BD-4CE8-B32F-ABC341DBCD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9" y="746"/>
                <a:ext cx="92" cy="91"/>
              </a:xfrm>
              <a:custGeom>
                <a:avLst/>
                <a:gdLst>
                  <a:gd name="T0" fmla="*/ 23 w 34"/>
                  <a:gd name="T1" fmla="*/ 34 h 34"/>
                  <a:gd name="T2" fmla="*/ 6 w 34"/>
                  <a:gd name="T3" fmla="*/ 2 h 34"/>
                  <a:gd name="T4" fmla="*/ 34 w 34"/>
                  <a:gd name="T5" fmla="*/ 29 h 34"/>
                  <a:gd name="T6" fmla="*/ 23 w 34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4">
                    <a:moveTo>
                      <a:pt x="23" y="34"/>
                    </a:moveTo>
                    <a:cubicBezTo>
                      <a:pt x="23" y="34"/>
                      <a:pt x="0" y="6"/>
                      <a:pt x="6" y="2"/>
                    </a:cubicBezTo>
                    <a:cubicBezTo>
                      <a:pt x="8" y="0"/>
                      <a:pt x="28" y="16"/>
                      <a:pt x="34" y="29"/>
                    </a:cubicBezTo>
                    <a:lnTo>
                      <a:pt x="23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10">
                <a:extLst>
                  <a:ext uri="{FF2B5EF4-FFF2-40B4-BE49-F238E27FC236}">
                    <a16:creationId xmlns:a16="http://schemas.microsoft.com/office/drawing/2014/main" id="{C5369264-E4C6-4F71-9E5E-4624B74E6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3" y="802"/>
                <a:ext cx="99" cy="86"/>
              </a:xfrm>
              <a:custGeom>
                <a:avLst/>
                <a:gdLst>
                  <a:gd name="T0" fmla="*/ 28 w 37"/>
                  <a:gd name="T1" fmla="*/ 32 h 32"/>
                  <a:gd name="T2" fmla="*/ 5 w 37"/>
                  <a:gd name="T3" fmla="*/ 3 h 32"/>
                  <a:gd name="T4" fmla="*/ 37 w 37"/>
                  <a:gd name="T5" fmla="*/ 24 h 32"/>
                  <a:gd name="T6" fmla="*/ 28 w 37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2">
                    <a:moveTo>
                      <a:pt x="28" y="32"/>
                    </a:moveTo>
                    <a:cubicBezTo>
                      <a:pt x="28" y="32"/>
                      <a:pt x="0" y="8"/>
                      <a:pt x="5" y="3"/>
                    </a:cubicBezTo>
                    <a:cubicBezTo>
                      <a:pt x="7" y="0"/>
                      <a:pt x="29" y="13"/>
                      <a:pt x="37" y="24"/>
                    </a:cubicBezTo>
                    <a:lnTo>
                      <a:pt x="28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Freeform 11">
                <a:extLst>
                  <a:ext uri="{FF2B5EF4-FFF2-40B4-BE49-F238E27FC236}">
                    <a16:creationId xmlns:a16="http://schemas.microsoft.com/office/drawing/2014/main" id="{D29DDD06-7290-4CC5-9F59-67D6F0934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869"/>
                <a:ext cx="105" cy="73"/>
              </a:xfrm>
              <a:custGeom>
                <a:avLst/>
                <a:gdLst>
                  <a:gd name="T0" fmla="*/ 31 w 39"/>
                  <a:gd name="T1" fmla="*/ 27 h 27"/>
                  <a:gd name="T2" fmla="*/ 4 w 39"/>
                  <a:gd name="T3" fmla="*/ 3 h 27"/>
                  <a:gd name="T4" fmla="*/ 39 w 39"/>
                  <a:gd name="T5" fmla="*/ 18 h 27"/>
                  <a:gd name="T6" fmla="*/ 31 w 39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7">
                    <a:moveTo>
                      <a:pt x="31" y="27"/>
                    </a:moveTo>
                    <a:cubicBezTo>
                      <a:pt x="31" y="27"/>
                      <a:pt x="0" y="9"/>
                      <a:pt x="4" y="3"/>
                    </a:cubicBezTo>
                    <a:cubicBezTo>
                      <a:pt x="5" y="0"/>
                      <a:pt x="29" y="9"/>
                      <a:pt x="39" y="18"/>
                    </a:cubicBezTo>
                    <a:lnTo>
                      <a:pt x="31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Freeform 12">
                <a:extLst>
                  <a:ext uri="{FF2B5EF4-FFF2-40B4-BE49-F238E27FC236}">
                    <a16:creationId xmlns:a16="http://schemas.microsoft.com/office/drawing/2014/main" id="{7BC0F3F3-967A-4743-A58D-1B1CCBA47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5" y="945"/>
                <a:ext cx="108" cy="59"/>
              </a:xfrm>
              <a:custGeom>
                <a:avLst/>
                <a:gdLst>
                  <a:gd name="T0" fmla="*/ 34 w 40"/>
                  <a:gd name="T1" fmla="*/ 22 h 22"/>
                  <a:gd name="T2" fmla="*/ 2 w 40"/>
                  <a:gd name="T3" fmla="*/ 3 h 22"/>
                  <a:gd name="T4" fmla="*/ 40 w 40"/>
                  <a:gd name="T5" fmla="*/ 12 h 22"/>
                  <a:gd name="T6" fmla="*/ 34 w 4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2">
                    <a:moveTo>
                      <a:pt x="34" y="22"/>
                    </a:moveTo>
                    <a:cubicBezTo>
                      <a:pt x="34" y="22"/>
                      <a:pt x="0" y="10"/>
                      <a:pt x="2" y="3"/>
                    </a:cubicBezTo>
                    <a:cubicBezTo>
                      <a:pt x="4" y="0"/>
                      <a:pt x="29" y="4"/>
                      <a:pt x="40" y="12"/>
                    </a:cubicBezTo>
                    <a:lnTo>
                      <a:pt x="34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Freeform 13">
                <a:extLst>
                  <a:ext uri="{FF2B5EF4-FFF2-40B4-BE49-F238E27FC236}">
                    <a16:creationId xmlns:a16="http://schemas.microsoft.com/office/drawing/2014/main" id="{F0A69535-A4D7-4047-989F-07728DA19E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025"/>
                <a:ext cx="108" cy="46"/>
              </a:xfrm>
              <a:custGeom>
                <a:avLst/>
                <a:gdLst>
                  <a:gd name="T0" fmla="*/ 36 w 40"/>
                  <a:gd name="T1" fmla="*/ 17 h 17"/>
                  <a:gd name="T2" fmla="*/ 1 w 40"/>
                  <a:gd name="T3" fmla="*/ 3 h 17"/>
                  <a:gd name="T4" fmla="*/ 40 w 40"/>
                  <a:gd name="T5" fmla="*/ 5 h 17"/>
                  <a:gd name="T6" fmla="*/ 36 w 40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36" y="17"/>
                    </a:moveTo>
                    <a:cubicBezTo>
                      <a:pt x="36" y="17"/>
                      <a:pt x="0" y="10"/>
                      <a:pt x="1" y="3"/>
                    </a:cubicBezTo>
                    <a:cubicBezTo>
                      <a:pt x="2" y="0"/>
                      <a:pt x="27" y="0"/>
                      <a:pt x="40" y="5"/>
                    </a:cubicBezTo>
                    <a:lnTo>
                      <a:pt x="36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14">
                <a:extLst>
                  <a:ext uri="{FF2B5EF4-FFF2-40B4-BE49-F238E27FC236}">
                    <a16:creationId xmlns:a16="http://schemas.microsoft.com/office/drawing/2014/main" id="{E0FFB9E8-71B6-4F0B-A196-575BB784E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1095"/>
                <a:ext cx="105" cy="41"/>
              </a:xfrm>
              <a:custGeom>
                <a:avLst/>
                <a:gdLst>
                  <a:gd name="T0" fmla="*/ 37 w 39"/>
                  <a:gd name="T1" fmla="*/ 15 h 15"/>
                  <a:gd name="T2" fmla="*/ 0 w 39"/>
                  <a:gd name="T3" fmla="*/ 8 h 15"/>
                  <a:gd name="T4" fmla="*/ 39 w 39"/>
                  <a:gd name="T5" fmla="*/ 3 h 15"/>
                  <a:gd name="T6" fmla="*/ 37 w 39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5">
                    <a:moveTo>
                      <a:pt x="37" y="15"/>
                    </a:moveTo>
                    <a:cubicBezTo>
                      <a:pt x="37" y="15"/>
                      <a:pt x="0" y="15"/>
                      <a:pt x="0" y="8"/>
                    </a:cubicBezTo>
                    <a:cubicBezTo>
                      <a:pt x="1" y="4"/>
                      <a:pt x="26" y="0"/>
                      <a:pt x="39" y="3"/>
                    </a:cubicBezTo>
                    <a:lnTo>
                      <a:pt x="3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15">
                <a:extLst>
                  <a:ext uri="{FF2B5EF4-FFF2-40B4-BE49-F238E27FC236}">
                    <a16:creationId xmlns:a16="http://schemas.microsoft.com/office/drawing/2014/main" id="{9266B863-0927-496C-BEFF-998FB5CDB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168"/>
                <a:ext cx="102" cy="51"/>
              </a:xfrm>
              <a:custGeom>
                <a:avLst/>
                <a:gdLst>
                  <a:gd name="T0" fmla="*/ 38 w 38"/>
                  <a:gd name="T1" fmla="*/ 13 h 19"/>
                  <a:gd name="T2" fmla="*/ 1 w 38"/>
                  <a:gd name="T3" fmla="*/ 12 h 19"/>
                  <a:gd name="T4" fmla="*/ 38 w 38"/>
                  <a:gd name="T5" fmla="*/ 1 h 19"/>
                  <a:gd name="T6" fmla="*/ 38 w 38"/>
                  <a:gd name="T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9">
                    <a:moveTo>
                      <a:pt x="38" y="13"/>
                    </a:moveTo>
                    <a:cubicBezTo>
                      <a:pt x="38" y="13"/>
                      <a:pt x="2" y="19"/>
                      <a:pt x="1" y="12"/>
                    </a:cubicBezTo>
                    <a:cubicBezTo>
                      <a:pt x="0" y="8"/>
                      <a:pt x="24" y="0"/>
                      <a:pt x="38" y="1"/>
                    </a:cubicBezTo>
                    <a:lnTo>
                      <a:pt x="38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F10EB08E-E359-4EA3-8D2B-202CA54FA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1232"/>
                <a:ext cx="99" cy="65"/>
              </a:xfrm>
              <a:custGeom>
                <a:avLst/>
                <a:gdLst>
                  <a:gd name="T0" fmla="*/ 37 w 37"/>
                  <a:gd name="T1" fmla="*/ 12 h 24"/>
                  <a:gd name="T2" fmla="*/ 1 w 37"/>
                  <a:gd name="T3" fmla="*/ 18 h 24"/>
                  <a:gd name="T4" fmla="*/ 36 w 37"/>
                  <a:gd name="T5" fmla="*/ 0 h 24"/>
                  <a:gd name="T6" fmla="*/ 37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37" y="12"/>
                    </a:moveTo>
                    <a:cubicBezTo>
                      <a:pt x="37" y="12"/>
                      <a:pt x="3" y="24"/>
                      <a:pt x="1" y="18"/>
                    </a:cubicBezTo>
                    <a:cubicBezTo>
                      <a:pt x="0" y="15"/>
                      <a:pt x="22" y="2"/>
                      <a:pt x="36" y="0"/>
                    </a:cubicBezTo>
                    <a:lnTo>
                      <a:pt x="3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Freeform 17">
                <a:extLst>
                  <a:ext uri="{FF2B5EF4-FFF2-40B4-BE49-F238E27FC236}">
                    <a16:creationId xmlns:a16="http://schemas.microsoft.com/office/drawing/2014/main" id="{866817B3-77C5-472D-A29A-232CEC119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0" y="1294"/>
                <a:ext cx="99" cy="78"/>
              </a:xfrm>
              <a:custGeom>
                <a:avLst/>
                <a:gdLst>
                  <a:gd name="T0" fmla="*/ 37 w 37"/>
                  <a:gd name="T1" fmla="*/ 11 h 29"/>
                  <a:gd name="T2" fmla="*/ 2 w 37"/>
                  <a:gd name="T3" fmla="*/ 23 h 29"/>
                  <a:gd name="T4" fmla="*/ 33 w 37"/>
                  <a:gd name="T5" fmla="*/ 0 h 29"/>
                  <a:gd name="T6" fmla="*/ 37 w 37"/>
                  <a:gd name="T7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9">
                    <a:moveTo>
                      <a:pt x="37" y="11"/>
                    </a:moveTo>
                    <a:cubicBezTo>
                      <a:pt x="37" y="11"/>
                      <a:pt x="5" y="29"/>
                      <a:pt x="2" y="23"/>
                    </a:cubicBezTo>
                    <a:cubicBezTo>
                      <a:pt x="0" y="20"/>
                      <a:pt x="20" y="4"/>
                      <a:pt x="33" y="0"/>
                    </a:cubicBezTo>
                    <a:lnTo>
                      <a:pt x="3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18">
                <a:extLst>
                  <a:ext uri="{FF2B5EF4-FFF2-40B4-BE49-F238E27FC236}">
                    <a16:creationId xmlns:a16="http://schemas.microsoft.com/office/drawing/2014/main" id="{A11C0467-977E-4E93-9C1C-61F058B440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6" y="1348"/>
                <a:ext cx="94" cy="91"/>
              </a:xfrm>
              <a:custGeom>
                <a:avLst/>
                <a:gdLst>
                  <a:gd name="T0" fmla="*/ 35 w 35"/>
                  <a:gd name="T1" fmla="*/ 11 h 34"/>
                  <a:gd name="T2" fmla="*/ 3 w 35"/>
                  <a:gd name="T3" fmla="*/ 29 h 34"/>
                  <a:gd name="T4" fmla="*/ 29 w 35"/>
                  <a:gd name="T5" fmla="*/ 0 h 34"/>
                  <a:gd name="T6" fmla="*/ 35 w 35"/>
                  <a:gd name="T7" fmla="*/ 1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5" y="11"/>
                    </a:moveTo>
                    <a:cubicBezTo>
                      <a:pt x="35" y="11"/>
                      <a:pt x="7" y="34"/>
                      <a:pt x="3" y="29"/>
                    </a:cubicBezTo>
                    <a:cubicBezTo>
                      <a:pt x="0" y="26"/>
                      <a:pt x="17" y="7"/>
                      <a:pt x="29" y="0"/>
                    </a:cubicBezTo>
                    <a:lnTo>
                      <a:pt x="35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902B8D5B-BC0F-4221-9DDE-BC117A4E2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5" y="1396"/>
                <a:ext cx="83" cy="100"/>
              </a:xfrm>
              <a:custGeom>
                <a:avLst/>
                <a:gdLst>
                  <a:gd name="T0" fmla="*/ 31 w 31"/>
                  <a:gd name="T1" fmla="*/ 10 h 37"/>
                  <a:gd name="T2" fmla="*/ 3 w 31"/>
                  <a:gd name="T3" fmla="*/ 33 h 37"/>
                  <a:gd name="T4" fmla="*/ 24 w 31"/>
                  <a:gd name="T5" fmla="*/ 0 h 37"/>
                  <a:gd name="T6" fmla="*/ 31 w 31"/>
                  <a:gd name="T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31" y="10"/>
                    </a:moveTo>
                    <a:cubicBezTo>
                      <a:pt x="31" y="10"/>
                      <a:pt x="8" y="37"/>
                      <a:pt x="3" y="33"/>
                    </a:cubicBezTo>
                    <a:cubicBezTo>
                      <a:pt x="0" y="30"/>
                      <a:pt x="13" y="8"/>
                      <a:pt x="24" y="0"/>
                    </a:cubicBezTo>
                    <a:lnTo>
                      <a:pt x="31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Freeform 20">
                <a:extLst>
                  <a:ext uri="{FF2B5EF4-FFF2-40B4-BE49-F238E27FC236}">
                    <a16:creationId xmlns:a16="http://schemas.microsoft.com/office/drawing/2014/main" id="{21578078-B783-4934-8616-15141F8C6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2" y="1437"/>
                <a:ext cx="73" cy="105"/>
              </a:xfrm>
              <a:custGeom>
                <a:avLst/>
                <a:gdLst>
                  <a:gd name="T0" fmla="*/ 27 w 27"/>
                  <a:gd name="T1" fmla="*/ 8 h 39"/>
                  <a:gd name="T2" fmla="*/ 3 w 27"/>
                  <a:gd name="T3" fmla="*/ 35 h 39"/>
                  <a:gd name="T4" fmla="*/ 18 w 27"/>
                  <a:gd name="T5" fmla="*/ 0 h 39"/>
                  <a:gd name="T6" fmla="*/ 27 w 27"/>
                  <a:gd name="T7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27" y="8"/>
                    </a:moveTo>
                    <a:cubicBezTo>
                      <a:pt x="27" y="8"/>
                      <a:pt x="9" y="39"/>
                      <a:pt x="3" y="35"/>
                    </a:cubicBezTo>
                    <a:cubicBezTo>
                      <a:pt x="0" y="34"/>
                      <a:pt x="9" y="10"/>
                      <a:pt x="18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Freeform 21">
                <a:extLst>
                  <a:ext uri="{FF2B5EF4-FFF2-40B4-BE49-F238E27FC236}">
                    <a16:creationId xmlns:a16="http://schemas.microsoft.com/office/drawing/2014/main" id="{F56D1547-32A1-4005-B375-CD2C62BCA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7" y="1466"/>
                <a:ext cx="59" cy="108"/>
              </a:xfrm>
              <a:custGeom>
                <a:avLst/>
                <a:gdLst>
                  <a:gd name="T0" fmla="*/ 22 w 22"/>
                  <a:gd name="T1" fmla="*/ 6 h 40"/>
                  <a:gd name="T2" fmla="*/ 3 w 22"/>
                  <a:gd name="T3" fmla="*/ 38 h 40"/>
                  <a:gd name="T4" fmla="*/ 12 w 22"/>
                  <a:gd name="T5" fmla="*/ 0 h 40"/>
                  <a:gd name="T6" fmla="*/ 22 w 22"/>
                  <a:gd name="T7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0">
                    <a:moveTo>
                      <a:pt x="22" y="6"/>
                    </a:moveTo>
                    <a:cubicBezTo>
                      <a:pt x="22" y="6"/>
                      <a:pt x="9" y="40"/>
                      <a:pt x="3" y="38"/>
                    </a:cubicBezTo>
                    <a:cubicBezTo>
                      <a:pt x="0" y="36"/>
                      <a:pt x="4" y="11"/>
                      <a:pt x="12" y="0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2">
                <a:extLst>
                  <a:ext uri="{FF2B5EF4-FFF2-40B4-BE49-F238E27FC236}">
                    <a16:creationId xmlns:a16="http://schemas.microsoft.com/office/drawing/2014/main" id="{88700473-AC23-4B50-A466-3D7E4124C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5" y="1485"/>
                <a:ext cx="46" cy="108"/>
              </a:xfrm>
              <a:custGeom>
                <a:avLst/>
                <a:gdLst>
                  <a:gd name="T0" fmla="*/ 17 w 17"/>
                  <a:gd name="T1" fmla="*/ 5 h 40"/>
                  <a:gd name="T2" fmla="*/ 4 w 17"/>
                  <a:gd name="T3" fmla="*/ 39 h 40"/>
                  <a:gd name="T4" fmla="*/ 6 w 17"/>
                  <a:gd name="T5" fmla="*/ 0 h 40"/>
                  <a:gd name="T6" fmla="*/ 17 w 17"/>
                  <a:gd name="T7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40">
                    <a:moveTo>
                      <a:pt x="17" y="5"/>
                    </a:moveTo>
                    <a:cubicBezTo>
                      <a:pt x="17" y="5"/>
                      <a:pt x="11" y="40"/>
                      <a:pt x="4" y="39"/>
                    </a:cubicBezTo>
                    <a:cubicBezTo>
                      <a:pt x="0" y="38"/>
                      <a:pt x="1" y="13"/>
                      <a:pt x="6" y="0"/>
                    </a:cubicBezTo>
                    <a:lnTo>
                      <a:pt x="1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3">
                <a:extLst>
                  <a:ext uri="{FF2B5EF4-FFF2-40B4-BE49-F238E27FC236}">
                    <a16:creationId xmlns:a16="http://schemas.microsoft.com/office/drawing/2014/main" id="{0F24EC3D-E4AA-4FC6-AB13-51F8473DF7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8" y="1493"/>
                <a:ext cx="40" cy="105"/>
              </a:xfrm>
              <a:custGeom>
                <a:avLst/>
                <a:gdLst>
                  <a:gd name="T0" fmla="*/ 15 w 15"/>
                  <a:gd name="T1" fmla="*/ 3 h 39"/>
                  <a:gd name="T2" fmla="*/ 8 w 15"/>
                  <a:gd name="T3" fmla="*/ 39 h 39"/>
                  <a:gd name="T4" fmla="*/ 3 w 15"/>
                  <a:gd name="T5" fmla="*/ 0 h 39"/>
                  <a:gd name="T6" fmla="*/ 15 w 15"/>
                  <a:gd name="T7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9">
                    <a:moveTo>
                      <a:pt x="15" y="3"/>
                    </a:moveTo>
                    <a:cubicBezTo>
                      <a:pt x="15" y="3"/>
                      <a:pt x="15" y="39"/>
                      <a:pt x="8" y="39"/>
                    </a:cubicBezTo>
                    <a:cubicBezTo>
                      <a:pt x="4" y="39"/>
                      <a:pt x="0" y="14"/>
                      <a:pt x="3" y="0"/>
                    </a:cubicBezTo>
                    <a:lnTo>
                      <a:pt x="15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5EFD7798-2254-4881-BA83-8080D893A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1491"/>
                <a:ext cx="49" cy="102"/>
              </a:xfrm>
              <a:custGeom>
                <a:avLst/>
                <a:gdLst>
                  <a:gd name="T0" fmla="*/ 13 w 18"/>
                  <a:gd name="T1" fmla="*/ 0 h 38"/>
                  <a:gd name="T2" fmla="*/ 12 w 18"/>
                  <a:gd name="T3" fmla="*/ 37 h 38"/>
                  <a:gd name="T4" fmla="*/ 0 w 18"/>
                  <a:gd name="T5" fmla="*/ 0 h 38"/>
                  <a:gd name="T6" fmla="*/ 13 w 18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8">
                    <a:moveTo>
                      <a:pt x="13" y="0"/>
                    </a:moveTo>
                    <a:cubicBezTo>
                      <a:pt x="13" y="0"/>
                      <a:pt x="18" y="36"/>
                      <a:pt x="12" y="37"/>
                    </a:cubicBezTo>
                    <a:cubicBezTo>
                      <a:pt x="8" y="38"/>
                      <a:pt x="0" y="14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25">
                <a:extLst>
                  <a:ext uri="{FF2B5EF4-FFF2-40B4-BE49-F238E27FC236}">
                    <a16:creationId xmlns:a16="http://schemas.microsoft.com/office/drawing/2014/main" id="{60206595-F94E-4AD7-9AE9-AE2B6270A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1472"/>
                <a:ext cx="65" cy="99"/>
              </a:xfrm>
              <a:custGeom>
                <a:avLst/>
                <a:gdLst>
                  <a:gd name="T0" fmla="*/ 12 w 24"/>
                  <a:gd name="T1" fmla="*/ 0 h 37"/>
                  <a:gd name="T2" fmla="*/ 18 w 24"/>
                  <a:gd name="T3" fmla="*/ 36 h 37"/>
                  <a:gd name="T4" fmla="*/ 0 w 24"/>
                  <a:gd name="T5" fmla="*/ 1 h 37"/>
                  <a:gd name="T6" fmla="*/ 12 w 24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7">
                    <a:moveTo>
                      <a:pt x="12" y="0"/>
                    </a:moveTo>
                    <a:cubicBezTo>
                      <a:pt x="12" y="0"/>
                      <a:pt x="24" y="34"/>
                      <a:pt x="18" y="36"/>
                    </a:cubicBezTo>
                    <a:cubicBezTo>
                      <a:pt x="14" y="37"/>
                      <a:pt x="2" y="15"/>
                      <a:pt x="0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26">
                <a:extLst>
                  <a:ext uri="{FF2B5EF4-FFF2-40B4-BE49-F238E27FC236}">
                    <a16:creationId xmlns:a16="http://schemas.microsoft.com/office/drawing/2014/main" id="{C39B5E59-141C-4E41-BF6F-8125E7C15B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1439"/>
                <a:ext cx="78" cy="100"/>
              </a:xfrm>
              <a:custGeom>
                <a:avLst/>
                <a:gdLst>
                  <a:gd name="T0" fmla="*/ 11 w 29"/>
                  <a:gd name="T1" fmla="*/ 0 h 37"/>
                  <a:gd name="T2" fmla="*/ 23 w 29"/>
                  <a:gd name="T3" fmla="*/ 35 h 37"/>
                  <a:gd name="T4" fmla="*/ 0 w 29"/>
                  <a:gd name="T5" fmla="*/ 4 h 37"/>
                  <a:gd name="T6" fmla="*/ 11 w 29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7">
                    <a:moveTo>
                      <a:pt x="11" y="0"/>
                    </a:moveTo>
                    <a:cubicBezTo>
                      <a:pt x="11" y="0"/>
                      <a:pt x="29" y="32"/>
                      <a:pt x="23" y="35"/>
                    </a:cubicBezTo>
                    <a:cubicBezTo>
                      <a:pt x="20" y="37"/>
                      <a:pt x="4" y="17"/>
                      <a:pt x="0" y="4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7">
                <a:extLst>
                  <a:ext uri="{FF2B5EF4-FFF2-40B4-BE49-F238E27FC236}">
                    <a16:creationId xmlns:a16="http://schemas.microsoft.com/office/drawing/2014/main" id="{94659C54-B7D1-47D5-9AE0-7CD98E02A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" y="1399"/>
                <a:ext cx="91" cy="94"/>
              </a:xfrm>
              <a:custGeom>
                <a:avLst/>
                <a:gdLst>
                  <a:gd name="T0" fmla="*/ 11 w 34"/>
                  <a:gd name="T1" fmla="*/ 0 h 35"/>
                  <a:gd name="T2" fmla="*/ 28 w 34"/>
                  <a:gd name="T3" fmla="*/ 32 h 35"/>
                  <a:gd name="T4" fmla="*/ 0 w 34"/>
                  <a:gd name="T5" fmla="*/ 6 h 35"/>
                  <a:gd name="T6" fmla="*/ 11 w 34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5">
                    <a:moveTo>
                      <a:pt x="11" y="0"/>
                    </a:moveTo>
                    <a:cubicBezTo>
                      <a:pt x="11" y="0"/>
                      <a:pt x="34" y="28"/>
                      <a:pt x="28" y="32"/>
                    </a:cubicBezTo>
                    <a:cubicBezTo>
                      <a:pt x="26" y="35"/>
                      <a:pt x="6" y="18"/>
                      <a:pt x="0" y="6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8">
                <a:extLst>
                  <a:ext uri="{FF2B5EF4-FFF2-40B4-BE49-F238E27FC236}">
                    <a16:creationId xmlns:a16="http://schemas.microsoft.com/office/drawing/2014/main" id="{A4CBEE7C-DB9B-476F-A4B6-6C3C8E379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9" y="1351"/>
                <a:ext cx="100" cy="83"/>
              </a:xfrm>
              <a:custGeom>
                <a:avLst/>
                <a:gdLst>
                  <a:gd name="T0" fmla="*/ 9 w 37"/>
                  <a:gd name="T1" fmla="*/ 0 h 31"/>
                  <a:gd name="T2" fmla="*/ 32 w 37"/>
                  <a:gd name="T3" fmla="*/ 29 h 31"/>
                  <a:gd name="T4" fmla="*/ 0 w 37"/>
                  <a:gd name="T5" fmla="*/ 7 h 31"/>
                  <a:gd name="T6" fmla="*/ 9 w 37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1">
                    <a:moveTo>
                      <a:pt x="9" y="0"/>
                    </a:moveTo>
                    <a:cubicBezTo>
                      <a:pt x="9" y="0"/>
                      <a:pt x="37" y="23"/>
                      <a:pt x="32" y="29"/>
                    </a:cubicBezTo>
                    <a:cubicBezTo>
                      <a:pt x="30" y="31"/>
                      <a:pt x="8" y="18"/>
                      <a:pt x="0" y="7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9">
                <a:extLst>
                  <a:ext uri="{FF2B5EF4-FFF2-40B4-BE49-F238E27FC236}">
                    <a16:creationId xmlns:a16="http://schemas.microsoft.com/office/drawing/2014/main" id="{B268FF77-20CE-46D5-9625-BF075E342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" y="1294"/>
                <a:ext cx="107" cy="73"/>
              </a:xfrm>
              <a:custGeom>
                <a:avLst/>
                <a:gdLst>
                  <a:gd name="T0" fmla="*/ 9 w 40"/>
                  <a:gd name="T1" fmla="*/ 0 h 27"/>
                  <a:gd name="T2" fmla="*/ 36 w 40"/>
                  <a:gd name="T3" fmla="*/ 24 h 27"/>
                  <a:gd name="T4" fmla="*/ 0 w 40"/>
                  <a:gd name="T5" fmla="*/ 9 h 27"/>
                  <a:gd name="T6" fmla="*/ 9 w 40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7">
                    <a:moveTo>
                      <a:pt x="9" y="0"/>
                    </a:moveTo>
                    <a:cubicBezTo>
                      <a:pt x="9" y="0"/>
                      <a:pt x="40" y="18"/>
                      <a:pt x="36" y="24"/>
                    </a:cubicBezTo>
                    <a:cubicBezTo>
                      <a:pt x="34" y="27"/>
                      <a:pt x="11" y="18"/>
                      <a:pt x="0" y="9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30">
                <a:extLst>
                  <a:ext uri="{FF2B5EF4-FFF2-40B4-BE49-F238E27FC236}">
                    <a16:creationId xmlns:a16="http://schemas.microsoft.com/office/drawing/2014/main" id="{F095D2AD-9D31-4F6D-BFE7-579270069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9" y="1232"/>
                <a:ext cx="108" cy="62"/>
              </a:xfrm>
              <a:custGeom>
                <a:avLst/>
                <a:gdLst>
                  <a:gd name="T0" fmla="*/ 6 w 40"/>
                  <a:gd name="T1" fmla="*/ 0 h 23"/>
                  <a:gd name="T2" fmla="*/ 37 w 40"/>
                  <a:gd name="T3" fmla="*/ 19 h 23"/>
                  <a:gd name="T4" fmla="*/ 0 w 40"/>
                  <a:gd name="T5" fmla="*/ 10 h 23"/>
                  <a:gd name="T6" fmla="*/ 6 w 40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3">
                    <a:moveTo>
                      <a:pt x="6" y="0"/>
                    </a:moveTo>
                    <a:cubicBezTo>
                      <a:pt x="6" y="0"/>
                      <a:pt x="40" y="13"/>
                      <a:pt x="37" y="19"/>
                    </a:cubicBezTo>
                    <a:cubicBezTo>
                      <a:pt x="36" y="23"/>
                      <a:pt x="11" y="18"/>
                      <a:pt x="0" y="1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31">
                <a:extLst>
                  <a:ext uri="{FF2B5EF4-FFF2-40B4-BE49-F238E27FC236}">
                    <a16:creationId xmlns:a16="http://schemas.microsoft.com/office/drawing/2014/main" id="{6E5E2955-1A09-47DF-908B-1E64362F7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" y="1168"/>
                <a:ext cx="107" cy="46"/>
              </a:xfrm>
              <a:custGeom>
                <a:avLst/>
                <a:gdLst>
                  <a:gd name="T0" fmla="*/ 4 w 40"/>
                  <a:gd name="T1" fmla="*/ 0 h 17"/>
                  <a:gd name="T2" fmla="*/ 39 w 40"/>
                  <a:gd name="T3" fmla="*/ 13 h 17"/>
                  <a:gd name="T4" fmla="*/ 0 w 40"/>
                  <a:gd name="T5" fmla="*/ 11 h 17"/>
                  <a:gd name="T6" fmla="*/ 4 w 40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4" y="0"/>
                    </a:moveTo>
                    <a:cubicBezTo>
                      <a:pt x="4" y="0"/>
                      <a:pt x="40" y="7"/>
                      <a:pt x="39" y="13"/>
                    </a:cubicBezTo>
                    <a:cubicBezTo>
                      <a:pt x="38" y="17"/>
                      <a:pt x="13" y="17"/>
                      <a:pt x="0" y="11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32">
                <a:extLst>
                  <a:ext uri="{FF2B5EF4-FFF2-40B4-BE49-F238E27FC236}">
                    <a16:creationId xmlns:a16="http://schemas.microsoft.com/office/drawing/2014/main" id="{B5FE7A15-2F98-483F-AF80-39D79DA47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" y="1101"/>
                <a:ext cx="102" cy="40"/>
              </a:xfrm>
              <a:custGeom>
                <a:avLst/>
                <a:gdLst>
                  <a:gd name="T0" fmla="*/ 2 w 38"/>
                  <a:gd name="T1" fmla="*/ 0 h 15"/>
                  <a:gd name="T2" fmla="*/ 38 w 38"/>
                  <a:gd name="T3" fmla="*/ 7 h 15"/>
                  <a:gd name="T4" fmla="*/ 0 w 38"/>
                  <a:gd name="T5" fmla="*/ 12 h 15"/>
                  <a:gd name="T6" fmla="*/ 2 w 38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5">
                    <a:moveTo>
                      <a:pt x="2" y="0"/>
                    </a:moveTo>
                    <a:cubicBezTo>
                      <a:pt x="2" y="0"/>
                      <a:pt x="38" y="1"/>
                      <a:pt x="38" y="7"/>
                    </a:cubicBezTo>
                    <a:cubicBezTo>
                      <a:pt x="38" y="11"/>
                      <a:pt x="13" y="15"/>
                      <a:pt x="0" y="1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33">
                <a:extLst>
                  <a:ext uri="{FF2B5EF4-FFF2-40B4-BE49-F238E27FC236}">
                    <a16:creationId xmlns:a16="http://schemas.microsoft.com/office/drawing/2014/main" id="{168D11F2-D016-456D-B225-754FD8C8D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3" y="1020"/>
                <a:ext cx="100" cy="48"/>
              </a:xfrm>
              <a:custGeom>
                <a:avLst/>
                <a:gdLst>
                  <a:gd name="T0" fmla="*/ 0 w 37"/>
                  <a:gd name="T1" fmla="*/ 6 h 18"/>
                  <a:gd name="T2" fmla="*/ 37 w 37"/>
                  <a:gd name="T3" fmla="*/ 6 h 18"/>
                  <a:gd name="T4" fmla="*/ 0 w 37"/>
                  <a:gd name="T5" fmla="*/ 18 h 18"/>
                  <a:gd name="T6" fmla="*/ 0 w 37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18">
                    <a:moveTo>
                      <a:pt x="0" y="6"/>
                    </a:moveTo>
                    <a:cubicBezTo>
                      <a:pt x="0" y="6"/>
                      <a:pt x="36" y="0"/>
                      <a:pt x="37" y="6"/>
                    </a:cubicBezTo>
                    <a:cubicBezTo>
                      <a:pt x="37" y="10"/>
                      <a:pt x="13" y="18"/>
                      <a:pt x="0" y="18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34">
                <a:extLst>
                  <a:ext uri="{FF2B5EF4-FFF2-40B4-BE49-F238E27FC236}">
                    <a16:creationId xmlns:a16="http://schemas.microsoft.com/office/drawing/2014/main" id="{1E15AEB7-ABDA-4537-813E-4E8543A2D4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4" y="939"/>
                <a:ext cx="100" cy="65"/>
              </a:xfrm>
              <a:custGeom>
                <a:avLst/>
                <a:gdLst>
                  <a:gd name="T0" fmla="*/ 0 w 37"/>
                  <a:gd name="T1" fmla="*/ 12 h 24"/>
                  <a:gd name="T2" fmla="*/ 36 w 37"/>
                  <a:gd name="T3" fmla="*/ 6 h 24"/>
                  <a:gd name="T4" fmla="*/ 1 w 37"/>
                  <a:gd name="T5" fmla="*/ 24 h 24"/>
                  <a:gd name="T6" fmla="*/ 0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0" y="12"/>
                    </a:moveTo>
                    <a:cubicBezTo>
                      <a:pt x="0" y="12"/>
                      <a:pt x="34" y="0"/>
                      <a:pt x="36" y="6"/>
                    </a:cubicBezTo>
                    <a:cubicBezTo>
                      <a:pt x="37" y="10"/>
                      <a:pt x="15" y="22"/>
                      <a:pt x="1" y="24"/>
                    </a:cubicBezTo>
                    <a:lnTo>
                      <a:pt x="0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35">
                <a:extLst>
                  <a:ext uri="{FF2B5EF4-FFF2-40B4-BE49-F238E27FC236}">
                    <a16:creationId xmlns:a16="http://schemas.microsoft.com/office/drawing/2014/main" id="{956525D2-2B55-459E-A882-C5D0823CC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" y="864"/>
                <a:ext cx="100" cy="81"/>
              </a:xfrm>
              <a:custGeom>
                <a:avLst/>
                <a:gdLst>
                  <a:gd name="T0" fmla="*/ 0 w 37"/>
                  <a:gd name="T1" fmla="*/ 18 h 30"/>
                  <a:gd name="T2" fmla="*/ 35 w 37"/>
                  <a:gd name="T3" fmla="*/ 6 h 30"/>
                  <a:gd name="T4" fmla="*/ 4 w 37"/>
                  <a:gd name="T5" fmla="*/ 30 h 30"/>
                  <a:gd name="T6" fmla="*/ 0 w 37"/>
                  <a:gd name="T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0">
                    <a:moveTo>
                      <a:pt x="0" y="18"/>
                    </a:moveTo>
                    <a:cubicBezTo>
                      <a:pt x="0" y="18"/>
                      <a:pt x="31" y="0"/>
                      <a:pt x="35" y="6"/>
                    </a:cubicBezTo>
                    <a:cubicBezTo>
                      <a:pt x="37" y="9"/>
                      <a:pt x="17" y="26"/>
                      <a:pt x="4" y="30"/>
                    </a:cubicBez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36">
                <a:extLst>
                  <a:ext uri="{FF2B5EF4-FFF2-40B4-BE49-F238E27FC236}">
                    <a16:creationId xmlns:a16="http://schemas.microsoft.com/office/drawing/2014/main" id="{F7681614-5F62-4BE5-B432-CA76E8FEF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2" y="799"/>
                <a:ext cx="91" cy="89"/>
              </a:xfrm>
              <a:custGeom>
                <a:avLst/>
                <a:gdLst>
                  <a:gd name="T0" fmla="*/ 0 w 34"/>
                  <a:gd name="T1" fmla="*/ 22 h 33"/>
                  <a:gd name="T2" fmla="*/ 32 w 34"/>
                  <a:gd name="T3" fmla="*/ 5 h 33"/>
                  <a:gd name="T4" fmla="*/ 6 w 34"/>
                  <a:gd name="T5" fmla="*/ 33 h 33"/>
                  <a:gd name="T6" fmla="*/ 0 w 34"/>
                  <a:gd name="T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3">
                    <a:moveTo>
                      <a:pt x="0" y="22"/>
                    </a:moveTo>
                    <a:cubicBezTo>
                      <a:pt x="0" y="22"/>
                      <a:pt x="28" y="0"/>
                      <a:pt x="32" y="5"/>
                    </a:cubicBezTo>
                    <a:cubicBezTo>
                      <a:pt x="34" y="8"/>
                      <a:pt x="18" y="27"/>
                      <a:pt x="6" y="33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37">
                <a:extLst>
                  <a:ext uri="{FF2B5EF4-FFF2-40B4-BE49-F238E27FC236}">
                    <a16:creationId xmlns:a16="http://schemas.microsoft.com/office/drawing/2014/main" id="{E28E549E-DA09-419A-8B4F-F87D48747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" y="740"/>
                <a:ext cx="84" cy="100"/>
              </a:xfrm>
              <a:custGeom>
                <a:avLst/>
                <a:gdLst>
                  <a:gd name="T0" fmla="*/ 0 w 31"/>
                  <a:gd name="T1" fmla="*/ 28 h 37"/>
                  <a:gd name="T2" fmla="*/ 28 w 31"/>
                  <a:gd name="T3" fmla="*/ 5 h 37"/>
                  <a:gd name="T4" fmla="*/ 7 w 31"/>
                  <a:gd name="T5" fmla="*/ 37 h 37"/>
                  <a:gd name="T6" fmla="*/ 0 w 31"/>
                  <a:gd name="T7" fmla="*/ 2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0" y="28"/>
                    </a:moveTo>
                    <a:cubicBezTo>
                      <a:pt x="0" y="28"/>
                      <a:pt x="23" y="0"/>
                      <a:pt x="28" y="5"/>
                    </a:cubicBezTo>
                    <a:cubicBezTo>
                      <a:pt x="31" y="7"/>
                      <a:pt x="18" y="29"/>
                      <a:pt x="7" y="37"/>
                    </a:cubicBez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38">
                <a:extLst>
                  <a:ext uri="{FF2B5EF4-FFF2-40B4-BE49-F238E27FC236}">
                    <a16:creationId xmlns:a16="http://schemas.microsoft.com/office/drawing/2014/main" id="{2418F9A3-04AC-492C-877C-2CD030C5C9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697"/>
                <a:ext cx="72" cy="105"/>
              </a:xfrm>
              <a:custGeom>
                <a:avLst/>
                <a:gdLst>
                  <a:gd name="T0" fmla="*/ 0 w 27"/>
                  <a:gd name="T1" fmla="*/ 31 h 39"/>
                  <a:gd name="T2" fmla="*/ 24 w 27"/>
                  <a:gd name="T3" fmla="*/ 3 h 39"/>
                  <a:gd name="T4" fmla="*/ 9 w 27"/>
                  <a:gd name="T5" fmla="*/ 39 h 39"/>
                  <a:gd name="T6" fmla="*/ 0 w 27"/>
                  <a:gd name="T7" fmla="*/ 3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0" y="31"/>
                    </a:moveTo>
                    <a:cubicBezTo>
                      <a:pt x="0" y="31"/>
                      <a:pt x="18" y="0"/>
                      <a:pt x="24" y="3"/>
                    </a:cubicBezTo>
                    <a:cubicBezTo>
                      <a:pt x="27" y="5"/>
                      <a:pt x="18" y="29"/>
                      <a:pt x="9" y="39"/>
                    </a:cubicBezTo>
                    <a:lnTo>
                      <a:pt x="0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39">
                <a:extLst>
                  <a:ext uri="{FF2B5EF4-FFF2-40B4-BE49-F238E27FC236}">
                    <a16:creationId xmlns:a16="http://schemas.microsoft.com/office/drawing/2014/main" id="{91F57F8C-F497-4538-AD6C-EF48CF477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662"/>
                <a:ext cx="59" cy="111"/>
              </a:xfrm>
              <a:custGeom>
                <a:avLst/>
                <a:gdLst>
                  <a:gd name="T0" fmla="*/ 0 w 22"/>
                  <a:gd name="T1" fmla="*/ 34 h 41"/>
                  <a:gd name="T2" fmla="*/ 19 w 22"/>
                  <a:gd name="T3" fmla="*/ 3 h 41"/>
                  <a:gd name="T4" fmla="*/ 10 w 22"/>
                  <a:gd name="T5" fmla="*/ 41 h 41"/>
                  <a:gd name="T6" fmla="*/ 0 w 22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1">
                    <a:moveTo>
                      <a:pt x="0" y="34"/>
                    </a:moveTo>
                    <a:cubicBezTo>
                      <a:pt x="0" y="34"/>
                      <a:pt x="13" y="0"/>
                      <a:pt x="19" y="3"/>
                    </a:cubicBezTo>
                    <a:cubicBezTo>
                      <a:pt x="22" y="4"/>
                      <a:pt x="18" y="29"/>
                      <a:pt x="10" y="41"/>
                    </a:cubicBezTo>
                    <a:lnTo>
                      <a:pt x="0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40">
                <a:extLst>
                  <a:ext uri="{FF2B5EF4-FFF2-40B4-BE49-F238E27FC236}">
                    <a16:creationId xmlns:a16="http://schemas.microsoft.com/office/drawing/2014/main" id="{0F415571-0B31-4B63-8856-19CFFFDD14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644"/>
                <a:ext cx="44" cy="107"/>
              </a:xfrm>
              <a:custGeom>
                <a:avLst/>
                <a:gdLst>
                  <a:gd name="T0" fmla="*/ 0 w 16"/>
                  <a:gd name="T1" fmla="*/ 36 h 40"/>
                  <a:gd name="T2" fmla="*/ 13 w 16"/>
                  <a:gd name="T3" fmla="*/ 2 h 40"/>
                  <a:gd name="T4" fmla="*/ 11 w 16"/>
                  <a:gd name="T5" fmla="*/ 40 h 40"/>
                  <a:gd name="T6" fmla="*/ 0 w 16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0">
                    <a:moveTo>
                      <a:pt x="0" y="36"/>
                    </a:moveTo>
                    <a:cubicBezTo>
                      <a:pt x="0" y="36"/>
                      <a:pt x="6" y="0"/>
                      <a:pt x="13" y="2"/>
                    </a:cubicBezTo>
                    <a:cubicBezTo>
                      <a:pt x="16" y="2"/>
                      <a:pt x="16" y="28"/>
                      <a:pt x="11" y="40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41">
                <a:extLst>
                  <a:ext uri="{FF2B5EF4-FFF2-40B4-BE49-F238E27FC236}">
                    <a16:creationId xmlns:a16="http://schemas.microsoft.com/office/drawing/2014/main" id="{5B932FE8-1B25-4F41-BA1A-DD9CEA5F9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" y="641"/>
                <a:ext cx="41" cy="102"/>
              </a:xfrm>
              <a:custGeom>
                <a:avLst/>
                <a:gdLst>
                  <a:gd name="T0" fmla="*/ 0 w 15"/>
                  <a:gd name="T1" fmla="*/ 36 h 38"/>
                  <a:gd name="T2" fmla="*/ 7 w 15"/>
                  <a:gd name="T3" fmla="*/ 0 h 38"/>
                  <a:gd name="T4" fmla="*/ 12 w 15"/>
                  <a:gd name="T5" fmla="*/ 38 h 38"/>
                  <a:gd name="T6" fmla="*/ 0 w 15"/>
                  <a:gd name="T7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8">
                    <a:moveTo>
                      <a:pt x="0" y="36"/>
                    </a:moveTo>
                    <a:cubicBezTo>
                      <a:pt x="0" y="36"/>
                      <a:pt x="0" y="0"/>
                      <a:pt x="7" y="0"/>
                    </a:cubicBezTo>
                    <a:cubicBezTo>
                      <a:pt x="11" y="0"/>
                      <a:pt x="15" y="25"/>
                      <a:pt x="12" y="38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42">
                <a:extLst>
                  <a:ext uri="{FF2B5EF4-FFF2-40B4-BE49-F238E27FC236}">
                    <a16:creationId xmlns:a16="http://schemas.microsoft.com/office/drawing/2014/main" id="{CE140E76-125D-4A49-8AD2-0921CD9487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8" y="668"/>
                <a:ext cx="906" cy="903"/>
              </a:xfrm>
              <a:custGeom>
                <a:avLst/>
                <a:gdLst>
                  <a:gd name="T0" fmla="*/ 322 w 337"/>
                  <a:gd name="T1" fmla="*/ 142 h 336"/>
                  <a:gd name="T2" fmla="*/ 142 w 337"/>
                  <a:gd name="T3" fmla="*/ 14 h 336"/>
                  <a:gd name="T4" fmla="*/ 15 w 337"/>
                  <a:gd name="T5" fmla="*/ 194 h 336"/>
                  <a:gd name="T6" fmla="*/ 195 w 337"/>
                  <a:gd name="T7" fmla="*/ 322 h 336"/>
                  <a:gd name="T8" fmla="*/ 322 w 337"/>
                  <a:gd name="T9" fmla="*/ 142 h 336"/>
                  <a:gd name="T10" fmla="*/ 202 w 337"/>
                  <a:gd name="T11" fmla="*/ 34 h 336"/>
                  <a:gd name="T12" fmla="*/ 300 w 337"/>
                  <a:gd name="T13" fmla="*/ 129 h 336"/>
                  <a:gd name="T14" fmla="*/ 248 w 337"/>
                  <a:gd name="T15" fmla="*/ 138 h 336"/>
                  <a:gd name="T16" fmla="*/ 242 w 337"/>
                  <a:gd name="T17" fmla="*/ 135 h 336"/>
                  <a:gd name="T18" fmla="*/ 198 w 337"/>
                  <a:gd name="T19" fmla="*/ 93 h 336"/>
                  <a:gd name="T20" fmla="*/ 195 w 337"/>
                  <a:gd name="T21" fmla="*/ 88 h 336"/>
                  <a:gd name="T22" fmla="*/ 202 w 337"/>
                  <a:gd name="T23" fmla="*/ 34 h 336"/>
                  <a:gd name="T24" fmla="*/ 129 w 337"/>
                  <a:gd name="T25" fmla="*/ 36 h 336"/>
                  <a:gd name="T26" fmla="*/ 139 w 337"/>
                  <a:gd name="T27" fmla="*/ 89 h 336"/>
                  <a:gd name="T28" fmla="*/ 136 w 337"/>
                  <a:gd name="T29" fmla="*/ 94 h 336"/>
                  <a:gd name="T30" fmla="*/ 94 w 337"/>
                  <a:gd name="T31" fmla="*/ 138 h 336"/>
                  <a:gd name="T32" fmla="*/ 89 w 337"/>
                  <a:gd name="T33" fmla="*/ 141 h 336"/>
                  <a:gd name="T34" fmla="*/ 35 w 337"/>
                  <a:gd name="T35" fmla="*/ 134 h 336"/>
                  <a:gd name="T36" fmla="*/ 129 w 337"/>
                  <a:gd name="T37" fmla="*/ 36 h 336"/>
                  <a:gd name="T38" fmla="*/ 135 w 337"/>
                  <a:gd name="T39" fmla="*/ 301 h 336"/>
                  <a:gd name="T40" fmla="*/ 37 w 337"/>
                  <a:gd name="T41" fmla="*/ 207 h 336"/>
                  <a:gd name="T42" fmla="*/ 89 w 337"/>
                  <a:gd name="T43" fmla="*/ 197 h 336"/>
                  <a:gd name="T44" fmla="*/ 95 w 337"/>
                  <a:gd name="T45" fmla="*/ 200 h 336"/>
                  <a:gd name="T46" fmla="*/ 139 w 337"/>
                  <a:gd name="T47" fmla="*/ 242 h 336"/>
                  <a:gd name="T48" fmla="*/ 142 w 337"/>
                  <a:gd name="T49" fmla="*/ 247 h 336"/>
                  <a:gd name="T50" fmla="*/ 135 w 337"/>
                  <a:gd name="T51" fmla="*/ 301 h 336"/>
                  <a:gd name="T52" fmla="*/ 168 w 337"/>
                  <a:gd name="T53" fmla="*/ 215 h 336"/>
                  <a:gd name="T54" fmla="*/ 121 w 337"/>
                  <a:gd name="T55" fmla="*/ 168 h 336"/>
                  <a:gd name="T56" fmla="*/ 168 w 337"/>
                  <a:gd name="T57" fmla="*/ 120 h 336"/>
                  <a:gd name="T58" fmla="*/ 216 w 337"/>
                  <a:gd name="T59" fmla="*/ 168 h 336"/>
                  <a:gd name="T60" fmla="*/ 168 w 337"/>
                  <a:gd name="T61" fmla="*/ 215 h 336"/>
                  <a:gd name="T62" fmla="*/ 208 w 337"/>
                  <a:gd name="T63" fmla="*/ 299 h 336"/>
                  <a:gd name="T64" fmla="*/ 198 w 337"/>
                  <a:gd name="T65" fmla="*/ 247 h 336"/>
                  <a:gd name="T66" fmla="*/ 201 w 337"/>
                  <a:gd name="T67" fmla="*/ 241 h 336"/>
                  <a:gd name="T68" fmla="*/ 243 w 337"/>
                  <a:gd name="T69" fmla="*/ 198 h 336"/>
                  <a:gd name="T70" fmla="*/ 248 w 337"/>
                  <a:gd name="T71" fmla="*/ 194 h 336"/>
                  <a:gd name="T72" fmla="*/ 302 w 337"/>
                  <a:gd name="T73" fmla="*/ 201 h 336"/>
                  <a:gd name="T74" fmla="*/ 208 w 337"/>
                  <a:gd name="T75" fmla="*/ 29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7" h="336">
                    <a:moveTo>
                      <a:pt x="322" y="142"/>
                    </a:moveTo>
                    <a:cubicBezTo>
                      <a:pt x="308" y="57"/>
                      <a:pt x="227" y="0"/>
                      <a:pt x="142" y="14"/>
                    </a:cubicBezTo>
                    <a:cubicBezTo>
                      <a:pt x="57" y="29"/>
                      <a:pt x="0" y="109"/>
                      <a:pt x="15" y="194"/>
                    </a:cubicBezTo>
                    <a:cubicBezTo>
                      <a:pt x="29" y="279"/>
                      <a:pt x="110" y="336"/>
                      <a:pt x="195" y="322"/>
                    </a:cubicBezTo>
                    <a:cubicBezTo>
                      <a:pt x="280" y="307"/>
                      <a:pt x="337" y="227"/>
                      <a:pt x="322" y="142"/>
                    </a:cubicBezTo>
                    <a:moveTo>
                      <a:pt x="202" y="34"/>
                    </a:moveTo>
                    <a:cubicBezTo>
                      <a:pt x="283" y="55"/>
                      <a:pt x="300" y="129"/>
                      <a:pt x="300" y="129"/>
                    </a:cubicBezTo>
                    <a:cubicBezTo>
                      <a:pt x="300" y="129"/>
                      <a:pt x="251" y="138"/>
                      <a:pt x="248" y="138"/>
                    </a:cubicBezTo>
                    <a:cubicBezTo>
                      <a:pt x="244" y="139"/>
                      <a:pt x="242" y="135"/>
                      <a:pt x="242" y="135"/>
                    </a:cubicBezTo>
                    <a:cubicBezTo>
                      <a:pt x="228" y="104"/>
                      <a:pt x="202" y="94"/>
                      <a:pt x="198" y="93"/>
                    </a:cubicBezTo>
                    <a:cubicBezTo>
                      <a:pt x="195" y="92"/>
                      <a:pt x="195" y="88"/>
                      <a:pt x="195" y="88"/>
                    </a:cubicBezTo>
                    <a:lnTo>
                      <a:pt x="202" y="34"/>
                    </a:lnTo>
                    <a:close/>
                    <a:moveTo>
                      <a:pt x="129" y="36"/>
                    </a:moveTo>
                    <a:cubicBezTo>
                      <a:pt x="129" y="36"/>
                      <a:pt x="138" y="85"/>
                      <a:pt x="139" y="89"/>
                    </a:cubicBezTo>
                    <a:cubicBezTo>
                      <a:pt x="140" y="92"/>
                      <a:pt x="136" y="94"/>
                      <a:pt x="136" y="94"/>
                    </a:cubicBezTo>
                    <a:cubicBezTo>
                      <a:pt x="105" y="108"/>
                      <a:pt x="95" y="134"/>
                      <a:pt x="94" y="138"/>
                    </a:cubicBezTo>
                    <a:cubicBezTo>
                      <a:pt x="93" y="141"/>
                      <a:pt x="89" y="141"/>
                      <a:pt x="89" y="141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55" y="53"/>
                      <a:pt x="129" y="36"/>
                      <a:pt x="129" y="36"/>
                    </a:cubicBezTo>
                    <a:moveTo>
                      <a:pt x="135" y="301"/>
                    </a:moveTo>
                    <a:cubicBezTo>
                      <a:pt x="54" y="281"/>
                      <a:pt x="37" y="207"/>
                      <a:pt x="37" y="207"/>
                    </a:cubicBezTo>
                    <a:cubicBezTo>
                      <a:pt x="37" y="207"/>
                      <a:pt x="86" y="198"/>
                      <a:pt x="89" y="197"/>
                    </a:cubicBezTo>
                    <a:cubicBezTo>
                      <a:pt x="92" y="196"/>
                      <a:pt x="95" y="200"/>
                      <a:pt x="95" y="200"/>
                    </a:cubicBezTo>
                    <a:cubicBezTo>
                      <a:pt x="109" y="232"/>
                      <a:pt x="135" y="242"/>
                      <a:pt x="139" y="242"/>
                    </a:cubicBezTo>
                    <a:cubicBezTo>
                      <a:pt x="142" y="243"/>
                      <a:pt x="142" y="247"/>
                      <a:pt x="142" y="247"/>
                    </a:cubicBezTo>
                    <a:lnTo>
                      <a:pt x="135" y="301"/>
                    </a:lnTo>
                    <a:close/>
                    <a:moveTo>
                      <a:pt x="168" y="215"/>
                    </a:moveTo>
                    <a:cubicBezTo>
                      <a:pt x="142" y="215"/>
                      <a:pt x="121" y="194"/>
                      <a:pt x="121" y="168"/>
                    </a:cubicBezTo>
                    <a:cubicBezTo>
                      <a:pt x="121" y="141"/>
                      <a:pt x="142" y="120"/>
                      <a:pt x="168" y="120"/>
                    </a:cubicBezTo>
                    <a:cubicBezTo>
                      <a:pt x="195" y="120"/>
                      <a:pt x="216" y="141"/>
                      <a:pt x="216" y="168"/>
                    </a:cubicBezTo>
                    <a:cubicBezTo>
                      <a:pt x="216" y="194"/>
                      <a:pt x="195" y="215"/>
                      <a:pt x="168" y="215"/>
                    </a:cubicBezTo>
                    <a:moveTo>
                      <a:pt x="208" y="299"/>
                    </a:moveTo>
                    <a:cubicBezTo>
                      <a:pt x="208" y="299"/>
                      <a:pt x="199" y="250"/>
                      <a:pt x="198" y="247"/>
                    </a:cubicBezTo>
                    <a:cubicBezTo>
                      <a:pt x="197" y="244"/>
                      <a:pt x="201" y="241"/>
                      <a:pt x="201" y="241"/>
                    </a:cubicBezTo>
                    <a:cubicBezTo>
                      <a:pt x="232" y="227"/>
                      <a:pt x="242" y="201"/>
                      <a:pt x="243" y="198"/>
                    </a:cubicBezTo>
                    <a:cubicBezTo>
                      <a:pt x="244" y="194"/>
                      <a:pt x="248" y="194"/>
                      <a:pt x="248" y="194"/>
                    </a:cubicBezTo>
                    <a:cubicBezTo>
                      <a:pt x="302" y="201"/>
                      <a:pt x="302" y="201"/>
                      <a:pt x="302" y="201"/>
                    </a:cubicBezTo>
                    <a:cubicBezTo>
                      <a:pt x="282" y="282"/>
                      <a:pt x="208" y="299"/>
                      <a:pt x="208" y="2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3" name="Group 4">
              <a:extLst>
                <a:ext uri="{FF2B5EF4-FFF2-40B4-BE49-F238E27FC236}">
                  <a16:creationId xmlns:a16="http://schemas.microsoft.com/office/drawing/2014/main" id="{6F65FBC1-FFF0-465F-85F8-55B810855B6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84390" y="3082362"/>
              <a:ext cx="210516" cy="210516"/>
              <a:chOff x="5241" y="641"/>
              <a:chExt cx="957" cy="957"/>
            </a:xfrm>
            <a:solidFill>
              <a:schemeClr val="accent4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4" name="Oval 5">
                <a:extLst>
                  <a:ext uri="{FF2B5EF4-FFF2-40B4-BE49-F238E27FC236}">
                    <a16:creationId xmlns:a16="http://schemas.microsoft.com/office/drawing/2014/main" id="{69E63C92-848A-469E-B337-2E30FF08D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9" y="1047"/>
                <a:ext cx="143" cy="14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6">
                <a:extLst>
                  <a:ext uri="{FF2B5EF4-FFF2-40B4-BE49-F238E27FC236}">
                    <a16:creationId xmlns:a16="http://schemas.microsoft.com/office/drawing/2014/main" id="{D7EF2259-ED19-4A80-82D1-7860A2953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0" y="646"/>
                <a:ext cx="51" cy="102"/>
              </a:xfrm>
              <a:custGeom>
                <a:avLst/>
                <a:gdLst>
                  <a:gd name="T0" fmla="*/ 6 w 19"/>
                  <a:gd name="T1" fmla="*/ 37 h 38"/>
                  <a:gd name="T2" fmla="*/ 7 w 19"/>
                  <a:gd name="T3" fmla="*/ 0 h 38"/>
                  <a:gd name="T4" fmla="*/ 18 w 19"/>
                  <a:gd name="T5" fmla="*/ 38 h 38"/>
                  <a:gd name="T6" fmla="*/ 6 w 19"/>
                  <a:gd name="T7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38">
                    <a:moveTo>
                      <a:pt x="6" y="37"/>
                    </a:moveTo>
                    <a:cubicBezTo>
                      <a:pt x="6" y="37"/>
                      <a:pt x="0" y="2"/>
                      <a:pt x="7" y="0"/>
                    </a:cubicBezTo>
                    <a:cubicBezTo>
                      <a:pt x="11" y="0"/>
                      <a:pt x="19" y="24"/>
                      <a:pt x="18" y="38"/>
                    </a:cubicBezTo>
                    <a:lnTo>
                      <a:pt x="6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7">
                <a:extLst>
                  <a:ext uri="{FF2B5EF4-FFF2-40B4-BE49-F238E27FC236}">
                    <a16:creationId xmlns:a16="http://schemas.microsoft.com/office/drawing/2014/main" id="{31FD93E8-B8E6-4C0E-933F-154390BB3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" y="665"/>
                <a:ext cx="64" cy="102"/>
              </a:xfrm>
              <a:custGeom>
                <a:avLst/>
                <a:gdLst>
                  <a:gd name="T0" fmla="*/ 12 w 24"/>
                  <a:gd name="T1" fmla="*/ 38 h 38"/>
                  <a:gd name="T2" fmla="*/ 6 w 24"/>
                  <a:gd name="T3" fmla="*/ 1 h 38"/>
                  <a:gd name="T4" fmla="*/ 24 w 24"/>
                  <a:gd name="T5" fmla="*/ 36 h 38"/>
                  <a:gd name="T6" fmla="*/ 12 w 24"/>
                  <a:gd name="T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8">
                    <a:moveTo>
                      <a:pt x="12" y="38"/>
                    </a:moveTo>
                    <a:cubicBezTo>
                      <a:pt x="12" y="38"/>
                      <a:pt x="0" y="4"/>
                      <a:pt x="6" y="1"/>
                    </a:cubicBezTo>
                    <a:cubicBezTo>
                      <a:pt x="10" y="0"/>
                      <a:pt x="22" y="22"/>
                      <a:pt x="24" y="36"/>
                    </a:cubicBezTo>
                    <a:lnTo>
                      <a:pt x="12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8">
                <a:extLst>
                  <a:ext uri="{FF2B5EF4-FFF2-40B4-BE49-F238E27FC236}">
                    <a16:creationId xmlns:a16="http://schemas.microsoft.com/office/drawing/2014/main" id="{A2F507A7-2D53-4F7F-8733-3058537E8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" y="700"/>
                <a:ext cx="78" cy="97"/>
              </a:xfrm>
              <a:custGeom>
                <a:avLst/>
                <a:gdLst>
                  <a:gd name="T0" fmla="*/ 18 w 29"/>
                  <a:gd name="T1" fmla="*/ 36 h 36"/>
                  <a:gd name="T2" fmla="*/ 6 w 29"/>
                  <a:gd name="T3" fmla="*/ 1 h 36"/>
                  <a:gd name="T4" fmla="*/ 29 w 29"/>
                  <a:gd name="T5" fmla="*/ 32 h 36"/>
                  <a:gd name="T6" fmla="*/ 18 w 29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6">
                    <a:moveTo>
                      <a:pt x="18" y="36"/>
                    </a:moveTo>
                    <a:cubicBezTo>
                      <a:pt x="18" y="36"/>
                      <a:pt x="0" y="5"/>
                      <a:pt x="6" y="1"/>
                    </a:cubicBezTo>
                    <a:cubicBezTo>
                      <a:pt x="9" y="0"/>
                      <a:pt x="25" y="19"/>
                      <a:pt x="29" y="32"/>
                    </a:cubicBezTo>
                    <a:lnTo>
                      <a:pt x="1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9">
                <a:extLst>
                  <a:ext uri="{FF2B5EF4-FFF2-40B4-BE49-F238E27FC236}">
                    <a16:creationId xmlns:a16="http://schemas.microsoft.com/office/drawing/2014/main" id="{49D1235A-2742-400B-B5CE-8A27FE0CB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9" y="746"/>
                <a:ext cx="92" cy="91"/>
              </a:xfrm>
              <a:custGeom>
                <a:avLst/>
                <a:gdLst>
                  <a:gd name="T0" fmla="*/ 23 w 34"/>
                  <a:gd name="T1" fmla="*/ 34 h 34"/>
                  <a:gd name="T2" fmla="*/ 6 w 34"/>
                  <a:gd name="T3" fmla="*/ 2 h 34"/>
                  <a:gd name="T4" fmla="*/ 34 w 34"/>
                  <a:gd name="T5" fmla="*/ 29 h 34"/>
                  <a:gd name="T6" fmla="*/ 23 w 34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4">
                    <a:moveTo>
                      <a:pt x="23" y="34"/>
                    </a:moveTo>
                    <a:cubicBezTo>
                      <a:pt x="23" y="34"/>
                      <a:pt x="0" y="6"/>
                      <a:pt x="6" y="2"/>
                    </a:cubicBezTo>
                    <a:cubicBezTo>
                      <a:pt x="8" y="0"/>
                      <a:pt x="28" y="16"/>
                      <a:pt x="34" y="29"/>
                    </a:cubicBezTo>
                    <a:lnTo>
                      <a:pt x="23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10">
                <a:extLst>
                  <a:ext uri="{FF2B5EF4-FFF2-40B4-BE49-F238E27FC236}">
                    <a16:creationId xmlns:a16="http://schemas.microsoft.com/office/drawing/2014/main" id="{BF9EF94F-E0EA-4B63-92BD-AD773977F8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3" y="802"/>
                <a:ext cx="99" cy="86"/>
              </a:xfrm>
              <a:custGeom>
                <a:avLst/>
                <a:gdLst>
                  <a:gd name="T0" fmla="*/ 28 w 37"/>
                  <a:gd name="T1" fmla="*/ 32 h 32"/>
                  <a:gd name="T2" fmla="*/ 5 w 37"/>
                  <a:gd name="T3" fmla="*/ 3 h 32"/>
                  <a:gd name="T4" fmla="*/ 37 w 37"/>
                  <a:gd name="T5" fmla="*/ 24 h 32"/>
                  <a:gd name="T6" fmla="*/ 28 w 37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2">
                    <a:moveTo>
                      <a:pt x="28" y="32"/>
                    </a:moveTo>
                    <a:cubicBezTo>
                      <a:pt x="28" y="32"/>
                      <a:pt x="0" y="8"/>
                      <a:pt x="5" y="3"/>
                    </a:cubicBezTo>
                    <a:cubicBezTo>
                      <a:pt x="7" y="0"/>
                      <a:pt x="29" y="13"/>
                      <a:pt x="37" y="24"/>
                    </a:cubicBezTo>
                    <a:lnTo>
                      <a:pt x="28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11">
                <a:extLst>
                  <a:ext uri="{FF2B5EF4-FFF2-40B4-BE49-F238E27FC236}">
                    <a16:creationId xmlns:a16="http://schemas.microsoft.com/office/drawing/2014/main" id="{A78F5924-A615-4343-BF06-3C300C211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869"/>
                <a:ext cx="105" cy="73"/>
              </a:xfrm>
              <a:custGeom>
                <a:avLst/>
                <a:gdLst>
                  <a:gd name="T0" fmla="*/ 31 w 39"/>
                  <a:gd name="T1" fmla="*/ 27 h 27"/>
                  <a:gd name="T2" fmla="*/ 4 w 39"/>
                  <a:gd name="T3" fmla="*/ 3 h 27"/>
                  <a:gd name="T4" fmla="*/ 39 w 39"/>
                  <a:gd name="T5" fmla="*/ 18 h 27"/>
                  <a:gd name="T6" fmla="*/ 31 w 39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7">
                    <a:moveTo>
                      <a:pt x="31" y="27"/>
                    </a:moveTo>
                    <a:cubicBezTo>
                      <a:pt x="31" y="27"/>
                      <a:pt x="0" y="9"/>
                      <a:pt x="4" y="3"/>
                    </a:cubicBezTo>
                    <a:cubicBezTo>
                      <a:pt x="5" y="0"/>
                      <a:pt x="29" y="9"/>
                      <a:pt x="39" y="18"/>
                    </a:cubicBezTo>
                    <a:lnTo>
                      <a:pt x="31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Freeform 12">
                <a:extLst>
                  <a:ext uri="{FF2B5EF4-FFF2-40B4-BE49-F238E27FC236}">
                    <a16:creationId xmlns:a16="http://schemas.microsoft.com/office/drawing/2014/main" id="{DB9F7587-4000-4471-BAC5-163898C03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5" y="945"/>
                <a:ext cx="108" cy="59"/>
              </a:xfrm>
              <a:custGeom>
                <a:avLst/>
                <a:gdLst>
                  <a:gd name="T0" fmla="*/ 34 w 40"/>
                  <a:gd name="T1" fmla="*/ 22 h 22"/>
                  <a:gd name="T2" fmla="*/ 2 w 40"/>
                  <a:gd name="T3" fmla="*/ 3 h 22"/>
                  <a:gd name="T4" fmla="*/ 40 w 40"/>
                  <a:gd name="T5" fmla="*/ 12 h 22"/>
                  <a:gd name="T6" fmla="*/ 34 w 4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2">
                    <a:moveTo>
                      <a:pt x="34" y="22"/>
                    </a:moveTo>
                    <a:cubicBezTo>
                      <a:pt x="34" y="22"/>
                      <a:pt x="0" y="10"/>
                      <a:pt x="2" y="3"/>
                    </a:cubicBezTo>
                    <a:cubicBezTo>
                      <a:pt x="4" y="0"/>
                      <a:pt x="29" y="4"/>
                      <a:pt x="40" y="12"/>
                    </a:cubicBezTo>
                    <a:lnTo>
                      <a:pt x="34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13">
                <a:extLst>
                  <a:ext uri="{FF2B5EF4-FFF2-40B4-BE49-F238E27FC236}">
                    <a16:creationId xmlns:a16="http://schemas.microsoft.com/office/drawing/2014/main" id="{65E36BF0-5701-4730-AB6C-D9181DEEB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025"/>
                <a:ext cx="108" cy="46"/>
              </a:xfrm>
              <a:custGeom>
                <a:avLst/>
                <a:gdLst>
                  <a:gd name="T0" fmla="*/ 36 w 40"/>
                  <a:gd name="T1" fmla="*/ 17 h 17"/>
                  <a:gd name="T2" fmla="*/ 1 w 40"/>
                  <a:gd name="T3" fmla="*/ 3 h 17"/>
                  <a:gd name="T4" fmla="*/ 40 w 40"/>
                  <a:gd name="T5" fmla="*/ 5 h 17"/>
                  <a:gd name="T6" fmla="*/ 36 w 40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36" y="17"/>
                    </a:moveTo>
                    <a:cubicBezTo>
                      <a:pt x="36" y="17"/>
                      <a:pt x="0" y="10"/>
                      <a:pt x="1" y="3"/>
                    </a:cubicBezTo>
                    <a:cubicBezTo>
                      <a:pt x="2" y="0"/>
                      <a:pt x="27" y="0"/>
                      <a:pt x="40" y="5"/>
                    </a:cubicBezTo>
                    <a:lnTo>
                      <a:pt x="36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14">
                <a:extLst>
                  <a:ext uri="{FF2B5EF4-FFF2-40B4-BE49-F238E27FC236}">
                    <a16:creationId xmlns:a16="http://schemas.microsoft.com/office/drawing/2014/main" id="{157E3FC0-AF9E-487B-B25E-73AD9616C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1095"/>
                <a:ext cx="105" cy="41"/>
              </a:xfrm>
              <a:custGeom>
                <a:avLst/>
                <a:gdLst>
                  <a:gd name="T0" fmla="*/ 37 w 39"/>
                  <a:gd name="T1" fmla="*/ 15 h 15"/>
                  <a:gd name="T2" fmla="*/ 0 w 39"/>
                  <a:gd name="T3" fmla="*/ 8 h 15"/>
                  <a:gd name="T4" fmla="*/ 39 w 39"/>
                  <a:gd name="T5" fmla="*/ 3 h 15"/>
                  <a:gd name="T6" fmla="*/ 37 w 39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5">
                    <a:moveTo>
                      <a:pt x="37" y="15"/>
                    </a:moveTo>
                    <a:cubicBezTo>
                      <a:pt x="37" y="15"/>
                      <a:pt x="0" y="15"/>
                      <a:pt x="0" y="8"/>
                    </a:cubicBezTo>
                    <a:cubicBezTo>
                      <a:pt x="1" y="4"/>
                      <a:pt x="26" y="0"/>
                      <a:pt x="39" y="3"/>
                    </a:cubicBezTo>
                    <a:lnTo>
                      <a:pt x="3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15">
                <a:extLst>
                  <a:ext uri="{FF2B5EF4-FFF2-40B4-BE49-F238E27FC236}">
                    <a16:creationId xmlns:a16="http://schemas.microsoft.com/office/drawing/2014/main" id="{991F927E-ACB1-4E63-8462-983A651B5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6" y="1168"/>
                <a:ext cx="102" cy="51"/>
              </a:xfrm>
              <a:custGeom>
                <a:avLst/>
                <a:gdLst>
                  <a:gd name="T0" fmla="*/ 38 w 38"/>
                  <a:gd name="T1" fmla="*/ 13 h 19"/>
                  <a:gd name="T2" fmla="*/ 1 w 38"/>
                  <a:gd name="T3" fmla="*/ 12 h 19"/>
                  <a:gd name="T4" fmla="*/ 38 w 38"/>
                  <a:gd name="T5" fmla="*/ 1 h 19"/>
                  <a:gd name="T6" fmla="*/ 38 w 38"/>
                  <a:gd name="T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9">
                    <a:moveTo>
                      <a:pt x="38" y="13"/>
                    </a:moveTo>
                    <a:cubicBezTo>
                      <a:pt x="38" y="13"/>
                      <a:pt x="2" y="19"/>
                      <a:pt x="1" y="12"/>
                    </a:cubicBezTo>
                    <a:cubicBezTo>
                      <a:pt x="0" y="8"/>
                      <a:pt x="24" y="0"/>
                      <a:pt x="38" y="1"/>
                    </a:cubicBezTo>
                    <a:lnTo>
                      <a:pt x="38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16">
                <a:extLst>
                  <a:ext uri="{FF2B5EF4-FFF2-40B4-BE49-F238E27FC236}">
                    <a16:creationId xmlns:a16="http://schemas.microsoft.com/office/drawing/2014/main" id="{D60F73F0-66F8-4C62-BD35-A9B84D709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1232"/>
                <a:ext cx="99" cy="65"/>
              </a:xfrm>
              <a:custGeom>
                <a:avLst/>
                <a:gdLst>
                  <a:gd name="T0" fmla="*/ 37 w 37"/>
                  <a:gd name="T1" fmla="*/ 12 h 24"/>
                  <a:gd name="T2" fmla="*/ 1 w 37"/>
                  <a:gd name="T3" fmla="*/ 18 h 24"/>
                  <a:gd name="T4" fmla="*/ 36 w 37"/>
                  <a:gd name="T5" fmla="*/ 0 h 24"/>
                  <a:gd name="T6" fmla="*/ 37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37" y="12"/>
                    </a:moveTo>
                    <a:cubicBezTo>
                      <a:pt x="37" y="12"/>
                      <a:pt x="3" y="24"/>
                      <a:pt x="1" y="18"/>
                    </a:cubicBezTo>
                    <a:cubicBezTo>
                      <a:pt x="0" y="15"/>
                      <a:pt x="22" y="2"/>
                      <a:pt x="36" y="0"/>
                    </a:cubicBezTo>
                    <a:lnTo>
                      <a:pt x="3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17">
                <a:extLst>
                  <a:ext uri="{FF2B5EF4-FFF2-40B4-BE49-F238E27FC236}">
                    <a16:creationId xmlns:a16="http://schemas.microsoft.com/office/drawing/2014/main" id="{E20C17D8-B3B7-4340-AAD2-997914399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0" y="1294"/>
                <a:ext cx="99" cy="78"/>
              </a:xfrm>
              <a:custGeom>
                <a:avLst/>
                <a:gdLst>
                  <a:gd name="T0" fmla="*/ 37 w 37"/>
                  <a:gd name="T1" fmla="*/ 11 h 29"/>
                  <a:gd name="T2" fmla="*/ 2 w 37"/>
                  <a:gd name="T3" fmla="*/ 23 h 29"/>
                  <a:gd name="T4" fmla="*/ 33 w 37"/>
                  <a:gd name="T5" fmla="*/ 0 h 29"/>
                  <a:gd name="T6" fmla="*/ 37 w 37"/>
                  <a:gd name="T7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9">
                    <a:moveTo>
                      <a:pt x="37" y="11"/>
                    </a:moveTo>
                    <a:cubicBezTo>
                      <a:pt x="37" y="11"/>
                      <a:pt x="5" y="29"/>
                      <a:pt x="2" y="23"/>
                    </a:cubicBezTo>
                    <a:cubicBezTo>
                      <a:pt x="0" y="20"/>
                      <a:pt x="20" y="4"/>
                      <a:pt x="33" y="0"/>
                    </a:cubicBezTo>
                    <a:lnTo>
                      <a:pt x="3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18">
                <a:extLst>
                  <a:ext uri="{FF2B5EF4-FFF2-40B4-BE49-F238E27FC236}">
                    <a16:creationId xmlns:a16="http://schemas.microsoft.com/office/drawing/2014/main" id="{89802664-E0CC-44FD-B45A-5CC54B1A04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6" y="1348"/>
                <a:ext cx="94" cy="91"/>
              </a:xfrm>
              <a:custGeom>
                <a:avLst/>
                <a:gdLst>
                  <a:gd name="T0" fmla="*/ 35 w 35"/>
                  <a:gd name="T1" fmla="*/ 11 h 34"/>
                  <a:gd name="T2" fmla="*/ 3 w 35"/>
                  <a:gd name="T3" fmla="*/ 29 h 34"/>
                  <a:gd name="T4" fmla="*/ 29 w 35"/>
                  <a:gd name="T5" fmla="*/ 0 h 34"/>
                  <a:gd name="T6" fmla="*/ 35 w 35"/>
                  <a:gd name="T7" fmla="*/ 1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4">
                    <a:moveTo>
                      <a:pt x="35" y="11"/>
                    </a:moveTo>
                    <a:cubicBezTo>
                      <a:pt x="35" y="11"/>
                      <a:pt x="7" y="34"/>
                      <a:pt x="3" y="29"/>
                    </a:cubicBezTo>
                    <a:cubicBezTo>
                      <a:pt x="0" y="26"/>
                      <a:pt x="17" y="7"/>
                      <a:pt x="29" y="0"/>
                    </a:cubicBezTo>
                    <a:lnTo>
                      <a:pt x="35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Freeform 19">
                <a:extLst>
                  <a:ext uri="{FF2B5EF4-FFF2-40B4-BE49-F238E27FC236}">
                    <a16:creationId xmlns:a16="http://schemas.microsoft.com/office/drawing/2014/main" id="{D7B5A9E0-E91F-4B0D-963F-36F88C031D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5" y="1396"/>
                <a:ext cx="83" cy="100"/>
              </a:xfrm>
              <a:custGeom>
                <a:avLst/>
                <a:gdLst>
                  <a:gd name="T0" fmla="*/ 31 w 31"/>
                  <a:gd name="T1" fmla="*/ 10 h 37"/>
                  <a:gd name="T2" fmla="*/ 3 w 31"/>
                  <a:gd name="T3" fmla="*/ 33 h 37"/>
                  <a:gd name="T4" fmla="*/ 24 w 31"/>
                  <a:gd name="T5" fmla="*/ 0 h 37"/>
                  <a:gd name="T6" fmla="*/ 31 w 31"/>
                  <a:gd name="T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31" y="10"/>
                    </a:moveTo>
                    <a:cubicBezTo>
                      <a:pt x="31" y="10"/>
                      <a:pt x="8" y="37"/>
                      <a:pt x="3" y="33"/>
                    </a:cubicBezTo>
                    <a:cubicBezTo>
                      <a:pt x="0" y="30"/>
                      <a:pt x="13" y="8"/>
                      <a:pt x="24" y="0"/>
                    </a:cubicBezTo>
                    <a:lnTo>
                      <a:pt x="31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9" name="Freeform 20">
                <a:extLst>
                  <a:ext uri="{FF2B5EF4-FFF2-40B4-BE49-F238E27FC236}">
                    <a16:creationId xmlns:a16="http://schemas.microsoft.com/office/drawing/2014/main" id="{DFAF339D-5A02-4AAE-9644-44A4500C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2" y="1437"/>
                <a:ext cx="73" cy="105"/>
              </a:xfrm>
              <a:custGeom>
                <a:avLst/>
                <a:gdLst>
                  <a:gd name="T0" fmla="*/ 27 w 27"/>
                  <a:gd name="T1" fmla="*/ 8 h 39"/>
                  <a:gd name="T2" fmla="*/ 3 w 27"/>
                  <a:gd name="T3" fmla="*/ 35 h 39"/>
                  <a:gd name="T4" fmla="*/ 18 w 27"/>
                  <a:gd name="T5" fmla="*/ 0 h 39"/>
                  <a:gd name="T6" fmla="*/ 27 w 27"/>
                  <a:gd name="T7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27" y="8"/>
                    </a:moveTo>
                    <a:cubicBezTo>
                      <a:pt x="27" y="8"/>
                      <a:pt x="9" y="39"/>
                      <a:pt x="3" y="35"/>
                    </a:cubicBezTo>
                    <a:cubicBezTo>
                      <a:pt x="0" y="34"/>
                      <a:pt x="9" y="10"/>
                      <a:pt x="18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Freeform 21">
                <a:extLst>
                  <a:ext uri="{FF2B5EF4-FFF2-40B4-BE49-F238E27FC236}">
                    <a16:creationId xmlns:a16="http://schemas.microsoft.com/office/drawing/2014/main" id="{9F4A7851-EBD1-48F3-975F-9ABE4B76C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7" y="1466"/>
                <a:ext cx="59" cy="108"/>
              </a:xfrm>
              <a:custGeom>
                <a:avLst/>
                <a:gdLst>
                  <a:gd name="T0" fmla="*/ 22 w 22"/>
                  <a:gd name="T1" fmla="*/ 6 h 40"/>
                  <a:gd name="T2" fmla="*/ 3 w 22"/>
                  <a:gd name="T3" fmla="*/ 38 h 40"/>
                  <a:gd name="T4" fmla="*/ 12 w 22"/>
                  <a:gd name="T5" fmla="*/ 0 h 40"/>
                  <a:gd name="T6" fmla="*/ 22 w 22"/>
                  <a:gd name="T7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0">
                    <a:moveTo>
                      <a:pt x="22" y="6"/>
                    </a:moveTo>
                    <a:cubicBezTo>
                      <a:pt x="22" y="6"/>
                      <a:pt x="9" y="40"/>
                      <a:pt x="3" y="38"/>
                    </a:cubicBezTo>
                    <a:cubicBezTo>
                      <a:pt x="0" y="36"/>
                      <a:pt x="4" y="11"/>
                      <a:pt x="12" y="0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1" name="Freeform 22">
                <a:extLst>
                  <a:ext uri="{FF2B5EF4-FFF2-40B4-BE49-F238E27FC236}">
                    <a16:creationId xmlns:a16="http://schemas.microsoft.com/office/drawing/2014/main" id="{E973A70B-A7A4-4F83-80F7-720147773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5" y="1485"/>
                <a:ext cx="46" cy="108"/>
              </a:xfrm>
              <a:custGeom>
                <a:avLst/>
                <a:gdLst>
                  <a:gd name="T0" fmla="*/ 17 w 17"/>
                  <a:gd name="T1" fmla="*/ 5 h 40"/>
                  <a:gd name="T2" fmla="*/ 4 w 17"/>
                  <a:gd name="T3" fmla="*/ 39 h 40"/>
                  <a:gd name="T4" fmla="*/ 6 w 17"/>
                  <a:gd name="T5" fmla="*/ 0 h 40"/>
                  <a:gd name="T6" fmla="*/ 17 w 17"/>
                  <a:gd name="T7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40">
                    <a:moveTo>
                      <a:pt x="17" y="5"/>
                    </a:moveTo>
                    <a:cubicBezTo>
                      <a:pt x="17" y="5"/>
                      <a:pt x="11" y="40"/>
                      <a:pt x="4" y="39"/>
                    </a:cubicBezTo>
                    <a:cubicBezTo>
                      <a:pt x="0" y="38"/>
                      <a:pt x="1" y="13"/>
                      <a:pt x="6" y="0"/>
                    </a:cubicBezTo>
                    <a:lnTo>
                      <a:pt x="1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23">
                <a:extLst>
                  <a:ext uri="{FF2B5EF4-FFF2-40B4-BE49-F238E27FC236}">
                    <a16:creationId xmlns:a16="http://schemas.microsoft.com/office/drawing/2014/main" id="{2190A206-E1CD-4729-AB94-D22291073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8" y="1493"/>
                <a:ext cx="40" cy="105"/>
              </a:xfrm>
              <a:custGeom>
                <a:avLst/>
                <a:gdLst>
                  <a:gd name="T0" fmla="*/ 15 w 15"/>
                  <a:gd name="T1" fmla="*/ 3 h 39"/>
                  <a:gd name="T2" fmla="*/ 8 w 15"/>
                  <a:gd name="T3" fmla="*/ 39 h 39"/>
                  <a:gd name="T4" fmla="*/ 3 w 15"/>
                  <a:gd name="T5" fmla="*/ 0 h 39"/>
                  <a:gd name="T6" fmla="*/ 15 w 15"/>
                  <a:gd name="T7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9">
                    <a:moveTo>
                      <a:pt x="15" y="3"/>
                    </a:moveTo>
                    <a:cubicBezTo>
                      <a:pt x="15" y="3"/>
                      <a:pt x="15" y="39"/>
                      <a:pt x="8" y="39"/>
                    </a:cubicBezTo>
                    <a:cubicBezTo>
                      <a:pt x="4" y="39"/>
                      <a:pt x="0" y="14"/>
                      <a:pt x="3" y="0"/>
                    </a:cubicBezTo>
                    <a:lnTo>
                      <a:pt x="15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Freeform 24">
                <a:extLst>
                  <a:ext uri="{FF2B5EF4-FFF2-40B4-BE49-F238E27FC236}">
                    <a16:creationId xmlns:a16="http://schemas.microsoft.com/office/drawing/2014/main" id="{F35F4AE7-0A45-4B4C-BFD7-8D3C7AF1A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1491"/>
                <a:ext cx="49" cy="102"/>
              </a:xfrm>
              <a:custGeom>
                <a:avLst/>
                <a:gdLst>
                  <a:gd name="T0" fmla="*/ 13 w 18"/>
                  <a:gd name="T1" fmla="*/ 0 h 38"/>
                  <a:gd name="T2" fmla="*/ 12 w 18"/>
                  <a:gd name="T3" fmla="*/ 37 h 38"/>
                  <a:gd name="T4" fmla="*/ 0 w 18"/>
                  <a:gd name="T5" fmla="*/ 0 h 38"/>
                  <a:gd name="T6" fmla="*/ 13 w 18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8">
                    <a:moveTo>
                      <a:pt x="13" y="0"/>
                    </a:moveTo>
                    <a:cubicBezTo>
                      <a:pt x="13" y="0"/>
                      <a:pt x="18" y="36"/>
                      <a:pt x="12" y="37"/>
                    </a:cubicBezTo>
                    <a:cubicBezTo>
                      <a:pt x="8" y="38"/>
                      <a:pt x="0" y="14"/>
                      <a:pt x="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4" name="Freeform 25">
                <a:extLst>
                  <a:ext uri="{FF2B5EF4-FFF2-40B4-BE49-F238E27FC236}">
                    <a16:creationId xmlns:a16="http://schemas.microsoft.com/office/drawing/2014/main" id="{871CE9E4-519F-473C-948A-4C8D988AE7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1472"/>
                <a:ext cx="65" cy="99"/>
              </a:xfrm>
              <a:custGeom>
                <a:avLst/>
                <a:gdLst>
                  <a:gd name="T0" fmla="*/ 12 w 24"/>
                  <a:gd name="T1" fmla="*/ 0 h 37"/>
                  <a:gd name="T2" fmla="*/ 18 w 24"/>
                  <a:gd name="T3" fmla="*/ 36 h 37"/>
                  <a:gd name="T4" fmla="*/ 0 w 24"/>
                  <a:gd name="T5" fmla="*/ 1 h 37"/>
                  <a:gd name="T6" fmla="*/ 12 w 24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7">
                    <a:moveTo>
                      <a:pt x="12" y="0"/>
                    </a:moveTo>
                    <a:cubicBezTo>
                      <a:pt x="12" y="0"/>
                      <a:pt x="24" y="34"/>
                      <a:pt x="18" y="36"/>
                    </a:cubicBezTo>
                    <a:cubicBezTo>
                      <a:pt x="14" y="37"/>
                      <a:pt x="2" y="15"/>
                      <a:pt x="0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26">
                <a:extLst>
                  <a:ext uri="{FF2B5EF4-FFF2-40B4-BE49-F238E27FC236}">
                    <a16:creationId xmlns:a16="http://schemas.microsoft.com/office/drawing/2014/main" id="{F5979767-360D-45BC-9C32-75888275E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1439"/>
                <a:ext cx="78" cy="100"/>
              </a:xfrm>
              <a:custGeom>
                <a:avLst/>
                <a:gdLst>
                  <a:gd name="T0" fmla="*/ 11 w 29"/>
                  <a:gd name="T1" fmla="*/ 0 h 37"/>
                  <a:gd name="T2" fmla="*/ 23 w 29"/>
                  <a:gd name="T3" fmla="*/ 35 h 37"/>
                  <a:gd name="T4" fmla="*/ 0 w 29"/>
                  <a:gd name="T5" fmla="*/ 4 h 37"/>
                  <a:gd name="T6" fmla="*/ 11 w 29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7">
                    <a:moveTo>
                      <a:pt x="11" y="0"/>
                    </a:moveTo>
                    <a:cubicBezTo>
                      <a:pt x="11" y="0"/>
                      <a:pt x="29" y="32"/>
                      <a:pt x="23" y="35"/>
                    </a:cubicBezTo>
                    <a:cubicBezTo>
                      <a:pt x="20" y="37"/>
                      <a:pt x="4" y="17"/>
                      <a:pt x="0" y="4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Freeform 27">
                <a:extLst>
                  <a:ext uri="{FF2B5EF4-FFF2-40B4-BE49-F238E27FC236}">
                    <a16:creationId xmlns:a16="http://schemas.microsoft.com/office/drawing/2014/main" id="{304F6469-64B3-47D4-9018-231B7F877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" y="1399"/>
                <a:ext cx="91" cy="94"/>
              </a:xfrm>
              <a:custGeom>
                <a:avLst/>
                <a:gdLst>
                  <a:gd name="T0" fmla="*/ 11 w 34"/>
                  <a:gd name="T1" fmla="*/ 0 h 35"/>
                  <a:gd name="T2" fmla="*/ 28 w 34"/>
                  <a:gd name="T3" fmla="*/ 32 h 35"/>
                  <a:gd name="T4" fmla="*/ 0 w 34"/>
                  <a:gd name="T5" fmla="*/ 6 h 35"/>
                  <a:gd name="T6" fmla="*/ 11 w 34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5">
                    <a:moveTo>
                      <a:pt x="11" y="0"/>
                    </a:moveTo>
                    <a:cubicBezTo>
                      <a:pt x="11" y="0"/>
                      <a:pt x="34" y="28"/>
                      <a:pt x="28" y="32"/>
                    </a:cubicBezTo>
                    <a:cubicBezTo>
                      <a:pt x="26" y="35"/>
                      <a:pt x="6" y="18"/>
                      <a:pt x="0" y="6"/>
                    </a:cubicBez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7" name="Freeform 28">
                <a:extLst>
                  <a:ext uri="{FF2B5EF4-FFF2-40B4-BE49-F238E27FC236}">
                    <a16:creationId xmlns:a16="http://schemas.microsoft.com/office/drawing/2014/main" id="{198E6FA2-5CFF-4CB8-B054-7C607E8C32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9" y="1351"/>
                <a:ext cx="100" cy="83"/>
              </a:xfrm>
              <a:custGeom>
                <a:avLst/>
                <a:gdLst>
                  <a:gd name="T0" fmla="*/ 9 w 37"/>
                  <a:gd name="T1" fmla="*/ 0 h 31"/>
                  <a:gd name="T2" fmla="*/ 32 w 37"/>
                  <a:gd name="T3" fmla="*/ 29 h 31"/>
                  <a:gd name="T4" fmla="*/ 0 w 37"/>
                  <a:gd name="T5" fmla="*/ 7 h 31"/>
                  <a:gd name="T6" fmla="*/ 9 w 37"/>
                  <a:gd name="T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1">
                    <a:moveTo>
                      <a:pt x="9" y="0"/>
                    </a:moveTo>
                    <a:cubicBezTo>
                      <a:pt x="9" y="0"/>
                      <a:pt x="37" y="23"/>
                      <a:pt x="32" y="29"/>
                    </a:cubicBezTo>
                    <a:cubicBezTo>
                      <a:pt x="30" y="31"/>
                      <a:pt x="8" y="18"/>
                      <a:pt x="0" y="7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Freeform 29">
                <a:extLst>
                  <a:ext uri="{FF2B5EF4-FFF2-40B4-BE49-F238E27FC236}">
                    <a16:creationId xmlns:a16="http://schemas.microsoft.com/office/drawing/2014/main" id="{2BC2825D-B648-4AD4-A35F-7B2A0B8EB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" y="1294"/>
                <a:ext cx="107" cy="73"/>
              </a:xfrm>
              <a:custGeom>
                <a:avLst/>
                <a:gdLst>
                  <a:gd name="T0" fmla="*/ 9 w 40"/>
                  <a:gd name="T1" fmla="*/ 0 h 27"/>
                  <a:gd name="T2" fmla="*/ 36 w 40"/>
                  <a:gd name="T3" fmla="*/ 24 h 27"/>
                  <a:gd name="T4" fmla="*/ 0 w 40"/>
                  <a:gd name="T5" fmla="*/ 9 h 27"/>
                  <a:gd name="T6" fmla="*/ 9 w 40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7">
                    <a:moveTo>
                      <a:pt x="9" y="0"/>
                    </a:moveTo>
                    <a:cubicBezTo>
                      <a:pt x="9" y="0"/>
                      <a:pt x="40" y="18"/>
                      <a:pt x="36" y="24"/>
                    </a:cubicBezTo>
                    <a:cubicBezTo>
                      <a:pt x="34" y="27"/>
                      <a:pt x="11" y="18"/>
                      <a:pt x="0" y="9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9" name="Freeform 30">
                <a:extLst>
                  <a:ext uri="{FF2B5EF4-FFF2-40B4-BE49-F238E27FC236}">
                    <a16:creationId xmlns:a16="http://schemas.microsoft.com/office/drawing/2014/main" id="{9810EE02-EC86-4D0B-81D8-D5FAD3817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9" y="1232"/>
                <a:ext cx="108" cy="62"/>
              </a:xfrm>
              <a:custGeom>
                <a:avLst/>
                <a:gdLst>
                  <a:gd name="T0" fmla="*/ 6 w 40"/>
                  <a:gd name="T1" fmla="*/ 0 h 23"/>
                  <a:gd name="T2" fmla="*/ 37 w 40"/>
                  <a:gd name="T3" fmla="*/ 19 h 23"/>
                  <a:gd name="T4" fmla="*/ 0 w 40"/>
                  <a:gd name="T5" fmla="*/ 10 h 23"/>
                  <a:gd name="T6" fmla="*/ 6 w 40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3">
                    <a:moveTo>
                      <a:pt x="6" y="0"/>
                    </a:moveTo>
                    <a:cubicBezTo>
                      <a:pt x="6" y="0"/>
                      <a:pt x="40" y="13"/>
                      <a:pt x="37" y="19"/>
                    </a:cubicBezTo>
                    <a:cubicBezTo>
                      <a:pt x="36" y="23"/>
                      <a:pt x="11" y="18"/>
                      <a:pt x="0" y="1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31">
                <a:extLst>
                  <a:ext uri="{FF2B5EF4-FFF2-40B4-BE49-F238E27FC236}">
                    <a16:creationId xmlns:a16="http://schemas.microsoft.com/office/drawing/2014/main" id="{554420A7-4FED-4802-BE92-41444E9F8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" y="1168"/>
                <a:ext cx="107" cy="46"/>
              </a:xfrm>
              <a:custGeom>
                <a:avLst/>
                <a:gdLst>
                  <a:gd name="T0" fmla="*/ 4 w 40"/>
                  <a:gd name="T1" fmla="*/ 0 h 17"/>
                  <a:gd name="T2" fmla="*/ 39 w 40"/>
                  <a:gd name="T3" fmla="*/ 13 h 17"/>
                  <a:gd name="T4" fmla="*/ 0 w 40"/>
                  <a:gd name="T5" fmla="*/ 11 h 17"/>
                  <a:gd name="T6" fmla="*/ 4 w 40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">
                    <a:moveTo>
                      <a:pt x="4" y="0"/>
                    </a:moveTo>
                    <a:cubicBezTo>
                      <a:pt x="4" y="0"/>
                      <a:pt x="40" y="7"/>
                      <a:pt x="39" y="13"/>
                    </a:cubicBezTo>
                    <a:cubicBezTo>
                      <a:pt x="38" y="17"/>
                      <a:pt x="13" y="17"/>
                      <a:pt x="0" y="11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32">
                <a:extLst>
                  <a:ext uri="{FF2B5EF4-FFF2-40B4-BE49-F238E27FC236}">
                    <a16:creationId xmlns:a16="http://schemas.microsoft.com/office/drawing/2014/main" id="{4A5F1267-9D9B-40CF-987B-C412C460C1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" y="1101"/>
                <a:ext cx="102" cy="40"/>
              </a:xfrm>
              <a:custGeom>
                <a:avLst/>
                <a:gdLst>
                  <a:gd name="T0" fmla="*/ 2 w 38"/>
                  <a:gd name="T1" fmla="*/ 0 h 15"/>
                  <a:gd name="T2" fmla="*/ 38 w 38"/>
                  <a:gd name="T3" fmla="*/ 7 h 15"/>
                  <a:gd name="T4" fmla="*/ 0 w 38"/>
                  <a:gd name="T5" fmla="*/ 12 h 15"/>
                  <a:gd name="T6" fmla="*/ 2 w 38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15">
                    <a:moveTo>
                      <a:pt x="2" y="0"/>
                    </a:moveTo>
                    <a:cubicBezTo>
                      <a:pt x="2" y="0"/>
                      <a:pt x="38" y="1"/>
                      <a:pt x="38" y="7"/>
                    </a:cubicBezTo>
                    <a:cubicBezTo>
                      <a:pt x="38" y="11"/>
                      <a:pt x="13" y="15"/>
                      <a:pt x="0" y="1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Freeform 33">
                <a:extLst>
                  <a:ext uri="{FF2B5EF4-FFF2-40B4-BE49-F238E27FC236}">
                    <a16:creationId xmlns:a16="http://schemas.microsoft.com/office/drawing/2014/main" id="{6D02D8C2-F187-4567-BCB3-357C69A1F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3" y="1020"/>
                <a:ext cx="100" cy="48"/>
              </a:xfrm>
              <a:custGeom>
                <a:avLst/>
                <a:gdLst>
                  <a:gd name="T0" fmla="*/ 0 w 37"/>
                  <a:gd name="T1" fmla="*/ 6 h 18"/>
                  <a:gd name="T2" fmla="*/ 37 w 37"/>
                  <a:gd name="T3" fmla="*/ 6 h 18"/>
                  <a:gd name="T4" fmla="*/ 0 w 37"/>
                  <a:gd name="T5" fmla="*/ 18 h 18"/>
                  <a:gd name="T6" fmla="*/ 0 w 37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18">
                    <a:moveTo>
                      <a:pt x="0" y="6"/>
                    </a:moveTo>
                    <a:cubicBezTo>
                      <a:pt x="0" y="6"/>
                      <a:pt x="36" y="0"/>
                      <a:pt x="37" y="6"/>
                    </a:cubicBezTo>
                    <a:cubicBezTo>
                      <a:pt x="37" y="10"/>
                      <a:pt x="13" y="18"/>
                      <a:pt x="0" y="18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34">
                <a:extLst>
                  <a:ext uri="{FF2B5EF4-FFF2-40B4-BE49-F238E27FC236}">
                    <a16:creationId xmlns:a16="http://schemas.microsoft.com/office/drawing/2014/main" id="{5083287B-27E5-4096-99CA-26990833E0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4" y="939"/>
                <a:ext cx="100" cy="65"/>
              </a:xfrm>
              <a:custGeom>
                <a:avLst/>
                <a:gdLst>
                  <a:gd name="T0" fmla="*/ 0 w 37"/>
                  <a:gd name="T1" fmla="*/ 12 h 24"/>
                  <a:gd name="T2" fmla="*/ 36 w 37"/>
                  <a:gd name="T3" fmla="*/ 6 h 24"/>
                  <a:gd name="T4" fmla="*/ 1 w 37"/>
                  <a:gd name="T5" fmla="*/ 24 h 24"/>
                  <a:gd name="T6" fmla="*/ 0 w 37"/>
                  <a:gd name="T7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4">
                    <a:moveTo>
                      <a:pt x="0" y="12"/>
                    </a:moveTo>
                    <a:cubicBezTo>
                      <a:pt x="0" y="12"/>
                      <a:pt x="34" y="0"/>
                      <a:pt x="36" y="6"/>
                    </a:cubicBezTo>
                    <a:cubicBezTo>
                      <a:pt x="37" y="10"/>
                      <a:pt x="15" y="22"/>
                      <a:pt x="1" y="24"/>
                    </a:cubicBezTo>
                    <a:lnTo>
                      <a:pt x="0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35">
                <a:extLst>
                  <a:ext uri="{FF2B5EF4-FFF2-40B4-BE49-F238E27FC236}">
                    <a16:creationId xmlns:a16="http://schemas.microsoft.com/office/drawing/2014/main" id="{B4877CC1-C18D-4440-B469-E4B6E9598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" y="864"/>
                <a:ext cx="100" cy="81"/>
              </a:xfrm>
              <a:custGeom>
                <a:avLst/>
                <a:gdLst>
                  <a:gd name="T0" fmla="*/ 0 w 37"/>
                  <a:gd name="T1" fmla="*/ 18 h 30"/>
                  <a:gd name="T2" fmla="*/ 35 w 37"/>
                  <a:gd name="T3" fmla="*/ 6 h 30"/>
                  <a:gd name="T4" fmla="*/ 4 w 37"/>
                  <a:gd name="T5" fmla="*/ 30 h 30"/>
                  <a:gd name="T6" fmla="*/ 0 w 37"/>
                  <a:gd name="T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0">
                    <a:moveTo>
                      <a:pt x="0" y="18"/>
                    </a:moveTo>
                    <a:cubicBezTo>
                      <a:pt x="0" y="18"/>
                      <a:pt x="31" y="0"/>
                      <a:pt x="35" y="6"/>
                    </a:cubicBezTo>
                    <a:cubicBezTo>
                      <a:pt x="37" y="9"/>
                      <a:pt x="17" y="26"/>
                      <a:pt x="4" y="30"/>
                    </a:cubicBez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36">
                <a:extLst>
                  <a:ext uri="{FF2B5EF4-FFF2-40B4-BE49-F238E27FC236}">
                    <a16:creationId xmlns:a16="http://schemas.microsoft.com/office/drawing/2014/main" id="{8176F7FD-4813-4CEB-BD33-BDE8661F1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2" y="799"/>
                <a:ext cx="91" cy="89"/>
              </a:xfrm>
              <a:custGeom>
                <a:avLst/>
                <a:gdLst>
                  <a:gd name="T0" fmla="*/ 0 w 34"/>
                  <a:gd name="T1" fmla="*/ 22 h 33"/>
                  <a:gd name="T2" fmla="*/ 32 w 34"/>
                  <a:gd name="T3" fmla="*/ 5 h 33"/>
                  <a:gd name="T4" fmla="*/ 6 w 34"/>
                  <a:gd name="T5" fmla="*/ 33 h 33"/>
                  <a:gd name="T6" fmla="*/ 0 w 34"/>
                  <a:gd name="T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33">
                    <a:moveTo>
                      <a:pt x="0" y="22"/>
                    </a:moveTo>
                    <a:cubicBezTo>
                      <a:pt x="0" y="22"/>
                      <a:pt x="28" y="0"/>
                      <a:pt x="32" y="5"/>
                    </a:cubicBezTo>
                    <a:cubicBezTo>
                      <a:pt x="34" y="8"/>
                      <a:pt x="18" y="27"/>
                      <a:pt x="6" y="33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Freeform 37">
                <a:extLst>
                  <a:ext uri="{FF2B5EF4-FFF2-40B4-BE49-F238E27FC236}">
                    <a16:creationId xmlns:a16="http://schemas.microsoft.com/office/drawing/2014/main" id="{6498E81C-7005-4874-A8DC-0C6924199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" y="740"/>
                <a:ext cx="84" cy="100"/>
              </a:xfrm>
              <a:custGeom>
                <a:avLst/>
                <a:gdLst>
                  <a:gd name="T0" fmla="*/ 0 w 31"/>
                  <a:gd name="T1" fmla="*/ 28 h 37"/>
                  <a:gd name="T2" fmla="*/ 28 w 31"/>
                  <a:gd name="T3" fmla="*/ 5 h 37"/>
                  <a:gd name="T4" fmla="*/ 7 w 31"/>
                  <a:gd name="T5" fmla="*/ 37 h 37"/>
                  <a:gd name="T6" fmla="*/ 0 w 31"/>
                  <a:gd name="T7" fmla="*/ 2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37">
                    <a:moveTo>
                      <a:pt x="0" y="28"/>
                    </a:moveTo>
                    <a:cubicBezTo>
                      <a:pt x="0" y="28"/>
                      <a:pt x="23" y="0"/>
                      <a:pt x="28" y="5"/>
                    </a:cubicBezTo>
                    <a:cubicBezTo>
                      <a:pt x="31" y="7"/>
                      <a:pt x="18" y="29"/>
                      <a:pt x="7" y="37"/>
                    </a:cubicBez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38">
                <a:extLst>
                  <a:ext uri="{FF2B5EF4-FFF2-40B4-BE49-F238E27FC236}">
                    <a16:creationId xmlns:a16="http://schemas.microsoft.com/office/drawing/2014/main" id="{7BDFE37C-B742-4B75-9D90-B3208DDB0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" y="697"/>
                <a:ext cx="72" cy="105"/>
              </a:xfrm>
              <a:custGeom>
                <a:avLst/>
                <a:gdLst>
                  <a:gd name="T0" fmla="*/ 0 w 27"/>
                  <a:gd name="T1" fmla="*/ 31 h 39"/>
                  <a:gd name="T2" fmla="*/ 24 w 27"/>
                  <a:gd name="T3" fmla="*/ 3 h 39"/>
                  <a:gd name="T4" fmla="*/ 9 w 27"/>
                  <a:gd name="T5" fmla="*/ 39 h 39"/>
                  <a:gd name="T6" fmla="*/ 0 w 27"/>
                  <a:gd name="T7" fmla="*/ 3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9">
                    <a:moveTo>
                      <a:pt x="0" y="31"/>
                    </a:moveTo>
                    <a:cubicBezTo>
                      <a:pt x="0" y="31"/>
                      <a:pt x="18" y="0"/>
                      <a:pt x="24" y="3"/>
                    </a:cubicBezTo>
                    <a:cubicBezTo>
                      <a:pt x="27" y="5"/>
                      <a:pt x="18" y="29"/>
                      <a:pt x="9" y="39"/>
                    </a:cubicBezTo>
                    <a:lnTo>
                      <a:pt x="0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39">
                <a:extLst>
                  <a:ext uri="{FF2B5EF4-FFF2-40B4-BE49-F238E27FC236}">
                    <a16:creationId xmlns:a16="http://schemas.microsoft.com/office/drawing/2014/main" id="{45AF73B8-2DA6-4370-B173-0D0E1D4ED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" y="662"/>
                <a:ext cx="59" cy="111"/>
              </a:xfrm>
              <a:custGeom>
                <a:avLst/>
                <a:gdLst>
                  <a:gd name="T0" fmla="*/ 0 w 22"/>
                  <a:gd name="T1" fmla="*/ 34 h 41"/>
                  <a:gd name="T2" fmla="*/ 19 w 22"/>
                  <a:gd name="T3" fmla="*/ 3 h 41"/>
                  <a:gd name="T4" fmla="*/ 10 w 22"/>
                  <a:gd name="T5" fmla="*/ 41 h 41"/>
                  <a:gd name="T6" fmla="*/ 0 w 22"/>
                  <a:gd name="T7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1">
                    <a:moveTo>
                      <a:pt x="0" y="34"/>
                    </a:moveTo>
                    <a:cubicBezTo>
                      <a:pt x="0" y="34"/>
                      <a:pt x="13" y="0"/>
                      <a:pt x="19" y="3"/>
                    </a:cubicBezTo>
                    <a:cubicBezTo>
                      <a:pt x="22" y="4"/>
                      <a:pt x="18" y="29"/>
                      <a:pt x="10" y="41"/>
                    </a:cubicBezTo>
                    <a:lnTo>
                      <a:pt x="0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40">
                <a:extLst>
                  <a:ext uri="{FF2B5EF4-FFF2-40B4-BE49-F238E27FC236}">
                    <a16:creationId xmlns:a16="http://schemas.microsoft.com/office/drawing/2014/main" id="{7E8FE3A6-ACD8-4266-835E-BBE2F02CE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" y="644"/>
                <a:ext cx="44" cy="107"/>
              </a:xfrm>
              <a:custGeom>
                <a:avLst/>
                <a:gdLst>
                  <a:gd name="T0" fmla="*/ 0 w 16"/>
                  <a:gd name="T1" fmla="*/ 36 h 40"/>
                  <a:gd name="T2" fmla="*/ 13 w 16"/>
                  <a:gd name="T3" fmla="*/ 2 h 40"/>
                  <a:gd name="T4" fmla="*/ 11 w 16"/>
                  <a:gd name="T5" fmla="*/ 40 h 40"/>
                  <a:gd name="T6" fmla="*/ 0 w 16"/>
                  <a:gd name="T7" fmla="*/ 3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0">
                    <a:moveTo>
                      <a:pt x="0" y="36"/>
                    </a:moveTo>
                    <a:cubicBezTo>
                      <a:pt x="0" y="36"/>
                      <a:pt x="6" y="0"/>
                      <a:pt x="13" y="2"/>
                    </a:cubicBezTo>
                    <a:cubicBezTo>
                      <a:pt x="16" y="2"/>
                      <a:pt x="16" y="28"/>
                      <a:pt x="11" y="40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Freeform 41">
                <a:extLst>
                  <a:ext uri="{FF2B5EF4-FFF2-40B4-BE49-F238E27FC236}">
                    <a16:creationId xmlns:a16="http://schemas.microsoft.com/office/drawing/2014/main" id="{F9CCBDA2-6BFD-40BF-971B-0A415B82A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" y="641"/>
                <a:ext cx="41" cy="102"/>
              </a:xfrm>
              <a:custGeom>
                <a:avLst/>
                <a:gdLst>
                  <a:gd name="T0" fmla="*/ 0 w 15"/>
                  <a:gd name="T1" fmla="*/ 36 h 38"/>
                  <a:gd name="T2" fmla="*/ 7 w 15"/>
                  <a:gd name="T3" fmla="*/ 0 h 38"/>
                  <a:gd name="T4" fmla="*/ 12 w 15"/>
                  <a:gd name="T5" fmla="*/ 38 h 38"/>
                  <a:gd name="T6" fmla="*/ 0 w 15"/>
                  <a:gd name="T7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8">
                    <a:moveTo>
                      <a:pt x="0" y="36"/>
                    </a:moveTo>
                    <a:cubicBezTo>
                      <a:pt x="0" y="36"/>
                      <a:pt x="0" y="0"/>
                      <a:pt x="7" y="0"/>
                    </a:cubicBezTo>
                    <a:cubicBezTo>
                      <a:pt x="11" y="0"/>
                      <a:pt x="15" y="25"/>
                      <a:pt x="12" y="38"/>
                    </a:cubicBez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42">
                <a:extLst>
                  <a:ext uri="{FF2B5EF4-FFF2-40B4-BE49-F238E27FC236}">
                    <a16:creationId xmlns:a16="http://schemas.microsoft.com/office/drawing/2014/main" id="{61EAA3B1-A60F-4F49-A566-D1A3B3570C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8" y="668"/>
                <a:ext cx="906" cy="903"/>
              </a:xfrm>
              <a:custGeom>
                <a:avLst/>
                <a:gdLst>
                  <a:gd name="T0" fmla="*/ 322 w 337"/>
                  <a:gd name="T1" fmla="*/ 142 h 336"/>
                  <a:gd name="T2" fmla="*/ 142 w 337"/>
                  <a:gd name="T3" fmla="*/ 14 h 336"/>
                  <a:gd name="T4" fmla="*/ 15 w 337"/>
                  <a:gd name="T5" fmla="*/ 194 h 336"/>
                  <a:gd name="T6" fmla="*/ 195 w 337"/>
                  <a:gd name="T7" fmla="*/ 322 h 336"/>
                  <a:gd name="T8" fmla="*/ 322 w 337"/>
                  <a:gd name="T9" fmla="*/ 142 h 336"/>
                  <a:gd name="T10" fmla="*/ 202 w 337"/>
                  <a:gd name="T11" fmla="*/ 34 h 336"/>
                  <a:gd name="T12" fmla="*/ 300 w 337"/>
                  <a:gd name="T13" fmla="*/ 129 h 336"/>
                  <a:gd name="T14" fmla="*/ 248 w 337"/>
                  <a:gd name="T15" fmla="*/ 138 h 336"/>
                  <a:gd name="T16" fmla="*/ 242 w 337"/>
                  <a:gd name="T17" fmla="*/ 135 h 336"/>
                  <a:gd name="T18" fmla="*/ 198 w 337"/>
                  <a:gd name="T19" fmla="*/ 93 h 336"/>
                  <a:gd name="T20" fmla="*/ 195 w 337"/>
                  <a:gd name="T21" fmla="*/ 88 h 336"/>
                  <a:gd name="T22" fmla="*/ 202 w 337"/>
                  <a:gd name="T23" fmla="*/ 34 h 336"/>
                  <a:gd name="T24" fmla="*/ 129 w 337"/>
                  <a:gd name="T25" fmla="*/ 36 h 336"/>
                  <a:gd name="T26" fmla="*/ 139 w 337"/>
                  <a:gd name="T27" fmla="*/ 89 h 336"/>
                  <a:gd name="T28" fmla="*/ 136 w 337"/>
                  <a:gd name="T29" fmla="*/ 94 h 336"/>
                  <a:gd name="T30" fmla="*/ 94 w 337"/>
                  <a:gd name="T31" fmla="*/ 138 h 336"/>
                  <a:gd name="T32" fmla="*/ 89 w 337"/>
                  <a:gd name="T33" fmla="*/ 141 h 336"/>
                  <a:gd name="T34" fmla="*/ 35 w 337"/>
                  <a:gd name="T35" fmla="*/ 134 h 336"/>
                  <a:gd name="T36" fmla="*/ 129 w 337"/>
                  <a:gd name="T37" fmla="*/ 36 h 336"/>
                  <a:gd name="T38" fmla="*/ 135 w 337"/>
                  <a:gd name="T39" fmla="*/ 301 h 336"/>
                  <a:gd name="T40" fmla="*/ 37 w 337"/>
                  <a:gd name="T41" fmla="*/ 207 h 336"/>
                  <a:gd name="T42" fmla="*/ 89 w 337"/>
                  <a:gd name="T43" fmla="*/ 197 h 336"/>
                  <a:gd name="T44" fmla="*/ 95 w 337"/>
                  <a:gd name="T45" fmla="*/ 200 h 336"/>
                  <a:gd name="T46" fmla="*/ 139 w 337"/>
                  <a:gd name="T47" fmla="*/ 242 h 336"/>
                  <a:gd name="T48" fmla="*/ 142 w 337"/>
                  <a:gd name="T49" fmla="*/ 247 h 336"/>
                  <a:gd name="T50" fmla="*/ 135 w 337"/>
                  <a:gd name="T51" fmla="*/ 301 h 336"/>
                  <a:gd name="T52" fmla="*/ 168 w 337"/>
                  <a:gd name="T53" fmla="*/ 215 h 336"/>
                  <a:gd name="T54" fmla="*/ 121 w 337"/>
                  <a:gd name="T55" fmla="*/ 168 h 336"/>
                  <a:gd name="T56" fmla="*/ 168 w 337"/>
                  <a:gd name="T57" fmla="*/ 120 h 336"/>
                  <a:gd name="T58" fmla="*/ 216 w 337"/>
                  <a:gd name="T59" fmla="*/ 168 h 336"/>
                  <a:gd name="T60" fmla="*/ 168 w 337"/>
                  <a:gd name="T61" fmla="*/ 215 h 336"/>
                  <a:gd name="T62" fmla="*/ 208 w 337"/>
                  <a:gd name="T63" fmla="*/ 299 h 336"/>
                  <a:gd name="T64" fmla="*/ 198 w 337"/>
                  <a:gd name="T65" fmla="*/ 247 h 336"/>
                  <a:gd name="T66" fmla="*/ 201 w 337"/>
                  <a:gd name="T67" fmla="*/ 241 h 336"/>
                  <a:gd name="T68" fmla="*/ 243 w 337"/>
                  <a:gd name="T69" fmla="*/ 198 h 336"/>
                  <a:gd name="T70" fmla="*/ 248 w 337"/>
                  <a:gd name="T71" fmla="*/ 194 h 336"/>
                  <a:gd name="T72" fmla="*/ 302 w 337"/>
                  <a:gd name="T73" fmla="*/ 201 h 336"/>
                  <a:gd name="T74" fmla="*/ 208 w 337"/>
                  <a:gd name="T75" fmla="*/ 29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7" h="336">
                    <a:moveTo>
                      <a:pt x="322" y="142"/>
                    </a:moveTo>
                    <a:cubicBezTo>
                      <a:pt x="308" y="57"/>
                      <a:pt x="227" y="0"/>
                      <a:pt x="142" y="14"/>
                    </a:cubicBezTo>
                    <a:cubicBezTo>
                      <a:pt x="57" y="29"/>
                      <a:pt x="0" y="109"/>
                      <a:pt x="15" y="194"/>
                    </a:cubicBezTo>
                    <a:cubicBezTo>
                      <a:pt x="29" y="279"/>
                      <a:pt x="110" y="336"/>
                      <a:pt x="195" y="322"/>
                    </a:cubicBezTo>
                    <a:cubicBezTo>
                      <a:pt x="280" y="307"/>
                      <a:pt x="337" y="227"/>
                      <a:pt x="322" y="142"/>
                    </a:cubicBezTo>
                    <a:moveTo>
                      <a:pt x="202" y="34"/>
                    </a:moveTo>
                    <a:cubicBezTo>
                      <a:pt x="283" y="55"/>
                      <a:pt x="300" y="129"/>
                      <a:pt x="300" y="129"/>
                    </a:cubicBezTo>
                    <a:cubicBezTo>
                      <a:pt x="300" y="129"/>
                      <a:pt x="251" y="138"/>
                      <a:pt x="248" y="138"/>
                    </a:cubicBezTo>
                    <a:cubicBezTo>
                      <a:pt x="244" y="139"/>
                      <a:pt x="242" y="135"/>
                      <a:pt x="242" y="135"/>
                    </a:cubicBezTo>
                    <a:cubicBezTo>
                      <a:pt x="228" y="104"/>
                      <a:pt x="202" y="94"/>
                      <a:pt x="198" y="93"/>
                    </a:cubicBezTo>
                    <a:cubicBezTo>
                      <a:pt x="195" y="92"/>
                      <a:pt x="195" y="88"/>
                      <a:pt x="195" y="88"/>
                    </a:cubicBezTo>
                    <a:lnTo>
                      <a:pt x="202" y="34"/>
                    </a:lnTo>
                    <a:close/>
                    <a:moveTo>
                      <a:pt x="129" y="36"/>
                    </a:moveTo>
                    <a:cubicBezTo>
                      <a:pt x="129" y="36"/>
                      <a:pt x="138" y="85"/>
                      <a:pt x="139" y="89"/>
                    </a:cubicBezTo>
                    <a:cubicBezTo>
                      <a:pt x="140" y="92"/>
                      <a:pt x="136" y="94"/>
                      <a:pt x="136" y="94"/>
                    </a:cubicBezTo>
                    <a:cubicBezTo>
                      <a:pt x="105" y="108"/>
                      <a:pt x="95" y="134"/>
                      <a:pt x="94" y="138"/>
                    </a:cubicBezTo>
                    <a:cubicBezTo>
                      <a:pt x="93" y="141"/>
                      <a:pt x="89" y="141"/>
                      <a:pt x="89" y="141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55" y="53"/>
                      <a:pt x="129" y="36"/>
                      <a:pt x="129" y="36"/>
                    </a:cubicBezTo>
                    <a:moveTo>
                      <a:pt x="135" y="301"/>
                    </a:moveTo>
                    <a:cubicBezTo>
                      <a:pt x="54" y="281"/>
                      <a:pt x="37" y="207"/>
                      <a:pt x="37" y="207"/>
                    </a:cubicBezTo>
                    <a:cubicBezTo>
                      <a:pt x="37" y="207"/>
                      <a:pt x="86" y="198"/>
                      <a:pt x="89" y="197"/>
                    </a:cubicBezTo>
                    <a:cubicBezTo>
                      <a:pt x="92" y="196"/>
                      <a:pt x="95" y="200"/>
                      <a:pt x="95" y="200"/>
                    </a:cubicBezTo>
                    <a:cubicBezTo>
                      <a:pt x="109" y="232"/>
                      <a:pt x="135" y="242"/>
                      <a:pt x="139" y="242"/>
                    </a:cubicBezTo>
                    <a:cubicBezTo>
                      <a:pt x="142" y="243"/>
                      <a:pt x="142" y="247"/>
                      <a:pt x="142" y="247"/>
                    </a:cubicBezTo>
                    <a:lnTo>
                      <a:pt x="135" y="301"/>
                    </a:lnTo>
                    <a:close/>
                    <a:moveTo>
                      <a:pt x="168" y="215"/>
                    </a:moveTo>
                    <a:cubicBezTo>
                      <a:pt x="142" y="215"/>
                      <a:pt x="121" y="194"/>
                      <a:pt x="121" y="168"/>
                    </a:cubicBezTo>
                    <a:cubicBezTo>
                      <a:pt x="121" y="141"/>
                      <a:pt x="142" y="120"/>
                      <a:pt x="168" y="120"/>
                    </a:cubicBezTo>
                    <a:cubicBezTo>
                      <a:pt x="195" y="120"/>
                      <a:pt x="216" y="141"/>
                      <a:pt x="216" y="168"/>
                    </a:cubicBezTo>
                    <a:cubicBezTo>
                      <a:pt x="216" y="194"/>
                      <a:pt x="195" y="215"/>
                      <a:pt x="168" y="215"/>
                    </a:cubicBezTo>
                    <a:moveTo>
                      <a:pt x="208" y="299"/>
                    </a:moveTo>
                    <a:cubicBezTo>
                      <a:pt x="208" y="299"/>
                      <a:pt x="199" y="250"/>
                      <a:pt x="198" y="247"/>
                    </a:cubicBezTo>
                    <a:cubicBezTo>
                      <a:pt x="197" y="244"/>
                      <a:pt x="201" y="241"/>
                      <a:pt x="201" y="241"/>
                    </a:cubicBezTo>
                    <a:cubicBezTo>
                      <a:pt x="232" y="227"/>
                      <a:pt x="242" y="201"/>
                      <a:pt x="243" y="198"/>
                    </a:cubicBezTo>
                    <a:cubicBezTo>
                      <a:pt x="244" y="194"/>
                      <a:pt x="248" y="194"/>
                      <a:pt x="248" y="194"/>
                    </a:cubicBezTo>
                    <a:cubicBezTo>
                      <a:pt x="302" y="201"/>
                      <a:pt x="302" y="201"/>
                      <a:pt x="302" y="201"/>
                    </a:cubicBezTo>
                    <a:cubicBezTo>
                      <a:pt x="282" y="282"/>
                      <a:pt x="208" y="299"/>
                      <a:pt x="208" y="2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132" name="图形 131">
              <a:extLst>
                <a:ext uri="{FF2B5EF4-FFF2-40B4-BE49-F238E27FC236}">
                  <a16:creationId xmlns:a16="http://schemas.microsoft.com/office/drawing/2014/main" id="{F8B83459-9BEE-41D5-94A6-B800D4531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5481446" y="2393692"/>
              <a:ext cx="1172685" cy="512507"/>
            </a:xfrm>
            <a:prstGeom prst="rect">
              <a:avLst/>
            </a:prstGeom>
          </p:spPr>
        </p:pic>
        <p:pic>
          <p:nvPicPr>
            <p:cNvPr id="133" name="图形 132">
              <a:extLst>
                <a:ext uri="{FF2B5EF4-FFF2-40B4-BE49-F238E27FC236}">
                  <a16:creationId xmlns:a16="http://schemas.microsoft.com/office/drawing/2014/main" id="{2557048F-0B34-403A-94DA-C6ABCFE79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V="1">
              <a:off x="6908817" y="2393692"/>
              <a:ext cx="1172685" cy="512507"/>
            </a:xfrm>
            <a:prstGeom prst="rect">
              <a:avLst/>
            </a:prstGeom>
          </p:spPr>
        </p:pic>
      </p:grpSp>
      <p:grpSp>
        <p:nvGrpSpPr>
          <p:cNvPr id="134" name="0fa351f7-2c1a-43ba-8122-fbfed5a52a1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ED320BAE-E57D-40F3-9664-08E0ACE6E96A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3377445" y="4285300"/>
            <a:ext cx="2690343" cy="2572700"/>
            <a:chOff x="8305800" y="2335213"/>
            <a:chExt cx="7478713" cy="7151687"/>
          </a:xfrm>
        </p:grpSpPr>
        <p:grpSp>
          <p:nvGrpSpPr>
            <p:cNvPr id="135" name="ïśľiḑé">
              <a:extLst>
                <a:ext uri="{FF2B5EF4-FFF2-40B4-BE49-F238E27FC236}">
                  <a16:creationId xmlns:a16="http://schemas.microsoft.com/office/drawing/2014/main" id="{7CBE70FF-B7CA-477A-A420-1571426F7B89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8305800" y="2335213"/>
              <a:ext cx="7478713" cy="7151687"/>
              <a:chOff x="0" y="0"/>
              <a:chExt cx="4711" cy="4504"/>
            </a:xfrm>
          </p:grpSpPr>
          <p:sp>
            <p:nvSpPr>
              <p:cNvPr id="138" name="i$ļïďê">
                <a:extLst>
                  <a:ext uri="{FF2B5EF4-FFF2-40B4-BE49-F238E27FC236}">
                    <a16:creationId xmlns:a16="http://schemas.microsoft.com/office/drawing/2014/main" id="{3E43C41B-495F-4FC6-9726-81A422EBA50F}"/>
                  </a:ext>
                </a:extLst>
              </p:cNvPr>
              <p:cNvSpPr/>
              <p:nvPr/>
            </p:nvSpPr>
            <p:spPr bwMode="auto">
              <a:xfrm>
                <a:off x="377" y="1122"/>
                <a:ext cx="3947" cy="2625"/>
              </a:xfrm>
              <a:custGeom>
                <a:avLst/>
                <a:gdLst>
                  <a:gd name="T0" fmla="*/ 129 w 21600"/>
                  <a:gd name="T1" fmla="*/ 39 h 21600"/>
                  <a:gd name="T2" fmla="*/ 3 w 21600"/>
                  <a:gd name="T3" fmla="*/ 39 h 21600"/>
                  <a:gd name="T4" fmla="*/ 0 w 21600"/>
                  <a:gd name="T5" fmla="*/ 37 h 21600"/>
                  <a:gd name="T6" fmla="*/ 0 w 21600"/>
                  <a:gd name="T7" fmla="*/ 1 h 21600"/>
                  <a:gd name="T8" fmla="*/ 3 w 21600"/>
                  <a:gd name="T9" fmla="*/ 0 h 21600"/>
                  <a:gd name="T10" fmla="*/ 129 w 21600"/>
                  <a:gd name="T11" fmla="*/ 0 h 21600"/>
                  <a:gd name="T12" fmla="*/ 132 w 21600"/>
                  <a:gd name="T13" fmla="*/ 1 h 21600"/>
                  <a:gd name="T14" fmla="*/ 132 w 21600"/>
                  <a:gd name="T15" fmla="*/ 37 h 21600"/>
                  <a:gd name="T16" fmla="*/ 129 w 21600"/>
                  <a:gd name="T17" fmla="*/ 39 h 21600"/>
                  <a:gd name="T18" fmla="*/ 129 w 21600"/>
                  <a:gd name="T19" fmla="*/ 39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1119" y="21600"/>
                    </a:moveTo>
                    <a:lnTo>
                      <a:pt x="481" y="21600"/>
                    </a:lnTo>
                    <a:cubicBezTo>
                      <a:pt x="217" y="21600"/>
                      <a:pt x="0" y="21274"/>
                      <a:pt x="0" y="20875"/>
                    </a:cubicBezTo>
                    <a:lnTo>
                      <a:pt x="0" y="725"/>
                    </a:lnTo>
                    <a:cubicBezTo>
                      <a:pt x="0" y="326"/>
                      <a:pt x="217" y="0"/>
                      <a:pt x="481" y="0"/>
                    </a:cubicBezTo>
                    <a:lnTo>
                      <a:pt x="21119" y="0"/>
                    </a:lnTo>
                    <a:cubicBezTo>
                      <a:pt x="21383" y="0"/>
                      <a:pt x="21600" y="326"/>
                      <a:pt x="21600" y="725"/>
                    </a:cubicBezTo>
                    <a:lnTo>
                      <a:pt x="21600" y="20875"/>
                    </a:lnTo>
                    <a:cubicBezTo>
                      <a:pt x="21600" y="21274"/>
                      <a:pt x="21383" y="21600"/>
                      <a:pt x="21119" y="21600"/>
                    </a:cubicBezTo>
                    <a:close/>
                    <a:moveTo>
                      <a:pt x="21119" y="2160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39" name="í$ľïde">
                <a:extLst>
                  <a:ext uri="{FF2B5EF4-FFF2-40B4-BE49-F238E27FC236}">
                    <a16:creationId xmlns:a16="http://schemas.microsoft.com/office/drawing/2014/main" id="{D14D7352-6BC5-45D4-895B-3400478E93D2}"/>
                  </a:ext>
                </a:extLst>
              </p:cNvPr>
              <p:cNvSpPr/>
              <p:nvPr/>
            </p:nvSpPr>
            <p:spPr bwMode="auto">
              <a:xfrm>
                <a:off x="3848" y="3604"/>
                <a:ext cx="219" cy="14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21600"/>
                    </a:lnTo>
                    <a:lnTo>
                      <a:pt x="0" y="3050"/>
                    </a:lnTo>
                    <a:cubicBezTo>
                      <a:pt x="0" y="1374"/>
                      <a:pt x="912" y="0"/>
                      <a:pt x="2030" y="0"/>
                    </a:cubicBezTo>
                    <a:lnTo>
                      <a:pt x="19570" y="0"/>
                    </a:lnTo>
                    <a:cubicBezTo>
                      <a:pt x="20686" y="0"/>
                      <a:pt x="21600" y="1374"/>
                      <a:pt x="21600" y="3050"/>
                    </a:cubicBezTo>
                    <a:cubicBezTo>
                      <a:pt x="21600" y="3050"/>
                      <a:pt x="21600" y="21600"/>
                      <a:pt x="21600" y="21600"/>
                    </a:cubicBezTo>
                    <a:close/>
                    <a:moveTo>
                      <a:pt x="21600" y="21600"/>
                    </a:move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0" name="íṧ1ïḋé">
                <a:extLst>
                  <a:ext uri="{FF2B5EF4-FFF2-40B4-BE49-F238E27FC236}">
                    <a16:creationId xmlns:a16="http://schemas.microsoft.com/office/drawing/2014/main" id="{1D7D00E3-01EA-43E2-B7D0-27A2D2036D7E}"/>
                  </a:ext>
                </a:extLst>
              </p:cNvPr>
              <p:cNvSpPr/>
              <p:nvPr/>
            </p:nvSpPr>
            <p:spPr bwMode="auto">
              <a:xfrm>
                <a:off x="637" y="3604"/>
                <a:ext cx="219" cy="14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0" y="21600"/>
                    </a:lnTo>
                    <a:lnTo>
                      <a:pt x="0" y="3050"/>
                    </a:lnTo>
                    <a:cubicBezTo>
                      <a:pt x="0" y="1374"/>
                      <a:pt x="913" y="0"/>
                      <a:pt x="2030" y="0"/>
                    </a:cubicBezTo>
                    <a:lnTo>
                      <a:pt x="19571" y="0"/>
                    </a:lnTo>
                    <a:cubicBezTo>
                      <a:pt x="20688" y="0"/>
                      <a:pt x="21600" y="1374"/>
                      <a:pt x="21600" y="3050"/>
                    </a:cubicBezTo>
                    <a:cubicBezTo>
                      <a:pt x="21600" y="3050"/>
                      <a:pt x="21600" y="21600"/>
                      <a:pt x="21600" y="21600"/>
                    </a:cubicBezTo>
                    <a:close/>
                    <a:moveTo>
                      <a:pt x="21600" y="21600"/>
                    </a:move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1" name="îṩliďé">
                <a:extLst>
                  <a:ext uri="{FF2B5EF4-FFF2-40B4-BE49-F238E27FC236}">
                    <a16:creationId xmlns:a16="http://schemas.microsoft.com/office/drawing/2014/main" id="{B6FC7944-F456-4940-8305-37221583967A}"/>
                  </a:ext>
                </a:extLst>
              </p:cNvPr>
              <p:cNvSpPr/>
              <p:nvPr/>
            </p:nvSpPr>
            <p:spPr bwMode="auto">
              <a:xfrm>
                <a:off x="0" y="3793"/>
                <a:ext cx="4711" cy="711"/>
              </a:xfrm>
              <a:custGeom>
                <a:avLst/>
                <a:gdLst>
                  <a:gd name="T0" fmla="*/ 224 w 21355"/>
                  <a:gd name="T1" fmla="*/ 1 h 21600"/>
                  <a:gd name="T2" fmla="*/ 6 w 21355"/>
                  <a:gd name="T3" fmla="*/ 1 h 21600"/>
                  <a:gd name="T4" fmla="*/ 1 w 21355"/>
                  <a:gd name="T5" fmla="*/ 1 h 21600"/>
                  <a:gd name="T6" fmla="*/ 19 w 21355"/>
                  <a:gd name="T7" fmla="*/ 0 h 21600"/>
                  <a:gd name="T8" fmla="*/ 211 w 21355"/>
                  <a:gd name="T9" fmla="*/ 0 h 21600"/>
                  <a:gd name="T10" fmla="*/ 227 w 21355"/>
                  <a:gd name="T11" fmla="*/ 1 h 21600"/>
                  <a:gd name="T12" fmla="*/ 224 w 21355"/>
                  <a:gd name="T13" fmla="*/ 1 h 21600"/>
                  <a:gd name="T14" fmla="*/ 224 w 21355"/>
                  <a:gd name="T15" fmla="*/ 1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355" h="21600">
                    <a:moveTo>
                      <a:pt x="20881" y="21600"/>
                    </a:moveTo>
                    <a:lnTo>
                      <a:pt x="525" y="21600"/>
                    </a:lnTo>
                    <a:cubicBezTo>
                      <a:pt x="35" y="21600"/>
                      <a:pt x="-114" y="20065"/>
                      <a:pt x="87" y="17949"/>
                    </a:cubicBezTo>
                    <a:lnTo>
                      <a:pt x="1790" y="0"/>
                    </a:lnTo>
                    <a:lnTo>
                      <a:pt x="19628" y="0"/>
                    </a:lnTo>
                    <a:lnTo>
                      <a:pt x="21145" y="16108"/>
                    </a:lnTo>
                    <a:cubicBezTo>
                      <a:pt x="21486" y="19725"/>
                      <a:pt x="21420" y="21600"/>
                      <a:pt x="20881" y="21600"/>
                    </a:cubicBezTo>
                    <a:close/>
                    <a:moveTo>
                      <a:pt x="2088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2" name="iśḻídè">
                <a:extLst>
                  <a:ext uri="{FF2B5EF4-FFF2-40B4-BE49-F238E27FC236}">
                    <a16:creationId xmlns:a16="http://schemas.microsoft.com/office/drawing/2014/main" id="{0BDF44F1-78D2-4446-8AD0-E4CC764D9FF2}"/>
                  </a:ext>
                </a:extLst>
              </p:cNvPr>
              <p:cNvSpPr/>
              <p:nvPr/>
            </p:nvSpPr>
            <p:spPr bwMode="auto">
              <a:xfrm>
                <a:off x="247" y="3876"/>
                <a:ext cx="4228" cy="451"/>
              </a:xfrm>
              <a:custGeom>
                <a:avLst/>
                <a:gdLst>
                  <a:gd name="T0" fmla="*/ 0 w 21600"/>
                  <a:gd name="T1" fmla="*/ 0 h 21600"/>
                  <a:gd name="T2" fmla="*/ 10 w 21600"/>
                  <a:gd name="T3" fmla="*/ 0 h 21600"/>
                  <a:gd name="T4" fmla="*/ 152 w 21600"/>
                  <a:gd name="T5" fmla="*/ 0 h 21600"/>
                  <a:gd name="T6" fmla="*/ 162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1396" y="0"/>
                    </a:lnTo>
                    <a:lnTo>
                      <a:pt x="20189" y="0"/>
                    </a:lnTo>
                    <a:lnTo>
                      <a:pt x="21600" y="21600"/>
                    </a:lnTo>
                    <a:cubicBezTo>
                      <a:pt x="21600" y="21600"/>
                      <a:pt x="0" y="21600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solidFill>
                <a:srgbClr val="343434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3" name="îṥľíḑe">
                <a:extLst>
                  <a:ext uri="{FF2B5EF4-FFF2-40B4-BE49-F238E27FC236}">
                    <a16:creationId xmlns:a16="http://schemas.microsoft.com/office/drawing/2014/main" id="{4CAE0374-5111-4B9A-8190-A30ADC8BB5B4}"/>
                  </a:ext>
                </a:extLst>
              </p:cNvPr>
              <p:cNvSpPr/>
              <p:nvPr/>
            </p:nvSpPr>
            <p:spPr bwMode="auto">
              <a:xfrm>
                <a:off x="59" y="4455"/>
                <a:ext cx="4587" cy="35"/>
              </a:xfrm>
              <a:custGeom>
                <a:avLst/>
                <a:gdLst>
                  <a:gd name="T0" fmla="*/ 206 w 21600"/>
                  <a:gd name="T1" fmla="*/ 0 h 21600"/>
                  <a:gd name="T2" fmla="*/ 1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 w 21600"/>
                  <a:gd name="T9" fmla="*/ 0 h 21600"/>
                  <a:gd name="T10" fmla="*/ 206 w 21600"/>
                  <a:gd name="T11" fmla="*/ 0 h 21600"/>
                  <a:gd name="T12" fmla="*/ 207 w 21600"/>
                  <a:gd name="T13" fmla="*/ 0 h 21600"/>
                  <a:gd name="T14" fmla="*/ 207 w 21600"/>
                  <a:gd name="T15" fmla="*/ 0 h 21600"/>
                  <a:gd name="T16" fmla="*/ 206 w 21600"/>
                  <a:gd name="T17" fmla="*/ 0 h 21600"/>
                  <a:gd name="T18" fmla="*/ 206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1517" y="21600"/>
                    </a:moveTo>
                    <a:lnTo>
                      <a:pt x="83" y="21600"/>
                    </a:lnTo>
                    <a:cubicBezTo>
                      <a:pt x="37" y="21600"/>
                      <a:pt x="0" y="16745"/>
                      <a:pt x="0" y="10807"/>
                    </a:cubicBezTo>
                    <a:lnTo>
                      <a:pt x="0" y="10800"/>
                    </a:lnTo>
                    <a:cubicBezTo>
                      <a:pt x="0" y="4862"/>
                      <a:pt x="37" y="0"/>
                      <a:pt x="83" y="0"/>
                    </a:cubicBezTo>
                    <a:lnTo>
                      <a:pt x="21517" y="0"/>
                    </a:lnTo>
                    <a:cubicBezTo>
                      <a:pt x="21563" y="0"/>
                      <a:pt x="21600" y="4862"/>
                      <a:pt x="21600" y="10800"/>
                    </a:cubicBezTo>
                    <a:lnTo>
                      <a:pt x="21600" y="10807"/>
                    </a:lnTo>
                    <a:cubicBezTo>
                      <a:pt x="21600" y="16745"/>
                      <a:pt x="21563" y="21600"/>
                      <a:pt x="21517" y="21600"/>
                    </a:cubicBezTo>
                    <a:close/>
                    <a:moveTo>
                      <a:pt x="21517" y="2160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4" name="ïśḷíḓé">
                <a:extLst>
                  <a:ext uri="{FF2B5EF4-FFF2-40B4-BE49-F238E27FC236}">
                    <a16:creationId xmlns:a16="http://schemas.microsoft.com/office/drawing/2014/main" id="{C1387D8B-895C-4B5B-B76E-DB3C0B50BCB1}"/>
                  </a:ext>
                </a:extLst>
              </p:cNvPr>
              <p:cNvSpPr/>
              <p:nvPr/>
            </p:nvSpPr>
            <p:spPr bwMode="auto">
              <a:xfrm>
                <a:off x="3860" y="3640"/>
                <a:ext cx="193" cy="22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569" y="21600"/>
                    </a:moveTo>
                    <a:lnTo>
                      <a:pt x="2030" y="21600"/>
                    </a:lnTo>
                    <a:cubicBezTo>
                      <a:pt x="913" y="21600"/>
                      <a:pt x="0" y="20804"/>
                      <a:pt x="0" y="19831"/>
                    </a:cubicBezTo>
                    <a:lnTo>
                      <a:pt x="0" y="1770"/>
                    </a:lnTo>
                    <a:cubicBezTo>
                      <a:pt x="0" y="796"/>
                      <a:pt x="913" y="0"/>
                      <a:pt x="2030" y="0"/>
                    </a:cubicBezTo>
                    <a:lnTo>
                      <a:pt x="19569" y="0"/>
                    </a:lnTo>
                    <a:cubicBezTo>
                      <a:pt x="20687" y="0"/>
                      <a:pt x="21600" y="796"/>
                      <a:pt x="21600" y="1770"/>
                    </a:cubicBezTo>
                    <a:lnTo>
                      <a:pt x="21600" y="19831"/>
                    </a:lnTo>
                    <a:cubicBezTo>
                      <a:pt x="21600" y="20804"/>
                      <a:pt x="20687" y="21600"/>
                      <a:pt x="19569" y="21600"/>
                    </a:cubicBezTo>
                    <a:close/>
                    <a:moveTo>
                      <a:pt x="19569" y="2160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5" name="îṣlîḋe">
                <a:extLst>
                  <a:ext uri="{FF2B5EF4-FFF2-40B4-BE49-F238E27FC236}">
                    <a16:creationId xmlns:a16="http://schemas.microsoft.com/office/drawing/2014/main" id="{B265E424-9CB7-4B76-AE87-1181D4CF682A}"/>
                  </a:ext>
                </a:extLst>
              </p:cNvPr>
              <p:cNvSpPr/>
              <p:nvPr/>
            </p:nvSpPr>
            <p:spPr bwMode="auto">
              <a:xfrm>
                <a:off x="649" y="3640"/>
                <a:ext cx="193" cy="22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570" y="21600"/>
                    </a:moveTo>
                    <a:lnTo>
                      <a:pt x="2030" y="21600"/>
                    </a:lnTo>
                    <a:cubicBezTo>
                      <a:pt x="913" y="21600"/>
                      <a:pt x="0" y="20804"/>
                      <a:pt x="0" y="19831"/>
                    </a:cubicBezTo>
                    <a:lnTo>
                      <a:pt x="0" y="1770"/>
                    </a:lnTo>
                    <a:cubicBezTo>
                      <a:pt x="0" y="796"/>
                      <a:pt x="913" y="0"/>
                      <a:pt x="2030" y="0"/>
                    </a:cubicBezTo>
                    <a:lnTo>
                      <a:pt x="19570" y="0"/>
                    </a:lnTo>
                    <a:cubicBezTo>
                      <a:pt x="20687" y="0"/>
                      <a:pt x="21600" y="796"/>
                      <a:pt x="21600" y="1770"/>
                    </a:cubicBezTo>
                    <a:lnTo>
                      <a:pt x="21600" y="19831"/>
                    </a:lnTo>
                    <a:cubicBezTo>
                      <a:pt x="21600" y="20804"/>
                      <a:pt x="20687" y="21600"/>
                      <a:pt x="19570" y="21600"/>
                    </a:cubicBezTo>
                    <a:close/>
                    <a:moveTo>
                      <a:pt x="19570" y="2160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6" name="iśḷîḍê">
                <a:extLst>
                  <a:ext uri="{FF2B5EF4-FFF2-40B4-BE49-F238E27FC236}">
                    <a16:creationId xmlns:a16="http://schemas.microsoft.com/office/drawing/2014/main" id="{1FD0A47A-1DE9-4D17-8800-9B6D6A7ABC52}"/>
                  </a:ext>
                </a:extLst>
              </p:cNvPr>
              <p:cNvSpPr/>
              <p:nvPr/>
            </p:nvSpPr>
            <p:spPr bwMode="auto">
              <a:xfrm>
                <a:off x="613" y="3261"/>
                <a:ext cx="172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442" y="21600"/>
                    </a:moveTo>
                    <a:lnTo>
                      <a:pt x="3157" y="21600"/>
                    </a:lnTo>
                    <a:cubicBezTo>
                      <a:pt x="142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421" y="0"/>
                      <a:pt x="3157" y="0"/>
                    </a:cubicBezTo>
                    <a:lnTo>
                      <a:pt x="18442" y="0"/>
                    </a:lnTo>
                    <a:cubicBezTo>
                      <a:pt x="2017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179" y="21600"/>
                      <a:pt x="18442" y="21600"/>
                    </a:cubicBezTo>
                    <a:close/>
                    <a:moveTo>
                      <a:pt x="184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7" name="ïşlïḓé">
                <a:extLst>
                  <a:ext uri="{FF2B5EF4-FFF2-40B4-BE49-F238E27FC236}">
                    <a16:creationId xmlns:a16="http://schemas.microsoft.com/office/drawing/2014/main" id="{08BF465D-245E-4980-A2BC-FF424DB87C09}"/>
                  </a:ext>
                </a:extLst>
              </p:cNvPr>
              <p:cNvSpPr/>
              <p:nvPr/>
            </p:nvSpPr>
            <p:spPr bwMode="auto">
              <a:xfrm>
                <a:off x="613" y="3049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978"/>
                      <a:pt x="0" y="17993"/>
                    </a:cubicBezTo>
                    <a:lnTo>
                      <a:pt x="0" y="3607"/>
                    </a:lnTo>
                    <a:cubicBezTo>
                      <a:pt x="0" y="1622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622"/>
                      <a:pt x="21600" y="3607"/>
                    </a:cubicBezTo>
                    <a:lnTo>
                      <a:pt x="21600" y="17993"/>
                    </a:lnTo>
                    <a:cubicBezTo>
                      <a:pt x="21600" y="19978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8" name="iš1idé">
                <a:extLst>
                  <a:ext uri="{FF2B5EF4-FFF2-40B4-BE49-F238E27FC236}">
                    <a16:creationId xmlns:a16="http://schemas.microsoft.com/office/drawing/2014/main" id="{48975772-4A5B-4DE5-BAF0-7FA12735653B}"/>
                  </a:ext>
                </a:extLst>
              </p:cNvPr>
              <p:cNvSpPr/>
              <p:nvPr/>
            </p:nvSpPr>
            <p:spPr bwMode="auto">
              <a:xfrm>
                <a:off x="613" y="2824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977"/>
                      <a:pt x="0" y="17993"/>
                    </a:cubicBezTo>
                    <a:lnTo>
                      <a:pt x="0" y="3608"/>
                    </a:lnTo>
                    <a:cubicBezTo>
                      <a:pt x="0" y="1623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623"/>
                      <a:pt x="21600" y="3608"/>
                    </a:cubicBezTo>
                    <a:lnTo>
                      <a:pt x="21600" y="17993"/>
                    </a:lnTo>
                    <a:cubicBezTo>
                      <a:pt x="21600" y="19977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9" name="îşlïde">
                <a:extLst>
                  <a:ext uri="{FF2B5EF4-FFF2-40B4-BE49-F238E27FC236}">
                    <a16:creationId xmlns:a16="http://schemas.microsoft.com/office/drawing/2014/main" id="{7E8DCC18-79B4-457B-BC08-A3C3BE214ADC}"/>
                  </a:ext>
                </a:extLst>
              </p:cNvPr>
              <p:cNvSpPr/>
              <p:nvPr/>
            </p:nvSpPr>
            <p:spPr bwMode="auto">
              <a:xfrm>
                <a:off x="613" y="2611"/>
                <a:ext cx="172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3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623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0" name="ïṩḷîḍè">
                <a:extLst>
                  <a:ext uri="{FF2B5EF4-FFF2-40B4-BE49-F238E27FC236}">
                    <a16:creationId xmlns:a16="http://schemas.microsoft.com/office/drawing/2014/main" id="{3C968223-7837-4F7D-9E5B-ACCE47930EF6}"/>
                  </a:ext>
                </a:extLst>
              </p:cNvPr>
              <p:cNvSpPr/>
              <p:nvPr/>
            </p:nvSpPr>
            <p:spPr bwMode="auto">
              <a:xfrm>
                <a:off x="613" y="2399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2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622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1" name="íṩ1îḍê">
                <a:extLst>
                  <a:ext uri="{FF2B5EF4-FFF2-40B4-BE49-F238E27FC236}">
                    <a16:creationId xmlns:a16="http://schemas.microsoft.com/office/drawing/2014/main" id="{E4627364-2FAA-4308-B187-A8CB32A2E450}"/>
                  </a:ext>
                </a:extLst>
              </p:cNvPr>
              <p:cNvSpPr/>
              <p:nvPr/>
            </p:nvSpPr>
            <p:spPr bwMode="auto">
              <a:xfrm>
                <a:off x="613" y="2186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3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623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2" name="îs1îḑé">
                <a:extLst>
                  <a:ext uri="{FF2B5EF4-FFF2-40B4-BE49-F238E27FC236}">
                    <a16:creationId xmlns:a16="http://schemas.microsoft.com/office/drawing/2014/main" id="{265408E8-D278-4BD5-BC48-A70E5D0443FB}"/>
                  </a:ext>
                </a:extLst>
              </p:cNvPr>
              <p:cNvSpPr/>
              <p:nvPr/>
            </p:nvSpPr>
            <p:spPr bwMode="auto">
              <a:xfrm>
                <a:off x="838" y="3261"/>
                <a:ext cx="172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443" y="21600"/>
                    </a:moveTo>
                    <a:lnTo>
                      <a:pt x="3157" y="21600"/>
                    </a:lnTo>
                    <a:cubicBezTo>
                      <a:pt x="1420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420" y="0"/>
                      <a:pt x="3157" y="0"/>
                    </a:cubicBezTo>
                    <a:lnTo>
                      <a:pt x="18443" y="0"/>
                    </a:lnTo>
                    <a:cubicBezTo>
                      <a:pt x="20180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180" y="21600"/>
                      <a:pt x="18443" y="21600"/>
                    </a:cubicBezTo>
                    <a:close/>
                    <a:moveTo>
                      <a:pt x="18443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3" name="ïşļiḋê">
                <a:extLst>
                  <a:ext uri="{FF2B5EF4-FFF2-40B4-BE49-F238E27FC236}">
                    <a16:creationId xmlns:a16="http://schemas.microsoft.com/office/drawing/2014/main" id="{3564D50E-17AE-40DB-B27A-61498E6624F7}"/>
                  </a:ext>
                </a:extLst>
              </p:cNvPr>
              <p:cNvSpPr/>
              <p:nvPr/>
            </p:nvSpPr>
            <p:spPr bwMode="auto">
              <a:xfrm>
                <a:off x="838" y="3049"/>
                <a:ext cx="370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684" y="21600"/>
                    </a:moveTo>
                    <a:lnTo>
                      <a:pt x="1916" y="21600"/>
                    </a:lnTo>
                    <a:cubicBezTo>
                      <a:pt x="862" y="21600"/>
                      <a:pt x="0" y="19864"/>
                      <a:pt x="0" y="17741"/>
                    </a:cubicBezTo>
                    <a:lnTo>
                      <a:pt x="0" y="3859"/>
                    </a:lnTo>
                    <a:cubicBezTo>
                      <a:pt x="0" y="1736"/>
                      <a:pt x="862" y="0"/>
                      <a:pt x="1916" y="0"/>
                    </a:cubicBezTo>
                    <a:lnTo>
                      <a:pt x="19684" y="0"/>
                    </a:lnTo>
                    <a:cubicBezTo>
                      <a:pt x="20738" y="0"/>
                      <a:pt x="21600" y="1736"/>
                      <a:pt x="21600" y="3859"/>
                    </a:cubicBezTo>
                    <a:lnTo>
                      <a:pt x="21600" y="17741"/>
                    </a:lnTo>
                    <a:cubicBezTo>
                      <a:pt x="21600" y="19864"/>
                      <a:pt x="20738" y="21600"/>
                      <a:pt x="19684" y="21600"/>
                    </a:cubicBezTo>
                    <a:close/>
                    <a:moveTo>
                      <a:pt x="19684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4" name="îṣļîdè">
                <a:extLst>
                  <a:ext uri="{FF2B5EF4-FFF2-40B4-BE49-F238E27FC236}">
                    <a16:creationId xmlns:a16="http://schemas.microsoft.com/office/drawing/2014/main" id="{2F8F3D31-D091-4444-B381-FF8372DD356C}"/>
                  </a:ext>
                </a:extLst>
              </p:cNvPr>
              <p:cNvSpPr/>
              <p:nvPr/>
            </p:nvSpPr>
            <p:spPr bwMode="auto">
              <a:xfrm>
                <a:off x="838" y="2824"/>
                <a:ext cx="230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521" y="21600"/>
                    </a:moveTo>
                    <a:lnTo>
                      <a:pt x="3078" y="21600"/>
                    </a:lnTo>
                    <a:cubicBezTo>
                      <a:pt x="1385" y="21600"/>
                      <a:pt x="0" y="19863"/>
                      <a:pt x="0" y="17742"/>
                    </a:cubicBezTo>
                    <a:lnTo>
                      <a:pt x="0" y="3860"/>
                    </a:lnTo>
                    <a:cubicBezTo>
                      <a:pt x="0" y="1737"/>
                      <a:pt x="1385" y="0"/>
                      <a:pt x="3078" y="0"/>
                    </a:cubicBezTo>
                    <a:lnTo>
                      <a:pt x="18521" y="0"/>
                    </a:lnTo>
                    <a:cubicBezTo>
                      <a:pt x="20215" y="0"/>
                      <a:pt x="21600" y="1737"/>
                      <a:pt x="21600" y="3860"/>
                    </a:cubicBezTo>
                    <a:lnTo>
                      <a:pt x="21600" y="17742"/>
                    </a:lnTo>
                    <a:cubicBezTo>
                      <a:pt x="21600" y="19863"/>
                      <a:pt x="20215" y="21600"/>
                      <a:pt x="18521" y="21600"/>
                    </a:cubicBezTo>
                    <a:close/>
                    <a:moveTo>
                      <a:pt x="1852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5" name="ïslîḓê">
                <a:extLst>
                  <a:ext uri="{FF2B5EF4-FFF2-40B4-BE49-F238E27FC236}">
                    <a16:creationId xmlns:a16="http://schemas.microsoft.com/office/drawing/2014/main" id="{AE684F55-9BBD-4817-8FBB-EB348A970A36}"/>
                  </a:ext>
                </a:extLst>
              </p:cNvPr>
              <p:cNvSpPr/>
              <p:nvPr/>
            </p:nvSpPr>
            <p:spPr bwMode="auto">
              <a:xfrm>
                <a:off x="838" y="2611"/>
                <a:ext cx="395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802" y="21600"/>
                    </a:moveTo>
                    <a:lnTo>
                      <a:pt x="1798" y="21600"/>
                    </a:lnTo>
                    <a:cubicBezTo>
                      <a:pt x="810" y="21600"/>
                      <a:pt x="0" y="19863"/>
                      <a:pt x="0" y="17740"/>
                    </a:cubicBezTo>
                    <a:lnTo>
                      <a:pt x="0" y="3858"/>
                    </a:lnTo>
                    <a:cubicBezTo>
                      <a:pt x="0" y="1737"/>
                      <a:pt x="810" y="0"/>
                      <a:pt x="1798" y="0"/>
                    </a:cubicBezTo>
                    <a:lnTo>
                      <a:pt x="19802" y="0"/>
                    </a:lnTo>
                    <a:cubicBezTo>
                      <a:pt x="20791" y="0"/>
                      <a:pt x="21600" y="1737"/>
                      <a:pt x="21600" y="3858"/>
                    </a:cubicBezTo>
                    <a:lnTo>
                      <a:pt x="21600" y="17740"/>
                    </a:lnTo>
                    <a:cubicBezTo>
                      <a:pt x="21600" y="19863"/>
                      <a:pt x="20791" y="21600"/>
                      <a:pt x="19802" y="21600"/>
                    </a:cubicBezTo>
                    <a:close/>
                    <a:moveTo>
                      <a:pt x="1980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6" name="i$ļïḑè">
                <a:extLst>
                  <a:ext uri="{FF2B5EF4-FFF2-40B4-BE49-F238E27FC236}">
                    <a16:creationId xmlns:a16="http://schemas.microsoft.com/office/drawing/2014/main" id="{2F18CB19-2E9B-4216-848F-1BB17DB487C8}"/>
                  </a:ext>
                </a:extLst>
              </p:cNvPr>
              <p:cNvSpPr/>
              <p:nvPr/>
            </p:nvSpPr>
            <p:spPr bwMode="auto">
              <a:xfrm>
                <a:off x="838" y="2399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2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622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7" name="îṩľíḍe">
                <a:extLst>
                  <a:ext uri="{FF2B5EF4-FFF2-40B4-BE49-F238E27FC236}">
                    <a16:creationId xmlns:a16="http://schemas.microsoft.com/office/drawing/2014/main" id="{2C9C5BC5-F5A5-4644-9F82-C0D4C0B76FF5}"/>
                  </a:ext>
                </a:extLst>
              </p:cNvPr>
              <p:cNvSpPr/>
              <p:nvPr/>
            </p:nvSpPr>
            <p:spPr bwMode="auto">
              <a:xfrm>
                <a:off x="838" y="2186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3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623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8" name="íšľîde">
                <a:extLst>
                  <a:ext uri="{FF2B5EF4-FFF2-40B4-BE49-F238E27FC236}">
                    <a16:creationId xmlns:a16="http://schemas.microsoft.com/office/drawing/2014/main" id="{DB11CC9B-DBAD-4B25-9B5E-85F031507F12}"/>
                  </a:ext>
                </a:extLst>
              </p:cNvPr>
              <p:cNvSpPr/>
              <p:nvPr/>
            </p:nvSpPr>
            <p:spPr bwMode="auto">
              <a:xfrm>
                <a:off x="1050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9" name="îṧlïdê">
                <a:extLst>
                  <a:ext uri="{FF2B5EF4-FFF2-40B4-BE49-F238E27FC236}">
                    <a16:creationId xmlns:a16="http://schemas.microsoft.com/office/drawing/2014/main" id="{208AF6EB-3661-4054-9CDC-13274226D0F7}"/>
                  </a:ext>
                </a:extLst>
              </p:cNvPr>
              <p:cNvSpPr/>
              <p:nvPr/>
            </p:nvSpPr>
            <p:spPr bwMode="auto">
              <a:xfrm>
                <a:off x="1251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0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0" y="0"/>
                      <a:pt x="3491" y="0"/>
                    </a:cubicBezTo>
                    <a:lnTo>
                      <a:pt x="18109" y="0"/>
                    </a:lnTo>
                    <a:cubicBezTo>
                      <a:pt x="20030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30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0" name="ïŝľïḓè">
                <a:extLst>
                  <a:ext uri="{FF2B5EF4-FFF2-40B4-BE49-F238E27FC236}">
                    <a16:creationId xmlns:a16="http://schemas.microsoft.com/office/drawing/2014/main" id="{758CB50F-9208-4C90-AA08-3D6CA71EC70E}"/>
                  </a:ext>
                </a:extLst>
              </p:cNvPr>
              <p:cNvSpPr/>
              <p:nvPr/>
            </p:nvSpPr>
            <p:spPr bwMode="auto">
              <a:xfrm>
                <a:off x="1452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0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0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1" name="îşľiḑè">
                <a:extLst>
                  <a:ext uri="{FF2B5EF4-FFF2-40B4-BE49-F238E27FC236}">
                    <a16:creationId xmlns:a16="http://schemas.microsoft.com/office/drawing/2014/main" id="{51BF6A87-04A7-482F-9B18-17EEF8C74216}"/>
                  </a:ext>
                </a:extLst>
              </p:cNvPr>
              <p:cNvSpPr/>
              <p:nvPr/>
            </p:nvSpPr>
            <p:spPr bwMode="auto">
              <a:xfrm>
                <a:off x="1652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2" name="ïşľiḑê">
                <a:extLst>
                  <a:ext uri="{FF2B5EF4-FFF2-40B4-BE49-F238E27FC236}">
                    <a16:creationId xmlns:a16="http://schemas.microsoft.com/office/drawing/2014/main" id="{877CF145-84BB-4DD6-BFB5-5578823F6861}"/>
                  </a:ext>
                </a:extLst>
              </p:cNvPr>
              <p:cNvSpPr/>
              <p:nvPr/>
            </p:nvSpPr>
            <p:spPr bwMode="auto">
              <a:xfrm>
                <a:off x="1853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30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30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3" name="íślîḋe">
                <a:extLst>
                  <a:ext uri="{FF2B5EF4-FFF2-40B4-BE49-F238E27FC236}">
                    <a16:creationId xmlns:a16="http://schemas.microsoft.com/office/drawing/2014/main" id="{080A47B2-FB06-4D07-9789-E3DA95ACC166}"/>
                  </a:ext>
                </a:extLst>
              </p:cNvPr>
              <p:cNvSpPr/>
              <p:nvPr/>
            </p:nvSpPr>
            <p:spPr bwMode="auto">
              <a:xfrm>
                <a:off x="2054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0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0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4" name="ï$1iḋê">
                <a:extLst>
                  <a:ext uri="{FF2B5EF4-FFF2-40B4-BE49-F238E27FC236}">
                    <a16:creationId xmlns:a16="http://schemas.microsoft.com/office/drawing/2014/main" id="{4E70CE73-9856-4141-85CD-2EACEB12653E}"/>
                  </a:ext>
                </a:extLst>
              </p:cNvPr>
              <p:cNvSpPr/>
              <p:nvPr/>
            </p:nvSpPr>
            <p:spPr bwMode="auto">
              <a:xfrm>
                <a:off x="2254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0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0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5" name="îślïḋê">
                <a:extLst>
                  <a:ext uri="{FF2B5EF4-FFF2-40B4-BE49-F238E27FC236}">
                    <a16:creationId xmlns:a16="http://schemas.microsoft.com/office/drawing/2014/main" id="{4C63BC32-1328-4654-95CF-56D57E2E5A9E}"/>
                  </a:ext>
                </a:extLst>
              </p:cNvPr>
              <p:cNvSpPr/>
              <p:nvPr/>
            </p:nvSpPr>
            <p:spPr bwMode="auto">
              <a:xfrm>
                <a:off x="2467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10" y="21600"/>
                    </a:moveTo>
                    <a:lnTo>
                      <a:pt x="3492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2" y="0"/>
                    </a:cubicBezTo>
                    <a:lnTo>
                      <a:pt x="18110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10" y="21600"/>
                    </a:cubicBezTo>
                    <a:close/>
                    <a:moveTo>
                      <a:pt x="18110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6" name="iṧḷiḑè">
                <a:extLst>
                  <a:ext uri="{FF2B5EF4-FFF2-40B4-BE49-F238E27FC236}">
                    <a16:creationId xmlns:a16="http://schemas.microsoft.com/office/drawing/2014/main" id="{6A40180C-8381-4662-BC57-5869D3B51E51}"/>
                  </a:ext>
                </a:extLst>
              </p:cNvPr>
              <p:cNvSpPr/>
              <p:nvPr/>
            </p:nvSpPr>
            <p:spPr bwMode="auto">
              <a:xfrm>
                <a:off x="2667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7" name="îśľiḓe">
                <a:extLst>
                  <a:ext uri="{FF2B5EF4-FFF2-40B4-BE49-F238E27FC236}">
                    <a16:creationId xmlns:a16="http://schemas.microsoft.com/office/drawing/2014/main" id="{BA95D32E-8770-4666-8106-D33A0D829A86}"/>
                  </a:ext>
                </a:extLst>
              </p:cNvPr>
              <p:cNvSpPr/>
              <p:nvPr/>
            </p:nvSpPr>
            <p:spPr bwMode="auto">
              <a:xfrm>
                <a:off x="2868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8" name="ïṡlíḍé">
                <a:extLst>
                  <a:ext uri="{FF2B5EF4-FFF2-40B4-BE49-F238E27FC236}">
                    <a16:creationId xmlns:a16="http://schemas.microsoft.com/office/drawing/2014/main" id="{0E2C416C-444A-4094-9E13-E06B234DFB95}"/>
                  </a:ext>
                </a:extLst>
              </p:cNvPr>
              <p:cNvSpPr/>
              <p:nvPr/>
            </p:nvSpPr>
            <p:spPr bwMode="auto">
              <a:xfrm>
                <a:off x="3069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9" name="îśľiďè">
                <a:extLst>
                  <a:ext uri="{FF2B5EF4-FFF2-40B4-BE49-F238E27FC236}">
                    <a16:creationId xmlns:a16="http://schemas.microsoft.com/office/drawing/2014/main" id="{3C2B70F0-F78D-4894-92FA-CA48C25DB5D3}"/>
                  </a:ext>
                </a:extLst>
              </p:cNvPr>
              <p:cNvSpPr/>
              <p:nvPr/>
            </p:nvSpPr>
            <p:spPr bwMode="auto">
              <a:xfrm>
                <a:off x="3270" y="3261"/>
                <a:ext cx="155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31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31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0" name="iṥḷíḍe">
                <a:extLst>
                  <a:ext uri="{FF2B5EF4-FFF2-40B4-BE49-F238E27FC236}">
                    <a16:creationId xmlns:a16="http://schemas.microsoft.com/office/drawing/2014/main" id="{7885CFFD-A85B-436E-89FE-BCCFB8A71D6A}"/>
                  </a:ext>
                </a:extLst>
              </p:cNvPr>
              <p:cNvSpPr/>
              <p:nvPr/>
            </p:nvSpPr>
            <p:spPr bwMode="auto">
              <a:xfrm>
                <a:off x="3470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9" y="21600"/>
                    </a:moveTo>
                    <a:lnTo>
                      <a:pt x="3491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1" y="0"/>
                    </a:cubicBezTo>
                    <a:lnTo>
                      <a:pt x="18109" y="0"/>
                    </a:lnTo>
                    <a:cubicBezTo>
                      <a:pt x="20031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31" y="21600"/>
                      <a:pt x="18109" y="21600"/>
                    </a:cubicBezTo>
                    <a:close/>
                    <a:moveTo>
                      <a:pt x="1810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1" name="isḷídé">
                <a:extLst>
                  <a:ext uri="{FF2B5EF4-FFF2-40B4-BE49-F238E27FC236}">
                    <a16:creationId xmlns:a16="http://schemas.microsoft.com/office/drawing/2014/main" id="{5A513AC1-96BC-488C-B630-E8EC58FD83F4}"/>
                  </a:ext>
                </a:extLst>
              </p:cNvPr>
              <p:cNvSpPr/>
              <p:nvPr/>
            </p:nvSpPr>
            <p:spPr bwMode="auto">
              <a:xfrm>
                <a:off x="3671" y="3261"/>
                <a:ext cx="156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108" y="21600"/>
                    </a:moveTo>
                    <a:lnTo>
                      <a:pt x="3492" y="21600"/>
                    </a:lnTo>
                    <a:cubicBezTo>
                      <a:pt x="157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571" y="0"/>
                      <a:pt x="3492" y="0"/>
                    </a:cubicBezTo>
                    <a:lnTo>
                      <a:pt x="18108" y="0"/>
                    </a:lnTo>
                    <a:cubicBezTo>
                      <a:pt x="20029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029" y="21600"/>
                      <a:pt x="18108" y="21600"/>
                    </a:cubicBezTo>
                    <a:close/>
                    <a:moveTo>
                      <a:pt x="18108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2" name="iśļïďê">
                <a:extLst>
                  <a:ext uri="{FF2B5EF4-FFF2-40B4-BE49-F238E27FC236}">
                    <a16:creationId xmlns:a16="http://schemas.microsoft.com/office/drawing/2014/main" id="{836AB8A5-413D-458F-8654-E6064A66694A}"/>
                  </a:ext>
                </a:extLst>
              </p:cNvPr>
              <p:cNvSpPr/>
              <p:nvPr/>
            </p:nvSpPr>
            <p:spPr bwMode="auto">
              <a:xfrm>
                <a:off x="3883" y="3261"/>
                <a:ext cx="172" cy="1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443" y="21600"/>
                    </a:moveTo>
                    <a:lnTo>
                      <a:pt x="3157" y="21600"/>
                    </a:lnTo>
                    <a:cubicBezTo>
                      <a:pt x="1421" y="21600"/>
                      <a:pt x="0" y="19863"/>
                      <a:pt x="0" y="17741"/>
                    </a:cubicBezTo>
                    <a:lnTo>
                      <a:pt x="0" y="3859"/>
                    </a:lnTo>
                    <a:cubicBezTo>
                      <a:pt x="0" y="1737"/>
                      <a:pt x="1421" y="0"/>
                      <a:pt x="3157" y="0"/>
                    </a:cubicBezTo>
                    <a:lnTo>
                      <a:pt x="18443" y="0"/>
                    </a:lnTo>
                    <a:cubicBezTo>
                      <a:pt x="20180" y="0"/>
                      <a:pt x="21600" y="1737"/>
                      <a:pt x="21600" y="3859"/>
                    </a:cubicBezTo>
                    <a:lnTo>
                      <a:pt x="21600" y="17741"/>
                    </a:lnTo>
                    <a:cubicBezTo>
                      <a:pt x="21600" y="19863"/>
                      <a:pt x="20180" y="21600"/>
                      <a:pt x="18443" y="21600"/>
                    </a:cubicBezTo>
                    <a:close/>
                    <a:moveTo>
                      <a:pt x="18443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3" name="ïŝľiḍê">
                <a:extLst>
                  <a:ext uri="{FF2B5EF4-FFF2-40B4-BE49-F238E27FC236}">
                    <a16:creationId xmlns:a16="http://schemas.microsoft.com/office/drawing/2014/main" id="{71231F7C-6E27-41F4-93C5-92E31EFDCD4A}"/>
                  </a:ext>
                </a:extLst>
              </p:cNvPr>
              <p:cNvSpPr/>
              <p:nvPr/>
            </p:nvSpPr>
            <p:spPr bwMode="auto">
              <a:xfrm>
                <a:off x="1251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5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5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4" name="î$ḷîḋê">
                <a:extLst>
                  <a:ext uri="{FF2B5EF4-FFF2-40B4-BE49-F238E27FC236}">
                    <a16:creationId xmlns:a16="http://schemas.microsoft.com/office/drawing/2014/main" id="{FF3DFD18-CF65-4E8F-9704-2F43189BF695}"/>
                  </a:ext>
                </a:extLst>
              </p:cNvPr>
              <p:cNvSpPr/>
              <p:nvPr/>
            </p:nvSpPr>
            <p:spPr bwMode="auto">
              <a:xfrm>
                <a:off x="1475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5" name="íšḷiďe">
                <a:extLst>
                  <a:ext uri="{FF2B5EF4-FFF2-40B4-BE49-F238E27FC236}">
                    <a16:creationId xmlns:a16="http://schemas.microsoft.com/office/drawing/2014/main" id="{7D40A19B-4E43-4FCA-A01D-A998BECC53D7}"/>
                  </a:ext>
                </a:extLst>
              </p:cNvPr>
              <p:cNvSpPr/>
              <p:nvPr/>
            </p:nvSpPr>
            <p:spPr bwMode="auto">
              <a:xfrm>
                <a:off x="1688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6" name="îsḻiďé">
                <a:extLst>
                  <a:ext uri="{FF2B5EF4-FFF2-40B4-BE49-F238E27FC236}">
                    <a16:creationId xmlns:a16="http://schemas.microsoft.com/office/drawing/2014/main" id="{1A01A709-A625-479A-8494-5B53A6DCE9A3}"/>
                  </a:ext>
                </a:extLst>
              </p:cNvPr>
              <p:cNvSpPr/>
              <p:nvPr/>
            </p:nvSpPr>
            <p:spPr bwMode="auto">
              <a:xfrm>
                <a:off x="1912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7" name="íślîḍe">
                <a:extLst>
                  <a:ext uri="{FF2B5EF4-FFF2-40B4-BE49-F238E27FC236}">
                    <a16:creationId xmlns:a16="http://schemas.microsoft.com/office/drawing/2014/main" id="{BFE45F5A-7EFD-4E6B-9134-918ECA287090}"/>
                  </a:ext>
                </a:extLst>
              </p:cNvPr>
              <p:cNvSpPr/>
              <p:nvPr/>
            </p:nvSpPr>
            <p:spPr bwMode="auto">
              <a:xfrm>
                <a:off x="2124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5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5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8" name="išľîḍè">
                <a:extLst>
                  <a:ext uri="{FF2B5EF4-FFF2-40B4-BE49-F238E27FC236}">
                    <a16:creationId xmlns:a16="http://schemas.microsoft.com/office/drawing/2014/main" id="{80261877-E5E3-47AE-9167-8C4B901CC8D9}"/>
                  </a:ext>
                </a:extLst>
              </p:cNvPr>
              <p:cNvSpPr/>
              <p:nvPr/>
            </p:nvSpPr>
            <p:spPr bwMode="auto">
              <a:xfrm>
                <a:off x="2349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9" name="is1ïḓe">
                <a:extLst>
                  <a:ext uri="{FF2B5EF4-FFF2-40B4-BE49-F238E27FC236}">
                    <a16:creationId xmlns:a16="http://schemas.microsoft.com/office/drawing/2014/main" id="{C264697E-1F57-47DF-8F54-8F69D8482B10}"/>
                  </a:ext>
                </a:extLst>
              </p:cNvPr>
              <p:cNvSpPr/>
              <p:nvPr/>
            </p:nvSpPr>
            <p:spPr bwMode="auto">
              <a:xfrm>
                <a:off x="2561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0" name="íṣḻïdè">
                <a:extLst>
                  <a:ext uri="{FF2B5EF4-FFF2-40B4-BE49-F238E27FC236}">
                    <a16:creationId xmlns:a16="http://schemas.microsoft.com/office/drawing/2014/main" id="{6734E085-1141-43AE-89AC-C693F3720C59}"/>
                  </a:ext>
                </a:extLst>
              </p:cNvPr>
              <p:cNvSpPr/>
              <p:nvPr/>
            </p:nvSpPr>
            <p:spPr bwMode="auto">
              <a:xfrm>
                <a:off x="2786" y="3049"/>
                <a:ext cx="168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1" name="ïṧlîdé">
                <a:extLst>
                  <a:ext uri="{FF2B5EF4-FFF2-40B4-BE49-F238E27FC236}">
                    <a16:creationId xmlns:a16="http://schemas.microsoft.com/office/drawing/2014/main" id="{A5B9C569-AFA7-4E2C-A9D3-13FBB8333D1B}"/>
                  </a:ext>
                </a:extLst>
              </p:cNvPr>
              <p:cNvSpPr/>
              <p:nvPr/>
            </p:nvSpPr>
            <p:spPr bwMode="auto">
              <a:xfrm>
                <a:off x="2998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5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5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2" name="iṥḷîḓe">
                <a:extLst>
                  <a:ext uri="{FF2B5EF4-FFF2-40B4-BE49-F238E27FC236}">
                    <a16:creationId xmlns:a16="http://schemas.microsoft.com/office/drawing/2014/main" id="{14A74086-0417-46A0-80E6-1956F91D5B0F}"/>
                  </a:ext>
                </a:extLst>
              </p:cNvPr>
              <p:cNvSpPr/>
              <p:nvPr/>
            </p:nvSpPr>
            <p:spPr bwMode="auto">
              <a:xfrm>
                <a:off x="3222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5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5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3" name="î$ḷîḍè">
                <a:extLst>
                  <a:ext uri="{FF2B5EF4-FFF2-40B4-BE49-F238E27FC236}">
                    <a16:creationId xmlns:a16="http://schemas.microsoft.com/office/drawing/2014/main" id="{B1B40D04-F972-4A8E-A2F5-E89A9B5DBF9A}"/>
                  </a:ext>
                </a:extLst>
              </p:cNvPr>
              <p:cNvSpPr/>
              <p:nvPr/>
            </p:nvSpPr>
            <p:spPr bwMode="auto">
              <a:xfrm>
                <a:off x="3447" y="3049"/>
                <a:ext cx="168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5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5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4" name="îšľîdê">
                <a:extLst>
                  <a:ext uri="{FF2B5EF4-FFF2-40B4-BE49-F238E27FC236}">
                    <a16:creationId xmlns:a16="http://schemas.microsoft.com/office/drawing/2014/main" id="{102C0B76-23EE-4E4D-9868-84D3C77CB24E}"/>
                  </a:ext>
                </a:extLst>
              </p:cNvPr>
              <p:cNvSpPr/>
              <p:nvPr/>
            </p:nvSpPr>
            <p:spPr bwMode="auto">
              <a:xfrm>
                <a:off x="3659" y="3049"/>
                <a:ext cx="169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20006"/>
                      <a:pt x="0" y="18060"/>
                    </a:cubicBezTo>
                    <a:lnTo>
                      <a:pt x="0" y="3542"/>
                    </a:lnTo>
                    <a:cubicBezTo>
                      <a:pt x="0" y="1594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594"/>
                      <a:pt x="21600" y="3542"/>
                    </a:cubicBezTo>
                    <a:lnTo>
                      <a:pt x="21600" y="18060"/>
                    </a:lnTo>
                    <a:cubicBezTo>
                      <a:pt x="21600" y="20006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5" name="ïṧľîḓè">
                <a:extLst>
                  <a:ext uri="{FF2B5EF4-FFF2-40B4-BE49-F238E27FC236}">
                    <a16:creationId xmlns:a16="http://schemas.microsoft.com/office/drawing/2014/main" id="{98A14C7A-91C7-4E06-AAAC-003B4EB55CD0}"/>
                  </a:ext>
                </a:extLst>
              </p:cNvPr>
              <p:cNvSpPr/>
              <p:nvPr/>
            </p:nvSpPr>
            <p:spPr bwMode="auto">
              <a:xfrm>
                <a:off x="3883" y="3049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6" y="21600"/>
                      <a:pt x="0" y="19978"/>
                      <a:pt x="0" y="17993"/>
                    </a:cubicBezTo>
                    <a:lnTo>
                      <a:pt x="0" y="3608"/>
                    </a:lnTo>
                    <a:cubicBezTo>
                      <a:pt x="0" y="1623"/>
                      <a:pt x="1736" y="0"/>
                      <a:pt x="3859" y="0"/>
                    </a:cubicBezTo>
                    <a:lnTo>
                      <a:pt x="17742" y="0"/>
                    </a:lnTo>
                    <a:cubicBezTo>
                      <a:pt x="19864" y="0"/>
                      <a:pt x="21600" y="1623"/>
                      <a:pt x="21600" y="3608"/>
                    </a:cubicBezTo>
                    <a:lnTo>
                      <a:pt x="21600" y="17993"/>
                    </a:lnTo>
                    <a:cubicBezTo>
                      <a:pt x="21600" y="19978"/>
                      <a:pt x="19864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6" name="îṡlïḑé">
                <a:extLst>
                  <a:ext uri="{FF2B5EF4-FFF2-40B4-BE49-F238E27FC236}">
                    <a16:creationId xmlns:a16="http://schemas.microsoft.com/office/drawing/2014/main" id="{2C43E253-C0F8-42B7-BBC6-99058BA864A5}"/>
                  </a:ext>
                </a:extLst>
              </p:cNvPr>
              <p:cNvSpPr/>
              <p:nvPr/>
            </p:nvSpPr>
            <p:spPr bwMode="auto">
              <a:xfrm>
                <a:off x="3765" y="2824"/>
                <a:ext cx="294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179" y="21600"/>
                    </a:moveTo>
                    <a:lnTo>
                      <a:pt x="2422" y="21600"/>
                    </a:lnTo>
                    <a:cubicBezTo>
                      <a:pt x="1089" y="21600"/>
                      <a:pt x="0" y="19863"/>
                      <a:pt x="0" y="17740"/>
                    </a:cubicBezTo>
                    <a:lnTo>
                      <a:pt x="0" y="3860"/>
                    </a:lnTo>
                    <a:cubicBezTo>
                      <a:pt x="0" y="1737"/>
                      <a:pt x="1089" y="0"/>
                      <a:pt x="2422" y="0"/>
                    </a:cubicBezTo>
                    <a:lnTo>
                      <a:pt x="19179" y="0"/>
                    </a:lnTo>
                    <a:cubicBezTo>
                      <a:pt x="20511" y="0"/>
                      <a:pt x="21600" y="1737"/>
                      <a:pt x="21600" y="3860"/>
                    </a:cubicBezTo>
                    <a:lnTo>
                      <a:pt x="21600" y="17740"/>
                    </a:lnTo>
                    <a:cubicBezTo>
                      <a:pt x="21600" y="19863"/>
                      <a:pt x="20511" y="21600"/>
                      <a:pt x="19179" y="21600"/>
                    </a:cubicBezTo>
                    <a:close/>
                    <a:moveTo>
                      <a:pt x="1917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7" name="ïṩḷîḑê">
                <a:extLst>
                  <a:ext uri="{FF2B5EF4-FFF2-40B4-BE49-F238E27FC236}">
                    <a16:creationId xmlns:a16="http://schemas.microsoft.com/office/drawing/2014/main" id="{01821586-FFD2-461F-B792-4937BC2DF314}"/>
                  </a:ext>
                </a:extLst>
              </p:cNvPr>
              <p:cNvSpPr/>
              <p:nvPr/>
            </p:nvSpPr>
            <p:spPr bwMode="auto">
              <a:xfrm>
                <a:off x="3718" y="2611"/>
                <a:ext cx="336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489" y="21600"/>
                    </a:moveTo>
                    <a:lnTo>
                      <a:pt x="2112" y="21600"/>
                    </a:lnTo>
                    <a:cubicBezTo>
                      <a:pt x="951" y="21600"/>
                      <a:pt x="0" y="19863"/>
                      <a:pt x="0" y="17740"/>
                    </a:cubicBezTo>
                    <a:lnTo>
                      <a:pt x="0" y="3858"/>
                    </a:lnTo>
                    <a:cubicBezTo>
                      <a:pt x="0" y="1737"/>
                      <a:pt x="951" y="0"/>
                      <a:pt x="2112" y="0"/>
                    </a:cubicBezTo>
                    <a:lnTo>
                      <a:pt x="19489" y="0"/>
                    </a:lnTo>
                    <a:cubicBezTo>
                      <a:pt x="20649" y="0"/>
                      <a:pt x="21600" y="1737"/>
                      <a:pt x="21600" y="3858"/>
                    </a:cubicBezTo>
                    <a:lnTo>
                      <a:pt x="21600" y="17740"/>
                    </a:lnTo>
                    <a:cubicBezTo>
                      <a:pt x="21600" y="19863"/>
                      <a:pt x="20649" y="21600"/>
                      <a:pt x="19489" y="21600"/>
                    </a:cubicBezTo>
                    <a:close/>
                    <a:moveTo>
                      <a:pt x="1948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8" name="îṡľiḋé">
                <a:extLst>
                  <a:ext uri="{FF2B5EF4-FFF2-40B4-BE49-F238E27FC236}">
                    <a16:creationId xmlns:a16="http://schemas.microsoft.com/office/drawing/2014/main" id="{BA0CF62B-E857-4182-8B7E-B27C6946779A}"/>
                  </a:ext>
                </a:extLst>
              </p:cNvPr>
              <p:cNvSpPr/>
              <p:nvPr/>
            </p:nvSpPr>
            <p:spPr bwMode="auto">
              <a:xfrm>
                <a:off x="3600" y="2399"/>
                <a:ext cx="454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0035" y="21600"/>
                    </a:moveTo>
                    <a:lnTo>
                      <a:pt x="1565" y="21600"/>
                    </a:lnTo>
                    <a:cubicBezTo>
                      <a:pt x="704" y="21600"/>
                      <a:pt x="0" y="19864"/>
                      <a:pt x="0" y="17742"/>
                    </a:cubicBezTo>
                    <a:lnTo>
                      <a:pt x="0" y="3860"/>
                    </a:lnTo>
                    <a:cubicBezTo>
                      <a:pt x="0" y="1737"/>
                      <a:pt x="704" y="0"/>
                      <a:pt x="1565" y="0"/>
                    </a:cubicBezTo>
                    <a:lnTo>
                      <a:pt x="20035" y="0"/>
                    </a:lnTo>
                    <a:cubicBezTo>
                      <a:pt x="20896" y="0"/>
                      <a:pt x="21600" y="1737"/>
                      <a:pt x="21600" y="3860"/>
                    </a:cubicBezTo>
                    <a:lnTo>
                      <a:pt x="21600" y="17742"/>
                    </a:lnTo>
                    <a:cubicBezTo>
                      <a:pt x="21600" y="19864"/>
                      <a:pt x="20896" y="21600"/>
                      <a:pt x="20035" y="21600"/>
                    </a:cubicBezTo>
                    <a:close/>
                    <a:moveTo>
                      <a:pt x="20035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9" name="íšlîḋe">
                <a:extLst>
                  <a:ext uri="{FF2B5EF4-FFF2-40B4-BE49-F238E27FC236}">
                    <a16:creationId xmlns:a16="http://schemas.microsoft.com/office/drawing/2014/main" id="{9DFD9162-8009-4284-A150-F12BAF260324}"/>
                  </a:ext>
                </a:extLst>
              </p:cNvPr>
              <p:cNvSpPr/>
              <p:nvPr/>
            </p:nvSpPr>
            <p:spPr bwMode="auto">
              <a:xfrm>
                <a:off x="3824" y="2186"/>
                <a:ext cx="227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8469" y="21600"/>
                    </a:moveTo>
                    <a:lnTo>
                      <a:pt x="3131" y="21600"/>
                    </a:lnTo>
                    <a:cubicBezTo>
                      <a:pt x="1410" y="21600"/>
                      <a:pt x="0" y="19863"/>
                      <a:pt x="0" y="17740"/>
                    </a:cubicBezTo>
                    <a:lnTo>
                      <a:pt x="0" y="3860"/>
                    </a:lnTo>
                    <a:cubicBezTo>
                      <a:pt x="0" y="1737"/>
                      <a:pt x="1410" y="0"/>
                      <a:pt x="3131" y="0"/>
                    </a:cubicBezTo>
                    <a:lnTo>
                      <a:pt x="18469" y="0"/>
                    </a:lnTo>
                    <a:cubicBezTo>
                      <a:pt x="20192" y="0"/>
                      <a:pt x="21600" y="1737"/>
                      <a:pt x="21600" y="3860"/>
                    </a:cubicBezTo>
                    <a:lnTo>
                      <a:pt x="21600" y="17740"/>
                    </a:lnTo>
                    <a:cubicBezTo>
                      <a:pt x="21600" y="19863"/>
                      <a:pt x="20192" y="21600"/>
                      <a:pt x="18469" y="21600"/>
                    </a:cubicBezTo>
                    <a:close/>
                    <a:moveTo>
                      <a:pt x="18469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0" name="ïṡḷîḑe">
                <a:extLst>
                  <a:ext uri="{FF2B5EF4-FFF2-40B4-BE49-F238E27FC236}">
                    <a16:creationId xmlns:a16="http://schemas.microsoft.com/office/drawing/2014/main" id="{79E5BA15-D188-468F-A9E9-B9A5A38B4908}"/>
                  </a:ext>
                </a:extLst>
              </p:cNvPr>
              <p:cNvSpPr/>
              <p:nvPr/>
            </p:nvSpPr>
            <p:spPr bwMode="auto">
              <a:xfrm>
                <a:off x="3553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1" name="íṡḷíďè">
                <a:extLst>
                  <a:ext uri="{FF2B5EF4-FFF2-40B4-BE49-F238E27FC236}">
                    <a16:creationId xmlns:a16="http://schemas.microsoft.com/office/drawing/2014/main" id="{4208D260-3CDF-4999-91F1-3A1DED8D9A81}"/>
                  </a:ext>
                </a:extLst>
              </p:cNvPr>
              <p:cNvSpPr/>
              <p:nvPr/>
            </p:nvSpPr>
            <p:spPr bwMode="auto">
              <a:xfrm>
                <a:off x="3329" y="2824"/>
                <a:ext cx="180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2" name="ïṧļiḓê">
                <a:extLst>
                  <a:ext uri="{FF2B5EF4-FFF2-40B4-BE49-F238E27FC236}">
                    <a16:creationId xmlns:a16="http://schemas.microsoft.com/office/drawing/2014/main" id="{F002F93A-BD46-4E91-90E0-378B6924F7CA}"/>
                  </a:ext>
                </a:extLst>
              </p:cNvPr>
              <p:cNvSpPr/>
              <p:nvPr/>
            </p:nvSpPr>
            <p:spPr bwMode="auto">
              <a:xfrm>
                <a:off x="3104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3" name="îşľîďé">
                <a:extLst>
                  <a:ext uri="{FF2B5EF4-FFF2-40B4-BE49-F238E27FC236}">
                    <a16:creationId xmlns:a16="http://schemas.microsoft.com/office/drawing/2014/main" id="{9A619F46-613F-4555-8BCA-61B73B6B7008}"/>
                  </a:ext>
                </a:extLst>
              </p:cNvPr>
              <p:cNvSpPr/>
              <p:nvPr/>
            </p:nvSpPr>
            <p:spPr bwMode="auto">
              <a:xfrm>
                <a:off x="2880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4" name="íšļïḋê">
                <a:extLst>
                  <a:ext uri="{FF2B5EF4-FFF2-40B4-BE49-F238E27FC236}">
                    <a16:creationId xmlns:a16="http://schemas.microsoft.com/office/drawing/2014/main" id="{CE3A1E97-531E-4755-864E-E1832B14B113}"/>
                  </a:ext>
                </a:extLst>
              </p:cNvPr>
              <p:cNvSpPr/>
              <p:nvPr/>
            </p:nvSpPr>
            <p:spPr bwMode="auto">
              <a:xfrm>
                <a:off x="2667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5" name="i$1idè">
                <a:extLst>
                  <a:ext uri="{FF2B5EF4-FFF2-40B4-BE49-F238E27FC236}">
                    <a16:creationId xmlns:a16="http://schemas.microsoft.com/office/drawing/2014/main" id="{A0A0B2C0-598A-4FDB-ADED-F580CEF8080D}"/>
                  </a:ext>
                </a:extLst>
              </p:cNvPr>
              <p:cNvSpPr/>
              <p:nvPr/>
            </p:nvSpPr>
            <p:spPr bwMode="auto">
              <a:xfrm>
                <a:off x="2443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6" name="ïṡḻîḋe">
                <a:extLst>
                  <a:ext uri="{FF2B5EF4-FFF2-40B4-BE49-F238E27FC236}">
                    <a16:creationId xmlns:a16="http://schemas.microsoft.com/office/drawing/2014/main" id="{FC16D749-F6EF-48FE-80DF-70684A379366}"/>
                  </a:ext>
                </a:extLst>
              </p:cNvPr>
              <p:cNvSpPr/>
              <p:nvPr/>
            </p:nvSpPr>
            <p:spPr bwMode="auto">
              <a:xfrm>
                <a:off x="2219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7" name="iSľïḍè">
                <a:extLst>
                  <a:ext uri="{FF2B5EF4-FFF2-40B4-BE49-F238E27FC236}">
                    <a16:creationId xmlns:a16="http://schemas.microsoft.com/office/drawing/2014/main" id="{9F7587AD-7F11-4E7F-89D3-84CEA380806A}"/>
                  </a:ext>
                </a:extLst>
              </p:cNvPr>
              <p:cNvSpPr/>
              <p:nvPr/>
            </p:nvSpPr>
            <p:spPr bwMode="auto">
              <a:xfrm>
                <a:off x="1995" y="2824"/>
                <a:ext cx="180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8" name="ïś1idè">
                <a:extLst>
                  <a:ext uri="{FF2B5EF4-FFF2-40B4-BE49-F238E27FC236}">
                    <a16:creationId xmlns:a16="http://schemas.microsoft.com/office/drawing/2014/main" id="{B722FC72-128F-4D31-8E3C-79575B27E179}"/>
                  </a:ext>
                </a:extLst>
              </p:cNvPr>
              <p:cNvSpPr/>
              <p:nvPr/>
            </p:nvSpPr>
            <p:spPr bwMode="auto">
              <a:xfrm>
                <a:off x="1770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8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8" y="0"/>
                    </a:cubicBezTo>
                    <a:lnTo>
                      <a:pt x="17742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9" name="îśľïdé">
                <a:extLst>
                  <a:ext uri="{FF2B5EF4-FFF2-40B4-BE49-F238E27FC236}">
                    <a16:creationId xmlns:a16="http://schemas.microsoft.com/office/drawing/2014/main" id="{11C49D28-CBE0-4866-B934-A455C4E0638A}"/>
                  </a:ext>
                </a:extLst>
              </p:cNvPr>
              <p:cNvSpPr/>
              <p:nvPr/>
            </p:nvSpPr>
            <p:spPr bwMode="auto">
              <a:xfrm>
                <a:off x="1546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0" name="îṡ1ïḍê">
                <a:extLst>
                  <a:ext uri="{FF2B5EF4-FFF2-40B4-BE49-F238E27FC236}">
                    <a16:creationId xmlns:a16="http://schemas.microsoft.com/office/drawing/2014/main" id="{738BC751-5D6B-4AB4-A4A8-663076009C90}"/>
                  </a:ext>
                </a:extLst>
              </p:cNvPr>
              <p:cNvSpPr/>
              <p:nvPr/>
            </p:nvSpPr>
            <p:spPr bwMode="auto">
              <a:xfrm>
                <a:off x="1322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1" name="iṥḷíḋè">
                <a:extLst>
                  <a:ext uri="{FF2B5EF4-FFF2-40B4-BE49-F238E27FC236}">
                    <a16:creationId xmlns:a16="http://schemas.microsoft.com/office/drawing/2014/main" id="{305382A1-2AD8-40BF-ABAC-C118EC3BA06D}"/>
                  </a:ext>
                </a:extLst>
              </p:cNvPr>
              <p:cNvSpPr/>
              <p:nvPr/>
            </p:nvSpPr>
            <p:spPr bwMode="auto">
              <a:xfrm>
                <a:off x="1097" y="2824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2" name="işḷíḑê">
                <a:extLst>
                  <a:ext uri="{FF2B5EF4-FFF2-40B4-BE49-F238E27FC236}">
                    <a16:creationId xmlns:a16="http://schemas.microsoft.com/office/drawing/2014/main" id="{03BFC919-8005-4647-8624-E04F1D45A610}"/>
                  </a:ext>
                </a:extLst>
              </p:cNvPr>
              <p:cNvSpPr/>
              <p:nvPr/>
            </p:nvSpPr>
            <p:spPr bwMode="auto">
              <a:xfrm>
                <a:off x="3494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3" name="íṩļidê">
                <a:extLst>
                  <a:ext uri="{FF2B5EF4-FFF2-40B4-BE49-F238E27FC236}">
                    <a16:creationId xmlns:a16="http://schemas.microsoft.com/office/drawing/2014/main" id="{3743C47E-00C4-40A2-A5C5-9FED9C3EE3EA}"/>
                  </a:ext>
                </a:extLst>
              </p:cNvPr>
              <p:cNvSpPr/>
              <p:nvPr/>
            </p:nvSpPr>
            <p:spPr bwMode="auto">
              <a:xfrm>
                <a:off x="3270" y="2611"/>
                <a:ext cx="180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4" name="ïš1ïḑé">
                <a:extLst>
                  <a:ext uri="{FF2B5EF4-FFF2-40B4-BE49-F238E27FC236}">
                    <a16:creationId xmlns:a16="http://schemas.microsoft.com/office/drawing/2014/main" id="{354E8620-5CAF-4E70-A8F8-0AFD1879D1F9}"/>
                  </a:ext>
                </a:extLst>
              </p:cNvPr>
              <p:cNvSpPr/>
              <p:nvPr/>
            </p:nvSpPr>
            <p:spPr bwMode="auto">
              <a:xfrm>
                <a:off x="3045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5" name="ïşlíďê">
                <a:extLst>
                  <a:ext uri="{FF2B5EF4-FFF2-40B4-BE49-F238E27FC236}">
                    <a16:creationId xmlns:a16="http://schemas.microsoft.com/office/drawing/2014/main" id="{28AB10CA-C861-4575-9CDF-367ED4F37E67}"/>
                  </a:ext>
                </a:extLst>
              </p:cNvPr>
              <p:cNvSpPr/>
              <p:nvPr/>
            </p:nvSpPr>
            <p:spPr bwMode="auto">
              <a:xfrm>
                <a:off x="2821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6" name="isḷîḓê">
                <a:extLst>
                  <a:ext uri="{FF2B5EF4-FFF2-40B4-BE49-F238E27FC236}">
                    <a16:creationId xmlns:a16="http://schemas.microsoft.com/office/drawing/2014/main" id="{0195794B-459B-4B15-985B-358183907753}"/>
                  </a:ext>
                </a:extLst>
              </p:cNvPr>
              <p:cNvSpPr/>
              <p:nvPr/>
            </p:nvSpPr>
            <p:spPr bwMode="auto">
              <a:xfrm>
                <a:off x="2597" y="2611"/>
                <a:ext cx="180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7" name="îṣ1ïḋe">
                <a:extLst>
                  <a:ext uri="{FF2B5EF4-FFF2-40B4-BE49-F238E27FC236}">
                    <a16:creationId xmlns:a16="http://schemas.microsoft.com/office/drawing/2014/main" id="{CBAD1A4A-655B-48E3-837B-C9C8A53B1C08}"/>
                  </a:ext>
                </a:extLst>
              </p:cNvPr>
              <p:cNvSpPr/>
              <p:nvPr/>
            </p:nvSpPr>
            <p:spPr bwMode="auto">
              <a:xfrm>
                <a:off x="2372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8" name="îṩḷíḓé">
                <a:extLst>
                  <a:ext uri="{FF2B5EF4-FFF2-40B4-BE49-F238E27FC236}">
                    <a16:creationId xmlns:a16="http://schemas.microsoft.com/office/drawing/2014/main" id="{2A6A5CB8-E0F4-42E4-ADE7-D257DD428F12}"/>
                  </a:ext>
                </a:extLst>
              </p:cNvPr>
              <p:cNvSpPr/>
              <p:nvPr/>
            </p:nvSpPr>
            <p:spPr bwMode="auto">
              <a:xfrm>
                <a:off x="2148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9" name="iṩľidè">
                <a:extLst>
                  <a:ext uri="{FF2B5EF4-FFF2-40B4-BE49-F238E27FC236}">
                    <a16:creationId xmlns:a16="http://schemas.microsoft.com/office/drawing/2014/main" id="{0A50DDAD-6511-4AB8-8D67-2CCA283BE510}"/>
                  </a:ext>
                </a:extLst>
              </p:cNvPr>
              <p:cNvSpPr/>
              <p:nvPr/>
            </p:nvSpPr>
            <p:spPr bwMode="auto">
              <a:xfrm>
                <a:off x="1936" y="2611"/>
                <a:ext cx="180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0" name="îṡ1iḍè">
                <a:extLst>
                  <a:ext uri="{FF2B5EF4-FFF2-40B4-BE49-F238E27FC236}">
                    <a16:creationId xmlns:a16="http://schemas.microsoft.com/office/drawing/2014/main" id="{8882277C-9D99-4F30-AB23-76F7711D1845}"/>
                  </a:ext>
                </a:extLst>
              </p:cNvPr>
              <p:cNvSpPr/>
              <p:nvPr/>
            </p:nvSpPr>
            <p:spPr bwMode="auto">
              <a:xfrm>
                <a:off x="1711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8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8" y="0"/>
                    </a:cubicBezTo>
                    <a:lnTo>
                      <a:pt x="17742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1" name="iŝḻïḋè">
                <a:extLst>
                  <a:ext uri="{FF2B5EF4-FFF2-40B4-BE49-F238E27FC236}">
                    <a16:creationId xmlns:a16="http://schemas.microsoft.com/office/drawing/2014/main" id="{F77FFDB1-68AD-4F99-B89B-F952C9023FBB}"/>
                  </a:ext>
                </a:extLst>
              </p:cNvPr>
              <p:cNvSpPr/>
              <p:nvPr/>
            </p:nvSpPr>
            <p:spPr bwMode="auto">
              <a:xfrm>
                <a:off x="1487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2" name="iṣḷïḑè">
                <a:extLst>
                  <a:ext uri="{FF2B5EF4-FFF2-40B4-BE49-F238E27FC236}">
                    <a16:creationId xmlns:a16="http://schemas.microsoft.com/office/drawing/2014/main" id="{FC6E2922-1033-4A25-A74F-E398D5795329}"/>
                  </a:ext>
                </a:extLst>
              </p:cNvPr>
              <p:cNvSpPr/>
              <p:nvPr/>
            </p:nvSpPr>
            <p:spPr bwMode="auto">
              <a:xfrm>
                <a:off x="1263" y="2611"/>
                <a:ext cx="181" cy="18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3" name="ïşḷiḋe">
                <a:extLst>
                  <a:ext uri="{FF2B5EF4-FFF2-40B4-BE49-F238E27FC236}">
                    <a16:creationId xmlns:a16="http://schemas.microsoft.com/office/drawing/2014/main" id="{A8296A88-6BC0-4299-8BF4-224305562AF5}"/>
                  </a:ext>
                </a:extLst>
              </p:cNvPr>
              <p:cNvSpPr/>
              <p:nvPr/>
            </p:nvSpPr>
            <p:spPr bwMode="auto">
              <a:xfrm>
                <a:off x="3376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4" name="ïṩlíḋé">
                <a:extLst>
                  <a:ext uri="{FF2B5EF4-FFF2-40B4-BE49-F238E27FC236}">
                    <a16:creationId xmlns:a16="http://schemas.microsoft.com/office/drawing/2014/main" id="{3C4B179F-C3AC-4D54-A0A3-8A1E3FA30276}"/>
                  </a:ext>
                </a:extLst>
              </p:cNvPr>
              <p:cNvSpPr/>
              <p:nvPr/>
            </p:nvSpPr>
            <p:spPr bwMode="auto">
              <a:xfrm>
                <a:off x="3151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4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5" name="îṧḻídè">
                <a:extLst>
                  <a:ext uri="{FF2B5EF4-FFF2-40B4-BE49-F238E27FC236}">
                    <a16:creationId xmlns:a16="http://schemas.microsoft.com/office/drawing/2014/main" id="{F3A7C44D-D7C5-4A1C-83A1-F8DA49A5F5D2}"/>
                  </a:ext>
                </a:extLst>
              </p:cNvPr>
              <p:cNvSpPr/>
              <p:nvPr/>
            </p:nvSpPr>
            <p:spPr bwMode="auto">
              <a:xfrm>
                <a:off x="2927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6" name="ïṣ1ïḑé">
                <a:extLst>
                  <a:ext uri="{FF2B5EF4-FFF2-40B4-BE49-F238E27FC236}">
                    <a16:creationId xmlns:a16="http://schemas.microsoft.com/office/drawing/2014/main" id="{56F69592-06B0-473E-9F47-F60BBD89436B}"/>
                  </a:ext>
                </a:extLst>
              </p:cNvPr>
              <p:cNvSpPr/>
              <p:nvPr/>
            </p:nvSpPr>
            <p:spPr bwMode="auto">
              <a:xfrm>
                <a:off x="2703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7" name="iṧlíḋe">
                <a:extLst>
                  <a:ext uri="{FF2B5EF4-FFF2-40B4-BE49-F238E27FC236}">
                    <a16:creationId xmlns:a16="http://schemas.microsoft.com/office/drawing/2014/main" id="{2B2BC776-A7F0-48FF-B288-BB35DA92406B}"/>
                  </a:ext>
                </a:extLst>
              </p:cNvPr>
              <p:cNvSpPr/>
              <p:nvPr/>
            </p:nvSpPr>
            <p:spPr bwMode="auto">
              <a:xfrm>
                <a:off x="2479" y="2399"/>
                <a:ext cx="180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8" name="iśḻïḍe">
                <a:extLst>
                  <a:ext uri="{FF2B5EF4-FFF2-40B4-BE49-F238E27FC236}">
                    <a16:creationId xmlns:a16="http://schemas.microsoft.com/office/drawing/2014/main" id="{C0D74C91-1B1E-403E-934D-90595E23581E}"/>
                  </a:ext>
                </a:extLst>
              </p:cNvPr>
              <p:cNvSpPr/>
              <p:nvPr/>
            </p:nvSpPr>
            <p:spPr bwMode="auto">
              <a:xfrm>
                <a:off x="2254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9" name="ïṥ1ïde">
                <a:extLst>
                  <a:ext uri="{FF2B5EF4-FFF2-40B4-BE49-F238E27FC236}">
                    <a16:creationId xmlns:a16="http://schemas.microsoft.com/office/drawing/2014/main" id="{3B2C97B5-CEA3-48B5-8766-56383544706E}"/>
                  </a:ext>
                </a:extLst>
              </p:cNvPr>
              <p:cNvSpPr/>
              <p:nvPr/>
            </p:nvSpPr>
            <p:spPr bwMode="auto">
              <a:xfrm>
                <a:off x="2042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0" name="iŝľíḋè">
                <a:extLst>
                  <a:ext uri="{FF2B5EF4-FFF2-40B4-BE49-F238E27FC236}">
                    <a16:creationId xmlns:a16="http://schemas.microsoft.com/office/drawing/2014/main" id="{F4AEE102-ED6D-42E9-A859-3653EF68B65F}"/>
                  </a:ext>
                </a:extLst>
              </p:cNvPr>
              <p:cNvSpPr/>
              <p:nvPr/>
            </p:nvSpPr>
            <p:spPr bwMode="auto">
              <a:xfrm>
                <a:off x="1817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8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8" y="0"/>
                    </a:cubicBezTo>
                    <a:lnTo>
                      <a:pt x="17742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1" name="íşļíďê">
                <a:extLst>
                  <a:ext uri="{FF2B5EF4-FFF2-40B4-BE49-F238E27FC236}">
                    <a16:creationId xmlns:a16="http://schemas.microsoft.com/office/drawing/2014/main" id="{C2564749-C5E5-4C48-A615-9E04D1D5CE58}"/>
                  </a:ext>
                </a:extLst>
              </p:cNvPr>
              <p:cNvSpPr/>
              <p:nvPr/>
            </p:nvSpPr>
            <p:spPr bwMode="auto">
              <a:xfrm>
                <a:off x="1593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4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2" name="íSlidè">
                <a:extLst>
                  <a:ext uri="{FF2B5EF4-FFF2-40B4-BE49-F238E27FC236}">
                    <a16:creationId xmlns:a16="http://schemas.microsoft.com/office/drawing/2014/main" id="{24C4C3FA-0D0B-4B17-B3CB-A0E7526B2838}"/>
                  </a:ext>
                </a:extLst>
              </p:cNvPr>
              <p:cNvSpPr/>
              <p:nvPr/>
            </p:nvSpPr>
            <p:spPr bwMode="auto">
              <a:xfrm>
                <a:off x="1369" y="2399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7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7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3" name="ïṣliḍê">
                <a:extLst>
                  <a:ext uri="{FF2B5EF4-FFF2-40B4-BE49-F238E27FC236}">
                    <a16:creationId xmlns:a16="http://schemas.microsoft.com/office/drawing/2014/main" id="{BF9A5D30-239E-4913-9E35-F6C44E122544}"/>
                  </a:ext>
                </a:extLst>
              </p:cNvPr>
              <p:cNvSpPr/>
              <p:nvPr/>
            </p:nvSpPr>
            <p:spPr bwMode="auto">
              <a:xfrm>
                <a:off x="1050" y="2399"/>
                <a:ext cx="276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026" y="21600"/>
                    </a:moveTo>
                    <a:lnTo>
                      <a:pt x="2574" y="21600"/>
                    </a:lnTo>
                    <a:cubicBezTo>
                      <a:pt x="1158" y="21600"/>
                      <a:pt x="0" y="19864"/>
                      <a:pt x="0" y="17742"/>
                    </a:cubicBezTo>
                    <a:lnTo>
                      <a:pt x="0" y="3860"/>
                    </a:lnTo>
                    <a:cubicBezTo>
                      <a:pt x="0" y="1737"/>
                      <a:pt x="1158" y="0"/>
                      <a:pt x="2574" y="0"/>
                    </a:cubicBezTo>
                    <a:lnTo>
                      <a:pt x="19026" y="0"/>
                    </a:lnTo>
                    <a:cubicBezTo>
                      <a:pt x="20442" y="0"/>
                      <a:pt x="21600" y="1737"/>
                      <a:pt x="21600" y="3860"/>
                    </a:cubicBezTo>
                    <a:lnTo>
                      <a:pt x="21600" y="17742"/>
                    </a:lnTo>
                    <a:cubicBezTo>
                      <a:pt x="21600" y="19864"/>
                      <a:pt x="20442" y="21600"/>
                      <a:pt x="19026" y="21600"/>
                    </a:cubicBezTo>
                    <a:close/>
                    <a:moveTo>
                      <a:pt x="19026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4" name="îṣľîḍè">
                <a:extLst>
                  <a:ext uri="{FF2B5EF4-FFF2-40B4-BE49-F238E27FC236}">
                    <a16:creationId xmlns:a16="http://schemas.microsoft.com/office/drawing/2014/main" id="{21DFC940-A405-4DF2-9D8E-69B8889EF1AE}"/>
                  </a:ext>
                </a:extLst>
              </p:cNvPr>
              <p:cNvSpPr/>
              <p:nvPr/>
            </p:nvSpPr>
            <p:spPr bwMode="auto">
              <a:xfrm>
                <a:off x="3600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2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5" name="íšľiḓê">
                <a:extLst>
                  <a:ext uri="{FF2B5EF4-FFF2-40B4-BE49-F238E27FC236}">
                    <a16:creationId xmlns:a16="http://schemas.microsoft.com/office/drawing/2014/main" id="{D5EF6E08-A7BF-47E2-8E8A-8F1BABE74BD1}"/>
                  </a:ext>
                </a:extLst>
              </p:cNvPr>
              <p:cNvSpPr/>
              <p:nvPr/>
            </p:nvSpPr>
            <p:spPr bwMode="auto">
              <a:xfrm>
                <a:off x="3376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6" name="iṣļïḓè">
                <a:extLst>
                  <a:ext uri="{FF2B5EF4-FFF2-40B4-BE49-F238E27FC236}">
                    <a16:creationId xmlns:a16="http://schemas.microsoft.com/office/drawing/2014/main" id="{7180AE37-AF44-4374-957E-AF6CA0C8CAF5}"/>
                  </a:ext>
                </a:extLst>
              </p:cNvPr>
              <p:cNvSpPr/>
              <p:nvPr/>
            </p:nvSpPr>
            <p:spPr bwMode="auto">
              <a:xfrm>
                <a:off x="3151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7" name="íṣlïḓè">
                <a:extLst>
                  <a:ext uri="{FF2B5EF4-FFF2-40B4-BE49-F238E27FC236}">
                    <a16:creationId xmlns:a16="http://schemas.microsoft.com/office/drawing/2014/main" id="{70724181-3523-46F8-80F7-B92B9EB5C1FD}"/>
                  </a:ext>
                </a:extLst>
              </p:cNvPr>
              <p:cNvSpPr/>
              <p:nvPr/>
            </p:nvSpPr>
            <p:spPr bwMode="auto">
              <a:xfrm>
                <a:off x="2927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8" name="ïṥľîďè">
                <a:extLst>
                  <a:ext uri="{FF2B5EF4-FFF2-40B4-BE49-F238E27FC236}">
                    <a16:creationId xmlns:a16="http://schemas.microsoft.com/office/drawing/2014/main" id="{F2DF85E0-3881-4C25-ABFA-0BE24E12FECF}"/>
                  </a:ext>
                </a:extLst>
              </p:cNvPr>
              <p:cNvSpPr/>
              <p:nvPr/>
            </p:nvSpPr>
            <p:spPr bwMode="auto">
              <a:xfrm>
                <a:off x="2715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9" name="ïṧlíḓé">
                <a:extLst>
                  <a:ext uri="{FF2B5EF4-FFF2-40B4-BE49-F238E27FC236}">
                    <a16:creationId xmlns:a16="http://schemas.microsoft.com/office/drawing/2014/main" id="{4E3DF839-6F6D-43AE-8C7F-0C54C33D395C}"/>
                  </a:ext>
                </a:extLst>
              </p:cNvPr>
              <p:cNvSpPr/>
              <p:nvPr/>
            </p:nvSpPr>
            <p:spPr bwMode="auto">
              <a:xfrm>
                <a:off x="2490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0" name="ïŝľide">
                <a:extLst>
                  <a:ext uri="{FF2B5EF4-FFF2-40B4-BE49-F238E27FC236}">
                    <a16:creationId xmlns:a16="http://schemas.microsoft.com/office/drawing/2014/main" id="{EA1BE9AE-019E-46EF-8DD8-E746CA34A9F2}"/>
                  </a:ext>
                </a:extLst>
              </p:cNvPr>
              <p:cNvSpPr/>
              <p:nvPr/>
            </p:nvSpPr>
            <p:spPr bwMode="auto">
              <a:xfrm>
                <a:off x="2266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8" y="21600"/>
                    </a:lnTo>
                    <a:cubicBezTo>
                      <a:pt x="1736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6" y="0"/>
                      <a:pt x="3858" y="0"/>
                    </a:cubicBezTo>
                    <a:lnTo>
                      <a:pt x="17741" y="0"/>
                    </a:lnTo>
                    <a:cubicBezTo>
                      <a:pt x="19864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1" name="íslídè">
                <a:extLst>
                  <a:ext uri="{FF2B5EF4-FFF2-40B4-BE49-F238E27FC236}">
                    <a16:creationId xmlns:a16="http://schemas.microsoft.com/office/drawing/2014/main" id="{00FEC5CE-A86C-4BF0-A7E3-B24FA1B1D7CA}"/>
                  </a:ext>
                </a:extLst>
              </p:cNvPr>
              <p:cNvSpPr/>
              <p:nvPr/>
            </p:nvSpPr>
            <p:spPr bwMode="auto">
              <a:xfrm>
                <a:off x="2042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2" y="21600"/>
                    </a:moveTo>
                    <a:lnTo>
                      <a:pt x="3858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8" y="0"/>
                    </a:cubicBezTo>
                    <a:lnTo>
                      <a:pt x="17742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2" y="21600"/>
                    </a:cubicBezTo>
                    <a:close/>
                    <a:moveTo>
                      <a:pt x="1774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2" name="ï$ḻïḓê">
                <a:extLst>
                  <a:ext uri="{FF2B5EF4-FFF2-40B4-BE49-F238E27FC236}">
                    <a16:creationId xmlns:a16="http://schemas.microsoft.com/office/drawing/2014/main" id="{456C0DE1-6BBC-475E-A249-C99CA4A9B794}"/>
                  </a:ext>
                </a:extLst>
              </p:cNvPr>
              <p:cNvSpPr/>
              <p:nvPr/>
            </p:nvSpPr>
            <p:spPr bwMode="auto">
              <a:xfrm>
                <a:off x="1817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3" name="îŝḻiďê">
                <a:extLst>
                  <a:ext uri="{FF2B5EF4-FFF2-40B4-BE49-F238E27FC236}">
                    <a16:creationId xmlns:a16="http://schemas.microsoft.com/office/drawing/2014/main" id="{8941E528-9637-4F79-988D-91527C2AF804}"/>
                  </a:ext>
                </a:extLst>
              </p:cNvPr>
              <p:cNvSpPr/>
              <p:nvPr/>
            </p:nvSpPr>
            <p:spPr bwMode="auto">
              <a:xfrm>
                <a:off x="1593" y="2186"/>
                <a:ext cx="181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7" y="21600"/>
                      <a:pt x="0" y="19894"/>
                      <a:pt x="0" y="17808"/>
                    </a:cubicBezTo>
                    <a:lnTo>
                      <a:pt x="0" y="3792"/>
                    </a:lnTo>
                    <a:cubicBezTo>
                      <a:pt x="0" y="1706"/>
                      <a:pt x="1737" y="0"/>
                      <a:pt x="3859" y="0"/>
                    </a:cubicBezTo>
                    <a:lnTo>
                      <a:pt x="17741" y="0"/>
                    </a:lnTo>
                    <a:cubicBezTo>
                      <a:pt x="19863" y="0"/>
                      <a:pt x="21600" y="1706"/>
                      <a:pt x="21600" y="3792"/>
                    </a:cubicBezTo>
                    <a:lnTo>
                      <a:pt x="21600" y="17808"/>
                    </a:lnTo>
                    <a:cubicBezTo>
                      <a:pt x="21600" y="19894"/>
                      <a:pt x="19863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4" name="iŝḻiḋe">
                <a:extLst>
                  <a:ext uri="{FF2B5EF4-FFF2-40B4-BE49-F238E27FC236}">
                    <a16:creationId xmlns:a16="http://schemas.microsoft.com/office/drawing/2014/main" id="{94D8D2BF-445D-423C-BABC-9AE061544D10}"/>
                  </a:ext>
                </a:extLst>
              </p:cNvPr>
              <p:cNvSpPr/>
              <p:nvPr/>
            </p:nvSpPr>
            <p:spPr bwMode="auto">
              <a:xfrm>
                <a:off x="1274" y="2186"/>
                <a:ext cx="276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9026" y="21600"/>
                    </a:moveTo>
                    <a:lnTo>
                      <a:pt x="2574" y="21600"/>
                    </a:lnTo>
                    <a:cubicBezTo>
                      <a:pt x="1158" y="21600"/>
                      <a:pt x="0" y="19863"/>
                      <a:pt x="0" y="17740"/>
                    </a:cubicBezTo>
                    <a:lnTo>
                      <a:pt x="0" y="3860"/>
                    </a:lnTo>
                    <a:cubicBezTo>
                      <a:pt x="0" y="1737"/>
                      <a:pt x="1158" y="0"/>
                      <a:pt x="2574" y="0"/>
                    </a:cubicBezTo>
                    <a:lnTo>
                      <a:pt x="19026" y="0"/>
                    </a:lnTo>
                    <a:cubicBezTo>
                      <a:pt x="20442" y="0"/>
                      <a:pt x="21600" y="1737"/>
                      <a:pt x="21600" y="3860"/>
                    </a:cubicBezTo>
                    <a:lnTo>
                      <a:pt x="21600" y="17740"/>
                    </a:lnTo>
                    <a:cubicBezTo>
                      <a:pt x="21600" y="19863"/>
                      <a:pt x="20442" y="21600"/>
                      <a:pt x="19026" y="21600"/>
                    </a:cubicBezTo>
                    <a:close/>
                    <a:moveTo>
                      <a:pt x="19026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5" name="îṣḻiḓe">
                <a:extLst>
                  <a:ext uri="{FF2B5EF4-FFF2-40B4-BE49-F238E27FC236}">
                    <a16:creationId xmlns:a16="http://schemas.microsoft.com/office/drawing/2014/main" id="{9A7D238A-5035-4126-83EA-68D6746DC0BE}"/>
                  </a:ext>
                </a:extLst>
              </p:cNvPr>
              <p:cNvSpPr/>
              <p:nvPr/>
            </p:nvSpPr>
            <p:spPr bwMode="auto">
              <a:xfrm>
                <a:off x="1050" y="2186"/>
                <a:ext cx="172" cy="1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17741" y="21600"/>
                    </a:moveTo>
                    <a:lnTo>
                      <a:pt x="3859" y="21600"/>
                    </a:lnTo>
                    <a:cubicBezTo>
                      <a:pt x="1736" y="21600"/>
                      <a:pt x="0" y="19977"/>
                      <a:pt x="0" y="17992"/>
                    </a:cubicBezTo>
                    <a:lnTo>
                      <a:pt x="0" y="3607"/>
                    </a:lnTo>
                    <a:cubicBezTo>
                      <a:pt x="0" y="1623"/>
                      <a:pt x="1736" y="0"/>
                      <a:pt x="3859" y="0"/>
                    </a:cubicBezTo>
                    <a:lnTo>
                      <a:pt x="17741" y="0"/>
                    </a:lnTo>
                    <a:cubicBezTo>
                      <a:pt x="19864" y="0"/>
                      <a:pt x="21600" y="1623"/>
                      <a:pt x="21600" y="3607"/>
                    </a:cubicBezTo>
                    <a:lnTo>
                      <a:pt x="21600" y="17992"/>
                    </a:lnTo>
                    <a:cubicBezTo>
                      <a:pt x="21600" y="19977"/>
                      <a:pt x="19864" y="21600"/>
                      <a:pt x="17741" y="21600"/>
                    </a:cubicBezTo>
                    <a:close/>
                    <a:moveTo>
                      <a:pt x="17741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6" name="ïśļiḍé">
                <a:extLst>
                  <a:ext uri="{FF2B5EF4-FFF2-40B4-BE49-F238E27FC236}">
                    <a16:creationId xmlns:a16="http://schemas.microsoft.com/office/drawing/2014/main" id="{253A43EA-739B-4FEA-AC2C-93093E4DE61B}"/>
                  </a:ext>
                </a:extLst>
              </p:cNvPr>
              <p:cNvSpPr/>
              <p:nvPr/>
            </p:nvSpPr>
            <p:spPr bwMode="auto">
              <a:xfrm>
                <a:off x="1747" y="1406"/>
                <a:ext cx="1224" cy="623"/>
              </a:xfrm>
              <a:custGeom>
                <a:avLst/>
                <a:gdLst>
                  <a:gd name="T0" fmla="*/ 4 w 21600"/>
                  <a:gd name="T1" fmla="*/ 1 h 21600"/>
                  <a:gd name="T2" fmla="*/ 0 w 21600"/>
                  <a:gd name="T3" fmla="*/ 1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4 w 21600"/>
                  <a:gd name="T11" fmla="*/ 0 h 21600"/>
                  <a:gd name="T12" fmla="*/ 4 w 21600"/>
                  <a:gd name="T13" fmla="*/ 0 h 21600"/>
                  <a:gd name="T14" fmla="*/ 4 w 21600"/>
                  <a:gd name="T15" fmla="*/ 0 h 21600"/>
                  <a:gd name="T16" fmla="*/ 4 w 21600"/>
                  <a:gd name="T17" fmla="*/ 1 h 21600"/>
                  <a:gd name="T18" fmla="*/ 4 w 21600"/>
                  <a:gd name="T19" fmla="*/ 1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1032" y="21600"/>
                    </a:moveTo>
                    <a:lnTo>
                      <a:pt x="568" y="21600"/>
                    </a:lnTo>
                    <a:cubicBezTo>
                      <a:pt x="255" y="21600"/>
                      <a:pt x="0" y="21098"/>
                      <a:pt x="0" y="20483"/>
                    </a:cubicBezTo>
                    <a:lnTo>
                      <a:pt x="0" y="1117"/>
                    </a:lnTo>
                    <a:cubicBezTo>
                      <a:pt x="0" y="502"/>
                      <a:pt x="255" y="0"/>
                      <a:pt x="568" y="0"/>
                    </a:cubicBezTo>
                    <a:lnTo>
                      <a:pt x="21032" y="0"/>
                    </a:lnTo>
                    <a:cubicBezTo>
                      <a:pt x="21345" y="0"/>
                      <a:pt x="21600" y="502"/>
                      <a:pt x="21600" y="1117"/>
                    </a:cubicBezTo>
                    <a:lnTo>
                      <a:pt x="21600" y="20483"/>
                    </a:lnTo>
                    <a:cubicBezTo>
                      <a:pt x="21600" y="21098"/>
                      <a:pt x="21345" y="21600"/>
                      <a:pt x="21032" y="21600"/>
                    </a:cubicBezTo>
                    <a:close/>
                    <a:moveTo>
                      <a:pt x="21032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7" name="iṩļiḓê">
                <a:extLst>
                  <a:ext uri="{FF2B5EF4-FFF2-40B4-BE49-F238E27FC236}">
                    <a16:creationId xmlns:a16="http://schemas.microsoft.com/office/drawing/2014/main" id="{66241E75-6302-4FD4-8827-7889B29374C7}"/>
                  </a:ext>
                </a:extLst>
              </p:cNvPr>
              <p:cNvSpPr/>
              <p:nvPr/>
            </p:nvSpPr>
            <p:spPr bwMode="auto">
              <a:xfrm>
                <a:off x="2372" y="1229"/>
                <a:ext cx="591" cy="12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1356" y="21600"/>
                    </a:moveTo>
                    <a:lnTo>
                      <a:pt x="244" y="21600"/>
                    </a:lnTo>
                    <a:cubicBezTo>
                      <a:pt x="109" y="21600"/>
                      <a:pt x="0" y="21099"/>
                      <a:pt x="0" y="20484"/>
                    </a:cubicBezTo>
                    <a:lnTo>
                      <a:pt x="0" y="1116"/>
                    </a:lnTo>
                    <a:cubicBezTo>
                      <a:pt x="0" y="503"/>
                      <a:pt x="109" y="0"/>
                      <a:pt x="244" y="0"/>
                    </a:cubicBezTo>
                    <a:lnTo>
                      <a:pt x="21356" y="0"/>
                    </a:lnTo>
                    <a:cubicBezTo>
                      <a:pt x="21490" y="0"/>
                      <a:pt x="21600" y="503"/>
                      <a:pt x="21600" y="1116"/>
                    </a:cubicBezTo>
                    <a:lnTo>
                      <a:pt x="21600" y="20484"/>
                    </a:lnTo>
                    <a:cubicBezTo>
                      <a:pt x="21600" y="21099"/>
                      <a:pt x="21490" y="21600"/>
                      <a:pt x="21356" y="21600"/>
                    </a:cubicBezTo>
                    <a:close/>
                    <a:moveTo>
                      <a:pt x="21356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8" name="îş1îḓe">
                <a:extLst>
                  <a:ext uri="{FF2B5EF4-FFF2-40B4-BE49-F238E27FC236}">
                    <a16:creationId xmlns:a16="http://schemas.microsoft.com/office/drawing/2014/main" id="{06024910-0587-4FD5-A042-A4C3651BD9CC}"/>
                  </a:ext>
                </a:extLst>
              </p:cNvPr>
              <p:cNvSpPr/>
              <p:nvPr/>
            </p:nvSpPr>
            <p:spPr bwMode="auto">
              <a:xfrm>
                <a:off x="1747" y="1229"/>
                <a:ext cx="590" cy="12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21356" y="21600"/>
                    </a:moveTo>
                    <a:lnTo>
                      <a:pt x="244" y="21600"/>
                    </a:lnTo>
                    <a:cubicBezTo>
                      <a:pt x="109" y="21600"/>
                      <a:pt x="0" y="21099"/>
                      <a:pt x="0" y="20484"/>
                    </a:cubicBezTo>
                    <a:lnTo>
                      <a:pt x="0" y="1116"/>
                    </a:lnTo>
                    <a:cubicBezTo>
                      <a:pt x="0" y="503"/>
                      <a:pt x="109" y="0"/>
                      <a:pt x="244" y="0"/>
                    </a:cubicBezTo>
                    <a:lnTo>
                      <a:pt x="21356" y="0"/>
                    </a:lnTo>
                    <a:cubicBezTo>
                      <a:pt x="21491" y="0"/>
                      <a:pt x="21600" y="503"/>
                      <a:pt x="21600" y="1116"/>
                    </a:cubicBezTo>
                    <a:lnTo>
                      <a:pt x="21600" y="20484"/>
                    </a:lnTo>
                    <a:cubicBezTo>
                      <a:pt x="21600" y="21099"/>
                      <a:pt x="21491" y="21600"/>
                      <a:pt x="21356" y="21600"/>
                    </a:cubicBezTo>
                    <a:close/>
                    <a:moveTo>
                      <a:pt x="21356" y="21600"/>
                    </a:move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9" name="îšḻîdè">
                <a:extLst>
                  <a:ext uri="{FF2B5EF4-FFF2-40B4-BE49-F238E27FC236}">
                    <a16:creationId xmlns:a16="http://schemas.microsoft.com/office/drawing/2014/main" id="{0F3AE00F-EC64-4900-9CEC-703907B47EFB}"/>
                  </a:ext>
                </a:extLst>
              </p:cNvPr>
              <p:cNvSpPr/>
              <p:nvPr/>
            </p:nvSpPr>
            <p:spPr bwMode="auto">
              <a:xfrm>
                <a:off x="247" y="3876"/>
                <a:ext cx="4228" cy="451"/>
              </a:xfrm>
              <a:custGeom>
                <a:avLst/>
                <a:gdLst>
                  <a:gd name="T0" fmla="*/ 162 w 21600"/>
                  <a:gd name="T1" fmla="*/ 0 h 21600"/>
                  <a:gd name="T2" fmla="*/ 10 w 21600"/>
                  <a:gd name="T3" fmla="*/ 0 h 21600"/>
                  <a:gd name="T4" fmla="*/ 0 w 21600"/>
                  <a:gd name="T5" fmla="*/ 0 h 21600"/>
                  <a:gd name="T6" fmla="*/ 162 w 21600"/>
                  <a:gd name="T7" fmla="*/ 0 h 21600"/>
                  <a:gd name="T8" fmla="*/ 162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1396" y="0"/>
                    </a:lnTo>
                    <a:lnTo>
                      <a:pt x="0" y="21600"/>
                    </a:lnTo>
                    <a:cubicBezTo>
                      <a:pt x="0" y="21600"/>
                      <a:pt x="21600" y="21600"/>
                      <a:pt x="21600" y="21600"/>
                    </a:cubicBezTo>
                    <a:close/>
                    <a:moveTo>
                      <a:pt x="21600" y="21600"/>
                    </a:move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0" name="íṩḷiḓè">
                <a:extLst>
                  <a:ext uri="{FF2B5EF4-FFF2-40B4-BE49-F238E27FC236}">
                    <a16:creationId xmlns:a16="http://schemas.microsoft.com/office/drawing/2014/main" id="{E8F9F5C1-4080-4D81-AA8C-2886AA18965D}"/>
                  </a:ext>
                </a:extLst>
              </p:cNvPr>
              <p:cNvSpPr/>
              <p:nvPr/>
            </p:nvSpPr>
            <p:spPr bwMode="auto">
              <a:xfrm>
                <a:off x="3246" y="460"/>
                <a:ext cx="577" cy="805"/>
              </a:xfrm>
              <a:custGeom>
                <a:avLst/>
                <a:gdLst>
                  <a:gd name="T0" fmla="*/ 0 w 21600"/>
                  <a:gd name="T1" fmla="*/ 1 h 21600"/>
                  <a:gd name="T2" fmla="*/ 0 w 21600"/>
                  <a:gd name="T3" fmla="*/ 1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1 h 21600"/>
                  <a:gd name="T10" fmla="*/ 0 w 21600"/>
                  <a:gd name="T11" fmla="*/ 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1535" y="21600"/>
                    </a:moveTo>
                    <a:lnTo>
                      <a:pt x="0" y="21567"/>
                    </a:lnTo>
                    <a:lnTo>
                      <a:pt x="65" y="0"/>
                    </a:lnTo>
                    <a:lnTo>
                      <a:pt x="21600" y="33"/>
                    </a:lnTo>
                    <a:cubicBezTo>
                      <a:pt x="21600" y="33"/>
                      <a:pt x="21535" y="21600"/>
                      <a:pt x="21535" y="21600"/>
                    </a:cubicBezTo>
                    <a:close/>
                    <a:moveTo>
                      <a:pt x="21535" y="21600"/>
                    </a:moveTo>
                  </a:path>
                </a:pathLst>
              </a:custGeom>
              <a:solidFill>
                <a:srgbClr val="F2CAA8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1" name="îšľïďè">
                <a:extLst>
                  <a:ext uri="{FF2B5EF4-FFF2-40B4-BE49-F238E27FC236}">
                    <a16:creationId xmlns:a16="http://schemas.microsoft.com/office/drawing/2014/main" id="{858978D4-AB3D-49E7-82A5-F5134F94C221}"/>
                  </a:ext>
                </a:extLst>
              </p:cNvPr>
              <p:cNvSpPr/>
              <p:nvPr/>
            </p:nvSpPr>
            <p:spPr bwMode="auto">
              <a:xfrm>
                <a:off x="2762" y="1040"/>
                <a:ext cx="1335" cy="1679"/>
              </a:xfrm>
              <a:custGeom>
                <a:avLst/>
                <a:gdLst>
                  <a:gd name="T0" fmla="*/ 2 w 21196"/>
                  <a:gd name="T1" fmla="*/ 5 h 21011"/>
                  <a:gd name="T2" fmla="*/ 2 w 21196"/>
                  <a:gd name="T3" fmla="*/ 3 h 21011"/>
                  <a:gd name="T4" fmla="*/ 1 w 21196"/>
                  <a:gd name="T5" fmla="*/ 5 h 21011"/>
                  <a:gd name="T6" fmla="*/ 0 w 21196"/>
                  <a:gd name="T7" fmla="*/ 5 h 21011"/>
                  <a:gd name="T8" fmla="*/ 2 w 21196"/>
                  <a:gd name="T9" fmla="*/ 1 h 21011"/>
                  <a:gd name="T10" fmla="*/ 3 w 21196"/>
                  <a:gd name="T11" fmla="*/ 0 h 21011"/>
                  <a:gd name="T12" fmla="*/ 5 w 21196"/>
                  <a:gd name="T13" fmla="*/ 4 h 21011"/>
                  <a:gd name="T14" fmla="*/ 5 w 21196"/>
                  <a:gd name="T15" fmla="*/ 6 h 21011"/>
                  <a:gd name="T16" fmla="*/ 4 w 21196"/>
                  <a:gd name="T17" fmla="*/ 6 h 21011"/>
                  <a:gd name="T18" fmla="*/ 4 w 21196"/>
                  <a:gd name="T19" fmla="*/ 6 h 21011"/>
                  <a:gd name="T20" fmla="*/ 4 w 21196"/>
                  <a:gd name="T21" fmla="*/ 6 h 21011"/>
                  <a:gd name="T22" fmla="*/ 4 w 21196"/>
                  <a:gd name="T23" fmla="*/ 7 h 21011"/>
                  <a:gd name="T24" fmla="*/ 4 w 21196"/>
                  <a:gd name="T25" fmla="*/ 8 h 21011"/>
                  <a:gd name="T26" fmla="*/ 4 w 21196"/>
                  <a:gd name="T27" fmla="*/ 6 h 21011"/>
                  <a:gd name="T28" fmla="*/ 3 w 21196"/>
                  <a:gd name="T29" fmla="*/ 6 h 21011"/>
                  <a:gd name="T30" fmla="*/ 3 w 21196"/>
                  <a:gd name="T31" fmla="*/ 8 h 21011"/>
                  <a:gd name="T32" fmla="*/ 3 w 21196"/>
                  <a:gd name="T33" fmla="*/ 8 h 21011"/>
                  <a:gd name="T34" fmla="*/ 3 w 21196"/>
                  <a:gd name="T35" fmla="*/ 6 h 21011"/>
                  <a:gd name="T36" fmla="*/ 3 w 21196"/>
                  <a:gd name="T37" fmla="*/ 6 h 21011"/>
                  <a:gd name="T38" fmla="*/ 2 w 21196"/>
                  <a:gd name="T39" fmla="*/ 10 h 21011"/>
                  <a:gd name="T40" fmla="*/ 2 w 21196"/>
                  <a:gd name="T41" fmla="*/ 10 h 21011"/>
                  <a:gd name="T42" fmla="*/ 2 w 21196"/>
                  <a:gd name="T43" fmla="*/ 5 h 21011"/>
                  <a:gd name="T44" fmla="*/ 2 w 21196"/>
                  <a:gd name="T45" fmla="*/ 5 h 2101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1196" h="21011">
                    <a:moveTo>
                      <a:pt x="6957" y="9865"/>
                    </a:moveTo>
                    <a:cubicBezTo>
                      <a:pt x="6979" y="9011"/>
                      <a:pt x="6978" y="7975"/>
                      <a:pt x="6990" y="6750"/>
                    </a:cubicBezTo>
                    <a:lnTo>
                      <a:pt x="3919" y="10473"/>
                    </a:lnTo>
                    <a:cubicBezTo>
                      <a:pt x="2621" y="12048"/>
                      <a:pt x="730" y="11297"/>
                      <a:pt x="0" y="10581"/>
                    </a:cubicBezTo>
                    <a:lnTo>
                      <a:pt x="6074" y="1868"/>
                    </a:lnTo>
                    <a:cubicBezTo>
                      <a:pt x="6921" y="654"/>
                      <a:pt x="9446" y="52"/>
                      <a:pt x="11878" y="3"/>
                    </a:cubicBezTo>
                    <a:cubicBezTo>
                      <a:pt x="16905" y="-100"/>
                      <a:pt x="19970" y="2487"/>
                      <a:pt x="20049" y="7926"/>
                    </a:cubicBezTo>
                    <a:lnTo>
                      <a:pt x="21153" y="12103"/>
                    </a:lnTo>
                    <a:cubicBezTo>
                      <a:pt x="21600" y="13867"/>
                      <a:pt x="18434" y="14347"/>
                      <a:pt x="18001" y="12563"/>
                    </a:cubicBezTo>
                    <a:lnTo>
                      <a:pt x="17575" y="10807"/>
                    </a:lnTo>
                    <a:cubicBezTo>
                      <a:pt x="17485" y="10899"/>
                      <a:pt x="17345" y="10990"/>
                      <a:pt x="17212" y="11067"/>
                    </a:cubicBezTo>
                    <a:lnTo>
                      <a:pt x="17590" y="14580"/>
                    </a:lnTo>
                    <a:cubicBezTo>
                      <a:pt x="17809" y="16390"/>
                      <a:pt x="14608" y="16401"/>
                      <a:pt x="14408" y="14881"/>
                    </a:cubicBezTo>
                    <a:lnTo>
                      <a:pt x="14025" y="11972"/>
                    </a:lnTo>
                    <a:cubicBezTo>
                      <a:pt x="13932" y="11989"/>
                      <a:pt x="13740" y="11991"/>
                      <a:pt x="13671" y="11993"/>
                    </a:cubicBezTo>
                    <a:lnTo>
                      <a:pt x="13772" y="15709"/>
                    </a:lnTo>
                    <a:cubicBezTo>
                      <a:pt x="13817" y="17384"/>
                      <a:pt x="10605" y="17415"/>
                      <a:pt x="10567" y="15751"/>
                    </a:cubicBezTo>
                    <a:lnTo>
                      <a:pt x="10453" y="11446"/>
                    </a:lnTo>
                    <a:cubicBezTo>
                      <a:pt x="10308" y="11387"/>
                      <a:pt x="10165" y="11324"/>
                      <a:pt x="10027" y="11255"/>
                    </a:cubicBezTo>
                    <a:lnTo>
                      <a:pt x="9124" y="19862"/>
                    </a:lnTo>
                    <a:cubicBezTo>
                      <a:pt x="8953" y="21500"/>
                      <a:pt x="5752" y="21351"/>
                      <a:pt x="5931" y="19643"/>
                    </a:cubicBezTo>
                    <a:cubicBezTo>
                      <a:pt x="5931" y="19643"/>
                      <a:pt x="6957" y="9865"/>
                      <a:pt x="6957" y="9865"/>
                    </a:cubicBezTo>
                    <a:close/>
                    <a:moveTo>
                      <a:pt x="6957" y="9865"/>
                    </a:moveTo>
                  </a:path>
                </a:pathLst>
              </a:custGeom>
              <a:solidFill>
                <a:srgbClr val="F2CAA8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2" name="iṡlíďè">
                <a:extLst>
                  <a:ext uri="{FF2B5EF4-FFF2-40B4-BE49-F238E27FC236}">
                    <a16:creationId xmlns:a16="http://schemas.microsoft.com/office/drawing/2014/main" id="{71236B99-E6B6-47D1-A029-FAE603C185CB}"/>
                  </a:ext>
                </a:extLst>
              </p:cNvPr>
              <p:cNvSpPr/>
              <p:nvPr/>
            </p:nvSpPr>
            <p:spPr bwMode="auto">
              <a:xfrm>
                <a:off x="3175" y="697"/>
                <a:ext cx="706" cy="220"/>
              </a:xfrm>
              <a:custGeom>
                <a:avLst/>
                <a:gdLst>
                  <a:gd name="T0" fmla="*/ 1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1 w 21600"/>
                  <a:gd name="T7" fmla="*/ 0 h 21600"/>
                  <a:gd name="T8" fmla="*/ 1 w 21600"/>
                  <a:gd name="T9" fmla="*/ 0 h 21600"/>
                  <a:gd name="T10" fmla="*/ 1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1586" y="21600"/>
                    </a:moveTo>
                    <a:lnTo>
                      <a:pt x="0" y="21449"/>
                    </a:lnTo>
                    <a:lnTo>
                      <a:pt x="14" y="0"/>
                    </a:lnTo>
                    <a:lnTo>
                      <a:pt x="21600" y="151"/>
                    </a:lnTo>
                    <a:cubicBezTo>
                      <a:pt x="21600" y="151"/>
                      <a:pt x="21586" y="21600"/>
                      <a:pt x="21586" y="21600"/>
                    </a:cubicBezTo>
                    <a:close/>
                    <a:moveTo>
                      <a:pt x="21586" y="21600"/>
                    </a:moveTo>
                  </a:path>
                </a:pathLst>
              </a:custGeom>
              <a:solidFill>
                <a:srgbClr val="3F72A1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3" name="íšḻiḍè">
                <a:extLst>
                  <a:ext uri="{FF2B5EF4-FFF2-40B4-BE49-F238E27FC236}">
                    <a16:creationId xmlns:a16="http://schemas.microsoft.com/office/drawing/2014/main" id="{E30BE93C-E2FD-4253-A054-C30EB4B806EC}"/>
                  </a:ext>
                </a:extLst>
              </p:cNvPr>
              <p:cNvSpPr/>
              <p:nvPr/>
            </p:nvSpPr>
            <p:spPr bwMode="auto">
              <a:xfrm>
                <a:off x="3104" y="0"/>
                <a:ext cx="847" cy="70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1 h 21600"/>
                  <a:gd name="T4" fmla="*/ 1 w 21600"/>
                  <a:gd name="T5" fmla="*/ 1 h 21600"/>
                  <a:gd name="T6" fmla="*/ 1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30" y="21543"/>
                    </a:lnTo>
                    <a:lnTo>
                      <a:pt x="21600" y="21600"/>
                    </a:lnTo>
                    <a:lnTo>
                      <a:pt x="21570" y="0"/>
                    </a:lnTo>
                    <a:cubicBezTo>
                      <a:pt x="2157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CD60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4" name="ïsḷïḍê">
                <a:extLst>
                  <a:ext uri="{FF2B5EF4-FFF2-40B4-BE49-F238E27FC236}">
                    <a16:creationId xmlns:a16="http://schemas.microsoft.com/office/drawing/2014/main" id="{F7A4F77D-E36F-4331-80CB-C80433F393DC}"/>
                  </a:ext>
                </a:extLst>
              </p:cNvPr>
              <p:cNvSpPr/>
              <p:nvPr/>
            </p:nvSpPr>
            <p:spPr bwMode="auto">
              <a:xfrm>
                <a:off x="1038" y="460"/>
                <a:ext cx="577" cy="805"/>
              </a:xfrm>
              <a:custGeom>
                <a:avLst/>
                <a:gdLst>
                  <a:gd name="T0" fmla="*/ 0 w 21600"/>
                  <a:gd name="T1" fmla="*/ 1 h 21600"/>
                  <a:gd name="T2" fmla="*/ 0 w 21600"/>
                  <a:gd name="T3" fmla="*/ 1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1 h 21600"/>
                  <a:gd name="T10" fmla="*/ 0 w 21600"/>
                  <a:gd name="T11" fmla="*/ 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21567"/>
                    </a:moveTo>
                    <a:lnTo>
                      <a:pt x="21535" y="21600"/>
                    </a:lnTo>
                    <a:lnTo>
                      <a:pt x="21600" y="33"/>
                    </a:lnTo>
                    <a:lnTo>
                      <a:pt x="65" y="0"/>
                    </a:lnTo>
                    <a:cubicBezTo>
                      <a:pt x="65" y="0"/>
                      <a:pt x="0" y="21567"/>
                      <a:pt x="0" y="21567"/>
                    </a:cubicBezTo>
                    <a:close/>
                    <a:moveTo>
                      <a:pt x="0" y="21567"/>
                    </a:moveTo>
                  </a:path>
                </a:pathLst>
              </a:custGeom>
              <a:solidFill>
                <a:srgbClr val="F2CAA8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5" name="iṡliďe">
                <a:extLst>
                  <a:ext uri="{FF2B5EF4-FFF2-40B4-BE49-F238E27FC236}">
                    <a16:creationId xmlns:a16="http://schemas.microsoft.com/office/drawing/2014/main" id="{A0CFBE96-0D23-4368-993F-68C350613D31}"/>
                  </a:ext>
                </a:extLst>
              </p:cNvPr>
              <p:cNvSpPr/>
              <p:nvPr/>
            </p:nvSpPr>
            <p:spPr bwMode="auto">
              <a:xfrm>
                <a:off x="696" y="1028"/>
                <a:ext cx="1398" cy="1726"/>
              </a:xfrm>
              <a:custGeom>
                <a:avLst/>
                <a:gdLst>
                  <a:gd name="T0" fmla="*/ 4 w 21206"/>
                  <a:gd name="T1" fmla="*/ 5 h 21060"/>
                  <a:gd name="T2" fmla="*/ 4 w 21206"/>
                  <a:gd name="T3" fmla="*/ 4 h 21060"/>
                  <a:gd name="T4" fmla="*/ 5 w 21206"/>
                  <a:gd name="T5" fmla="*/ 5 h 21060"/>
                  <a:gd name="T6" fmla="*/ 6 w 21206"/>
                  <a:gd name="T7" fmla="*/ 6 h 21060"/>
                  <a:gd name="T8" fmla="*/ 4 w 21206"/>
                  <a:gd name="T9" fmla="*/ 1 h 21060"/>
                  <a:gd name="T10" fmla="*/ 3 w 21206"/>
                  <a:gd name="T11" fmla="*/ 0 h 21060"/>
                  <a:gd name="T12" fmla="*/ 1 w 21206"/>
                  <a:gd name="T13" fmla="*/ 4 h 21060"/>
                  <a:gd name="T14" fmla="*/ 0 w 21206"/>
                  <a:gd name="T15" fmla="*/ 9 h 21060"/>
                  <a:gd name="T16" fmla="*/ 1 w 21206"/>
                  <a:gd name="T17" fmla="*/ 9 h 21060"/>
                  <a:gd name="T18" fmla="*/ 1 w 21206"/>
                  <a:gd name="T19" fmla="*/ 6 h 21060"/>
                  <a:gd name="T20" fmla="*/ 1 w 21206"/>
                  <a:gd name="T21" fmla="*/ 6 h 21060"/>
                  <a:gd name="T22" fmla="*/ 1 w 21206"/>
                  <a:gd name="T23" fmla="*/ 10 h 21060"/>
                  <a:gd name="T24" fmla="*/ 2 w 21206"/>
                  <a:gd name="T25" fmla="*/ 10 h 21060"/>
                  <a:gd name="T26" fmla="*/ 2 w 21206"/>
                  <a:gd name="T27" fmla="*/ 6 h 21060"/>
                  <a:gd name="T28" fmla="*/ 2 w 21206"/>
                  <a:gd name="T29" fmla="*/ 6 h 21060"/>
                  <a:gd name="T30" fmla="*/ 2 w 21206"/>
                  <a:gd name="T31" fmla="*/ 11 h 21060"/>
                  <a:gd name="T32" fmla="*/ 3 w 21206"/>
                  <a:gd name="T33" fmla="*/ 11 h 21060"/>
                  <a:gd name="T34" fmla="*/ 3 w 21206"/>
                  <a:gd name="T35" fmla="*/ 6 h 21060"/>
                  <a:gd name="T36" fmla="*/ 3 w 21206"/>
                  <a:gd name="T37" fmla="*/ 6 h 21060"/>
                  <a:gd name="T38" fmla="*/ 4 w 21206"/>
                  <a:gd name="T39" fmla="*/ 11 h 21060"/>
                  <a:gd name="T40" fmla="*/ 4 w 21206"/>
                  <a:gd name="T41" fmla="*/ 11 h 21060"/>
                  <a:gd name="T42" fmla="*/ 4 w 21206"/>
                  <a:gd name="T43" fmla="*/ 5 h 21060"/>
                  <a:gd name="T44" fmla="*/ 4 w 21206"/>
                  <a:gd name="T45" fmla="*/ 5 h 210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1206" h="21060">
                    <a:moveTo>
                      <a:pt x="14584" y="9637"/>
                    </a:moveTo>
                    <a:cubicBezTo>
                      <a:pt x="14568" y="8804"/>
                      <a:pt x="14574" y="7794"/>
                      <a:pt x="14569" y="6600"/>
                    </a:cubicBezTo>
                    <a:lnTo>
                      <a:pt x="17401" y="10041"/>
                    </a:lnTo>
                    <a:cubicBezTo>
                      <a:pt x="18658" y="11568"/>
                      <a:pt x="20618" y="10966"/>
                      <a:pt x="21206" y="10225"/>
                    </a:cubicBezTo>
                    <a:lnTo>
                      <a:pt x="15470" y="1842"/>
                    </a:lnTo>
                    <a:cubicBezTo>
                      <a:pt x="14660" y="659"/>
                      <a:pt x="12258" y="60"/>
                      <a:pt x="9934" y="4"/>
                    </a:cubicBezTo>
                    <a:cubicBezTo>
                      <a:pt x="5132" y="-113"/>
                      <a:pt x="2190" y="2399"/>
                      <a:pt x="2086" y="7702"/>
                    </a:cubicBezTo>
                    <a:lnTo>
                      <a:pt x="43" y="15744"/>
                    </a:lnTo>
                    <a:cubicBezTo>
                      <a:pt x="-394" y="17463"/>
                      <a:pt x="2628" y="17941"/>
                      <a:pt x="3051" y="16203"/>
                    </a:cubicBezTo>
                    <a:lnTo>
                      <a:pt x="4434" y="10520"/>
                    </a:lnTo>
                    <a:cubicBezTo>
                      <a:pt x="4520" y="10610"/>
                      <a:pt x="4653" y="10699"/>
                      <a:pt x="4780" y="10775"/>
                    </a:cubicBezTo>
                    <a:lnTo>
                      <a:pt x="3835" y="18408"/>
                    </a:lnTo>
                    <a:cubicBezTo>
                      <a:pt x="3617" y="20172"/>
                      <a:pt x="6675" y="20193"/>
                      <a:pt x="6874" y="18712"/>
                    </a:cubicBezTo>
                    <a:lnTo>
                      <a:pt x="7820" y="11668"/>
                    </a:lnTo>
                    <a:cubicBezTo>
                      <a:pt x="7909" y="11684"/>
                      <a:pt x="8092" y="11687"/>
                      <a:pt x="8158" y="11690"/>
                    </a:cubicBezTo>
                    <a:lnTo>
                      <a:pt x="7932" y="19813"/>
                    </a:lnTo>
                    <a:cubicBezTo>
                      <a:pt x="7887" y="21446"/>
                      <a:pt x="10949" y="21487"/>
                      <a:pt x="10994" y="19865"/>
                    </a:cubicBezTo>
                    <a:lnTo>
                      <a:pt x="11236" y="11167"/>
                    </a:lnTo>
                    <a:cubicBezTo>
                      <a:pt x="11375" y="11110"/>
                      <a:pt x="11511" y="11048"/>
                      <a:pt x="11644" y="10982"/>
                    </a:cubicBezTo>
                    <a:lnTo>
                      <a:pt x="12461" y="19377"/>
                    </a:lnTo>
                    <a:cubicBezTo>
                      <a:pt x="12616" y="20975"/>
                      <a:pt x="15675" y="20840"/>
                      <a:pt x="15513" y="19175"/>
                    </a:cubicBezTo>
                    <a:cubicBezTo>
                      <a:pt x="15513" y="19175"/>
                      <a:pt x="14584" y="9637"/>
                      <a:pt x="14584" y="9637"/>
                    </a:cubicBezTo>
                    <a:close/>
                    <a:moveTo>
                      <a:pt x="14584" y="9637"/>
                    </a:moveTo>
                  </a:path>
                </a:pathLst>
              </a:custGeom>
              <a:solidFill>
                <a:srgbClr val="F2CAA8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6" name="ïšḷiḑê">
                <a:extLst>
                  <a:ext uri="{FF2B5EF4-FFF2-40B4-BE49-F238E27FC236}">
                    <a16:creationId xmlns:a16="http://schemas.microsoft.com/office/drawing/2014/main" id="{C1D67818-A0EA-4243-AA8D-8AE6B48D2609}"/>
                  </a:ext>
                </a:extLst>
              </p:cNvPr>
              <p:cNvSpPr/>
              <p:nvPr/>
            </p:nvSpPr>
            <p:spPr bwMode="auto">
              <a:xfrm>
                <a:off x="979" y="697"/>
                <a:ext cx="706" cy="219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0 h 21600"/>
                  <a:gd name="T4" fmla="*/ 1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21449"/>
                    </a:moveTo>
                    <a:lnTo>
                      <a:pt x="21586" y="21600"/>
                    </a:lnTo>
                    <a:lnTo>
                      <a:pt x="21600" y="151"/>
                    </a:lnTo>
                    <a:lnTo>
                      <a:pt x="14" y="0"/>
                    </a:lnTo>
                    <a:cubicBezTo>
                      <a:pt x="14" y="0"/>
                      <a:pt x="0" y="21449"/>
                      <a:pt x="0" y="21449"/>
                    </a:cubicBezTo>
                    <a:close/>
                    <a:moveTo>
                      <a:pt x="0" y="21449"/>
                    </a:moveTo>
                  </a:path>
                </a:pathLst>
              </a:custGeom>
              <a:solidFill>
                <a:srgbClr val="3F72A1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7" name="íš1îḋè">
                <a:extLst>
                  <a:ext uri="{FF2B5EF4-FFF2-40B4-BE49-F238E27FC236}">
                    <a16:creationId xmlns:a16="http://schemas.microsoft.com/office/drawing/2014/main" id="{500303A3-F87E-42DC-A7B3-78DACF5C42ED}"/>
                  </a:ext>
                </a:extLst>
              </p:cNvPr>
              <p:cNvSpPr/>
              <p:nvPr/>
            </p:nvSpPr>
            <p:spPr bwMode="auto">
              <a:xfrm>
                <a:off x="908" y="0"/>
                <a:ext cx="847" cy="698"/>
              </a:xfrm>
              <a:custGeom>
                <a:avLst/>
                <a:gdLst>
                  <a:gd name="T0" fmla="*/ 1 w 21600"/>
                  <a:gd name="T1" fmla="*/ 0 h 21600"/>
                  <a:gd name="T2" fmla="*/ 1 w 21600"/>
                  <a:gd name="T3" fmla="*/ 1 h 21600"/>
                  <a:gd name="T4" fmla="*/ 0 w 21600"/>
                  <a:gd name="T5" fmla="*/ 1 h 21600"/>
                  <a:gd name="T6" fmla="*/ 0 w 21600"/>
                  <a:gd name="T7" fmla="*/ 0 h 21600"/>
                  <a:gd name="T8" fmla="*/ 1 w 21600"/>
                  <a:gd name="T9" fmla="*/ 0 h 21600"/>
                  <a:gd name="T10" fmla="*/ 1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543"/>
                    </a:lnTo>
                    <a:lnTo>
                      <a:pt x="0" y="0"/>
                    </a:lnTo>
                    <a:cubicBezTo>
                      <a:pt x="0" y="0"/>
                      <a:pt x="21600" y="0"/>
                      <a:pt x="21600" y="0"/>
                    </a:cubicBezTo>
                    <a:close/>
                    <a:moveTo>
                      <a:pt x="21600" y="0"/>
                    </a:moveTo>
                  </a:path>
                </a:pathLst>
              </a:custGeom>
              <a:solidFill>
                <a:srgbClr val="FFCD60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8" name="ïṡḻíde">
                <a:extLst>
                  <a:ext uri="{FF2B5EF4-FFF2-40B4-BE49-F238E27FC236}">
                    <a16:creationId xmlns:a16="http://schemas.microsoft.com/office/drawing/2014/main" id="{55DA08EB-136A-4DA7-9EAC-414A081A491E}"/>
                  </a:ext>
                </a:extLst>
              </p:cNvPr>
              <p:cNvSpPr/>
              <p:nvPr/>
            </p:nvSpPr>
            <p:spPr bwMode="auto">
              <a:xfrm>
                <a:off x="3104" y="0"/>
                <a:ext cx="424" cy="70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1 h 21600"/>
                  <a:gd name="T4" fmla="*/ 0 w 21600"/>
                  <a:gd name="T5" fmla="*/ 1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60" y="21572"/>
                    </a:lnTo>
                    <a:lnTo>
                      <a:pt x="21600" y="21600"/>
                    </a:lnTo>
                    <a:lnTo>
                      <a:pt x="21540" y="0"/>
                    </a:lnTo>
                    <a:cubicBezTo>
                      <a:pt x="2154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AE00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9" name="í$1íḋé">
                <a:extLst>
                  <a:ext uri="{FF2B5EF4-FFF2-40B4-BE49-F238E27FC236}">
                    <a16:creationId xmlns:a16="http://schemas.microsoft.com/office/drawing/2014/main" id="{0D1217E1-DBBE-4235-B5E2-E5AA3F89322A}"/>
                  </a:ext>
                </a:extLst>
              </p:cNvPr>
              <p:cNvSpPr/>
              <p:nvPr/>
            </p:nvSpPr>
            <p:spPr bwMode="auto">
              <a:xfrm>
                <a:off x="908" y="0"/>
                <a:ext cx="424" cy="69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1 h 21600"/>
                  <a:gd name="T4" fmla="*/ 0 w 21600"/>
                  <a:gd name="T5" fmla="*/ 1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21572"/>
                    </a:ln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AE00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136" name="îŝļîḑé">
              <a:extLst>
                <a:ext uri="{FF2B5EF4-FFF2-40B4-BE49-F238E27FC236}">
                  <a16:creationId xmlns:a16="http://schemas.microsoft.com/office/drawing/2014/main" id="{5A9CAA5B-3F45-4A56-BEA1-42D4D621DAF2}"/>
                </a:ext>
              </a:extLst>
            </p:cNvPr>
            <p:cNvSpPr/>
            <p:nvPr/>
          </p:nvSpPr>
          <p:spPr bwMode="auto">
            <a:xfrm>
              <a:off x="9258300" y="2882900"/>
              <a:ext cx="5689600" cy="0"/>
            </a:xfrm>
            <a:prstGeom prst="line">
              <a:avLst/>
            </a:prstGeom>
            <a:noFill/>
            <a:ln w="38100">
              <a:solidFill>
                <a:srgbClr val="B3B3B3">
                  <a:alpha val="59999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>
                  <a:noFill/>
                </a14:hiddenFill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iSľiḑe">
              <a:extLst>
                <a:ext uri="{FF2B5EF4-FFF2-40B4-BE49-F238E27FC236}">
                  <a16:creationId xmlns:a16="http://schemas.microsoft.com/office/drawing/2014/main" id="{7AEED2DA-7342-4D62-8BC9-8262C59F36F5}"/>
                </a:ext>
              </a:extLst>
            </p:cNvPr>
            <p:cNvSpPr/>
            <p:nvPr/>
          </p:nvSpPr>
          <p:spPr bwMode="auto">
            <a:xfrm>
              <a:off x="9448800" y="3098800"/>
              <a:ext cx="5372100" cy="0"/>
            </a:xfrm>
            <a:prstGeom prst="line">
              <a:avLst/>
            </a:prstGeom>
            <a:noFill/>
            <a:ln w="38100">
              <a:solidFill>
                <a:srgbClr val="B3B3B3">
                  <a:alpha val="59999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>
                  <a:noFill/>
                </a14:hiddenFill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251" name="Freeform 189">
            <a:extLst>
              <a:ext uri="{FF2B5EF4-FFF2-40B4-BE49-F238E27FC236}">
                <a16:creationId xmlns:a16="http://schemas.microsoft.com/office/drawing/2014/main" id="{0359BA37-5B2C-4F6E-999B-A39E8624664D}"/>
              </a:ext>
            </a:extLst>
          </p:cNvPr>
          <p:cNvSpPr>
            <a:spLocks noEditPoints="1"/>
          </p:cNvSpPr>
          <p:nvPr/>
        </p:nvSpPr>
        <p:spPr bwMode="auto">
          <a:xfrm rot="20737180">
            <a:off x="5355178" y="2080682"/>
            <a:ext cx="233211" cy="233211"/>
          </a:xfrm>
          <a:custGeom>
            <a:avLst/>
            <a:gdLst>
              <a:gd name="T0" fmla="*/ 60 w 410"/>
              <a:gd name="T1" fmla="*/ 191 h 410"/>
              <a:gd name="T2" fmla="*/ 317 w 410"/>
              <a:gd name="T3" fmla="*/ 112 h 410"/>
              <a:gd name="T4" fmla="*/ 205 w 410"/>
              <a:gd name="T5" fmla="*/ 56 h 410"/>
              <a:gd name="T6" fmla="*/ 191 w 410"/>
              <a:gd name="T7" fmla="*/ 353 h 410"/>
              <a:gd name="T8" fmla="*/ 353 w 410"/>
              <a:gd name="T9" fmla="*/ 219 h 410"/>
              <a:gd name="T10" fmla="*/ 205 w 410"/>
              <a:gd name="T11" fmla="*/ 56 h 410"/>
              <a:gd name="T12" fmla="*/ 202 w 410"/>
              <a:gd name="T13" fmla="*/ 32 h 410"/>
              <a:gd name="T14" fmla="*/ 236 w 410"/>
              <a:gd name="T15" fmla="*/ 5 h 410"/>
              <a:gd name="T16" fmla="*/ 289 w 410"/>
              <a:gd name="T17" fmla="*/ 54 h 410"/>
              <a:gd name="T18" fmla="*/ 332 w 410"/>
              <a:gd name="T19" fmla="*/ 48 h 410"/>
              <a:gd name="T20" fmla="*/ 353 w 410"/>
              <a:gd name="T21" fmla="*/ 116 h 410"/>
              <a:gd name="T22" fmla="*/ 394 w 410"/>
              <a:gd name="T23" fmla="*/ 132 h 410"/>
              <a:gd name="T24" fmla="*/ 378 w 410"/>
              <a:gd name="T25" fmla="*/ 202 h 410"/>
              <a:gd name="T26" fmla="*/ 405 w 410"/>
              <a:gd name="T27" fmla="*/ 237 h 410"/>
              <a:gd name="T28" fmla="*/ 356 w 410"/>
              <a:gd name="T29" fmla="*/ 289 h 410"/>
              <a:gd name="T30" fmla="*/ 362 w 410"/>
              <a:gd name="T31" fmla="*/ 332 h 410"/>
              <a:gd name="T32" fmla="*/ 294 w 410"/>
              <a:gd name="T33" fmla="*/ 354 h 410"/>
              <a:gd name="T34" fmla="*/ 278 w 410"/>
              <a:gd name="T35" fmla="*/ 394 h 410"/>
              <a:gd name="T36" fmla="*/ 207 w 410"/>
              <a:gd name="T37" fmla="*/ 378 h 410"/>
              <a:gd name="T38" fmla="*/ 173 w 410"/>
              <a:gd name="T39" fmla="*/ 405 h 410"/>
              <a:gd name="T40" fmla="*/ 121 w 410"/>
              <a:gd name="T41" fmla="*/ 356 h 410"/>
              <a:gd name="T42" fmla="*/ 78 w 410"/>
              <a:gd name="T43" fmla="*/ 363 h 410"/>
              <a:gd name="T44" fmla="*/ 56 w 410"/>
              <a:gd name="T45" fmla="*/ 294 h 410"/>
              <a:gd name="T46" fmla="*/ 16 w 410"/>
              <a:gd name="T47" fmla="*/ 278 h 410"/>
              <a:gd name="T48" fmla="*/ 32 w 410"/>
              <a:gd name="T49" fmla="*/ 208 h 410"/>
              <a:gd name="T50" fmla="*/ 5 w 410"/>
              <a:gd name="T51" fmla="*/ 174 h 410"/>
              <a:gd name="T52" fmla="*/ 53 w 410"/>
              <a:gd name="T53" fmla="*/ 121 h 410"/>
              <a:gd name="T54" fmla="*/ 47 w 410"/>
              <a:gd name="T55" fmla="*/ 78 h 410"/>
              <a:gd name="T56" fmla="*/ 116 w 410"/>
              <a:gd name="T57" fmla="*/ 56 h 410"/>
              <a:gd name="T58" fmla="*/ 132 w 410"/>
              <a:gd name="T59" fmla="*/ 16 h 410"/>
              <a:gd name="T60" fmla="*/ 201 w 410"/>
              <a:gd name="T61" fmla="*/ 29 h 410"/>
              <a:gd name="T62" fmla="*/ 106 w 410"/>
              <a:gd name="T63" fmla="*/ 25 h 410"/>
              <a:gd name="T64" fmla="*/ 46 w 410"/>
              <a:gd name="T65" fmla="*/ 75 h 410"/>
              <a:gd name="T66" fmla="*/ 33 w 410"/>
              <a:gd name="T67" fmla="*/ 168 h 410"/>
              <a:gd name="T68" fmla="*/ 29 w 410"/>
              <a:gd name="T69" fmla="*/ 209 h 410"/>
              <a:gd name="T70" fmla="*/ 25 w 410"/>
              <a:gd name="T71" fmla="*/ 304 h 410"/>
              <a:gd name="T72" fmla="*/ 75 w 410"/>
              <a:gd name="T73" fmla="*/ 364 h 410"/>
              <a:gd name="T74" fmla="*/ 168 w 410"/>
              <a:gd name="T75" fmla="*/ 377 h 410"/>
              <a:gd name="T76" fmla="*/ 209 w 410"/>
              <a:gd name="T77" fmla="*/ 381 h 410"/>
              <a:gd name="T78" fmla="*/ 303 w 410"/>
              <a:gd name="T79" fmla="*/ 385 h 410"/>
              <a:gd name="T80" fmla="*/ 363 w 410"/>
              <a:gd name="T81" fmla="*/ 336 h 410"/>
              <a:gd name="T82" fmla="*/ 377 w 410"/>
              <a:gd name="T83" fmla="*/ 242 h 410"/>
              <a:gd name="T84" fmla="*/ 381 w 410"/>
              <a:gd name="T85" fmla="*/ 201 h 410"/>
              <a:gd name="T86" fmla="*/ 385 w 410"/>
              <a:gd name="T87" fmla="*/ 107 h 410"/>
              <a:gd name="T88" fmla="*/ 336 w 410"/>
              <a:gd name="T89" fmla="*/ 47 h 410"/>
              <a:gd name="T90" fmla="*/ 241 w 410"/>
              <a:gd name="T91" fmla="*/ 33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0" h="410">
                <a:moveTo>
                  <a:pt x="205" y="351"/>
                </a:moveTo>
                <a:cubicBezTo>
                  <a:pt x="200" y="351"/>
                  <a:pt x="196" y="351"/>
                  <a:pt x="191" y="350"/>
                </a:cubicBezTo>
                <a:cubicBezTo>
                  <a:pt x="111" y="343"/>
                  <a:pt x="52" y="271"/>
                  <a:pt x="60" y="191"/>
                </a:cubicBezTo>
                <a:cubicBezTo>
                  <a:pt x="67" y="116"/>
                  <a:pt x="129" y="59"/>
                  <a:pt x="205" y="59"/>
                </a:cubicBezTo>
                <a:cubicBezTo>
                  <a:pt x="209" y="59"/>
                  <a:pt x="214" y="59"/>
                  <a:pt x="219" y="60"/>
                </a:cubicBezTo>
                <a:cubicBezTo>
                  <a:pt x="257" y="64"/>
                  <a:pt x="292" y="82"/>
                  <a:pt x="317" y="112"/>
                </a:cubicBezTo>
                <a:cubicBezTo>
                  <a:pt x="342" y="142"/>
                  <a:pt x="354" y="180"/>
                  <a:pt x="350" y="219"/>
                </a:cubicBezTo>
                <a:cubicBezTo>
                  <a:pt x="343" y="294"/>
                  <a:pt x="281" y="351"/>
                  <a:pt x="205" y="351"/>
                </a:cubicBezTo>
                <a:moveTo>
                  <a:pt x="205" y="56"/>
                </a:moveTo>
                <a:cubicBezTo>
                  <a:pt x="168" y="56"/>
                  <a:pt x="132" y="70"/>
                  <a:pt x="105" y="95"/>
                </a:cubicBezTo>
                <a:cubicBezTo>
                  <a:pt x="77" y="120"/>
                  <a:pt x="60" y="154"/>
                  <a:pt x="57" y="191"/>
                </a:cubicBezTo>
                <a:cubicBezTo>
                  <a:pt x="49" y="273"/>
                  <a:pt x="109" y="345"/>
                  <a:pt x="191" y="353"/>
                </a:cubicBezTo>
                <a:cubicBezTo>
                  <a:pt x="196" y="354"/>
                  <a:pt x="200" y="354"/>
                  <a:pt x="205" y="354"/>
                </a:cubicBezTo>
                <a:cubicBezTo>
                  <a:pt x="242" y="354"/>
                  <a:pt x="277" y="340"/>
                  <a:pt x="305" y="315"/>
                </a:cubicBezTo>
                <a:cubicBezTo>
                  <a:pt x="332" y="290"/>
                  <a:pt x="349" y="256"/>
                  <a:pt x="353" y="219"/>
                </a:cubicBezTo>
                <a:cubicBezTo>
                  <a:pt x="357" y="180"/>
                  <a:pt x="345" y="141"/>
                  <a:pt x="319" y="110"/>
                </a:cubicBezTo>
                <a:cubicBezTo>
                  <a:pt x="294" y="80"/>
                  <a:pt x="258" y="61"/>
                  <a:pt x="219" y="57"/>
                </a:cubicBezTo>
                <a:cubicBezTo>
                  <a:pt x="214" y="57"/>
                  <a:pt x="209" y="56"/>
                  <a:pt x="205" y="56"/>
                </a:cubicBezTo>
                <a:moveTo>
                  <a:pt x="149" y="41"/>
                </a:moveTo>
                <a:cubicBezTo>
                  <a:pt x="150" y="41"/>
                  <a:pt x="150" y="41"/>
                  <a:pt x="150" y="41"/>
                </a:cubicBezTo>
                <a:cubicBezTo>
                  <a:pt x="167" y="35"/>
                  <a:pt x="184" y="32"/>
                  <a:pt x="202" y="32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11" y="3"/>
                  <a:pt x="211" y="3"/>
                  <a:pt x="211" y="3"/>
                </a:cubicBezTo>
                <a:cubicBezTo>
                  <a:pt x="236" y="5"/>
                  <a:pt x="236" y="5"/>
                  <a:pt x="236" y="5"/>
                </a:cubicBezTo>
                <a:cubicBezTo>
                  <a:pt x="239" y="35"/>
                  <a:pt x="239" y="35"/>
                  <a:pt x="239" y="35"/>
                </a:cubicBezTo>
                <a:cubicBezTo>
                  <a:pt x="240" y="35"/>
                  <a:pt x="240" y="35"/>
                  <a:pt x="240" y="35"/>
                </a:cubicBezTo>
                <a:cubicBezTo>
                  <a:pt x="257" y="39"/>
                  <a:pt x="274" y="45"/>
                  <a:pt x="289" y="54"/>
                </a:cubicBezTo>
                <a:cubicBezTo>
                  <a:pt x="290" y="54"/>
                  <a:pt x="290" y="54"/>
                  <a:pt x="290" y="54"/>
                </a:cubicBezTo>
                <a:cubicBezTo>
                  <a:pt x="312" y="34"/>
                  <a:pt x="312" y="34"/>
                  <a:pt x="312" y="34"/>
                </a:cubicBezTo>
                <a:cubicBezTo>
                  <a:pt x="332" y="48"/>
                  <a:pt x="332" y="48"/>
                  <a:pt x="332" y="48"/>
                </a:cubicBezTo>
                <a:cubicBezTo>
                  <a:pt x="319" y="75"/>
                  <a:pt x="319" y="75"/>
                  <a:pt x="319" y="75"/>
                </a:cubicBezTo>
                <a:cubicBezTo>
                  <a:pt x="320" y="76"/>
                  <a:pt x="320" y="76"/>
                  <a:pt x="320" y="76"/>
                </a:cubicBezTo>
                <a:cubicBezTo>
                  <a:pt x="333" y="88"/>
                  <a:pt x="344" y="101"/>
                  <a:pt x="353" y="116"/>
                </a:cubicBezTo>
                <a:cubicBezTo>
                  <a:pt x="354" y="117"/>
                  <a:pt x="354" y="117"/>
                  <a:pt x="354" y="117"/>
                </a:cubicBezTo>
                <a:cubicBezTo>
                  <a:pt x="384" y="110"/>
                  <a:pt x="384" y="110"/>
                  <a:pt x="384" y="110"/>
                </a:cubicBezTo>
                <a:cubicBezTo>
                  <a:pt x="394" y="132"/>
                  <a:pt x="394" y="132"/>
                  <a:pt x="394" y="132"/>
                </a:cubicBezTo>
                <a:cubicBezTo>
                  <a:pt x="369" y="150"/>
                  <a:pt x="369" y="150"/>
                  <a:pt x="369" y="150"/>
                </a:cubicBezTo>
                <a:cubicBezTo>
                  <a:pt x="369" y="151"/>
                  <a:pt x="369" y="151"/>
                  <a:pt x="369" y="151"/>
                </a:cubicBezTo>
                <a:cubicBezTo>
                  <a:pt x="375" y="167"/>
                  <a:pt x="378" y="185"/>
                  <a:pt x="378" y="202"/>
                </a:cubicBezTo>
                <a:cubicBezTo>
                  <a:pt x="378" y="203"/>
                  <a:pt x="378" y="203"/>
                  <a:pt x="378" y="203"/>
                </a:cubicBezTo>
                <a:cubicBezTo>
                  <a:pt x="407" y="212"/>
                  <a:pt x="407" y="212"/>
                  <a:pt x="407" y="212"/>
                </a:cubicBezTo>
                <a:cubicBezTo>
                  <a:pt x="405" y="237"/>
                  <a:pt x="405" y="237"/>
                  <a:pt x="405" y="237"/>
                </a:cubicBezTo>
                <a:cubicBezTo>
                  <a:pt x="375" y="239"/>
                  <a:pt x="375" y="239"/>
                  <a:pt x="375" y="239"/>
                </a:cubicBezTo>
                <a:cubicBezTo>
                  <a:pt x="374" y="240"/>
                  <a:pt x="374" y="240"/>
                  <a:pt x="374" y="240"/>
                </a:cubicBezTo>
                <a:cubicBezTo>
                  <a:pt x="371" y="258"/>
                  <a:pt x="365" y="274"/>
                  <a:pt x="356" y="289"/>
                </a:cubicBezTo>
                <a:cubicBezTo>
                  <a:pt x="356" y="290"/>
                  <a:pt x="356" y="290"/>
                  <a:pt x="356" y="290"/>
                </a:cubicBezTo>
                <a:cubicBezTo>
                  <a:pt x="376" y="312"/>
                  <a:pt x="376" y="312"/>
                  <a:pt x="376" y="31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35" y="320"/>
                  <a:pt x="335" y="320"/>
                  <a:pt x="335" y="320"/>
                </a:cubicBezTo>
                <a:cubicBezTo>
                  <a:pt x="334" y="320"/>
                  <a:pt x="334" y="320"/>
                  <a:pt x="334" y="320"/>
                </a:cubicBezTo>
                <a:cubicBezTo>
                  <a:pt x="322" y="333"/>
                  <a:pt x="309" y="345"/>
                  <a:pt x="294" y="354"/>
                </a:cubicBezTo>
                <a:cubicBezTo>
                  <a:pt x="293" y="354"/>
                  <a:pt x="293" y="354"/>
                  <a:pt x="293" y="354"/>
                </a:cubicBezTo>
                <a:cubicBezTo>
                  <a:pt x="300" y="384"/>
                  <a:pt x="300" y="384"/>
                  <a:pt x="300" y="384"/>
                </a:cubicBezTo>
                <a:cubicBezTo>
                  <a:pt x="278" y="394"/>
                  <a:pt x="278" y="394"/>
                  <a:pt x="278" y="394"/>
                </a:cubicBezTo>
                <a:cubicBezTo>
                  <a:pt x="260" y="369"/>
                  <a:pt x="260" y="369"/>
                  <a:pt x="260" y="369"/>
                </a:cubicBezTo>
                <a:cubicBezTo>
                  <a:pt x="259" y="370"/>
                  <a:pt x="259" y="370"/>
                  <a:pt x="259" y="370"/>
                </a:cubicBezTo>
                <a:cubicBezTo>
                  <a:pt x="242" y="375"/>
                  <a:pt x="225" y="378"/>
                  <a:pt x="207" y="378"/>
                </a:cubicBezTo>
                <a:cubicBezTo>
                  <a:pt x="206" y="378"/>
                  <a:pt x="206" y="378"/>
                  <a:pt x="206" y="378"/>
                </a:cubicBezTo>
                <a:cubicBezTo>
                  <a:pt x="198" y="407"/>
                  <a:pt x="198" y="407"/>
                  <a:pt x="198" y="407"/>
                </a:cubicBezTo>
                <a:cubicBezTo>
                  <a:pt x="173" y="405"/>
                  <a:pt x="173" y="405"/>
                  <a:pt x="173" y="405"/>
                </a:cubicBezTo>
                <a:cubicBezTo>
                  <a:pt x="171" y="375"/>
                  <a:pt x="171" y="375"/>
                  <a:pt x="171" y="375"/>
                </a:cubicBezTo>
                <a:cubicBezTo>
                  <a:pt x="170" y="375"/>
                  <a:pt x="170" y="375"/>
                  <a:pt x="170" y="375"/>
                </a:cubicBezTo>
                <a:cubicBezTo>
                  <a:pt x="152" y="371"/>
                  <a:pt x="136" y="365"/>
                  <a:pt x="121" y="356"/>
                </a:cubicBezTo>
                <a:cubicBezTo>
                  <a:pt x="120" y="356"/>
                  <a:pt x="120" y="356"/>
                  <a:pt x="120" y="356"/>
                </a:cubicBezTo>
                <a:cubicBezTo>
                  <a:pt x="98" y="377"/>
                  <a:pt x="98" y="377"/>
                  <a:pt x="98" y="377"/>
                </a:cubicBezTo>
                <a:cubicBezTo>
                  <a:pt x="78" y="363"/>
                  <a:pt x="78" y="363"/>
                  <a:pt x="78" y="363"/>
                </a:cubicBezTo>
                <a:cubicBezTo>
                  <a:pt x="90" y="335"/>
                  <a:pt x="90" y="335"/>
                  <a:pt x="90" y="335"/>
                </a:cubicBezTo>
                <a:cubicBezTo>
                  <a:pt x="90" y="334"/>
                  <a:pt x="90" y="334"/>
                  <a:pt x="90" y="334"/>
                </a:cubicBezTo>
                <a:cubicBezTo>
                  <a:pt x="77" y="323"/>
                  <a:pt x="65" y="309"/>
                  <a:pt x="56" y="294"/>
                </a:cubicBezTo>
                <a:cubicBezTo>
                  <a:pt x="56" y="293"/>
                  <a:pt x="56" y="293"/>
                  <a:pt x="56" y="293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41" y="261"/>
                  <a:pt x="41" y="261"/>
                  <a:pt x="41" y="261"/>
                </a:cubicBezTo>
                <a:cubicBezTo>
                  <a:pt x="40" y="260"/>
                  <a:pt x="40" y="260"/>
                  <a:pt x="40" y="260"/>
                </a:cubicBezTo>
                <a:cubicBezTo>
                  <a:pt x="35" y="243"/>
                  <a:pt x="32" y="225"/>
                  <a:pt x="32" y="208"/>
                </a:cubicBezTo>
                <a:cubicBezTo>
                  <a:pt x="32" y="207"/>
                  <a:pt x="32" y="207"/>
                  <a:pt x="32" y="207"/>
                </a:cubicBezTo>
                <a:cubicBezTo>
                  <a:pt x="3" y="199"/>
                  <a:pt x="3" y="199"/>
                  <a:pt x="3" y="199"/>
                </a:cubicBezTo>
                <a:cubicBezTo>
                  <a:pt x="5" y="174"/>
                  <a:pt x="5" y="174"/>
                  <a:pt x="5" y="174"/>
                </a:cubicBezTo>
                <a:cubicBezTo>
                  <a:pt x="35" y="171"/>
                  <a:pt x="35" y="171"/>
                  <a:pt x="35" y="171"/>
                </a:cubicBezTo>
                <a:cubicBezTo>
                  <a:pt x="35" y="170"/>
                  <a:pt x="35" y="170"/>
                  <a:pt x="35" y="170"/>
                </a:cubicBezTo>
                <a:cubicBezTo>
                  <a:pt x="39" y="153"/>
                  <a:pt x="45" y="136"/>
                  <a:pt x="53" y="121"/>
                </a:cubicBezTo>
                <a:cubicBezTo>
                  <a:pt x="54" y="120"/>
                  <a:pt x="54" y="120"/>
                  <a:pt x="54" y="120"/>
                </a:cubicBezTo>
                <a:cubicBezTo>
                  <a:pt x="33" y="98"/>
                  <a:pt x="33" y="98"/>
                  <a:pt x="33" y="98"/>
                </a:cubicBezTo>
                <a:cubicBezTo>
                  <a:pt x="47" y="78"/>
                  <a:pt x="47" y="78"/>
                  <a:pt x="47" y="78"/>
                </a:cubicBezTo>
                <a:cubicBezTo>
                  <a:pt x="75" y="91"/>
                  <a:pt x="75" y="91"/>
                  <a:pt x="75" y="91"/>
                </a:cubicBezTo>
                <a:cubicBezTo>
                  <a:pt x="75" y="90"/>
                  <a:pt x="75" y="90"/>
                  <a:pt x="75" y="90"/>
                </a:cubicBezTo>
                <a:cubicBezTo>
                  <a:pt x="87" y="77"/>
                  <a:pt x="101" y="66"/>
                  <a:pt x="116" y="56"/>
                </a:cubicBezTo>
                <a:cubicBezTo>
                  <a:pt x="117" y="56"/>
                  <a:pt x="117" y="56"/>
                  <a:pt x="117" y="56"/>
                </a:cubicBezTo>
                <a:cubicBezTo>
                  <a:pt x="109" y="27"/>
                  <a:pt x="109" y="27"/>
                  <a:pt x="109" y="27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49" y="41"/>
                  <a:pt x="149" y="41"/>
                  <a:pt x="149" y="41"/>
                </a:cubicBezTo>
                <a:moveTo>
                  <a:pt x="209" y="0"/>
                </a:moveTo>
                <a:cubicBezTo>
                  <a:pt x="201" y="29"/>
                  <a:pt x="201" y="29"/>
                  <a:pt x="201" y="29"/>
                </a:cubicBezTo>
                <a:cubicBezTo>
                  <a:pt x="184" y="30"/>
                  <a:pt x="167" y="32"/>
                  <a:pt x="150" y="38"/>
                </a:cubicBezTo>
                <a:cubicBezTo>
                  <a:pt x="133" y="13"/>
                  <a:pt x="133" y="13"/>
                  <a:pt x="133" y="13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14" y="55"/>
                  <a:pt x="114" y="55"/>
                  <a:pt x="114" y="55"/>
                </a:cubicBezTo>
                <a:cubicBezTo>
                  <a:pt x="99" y="64"/>
                  <a:pt x="86" y="75"/>
                  <a:pt x="74" y="87"/>
                </a:cubicBezTo>
                <a:cubicBezTo>
                  <a:pt x="46" y="75"/>
                  <a:pt x="46" y="75"/>
                  <a:pt x="46" y="75"/>
                </a:cubicBezTo>
                <a:cubicBezTo>
                  <a:pt x="29" y="99"/>
                  <a:pt x="29" y="99"/>
                  <a:pt x="29" y="99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42" y="135"/>
                  <a:pt x="36" y="152"/>
                  <a:pt x="33" y="168"/>
                </a:cubicBezTo>
                <a:cubicBezTo>
                  <a:pt x="2" y="172"/>
                  <a:pt x="2" y="172"/>
                  <a:pt x="2" y="172"/>
                </a:cubicBezTo>
                <a:cubicBezTo>
                  <a:pt x="0" y="201"/>
                  <a:pt x="0" y="201"/>
                  <a:pt x="0" y="201"/>
                </a:cubicBezTo>
                <a:cubicBezTo>
                  <a:pt x="29" y="209"/>
                  <a:pt x="29" y="209"/>
                  <a:pt x="29" y="209"/>
                </a:cubicBezTo>
                <a:cubicBezTo>
                  <a:pt x="29" y="226"/>
                  <a:pt x="32" y="243"/>
                  <a:pt x="37" y="259"/>
                </a:cubicBezTo>
                <a:cubicBezTo>
                  <a:pt x="13" y="277"/>
                  <a:pt x="13" y="277"/>
                  <a:pt x="13" y="277"/>
                </a:cubicBezTo>
                <a:cubicBezTo>
                  <a:pt x="25" y="304"/>
                  <a:pt x="25" y="304"/>
                  <a:pt x="25" y="304"/>
                </a:cubicBezTo>
                <a:cubicBezTo>
                  <a:pt x="54" y="296"/>
                  <a:pt x="54" y="296"/>
                  <a:pt x="54" y="296"/>
                </a:cubicBezTo>
                <a:cubicBezTo>
                  <a:pt x="63" y="311"/>
                  <a:pt x="74" y="324"/>
                  <a:pt x="87" y="336"/>
                </a:cubicBezTo>
                <a:cubicBezTo>
                  <a:pt x="75" y="364"/>
                  <a:pt x="75" y="364"/>
                  <a:pt x="75" y="364"/>
                </a:cubicBezTo>
                <a:cubicBezTo>
                  <a:pt x="98" y="381"/>
                  <a:pt x="98" y="381"/>
                  <a:pt x="98" y="381"/>
                </a:cubicBezTo>
                <a:cubicBezTo>
                  <a:pt x="120" y="359"/>
                  <a:pt x="120" y="359"/>
                  <a:pt x="120" y="359"/>
                </a:cubicBezTo>
                <a:cubicBezTo>
                  <a:pt x="135" y="368"/>
                  <a:pt x="151" y="374"/>
                  <a:pt x="168" y="377"/>
                </a:cubicBezTo>
                <a:cubicBezTo>
                  <a:pt x="171" y="408"/>
                  <a:pt x="171" y="408"/>
                  <a:pt x="171" y="408"/>
                </a:cubicBezTo>
                <a:cubicBezTo>
                  <a:pt x="200" y="410"/>
                  <a:pt x="200" y="410"/>
                  <a:pt x="200" y="410"/>
                </a:cubicBezTo>
                <a:cubicBezTo>
                  <a:pt x="209" y="381"/>
                  <a:pt x="209" y="381"/>
                  <a:pt x="209" y="381"/>
                </a:cubicBezTo>
                <a:cubicBezTo>
                  <a:pt x="226" y="381"/>
                  <a:pt x="243" y="378"/>
                  <a:pt x="259" y="373"/>
                </a:cubicBezTo>
                <a:cubicBezTo>
                  <a:pt x="277" y="397"/>
                  <a:pt x="277" y="397"/>
                  <a:pt x="277" y="397"/>
                </a:cubicBezTo>
                <a:cubicBezTo>
                  <a:pt x="303" y="385"/>
                  <a:pt x="303" y="385"/>
                  <a:pt x="303" y="385"/>
                </a:cubicBezTo>
                <a:cubicBezTo>
                  <a:pt x="296" y="356"/>
                  <a:pt x="296" y="356"/>
                  <a:pt x="296" y="356"/>
                </a:cubicBezTo>
                <a:cubicBezTo>
                  <a:pt x="311" y="347"/>
                  <a:pt x="324" y="336"/>
                  <a:pt x="336" y="323"/>
                </a:cubicBezTo>
                <a:cubicBezTo>
                  <a:pt x="363" y="336"/>
                  <a:pt x="363" y="336"/>
                  <a:pt x="363" y="336"/>
                </a:cubicBezTo>
                <a:cubicBezTo>
                  <a:pt x="380" y="312"/>
                  <a:pt x="380" y="312"/>
                  <a:pt x="380" y="312"/>
                </a:cubicBezTo>
                <a:cubicBezTo>
                  <a:pt x="359" y="290"/>
                  <a:pt x="359" y="290"/>
                  <a:pt x="359" y="290"/>
                </a:cubicBezTo>
                <a:cubicBezTo>
                  <a:pt x="367" y="275"/>
                  <a:pt x="373" y="259"/>
                  <a:pt x="377" y="242"/>
                </a:cubicBezTo>
                <a:cubicBezTo>
                  <a:pt x="407" y="239"/>
                  <a:pt x="407" y="239"/>
                  <a:pt x="407" y="239"/>
                </a:cubicBezTo>
                <a:cubicBezTo>
                  <a:pt x="410" y="210"/>
                  <a:pt x="410" y="210"/>
                  <a:pt x="410" y="210"/>
                </a:cubicBezTo>
                <a:cubicBezTo>
                  <a:pt x="381" y="201"/>
                  <a:pt x="381" y="201"/>
                  <a:pt x="381" y="201"/>
                </a:cubicBezTo>
                <a:cubicBezTo>
                  <a:pt x="380" y="184"/>
                  <a:pt x="378" y="167"/>
                  <a:pt x="372" y="151"/>
                </a:cubicBezTo>
                <a:cubicBezTo>
                  <a:pt x="397" y="133"/>
                  <a:pt x="397" y="133"/>
                  <a:pt x="397" y="133"/>
                </a:cubicBezTo>
                <a:cubicBezTo>
                  <a:pt x="385" y="107"/>
                  <a:pt x="385" y="107"/>
                  <a:pt x="385" y="107"/>
                </a:cubicBezTo>
                <a:cubicBezTo>
                  <a:pt x="355" y="114"/>
                  <a:pt x="355" y="114"/>
                  <a:pt x="355" y="114"/>
                </a:cubicBezTo>
                <a:cubicBezTo>
                  <a:pt x="346" y="99"/>
                  <a:pt x="335" y="86"/>
                  <a:pt x="323" y="74"/>
                </a:cubicBezTo>
                <a:cubicBezTo>
                  <a:pt x="336" y="47"/>
                  <a:pt x="336" y="47"/>
                  <a:pt x="336" y="47"/>
                </a:cubicBezTo>
                <a:cubicBezTo>
                  <a:pt x="312" y="30"/>
                  <a:pt x="312" y="30"/>
                  <a:pt x="312" y="30"/>
                </a:cubicBezTo>
                <a:cubicBezTo>
                  <a:pt x="290" y="51"/>
                  <a:pt x="290" y="51"/>
                  <a:pt x="290" y="51"/>
                </a:cubicBezTo>
                <a:cubicBezTo>
                  <a:pt x="274" y="43"/>
                  <a:pt x="258" y="37"/>
                  <a:pt x="241" y="33"/>
                </a:cubicBezTo>
                <a:cubicBezTo>
                  <a:pt x="238" y="3"/>
                  <a:pt x="238" y="3"/>
                  <a:pt x="238" y="3"/>
                </a:cubicBezTo>
                <a:cubicBezTo>
                  <a:pt x="209" y="0"/>
                  <a:pt x="209" y="0"/>
                  <a:pt x="209" y="0"/>
                </a:cubicBezTo>
              </a:path>
            </a:pathLst>
          </a:custGeom>
          <a:solidFill>
            <a:srgbClr val="C55A11"/>
          </a:solidFill>
          <a:ln w="3175">
            <a:solidFill>
              <a:schemeClr val="accent4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grpSp>
        <p:nvGrpSpPr>
          <p:cNvPr id="252" name="组合 251">
            <a:extLst>
              <a:ext uri="{FF2B5EF4-FFF2-40B4-BE49-F238E27FC236}">
                <a16:creationId xmlns:a16="http://schemas.microsoft.com/office/drawing/2014/main" id="{EC0D22B5-2105-473D-883B-FCA46B458B01}"/>
              </a:ext>
            </a:extLst>
          </p:cNvPr>
          <p:cNvGrpSpPr/>
          <p:nvPr/>
        </p:nvGrpSpPr>
        <p:grpSpPr>
          <a:xfrm>
            <a:off x="5038935" y="2246604"/>
            <a:ext cx="365323" cy="365323"/>
            <a:chOff x="4529137" y="2221114"/>
            <a:chExt cx="309562" cy="309562"/>
          </a:xfrm>
        </p:grpSpPr>
        <p:sp>
          <p:nvSpPr>
            <p:cNvPr id="253" name="椭圆 252">
              <a:extLst>
                <a:ext uri="{FF2B5EF4-FFF2-40B4-BE49-F238E27FC236}">
                  <a16:creationId xmlns:a16="http://schemas.microsoft.com/office/drawing/2014/main" id="{63E1460C-B882-40FB-B4B2-BB9CBE6434C7}"/>
                </a:ext>
              </a:extLst>
            </p:cNvPr>
            <p:cNvSpPr/>
            <p:nvPr/>
          </p:nvSpPr>
          <p:spPr>
            <a:xfrm>
              <a:off x="4572163" y="2264140"/>
              <a:ext cx="223511" cy="22351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4" name="Freeform 189">
              <a:extLst>
                <a:ext uri="{FF2B5EF4-FFF2-40B4-BE49-F238E27FC236}">
                  <a16:creationId xmlns:a16="http://schemas.microsoft.com/office/drawing/2014/main" id="{307C7156-9437-4265-9CFD-2F1ACE930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9137" y="2221114"/>
              <a:ext cx="309562" cy="309562"/>
            </a:xfrm>
            <a:custGeom>
              <a:avLst/>
              <a:gdLst>
                <a:gd name="T0" fmla="*/ 60 w 410"/>
                <a:gd name="T1" fmla="*/ 191 h 410"/>
                <a:gd name="T2" fmla="*/ 317 w 410"/>
                <a:gd name="T3" fmla="*/ 112 h 410"/>
                <a:gd name="T4" fmla="*/ 205 w 410"/>
                <a:gd name="T5" fmla="*/ 56 h 410"/>
                <a:gd name="T6" fmla="*/ 191 w 410"/>
                <a:gd name="T7" fmla="*/ 353 h 410"/>
                <a:gd name="T8" fmla="*/ 353 w 410"/>
                <a:gd name="T9" fmla="*/ 219 h 410"/>
                <a:gd name="T10" fmla="*/ 205 w 410"/>
                <a:gd name="T11" fmla="*/ 56 h 410"/>
                <a:gd name="T12" fmla="*/ 202 w 410"/>
                <a:gd name="T13" fmla="*/ 32 h 410"/>
                <a:gd name="T14" fmla="*/ 236 w 410"/>
                <a:gd name="T15" fmla="*/ 5 h 410"/>
                <a:gd name="T16" fmla="*/ 289 w 410"/>
                <a:gd name="T17" fmla="*/ 54 h 410"/>
                <a:gd name="T18" fmla="*/ 332 w 410"/>
                <a:gd name="T19" fmla="*/ 48 h 410"/>
                <a:gd name="T20" fmla="*/ 353 w 410"/>
                <a:gd name="T21" fmla="*/ 116 h 410"/>
                <a:gd name="T22" fmla="*/ 394 w 410"/>
                <a:gd name="T23" fmla="*/ 132 h 410"/>
                <a:gd name="T24" fmla="*/ 378 w 410"/>
                <a:gd name="T25" fmla="*/ 202 h 410"/>
                <a:gd name="T26" fmla="*/ 405 w 410"/>
                <a:gd name="T27" fmla="*/ 237 h 410"/>
                <a:gd name="T28" fmla="*/ 356 w 410"/>
                <a:gd name="T29" fmla="*/ 289 h 410"/>
                <a:gd name="T30" fmla="*/ 362 w 410"/>
                <a:gd name="T31" fmla="*/ 332 h 410"/>
                <a:gd name="T32" fmla="*/ 294 w 410"/>
                <a:gd name="T33" fmla="*/ 354 h 410"/>
                <a:gd name="T34" fmla="*/ 278 w 410"/>
                <a:gd name="T35" fmla="*/ 394 h 410"/>
                <a:gd name="T36" fmla="*/ 207 w 410"/>
                <a:gd name="T37" fmla="*/ 378 h 410"/>
                <a:gd name="T38" fmla="*/ 173 w 410"/>
                <a:gd name="T39" fmla="*/ 405 h 410"/>
                <a:gd name="T40" fmla="*/ 121 w 410"/>
                <a:gd name="T41" fmla="*/ 356 h 410"/>
                <a:gd name="T42" fmla="*/ 78 w 410"/>
                <a:gd name="T43" fmla="*/ 363 h 410"/>
                <a:gd name="T44" fmla="*/ 56 w 410"/>
                <a:gd name="T45" fmla="*/ 294 h 410"/>
                <a:gd name="T46" fmla="*/ 16 w 410"/>
                <a:gd name="T47" fmla="*/ 278 h 410"/>
                <a:gd name="T48" fmla="*/ 32 w 410"/>
                <a:gd name="T49" fmla="*/ 208 h 410"/>
                <a:gd name="T50" fmla="*/ 5 w 410"/>
                <a:gd name="T51" fmla="*/ 174 h 410"/>
                <a:gd name="T52" fmla="*/ 53 w 410"/>
                <a:gd name="T53" fmla="*/ 121 h 410"/>
                <a:gd name="T54" fmla="*/ 47 w 410"/>
                <a:gd name="T55" fmla="*/ 78 h 410"/>
                <a:gd name="T56" fmla="*/ 116 w 410"/>
                <a:gd name="T57" fmla="*/ 56 h 410"/>
                <a:gd name="T58" fmla="*/ 132 w 410"/>
                <a:gd name="T59" fmla="*/ 16 h 410"/>
                <a:gd name="T60" fmla="*/ 201 w 410"/>
                <a:gd name="T61" fmla="*/ 29 h 410"/>
                <a:gd name="T62" fmla="*/ 106 w 410"/>
                <a:gd name="T63" fmla="*/ 25 h 410"/>
                <a:gd name="T64" fmla="*/ 46 w 410"/>
                <a:gd name="T65" fmla="*/ 75 h 410"/>
                <a:gd name="T66" fmla="*/ 33 w 410"/>
                <a:gd name="T67" fmla="*/ 168 h 410"/>
                <a:gd name="T68" fmla="*/ 29 w 410"/>
                <a:gd name="T69" fmla="*/ 209 h 410"/>
                <a:gd name="T70" fmla="*/ 25 w 410"/>
                <a:gd name="T71" fmla="*/ 304 h 410"/>
                <a:gd name="T72" fmla="*/ 75 w 410"/>
                <a:gd name="T73" fmla="*/ 364 h 410"/>
                <a:gd name="T74" fmla="*/ 168 w 410"/>
                <a:gd name="T75" fmla="*/ 377 h 410"/>
                <a:gd name="T76" fmla="*/ 209 w 410"/>
                <a:gd name="T77" fmla="*/ 381 h 410"/>
                <a:gd name="T78" fmla="*/ 303 w 410"/>
                <a:gd name="T79" fmla="*/ 385 h 410"/>
                <a:gd name="T80" fmla="*/ 363 w 410"/>
                <a:gd name="T81" fmla="*/ 336 h 410"/>
                <a:gd name="T82" fmla="*/ 377 w 410"/>
                <a:gd name="T83" fmla="*/ 242 h 410"/>
                <a:gd name="T84" fmla="*/ 381 w 410"/>
                <a:gd name="T85" fmla="*/ 201 h 410"/>
                <a:gd name="T86" fmla="*/ 385 w 410"/>
                <a:gd name="T87" fmla="*/ 107 h 410"/>
                <a:gd name="T88" fmla="*/ 336 w 410"/>
                <a:gd name="T89" fmla="*/ 47 h 410"/>
                <a:gd name="T90" fmla="*/ 241 w 410"/>
                <a:gd name="T91" fmla="*/ 33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0" h="410">
                  <a:moveTo>
                    <a:pt x="205" y="351"/>
                  </a:moveTo>
                  <a:cubicBezTo>
                    <a:pt x="200" y="351"/>
                    <a:pt x="196" y="351"/>
                    <a:pt x="191" y="350"/>
                  </a:cubicBezTo>
                  <a:cubicBezTo>
                    <a:pt x="111" y="343"/>
                    <a:pt x="52" y="271"/>
                    <a:pt x="60" y="191"/>
                  </a:cubicBezTo>
                  <a:cubicBezTo>
                    <a:pt x="67" y="116"/>
                    <a:pt x="129" y="59"/>
                    <a:pt x="205" y="59"/>
                  </a:cubicBezTo>
                  <a:cubicBezTo>
                    <a:pt x="209" y="59"/>
                    <a:pt x="214" y="59"/>
                    <a:pt x="219" y="60"/>
                  </a:cubicBezTo>
                  <a:cubicBezTo>
                    <a:pt x="257" y="64"/>
                    <a:pt x="292" y="82"/>
                    <a:pt x="317" y="112"/>
                  </a:cubicBezTo>
                  <a:cubicBezTo>
                    <a:pt x="342" y="142"/>
                    <a:pt x="354" y="180"/>
                    <a:pt x="350" y="219"/>
                  </a:cubicBezTo>
                  <a:cubicBezTo>
                    <a:pt x="343" y="294"/>
                    <a:pt x="281" y="351"/>
                    <a:pt x="205" y="351"/>
                  </a:cubicBezTo>
                  <a:moveTo>
                    <a:pt x="205" y="56"/>
                  </a:moveTo>
                  <a:cubicBezTo>
                    <a:pt x="168" y="56"/>
                    <a:pt x="132" y="70"/>
                    <a:pt x="105" y="95"/>
                  </a:cubicBezTo>
                  <a:cubicBezTo>
                    <a:pt x="77" y="120"/>
                    <a:pt x="60" y="154"/>
                    <a:pt x="57" y="191"/>
                  </a:cubicBezTo>
                  <a:cubicBezTo>
                    <a:pt x="49" y="273"/>
                    <a:pt x="109" y="345"/>
                    <a:pt x="191" y="353"/>
                  </a:cubicBezTo>
                  <a:cubicBezTo>
                    <a:pt x="196" y="354"/>
                    <a:pt x="200" y="354"/>
                    <a:pt x="205" y="354"/>
                  </a:cubicBezTo>
                  <a:cubicBezTo>
                    <a:pt x="242" y="354"/>
                    <a:pt x="277" y="340"/>
                    <a:pt x="305" y="315"/>
                  </a:cubicBezTo>
                  <a:cubicBezTo>
                    <a:pt x="332" y="290"/>
                    <a:pt x="349" y="256"/>
                    <a:pt x="353" y="219"/>
                  </a:cubicBezTo>
                  <a:cubicBezTo>
                    <a:pt x="357" y="180"/>
                    <a:pt x="345" y="141"/>
                    <a:pt x="319" y="110"/>
                  </a:cubicBezTo>
                  <a:cubicBezTo>
                    <a:pt x="294" y="80"/>
                    <a:pt x="258" y="61"/>
                    <a:pt x="219" y="57"/>
                  </a:cubicBezTo>
                  <a:cubicBezTo>
                    <a:pt x="214" y="57"/>
                    <a:pt x="209" y="56"/>
                    <a:pt x="205" y="56"/>
                  </a:cubicBezTo>
                  <a:moveTo>
                    <a:pt x="149" y="41"/>
                  </a:moveTo>
                  <a:cubicBezTo>
                    <a:pt x="150" y="41"/>
                    <a:pt x="150" y="41"/>
                    <a:pt x="150" y="41"/>
                  </a:cubicBezTo>
                  <a:cubicBezTo>
                    <a:pt x="167" y="35"/>
                    <a:pt x="184" y="32"/>
                    <a:pt x="202" y="32"/>
                  </a:cubicBezTo>
                  <a:cubicBezTo>
                    <a:pt x="203" y="32"/>
                    <a:pt x="203" y="32"/>
                    <a:pt x="203" y="32"/>
                  </a:cubicBezTo>
                  <a:cubicBezTo>
                    <a:pt x="211" y="3"/>
                    <a:pt x="211" y="3"/>
                    <a:pt x="211" y="3"/>
                  </a:cubicBezTo>
                  <a:cubicBezTo>
                    <a:pt x="236" y="5"/>
                    <a:pt x="236" y="5"/>
                    <a:pt x="236" y="5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57" y="39"/>
                    <a:pt x="274" y="45"/>
                    <a:pt x="289" y="54"/>
                  </a:cubicBezTo>
                  <a:cubicBezTo>
                    <a:pt x="290" y="54"/>
                    <a:pt x="290" y="54"/>
                    <a:pt x="290" y="54"/>
                  </a:cubicBezTo>
                  <a:cubicBezTo>
                    <a:pt x="312" y="34"/>
                    <a:pt x="312" y="34"/>
                    <a:pt x="312" y="34"/>
                  </a:cubicBezTo>
                  <a:cubicBezTo>
                    <a:pt x="332" y="48"/>
                    <a:pt x="332" y="48"/>
                    <a:pt x="332" y="48"/>
                  </a:cubicBezTo>
                  <a:cubicBezTo>
                    <a:pt x="319" y="75"/>
                    <a:pt x="319" y="75"/>
                    <a:pt x="319" y="75"/>
                  </a:cubicBezTo>
                  <a:cubicBezTo>
                    <a:pt x="320" y="76"/>
                    <a:pt x="320" y="76"/>
                    <a:pt x="320" y="76"/>
                  </a:cubicBezTo>
                  <a:cubicBezTo>
                    <a:pt x="333" y="88"/>
                    <a:pt x="344" y="101"/>
                    <a:pt x="353" y="116"/>
                  </a:cubicBezTo>
                  <a:cubicBezTo>
                    <a:pt x="354" y="117"/>
                    <a:pt x="354" y="117"/>
                    <a:pt x="354" y="117"/>
                  </a:cubicBezTo>
                  <a:cubicBezTo>
                    <a:pt x="384" y="110"/>
                    <a:pt x="384" y="110"/>
                    <a:pt x="384" y="110"/>
                  </a:cubicBezTo>
                  <a:cubicBezTo>
                    <a:pt x="394" y="132"/>
                    <a:pt x="394" y="132"/>
                    <a:pt x="394" y="132"/>
                  </a:cubicBezTo>
                  <a:cubicBezTo>
                    <a:pt x="369" y="150"/>
                    <a:pt x="369" y="150"/>
                    <a:pt x="369" y="150"/>
                  </a:cubicBezTo>
                  <a:cubicBezTo>
                    <a:pt x="369" y="151"/>
                    <a:pt x="369" y="151"/>
                    <a:pt x="369" y="151"/>
                  </a:cubicBezTo>
                  <a:cubicBezTo>
                    <a:pt x="375" y="167"/>
                    <a:pt x="378" y="185"/>
                    <a:pt x="378" y="202"/>
                  </a:cubicBezTo>
                  <a:cubicBezTo>
                    <a:pt x="378" y="203"/>
                    <a:pt x="378" y="203"/>
                    <a:pt x="378" y="203"/>
                  </a:cubicBezTo>
                  <a:cubicBezTo>
                    <a:pt x="407" y="212"/>
                    <a:pt x="407" y="212"/>
                    <a:pt x="407" y="212"/>
                  </a:cubicBezTo>
                  <a:cubicBezTo>
                    <a:pt x="405" y="237"/>
                    <a:pt x="405" y="237"/>
                    <a:pt x="405" y="237"/>
                  </a:cubicBezTo>
                  <a:cubicBezTo>
                    <a:pt x="375" y="239"/>
                    <a:pt x="375" y="239"/>
                    <a:pt x="375" y="239"/>
                  </a:cubicBezTo>
                  <a:cubicBezTo>
                    <a:pt x="374" y="240"/>
                    <a:pt x="374" y="240"/>
                    <a:pt x="374" y="240"/>
                  </a:cubicBezTo>
                  <a:cubicBezTo>
                    <a:pt x="371" y="258"/>
                    <a:pt x="365" y="274"/>
                    <a:pt x="356" y="289"/>
                  </a:cubicBezTo>
                  <a:cubicBezTo>
                    <a:pt x="356" y="290"/>
                    <a:pt x="356" y="290"/>
                    <a:pt x="356" y="290"/>
                  </a:cubicBezTo>
                  <a:cubicBezTo>
                    <a:pt x="376" y="312"/>
                    <a:pt x="376" y="312"/>
                    <a:pt x="376" y="312"/>
                  </a:cubicBezTo>
                  <a:cubicBezTo>
                    <a:pt x="362" y="332"/>
                    <a:pt x="362" y="332"/>
                    <a:pt x="362" y="332"/>
                  </a:cubicBezTo>
                  <a:cubicBezTo>
                    <a:pt x="335" y="320"/>
                    <a:pt x="335" y="320"/>
                    <a:pt x="335" y="320"/>
                  </a:cubicBezTo>
                  <a:cubicBezTo>
                    <a:pt x="334" y="320"/>
                    <a:pt x="334" y="320"/>
                    <a:pt x="334" y="320"/>
                  </a:cubicBezTo>
                  <a:cubicBezTo>
                    <a:pt x="322" y="333"/>
                    <a:pt x="309" y="345"/>
                    <a:pt x="294" y="354"/>
                  </a:cubicBezTo>
                  <a:cubicBezTo>
                    <a:pt x="293" y="354"/>
                    <a:pt x="293" y="354"/>
                    <a:pt x="293" y="354"/>
                  </a:cubicBezTo>
                  <a:cubicBezTo>
                    <a:pt x="300" y="384"/>
                    <a:pt x="300" y="384"/>
                    <a:pt x="300" y="384"/>
                  </a:cubicBezTo>
                  <a:cubicBezTo>
                    <a:pt x="278" y="394"/>
                    <a:pt x="278" y="394"/>
                    <a:pt x="278" y="394"/>
                  </a:cubicBezTo>
                  <a:cubicBezTo>
                    <a:pt x="260" y="369"/>
                    <a:pt x="260" y="369"/>
                    <a:pt x="260" y="369"/>
                  </a:cubicBezTo>
                  <a:cubicBezTo>
                    <a:pt x="259" y="370"/>
                    <a:pt x="259" y="370"/>
                    <a:pt x="259" y="370"/>
                  </a:cubicBezTo>
                  <a:cubicBezTo>
                    <a:pt x="242" y="375"/>
                    <a:pt x="225" y="378"/>
                    <a:pt x="207" y="378"/>
                  </a:cubicBezTo>
                  <a:cubicBezTo>
                    <a:pt x="206" y="378"/>
                    <a:pt x="206" y="378"/>
                    <a:pt x="206" y="378"/>
                  </a:cubicBezTo>
                  <a:cubicBezTo>
                    <a:pt x="198" y="407"/>
                    <a:pt x="198" y="407"/>
                    <a:pt x="198" y="407"/>
                  </a:cubicBezTo>
                  <a:cubicBezTo>
                    <a:pt x="173" y="405"/>
                    <a:pt x="173" y="405"/>
                    <a:pt x="173" y="405"/>
                  </a:cubicBezTo>
                  <a:cubicBezTo>
                    <a:pt x="171" y="375"/>
                    <a:pt x="171" y="375"/>
                    <a:pt x="171" y="375"/>
                  </a:cubicBezTo>
                  <a:cubicBezTo>
                    <a:pt x="170" y="375"/>
                    <a:pt x="170" y="375"/>
                    <a:pt x="170" y="375"/>
                  </a:cubicBezTo>
                  <a:cubicBezTo>
                    <a:pt x="152" y="371"/>
                    <a:pt x="136" y="365"/>
                    <a:pt x="121" y="356"/>
                  </a:cubicBezTo>
                  <a:cubicBezTo>
                    <a:pt x="120" y="356"/>
                    <a:pt x="120" y="356"/>
                    <a:pt x="120" y="356"/>
                  </a:cubicBezTo>
                  <a:cubicBezTo>
                    <a:pt x="98" y="377"/>
                    <a:pt x="98" y="377"/>
                    <a:pt x="98" y="377"/>
                  </a:cubicBezTo>
                  <a:cubicBezTo>
                    <a:pt x="78" y="363"/>
                    <a:pt x="78" y="363"/>
                    <a:pt x="78" y="363"/>
                  </a:cubicBezTo>
                  <a:cubicBezTo>
                    <a:pt x="90" y="335"/>
                    <a:pt x="90" y="335"/>
                    <a:pt x="90" y="335"/>
                  </a:cubicBezTo>
                  <a:cubicBezTo>
                    <a:pt x="90" y="334"/>
                    <a:pt x="90" y="334"/>
                    <a:pt x="90" y="334"/>
                  </a:cubicBezTo>
                  <a:cubicBezTo>
                    <a:pt x="77" y="323"/>
                    <a:pt x="65" y="309"/>
                    <a:pt x="56" y="294"/>
                  </a:cubicBezTo>
                  <a:cubicBezTo>
                    <a:pt x="56" y="293"/>
                    <a:pt x="56" y="293"/>
                    <a:pt x="56" y="293"/>
                  </a:cubicBezTo>
                  <a:cubicBezTo>
                    <a:pt x="26" y="301"/>
                    <a:pt x="26" y="301"/>
                    <a:pt x="26" y="301"/>
                  </a:cubicBezTo>
                  <a:cubicBezTo>
                    <a:pt x="16" y="278"/>
                    <a:pt x="16" y="278"/>
                    <a:pt x="16" y="278"/>
                  </a:cubicBezTo>
                  <a:cubicBezTo>
                    <a:pt x="41" y="261"/>
                    <a:pt x="41" y="261"/>
                    <a:pt x="41" y="261"/>
                  </a:cubicBezTo>
                  <a:cubicBezTo>
                    <a:pt x="40" y="260"/>
                    <a:pt x="40" y="260"/>
                    <a:pt x="40" y="260"/>
                  </a:cubicBezTo>
                  <a:cubicBezTo>
                    <a:pt x="35" y="243"/>
                    <a:pt x="32" y="225"/>
                    <a:pt x="32" y="208"/>
                  </a:cubicBezTo>
                  <a:cubicBezTo>
                    <a:pt x="32" y="207"/>
                    <a:pt x="32" y="207"/>
                    <a:pt x="32" y="207"/>
                  </a:cubicBezTo>
                  <a:cubicBezTo>
                    <a:pt x="3" y="199"/>
                    <a:pt x="3" y="199"/>
                    <a:pt x="3" y="199"/>
                  </a:cubicBezTo>
                  <a:cubicBezTo>
                    <a:pt x="5" y="174"/>
                    <a:pt x="5" y="174"/>
                    <a:pt x="5" y="174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9" y="153"/>
                    <a:pt x="45" y="136"/>
                    <a:pt x="53" y="121"/>
                  </a:cubicBezTo>
                  <a:cubicBezTo>
                    <a:pt x="54" y="120"/>
                    <a:pt x="54" y="120"/>
                    <a:pt x="54" y="120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87" y="77"/>
                    <a:pt x="101" y="66"/>
                    <a:pt x="116" y="56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49" y="41"/>
                    <a:pt x="149" y="41"/>
                    <a:pt x="149" y="41"/>
                  </a:cubicBezTo>
                  <a:moveTo>
                    <a:pt x="209" y="0"/>
                  </a:moveTo>
                  <a:cubicBezTo>
                    <a:pt x="201" y="29"/>
                    <a:pt x="201" y="29"/>
                    <a:pt x="201" y="29"/>
                  </a:cubicBezTo>
                  <a:cubicBezTo>
                    <a:pt x="184" y="30"/>
                    <a:pt x="167" y="32"/>
                    <a:pt x="150" y="38"/>
                  </a:cubicBezTo>
                  <a:cubicBezTo>
                    <a:pt x="133" y="13"/>
                    <a:pt x="133" y="13"/>
                    <a:pt x="133" y="13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99" y="64"/>
                    <a:pt x="86" y="75"/>
                    <a:pt x="74" y="87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29" y="99"/>
                    <a:pt x="29" y="99"/>
                    <a:pt x="29" y="99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42" y="135"/>
                    <a:pt x="36" y="152"/>
                    <a:pt x="33" y="168"/>
                  </a:cubicBezTo>
                  <a:cubicBezTo>
                    <a:pt x="2" y="172"/>
                    <a:pt x="2" y="172"/>
                    <a:pt x="2" y="172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29" y="209"/>
                    <a:pt x="29" y="209"/>
                    <a:pt x="29" y="209"/>
                  </a:cubicBezTo>
                  <a:cubicBezTo>
                    <a:pt x="29" y="226"/>
                    <a:pt x="32" y="243"/>
                    <a:pt x="37" y="259"/>
                  </a:cubicBezTo>
                  <a:cubicBezTo>
                    <a:pt x="13" y="277"/>
                    <a:pt x="13" y="277"/>
                    <a:pt x="13" y="277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54" y="296"/>
                    <a:pt x="54" y="296"/>
                    <a:pt x="54" y="296"/>
                  </a:cubicBezTo>
                  <a:cubicBezTo>
                    <a:pt x="63" y="311"/>
                    <a:pt x="74" y="324"/>
                    <a:pt x="87" y="336"/>
                  </a:cubicBezTo>
                  <a:cubicBezTo>
                    <a:pt x="75" y="364"/>
                    <a:pt x="75" y="364"/>
                    <a:pt x="75" y="364"/>
                  </a:cubicBezTo>
                  <a:cubicBezTo>
                    <a:pt x="98" y="381"/>
                    <a:pt x="98" y="381"/>
                    <a:pt x="98" y="381"/>
                  </a:cubicBezTo>
                  <a:cubicBezTo>
                    <a:pt x="120" y="359"/>
                    <a:pt x="120" y="359"/>
                    <a:pt x="120" y="359"/>
                  </a:cubicBezTo>
                  <a:cubicBezTo>
                    <a:pt x="135" y="368"/>
                    <a:pt x="151" y="374"/>
                    <a:pt x="168" y="377"/>
                  </a:cubicBezTo>
                  <a:cubicBezTo>
                    <a:pt x="171" y="408"/>
                    <a:pt x="171" y="408"/>
                    <a:pt x="171" y="408"/>
                  </a:cubicBezTo>
                  <a:cubicBezTo>
                    <a:pt x="200" y="410"/>
                    <a:pt x="200" y="410"/>
                    <a:pt x="200" y="410"/>
                  </a:cubicBezTo>
                  <a:cubicBezTo>
                    <a:pt x="209" y="381"/>
                    <a:pt x="209" y="381"/>
                    <a:pt x="209" y="381"/>
                  </a:cubicBezTo>
                  <a:cubicBezTo>
                    <a:pt x="226" y="381"/>
                    <a:pt x="243" y="378"/>
                    <a:pt x="259" y="373"/>
                  </a:cubicBezTo>
                  <a:cubicBezTo>
                    <a:pt x="277" y="397"/>
                    <a:pt x="277" y="397"/>
                    <a:pt x="277" y="397"/>
                  </a:cubicBezTo>
                  <a:cubicBezTo>
                    <a:pt x="303" y="385"/>
                    <a:pt x="303" y="385"/>
                    <a:pt x="303" y="385"/>
                  </a:cubicBezTo>
                  <a:cubicBezTo>
                    <a:pt x="296" y="356"/>
                    <a:pt x="296" y="356"/>
                    <a:pt x="296" y="356"/>
                  </a:cubicBezTo>
                  <a:cubicBezTo>
                    <a:pt x="311" y="347"/>
                    <a:pt x="324" y="336"/>
                    <a:pt x="336" y="323"/>
                  </a:cubicBezTo>
                  <a:cubicBezTo>
                    <a:pt x="363" y="336"/>
                    <a:pt x="363" y="336"/>
                    <a:pt x="363" y="336"/>
                  </a:cubicBezTo>
                  <a:cubicBezTo>
                    <a:pt x="380" y="312"/>
                    <a:pt x="380" y="312"/>
                    <a:pt x="380" y="312"/>
                  </a:cubicBezTo>
                  <a:cubicBezTo>
                    <a:pt x="359" y="290"/>
                    <a:pt x="359" y="290"/>
                    <a:pt x="359" y="290"/>
                  </a:cubicBezTo>
                  <a:cubicBezTo>
                    <a:pt x="367" y="275"/>
                    <a:pt x="373" y="259"/>
                    <a:pt x="377" y="242"/>
                  </a:cubicBezTo>
                  <a:cubicBezTo>
                    <a:pt x="407" y="239"/>
                    <a:pt x="407" y="239"/>
                    <a:pt x="407" y="239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381" y="201"/>
                    <a:pt x="381" y="201"/>
                    <a:pt x="381" y="201"/>
                  </a:cubicBezTo>
                  <a:cubicBezTo>
                    <a:pt x="380" y="184"/>
                    <a:pt x="378" y="167"/>
                    <a:pt x="372" y="151"/>
                  </a:cubicBezTo>
                  <a:cubicBezTo>
                    <a:pt x="397" y="133"/>
                    <a:pt x="397" y="133"/>
                    <a:pt x="397" y="133"/>
                  </a:cubicBezTo>
                  <a:cubicBezTo>
                    <a:pt x="385" y="107"/>
                    <a:pt x="385" y="107"/>
                    <a:pt x="385" y="107"/>
                  </a:cubicBezTo>
                  <a:cubicBezTo>
                    <a:pt x="355" y="114"/>
                    <a:pt x="355" y="114"/>
                    <a:pt x="355" y="114"/>
                  </a:cubicBezTo>
                  <a:cubicBezTo>
                    <a:pt x="346" y="99"/>
                    <a:pt x="335" y="86"/>
                    <a:pt x="323" y="74"/>
                  </a:cubicBezTo>
                  <a:cubicBezTo>
                    <a:pt x="336" y="47"/>
                    <a:pt x="336" y="47"/>
                    <a:pt x="336" y="47"/>
                  </a:cubicBezTo>
                  <a:cubicBezTo>
                    <a:pt x="312" y="30"/>
                    <a:pt x="312" y="30"/>
                    <a:pt x="312" y="30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74" y="43"/>
                    <a:pt x="258" y="37"/>
                    <a:pt x="241" y="33"/>
                  </a:cubicBezTo>
                  <a:cubicBezTo>
                    <a:pt x="238" y="3"/>
                    <a:pt x="238" y="3"/>
                    <a:pt x="238" y="3"/>
                  </a:cubicBezTo>
                  <a:cubicBezTo>
                    <a:pt x="209" y="0"/>
                    <a:pt x="209" y="0"/>
                    <a:pt x="209" y="0"/>
                  </a:cubicBezTo>
                </a:path>
              </a:pathLst>
            </a:custGeom>
            <a:solidFill>
              <a:srgbClr val="F5911E"/>
            </a:solidFill>
            <a:ln w="6350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255" name="椭圆 254">
              <a:extLst>
                <a:ext uri="{FF2B5EF4-FFF2-40B4-BE49-F238E27FC236}">
                  <a16:creationId xmlns:a16="http://schemas.microsoft.com/office/drawing/2014/main" id="{7E6C7DA7-806C-4021-8E11-116CC7BC885F}"/>
                </a:ext>
              </a:extLst>
            </p:cNvPr>
            <p:cNvSpPr/>
            <p:nvPr/>
          </p:nvSpPr>
          <p:spPr>
            <a:xfrm>
              <a:off x="4643969" y="2335946"/>
              <a:ext cx="79899" cy="79899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167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二、凸轮机构的特点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7146140-1087-464E-8F4D-799454739C3E}"/>
              </a:ext>
            </a:extLst>
          </p:cNvPr>
          <p:cNvGrpSpPr/>
          <p:nvPr/>
        </p:nvGrpSpPr>
        <p:grpSpPr>
          <a:xfrm>
            <a:off x="779624" y="3369149"/>
            <a:ext cx="7391077" cy="517734"/>
            <a:chOff x="4297843" y="2148720"/>
            <a:chExt cx="5268451" cy="621434"/>
          </a:xfrm>
        </p:grpSpPr>
        <p:sp>
          <p:nvSpPr>
            <p:cNvPr id="46" name="矩形: 折角 45">
              <a:extLst>
                <a:ext uri="{FF2B5EF4-FFF2-40B4-BE49-F238E27FC236}">
                  <a16:creationId xmlns:a16="http://schemas.microsoft.com/office/drawing/2014/main" id="{D3103564-BAB3-4612-AD77-5BA38744CEAF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79D1245-05A8-4FDE-A80A-9C4E0097C77C}"/>
                </a:ext>
              </a:extLst>
            </p:cNvPr>
            <p:cNvSpPr/>
            <p:nvPr/>
          </p:nvSpPr>
          <p:spPr>
            <a:xfrm>
              <a:off x="4321429" y="2180086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①</a:t>
              </a:r>
              <a:r>
                <a:rPr lang="zh-CN" altLang="en-US" sz="2400" dirty="0">
                  <a:latin typeface="+mj-lt"/>
                </a:rPr>
                <a:t>可使从动件实现任意的预期运动，可用于运动控制；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3A5A57AF-31F4-4317-9C24-B0E91E7FDFFA}"/>
              </a:ext>
            </a:extLst>
          </p:cNvPr>
          <p:cNvGrpSpPr/>
          <p:nvPr/>
        </p:nvGrpSpPr>
        <p:grpSpPr>
          <a:xfrm>
            <a:off x="3915097" y="1967195"/>
            <a:ext cx="1120131" cy="1120130"/>
            <a:chOff x="712745" y="2952266"/>
            <a:chExt cx="1838707" cy="1838706"/>
          </a:xfrm>
        </p:grpSpPr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89721C40-F4E2-438D-8CEE-628D621A3D85}"/>
                </a:ext>
              </a:extLst>
            </p:cNvPr>
            <p:cNvSpPr/>
            <p:nvPr/>
          </p:nvSpPr>
          <p:spPr>
            <a:xfrm>
              <a:off x="766503" y="3006023"/>
              <a:ext cx="1731191" cy="1731190"/>
            </a:xfrm>
            <a:prstGeom prst="ellipse">
              <a:avLst/>
            </a:prstGeom>
            <a:ln w="6350">
              <a:gradFill>
                <a:gsLst>
                  <a:gs pos="3000">
                    <a:schemeClr val="bg1">
                      <a:alpha val="0"/>
                    </a:schemeClr>
                  </a:gs>
                  <a:gs pos="53000">
                    <a:srgbClr val="002060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ECD9CF5-BC9E-4BEB-89B6-872403F326EC}"/>
                </a:ext>
              </a:extLst>
            </p:cNvPr>
            <p:cNvSpPr/>
            <p:nvPr/>
          </p:nvSpPr>
          <p:spPr>
            <a:xfrm>
              <a:off x="766502" y="3596168"/>
              <a:ext cx="1731191" cy="5508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</a:rPr>
                <a:t>优点</a:t>
              </a:r>
            </a:p>
          </p:txBody>
        </p:sp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8640DAC7-9329-48FF-9953-3846F161CDA4}"/>
                </a:ext>
              </a:extLst>
            </p:cNvPr>
            <p:cNvSpPr/>
            <p:nvPr/>
          </p:nvSpPr>
          <p:spPr>
            <a:xfrm>
              <a:off x="712745" y="2952266"/>
              <a:ext cx="1838707" cy="1838706"/>
            </a:xfrm>
            <a:prstGeom prst="ellipse">
              <a:avLst/>
            </a:prstGeom>
            <a:ln w="12700">
              <a:gradFill>
                <a:gsLst>
                  <a:gs pos="0">
                    <a:srgbClr val="FFC000">
                      <a:alpha val="0"/>
                    </a:srgbClr>
                  </a:gs>
                  <a:gs pos="5300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C00000"/>
                </a:solidFill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D5925FB3-81C1-4644-9FE4-F98B81DBCFA6}"/>
              </a:ext>
            </a:extLst>
          </p:cNvPr>
          <p:cNvGrpSpPr/>
          <p:nvPr/>
        </p:nvGrpSpPr>
        <p:grpSpPr>
          <a:xfrm>
            <a:off x="779624" y="4168707"/>
            <a:ext cx="7391077" cy="517734"/>
            <a:chOff x="4297843" y="2148720"/>
            <a:chExt cx="5268451" cy="621434"/>
          </a:xfrm>
        </p:grpSpPr>
        <p:sp>
          <p:nvSpPr>
            <p:cNvPr id="40" name="矩形: 折角 39">
              <a:extLst>
                <a:ext uri="{FF2B5EF4-FFF2-40B4-BE49-F238E27FC236}">
                  <a16:creationId xmlns:a16="http://schemas.microsoft.com/office/drawing/2014/main" id="{0E157594-1D5B-41B2-9AC8-6E233008BC65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733BF5C-F29F-49AA-AD3C-C5A0A5244751}"/>
                </a:ext>
              </a:extLst>
            </p:cNvPr>
            <p:cNvSpPr/>
            <p:nvPr/>
          </p:nvSpPr>
          <p:spPr>
            <a:xfrm>
              <a:off x="4321429" y="2180086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②</a:t>
              </a:r>
              <a:r>
                <a:rPr lang="zh-CN" altLang="en-US" sz="2400" dirty="0">
                  <a:latin typeface="+mj-lt"/>
                </a:rPr>
                <a:t>结构简单、紧凑；</a:t>
              </a: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A902BA63-7E63-4248-A291-0AC5226A184E}"/>
              </a:ext>
            </a:extLst>
          </p:cNvPr>
          <p:cNvGrpSpPr/>
          <p:nvPr/>
        </p:nvGrpSpPr>
        <p:grpSpPr>
          <a:xfrm>
            <a:off x="779624" y="4968265"/>
            <a:ext cx="7391077" cy="517734"/>
            <a:chOff x="4297843" y="2148720"/>
            <a:chExt cx="5268451" cy="621434"/>
          </a:xfrm>
        </p:grpSpPr>
        <p:sp>
          <p:nvSpPr>
            <p:cNvPr id="44" name="矩形: 折角 43">
              <a:extLst>
                <a:ext uri="{FF2B5EF4-FFF2-40B4-BE49-F238E27FC236}">
                  <a16:creationId xmlns:a16="http://schemas.microsoft.com/office/drawing/2014/main" id="{D64C054F-C29C-4607-88E9-64F1F5C3383C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2C45CAB8-AC39-45F0-B351-E7679F2E9E9C}"/>
                </a:ext>
              </a:extLst>
            </p:cNvPr>
            <p:cNvSpPr/>
            <p:nvPr/>
          </p:nvSpPr>
          <p:spPr>
            <a:xfrm>
              <a:off x="4321429" y="2180086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③</a:t>
              </a:r>
              <a:r>
                <a:rPr lang="zh-CN" altLang="en-US" sz="2400" dirty="0">
                  <a:latin typeface="+mj-lt"/>
                </a:rPr>
                <a:t>设计容易。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518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二、凸轮机构的特点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7146140-1087-464E-8F4D-799454739C3E}"/>
              </a:ext>
            </a:extLst>
          </p:cNvPr>
          <p:cNvGrpSpPr/>
          <p:nvPr/>
        </p:nvGrpSpPr>
        <p:grpSpPr>
          <a:xfrm>
            <a:off x="2315203" y="3134346"/>
            <a:ext cx="4333150" cy="464795"/>
            <a:chOff x="4297843" y="2148720"/>
            <a:chExt cx="5268451" cy="621434"/>
          </a:xfrm>
        </p:grpSpPr>
        <p:sp>
          <p:nvSpPr>
            <p:cNvPr id="46" name="矩形: 折角 45">
              <a:extLst>
                <a:ext uri="{FF2B5EF4-FFF2-40B4-BE49-F238E27FC236}">
                  <a16:creationId xmlns:a16="http://schemas.microsoft.com/office/drawing/2014/main" id="{D3103564-BAB3-4612-AD77-5BA38744CEAF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79D1245-05A8-4FDE-A80A-9C4E0097C77C}"/>
                </a:ext>
              </a:extLst>
            </p:cNvPr>
            <p:cNvSpPr/>
            <p:nvPr/>
          </p:nvSpPr>
          <p:spPr>
            <a:xfrm>
              <a:off x="4321429" y="2166941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①</a:t>
              </a:r>
              <a:r>
                <a:rPr lang="zh-CN" altLang="en-US" sz="2400" dirty="0">
                  <a:latin typeface="+mj-lt"/>
                </a:rPr>
                <a:t>高副接触，传力小，易磨损；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3A5A57AF-31F4-4317-9C24-B0E91E7FDFFA}"/>
              </a:ext>
            </a:extLst>
          </p:cNvPr>
          <p:cNvGrpSpPr/>
          <p:nvPr/>
        </p:nvGrpSpPr>
        <p:grpSpPr>
          <a:xfrm>
            <a:off x="3921713" y="1839374"/>
            <a:ext cx="1120131" cy="1120130"/>
            <a:chOff x="712745" y="2952266"/>
            <a:chExt cx="1838707" cy="1838706"/>
          </a:xfrm>
        </p:grpSpPr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89721C40-F4E2-438D-8CEE-628D621A3D85}"/>
                </a:ext>
              </a:extLst>
            </p:cNvPr>
            <p:cNvSpPr/>
            <p:nvPr/>
          </p:nvSpPr>
          <p:spPr>
            <a:xfrm>
              <a:off x="766503" y="3006023"/>
              <a:ext cx="1731191" cy="1731190"/>
            </a:xfrm>
            <a:prstGeom prst="ellipse">
              <a:avLst/>
            </a:prstGeom>
            <a:ln w="6350">
              <a:gradFill>
                <a:gsLst>
                  <a:gs pos="3000">
                    <a:schemeClr val="bg1">
                      <a:alpha val="0"/>
                    </a:schemeClr>
                  </a:gs>
                  <a:gs pos="53000">
                    <a:srgbClr val="002060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C00000"/>
                </a:solidFill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ECD9CF5-BC9E-4BEB-89B6-872403F326EC}"/>
                </a:ext>
              </a:extLst>
            </p:cNvPr>
            <p:cNvSpPr/>
            <p:nvPr/>
          </p:nvSpPr>
          <p:spPr>
            <a:xfrm>
              <a:off x="766501" y="3492704"/>
              <a:ext cx="1731191" cy="7578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002060"/>
                  </a:solidFill>
                  <a:latin typeface="+mn-ea"/>
                </a:rPr>
                <a:t>缺点</a:t>
              </a:r>
            </a:p>
          </p:txBody>
        </p:sp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8640DAC7-9329-48FF-9953-3846F161CDA4}"/>
                </a:ext>
              </a:extLst>
            </p:cNvPr>
            <p:cNvSpPr/>
            <p:nvPr/>
          </p:nvSpPr>
          <p:spPr>
            <a:xfrm>
              <a:off x="712745" y="2952266"/>
              <a:ext cx="1838707" cy="1838706"/>
            </a:xfrm>
            <a:prstGeom prst="ellipse">
              <a:avLst/>
            </a:prstGeom>
            <a:ln w="12700">
              <a:gradFill>
                <a:gsLst>
                  <a:gs pos="0">
                    <a:srgbClr val="FFC000">
                      <a:alpha val="0"/>
                    </a:srgbClr>
                  </a:gs>
                  <a:gs pos="5300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C00000"/>
                </a:solidFill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D5925FB3-81C1-4644-9FE4-F98B81DBCFA6}"/>
              </a:ext>
            </a:extLst>
          </p:cNvPr>
          <p:cNvGrpSpPr/>
          <p:nvPr/>
        </p:nvGrpSpPr>
        <p:grpSpPr>
          <a:xfrm>
            <a:off x="2315203" y="3823143"/>
            <a:ext cx="4333150" cy="464795"/>
            <a:chOff x="4297843" y="2148720"/>
            <a:chExt cx="5268451" cy="621434"/>
          </a:xfrm>
        </p:grpSpPr>
        <p:sp>
          <p:nvSpPr>
            <p:cNvPr id="40" name="矩形: 折角 39">
              <a:extLst>
                <a:ext uri="{FF2B5EF4-FFF2-40B4-BE49-F238E27FC236}">
                  <a16:creationId xmlns:a16="http://schemas.microsoft.com/office/drawing/2014/main" id="{0E157594-1D5B-41B2-9AC8-6E233008BC65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733BF5C-F29F-49AA-AD3C-C5A0A5244751}"/>
                </a:ext>
              </a:extLst>
            </p:cNvPr>
            <p:cNvSpPr/>
            <p:nvPr/>
          </p:nvSpPr>
          <p:spPr>
            <a:xfrm>
              <a:off x="4321429" y="2180086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②</a:t>
              </a:r>
              <a:r>
                <a:rPr lang="zh-CN" altLang="en-US" sz="2400" dirty="0">
                  <a:latin typeface="+mj-lt"/>
                </a:rPr>
                <a:t>不易保持高副接触；</a:t>
              </a: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A902BA63-7E63-4248-A291-0AC5226A184E}"/>
              </a:ext>
            </a:extLst>
          </p:cNvPr>
          <p:cNvGrpSpPr/>
          <p:nvPr/>
        </p:nvGrpSpPr>
        <p:grpSpPr>
          <a:xfrm>
            <a:off x="2315203" y="4511940"/>
            <a:ext cx="4333150" cy="464795"/>
            <a:chOff x="4297843" y="2148720"/>
            <a:chExt cx="5268451" cy="621434"/>
          </a:xfrm>
        </p:grpSpPr>
        <p:sp>
          <p:nvSpPr>
            <p:cNvPr id="44" name="矩形: 折角 43">
              <a:extLst>
                <a:ext uri="{FF2B5EF4-FFF2-40B4-BE49-F238E27FC236}">
                  <a16:creationId xmlns:a16="http://schemas.microsoft.com/office/drawing/2014/main" id="{D64C054F-C29C-4607-88E9-64F1F5C3383C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2C45CAB8-AC39-45F0-B351-E7679F2E9E9C}"/>
                </a:ext>
              </a:extLst>
            </p:cNvPr>
            <p:cNvSpPr/>
            <p:nvPr/>
          </p:nvSpPr>
          <p:spPr>
            <a:xfrm>
              <a:off x="4321429" y="2180086"/>
              <a:ext cx="5231453" cy="554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③</a:t>
              </a:r>
              <a:r>
                <a:rPr lang="zh-CN" altLang="en-US" sz="2400" dirty="0">
                  <a:latin typeface="+mj-lt"/>
                </a:rPr>
                <a:t>加工较困难；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E69E8EE-FDEC-45C0-A60C-AD2B5FF457FC}"/>
              </a:ext>
            </a:extLst>
          </p:cNvPr>
          <p:cNvGrpSpPr/>
          <p:nvPr/>
        </p:nvGrpSpPr>
        <p:grpSpPr>
          <a:xfrm>
            <a:off x="2315203" y="5200738"/>
            <a:ext cx="4333150" cy="464938"/>
            <a:chOff x="4297843" y="2148529"/>
            <a:chExt cx="5268451" cy="621625"/>
          </a:xfrm>
        </p:grpSpPr>
        <p:sp>
          <p:nvSpPr>
            <p:cNvPr id="22" name="矩形: 折角 21">
              <a:extLst>
                <a:ext uri="{FF2B5EF4-FFF2-40B4-BE49-F238E27FC236}">
                  <a16:creationId xmlns:a16="http://schemas.microsoft.com/office/drawing/2014/main" id="{03F62E32-017A-4F74-AABF-64CEB0387613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450752F-CF90-4896-A59D-395736B961E3}"/>
                </a:ext>
              </a:extLst>
            </p:cNvPr>
            <p:cNvSpPr/>
            <p:nvPr/>
          </p:nvSpPr>
          <p:spPr>
            <a:xfrm>
              <a:off x="4321429" y="2148529"/>
              <a:ext cx="5231453" cy="61724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④</a:t>
              </a:r>
              <a:r>
                <a:rPr lang="zh-CN" altLang="en-US" sz="2400" dirty="0">
                  <a:latin typeface="+mj-lt"/>
                </a:rPr>
                <a:t>从动件的行程不能过大。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09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5936796" cy="523221"/>
            <a:chOff x="570680" y="619066"/>
            <a:chExt cx="5518531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5518531" cy="486358"/>
              <a:chOff x="366153" y="798083"/>
              <a:chExt cx="9215224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8629388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4" y="835675"/>
                <a:ext cx="8473332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按两活动构件之间的相对运动特性分类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1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6" y="2340284"/>
            <a:ext cx="289562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1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）平面凸轮机构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E0CB992-AB19-4B6B-8F33-D8ECB0AF71DA}"/>
              </a:ext>
            </a:extLst>
          </p:cNvPr>
          <p:cNvSpPr/>
          <p:nvPr/>
        </p:nvSpPr>
        <p:spPr>
          <a:xfrm>
            <a:off x="1012259" y="2930823"/>
            <a:ext cx="198494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b="1" kern="0" noProof="1"/>
              <a:t>①   盘形凸轮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8F134855-C14A-4B31-A83B-A652BD81F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397" y="2980730"/>
            <a:ext cx="3573726" cy="2680295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D9F5068-EB25-4F83-B959-BE0E277DD155}"/>
              </a:ext>
            </a:extLst>
          </p:cNvPr>
          <p:cNvSpPr/>
          <p:nvPr/>
        </p:nvSpPr>
        <p:spPr>
          <a:xfrm>
            <a:off x="1079011" y="3689920"/>
            <a:ext cx="3086589" cy="11410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应用广泛，但从动件行程不能太大。</a:t>
            </a:r>
          </a:p>
        </p:txBody>
      </p:sp>
    </p:spTree>
    <p:extLst>
      <p:ext uri="{BB962C8B-B14F-4D97-AF65-F5344CB8AC3E}">
        <p14:creationId xmlns:p14="http://schemas.microsoft.com/office/powerpoint/2010/main" val="257006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8E0CB992-AB19-4B6B-8F33-D8ECB0AF71DA}"/>
              </a:ext>
            </a:extLst>
          </p:cNvPr>
          <p:cNvSpPr/>
          <p:nvPr/>
        </p:nvSpPr>
        <p:spPr>
          <a:xfrm>
            <a:off x="720159" y="1787823"/>
            <a:ext cx="198494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b="1" kern="0" noProof="1"/>
              <a:t>②   移动凸轮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D9F5068-EB25-4F83-B959-BE0E277DD155}"/>
              </a:ext>
            </a:extLst>
          </p:cNvPr>
          <p:cNvSpPr/>
          <p:nvPr/>
        </p:nvSpPr>
        <p:spPr>
          <a:xfrm>
            <a:off x="1263161" y="2287103"/>
            <a:ext cx="6931514" cy="94711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20000"/>
              </a:lnSpc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可视为回转中心在无穷远处的盘状凸轮，凸轮相对机架作往复直线移动。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A983CF-D2A7-425D-A2C1-7D5BD244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61" y="3392491"/>
            <a:ext cx="3193708" cy="225781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9847DC7E-E07D-458D-A90E-AD1A0F831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3392488"/>
            <a:ext cx="3010413" cy="2257811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68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5936796" cy="523221"/>
            <a:chOff x="570680" y="619066"/>
            <a:chExt cx="5518531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5518531" cy="486358"/>
              <a:chOff x="366153" y="798083"/>
              <a:chExt cx="9215224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8629388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4" y="835675"/>
                <a:ext cx="8473332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按两活动构件之间的相对运动特性分类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1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6" y="2340284"/>
            <a:ext cx="289562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2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）空间凸轮机构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DFEC9CA3-2BE6-46CF-A6A9-71FF376C0C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2" y="2909542"/>
            <a:ext cx="3700450" cy="222027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EDF297D-40DA-4A12-8C3C-BFAD9E4A3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64" y="2909542"/>
            <a:ext cx="3068635" cy="222027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D69CF756-D418-4ADA-8A0D-780644F32ED8}"/>
              </a:ext>
            </a:extLst>
          </p:cNvPr>
          <p:cNvSpPr/>
          <p:nvPr/>
        </p:nvSpPr>
        <p:spPr>
          <a:xfrm>
            <a:off x="1443179" y="5202970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巧克力输送凸轮机构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E1AD38F-7B18-4ACE-B8F2-92D1C35A83BA}"/>
              </a:ext>
            </a:extLst>
          </p:cNvPr>
          <p:cNvSpPr/>
          <p:nvPr/>
        </p:nvSpPr>
        <p:spPr>
          <a:xfrm>
            <a:off x="5009625" y="5202970"/>
            <a:ext cx="326951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回转式凸轮机构</a:t>
            </a:r>
          </a:p>
        </p:txBody>
      </p:sp>
    </p:spTree>
    <p:extLst>
      <p:ext uri="{BB962C8B-B14F-4D97-AF65-F5344CB8AC3E}">
        <p14:creationId xmlns:p14="http://schemas.microsoft.com/office/powerpoint/2010/main" val="343364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5936796" cy="523221"/>
            <a:chOff x="570680" y="619066"/>
            <a:chExt cx="5518531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5518531" cy="486358"/>
              <a:chOff x="366153" y="798083"/>
              <a:chExt cx="9215224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8629388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4" y="835675"/>
                <a:ext cx="8473332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按两活动构件之间的相对运动特性分类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1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6" y="2340284"/>
            <a:ext cx="289562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2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）空间凸轮机构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A2509FDF-7CFE-46B3-B7E6-5462AF9FAC55}"/>
              </a:ext>
            </a:extLst>
          </p:cNvPr>
          <p:cNvGrpSpPr/>
          <p:nvPr/>
        </p:nvGrpSpPr>
        <p:grpSpPr>
          <a:xfrm>
            <a:off x="1049284" y="3068166"/>
            <a:ext cx="6937481" cy="1645570"/>
            <a:chOff x="4297843" y="2145897"/>
            <a:chExt cx="7300627" cy="1731707"/>
          </a:xfrm>
        </p:grpSpPr>
        <p:sp>
          <p:nvSpPr>
            <p:cNvPr id="24" name="矩形: 折角 23">
              <a:extLst>
                <a:ext uri="{FF2B5EF4-FFF2-40B4-BE49-F238E27FC236}">
                  <a16:creationId xmlns:a16="http://schemas.microsoft.com/office/drawing/2014/main" id="{2E4CFF6C-D915-49AF-B4AF-09964C9339A5}"/>
                </a:ext>
              </a:extLst>
            </p:cNvPr>
            <p:cNvSpPr/>
            <p:nvPr/>
          </p:nvSpPr>
          <p:spPr>
            <a:xfrm>
              <a:off x="4297843" y="2145897"/>
              <a:ext cx="7300627" cy="1731707"/>
            </a:xfrm>
            <a:prstGeom prst="foldedCorner">
              <a:avLst>
                <a:gd name="adj" fmla="val 7818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5BD5666-CE7C-43FA-AB6D-046CFF98BFF3}"/>
                </a:ext>
              </a:extLst>
            </p:cNvPr>
            <p:cNvSpPr/>
            <p:nvPr/>
          </p:nvSpPr>
          <p:spPr>
            <a:xfrm>
              <a:off x="4447956" y="2217762"/>
              <a:ext cx="6988419" cy="15720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+mn-ea"/>
                </a:rPr>
                <a:t>         可视为将移动凸轮卷成圆柱体而得，曲线轮廓可开在圆柱体端面上，也可在圆柱面上开曲线或凹槽。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631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4710222" cy="523221"/>
            <a:chOff x="570680" y="619066"/>
            <a:chExt cx="4378373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4378373" cy="486358"/>
              <a:chOff x="366153" y="798083"/>
              <a:chExt cx="7311309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6725473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5" y="835675"/>
                <a:ext cx="6451139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按从动件运动副元素形状分类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2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6" y="2340284"/>
            <a:ext cx="3086589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1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）直动尖底从动件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30FA84BE-CBED-42AF-892E-5818407B6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75" y="2914478"/>
            <a:ext cx="3009405" cy="2238997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CF20B642-3B2E-4CD7-827E-E904EFDD72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798" y="2914478"/>
            <a:ext cx="2985328" cy="2238997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97798BF9-07C3-4884-B37B-EC6A3BB97A27}"/>
              </a:ext>
            </a:extLst>
          </p:cNvPr>
          <p:cNvSpPr/>
          <p:nvPr/>
        </p:nvSpPr>
        <p:spPr>
          <a:xfrm>
            <a:off x="1273169" y="5202970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对心直动尖底从动件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E49BF5E-8903-4A42-8EEB-1091769D0578}"/>
              </a:ext>
            </a:extLst>
          </p:cNvPr>
          <p:cNvSpPr/>
          <p:nvPr/>
        </p:nvSpPr>
        <p:spPr>
          <a:xfrm>
            <a:off x="4546706" y="5202970"/>
            <a:ext cx="326951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偏置直动尖底从动件</a:t>
            </a:r>
          </a:p>
        </p:txBody>
      </p:sp>
    </p:spTree>
    <p:extLst>
      <p:ext uri="{BB962C8B-B14F-4D97-AF65-F5344CB8AC3E}">
        <p14:creationId xmlns:p14="http://schemas.microsoft.com/office/powerpoint/2010/main" val="265007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4710222" cy="523221"/>
            <a:chOff x="570680" y="619066"/>
            <a:chExt cx="4378373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4378373" cy="486358"/>
              <a:chOff x="366153" y="798083"/>
              <a:chExt cx="7311309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6725473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5" y="835675"/>
                <a:ext cx="6451139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按从动件运动副元素形状分类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2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6" y="2340284"/>
            <a:ext cx="3086589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1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）直动尖底从动件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2EB7605-75E8-4EC9-8D00-C53FA63C4B37}"/>
              </a:ext>
            </a:extLst>
          </p:cNvPr>
          <p:cNvGrpSpPr/>
          <p:nvPr/>
        </p:nvGrpSpPr>
        <p:grpSpPr>
          <a:xfrm>
            <a:off x="1087040" y="3216740"/>
            <a:ext cx="6797266" cy="474769"/>
            <a:chOff x="4297843" y="2135385"/>
            <a:chExt cx="5268451" cy="634769"/>
          </a:xfrm>
        </p:grpSpPr>
        <p:sp>
          <p:nvSpPr>
            <p:cNvPr id="27" name="矩形: 折角 26">
              <a:extLst>
                <a:ext uri="{FF2B5EF4-FFF2-40B4-BE49-F238E27FC236}">
                  <a16:creationId xmlns:a16="http://schemas.microsoft.com/office/drawing/2014/main" id="{7EB5A0C2-8419-4A76-95E4-4BC59FA3455D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888CFA3-C5BD-4C0C-A8DD-F73736EA03C7}"/>
                </a:ext>
              </a:extLst>
            </p:cNvPr>
            <p:cNvSpPr/>
            <p:nvPr/>
          </p:nvSpPr>
          <p:spPr>
            <a:xfrm>
              <a:off x="4321429" y="2135385"/>
              <a:ext cx="5231453" cy="61724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点接触，易磨损；</a:t>
              </a: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A330519-3789-4D80-B1BF-9B4C72427E20}"/>
              </a:ext>
            </a:extLst>
          </p:cNvPr>
          <p:cNvGrpSpPr/>
          <p:nvPr/>
        </p:nvGrpSpPr>
        <p:grpSpPr>
          <a:xfrm>
            <a:off x="1087040" y="4188632"/>
            <a:ext cx="6797266" cy="464938"/>
            <a:chOff x="4297843" y="2148528"/>
            <a:chExt cx="5268451" cy="621626"/>
          </a:xfrm>
        </p:grpSpPr>
        <p:sp>
          <p:nvSpPr>
            <p:cNvPr id="30" name="矩形: 折角 29">
              <a:extLst>
                <a:ext uri="{FF2B5EF4-FFF2-40B4-BE49-F238E27FC236}">
                  <a16:creationId xmlns:a16="http://schemas.microsoft.com/office/drawing/2014/main" id="{5BF43079-D911-4350-A158-4B04C817BEEC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4C0782F-A06F-4F8C-A190-D65EFEF192AA}"/>
                </a:ext>
              </a:extLst>
            </p:cNvPr>
            <p:cNvSpPr/>
            <p:nvPr/>
          </p:nvSpPr>
          <p:spPr>
            <a:xfrm>
              <a:off x="4321429" y="2148528"/>
              <a:ext cx="5231453" cy="61724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/>
                <a:t>用于仪表中的低速凸轮机构，是理论分析的基础。</a:t>
              </a:r>
              <a:endParaRPr lang="zh-CN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79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4710222" cy="523221"/>
            <a:chOff x="570680" y="619066"/>
            <a:chExt cx="4378373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4378373" cy="486358"/>
              <a:chOff x="366153" y="798083"/>
              <a:chExt cx="7311309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6725473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5" y="835675"/>
                <a:ext cx="6451139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按从动件运动副元素形状分类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2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FE5F334D-0EF2-4A1F-B2F5-CAAC72E63D91}"/>
              </a:ext>
            </a:extLst>
          </p:cNvPr>
          <p:cNvSpPr/>
          <p:nvPr/>
        </p:nvSpPr>
        <p:spPr>
          <a:xfrm>
            <a:off x="781636" y="2340284"/>
            <a:ext cx="3086589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2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）直动滚子从动件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9E7C912E-E14F-452C-A59B-7B062796E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66" y="2743199"/>
            <a:ext cx="3416300" cy="2562225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680EA5A-715D-4F01-AD2A-5F92DD5C97E4}"/>
              </a:ext>
            </a:extLst>
          </p:cNvPr>
          <p:cNvSpPr/>
          <p:nvPr/>
        </p:nvSpPr>
        <p:spPr>
          <a:xfrm>
            <a:off x="1059961" y="3176803"/>
            <a:ext cx="3578714" cy="16950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        滚动摩擦，耐磨损，承载能力较大，应用广泛，用于中速场合。</a:t>
            </a:r>
          </a:p>
        </p:txBody>
      </p:sp>
    </p:spTree>
    <p:extLst>
      <p:ext uri="{BB962C8B-B14F-4D97-AF65-F5344CB8AC3E}">
        <p14:creationId xmlns:p14="http://schemas.microsoft.com/office/powerpoint/2010/main" val="317799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B8EABCD-DDC4-43E4-AE01-8F9096A58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66" y="2743199"/>
            <a:ext cx="3416300" cy="2562225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4710222" cy="523221"/>
            <a:chOff x="570680" y="619066"/>
            <a:chExt cx="4378373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4378373" cy="486358"/>
              <a:chOff x="366153" y="798083"/>
              <a:chExt cx="7311309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6725473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5" y="835675"/>
                <a:ext cx="6451139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按从动件运动副元素形状分类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2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FE5F334D-0EF2-4A1F-B2F5-CAAC72E63D91}"/>
              </a:ext>
            </a:extLst>
          </p:cNvPr>
          <p:cNvSpPr/>
          <p:nvPr/>
        </p:nvSpPr>
        <p:spPr>
          <a:xfrm>
            <a:off x="781636" y="2340284"/>
            <a:ext cx="3086589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3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）直动平底从动件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80EA5A-715D-4F01-AD2A-5F92DD5C97E4}"/>
              </a:ext>
            </a:extLst>
          </p:cNvPr>
          <p:cNvSpPr/>
          <p:nvPr/>
        </p:nvSpPr>
        <p:spPr>
          <a:xfrm>
            <a:off x="1059961" y="3453802"/>
            <a:ext cx="3578714" cy="11410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易形成油膜，传力性能好，用于高速场合。</a:t>
            </a:r>
          </a:p>
        </p:txBody>
      </p:sp>
    </p:spTree>
    <p:extLst>
      <p:ext uri="{BB962C8B-B14F-4D97-AF65-F5344CB8AC3E}">
        <p14:creationId xmlns:p14="http://schemas.microsoft.com/office/powerpoint/2010/main" val="415586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09782DF-8286-49C9-B119-6636792CFB18}"/>
              </a:ext>
            </a:extLst>
          </p:cNvPr>
          <p:cNvGrpSpPr/>
          <p:nvPr/>
        </p:nvGrpSpPr>
        <p:grpSpPr>
          <a:xfrm>
            <a:off x="919480" y="1325275"/>
            <a:ext cx="6918365" cy="2959161"/>
            <a:chOff x="2489517" y="1390589"/>
            <a:chExt cx="6918365" cy="2959161"/>
          </a:xfrm>
        </p:grpSpPr>
        <p:sp>
          <p:nvSpPr>
            <p:cNvPr id="41" name="六边形 40">
              <a:extLst>
                <a:ext uri="{FF2B5EF4-FFF2-40B4-BE49-F238E27FC236}">
                  <a16:creationId xmlns:a16="http://schemas.microsoft.com/office/drawing/2014/main" id="{2C426876-63C2-4355-AFF9-6802EC6DF517}"/>
                </a:ext>
              </a:extLst>
            </p:cNvPr>
            <p:cNvSpPr/>
            <p:nvPr/>
          </p:nvSpPr>
          <p:spPr>
            <a:xfrm>
              <a:off x="2489517" y="2567205"/>
              <a:ext cx="6753354" cy="1782545"/>
            </a:xfrm>
            <a:prstGeom prst="hexagon">
              <a:avLst>
                <a:gd name="adj" fmla="val 0"/>
                <a:gd name="vf" fmla="val 115470"/>
              </a:avLst>
            </a:prstGeom>
            <a:solidFill>
              <a:srgbClr val="002060">
                <a:alpha val="54000"/>
              </a:srgbClr>
            </a:solidFill>
            <a:ln w="16488" cap="flat">
              <a:noFill/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六边形 3">
              <a:extLst>
                <a:ext uri="{FF2B5EF4-FFF2-40B4-BE49-F238E27FC236}">
                  <a16:creationId xmlns:a16="http://schemas.microsoft.com/office/drawing/2014/main" id="{C45D1120-B987-4E41-B701-D8EFD8FDFB23}"/>
                </a:ext>
              </a:extLst>
            </p:cNvPr>
            <p:cNvSpPr/>
            <p:nvPr/>
          </p:nvSpPr>
          <p:spPr>
            <a:xfrm>
              <a:off x="2654528" y="2567205"/>
              <a:ext cx="6753354" cy="1782545"/>
            </a:xfrm>
            <a:prstGeom prst="hexagon">
              <a:avLst>
                <a:gd name="adj" fmla="val 0"/>
                <a:gd name="vf" fmla="val 115470"/>
              </a:avLst>
            </a:prstGeom>
            <a:solidFill>
              <a:srgbClr val="002060">
                <a:alpha val="55000"/>
              </a:srgbClr>
            </a:solidFill>
            <a:ln w="16488" cap="flat">
              <a:noFill/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5269840-D71A-4640-BBA4-F53F44A1EA2C}"/>
                </a:ext>
              </a:extLst>
            </p:cNvPr>
            <p:cNvSpPr/>
            <p:nvPr/>
          </p:nvSpPr>
          <p:spPr>
            <a:xfrm>
              <a:off x="2796952" y="2927370"/>
              <a:ext cx="634019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zh-CN" altLang="en-US" sz="6000" dirty="0">
                  <a:solidFill>
                    <a:schemeClr val="bg1"/>
                  </a:solidFill>
                  <a:latin typeface="锐字洪荒之力简 粗黑" panose="02010604000000000000" pitchFamily="2" charset="-122"/>
                  <a:ea typeface="锐字洪荒之力简 粗黑" panose="02010604000000000000" pitchFamily="2" charset="-122"/>
                </a:rPr>
                <a:t>凸轮机构及其设计</a:t>
              </a:r>
            </a:p>
          </p:txBody>
        </p:sp>
        <p:grpSp>
          <p:nvGrpSpPr>
            <p:cNvPr id="7" name="fdefb5fa-c93d-457a-aef2-e0a830e4dc0d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:a16="http://schemas.microsoft.com/office/drawing/2014/main" id="{A583E200-62A8-4F66-8714-FD913666119C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3185927" y="1390589"/>
              <a:ext cx="2419686" cy="1434183"/>
              <a:chOff x="2728913" y="1420813"/>
              <a:chExt cx="6754813" cy="4003675"/>
            </a:xfrm>
          </p:grpSpPr>
          <p:sp>
            <p:nvSpPr>
              <p:cNvPr id="12" name="íṡlïḑè">
                <a:extLst>
                  <a:ext uri="{FF2B5EF4-FFF2-40B4-BE49-F238E27FC236}">
                    <a16:creationId xmlns:a16="http://schemas.microsoft.com/office/drawing/2014/main" id="{E7E83432-6089-4181-A4CF-553C5F1A56B5}"/>
                  </a:ext>
                </a:extLst>
              </p:cNvPr>
              <p:cNvSpPr/>
              <p:nvPr/>
            </p:nvSpPr>
            <p:spPr bwMode="auto">
              <a:xfrm>
                <a:off x="4991100" y="1420813"/>
                <a:ext cx="3200400" cy="3197225"/>
              </a:xfrm>
              <a:custGeom>
                <a:avLst/>
                <a:gdLst>
                  <a:gd name="T0" fmla="*/ 744 w 746"/>
                  <a:gd name="T1" fmla="*/ 419 h 746"/>
                  <a:gd name="T2" fmla="*/ 717 w 746"/>
                  <a:gd name="T3" fmla="*/ 519 h 746"/>
                  <a:gd name="T4" fmla="*/ 704 w 746"/>
                  <a:gd name="T5" fmla="*/ 527 h 746"/>
                  <a:gd name="T6" fmla="*/ 648 w 746"/>
                  <a:gd name="T7" fmla="*/ 513 h 746"/>
                  <a:gd name="T8" fmla="*/ 580 w 746"/>
                  <a:gd name="T9" fmla="*/ 602 h 746"/>
                  <a:gd name="T10" fmla="*/ 607 w 746"/>
                  <a:gd name="T11" fmla="*/ 652 h 746"/>
                  <a:gd name="T12" fmla="*/ 603 w 746"/>
                  <a:gd name="T13" fmla="*/ 668 h 746"/>
                  <a:gd name="T14" fmla="*/ 513 w 746"/>
                  <a:gd name="T15" fmla="*/ 720 h 746"/>
                  <a:gd name="T16" fmla="*/ 498 w 746"/>
                  <a:gd name="T17" fmla="*/ 716 h 746"/>
                  <a:gd name="T18" fmla="*/ 468 w 746"/>
                  <a:gd name="T19" fmla="*/ 667 h 746"/>
                  <a:gd name="T20" fmla="*/ 357 w 746"/>
                  <a:gd name="T21" fmla="*/ 681 h 746"/>
                  <a:gd name="T22" fmla="*/ 341 w 746"/>
                  <a:gd name="T23" fmla="*/ 736 h 746"/>
                  <a:gd name="T24" fmla="*/ 327 w 746"/>
                  <a:gd name="T25" fmla="*/ 744 h 746"/>
                  <a:gd name="T26" fmla="*/ 227 w 746"/>
                  <a:gd name="T27" fmla="*/ 717 h 746"/>
                  <a:gd name="T28" fmla="*/ 219 w 746"/>
                  <a:gd name="T29" fmla="*/ 703 h 746"/>
                  <a:gd name="T30" fmla="*/ 232 w 746"/>
                  <a:gd name="T31" fmla="*/ 648 h 746"/>
                  <a:gd name="T32" fmla="*/ 143 w 746"/>
                  <a:gd name="T33" fmla="*/ 579 h 746"/>
                  <a:gd name="T34" fmla="*/ 93 w 746"/>
                  <a:gd name="T35" fmla="*/ 607 h 746"/>
                  <a:gd name="T36" fmla="*/ 77 w 746"/>
                  <a:gd name="T37" fmla="*/ 603 h 746"/>
                  <a:gd name="T38" fmla="*/ 26 w 746"/>
                  <a:gd name="T39" fmla="*/ 513 h 746"/>
                  <a:gd name="T40" fmla="*/ 30 w 746"/>
                  <a:gd name="T41" fmla="*/ 497 h 746"/>
                  <a:gd name="T42" fmla="*/ 79 w 746"/>
                  <a:gd name="T43" fmla="*/ 468 h 746"/>
                  <a:gd name="T44" fmla="*/ 64 w 746"/>
                  <a:gd name="T45" fmla="*/ 356 h 746"/>
                  <a:gd name="T46" fmla="*/ 9 w 746"/>
                  <a:gd name="T47" fmla="*/ 340 h 746"/>
                  <a:gd name="T48" fmla="*/ 1 w 746"/>
                  <a:gd name="T49" fmla="*/ 326 h 746"/>
                  <a:gd name="T50" fmla="*/ 28 w 746"/>
                  <a:gd name="T51" fmla="*/ 226 h 746"/>
                  <a:gd name="T52" fmla="*/ 42 w 746"/>
                  <a:gd name="T53" fmla="*/ 218 h 746"/>
                  <a:gd name="T54" fmla="*/ 98 w 746"/>
                  <a:gd name="T55" fmla="*/ 232 h 746"/>
                  <a:gd name="T56" fmla="*/ 166 w 746"/>
                  <a:gd name="T57" fmla="*/ 143 h 746"/>
                  <a:gd name="T58" fmla="*/ 139 w 746"/>
                  <a:gd name="T59" fmla="*/ 93 h 746"/>
                  <a:gd name="T60" fmla="*/ 143 w 746"/>
                  <a:gd name="T61" fmla="*/ 77 h 746"/>
                  <a:gd name="T62" fmla="*/ 232 w 746"/>
                  <a:gd name="T63" fmla="*/ 26 h 746"/>
                  <a:gd name="T64" fmla="*/ 248 w 746"/>
                  <a:gd name="T65" fmla="*/ 30 h 746"/>
                  <a:gd name="T66" fmla="*/ 278 w 746"/>
                  <a:gd name="T67" fmla="*/ 79 h 746"/>
                  <a:gd name="T68" fmla="*/ 389 w 746"/>
                  <a:gd name="T69" fmla="*/ 64 h 746"/>
                  <a:gd name="T70" fmla="*/ 405 w 746"/>
                  <a:gd name="T71" fmla="*/ 9 h 746"/>
                  <a:gd name="T72" fmla="*/ 419 w 746"/>
                  <a:gd name="T73" fmla="*/ 1 h 746"/>
                  <a:gd name="T74" fmla="*/ 519 w 746"/>
                  <a:gd name="T75" fmla="*/ 28 h 746"/>
                  <a:gd name="T76" fmla="*/ 527 w 746"/>
                  <a:gd name="T77" fmla="*/ 42 h 746"/>
                  <a:gd name="T78" fmla="*/ 513 w 746"/>
                  <a:gd name="T79" fmla="*/ 97 h 746"/>
                  <a:gd name="T80" fmla="*/ 593 w 746"/>
                  <a:gd name="T81" fmla="*/ 156 h 746"/>
                  <a:gd name="T82" fmla="*/ 593 w 746"/>
                  <a:gd name="T83" fmla="*/ 156 h 746"/>
                  <a:gd name="T84" fmla="*/ 603 w 746"/>
                  <a:gd name="T85" fmla="*/ 166 h 746"/>
                  <a:gd name="T86" fmla="*/ 653 w 746"/>
                  <a:gd name="T87" fmla="*/ 138 h 746"/>
                  <a:gd name="T88" fmla="*/ 668 w 746"/>
                  <a:gd name="T89" fmla="*/ 143 h 746"/>
                  <a:gd name="T90" fmla="*/ 695 w 746"/>
                  <a:gd name="T91" fmla="*/ 189 h 746"/>
                  <a:gd name="T92" fmla="*/ 720 w 746"/>
                  <a:gd name="T93" fmla="*/ 232 h 746"/>
                  <a:gd name="T94" fmla="*/ 716 w 746"/>
                  <a:gd name="T95" fmla="*/ 248 h 746"/>
                  <a:gd name="T96" fmla="*/ 667 w 746"/>
                  <a:gd name="T97" fmla="*/ 277 h 746"/>
                  <a:gd name="T98" fmla="*/ 682 w 746"/>
                  <a:gd name="T99" fmla="*/ 389 h 746"/>
                  <a:gd name="T100" fmla="*/ 736 w 746"/>
                  <a:gd name="T101" fmla="*/ 405 h 746"/>
                  <a:gd name="T102" fmla="*/ 744 w 746"/>
                  <a:gd name="T103" fmla="*/ 41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6" h="746">
                    <a:moveTo>
                      <a:pt x="744" y="419"/>
                    </a:moveTo>
                    <a:cubicBezTo>
                      <a:pt x="717" y="519"/>
                      <a:pt x="717" y="519"/>
                      <a:pt x="717" y="519"/>
                    </a:cubicBezTo>
                    <a:cubicBezTo>
                      <a:pt x="716" y="525"/>
                      <a:pt x="710" y="528"/>
                      <a:pt x="704" y="527"/>
                    </a:cubicBezTo>
                    <a:cubicBezTo>
                      <a:pt x="648" y="513"/>
                      <a:pt x="648" y="513"/>
                      <a:pt x="648" y="513"/>
                    </a:cubicBezTo>
                    <a:cubicBezTo>
                      <a:pt x="631" y="547"/>
                      <a:pt x="607" y="577"/>
                      <a:pt x="580" y="602"/>
                    </a:cubicBezTo>
                    <a:cubicBezTo>
                      <a:pt x="607" y="652"/>
                      <a:pt x="607" y="652"/>
                      <a:pt x="607" y="652"/>
                    </a:cubicBezTo>
                    <a:cubicBezTo>
                      <a:pt x="610" y="658"/>
                      <a:pt x="608" y="665"/>
                      <a:pt x="603" y="668"/>
                    </a:cubicBezTo>
                    <a:cubicBezTo>
                      <a:pt x="513" y="720"/>
                      <a:pt x="513" y="720"/>
                      <a:pt x="513" y="720"/>
                    </a:cubicBezTo>
                    <a:cubicBezTo>
                      <a:pt x="508" y="723"/>
                      <a:pt x="501" y="721"/>
                      <a:pt x="498" y="716"/>
                    </a:cubicBezTo>
                    <a:cubicBezTo>
                      <a:pt x="468" y="667"/>
                      <a:pt x="468" y="667"/>
                      <a:pt x="468" y="667"/>
                    </a:cubicBezTo>
                    <a:cubicBezTo>
                      <a:pt x="433" y="678"/>
                      <a:pt x="395" y="683"/>
                      <a:pt x="357" y="681"/>
                    </a:cubicBezTo>
                    <a:cubicBezTo>
                      <a:pt x="341" y="736"/>
                      <a:pt x="341" y="736"/>
                      <a:pt x="341" y="736"/>
                    </a:cubicBezTo>
                    <a:cubicBezTo>
                      <a:pt x="339" y="742"/>
                      <a:pt x="333" y="746"/>
                      <a:pt x="327" y="744"/>
                    </a:cubicBezTo>
                    <a:cubicBezTo>
                      <a:pt x="227" y="717"/>
                      <a:pt x="227" y="717"/>
                      <a:pt x="227" y="717"/>
                    </a:cubicBezTo>
                    <a:cubicBezTo>
                      <a:pt x="221" y="716"/>
                      <a:pt x="217" y="709"/>
                      <a:pt x="219" y="703"/>
                    </a:cubicBezTo>
                    <a:cubicBezTo>
                      <a:pt x="232" y="648"/>
                      <a:pt x="232" y="648"/>
                      <a:pt x="232" y="648"/>
                    </a:cubicBezTo>
                    <a:cubicBezTo>
                      <a:pt x="198" y="630"/>
                      <a:pt x="168" y="607"/>
                      <a:pt x="143" y="579"/>
                    </a:cubicBezTo>
                    <a:cubicBezTo>
                      <a:pt x="93" y="607"/>
                      <a:pt x="93" y="607"/>
                      <a:pt x="93" y="607"/>
                    </a:cubicBezTo>
                    <a:cubicBezTo>
                      <a:pt x="87" y="610"/>
                      <a:pt x="81" y="608"/>
                      <a:pt x="77" y="603"/>
                    </a:cubicBezTo>
                    <a:cubicBezTo>
                      <a:pt x="26" y="513"/>
                      <a:pt x="26" y="513"/>
                      <a:pt x="26" y="513"/>
                    </a:cubicBezTo>
                    <a:cubicBezTo>
                      <a:pt x="23" y="508"/>
                      <a:pt x="24" y="501"/>
                      <a:pt x="30" y="497"/>
                    </a:cubicBezTo>
                    <a:cubicBezTo>
                      <a:pt x="79" y="468"/>
                      <a:pt x="79" y="468"/>
                      <a:pt x="79" y="468"/>
                    </a:cubicBezTo>
                    <a:cubicBezTo>
                      <a:pt x="67" y="432"/>
                      <a:pt x="62" y="395"/>
                      <a:pt x="64" y="356"/>
                    </a:cubicBezTo>
                    <a:cubicBezTo>
                      <a:pt x="9" y="340"/>
                      <a:pt x="9" y="340"/>
                      <a:pt x="9" y="340"/>
                    </a:cubicBezTo>
                    <a:cubicBezTo>
                      <a:pt x="3" y="339"/>
                      <a:pt x="0" y="332"/>
                      <a:pt x="1" y="326"/>
                    </a:cubicBezTo>
                    <a:cubicBezTo>
                      <a:pt x="28" y="226"/>
                      <a:pt x="28" y="226"/>
                      <a:pt x="28" y="226"/>
                    </a:cubicBezTo>
                    <a:cubicBezTo>
                      <a:pt x="30" y="220"/>
                      <a:pt x="36" y="217"/>
                      <a:pt x="42" y="218"/>
                    </a:cubicBezTo>
                    <a:cubicBezTo>
                      <a:pt x="98" y="232"/>
                      <a:pt x="98" y="232"/>
                      <a:pt x="98" y="232"/>
                    </a:cubicBezTo>
                    <a:cubicBezTo>
                      <a:pt x="115" y="198"/>
                      <a:pt x="138" y="168"/>
                      <a:pt x="166" y="143"/>
                    </a:cubicBezTo>
                    <a:cubicBezTo>
                      <a:pt x="139" y="93"/>
                      <a:pt x="139" y="93"/>
                      <a:pt x="139" y="93"/>
                    </a:cubicBezTo>
                    <a:cubicBezTo>
                      <a:pt x="136" y="87"/>
                      <a:pt x="137" y="80"/>
                      <a:pt x="143" y="77"/>
                    </a:cubicBezTo>
                    <a:cubicBezTo>
                      <a:pt x="232" y="26"/>
                      <a:pt x="232" y="26"/>
                      <a:pt x="232" y="26"/>
                    </a:cubicBezTo>
                    <a:cubicBezTo>
                      <a:pt x="238" y="23"/>
                      <a:pt x="245" y="24"/>
                      <a:pt x="248" y="30"/>
                    </a:cubicBezTo>
                    <a:cubicBezTo>
                      <a:pt x="278" y="79"/>
                      <a:pt x="278" y="79"/>
                      <a:pt x="278" y="79"/>
                    </a:cubicBezTo>
                    <a:cubicBezTo>
                      <a:pt x="313" y="67"/>
                      <a:pt x="351" y="62"/>
                      <a:pt x="389" y="64"/>
                    </a:cubicBezTo>
                    <a:cubicBezTo>
                      <a:pt x="405" y="9"/>
                      <a:pt x="405" y="9"/>
                      <a:pt x="405" y="9"/>
                    </a:cubicBezTo>
                    <a:cubicBezTo>
                      <a:pt x="407" y="3"/>
                      <a:pt x="413" y="0"/>
                      <a:pt x="419" y="1"/>
                    </a:cubicBezTo>
                    <a:cubicBezTo>
                      <a:pt x="519" y="28"/>
                      <a:pt x="519" y="28"/>
                      <a:pt x="519" y="28"/>
                    </a:cubicBezTo>
                    <a:cubicBezTo>
                      <a:pt x="525" y="30"/>
                      <a:pt x="529" y="36"/>
                      <a:pt x="527" y="42"/>
                    </a:cubicBezTo>
                    <a:cubicBezTo>
                      <a:pt x="513" y="97"/>
                      <a:pt x="513" y="97"/>
                      <a:pt x="513" y="97"/>
                    </a:cubicBezTo>
                    <a:cubicBezTo>
                      <a:pt x="544" y="113"/>
                      <a:pt x="570" y="133"/>
                      <a:pt x="593" y="156"/>
                    </a:cubicBezTo>
                    <a:cubicBezTo>
                      <a:pt x="593" y="156"/>
                      <a:pt x="593" y="156"/>
                      <a:pt x="593" y="156"/>
                    </a:cubicBezTo>
                    <a:cubicBezTo>
                      <a:pt x="596" y="159"/>
                      <a:pt x="600" y="162"/>
                      <a:pt x="603" y="166"/>
                    </a:cubicBezTo>
                    <a:cubicBezTo>
                      <a:pt x="653" y="138"/>
                      <a:pt x="653" y="138"/>
                      <a:pt x="653" y="138"/>
                    </a:cubicBezTo>
                    <a:cubicBezTo>
                      <a:pt x="658" y="135"/>
                      <a:pt x="665" y="137"/>
                      <a:pt x="668" y="143"/>
                    </a:cubicBezTo>
                    <a:cubicBezTo>
                      <a:pt x="695" y="189"/>
                      <a:pt x="695" y="189"/>
                      <a:pt x="695" y="189"/>
                    </a:cubicBezTo>
                    <a:cubicBezTo>
                      <a:pt x="720" y="232"/>
                      <a:pt x="720" y="232"/>
                      <a:pt x="720" y="232"/>
                    </a:cubicBezTo>
                    <a:cubicBezTo>
                      <a:pt x="723" y="238"/>
                      <a:pt x="721" y="245"/>
                      <a:pt x="716" y="248"/>
                    </a:cubicBezTo>
                    <a:cubicBezTo>
                      <a:pt x="667" y="277"/>
                      <a:pt x="667" y="277"/>
                      <a:pt x="667" y="277"/>
                    </a:cubicBezTo>
                    <a:cubicBezTo>
                      <a:pt x="678" y="313"/>
                      <a:pt x="684" y="350"/>
                      <a:pt x="682" y="389"/>
                    </a:cubicBezTo>
                    <a:cubicBezTo>
                      <a:pt x="736" y="405"/>
                      <a:pt x="736" y="405"/>
                      <a:pt x="736" y="405"/>
                    </a:cubicBezTo>
                    <a:cubicBezTo>
                      <a:pt x="742" y="407"/>
                      <a:pt x="746" y="413"/>
                      <a:pt x="744" y="419"/>
                    </a:cubicBezTo>
                    <a:close/>
                  </a:path>
                </a:pathLst>
              </a:custGeom>
              <a:solidFill>
                <a:srgbClr val="F59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3" name="íšľîdè">
                <a:extLst>
                  <a:ext uri="{FF2B5EF4-FFF2-40B4-BE49-F238E27FC236}">
                    <a16:creationId xmlns:a16="http://schemas.microsoft.com/office/drawing/2014/main" id="{B16CE636-2FC4-451F-AC0B-05EB94421C75}"/>
                  </a:ext>
                </a:extLst>
              </p:cNvPr>
              <p:cNvSpPr/>
              <p:nvPr/>
            </p:nvSpPr>
            <p:spPr bwMode="auto">
              <a:xfrm>
                <a:off x="5502275" y="1870075"/>
                <a:ext cx="2170113" cy="2298700"/>
              </a:xfrm>
              <a:custGeom>
                <a:avLst/>
                <a:gdLst>
                  <a:gd name="T0" fmla="*/ 487 w 506"/>
                  <a:gd name="T1" fmla="*/ 330 h 536"/>
                  <a:gd name="T2" fmla="*/ 191 w 506"/>
                  <a:gd name="T3" fmla="*/ 501 h 536"/>
                  <a:gd name="T4" fmla="*/ 62 w 506"/>
                  <a:gd name="T5" fmla="*/ 415 h 536"/>
                  <a:gd name="T6" fmla="*/ 20 w 506"/>
                  <a:gd name="T7" fmla="*/ 205 h 536"/>
                  <a:gd name="T8" fmla="*/ 317 w 506"/>
                  <a:gd name="T9" fmla="*/ 34 h 536"/>
                  <a:gd name="T10" fmla="*/ 457 w 506"/>
                  <a:gd name="T11" fmla="*/ 137 h 536"/>
                  <a:gd name="T12" fmla="*/ 457 w 506"/>
                  <a:gd name="T13" fmla="*/ 137 h 536"/>
                  <a:gd name="T14" fmla="*/ 487 w 506"/>
                  <a:gd name="T15" fmla="*/ 33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6" h="536">
                    <a:moveTo>
                      <a:pt x="487" y="330"/>
                    </a:moveTo>
                    <a:cubicBezTo>
                      <a:pt x="453" y="459"/>
                      <a:pt x="320" y="536"/>
                      <a:pt x="191" y="501"/>
                    </a:cubicBezTo>
                    <a:cubicBezTo>
                      <a:pt x="138" y="487"/>
                      <a:pt x="94" y="456"/>
                      <a:pt x="62" y="415"/>
                    </a:cubicBezTo>
                    <a:cubicBezTo>
                      <a:pt x="18" y="358"/>
                      <a:pt x="0" y="281"/>
                      <a:pt x="20" y="205"/>
                    </a:cubicBezTo>
                    <a:cubicBezTo>
                      <a:pt x="55" y="76"/>
                      <a:pt x="188" y="0"/>
                      <a:pt x="317" y="34"/>
                    </a:cubicBezTo>
                    <a:cubicBezTo>
                      <a:pt x="377" y="50"/>
                      <a:pt x="426" y="88"/>
                      <a:pt x="457" y="137"/>
                    </a:cubicBezTo>
                    <a:cubicBezTo>
                      <a:pt x="457" y="137"/>
                      <a:pt x="457" y="137"/>
                      <a:pt x="457" y="137"/>
                    </a:cubicBezTo>
                    <a:cubicBezTo>
                      <a:pt x="493" y="192"/>
                      <a:pt x="506" y="262"/>
                      <a:pt x="487" y="330"/>
                    </a:cubicBezTo>
                    <a:close/>
                  </a:path>
                </a:pathLst>
              </a:custGeom>
              <a:solidFill>
                <a:srgbClr val="CFD1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" name="ïŝḷídé">
                <a:extLst>
                  <a:ext uri="{FF2B5EF4-FFF2-40B4-BE49-F238E27FC236}">
                    <a16:creationId xmlns:a16="http://schemas.microsoft.com/office/drawing/2014/main" id="{A0913736-743F-4E85-A1E4-94BA598095AF}"/>
                  </a:ext>
                </a:extLst>
              </p:cNvPr>
              <p:cNvSpPr/>
              <p:nvPr/>
            </p:nvSpPr>
            <p:spPr bwMode="auto">
              <a:xfrm>
                <a:off x="5565775" y="1943100"/>
                <a:ext cx="2106613" cy="2225675"/>
              </a:xfrm>
              <a:custGeom>
                <a:avLst/>
                <a:gdLst>
                  <a:gd name="T0" fmla="*/ 472 w 491"/>
                  <a:gd name="T1" fmla="*/ 313 h 519"/>
                  <a:gd name="T2" fmla="*/ 176 w 491"/>
                  <a:gd name="T3" fmla="*/ 484 h 519"/>
                  <a:gd name="T4" fmla="*/ 47 w 491"/>
                  <a:gd name="T5" fmla="*/ 398 h 519"/>
                  <a:gd name="T6" fmla="*/ 42 w 491"/>
                  <a:gd name="T7" fmla="*/ 389 h 519"/>
                  <a:gd name="T8" fmla="*/ 17 w 491"/>
                  <a:gd name="T9" fmla="*/ 205 h 519"/>
                  <a:gd name="T10" fmla="*/ 313 w 491"/>
                  <a:gd name="T11" fmla="*/ 34 h 519"/>
                  <a:gd name="T12" fmla="*/ 436 w 491"/>
                  <a:gd name="T13" fmla="*/ 112 h 519"/>
                  <a:gd name="T14" fmla="*/ 442 w 491"/>
                  <a:gd name="T15" fmla="*/ 120 h 519"/>
                  <a:gd name="T16" fmla="*/ 442 w 491"/>
                  <a:gd name="T17" fmla="*/ 120 h 519"/>
                  <a:gd name="T18" fmla="*/ 472 w 491"/>
                  <a:gd name="T19" fmla="*/ 313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1" h="519">
                    <a:moveTo>
                      <a:pt x="472" y="313"/>
                    </a:moveTo>
                    <a:cubicBezTo>
                      <a:pt x="438" y="442"/>
                      <a:pt x="305" y="519"/>
                      <a:pt x="176" y="484"/>
                    </a:cubicBezTo>
                    <a:cubicBezTo>
                      <a:pt x="123" y="470"/>
                      <a:pt x="79" y="439"/>
                      <a:pt x="47" y="398"/>
                    </a:cubicBezTo>
                    <a:cubicBezTo>
                      <a:pt x="46" y="395"/>
                      <a:pt x="44" y="392"/>
                      <a:pt x="42" y="389"/>
                    </a:cubicBezTo>
                    <a:cubicBezTo>
                      <a:pt x="11" y="336"/>
                      <a:pt x="0" y="270"/>
                      <a:pt x="17" y="205"/>
                    </a:cubicBezTo>
                    <a:cubicBezTo>
                      <a:pt x="52" y="76"/>
                      <a:pt x="185" y="0"/>
                      <a:pt x="313" y="34"/>
                    </a:cubicBezTo>
                    <a:cubicBezTo>
                      <a:pt x="363" y="48"/>
                      <a:pt x="405" y="75"/>
                      <a:pt x="436" y="112"/>
                    </a:cubicBezTo>
                    <a:cubicBezTo>
                      <a:pt x="438" y="115"/>
                      <a:pt x="440" y="117"/>
                      <a:pt x="442" y="120"/>
                    </a:cubicBezTo>
                    <a:cubicBezTo>
                      <a:pt x="442" y="120"/>
                      <a:pt x="442" y="120"/>
                      <a:pt x="442" y="120"/>
                    </a:cubicBezTo>
                    <a:cubicBezTo>
                      <a:pt x="478" y="175"/>
                      <a:pt x="491" y="245"/>
                      <a:pt x="472" y="313"/>
                    </a:cubicBezTo>
                    <a:close/>
                  </a:path>
                </a:pathLst>
              </a:custGeom>
              <a:solidFill>
                <a:srgbClr val="FFDC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" name="islîdé">
                <a:extLst>
                  <a:ext uri="{FF2B5EF4-FFF2-40B4-BE49-F238E27FC236}">
                    <a16:creationId xmlns:a16="http://schemas.microsoft.com/office/drawing/2014/main" id="{576F7013-3640-49E6-B393-1E80BAF76518}"/>
                  </a:ext>
                </a:extLst>
              </p:cNvPr>
              <p:cNvSpPr/>
              <p:nvPr/>
            </p:nvSpPr>
            <p:spPr bwMode="auto">
              <a:xfrm>
                <a:off x="5565775" y="1943100"/>
                <a:ext cx="2051050" cy="2152650"/>
              </a:xfrm>
              <a:custGeom>
                <a:avLst/>
                <a:gdLst>
                  <a:gd name="T0" fmla="*/ 460 w 478"/>
                  <a:gd name="T1" fmla="*/ 296 h 502"/>
                  <a:gd name="T2" fmla="*/ 164 w 478"/>
                  <a:gd name="T3" fmla="*/ 467 h 502"/>
                  <a:gd name="T4" fmla="*/ 42 w 478"/>
                  <a:gd name="T5" fmla="*/ 389 h 502"/>
                  <a:gd name="T6" fmla="*/ 17 w 478"/>
                  <a:gd name="T7" fmla="*/ 205 h 502"/>
                  <a:gd name="T8" fmla="*/ 313 w 478"/>
                  <a:gd name="T9" fmla="*/ 34 h 502"/>
                  <a:gd name="T10" fmla="*/ 436 w 478"/>
                  <a:gd name="T11" fmla="*/ 112 h 502"/>
                  <a:gd name="T12" fmla="*/ 460 w 478"/>
                  <a:gd name="T13" fmla="*/ 296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8" h="502">
                    <a:moveTo>
                      <a:pt x="460" y="296"/>
                    </a:moveTo>
                    <a:cubicBezTo>
                      <a:pt x="426" y="425"/>
                      <a:pt x="293" y="502"/>
                      <a:pt x="164" y="467"/>
                    </a:cubicBezTo>
                    <a:cubicBezTo>
                      <a:pt x="115" y="454"/>
                      <a:pt x="73" y="426"/>
                      <a:pt x="42" y="389"/>
                    </a:cubicBezTo>
                    <a:cubicBezTo>
                      <a:pt x="11" y="336"/>
                      <a:pt x="0" y="270"/>
                      <a:pt x="17" y="205"/>
                    </a:cubicBezTo>
                    <a:cubicBezTo>
                      <a:pt x="52" y="76"/>
                      <a:pt x="185" y="0"/>
                      <a:pt x="313" y="34"/>
                    </a:cubicBezTo>
                    <a:cubicBezTo>
                      <a:pt x="363" y="48"/>
                      <a:pt x="405" y="75"/>
                      <a:pt x="436" y="112"/>
                    </a:cubicBezTo>
                    <a:cubicBezTo>
                      <a:pt x="467" y="166"/>
                      <a:pt x="478" y="231"/>
                      <a:pt x="460" y="2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" name="iṩļïḓê">
                <a:extLst>
                  <a:ext uri="{FF2B5EF4-FFF2-40B4-BE49-F238E27FC236}">
                    <a16:creationId xmlns:a16="http://schemas.microsoft.com/office/drawing/2014/main" id="{E24A6A1F-C961-49F0-AFA4-91CCBEFEEAF4}"/>
                  </a:ext>
                </a:extLst>
              </p:cNvPr>
              <p:cNvSpPr/>
              <p:nvPr/>
            </p:nvSpPr>
            <p:spPr bwMode="auto">
              <a:xfrm>
                <a:off x="5089525" y="2230438"/>
                <a:ext cx="3101975" cy="2387600"/>
              </a:xfrm>
              <a:custGeom>
                <a:avLst/>
                <a:gdLst>
                  <a:gd name="T0" fmla="*/ 721 w 723"/>
                  <a:gd name="T1" fmla="*/ 230 h 557"/>
                  <a:gd name="T2" fmla="*/ 694 w 723"/>
                  <a:gd name="T3" fmla="*/ 330 h 557"/>
                  <a:gd name="T4" fmla="*/ 681 w 723"/>
                  <a:gd name="T5" fmla="*/ 338 h 557"/>
                  <a:gd name="T6" fmla="*/ 625 w 723"/>
                  <a:gd name="T7" fmla="*/ 324 h 557"/>
                  <a:gd name="T8" fmla="*/ 557 w 723"/>
                  <a:gd name="T9" fmla="*/ 413 h 557"/>
                  <a:gd name="T10" fmla="*/ 584 w 723"/>
                  <a:gd name="T11" fmla="*/ 463 h 557"/>
                  <a:gd name="T12" fmla="*/ 580 w 723"/>
                  <a:gd name="T13" fmla="*/ 479 h 557"/>
                  <a:gd name="T14" fmla="*/ 490 w 723"/>
                  <a:gd name="T15" fmla="*/ 531 h 557"/>
                  <a:gd name="T16" fmla="*/ 475 w 723"/>
                  <a:gd name="T17" fmla="*/ 527 h 557"/>
                  <a:gd name="T18" fmla="*/ 445 w 723"/>
                  <a:gd name="T19" fmla="*/ 478 h 557"/>
                  <a:gd name="T20" fmla="*/ 334 w 723"/>
                  <a:gd name="T21" fmla="*/ 492 h 557"/>
                  <a:gd name="T22" fmla="*/ 318 w 723"/>
                  <a:gd name="T23" fmla="*/ 547 h 557"/>
                  <a:gd name="T24" fmla="*/ 304 w 723"/>
                  <a:gd name="T25" fmla="*/ 555 h 557"/>
                  <a:gd name="T26" fmla="*/ 204 w 723"/>
                  <a:gd name="T27" fmla="*/ 528 h 557"/>
                  <a:gd name="T28" fmla="*/ 196 w 723"/>
                  <a:gd name="T29" fmla="*/ 514 h 557"/>
                  <a:gd name="T30" fmla="*/ 209 w 723"/>
                  <a:gd name="T31" fmla="*/ 459 h 557"/>
                  <a:gd name="T32" fmla="*/ 120 w 723"/>
                  <a:gd name="T33" fmla="*/ 390 h 557"/>
                  <a:gd name="T34" fmla="*/ 70 w 723"/>
                  <a:gd name="T35" fmla="*/ 418 h 557"/>
                  <a:gd name="T36" fmla="*/ 54 w 723"/>
                  <a:gd name="T37" fmla="*/ 414 h 557"/>
                  <a:gd name="T38" fmla="*/ 3 w 723"/>
                  <a:gd name="T39" fmla="*/ 324 h 557"/>
                  <a:gd name="T40" fmla="*/ 7 w 723"/>
                  <a:gd name="T41" fmla="*/ 308 h 557"/>
                  <a:gd name="T42" fmla="*/ 56 w 723"/>
                  <a:gd name="T43" fmla="*/ 279 h 557"/>
                  <a:gd name="T44" fmla="*/ 41 w 723"/>
                  <a:gd name="T45" fmla="*/ 167 h 557"/>
                  <a:gd name="T46" fmla="*/ 80 w 723"/>
                  <a:gd name="T47" fmla="*/ 292 h 557"/>
                  <a:gd name="T48" fmla="*/ 40 w 723"/>
                  <a:gd name="T49" fmla="*/ 329 h 557"/>
                  <a:gd name="T50" fmla="*/ 68 w 723"/>
                  <a:gd name="T51" fmla="*/ 375 h 557"/>
                  <a:gd name="T52" fmla="*/ 118 w 723"/>
                  <a:gd name="T53" fmla="*/ 349 h 557"/>
                  <a:gd name="T54" fmla="*/ 248 w 723"/>
                  <a:gd name="T55" fmla="*/ 445 h 557"/>
                  <a:gd name="T56" fmla="*/ 236 w 723"/>
                  <a:gd name="T57" fmla="*/ 490 h 557"/>
                  <a:gd name="T58" fmla="*/ 295 w 723"/>
                  <a:gd name="T59" fmla="*/ 506 h 557"/>
                  <a:gd name="T60" fmla="*/ 313 w 723"/>
                  <a:gd name="T61" fmla="*/ 458 h 557"/>
                  <a:gd name="T62" fmla="*/ 458 w 723"/>
                  <a:gd name="T63" fmla="*/ 446 h 557"/>
                  <a:gd name="T64" fmla="*/ 488 w 723"/>
                  <a:gd name="T65" fmla="*/ 481 h 557"/>
                  <a:gd name="T66" fmla="*/ 539 w 723"/>
                  <a:gd name="T67" fmla="*/ 450 h 557"/>
                  <a:gd name="T68" fmla="*/ 522 w 723"/>
                  <a:gd name="T69" fmla="*/ 407 h 557"/>
                  <a:gd name="T70" fmla="*/ 612 w 723"/>
                  <a:gd name="T71" fmla="*/ 300 h 557"/>
                  <a:gd name="T72" fmla="*/ 659 w 723"/>
                  <a:gd name="T73" fmla="*/ 289 h 557"/>
                  <a:gd name="T74" fmla="*/ 672 w 723"/>
                  <a:gd name="T75" fmla="*/ 240 h 557"/>
                  <a:gd name="T76" fmla="*/ 632 w 723"/>
                  <a:gd name="T77" fmla="*/ 217 h 557"/>
                  <a:gd name="T78" fmla="*/ 628 w 723"/>
                  <a:gd name="T79" fmla="*/ 78 h 557"/>
                  <a:gd name="T80" fmla="*/ 679 w 723"/>
                  <a:gd name="T81" fmla="*/ 42 h 557"/>
                  <a:gd name="T82" fmla="*/ 672 w 723"/>
                  <a:gd name="T83" fmla="*/ 0 h 557"/>
                  <a:gd name="T84" fmla="*/ 697 w 723"/>
                  <a:gd name="T85" fmla="*/ 43 h 557"/>
                  <a:gd name="T86" fmla="*/ 693 w 723"/>
                  <a:gd name="T87" fmla="*/ 59 h 557"/>
                  <a:gd name="T88" fmla="*/ 644 w 723"/>
                  <a:gd name="T89" fmla="*/ 88 h 557"/>
                  <a:gd name="T90" fmla="*/ 659 w 723"/>
                  <a:gd name="T91" fmla="*/ 200 h 557"/>
                  <a:gd name="T92" fmla="*/ 713 w 723"/>
                  <a:gd name="T93" fmla="*/ 216 h 557"/>
                  <a:gd name="T94" fmla="*/ 721 w 723"/>
                  <a:gd name="T95" fmla="*/ 230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23" h="557">
                    <a:moveTo>
                      <a:pt x="721" y="230"/>
                    </a:moveTo>
                    <a:cubicBezTo>
                      <a:pt x="694" y="330"/>
                      <a:pt x="694" y="330"/>
                      <a:pt x="694" y="330"/>
                    </a:cubicBezTo>
                    <a:cubicBezTo>
                      <a:pt x="693" y="336"/>
                      <a:pt x="687" y="339"/>
                      <a:pt x="681" y="338"/>
                    </a:cubicBezTo>
                    <a:cubicBezTo>
                      <a:pt x="625" y="324"/>
                      <a:pt x="625" y="324"/>
                      <a:pt x="625" y="324"/>
                    </a:cubicBezTo>
                    <a:cubicBezTo>
                      <a:pt x="608" y="358"/>
                      <a:pt x="584" y="388"/>
                      <a:pt x="557" y="413"/>
                    </a:cubicBezTo>
                    <a:cubicBezTo>
                      <a:pt x="584" y="463"/>
                      <a:pt x="584" y="463"/>
                      <a:pt x="584" y="463"/>
                    </a:cubicBezTo>
                    <a:cubicBezTo>
                      <a:pt x="587" y="469"/>
                      <a:pt x="585" y="476"/>
                      <a:pt x="580" y="479"/>
                    </a:cubicBezTo>
                    <a:cubicBezTo>
                      <a:pt x="490" y="531"/>
                      <a:pt x="490" y="531"/>
                      <a:pt x="490" y="531"/>
                    </a:cubicBezTo>
                    <a:cubicBezTo>
                      <a:pt x="485" y="534"/>
                      <a:pt x="478" y="532"/>
                      <a:pt x="475" y="527"/>
                    </a:cubicBezTo>
                    <a:cubicBezTo>
                      <a:pt x="445" y="478"/>
                      <a:pt x="445" y="478"/>
                      <a:pt x="445" y="478"/>
                    </a:cubicBezTo>
                    <a:cubicBezTo>
                      <a:pt x="410" y="489"/>
                      <a:pt x="372" y="494"/>
                      <a:pt x="334" y="492"/>
                    </a:cubicBezTo>
                    <a:cubicBezTo>
                      <a:pt x="318" y="547"/>
                      <a:pt x="318" y="547"/>
                      <a:pt x="318" y="547"/>
                    </a:cubicBezTo>
                    <a:cubicBezTo>
                      <a:pt x="316" y="553"/>
                      <a:pt x="310" y="557"/>
                      <a:pt x="304" y="555"/>
                    </a:cubicBezTo>
                    <a:cubicBezTo>
                      <a:pt x="204" y="528"/>
                      <a:pt x="204" y="528"/>
                      <a:pt x="204" y="528"/>
                    </a:cubicBezTo>
                    <a:cubicBezTo>
                      <a:pt x="198" y="527"/>
                      <a:pt x="194" y="520"/>
                      <a:pt x="196" y="514"/>
                    </a:cubicBezTo>
                    <a:cubicBezTo>
                      <a:pt x="209" y="459"/>
                      <a:pt x="209" y="459"/>
                      <a:pt x="209" y="459"/>
                    </a:cubicBezTo>
                    <a:cubicBezTo>
                      <a:pt x="175" y="441"/>
                      <a:pt x="145" y="418"/>
                      <a:pt x="120" y="390"/>
                    </a:cubicBezTo>
                    <a:cubicBezTo>
                      <a:pt x="70" y="418"/>
                      <a:pt x="70" y="418"/>
                      <a:pt x="70" y="418"/>
                    </a:cubicBezTo>
                    <a:cubicBezTo>
                      <a:pt x="64" y="421"/>
                      <a:pt x="58" y="419"/>
                      <a:pt x="54" y="414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0" y="319"/>
                      <a:pt x="1" y="312"/>
                      <a:pt x="7" y="308"/>
                    </a:cubicBezTo>
                    <a:cubicBezTo>
                      <a:pt x="56" y="279"/>
                      <a:pt x="56" y="279"/>
                      <a:pt x="56" y="279"/>
                    </a:cubicBezTo>
                    <a:cubicBezTo>
                      <a:pt x="44" y="243"/>
                      <a:pt x="39" y="206"/>
                      <a:pt x="41" y="167"/>
                    </a:cubicBezTo>
                    <a:cubicBezTo>
                      <a:pt x="48" y="256"/>
                      <a:pt x="80" y="292"/>
                      <a:pt x="80" y="292"/>
                    </a:cubicBezTo>
                    <a:cubicBezTo>
                      <a:pt x="40" y="329"/>
                      <a:pt x="40" y="329"/>
                      <a:pt x="40" y="329"/>
                    </a:cubicBezTo>
                    <a:cubicBezTo>
                      <a:pt x="68" y="375"/>
                      <a:pt x="68" y="375"/>
                      <a:pt x="68" y="375"/>
                    </a:cubicBezTo>
                    <a:cubicBezTo>
                      <a:pt x="118" y="349"/>
                      <a:pt x="118" y="349"/>
                      <a:pt x="118" y="349"/>
                    </a:cubicBezTo>
                    <a:cubicBezTo>
                      <a:pt x="152" y="423"/>
                      <a:pt x="248" y="445"/>
                      <a:pt x="248" y="445"/>
                    </a:cubicBezTo>
                    <a:cubicBezTo>
                      <a:pt x="236" y="490"/>
                      <a:pt x="236" y="490"/>
                      <a:pt x="236" y="490"/>
                    </a:cubicBezTo>
                    <a:cubicBezTo>
                      <a:pt x="295" y="506"/>
                      <a:pt x="295" y="506"/>
                      <a:pt x="295" y="506"/>
                    </a:cubicBezTo>
                    <a:cubicBezTo>
                      <a:pt x="313" y="458"/>
                      <a:pt x="313" y="458"/>
                      <a:pt x="313" y="458"/>
                    </a:cubicBezTo>
                    <a:cubicBezTo>
                      <a:pt x="337" y="465"/>
                      <a:pt x="458" y="446"/>
                      <a:pt x="458" y="446"/>
                    </a:cubicBezTo>
                    <a:cubicBezTo>
                      <a:pt x="488" y="481"/>
                      <a:pt x="488" y="481"/>
                      <a:pt x="488" y="481"/>
                    </a:cubicBezTo>
                    <a:cubicBezTo>
                      <a:pt x="539" y="450"/>
                      <a:pt x="539" y="450"/>
                      <a:pt x="539" y="450"/>
                    </a:cubicBezTo>
                    <a:cubicBezTo>
                      <a:pt x="522" y="407"/>
                      <a:pt x="522" y="407"/>
                      <a:pt x="522" y="407"/>
                    </a:cubicBezTo>
                    <a:cubicBezTo>
                      <a:pt x="550" y="383"/>
                      <a:pt x="612" y="300"/>
                      <a:pt x="612" y="300"/>
                    </a:cubicBezTo>
                    <a:cubicBezTo>
                      <a:pt x="659" y="289"/>
                      <a:pt x="659" y="289"/>
                      <a:pt x="659" y="289"/>
                    </a:cubicBezTo>
                    <a:cubicBezTo>
                      <a:pt x="672" y="240"/>
                      <a:pt x="672" y="240"/>
                      <a:pt x="672" y="240"/>
                    </a:cubicBezTo>
                    <a:cubicBezTo>
                      <a:pt x="632" y="217"/>
                      <a:pt x="632" y="217"/>
                      <a:pt x="632" y="217"/>
                    </a:cubicBezTo>
                    <a:cubicBezTo>
                      <a:pt x="639" y="177"/>
                      <a:pt x="628" y="78"/>
                      <a:pt x="628" y="78"/>
                    </a:cubicBezTo>
                    <a:cubicBezTo>
                      <a:pt x="679" y="42"/>
                      <a:pt x="679" y="42"/>
                      <a:pt x="679" y="42"/>
                    </a:cubicBezTo>
                    <a:cubicBezTo>
                      <a:pt x="672" y="0"/>
                      <a:pt x="672" y="0"/>
                      <a:pt x="672" y="0"/>
                    </a:cubicBezTo>
                    <a:cubicBezTo>
                      <a:pt x="697" y="43"/>
                      <a:pt x="697" y="43"/>
                      <a:pt x="697" y="43"/>
                    </a:cubicBezTo>
                    <a:cubicBezTo>
                      <a:pt x="700" y="49"/>
                      <a:pt x="698" y="56"/>
                      <a:pt x="693" y="59"/>
                    </a:cubicBezTo>
                    <a:cubicBezTo>
                      <a:pt x="644" y="88"/>
                      <a:pt x="644" y="88"/>
                      <a:pt x="644" y="88"/>
                    </a:cubicBezTo>
                    <a:cubicBezTo>
                      <a:pt x="655" y="124"/>
                      <a:pt x="661" y="161"/>
                      <a:pt x="659" y="200"/>
                    </a:cubicBezTo>
                    <a:cubicBezTo>
                      <a:pt x="713" y="216"/>
                      <a:pt x="713" y="216"/>
                      <a:pt x="713" y="216"/>
                    </a:cubicBezTo>
                    <a:cubicBezTo>
                      <a:pt x="719" y="218"/>
                      <a:pt x="723" y="224"/>
                      <a:pt x="721" y="230"/>
                    </a:cubicBezTo>
                    <a:close/>
                  </a:path>
                </a:pathLst>
              </a:custGeom>
              <a:solidFill>
                <a:srgbClr val="D16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" name="ïŝ1ïḓe">
                <a:extLst>
                  <a:ext uri="{FF2B5EF4-FFF2-40B4-BE49-F238E27FC236}">
                    <a16:creationId xmlns:a16="http://schemas.microsoft.com/office/drawing/2014/main" id="{09358885-8FD3-4210-ABFD-D635A2520285}"/>
                  </a:ext>
                </a:extLst>
              </p:cNvPr>
              <p:cNvSpPr/>
              <p:nvPr/>
            </p:nvSpPr>
            <p:spPr bwMode="auto">
              <a:xfrm>
                <a:off x="4995863" y="1420813"/>
                <a:ext cx="2540000" cy="1397000"/>
              </a:xfrm>
              <a:custGeom>
                <a:avLst/>
                <a:gdLst>
                  <a:gd name="T0" fmla="*/ 592 w 592"/>
                  <a:gd name="T1" fmla="*/ 156 h 326"/>
                  <a:gd name="T2" fmla="*/ 592 w 592"/>
                  <a:gd name="T3" fmla="*/ 156 h 326"/>
                  <a:gd name="T4" fmla="*/ 493 w 592"/>
                  <a:gd name="T5" fmla="*/ 106 h 326"/>
                  <a:gd name="T6" fmla="*/ 511 w 592"/>
                  <a:gd name="T7" fmla="*/ 41 h 326"/>
                  <a:gd name="T8" fmla="*/ 415 w 592"/>
                  <a:gd name="T9" fmla="*/ 16 h 326"/>
                  <a:gd name="T10" fmla="*/ 396 w 592"/>
                  <a:gd name="T11" fmla="*/ 87 h 326"/>
                  <a:gd name="T12" fmla="*/ 279 w 592"/>
                  <a:gd name="T13" fmla="*/ 97 h 326"/>
                  <a:gd name="T14" fmla="*/ 240 w 592"/>
                  <a:gd name="T15" fmla="*/ 45 h 326"/>
                  <a:gd name="T16" fmla="*/ 179 w 592"/>
                  <a:gd name="T17" fmla="*/ 93 h 326"/>
                  <a:gd name="T18" fmla="*/ 201 w 592"/>
                  <a:gd name="T19" fmla="*/ 142 h 326"/>
                  <a:gd name="T20" fmla="*/ 104 w 592"/>
                  <a:gd name="T21" fmla="*/ 254 h 326"/>
                  <a:gd name="T22" fmla="*/ 42 w 592"/>
                  <a:gd name="T23" fmla="*/ 237 h 326"/>
                  <a:gd name="T24" fmla="*/ 0 w 592"/>
                  <a:gd name="T25" fmla="*/ 326 h 326"/>
                  <a:gd name="T26" fmla="*/ 27 w 592"/>
                  <a:gd name="T27" fmla="*/ 226 h 326"/>
                  <a:gd name="T28" fmla="*/ 41 w 592"/>
                  <a:gd name="T29" fmla="*/ 218 h 326"/>
                  <a:gd name="T30" fmla="*/ 97 w 592"/>
                  <a:gd name="T31" fmla="*/ 232 h 326"/>
                  <a:gd name="T32" fmla="*/ 165 w 592"/>
                  <a:gd name="T33" fmla="*/ 143 h 326"/>
                  <a:gd name="T34" fmla="*/ 138 w 592"/>
                  <a:gd name="T35" fmla="*/ 93 h 326"/>
                  <a:gd name="T36" fmla="*/ 142 w 592"/>
                  <a:gd name="T37" fmla="*/ 77 h 326"/>
                  <a:gd name="T38" fmla="*/ 231 w 592"/>
                  <a:gd name="T39" fmla="*/ 26 h 326"/>
                  <a:gd name="T40" fmla="*/ 247 w 592"/>
                  <a:gd name="T41" fmla="*/ 30 h 326"/>
                  <a:gd name="T42" fmla="*/ 277 w 592"/>
                  <a:gd name="T43" fmla="*/ 79 h 326"/>
                  <a:gd name="T44" fmla="*/ 388 w 592"/>
                  <a:gd name="T45" fmla="*/ 64 h 326"/>
                  <a:gd name="T46" fmla="*/ 404 w 592"/>
                  <a:gd name="T47" fmla="*/ 9 h 326"/>
                  <a:gd name="T48" fmla="*/ 418 w 592"/>
                  <a:gd name="T49" fmla="*/ 1 h 326"/>
                  <a:gd name="T50" fmla="*/ 518 w 592"/>
                  <a:gd name="T51" fmla="*/ 28 h 326"/>
                  <a:gd name="T52" fmla="*/ 526 w 592"/>
                  <a:gd name="T53" fmla="*/ 42 h 326"/>
                  <a:gd name="T54" fmla="*/ 512 w 592"/>
                  <a:gd name="T55" fmla="*/ 97 h 326"/>
                  <a:gd name="T56" fmla="*/ 592 w 592"/>
                  <a:gd name="T57" fmla="*/ 15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2" h="326">
                    <a:moveTo>
                      <a:pt x="592" y="156"/>
                    </a:moveTo>
                    <a:cubicBezTo>
                      <a:pt x="592" y="156"/>
                      <a:pt x="592" y="156"/>
                      <a:pt x="592" y="156"/>
                    </a:cubicBezTo>
                    <a:cubicBezTo>
                      <a:pt x="532" y="106"/>
                      <a:pt x="493" y="106"/>
                      <a:pt x="493" y="106"/>
                    </a:cubicBezTo>
                    <a:cubicBezTo>
                      <a:pt x="511" y="41"/>
                      <a:pt x="511" y="41"/>
                      <a:pt x="511" y="41"/>
                    </a:cubicBezTo>
                    <a:cubicBezTo>
                      <a:pt x="415" y="16"/>
                      <a:pt x="415" y="16"/>
                      <a:pt x="415" y="16"/>
                    </a:cubicBezTo>
                    <a:cubicBezTo>
                      <a:pt x="396" y="87"/>
                      <a:pt x="396" y="87"/>
                      <a:pt x="396" y="87"/>
                    </a:cubicBezTo>
                    <a:cubicBezTo>
                      <a:pt x="335" y="73"/>
                      <a:pt x="279" y="97"/>
                      <a:pt x="279" y="97"/>
                    </a:cubicBezTo>
                    <a:cubicBezTo>
                      <a:pt x="240" y="45"/>
                      <a:pt x="240" y="45"/>
                      <a:pt x="240" y="45"/>
                    </a:cubicBezTo>
                    <a:cubicBezTo>
                      <a:pt x="179" y="93"/>
                      <a:pt x="179" y="93"/>
                      <a:pt x="179" y="93"/>
                    </a:cubicBezTo>
                    <a:cubicBezTo>
                      <a:pt x="201" y="142"/>
                      <a:pt x="201" y="142"/>
                      <a:pt x="201" y="142"/>
                    </a:cubicBezTo>
                    <a:cubicBezTo>
                      <a:pt x="145" y="170"/>
                      <a:pt x="104" y="254"/>
                      <a:pt x="104" y="254"/>
                    </a:cubicBezTo>
                    <a:cubicBezTo>
                      <a:pt x="42" y="237"/>
                      <a:pt x="42" y="237"/>
                      <a:pt x="42" y="237"/>
                    </a:cubicBezTo>
                    <a:cubicBezTo>
                      <a:pt x="0" y="326"/>
                      <a:pt x="0" y="326"/>
                      <a:pt x="0" y="326"/>
                    </a:cubicBezTo>
                    <a:cubicBezTo>
                      <a:pt x="27" y="226"/>
                      <a:pt x="27" y="226"/>
                      <a:pt x="27" y="226"/>
                    </a:cubicBezTo>
                    <a:cubicBezTo>
                      <a:pt x="29" y="220"/>
                      <a:pt x="35" y="217"/>
                      <a:pt x="41" y="218"/>
                    </a:cubicBezTo>
                    <a:cubicBezTo>
                      <a:pt x="97" y="232"/>
                      <a:pt x="97" y="232"/>
                      <a:pt x="97" y="232"/>
                    </a:cubicBezTo>
                    <a:cubicBezTo>
                      <a:pt x="114" y="198"/>
                      <a:pt x="137" y="168"/>
                      <a:pt x="165" y="143"/>
                    </a:cubicBezTo>
                    <a:cubicBezTo>
                      <a:pt x="138" y="93"/>
                      <a:pt x="138" y="93"/>
                      <a:pt x="138" y="93"/>
                    </a:cubicBezTo>
                    <a:cubicBezTo>
                      <a:pt x="135" y="87"/>
                      <a:pt x="136" y="80"/>
                      <a:pt x="142" y="77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7" y="23"/>
                      <a:pt x="244" y="24"/>
                      <a:pt x="247" y="30"/>
                    </a:cubicBezTo>
                    <a:cubicBezTo>
                      <a:pt x="277" y="79"/>
                      <a:pt x="277" y="79"/>
                      <a:pt x="277" y="79"/>
                    </a:cubicBezTo>
                    <a:cubicBezTo>
                      <a:pt x="312" y="67"/>
                      <a:pt x="350" y="62"/>
                      <a:pt x="388" y="64"/>
                    </a:cubicBezTo>
                    <a:cubicBezTo>
                      <a:pt x="404" y="9"/>
                      <a:pt x="404" y="9"/>
                      <a:pt x="404" y="9"/>
                    </a:cubicBezTo>
                    <a:cubicBezTo>
                      <a:pt x="406" y="3"/>
                      <a:pt x="412" y="0"/>
                      <a:pt x="418" y="1"/>
                    </a:cubicBezTo>
                    <a:cubicBezTo>
                      <a:pt x="518" y="28"/>
                      <a:pt x="518" y="28"/>
                      <a:pt x="518" y="28"/>
                    </a:cubicBezTo>
                    <a:cubicBezTo>
                      <a:pt x="524" y="30"/>
                      <a:pt x="528" y="36"/>
                      <a:pt x="526" y="42"/>
                    </a:cubicBezTo>
                    <a:cubicBezTo>
                      <a:pt x="512" y="97"/>
                      <a:pt x="512" y="97"/>
                      <a:pt x="512" y="97"/>
                    </a:cubicBezTo>
                    <a:cubicBezTo>
                      <a:pt x="543" y="113"/>
                      <a:pt x="569" y="133"/>
                      <a:pt x="592" y="156"/>
                    </a:cubicBezTo>
                    <a:close/>
                  </a:path>
                </a:pathLst>
              </a:custGeom>
              <a:solidFill>
                <a:srgbClr val="FFDC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" name="îs1íḓé">
                <a:extLst>
                  <a:ext uri="{FF2B5EF4-FFF2-40B4-BE49-F238E27FC236}">
                    <a16:creationId xmlns:a16="http://schemas.microsoft.com/office/drawing/2014/main" id="{07EB5BAA-2E4A-4173-BD6A-ABE69B86D9E1}"/>
                  </a:ext>
                </a:extLst>
              </p:cNvPr>
              <p:cNvSpPr/>
              <p:nvPr/>
            </p:nvSpPr>
            <p:spPr bwMode="auto">
              <a:xfrm>
                <a:off x="2798763" y="4289425"/>
                <a:ext cx="1358900" cy="1079500"/>
              </a:xfrm>
              <a:custGeom>
                <a:avLst/>
                <a:gdLst>
                  <a:gd name="T0" fmla="*/ 317 w 317"/>
                  <a:gd name="T1" fmla="*/ 0 h 252"/>
                  <a:gd name="T2" fmla="*/ 33 w 317"/>
                  <a:gd name="T3" fmla="*/ 241 h 252"/>
                  <a:gd name="T4" fmla="*/ 0 w 317"/>
                  <a:gd name="T5" fmla="*/ 252 h 252"/>
                  <a:gd name="T6" fmla="*/ 225 w 317"/>
                  <a:gd name="T7" fmla="*/ 10 h 252"/>
                  <a:gd name="T8" fmla="*/ 317 w 317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7" h="252">
                    <a:moveTo>
                      <a:pt x="317" y="0"/>
                    </a:moveTo>
                    <a:cubicBezTo>
                      <a:pt x="317" y="0"/>
                      <a:pt x="203" y="151"/>
                      <a:pt x="33" y="241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52"/>
                      <a:pt x="152" y="176"/>
                      <a:pt x="225" y="10"/>
                    </a:cubicBez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íṣļïdè">
                <a:extLst>
                  <a:ext uri="{FF2B5EF4-FFF2-40B4-BE49-F238E27FC236}">
                    <a16:creationId xmlns:a16="http://schemas.microsoft.com/office/drawing/2014/main" id="{3CCB54E6-8B95-41D5-A213-2D1B1845D5CC}"/>
                  </a:ext>
                </a:extLst>
              </p:cNvPr>
              <p:cNvSpPr/>
              <p:nvPr/>
            </p:nvSpPr>
            <p:spPr bwMode="auto">
              <a:xfrm>
                <a:off x="4076700" y="3306763"/>
                <a:ext cx="1206500" cy="1025525"/>
              </a:xfrm>
              <a:custGeom>
                <a:avLst/>
                <a:gdLst>
                  <a:gd name="T0" fmla="*/ 27 w 281"/>
                  <a:gd name="T1" fmla="*/ 90 h 239"/>
                  <a:gd name="T2" fmla="*/ 87 w 281"/>
                  <a:gd name="T3" fmla="*/ 65 h 239"/>
                  <a:gd name="T4" fmla="*/ 275 w 281"/>
                  <a:gd name="T5" fmla="*/ 0 h 239"/>
                  <a:gd name="T6" fmla="*/ 281 w 281"/>
                  <a:gd name="T7" fmla="*/ 13 h 239"/>
                  <a:gd name="T8" fmla="*/ 119 w 281"/>
                  <a:gd name="T9" fmla="*/ 75 h 239"/>
                  <a:gd name="T10" fmla="*/ 0 w 281"/>
                  <a:gd name="T11" fmla="*/ 239 h 239"/>
                  <a:gd name="T12" fmla="*/ 27 w 281"/>
                  <a:gd name="T13" fmla="*/ 9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1" h="239">
                    <a:moveTo>
                      <a:pt x="27" y="90"/>
                    </a:moveTo>
                    <a:cubicBezTo>
                      <a:pt x="33" y="85"/>
                      <a:pt x="87" y="65"/>
                      <a:pt x="87" y="65"/>
                    </a:cubicBezTo>
                    <a:cubicBezTo>
                      <a:pt x="87" y="65"/>
                      <a:pt x="247" y="45"/>
                      <a:pt x="275" y="0"/>
                    </a:cubicBezTo>
                    <a:cubicBezTo>
                      <a:pt x="281" y="13"/>
                      <a:pt x="281" y="13"/>
                      <a:pt x="281" y="13"/>
                    </a:cubicBezTo>
                    <a:cubicBezTo>
                      <a:pt x="281" y="13"/>
                      <a:pt x="186" y="66"/>
                      <a:pt x="119" y="75"/>
                    </a:cubicBezTo>
                    <a:cubicBezTo>
                      <a:pt x="119" y="75"/>
                      <a:pt x="53" y="223"/>
                      <a:pt x="0" y="239"/>
                    </a:cubicBezTo>
                    <a:lnTo>
                      <a:pt x="27" y="9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îṥļîḋê">
                <a:extLst>
                  <a:ext uri="{FF2B5EF4-FFF2-40B4-BE49-F238E27FC236}">
                    <a16:creationId xmlns:a16="http://schemas.microsoft.com/office/drawing/2014/main" id="{B8A54A2B-0542-4F80-AA96-1C0BD8CBA008}"/>
                  </a:ext>
                </a:extLst>
              </p:cNvPr>
              <p:cNvSpPr/>
              <p:nvPr/>
            </p:nvSpPr>
            <p:spPr bwMode="auto">
              <a:xfrm>
                <a:off x="4330700" y="3641725"/>
                <a:ext cx="188913" cy="449263"/>
              </a:xfrm>
              <a:custGeom>
                <a:avLst/>
                <a:gdLst>
                  <a:gd name="T0" fmla="*/ 11 w 44"/>
                  <a:gd name="T1" fmla="*/ 1 h 105"/>
                  <a:gd name="T2" fmla="*/ 0 w 44"/>
                  <a:gd name="T3" fmla="*/ 105 h 105"/>
                  <a:gd name="T4" fmla="*/ 36 w 44"/>
                  <a:gd name="T5" fmla="*/ 0 h 105"/>
                  <a:gd name="T6" fmla="*/ 11 w 44"/>
                  <a:gd name="T7" fmla="*/ 1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105">
                    <a:moveTo>
                      <a:pt x="11" y="1"/>
                    </a:moveTo>
                    <a:cubicBezTo>
                      <a:pt x="0" y="105"/>
                      <a:pt x="0" y="105"/>
                      <a:pt x="0" y="105"/>
                    </a:cubicBezTo>
                    <a:cubicBezTo>
                      <a:pt x="0" y="105"/>
                      <a:pt x="44" y="54"/>
                      <a:pt x="36" y="0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BABC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šļïdé">
                <a:extLst>
                  <a:ext uri="{FF2B5EF4-FFF2-40B4-BE49-F238E27FC236}">
                    <a16:creationId xmlns:a16="http://schemas.microsoft.com/office/drawing/2014/main" id="{36931DB8-F723-4B80-8840-120021EFF09F}"/>
                  </a:ext>
                </a:extLst>
              </p:cNvPr>
              <p:cNvSpPr/>
              <p:nvPr/>
            </p:nvSpPr>
            <p:spPr bwMode="auto">
              <a:xfrm>
                <a:off x="4419600" y="3657600"/>
                <a:ext cx="69850" cy="657225"/>
              </a:xfrm>
              <a:custGeom>
                <a:avLst/>
                <a:gdLst>
                  <a:gd name="T0" fmla="*/ 0 w 44"/>
                  <a:gd name="T1" fmla="*/ 27 h 414"/>
                  <a:gd name="T2" fmla="*/ 25 w 44"/>
                  <a:gd name="T3" fmla="*/ 68 h 414"/>
                  <a:gd name="T4" fmla="*/ 11 w 44"/>
                  <a:gd name="T5" fmla="*/ 371 h 414"/>
                  <a:gd name="T6" fmla="*/ 36 w 44"/>
                  <a:gd name="T7" fmla="*/ 414 h 414"/>
                  <a:gd name="T8" fmla="*/ 44 w 44"/>
                  <a:gd name="T9" fmla="*/ 371 h 414"/>
                  <a:gd name="T10" fmla="*/ 36 w 44"/>
                  <a:gd name="T11" fmla="*/ 79 h 414"/>
                  <a:gd name="T12" fmla="*/ 41 w 44"/>
                  <a:gd name="T13" fmla="*/ 11 h 414"/>
                  <a:gd name="T14" fmla="*/ 25 w 44"/>
                  <a:gd name="T15" fmla="*/ 0 h 414"/>
                  <a:gd name="T16" fmla="*/ 0 w 44"/>
                  <a:gd name="T17" fmla="*/ 27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14">
                    <a:moveTo>
                      <a:pt x="0" y="27"/>
                    </a:moveTo>
                    <a:lnTo>
                      <a:pt x="25" y="68"/>
                    </a:lnTo>
                    <a:lnTo>
                      <a:pt x="11" y="371"/>
                    </a:lnTo>
                    <a:lnTo>
                      <a:pt x="36" y="414"/>
                    </a:lnTo>
                    <a:lnTo>
                      <a:pt x="44" y="371"/>
                    </a:lnTo>
                    <a:lnTo>
                      <a:pt x="36" y="79"/>
                    </a:lnTo>
                    <a:lnTo>
                      <a:pt x="41" y="11"/>
                    </a:lnTo>
                    <a:lnTo>
                      <a:pt x="25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BD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śḷïḍé">
                <a:extLst>
                  <a:ext uri="{FF2B5EF4-FFF2-40B4-BE49-F238E27FC236}">
                    <a16:creationId xmlns:a16="http://schemas.microsoft.com/office/drawing/2014/main" id="{AF644579-CFC2-4020-AC49-360490F53475}"/>
                  </a:ext>
                </a:extLst>
              </p:cNvPr>
              <p:cNvSpPr/>
              <p:nvPr/>
            </p:nvSpPr>
            <p:spPr bwMode="auto">
              <a:xfrm>
                <a:off x="4338638" y="3486150"/>
                <a:ext cx="201613" cy="279400"/>
              </a:xfrm>
              <a:custGeom>
                <a:avLst/>
                <a:gdLst>
                  <a:gd name="T0" fmla="*/ 0 w 47"/>
                  <a:gd name="T1" fmla="*/ 33 h 65"/>
                  <a:gd name="T2" fmla="*/ 22 w 47"/>
                  <a:gd name="T3" fmla="*/ 65 h 65"/>
                  <a:gd name="T4" fmla="*/ 28 w 47"/>
                  <a:gd name="T5" fmla="*/ 40 h 65"/>
                  <a:gd name="T6" fmla="*/ 37 w 47"/>
                  <a:gd name="T7" fmla="*/ 57 h 65"/>
                  <a:gd name="T8" fmla="*/ 0 w 47"/>
                  <a:gd name="T9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65">
                    <a:moveTo>
                      <a:pt x="0" y="33"/>
                    </a:moveTo>
                    <a:cubicBezTo>
                      <a:pt x="22" y="65"/>
                      <a:pt x="22" y="65"/>
                      <a:pt x="22" y="65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7"/>
                      <a:pt x="47" y="0"/>
                      <a:pt x="0" y="33"/>
                    </a:cubicBezTo>
                    <a:close/>
                  </a:path>
                </a:pathLst>
              </a:custGeom>
              <a:solidFill>
                <a:srgbClr val="E5E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îšľîḓê">
                <a:extLst>
                  <a:ext uri="{FF2B5EF4-FFF2-40B4-BE49-F238E27FC236}">
                    <a16:creationId xmlns:a16="http://schemas.microsoft.com/office/drawing/2014/main" id="{E2B68B1E-5ED3-4088-AD37-26ADB3D19789}"/>
                  </a:ext>
                </a:extLst>
              </p:cNvPr>
              <p:cNvSpPr/>
              <p:nvPr/>
            </p:nvSpPr>
            <p:spPr bwMode="auto">
              <a:xfrm>
                <a:off x="4386263" y="3521075"/>
                <a:ext cx="179388" cy="136525"/>
              </a:xfrm>
              <a:custGeom>
                <a:avLst/>
                <a:gdLst>
                  <a:gd name="T0" fmla="*/ 0 w 113"/>
                  <a:gd name="T1" fmla="*/ 57 h 86"/>
                  <a:gd name="T2" fmla="*/ 46 w 113"/>
                  <a:gd name="T3" fmla="*/ 86 h 86"/>
                  <a:gd name="T4" fmla="*/ 113 w 113"/>
                  <a:gd name="T5" fmla="*/ 46 h 86"/>
                  <a:gd name="T6" fmla="*/ 97 w 113"/>
                  <a:gd name="T7" fmla="*/ 0 h 86"/>
                  <a:gd name="T8" fmla="*/ 0 w 113"/>
                  <a:gd name="T9" fmla="*/ 5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86">
                    <a:moveTo>
                      <a:pt x="0" y="57"/>
                    </a:moveTo>
                    <a:lnTo>
                      <a:pt x="46" y="86"/>
                    </a:lnTo>
                    <a:lnTo>
                      <a:pt x="113" y="46"/>
                    </a:lnTo>
                    <a:lnTo>
                      <a:pt x="97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D3A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íś1îde">
                <a:extLst>
                  <a:ext uri="{FF2B5EF4-FFF2-40B4-BE49-F238E27FC236}">
                    <a16:creationId xmlns:a16="http://schemas.microsoft.com/office/drawing/2014/main" id="{C116A661-FC2A-4CC2-B7EF-3E2490470245}"/>
                  </a:ext>
                </a:extLst>
              </p:cNvPr>
              <p:cNvSpPr/>
              <p:nvPr/>
            </p:nvSpPr>
            <p:spPr bwMode="auto">
              <a:xfrm>
                <a:off x="4471988" y="3328988"/>
                <a:ext cx="282575" cy="388938"/>
              </a:xfrm>
              <a:custGeom>
                <a:avLst/>
                <a:gdLst>
                  <a:gd name="T0" fmla="*/ 4 w 66"/>
                  <a:gd name="T1" fmla="*/ 52 h 91"/>
                  <a:gd name="T2" fmla="*/ 22 w 66"/>
                  <a:gd name="T3" fmla="*/ 13 h 91"/>
                  <a:gd name="T4" fmla="*/ 66 w 66"/>
                  <a:gd name="T5" fmla="*/ 25 h 91"/>
                  <a:gd name="T6" fmla="*/ 54 w 66"/>
                  <a:gd name="T7" fmla="*/ 77 h 91"/>
                  <a:gd name="T8" fmla="*/ 46 w 66"/>
                  <a:gd name="T9" fmla="*/ 68 h 91"/>
                  <a:gd name="T10" fmla="*/ 33 w 66"/>
                  <a:gd name="T11" fmla="*/ 91 h 91"/>
                  <a:gd name="T12" fmla="*/ 4 w 66"/>
                  <a:gd name="T13" fmla="*/ 52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91">
                    <a:moveTo>
                      <a:pt x="4" y="52"/>
                    </a:moveTo>
                    <a:cubicBezTo>
                      <a:pt x="4" y="51"/>
                      <a:pt x="0" y="26"/>
                      <a:pt x="22" y="13"/>
                    </a:cubicBezTo>
                    <a:cubicBezTo>
                      <a:pt x="45" y="0"/>
                      <a:pt x="66" y="25"/>
                      <a:pt x="66" y="25"/>
                    </a:cubicBezTo>
                    <a:cubicBezTo>
                      <a:pt x="54" y="77"/>
                      <a:pt x="54" y="77"/>
                      <a:pt x="54" y="77"/>
                    </a:cubicBezTo>
                    <a:cubicBezTo>
                      <a:pt x="46" y="68"/>
                      <a:pt x="46" y="68"/>
                      <a:pt x="46" y="68"/>
                    </a:cubicBezTo>
                    <a:cubicBezTo>
                      <a:pt x="33" y="91"/>
                      <a:pt x="33" y="91"/>
                      <a:pt x="33" y="91"/>
                    </a:cubicBezTo>
                    <a:cubicBezTo>
                      <a:pt x="33" y="91"/>
                      <a:pt x="10" y="81"/>
                      <a:pt x="4" y="52"/>
                    </a:cubicBezTo>
                    <a:close/>
                  </a:path>
                </a:pathLst>
              </a:custGeom>
              <a:solidFill>
                <a:srgbClr val="E8B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îSlîde">
                <a:extLst>
                  <a:ext uri="{FF2B5EF4-FFF2-40B4-BE49-F238E27FC236}">
                    <a16:creationId xmlns:a16="http://schemas.microsoft.com/office/drawing/2014/main" id="{A7F28EC0-8802-4D64-896C-557BA0298967}"/>
                  </a:ext>
                </a:extLst>
              </p:cNvPr>
              <p:cNvSpPr/>
              <p:nvPr/>
            </p:nvSpPr>
            <p:spPr bwMode="auto">
              <a:xfrm>
                <a:off x="4459288" y="3336925"/>
                <a:ext cx="338138" cy="214313"/>
              </a:xfrm>
              <a:custGeom>
                <a:avLst/>
                <a:gdLst>
                  <a:gd name="T0" fmla="*/ 23 w 79"/>
                  <a:gd name="T1" fmla="*/ 48 h 50"/>
                  <a:gd name="T2" fmla="*/ 32 w 79"/>
                  <a:gd name="T3" fmla="*/ 43 h 50"/>
                  <a:gd name="T4" fmla="*/ 45 w 79"/>
                  <a:gd name="T5" fmla="*/ 35 h 50"/>
                  <a:gd name="T6" fmla="*/ 72 w 79"/>
                  <a:gd name="T7" fmla="*/ 45 h 50"/>
                  <a:gd name="T8" fmla="*/ 72 w 79"/>
                  <a:gd name="T9" fmla="*/ 41 h 50"/>
                  <a:gd name="T10" fmla="*/ 79 w 79"/>
                  <a:gd name="T11" fmla="*/ 39 h 50"/>
                  <a:gd name="T12" fmla="*/ 41 w 79"/>
                  <a:gd name="T13" fmla="*/ 3 h 50"/>
                  <a:gd name="T14" fmla="*/ 7 w 79"/>
                  <a:gd name="T15" fmla="*/ 50 h 50"/>
                  <a:gd name="T16" fmla="*/ 10 w 79"/>
                  <a:gd name="T17" fmla="*/ 48 h 50"/>
                  <a:gd name="T18" fmla="*/ 19 w 79"/>
                  <a:gd name="T19" fmla="*/ 35 h 50"/>
                  <a:gd name="T20" fmla="*/ 23 w 79"/>
                  <a:gd name="T2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50">
                    <a:moveTo>
                      <a:pt x="23" y="48"/>
                    </a:moveTo>
                    <a:cubicBezTo>
                      <a:pt x="32" y="43"/>
                      <a:pt x="32" y="43"/>
                      <a:pt x="32" y="43"/>
                    </a:cubicBezTo>
                    <a:cubicBezTo>
                      <a:pt x="32" y="43"/>
                      <a:pt x="41" y="47"/>
                      <a:pt x="45" y="35"/>
                    </a:cubicBezTo>
                    <a:cubicBezTo>
                      <a:pt x="45" y="35"/>
                      <a:pt x="59" y="48"/>
                      <a:pt x="72" y="45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9" y="39"/>
                      <a:pt x="79" y="39"/>
                      <a:pt x="79" y="39"/>
                    </a:cubicBezTo>
                    <a:cubicBezTo>
                      <a:pt x="79" y="39"/>
                      <a:pt x="70" y="0"/>
                      <a:pt x="41" y="3"/>
                    </a:cubicBezTo>
                    <a:cubicBezTo>
                      <a:pt x="41" y="3"/>
                      <a:pt x="0" y="2"/>
                      <a:pt x="7" y="50"/>
                    </a:cubicBez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35"/>
                      <a:pt x="19" y="35"/>
                    </a:cubicBezTo>
                    <a:cubicBezTo>
                      <a:pt x="29" y="35"/>
                      <a:pt x="23" y="48"/>
                      <a:pt x="23" y="48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ïṣḻide">
                <a:extLst>
                  <a:ext uri="{FF2B5EF4-FFF2-40B4-BE49-F238E27FC236}">
                    <a16:creationId xmlns:a16="http://schemas.microsoft.com/office/drawing/2014/main" id="{C920FC18-01E7-4BD9-803B-2FFDAC9862D4}"/>
                  </a:ext>
                </a:extLst>
              </p:cNvPr>
              <p:cNvSpPr/>
              <p:nvPr/>
            </p:nvSpPr>
            <p:spPr bwMode="auto">
              <a:xfrm>
                <a:off x="3763963" y="3354388"/>
                <a:ext cx="1728788" cy="977900"/>
              </a:xfrm>
              <a:custGeom>
                <a:avLst/>
                <a:gdLst>
                  <a:gd name="T0" fmla="*/ 100 w 403"/>
                  <a:gd name="T1" fmla="*/ 79 h 228"/>
                  <a:gd name="T2" fmla="*/ 316 w 403"/>
                  <a:gd name="T3" fmla="*/ 46 h 228"/>
                  <a:gd name="T4" fmla="*/ 316 w 403"/>
                  <a:gd name="T5" fmla="*/ 46 h 228"/>
                  <a:gd name="T6" fmla="*/ 312 w 403"/>
                  <a:gd name="T7" fmla="*/ 62 h 228"/>
                  <a:gd name="T8" fmla="*/ 119 w 403"/>
                  <a:gd name="T9" fmla="*/ 116 h 228"/>
                  <a:gd name="T10" fmla="*/ 73 w 403"/>
                  <a:gd name="T11" fmla="*/ 228 h 228"/>
                  <a:gd name="T12" fmla="*/ 0 w 403"/>
                  <a:gd name="T13" fmla="*/ 195 h 228"/>
                  <a:gd name="T14" fmla="*/ 100 w 403"/>
                  <a:gd name="T15" fmla="*/ 79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3" h="228">
                    <a:moveTo>
                      <a:pt x="100" y="79"/>
                    </a:moveTo>
                    <a:cubicBezTo>
                      <a:pt x="100" y="79"/>
                      <a:pt x="229" y="92"/>
                      <a:pt x="316" y="46"/>
                    </a:cubicBezTo>
                    <a:cubicBezTo>
                      <a:pt x="403" y="0"/>
                      <a:pt x="316" y="46"/>
                      <a:pt x="316" y="46"/>
                    </a:cubicBezTo>
                    <a:cubicBezTo>
                      <a:pt x="312" y="62"/>
                      <a:pt x="312" y="62"/>
                      <a:pt x="312" y="62"/>
                    </a:cubicBezTo>
                    <a:cubicBezTo>
                      <a:pt x="312" y="62"/>
                      <a:pt x="187" y="106"/>
                      <a:pt x="119" y="116"/>
                    </a:cubicBezTo>
                    <a:cubicBezTo>
                      <a:pt x="73" y="228"/>
                      <a:pt x="73" y="228"/>
                      <a:pt x="73" y="228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100" y="79"/>
                    </a:ln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iṧ1îḑé">
                <a:extLst>
                  <a:ext uri="{FF2B5EF4-FFF2-40B4-BE49-F238E27FC236}">
                    <a16:creationId xmlns:a16="http://schemas.microsoft.com/office/drawing/2014/main" id="{788AF1D8-82BC-4484-96DD-A750F4CD0BBC}"/>
                  </a:ext>
                </a:extLst>
              </p:cNvPr>
              <p:cNvSpPr/>
              <p:nvPr/>
            </p:nvSpPr>
            <p:spPr bwMode="auto">
              <a:xfrm>
                <a:off x="3656013" y="4189413"/>
                <a:ext cx="798513" cy="879475"/>
              </a:xfrm>
              <a:custGeom>
                <a:avLst/>
                <a:gdLst>
                  <a:gd name="T0" fmla="*/ 25 w 186"/>
                  <a:gd name="T1" fmla="*/ 0 h 205"/>
                  <a:gd name="T2" fmla="*/ 25 w 186"/>
                  <a:gd name="T3" fmla="*/ 67 h 205"/>
                  <a:gd name="T4" fmla="*/ 141 w 186"/>
                  <a:gd name="T5" fmla="*/ 72 h 205"/>
                  <a:gd name="T6" fmla="*/ 47 w 186"/>
                  <a:gd name="T7" fmla="*/ 205 h 205"/>
                  <a:gd name="T8" fmla="*/ 61 w 186"/>
                  <a:gd name="T9" fmla="*/ 205 h 205"/>
                  <a:gd name="T10" fmla="*/ 186 w 186"/>
                  <a:gd name="T11" fmla="*/ 57 h 205"/>
                  <a:gd name="T12" fmla="*/ 25 w 186"/>
                  <a:gd name="T13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205">
                    <a:moveTo>
                      <a:pt x="25" y="0"/>
                    </a:moveTo>
                    <a:cubicBezTo>
                      <a:pt x="25" y="0"/>
                      <a:pt x="0" y="43"/>
                      <a:pt x="25" y="67"/>
                    </a:cubicBezTo>
                    <a:cubicBezTo>
                      <a:pt x="50" y="91"/>
                      <a:pt x="141" y="72"/>
                      <a:pt x="141" y="72"/>
                    </a:cubicBezTo>
                    <a:cubicBezTo>
                      <a:pt x="47" y="205"/>
                      <a:pt x="47" y="205"/>
                      <a:pt x="47" y="205"/>
                    </a:cubicBezTo>
                    <a:cubicBezTo>
                      <a:pt x="61" y="205"/>
                      <a:pt x="61" y="205"/>
                      <a:pt x="61" y="205"/>
                    </a:cubicBezTo>
                    <a:cubicBezTo>
                      <a:pt x="186" y="57"/>
                      <a:pt x="186" y="57"/>
                      <a:pt x="186" y="57"/>
                    </a:cubicBez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ïŝ1ïdè">
                <a:extLst>
                  <a:ext uri="{FF2B5EF4-FFF2-40B4-BE49-F238E27FC236}">
                    <a16:creationId xmlns:a16="http://schemas.microsoft.com/office/drawing/2014/main" id="{3B4CC49B-32F6-4924-B407-BF082CCE4FFC}"/>
                  </a:ext>
                </a:extLst>
              </p:cNvPr>
              <p:cNvSpPr/>
              <p:nvPr/>
            </p:nvSpPr>
            <p:spPr bwMode="auto">
              <a:xfrm>
                <a:off x="3857625" y="5068888"/>
                <a:ext cx="254000" cy="80963"/>
              </a:xfrm>
              <a:custGeom>
                <a:avLst/>
                <a:gdLst>
                  <a:gd name="T0" fmla="*/ 0 w 160"/>
                  <a:gd name="T1" fmla="*/ 0 h 51"/>
                  <a:gd name="T2" fmla="*/ 0 w 160"/>
                  <a:gd name="T3" fmla="*/ 51 h 51"/>
                  <a:gd name="T4" fmla="*/ 160 w 160"/>
                  <a:gd name="T5" fmla="*/ 27 h 51"/>
                  <a:gd name="T6" fmla="*/ 38 w 160"/>
                  <a:gd name="T7" fmla="*/ 0 h 51"/>
                  <a:gd name="T8" fmla="*/ 0 w 160"/>
                  <a:gd name="T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51">
                    <a:moveTo>
                      <a:pt x="0" y="0"/>
                    </a:moveTo>
                    <a:lnTo>
                      <a:pt x="0" y="51"/>
                    </a:lnTo>
                    <a:lnTo>
                      <a:pt x="160" y="27"/>
                    </a:lnTo>
                    <a:lnTo>
                      <a:pt x="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işḻîdê">
                <a:extLst>
                  <a:ext uri="{FF2B5EF4-FFF2-40B4-BE49-F238E27FC236}">
                    <a16:creationId xmlns:a16="http://schemas.microsoft.com/office/drawing/2014/main" id="{C0D20E85-DDEE-47A4-B6E1-E09D19CE04C9}"/>
                  </a:ext>
                </a:extLst>
              </p:cNvPr>
              <p:cNvSpPr/>
              <p:nvPr/>
            </p:nvSpPr>
            <p:spPr bwMode="auto">
              <a:xfrm>
                <a:off x="2728913" y="5321300"/>
                <a:ext cx="314325" cy="103188"/>
              </a:xfrm>
              <a:custGeom>
                <a:avLst/>
                <a:gdLst>
                  <a:gd name="T0" fmla="*/ 49 w 73"/>
                  <a:gd name="T1" fmla="*/ 0 h 24"/>
                  <a:gd name="T2" fmla="*/ 73 w 73"/>
                  <a:gd name="T3" fmla="*/ 11 h 24"/>
                  <a:gd name="T4" fmla="*/ 16 w 73"/>
                  <a:gd name="T5" fmla="*/ 24 h 24"/>
                  <a:gd name="T6" fmla="*/ 49 w 73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4">
                    <a:moveTo>
                      <a:pt x="49" y="0"/>
                    </a:moveTo>
                    <a:cubicBezTo>
                      <a:pt x="49" y="0"/>
                      <a:pt x="52" y="10"/>
                      <a:pt x="73" y="11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0" y="7"/>
                      <a:pt x="49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ïsḷîḍê">
                <a:extLst>
                  <a:ext uri="{FF2B5EF4-FFF2-40B4-BE49-F238E27FC236}">
                    <a16:creationId xmlns:a16="http://schemas.microsoft.com/office/drawing/2014/main" id="{26BD5DA7-39D3-4265-B040-3284A63780AC}"/>
                  </a:ext>
                </a:extLst>
              </p:cNvPr>
              <p:cNvSpPr/>
              <p:nvPr/>
            </p:nvSpPr>
            <p:spPr bwMode="auto">
              <a:xfrm>
                <a:off x="5253038" y="3084513"/>
                <a:ext cx="90488" cy="277813"/>
              </a:xfrm>
              <a:custGeom>
                <a:avLst/>
                <a:gdLst>
                  <a:gd name="T0" fmla="*/ 7 w 21"/>
                  <a:gd name="T1" fmla="*/ 65 h 65"/>
                  <a:gd name="T2" fmla="*/ 1 w 21"/>
                  <a:gd name="T3" fmla="*/ 52 h 65"/>
                  <a:gd name="T4" fmla="*/ 1 w 21"/>
                  <a:gd name="T5" fmla="*/ 0 h 65"/>
                  <a:gd name="T6" fmla="*/ 7 w 21"/>
                  <a:gd name="T7" fmla="*/ 33 h 65"/>
                  <a:gd name="T8" fmla="*/ 7 w 21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5">
                    <a:moveTo>
                      <a:pt x="7" y="65"/>
                    </a:moveTo>
                    <a:cubicBezTo>
                      <a:pt x="7" y="65"/>
                      <a:pt x="2" y="63"/>
                      <a:pt x="1" y="52"/>
                    </a:cubicBezTo>
                    <a:cubicBezTo>
                      <a:pt x="0" y="40"/>
                      <a:pt x="1" y="0"/>
                      <a:pt x="1" y="0"/>
                    </a:cubicBezTo>
                    <a:cubicBezTo>
                      <a:pt x="1" y="0"/>
                      <a:pt x="6" y="17"/>
                      <a:pt x="7" y="33"/>
                    </a:cubicBezTo>
                    <a:cubicBezTo>
                      <a:pt x="9" y="48"/>
                      <a:pt x="21" y="58"/>
                      <a:pt x="7" y="65"/>
                    </a:cubicBezTo>
                    <a:close/>
                  </a:path>
                </a:pathLst>
              </a:custGeom>
              <a:solidFill>
                <a:srgbClr val="D3A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islîďê">
                <a:extLst>
                  <a:ext uri="{FF2B5EF4-FFF2-40B4-BE49-F238E27FC236}">
                    <a16:creationId xmlns:a16="http://schemas.microsoft.com/office/drawing/2014/main" id="{EE802A14-A02B-4B28-8B6E-EEF209B712ED}"/>
                  </a:ext>
                </a:extLst>
              </p:cNvPr>
              <p:cNvSpPr/>
              <p:nvPr/>
            </p:nvSpPr>
            <p:spPr bwMode="auto">
              <a:xfrm>
                <a:off x="5064125" y="3482975"/>
                <a:ext cx="176213" cy="201613"/>
              </a:xfrm>
              <a:custGeom>
                <a:avLst/>
                <a:gdLst>
                  <a:gd name="T0" fmla="*/ 12 w 41"/>
                  <a:gd name="T1" fmla="*/ 37 h 47"/>
                  <a:gd name="T2" fmla="*/ 2 w 41"/>
                  <a:gd name="T3" fmla="*/ 25 h 47"/>
                  <a:gd name="T4" fmla="*/ 32 w 41"/>
                  <a:gd name="T5" fmla="*/ 0 h 47"/>
                  <a:gd name="T6" fmla="*/ 25 w 41"/>
                  <a:gd name="T7" fmla="*/ 9 h 47"/>
                  <a:gd name="T8" fmla="*/ 28 w 41"/>
                  <a:gd name="T9" fmla="*/ 14 h 47"/>
                  <a:gd name="T10" fmla="*/ 12 w 41"/>
                  <a:gd name="T11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7">
                    <a:moveTo>
                      <a:pt x="12" y="37"/>
                    </a:moveTo>
                    <a:cubicBezTo>
                      <a:pt x="12" y="37"/>
                      <a:pt x="0" y="37"/>
                      <a:pt x="2" y="25"/>
                    </a:cubicBezTo>
                    <a:cubicBezTo>
                      <a:pt x="5" y="13"/>
                      <a:pt x="32" y="0"/>
                      <a:pt x="32" y="0"/>
                    </a:cubicBezTo>
                    <a:cubicBezTo>
                      <a:pt x="32" y="0"/>
                      <a:pt x="41" y="2"/>
                      <a:pt x="25" y="9"/>
                    </a:cubicBezTo>
                    <a:cubicBezTo>
                      <a:pt x="25" y="9"/>
                      <a:pt x="29" y="10"/>
                      <a:pt x="28" y="14"/>
                    </a:cubicBezTo>
                    <a:cubicBezTo>
                      <a:pt x="26" y="18"/>
                      <a:pt x="33" y="47"/>
                      <a:pt x="12" y="37"/>
                    </a:cubicBezTo>
                    <a:close/>
                  </a:path>
                </a:pathLst>
              </a:custGeom>
              <a:solidFill>
                <a:srgbClr val="E8B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ïṩḻiḍê">
                <a:extLst>
                  <a:ext uri="{FF2B5EF4-FFF2-40B4-BE49-F238E27FC236}">
                    <a16:creationId xmlns:a16="http://schemas.microsoft.com/office/drawing/2014/main" id="{BF734BF8-25D6-4DE9-ACBE-9BAABB4E797D}"/>
                  </a:ext>
                </a:extLst>
              </p:cNvPr>
              <p:cNvSpPr/>
              <p:nvPr/>
            </p:nvSpPr>
            <p:spPr bwMode="auto">
              <a:xfrm>
                <a:off x="9101138" y="2530475"/>
                <a:ext cx="314325" cy="368300"/>
              </a:xfrm>
              <a:custGeom>
                <a:avLst/>
                <a:gdLst>
                  <a:gd name="T0" fmla="*/ 54 w 73"/>
                  <a:gd name="T1" fmla="*/ 66 h 86"/>
                  <a:gd name="T2" fmla="*/ 63 w 73"/>
                  <a:gd name="T3" fmla="*/ 24 h 86"/>
                  <a:gd name="T4" fmla="*/ 21 w 73"/>
                  <a:gd name="T5" fmla="*/ 8 h 86"/>
                  <a:gd name="T6" fmla="*/ 0 w 73"/>
                  <a:gd name="T7" fmla="*/ 56 h 86"/>
                  <a:gd name="T8" fmla="*/ 11 w 73"/>
                  <a:gd name="T9" fmla="*/ 53 h 86"/>
                  <a:gd name="T10" fmla="*/ 8 w 73"/>
                  <a:gd name="T11" fmla="*/ 80 h 86"/>
                  <a:gd name="T12" fmla="*/ 54 w 73"/>
                  <a:gd name="T13" fmla="*/ 6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86">
                    <a:moveTo>
                      <a:pt x="54" y="66"/>
                    </a:moveTo>
                    <a:cubicBezTo>
                      <a:pt x="55" y="65"/>
                      <a:pt x="73" y="48"/>
                      <a:pt x="63" y="24"/>
                    </a:cubicBezTo>
                    <a:cubicBezTo>
                      <a:pt x="53" y="0"/>
                      <a:pt x="21" y="8"/>
                      <a:pt x="21" y="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8" y="80"/>
                      <a:pt x="32" y="86"/>
                      <a:pt x="54" y="66"/>
                    </a:cubicBezTo>
                    <a:close/>
                  </a:path>
                </a:pathLst>
              </a:custGeom>
              <a:solidFill>
                <a:srgbClr val="E8B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ïṧḷîḓè">
                <a:extLst>
                  <a:ext uri="{FF2B5EF4-FFF2-40B4-BE49-F238E27FC236}">
                    <a16:creationId xmlns:a16="http://schemas.microsoft.com/office/drawing/2014/main" id="{F82884F8-09D8-414D-95B7-D39F23743344}"/>
                  </a:ext>
                </a:extLst>
              </p:cNvPr>
              <p:cNvSpPr/>
              <p:nvPr/>
            </p:nvSpPr>
            <p:spPr bwMode="auto">
              <a:xfrm>
                <a:off x="9148763" y="2525713"/>
                <a:ext cx="334963" cy="287338"/>
              </a:xfrm>
              <a:custGeom>
                <a:avLst/>
                <a:gdLst>
                  <a:gd name="T0" fmla="*/ 32 w 78"/>
                  <a:gd name="T1" fmla="*/ 56 h 67"/>
                  <a:gd name="T2" fmla="*/ 27 w 78"/>
                  <a:gd name="T3" fmla="*/ 46 h 67"/>
                  <a:gd name="T4" fmla="*/ 23 w 78"/>
                  <a:gd name="T5" fmla="*/ 32 h 67"/>
                  <a:gd name="T6" fmla="*/ 7 w 78"/>
                  <a:gd name="T7" fmla="*/ 19 h 67"/>
                  <a:gd name="T8" fmla="*/ 3 w 78"/>
                  <a:gd name="T9" fmla="*/ 7 h 67"/>
                  <a:gd name="T10" fmla="*/ 22 w 78"/>
                  <a:gd name="T11" fmla="*/ 7 h 67"/>
                  <a:gd name="T12" fmla="*/ 45 w 78"/>
                  <a:gd name="T13" fmla="*/ 9 h 67"/>
                  <a:gd name="T14" fmla="*/ 43 w 78"/>
                  <a:gd name="T15" fmla="*/ 67 h 67"/>
                  <a:gd name="T16" fmla="*/ 42 w 78"/>
                  <a:gd name="T17" fmla="*/ 63 h 67"/>
                  <a:gd name="T18" fmla="*/ 43 w 78"/>
                  <a:gd name="T19" fmla="*/ 48 h 67"/>
                  <a:gd name="T20" fmla="*/ 32 w 78"/>
                  <a:gd name="T21" fmla="*/ 5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67">
                    <a:moveTo>
                      <a:pt x="32" y="56"/>
                    </a:moveTo>
                    <a:cubicBezTo>
                      <a:pt x="27" y="46"/>
                      <a:pt x="27" y="46"/>
                      <a:pt x="27" y="46"/>
                    </a:cubicBezTo>
                    <a:cubicBezTo>
                      <a:pt x="27" y="46"/>
                      <a:pt x="18" y="44"/>
                      <a:pt x="23" y="32"/>
                    </a:cubicBezTo>
                    <a:cubicBezTo>
                      <a:pt x="23" y="32"/>
                      <a:pt x="26" y="14"/>
                      <a:pt x="7" y="19"/>
                    </a:cubicBezTo>
                    <a:cubicBezTo>
                      <a:pt x="7" y="19"/>
                      <a:pt x="0" y="10"/>
                      <a:pt x="3" y="7"/>
                    </a:cubicBezTo>
                    <a:cubicBezTo>
                      <a:pt x="9" y="0"/>
                      <a:pt x="22" y="7"/>
                      <a:pt x="22" y="7"/>
                    </a:cubicBezTo>
                    <a:cubicBezTo>
                      <a:pt x="22" y="7"/>
                      <a:pt x="37" y="0"/>
                      <a:pt x="45" y="9"/>
                    </a:cubicBezTo>
                    <a:cubicBezTo>
                      <a:pt x="45" y="9"/>
                      <a:pt x="78" y="33"/>
                      <a:pt x="43" y="67"/>
                    </a:cubicBezTo>
                    <a:cubicBezTo>
                      <a:pt x="42" y="63"/>
                      <a:pt x="42" y="63"/>
                      <a:pt x="42" y="63"/>
                    </a:cubicBezTo>
                    <a:cubicBezTo>
                      <a:pt x="42" y="63"/>
                      <a:pt x="50" y="54"/>
                      <a:pt x="43" y="48"/>
                    </a:cubicBezTo>
                    <a:cubicBezTo>
                      <a:pt x="35" y="42"/>
                      <a:pt x="32" y="56"/>
                      <a:pt x="32" y="56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ïŝḻiḑe">
                <a:extLst>
                  <a:ext uri="{FF2B5EF4-FFF2-40B4-BE49-F238E27FC236}">
                    <a16:creationId xmlns:a16="http://schemas.microsoft.com/office/drawing/2014/main" id="{2BC0930A-C386-442B-9887-08636DD475C0}"/>
                  </a:ext>
                </a:extLst>
              </p:cNvPr>
              <p:cNvSpPr/>
              <p:nvPr/>
            </p:nvSpPr>
            <p:spPr bwMode="auto">
              <a:xfrm>
                <a:off x="9244013" y="2813050"/>
                <a:ext cx="88900" cy="65088"/>
              </a:xfrm>
              <a:custGeom>
                <a:avLst/>
                <a:gdLst>
                  <a:gd name="T0" fmla="*/ 21 w 21"/>
                  <a:gd name="T1" fmla="*/ 0 h 15"/>
                  <a:gd name="T2" fmla="*/ 19 w 21"/>
                  <a:gd name="T3" fmla="*/ 15 h 15"/>
                  <a:gd name="T4" fmla="*/ 0 w 21"/>
                  <a:gd name="T5" fmla="*/ 15 h 15"/>
                  <a:gd name="T6" fmla="*/ 21 w 21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5">
                    <a:moveTo>
                      <a:pt x="21" y="0"/>
                    </a:moveTo>
                    <a:cubicBezTo>
                      <a:pt x="19" y="15"/>
                      <a:pt x="19" y="15"/>
                      <a:pt x="19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10" y="0"/>
                      <a:pt x="21" y="0"/>
                    </a:cubicBezTo>
                    <a:close/>
                  </a:path>
                </a:pathLst>
              </a:custGeom>
              <a:solidFill>
                <a:srgbClr val="D3A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iSļiḍê">
                <a:extLst>
                  <a:ext uri="{FF2B5EF4-FFF2-40B4-BE49-F238E27FC236}">
                    <a16:creationId xmlns:a16="http://schemas.microsoft.com/office/drawing/2014/main" id="{841ED473-4C72-4185-937D-4C81AA2D6326}"/>
                  </a:ext>
                </a:extLst>
              </p:cNvPr>
              <p:cNvSpPr/>
              <p:nvPr/>
            </p:nvSpPr>
            <p:spPr bwMode="auto">
              <a:xfrm>
                <a:off x="9204325" y="2822575"/>
                <a:ext cx="150813" cy="111125"/>
              </a:xfrm>
              <a:custGeom>
                <a:avLst/>
                <a:gdLst>
                  <a:gd name="T0" fmla="*/ 0 w 35"/>
                  <a:gd name="T1" fmla="*/ 8 h 26"/>
                  <a:gd name="T2" fmla="*/ 35 w 35"/>
                  <a:gd name="T3" fmla="*/ 6 h 26"/>
                  <a:gd name="T4" fmla="*/ 28 w 35"/>
                  <a:gd name="T5" fmla="*/ 26 h 26"/>
                  <a:gd name="T6" fmla="*/ 0 w 35"/>
                  <a:gd name="T7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26">
                    <a:moveTo>
                      <a:pt x="0" y="8"/>
                    </a:moveTo>
                    <a:cubicBezTo>
                      <a:pt x="0" y="8"/>
                      <a:pt x="21" y="0"/>
                      <a:pt x="35" y="6"/>
                    </a:cubicBezTo>
                    <a:cubicBezTo>
                      <a:pt x="28" y="26"/>
                      <a:pt x="28" y="26"/>
                      <a:pt x="28" y="26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5E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6" name="íṥľiḍè">
                <a:extLst>
                  <a:ext uri="{FF2B5EF4-FFF2-40B4-BE49-F238E27FC236}">
                    <a16:creationId xmlns:a16="http://schemas.microsoft.com/office/drawing/2014/main" id="{3EC4093A-55D0-4016-AAD1-2D345A158DE1}"/>
                  </a:ext>
                </a:extLst>
              </p:cNvPr>
              <p:cNvSpPr/>
              <p:nvPr/>
            </p:nvSpPr>
            <p:spPr bwMode="auto">
              <a:xfrm>
                <a:off x="8148638" y="3084513"/>
                <a:ext cx="982663" cy="303213"/>
              </a:xfrm>
              <a:custGeom>
                <a:avLst/>
                <a:gdLst>
                  <a:gd name="T0" fmla="*/ 229 w 229"/>
                  <a:gd name="T1" fmla="*/ 0 h 71"/>
                  <a:gd name="T2" fmla="*/ 0 w 229"/>
                  <a:gd name="T3" fmla="*/ 61 h 71"/>
                  <a:gd name="T4" fmla="*/ 9 w 229"/>
                  <a:gd name="T5" fmla="*/ 71 h 71"/>
                  <a:gd name="T6" fmla="*/ 222 w 229"/>
                  <a:gd name="T7" fmla="*/ 33 h 71"/>
                  <a:gd name="T8" fmla="*/ 229 w 229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9" h="71">
                    <a:moveTo>
                      <a:pt x="229" y="0"/>
                    </a:moveTo>
                    <a:cubicBezTo>
                      <a:pt x="229" y="0"/>
                      <a:pt x="39" y="63"/>
                      <a:pt x="0" y="61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9" y="71"/>
                      <a:pt x="194" y="44"/>
                      <a:pt x="222" y="33"/>
                    </a:cubicBez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7" name="í$ḷídé">
                <a:extLst>
                  <a:ext uri="{FF2B5EF4-FFF2-40B4-BE49-F238E27FC236}">
                    <a16:creationId xmlns:a16="http://schemas.microsoft.com/office/drawing/2014/main" id="{21CE2321-1B04-4D49-8C9E-E0283F4A17C6}"/>
                  </a:ext>
                </a:extLst>
              </p:cNvPr>
              <p:cNvSpPr/>
              <p:nvPr/>
            </p:nvSpPr>
            <p:spPr bwMode="auto">
              <a:xfrm>
                <a:off x="7424738" y="2835275"/>
                <a:ext cx="1930400" cy="1724025"/>
              </a:xfrm>
              <a:custGeom>
                <a:avLst/>
                <a:gdLst>
                  <a:gd name="T0" fmla="*/ 383 w 450"/>
                  <a:gd name="T1" fmla="*/ 3 h 402"/>
                  <a:gd name="T2" fmla="*/ 450 w 450"/>
                  <a:gd name="T3" fmla="*/ 22 h 402"/>
                  <a:gd name="T4" fmla="*/ 336 w 450"/>
                  <a:gd name="T5" fmla="*/ 230 h 402"/>
                  <a:gd name="T6" fmla="*/ 42 w 450"/>
                  <a:gd name="T7" fmla="*/ 395 h 402"/>
                  <a:gd name="T8" fmla="*/ 0 w 450"/>
                  <a:gd name="T9" fmla="*/ 395 h 402"/>
                  <a:gd name="T10" fmla="*/ 36 w 450"/>
                  <a:gd name="T11" fmla="*/ 383 h 402"/>
                  <a:gd name="T12" fmla="*/ 293 w 450"/>
                  <a:gd name="T13" fmla="*/ 188 h 402"/>
                  <a:gd name="T14" fmla="*/ 383 w 450"/>
                  <a:gd name="T15" fmla="*/ 3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0" h="402">
                    <a:moveTo>
                      <a:pt x="383" y="3"/>
                    </a:moveTo>
                    <a:cubicBezTo>
                      <a:pt x="383" y="3"/>
                      <a:pt x="432" y="0"/>
                      <a:pt x="450" y="22"/>
                    </a:cubicBezTo>
                    <a:cubicBezTo>
                      <a:pt x="450" y="22"/>
                      <a:pt x="436" y="190"/>
                      <a:pt x="336" y="230"/>
                    </a:cubicBezTo>
                    <a:cubicBezTo>
                      <a:pt x="336" y="230"/>
                      <a:pt x="90" y="328"/>
                      <a:pt x="42" y="395"/>
                    </a:cubicBezTo>
                    <a:cubicBezTo>
                      <a:pt x="42" y="395"/>
                      <a:pt x="21" y="402"/>
                      <a:pt x="0" y="395"/>
                    </a:cubicBezTo>
                    <a:cubicBezTo>
                      <a:pt x="36" y="383"/>
                      <a:pt x="36" y="383"/>
                      <a:pt x="36" y="383"/>
                    </a:cubicBezTo>
                    <a:cubicBezTo>
                      <a:pt x="36" y="383"/>
                      <a:pt x="122" y="255"/>
                      <a:pt x="293" y="188"/>
                    </a:cubicBezTo>
                    <a:cubicBezTo>
                      <a:pt x="293" y="188"/>
                      <a:pt x="375" y="93"/>
                      <a:pt x="383" y="3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8" name="íṧļïďè">
                <a:extLst>
                  <a:ext uri="{FF2B5EF4-FFF2-40B4-BE49-F238E27FC236}">
                    <a16:creationId xmlns:a16="http://schemas.microsoft.com/office/drawing/2014/main" id="{95925532-CAEE-4752-B2DD-E9C88CA9BBE1}"/>
                  </a:ext>
                </a:extLst>
              </p:cNvPr>
              <p:cNvSpPr/>
              <p:nvPr/>
            </p:nvSpPr>
            <p:spPr bwMode="auto">
              <a:xfrm>
                <a:off x="8007350" y="2847975"/>
                <a:ext cx="1339850" cy="1616075"/>
              </a:xfrm>
              <a:custGeom>
                <a:avLst/>
                <a:gdLst>
                  <a:gd name="T0" fmla="*/ 247 w 312"/>
                  <a:gd name="T1" fmla="*/ 0 h 377"/>
                  <a:gd name="T2" fmla="*/ 0 w 312"/>
                  <a:gd name="T3" fmla="*/ 101 h 377"/>
                  <a:gd name="T4" fmla="*/ 0 w 312"/>
                  <a:gd name="T5" fmla="*/ 112 h 377"/>
                  <a:gd name="T6" fmla="*/ 239 w 312"/>
                  <a:gd name="T7" fmla="*/ 40 h 377"/>
                  <a:gd name="T8" fmla="*/ 174 w 312"/>
                  <a:gd name="T9" fmla="*/ 166 h 377"/>
                  <a:gd name="T10" fmla="*/ 71 w 312"/>
                  <a:gd name="T11" fmla="*/ 281 h 377"/>
                  <a:gd name="T12" fmla="*/ 242 w 312"/>
                  <a:gd name="T13" fmla="*/ 357 h 377"/>
                  <a:gd name="T14" fmla="*/ 214 w 312"/>
                  <a:gd name="T15" fmla="*/ 370 h 377"/>
                  <a:gd name="T16" fmla="*/ 264 w 312"/>
                  <a:gd name="T17" fmla="*/ 357 h 377"/>
                  <a:gd name="T18" fmla="*/ 132 w 312"/>
                  <a:gd name="T19" fmla="*/ 290 h 377"/>
                  <a:gd name="T20" fmla="*/ 232 w 312"/>
                  <a:gd name="T21" fmla="*/ 193 h 377"/>
                  <a:gd name="T22" fmla="*/ 247 w 312"/>
                  <a:gd name="T23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77">
                    <a:moveTo>
                      <a:pt x="247" y="0"/>
                    </a:moveTo>
                    <a:cubicBezTo>
                      <a:pt x="247" y="0"/>
                      <a:pt x="92" y="49"/>
                      <a:pt x="0" y="101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166" y="34"/>
                      <a:pt x="239" y="40"/>
                    </a:cubicBezTo>
                    <a:cubicBezTo>
                      <a:pt x="174" y="166"/>
                      <a:pt x="174" y="166"/>
                      <a:pt x="174" y="166"/>
                    </a:cubicBezTo>
                    <a:cubicBezTo>
                      <a:pt x="71" y="281"/>
                      <a:pt x="71" y="281"/>
                      <a:pt x="71" y="281"/>
                    </a:cubicBezTo>
                    <a:cubicBezTo>
                      <a:pt x="242" y="357"/>
                      <a:pt x="242" y="357"/>
                      <a:pt x="242" y="357"/>
                    </a:cubicBezTo>
                    <a:cubicBezTo>
                      <a:pt x="242" y="357"/>
                      <a:pt x="236" y="366"/>
                      <a:pt x="214" y="370"/>
                    </a:cubicBezTo>
                    <a:cubicBezTo>
                      <a:pt x="214" y="370"/>
                      <a:pt x="240" y="377"/>
                      <a:pt x="264" y="357"/>
                    </a:cubicBezTo>
                    <a:cubicBezTo>
                      <a:pt x="132" y="290"/>
                      <a:pt x="132" y="290"/>
                      <a:pt x="132" y="290"/>
                    </a:cubicBezTo>
                    <a:cubicBezTo>
                      <a:pt x="132" y="290"/>
                      <a:pt x="219" y="211"/>
                      <a:pt x="232" y="193"/>
                    </a:cubicBezTo>
                    <a:cubicBezTo>
                      <a:pt x="246" y="174"/>
                      <a:pt x="312" y="41"/>
                      <a:pt x="247" y="0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9" name="i$ľíḑé">
                <a:extLst>
                  <a:ext uri="{FF2B5EF4-FFF2-40B4-BE49-F238E27FC236}">
                    <a16:creationId xmlns:a16="http://schemas.microsoft.com/office/drawing/2014/main" id="{5215A2DD-8C80-4596-84CF-136B6C521046}"/>
                  </a:ext>
                </a:extLst>
              </p:cNvPr>
              <p:cNvSpPr/>
              <p:nvPr/>
            </p:nvSpPr>
            <p:spPr bwMode="auto">
              <a:xfrm>
                <a:off x="7853363" y="3213100"/>
                <a:ext cx="179388" cy="209550"/>
              </a:xfrm>
              <a:custGeom>
                <a:avLst/>
                <a:gdLst>
                  <a:gd name="T0" fmla="*/ 42 w 42"/>
                  <a:gd name="T1" fmla="*/ 24 h 49"/>
                  <a:gd name="T2" fmla="*/ 36 w 42"/>
                  <a:gd name="T3" fmla="*/ 16 h 49"/>
                  <a:gd name="T4" fmla="*/ 21 w 42"/>
                  <a:gd name="T5" fmla="*/ 2 h 49"/>
                  <a:gd name="T6" fmla="*/ 8 w 42"/>
                  <a:gd name="T7" fmla="*/ 6 h 49"/>
                  <a:gd name="T8" fmla="*/ 17 w 42"/>
                  <a:gd name="T9" fmla="*/ 8 h 49"/>
                  <a:gd name="T10" fmla="*/ 21 w 42"/>
                  <a:gd name="T11" fmla="*/ 13 h 49"/>
                  <a:gd name="T12" fmla="*/ 4 w 42"/>
                  <a:gd name="T13" fmla="*/ 24 h 49"/>
                  <a:gd name="T14" fmla="*/ 0 w 42"/>
                  <a:gd name="T15" fmla="*/ 37 h 49"/>
                  <a:gd name="T16" fmla="*/ 8 w 42"/>
                  <a:gd name="T17" fmla="*/ 28 h 49"/>
                  <a:gd name="T18" fmla="*/ 15 w 42"/>
                  <a:gd name="T19" fmla="*/ 26 h 49"/>
                  <a:gd name="T20" fmla="*/ 8 w 42"/>
                  <a:gd name="T21" fmla="*/ 37 h 49"/>
                  <a:gd name="T22" fmla="*/ 8 w 42"/>
                  <a:gd name="T23" fmla="*/ 49 h 49"/>
                  <a:gd name="T24" fmla="*/ 12 w 42"/>
                  <a:gd name="T25" fmla="*/ 41 h 49"/>
                  <a:gd name="T26" fmla="*/ 21 w 42"/>
                  <a:gd name="T27" fmla="*/ 33 h 49"/>
                  <a:gd name="T28" fmla="*/ 18 w 42"/>
                  <a:gd name="T29" fmla="*/ 47 h 49"/>
                  <a:gd name="T30" fmla="*/ 24 w 42"/>
                  <a:gd name="T31" fmla="*/ 41 h 49"/>
                  <a:gd name="T32" fmla="*/ 25 w 42"/>
                  <a:gd name="T33" fmla="*/ 49 h 49"/>
                  <a:gd name="T34" fmla="*/ 42 w 42"/>
                  <a:gd name="T3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49">
                    <a:moveTo>
                      <a:pt x="42" y="24"/>
                    </a:moveTo>
                    <a:cubicBezTo>
                      <a:pt x="42" y="24"/>
                      <a:pt x="37" y="22"/>
                      <a:pt x="36" y="16"/>
                    </a:cubicBezTo>
                    <a:cubicBezTo>
                      <a:pt x="36" y="16"/>
                      <a:pt x="25" y="0"/>
                      <a:pt x="21" y="2"/>
                    </a:cubicBezTo>
                    <a:cubicBezTo>
                      <a:pt x="16" y="4"/>
                      <a:pt x="8" y="6"/>
                      <a:pt x="8" y="6"/>
                    </a:cubicBezTo>
                    <a:cubicBezTo>
                      <a:pt x="8" y="6"/>
                      <a:pt x="12" y="9"/>
                      <a:pt x="17" y="8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5" y="49"/>
                      <a:pt x="41" y="36"/>
                      <a:pt x="42" y="24"/>
                    </a:cubicBezTo>
                    <a:close/>
                  </a:path>
                </a:pathLst>
              </a:custGeom>
              <a:solidFill>
                <a:srgbClr val="E8B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i$ľiḍê">
                <a:extLst>
                  <a:ext uri="{FF2B5EF4-FFF2-40B4-BE49-F238E27FC236}">
                    <a16:creationId xmlns:a16="http://schemas.microsoft.com/office/drawing/2014/main" id="{1F43774C-71E7-4617-9BF0-AFAB6EAB726A}"/>
                  </a:ext>
                </a:extLst>
              </p:cNvPr>
              <p:cNvSpPr/>
              <p:nvPr/>
            </p:nvSpPr>
            <p:spPr bwMode="auto">
              <a:xfrm>
                <a:off x="8110538" y="3306763"/>
                <a:ext cx="77788" cy="128588"/>
              </a:xfrm>
              <a:custGeom>
                <a:avLst/>
                <a:gdLst>
                  <a:gd name="T0" fmla="*/ 18 w 18"/>
                  <a:gd name="T1" fmla="*/ 19 h 30"/>
                  <a:gd name="T2" fmla="*/ 12 w 18"/>
                  <a:gd name="T3" fmla="*/ 0 h 30"/>
                  <a:gd name="T4" fmla="*/ 0 w 18"/>
                  <a:gd name="T5" fmla="*/ 0 h 30"/>
                  <a:gd name="T6" fmla="*/ 9 w 18"/>
                  <a:gd name="T7" fmla="*/ 3 h 30"/>
                  <a:gd name="T8" fmla="*/ 4 w 18"/>
                  <a:gd name="T9" fmla="*/ 29 h 30"/>
                  <a:gd name="T10" fmla="*/ 18 w 18"/>
                  <a:gd name="T11" fmla="*/ 1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19"/>
                    </a:moveTo>
                    <a:cubicBezTo>
                      <a:pt x="18" y="19"/>
                      <a:pt x="18" y="4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4" y="29"/>
                      <a:pt x="4" y="29"/>
                      <a:pt x="4" y="29"/>
                    </a:cubicBezTo>
                    <a:cubicBezTo>
                      <a:pt x="4" y="29"/>
                      <a:pt x="16" y="30"/>
                      <a:pt x="18" y="19"/>
                    </a:cubicBezTo>
                    <a:close/>
                  </a:path>
                </a:pathLst>
              </a:custGeom>
              <a:solidFill>
                <a:srgbClr val="D3A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B29942E-1792-47C8-B49C-260B9F73FEE4}"/>
                </a:ext>
              </a:extLst>
            </p:cNvPr>
            <p:cNvSpPr/>
            <p:nvPr/>
          </p:nvSpPr>
          <p:spPr>
            <a:xfrm>
              <a:off x="3284669" y="1596495"/>
              <a:ext cx="10544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3200" dirty="0">
                  <a:solidFill>
                    <a:srgbClr val="002060"/>
                  </a:solidFill>
                  <a:latin typeface="+mj-ea"/>
                  <a:ea typeface="+mj-ea"/>
                </a:rPr>
                <a:t>第</a:t>
              </a:r>
              <a:endParaRPr kumimoji="1" lang="en-US" altLang="zh-CN" sz="3200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445EA65-6935-49D4-B389-7135B3E27AE0}"/>
                </a:ext>
              </a:extLst>
            </p:cNvPr>
            <p:cNvSpPr/>
            <p:nvPr/>
          </p:nvSpPr>
          <p:spPr>
            <a:xfrm>
              <a:off x="4202136" y="1516928"/>
              <a:ext cx="705642" cy="92333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zh-CN" sz="5400" dirty="0">
                  <a:solidFill>
                    <a:srgbClr val="002060"/>
                  </a:solidFill>
                  <a:latin typeface="锐字洪荒之力简 粗黑" panose="02010604000000000000" pitchFamily="2" charset="-122"/>
                  <a:ea typeface="锐字洪荒之力简 粗黑" panose="02010604000000000000" pitchFamily="2" charset="-122"/>
                </a:rPr>
                <a:t>4</a:t>
              </a:r>
              <a:endParaRPr lang="zh-CN" altLang="en-US" sz="5400" dirty="0">
                <a:solidFill>
                  <a:srgbClr val="002060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5F2C4EC-2F63-4931-AADA-6377B4E2E84B}"/>
                </a:ext>
              </a:extLst>
            </p:cNvPr>
            <p:cNvSpPr/>
            <p:nvPr/>
          </p:nvSpPr>
          <p:spPr>
            <a:xfrm>
              <a:off x="4732921" y="1446267"/>
              <a:ext cx="10544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3200" dirty="0">
                  <a:solidFill>
                    <a:srgbClr val="002060"/>
                  </a:solidFill>
                  <a:latin typeface="+mj-ea"/>
                  <a:ea typeface="+mj-ea"/>
                </a:rPr>
                <a:t>章</a:t>
              </a:r>
              <a:endParaRPr kumimoji="1" lang="en-US" altLang="zh-CN" sz="3200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130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AA8334E3-C88D-4CDD-B20A-F2550B1E3B04}"/>
              </a:ext>
            </a:extLst>
          </p:cNvPr>
          <p:cNvSpPr/>
          <p:nvPr/>
        </p:nvSpPr>
        <p:spPr>
          <a:xfrm>
            <a:off x="1158323" y="1754528"/>
            <a:ext cx="6642652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        根据</a:t>
            </a:r>
            <a:r>
              <a:rPr kumimoji="1" lang="zh-CN" altLang="en-US" sz="2400" b="1" kern="0" noProof="1">
                <a:solidFill>
                  <a:srgbClr val="C00000"/>
                </a:solidFill>
                <a:latin typeface="+mj-lt"/>
              </a:rPr>
              <a:t>运动形式的不同</a:t>
            </a:r>
            <a:r>
              <a:rPr kumimoji="1" lang="zh-CN" altLang="en-US" sz="2400" kern="0" noProof="1">
                <a:latin typeface="+mj-lt"/>
              </a:rPr>
              <a:t>，以上直动尖底从动件、直动滚子从动件、直动平底从动件还可分为</a:t>
            </a:r>
            <a:r>
              <a:rPr kumimoji="1" lang="zh-CN" altLang="en-US" sz="2400" b="1" kern="0" noProof="1">
                <a:solidFill>
                  <a:srgbClr val="C00000"/>
                </a:solidFill>
                <a:latin typeface="+mj-lt"/>
              </a:rPr>
              <a:t>摆动从动件</a:t>
            </a:r>
            <a:r>
              <a:rPr kumimoji="1" lang="zh-CN" altLang="en-US" sz="2400" kern="0" noProof="1">
                <a:latin typeface="+mj-lt"/>
              </a:rPr>
              <a:t>和</a:t>
            </a:r>
            <a:r>
              <a:rPr kumimoji="1" lang="zh-CN" altLang="en-US" sz="2400" b="1" kern="0" noProof="1">
                <a:solidFill>
                  <a:srgbClr val="C00000"/>
                </a:solidFill>
                <a:latin typeface="+mj-lt"/>
              </a:rPr>
              <a:t>平面复杂运动从动件</a:t>
            </a:r>
            <a:r>
              <a:rPr kumimoji="1" lang="zh-CN" altLang="en-US" sz="2400" kern="0" noProof="1">
                <a:latin typeface="+mj-lt"/>
              </a:rPr>
              <a:t>。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C41DB04B-0E43-4A42-BEF3-1DEC54278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746" y="3079374"/>
            <a:ext cx="2760134" cy="207010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112A489-FE44-4F4A-8DDD-006446E93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095" y="3079374"/>
            <a:ext cx="2760134" cy="207010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E67A187A-E7FC-44C0-A32A-FADD9D33C0CC}"/>
              </a:ext>
            </a:extLst>
          </p:cNvPr>
          <p:cNvSpPr/>
          <p:nvPr/>
        </p:nvSpPr>
        <p:spPr>
          <a:xfrm>
            <a:off x="1377905" y="5202970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摆动尖底从动件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B0238EA-2479-4B5D-A4B9-2DFA0B3D1C43}"/>
              </a:ext>
            </a:extLst>
          </p:cNvPr>
          <p:cNvSpPr/>
          <p:nvPr/>
        </p:nvSpPr>
        <p:spPr>
          <a:xfrm>
            <a:off x="4432406" y="5202970"/>
            <a:ext cx="326951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摆动滚子从动件</a:t>
            </a:r>
          </a:p>
        </p:txBody>
      </p:sp>
    </p:spTree>
    <p:extLst>
      <p:ext uri="{BB962C8B-B14F-4D97-AF65-F5344CB8AC3E}">
        <p14:creationId xmlns:p14="http://schemas.microsoft.com/office/powerpoint/2010/main" val="6732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A754CD2F-3DCC-410D-8121-C0454131699F}"/>
              </a:ext>
            </a:extLst>
          </p:cNvPr>
          <p:cNvSpPr/>
          <p:nvPr/>
        </p:nvSpPr>
        <p:spPr>
          <a:xfrm>
            <a:off x="1264651" y="5197054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摆动平底从动件</a:t>
            </a:r>
          </a:p>
        </p:txBody>
      </p:sp>
      <p:pic>
        <p:nvPicPr>
          <p:cNvPr id="18" name="Picture 25">
            <a:extLst>
              <a:ext uri="{FF2B5EF4-FFF2-40B4-BE49-F238E27FC236}">
                <a16:creationId xmlns:a16="http://schemas.microsoft.com/office/drawing/2014/main" id="{A7FE692F-EF60-4D22-889B-934106424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96" y="2308224"/>
            <a:ext cx="3068806" cy="2782987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EC64B30-6B86-4108-92CB-3CC3FEDD7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36" y="2308224"/>
            <a:ext cx="3710649" cy="2782987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7D3EAD6F-45FD-42CE-A179-B35C6F8CF51A}"/>
              </a:ext>
            </a:extLst>
          </p:cNvPr>
          <p:cNvSpPr/>
          <p:nvPr/>
        </p:nvSpPr>
        <p:spPr>
          <a:xfrm>
            <a:off x="5002991" y="5197053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罐头盒封盖凸轮机构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7D9D139-D9CC-41D0-8081-347416EE4E1B}"/>
              </a:ext>
            </a:extLst>
          </p:cNvPr>
          <p:cNvSpPr/>
          <p:nvPr/>
        </p:nvSpPr>
        <p:spPr>
          <a:xfrm>
            <a:off x="5002991" y="1736488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平面复杂运动从动件</a:t>
            </a:r>
          </a:p>
        </p:txBody>
      </p:sp>
    </p:spTree>
    <p:extLst>
      <p:ext uri="{BB962C8B-B14F-4D97-AF65-F5344CB8AC3E}">
        <p14:creationId xmlns:p14="http://schemas.microsoft.com/office/powerpoint/2010/main" val="405816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E007324-1315-49E8-9E9C-58C30240E06F}"/>
              </a:ext>
            </a:extLst>
          </p:cNvPr>
          <p:cNvGrpSpPr/>
          <p:nvPr/>
        </p:nvGrpSpPr>
        <p:grpSpPr>
          <a:xfrm>
            <a:off x="699978" y="1743513"/>
            <a:ext cx="4413042" cy="523221"/>
            <a:chOff x="570680" y="619066"/>
            <a:chExt cx="4102130" cy="486358"/>
          </a:xfrm>
          <a:effectLst/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467E39-CCC8-431D-8F87-A66A0D7078FB}"/>
                </a:ext>
              </a:extLst>
            </p:cNvPr>
            <p:cNvGrpSpPr/>
            <p:nvPr/>
          </p:nvGrpSpPr>
          <p:grpSpPr>
            <a:xfrm>
              <a:off x="570680" y="619066"/>
              <a:ext cx="4102130" cy="486358"/>
              <a:chOff x="366153" y="798083"/>
              <a:chExt cx="6850019" cy="486358"/>
            </a:xfrm>
          </p:grpSpPr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DF9B155-C5C3-4D86-BD2A-A4A8885C44DB}"/>
                  </a:ext>
                </a:extLst>
              </p:cNvPr>
              <p:cNvSpPr/>
              <p:nvPr/>
            </p:nvSpPr>
            <p:spPr>
              <a:xfrm>
                <a:off x="951989" y="826694"/>
                <a:ext cx="6264183" cy="429142"/>
              </a:xfrm>
              <a:prstGeom prst="roundRect">
                <a:avLst>
                  <a:gd name="adj" fmla="val 8172"/>
                </a:avLst>
              </a:prstGeom>
              <a:noFill/>
              <a:ln w="6350">
                <a:solidFill>
                  <a:srgbClr val="00206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 dirty="0">
                  <a:latin typeface="+mn-ea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48D11B65-F3AC-45DB-A829-E5E52A79E90D}"/>
                  </a:ext>
                </a:extLst>
              </p:cNvPr>
              <p:cNvSpPr/>
              <p:nvPr/>
            </p:nvSpPr>
            <p:spPr>
              <a:xfrm>
                <a:off x="1108045" y="835675"/>
                <a:ext cx="5989848" cy="42913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zh-CN" altLang="en-US" sz="2400" dirty="0">
                    <a:solidFill>
                      <a:srgbClr val="002060"/>
                    </a:solidFill>
                    <a:latin typeface="+mj-ea"/>
                    <a:ea typeface="+mj-ea"/>
                  </a:rPr>
                  <a:t>按凸轮高副的锁合方式分类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CDF7A33-2C23-4A33-A583-EFF0F65D87CB}"/>
                  </a:ext>
                </a:extLst>
              </p:cNvPr>
              <p:cNvSpPr/>
              <p:nvPr/>
            </p:nvSpPr>
            <p:spPr>
              <a:xfrm>
                <a:off x="366153" y="798083"/>
                <a:ext cx="645235" cy="48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 dirty="0">
                    <a:solidFill>
                      <a:srgbClr val="002060"/>
                    </a:solidFill>
                    <a:ea typeface="+mj-ea"/>
                  </a:rPr>
                  <a:t>3</a:t>
                </a:r>
                <a:endParaRPr lang="zh-CN" altLang="en-US" sz="2800" b="1" i="1" dirty="0">
                  <a:solidFill>
                    <a:srgbClr val="002060"/>
                  </a:solidFill>
                  <a:ea typeface="+mj-ea"/>
                </a:endParaRPr>
              </a:p>
            </p:txBody>
          </p:sp>
        </p:grp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47F7AD48-AEA7-4CC5-AF7C-E3204454F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866741" y="768794"/>
              <a:ext cx="180675" cy="186906"/>
            </a:xfrm>
            <a:prstGeom prst="rect">
              <a:avLst/>
            </a:prstGeom>
            <a:effectLst/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7" y="2454584"/>
            <a:ext cx="1872664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1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）力锁合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C899956-D74D-478A-86FC-E3F7C2F2395C}"/>
              </a:ext>
            </a:extLst>
          </p:cNvPr>
          <p:cNvGrpSpPr/>
          <p:nvPr/>
        </p:nvGrpSpPr>
        <p:grpSpPr>
          <a:xfrm>
            <a:off x="1015126" y="3153790"/>
            <a:ext cx="2347199" cy="2124636"/>
            <a:chOff x="4297843" y="2148720"/>
            <a:chExt cx="5268451" cy="621895"/>
          </a:xfrm>
        </p:grpSpPr>
        <p:sp>
          <p:nvSpPr>
            <p:cNvPr id="27" name="矩形: 折角 26">
              <a:extLst>
                <a:ext uri="{FF2B5EF4-FFF2-40B4-BE49-F238E27FC236}">
                  <a16:creationId xmlns:a16="http://schemas.microsoft.com/office/drawing/2014/main" id="{15C0BA37-099C-40B5-BF7B-789E3558DD11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C1F814C9-17DB-4210-B506-2C65EFA0D5C1}"/>
                </a:ext>
              </a:extLst>
            </p:cNvPr>
            <p:cNvSpPr/>
            <p:nvPr/>
          </p:nvSpPr>
          <p:spPr>
            <a:xfrm>
              <a:off x="4321429" y="2155556"/>
              <a:ext cx="5231452" cy="61505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400" dirty="0"/>
                <a:t>        利用重力、弹簧力或其他外力使从动件与凸轮轮廓始终保持接触。</a:t>
              </a: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7F8F97BE-82EA-4287-AD10-B23F69A4F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880" y="3153791"/>
            <a:ext cx="2830747" cy="2123060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DC2D8FB-135A-4D2D-9504-99E28D7FC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82" y="2002894"/>
            <a:ext cx="1530430" cy="3273957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980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7" y="1781923"/>
            <a:ext cx="1872664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2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）形锁合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C899956-D74D-478A-86FC-E3F7C2F2395C}"/>
              </a:ext>
            </a:extLst>
          </p:cNvPr>
          <p:cNvGrpSpPr/>
          <p:nvPr/>
        </p:nvGrpSpPr>
        <p:grpSpPr>
          <a:xfrm>
            <a:off x="1015126" y="2355008"/>
            <a:ext cx="7014777" cy="976773"/>
            <a:chOff x="4297843" y="2148720"/>
            <a:chExt cx="5268451" cy="621434"/>
          </a:xfrm>
        </p:grpSpPr>
        <p:sp>
          <p:nvSpPr>
            <p:cNvPr id="27" name="矩形: 折角 26">
              <a:extLst>
                <a:ext uri="{FF2B5EF4-FFF2-40B4-BE49-F238E27FC236}">
                  <a16:creationId xmlns:a16="http://schemas.microsoft.com/office/drawing/2014/main" id="{15C0BA37-099C-40B5-BF7B-789E3558DD11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C1F814C9-17DB-4210-B506-2C65EFA0D5C1}"/>
                </a:ext>
              </a:extLst>
            </p:cNvPr>
            <p:cNvSpPr/>
            <p:nvPr/>
          </p:nvSpPr>
          <p:spPr>
            <a:xfrm>
              <a:off x="4321429" y="2169672"/>
              <a:ext cx="5231452" cy="56144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400" dirty="0"/>
                <a:t>利用高副元素本身的几何形状使从动件与凸轮轮廓始终保持接触。</a:t>
              </a: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07907B11-D05B-4389-AF1C-2F8F1B2A6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059" y="3541826"/>
            <a:ext cx="2653560" cy="1974249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864C0B8-98CB-46DF-8B15-31DCAB541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78" y="3541826"/>
            <a:ext cx="2653560" cy="1974249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15DDDE02-B574-4313-AAE8-4F8C1DFD5ECF}"/>
              </a:ext>
            </a:extLst>
          </p:cNvPr>
          <p:cNvSpPr/>
          <p:nvPr/>
        </p:nvSpPr>
        <p:spPr>
          <a:xfrm>
            <a:off x="1015126" y="3689125"/>
            <a:ext cx="553998" cy="1679650"/>
          </a:xfrm>
          <a:prstGeom prst="rect">
            <a:avLst/>
          </a:prstGeom>
        </p:spPr>
        <p:txBody>
          <a:bodyPr vert="eaVert"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封闭槽凸轮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80EBE661-2164-479D-9BDF-1E7535CF3831}"/>
              </a:ext>
            </a:extLst>
          </p:cNvPr>
          <p:cNvSpPr/>
          <p:nvPr/>
        </p:nvSpPr>
        <p:spPr>
          <a:xfrm>
            <a:off x="4674629" y="3526220"/>
            <a:ext cx="553998" cy="2016124"/>
          </a:xfrm>
          <a:prstGeom prst="rect">
            <a:avLst/>
          </a:prstGeom>
        </p:spPr>
        <p:txBody>
          <a:bodyPr vert="eaVert"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等宽凸轮机构</a:t>
            </a:r>
          </a:p>
        </p:txBody>
      </p:sp>
    </p:spTree>
    <p:extLst>
      <p:ext uri="{BB962C8B-B14F-4D97-AF65-F5344CB8AC3E}">
        <p14:creationId xmlns:p14="http://schemas.microsoft.com/office/powerpoint/2010/main" val="130558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18D49D8-7BBC-4D5D-9B33-D9C0C7F66921}"/>
              </a:ext>
            </a:extLst>
          </p:cNvPr>
          <p:cNvSpPr/>
          <p:nvPr/>
        </p:nvSpPr>
        <p:spPr>
          <a:xfrm>
            <a:off x="781637" y="1781923"/>
            <a:ext cx="1872664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002060"/>
                </a:solidFill>
              </a:rPr>
              <a:t>（</a:t>
            </a:r>
            <a:r>
              <a:rPr kumimoji="1" lang="en-US" altLang="zh-CN" sz="2400" kern="0" noProof="1">
                <a:solidFill>
                  <a:srgbClr val="002060"/>
                </a:solidFill>
              </a:rPr>
              <a:t>2</a:t>
            </a:r>
            <a:r>
              <a:rPr kumimoji="1" lang="zh-CN" altLang="en-US" sz="2400" kern="0" noProof="1">
                <a:solidFill>
                  <a:srgbClr val="002060"/>
                </a:solidFill>
              </a:rPr>
              <a:t>）形锁合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C899956-D74D-478A-86FC-E3F7C2F2395C}"/>
              </a:ext>
            </a:extLst>
          </p:cNvPr>
          <p:cNvGrpSpPr/>
          <p:nvPr/>
        </p:nvGrpSpPr>
        <p:grpSpPr>
          <a:xfrm>
            <a:off x="1015126" y="2355008"/>
            <a:ext cx="7014777" cy="976773"/>
            <a:chOff x="4297843" y="2148720"/>
            <a:chExt cx="5268451" cy="621434"/>
          </a:xfrm>
        </p:grpSpPr>
        <p:sp>
          <p:nvSpPr>
            <p:cNvPr id="27" name="矩形: 折角 26">
              <a:extLst>
                <a:ext uri="{FF2B5EF4-FFF2-40B4-BE49-F238E27FC236}">
                  <a16:creationId xmlns:a16="http://schemas.microsoft.com/office/drawing/2014/main" id="{15C0BA37-099C-40B5-BF7B-789E3558DD11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C1F814C9-17DB-4210-B506-2C65EFA0D5C1}"/>
                </a:ext>
              </a:extLst>
            </p:cNvPr>
            <p:cNvSpPr/>
            <p:nvPr/>
          </p:nvSpPr>
          <p:spPr>
            <a:xfrm>
              <a:off x="4321429" y="2169672"/>
              <a:ext cx="5231452" cy="56144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400" dirty="0"/>
                <a:t>利用高副元素本身的几何形状使从动件与凸轮轮廓始终保持接触。</a:t>
              </a:r>
            </a:p>
          </p:txBody>
        </p: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15DDDE02-B574-4313-AAE8-4F8C1DFD5ECF}"/>
              </a:ext>
            </a:extLst>
          </p:cNvPr>
          <p:cNvSpPr/>
          <p:nvPr/>
        </p:nvSpPr>
        <p:spPr>
          <a:xfrm>
            <a:off x="1015126" y="3526220"/>
            <a:ext cx="553998" cy="1975493"/>
          </a:xfrm>
          <a:prstGeom prst="rect">
            <a:avLst/>
          </a:prstGeom>
        </p:spPr>
        <p:txBody>
          <a:bodyPr vert="eaVert"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等径凸轮机构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80EBE661-2164-479D-9BDF-1E7535CF3831}"/>
              </a:ext>
            </a:extLst>
          </p:cNvPr>
          <p:cNvSpPr/>
          <p:nvPr/>
        </p:nvSpPr>
        <p:spPr>
          <a:xfrm>
            <a:off x="4684154" y="3526220"/>
            <a:ext cx="553998" cy="2016124"/>
          </a:xfrm>
          <a:prstGeom prst="rect">
            <a:avLst/>
          </a:prstGeom>
        </p:spPr>
        <p:txBody>
          <a:bodyPr vert="eaVert"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共轭凸轮机构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E5BA7CD-8019-41C0-9438-688054D2B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81" y="3528890"/>
            <a:ext cx="2655233" cy="1975493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2ED9804-AF73-44D0-B7DC-48B6EB405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812" y="3528890"/>
            <a:ext cx="2655232" cy="1975493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805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三、凸轮机构的分类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8691343-F6C9-433B-A846-EAB89E47726B}"/>
              </a:ext>
            </a:extLst>
          </p:cNvPr>
          <p:cNvGrpSpPr/>
          <p:nvPr/>
        </p:nvGrpSpPr>
        <p:grpSpPr>
          <a:xfrm rot="5400000">
            <a:off x="1345377" y="1043835"/>
            <a:ext cx="794938" cy="2860216"/>
            <a:chOff x="2812366" y="-2103811"/>
            <a:chExt cx="2394095" cy="9212956"/>
          </a:xfrm>
        </p:grpSpPr>
        <p:sp>
          <p:nvSpPr>
            <p:cNvPr id="19" name="îṣľîḋê">
              <a:extLst>
                <a:ext uri="{FF2B5EF4-FFF2-40B4-BE49-F238E27FC236}">
                  <a16:creationId xmlns:a16="http://schemas.microsoft.com/office/drawing/2014/main" id="{21EEEF90-1E4A-4CC0-B720-8D80E1AF52C7}"/>
                </a:ext>
              </a:extLst>
            </p:cNvPr>
            <p:cNvSpPr/>
            <p:nvPr/>
          </p:nvSpPr>
          <p:spPr>
            <a:xfrm>
              <a:off x="2812366" y="-2103811"/>
              <a:ext cx="2394095" cy="823107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" name="iş1ïďê">
              <a:extLst>
                <a:ext uri="{FF2B5EF4-FFF2-40B4-BE49-F238E27FC236}">
                  <a16:creationId xmlns:a16="http://schemas.microsoft.com/office/drawing/2014/main" id="{0C38A4D2-5926-45A1-A18F-9A4696311A84}"/>
                </a:ext>
              </a:extLst>
            </p:cNvPr>
            <p:cNvSpPr/>
            <p:nvPr/>
          </p:nvSpPr>
          <p:spPr>
            <a:xfrm rot="2700000">
              <a:off x="3356358" y="5803036"/>
              <a:ext cx="1306108" cy="130610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1" name="îṡlîḓè">
              <a:extLst>
                <a:ext uri="{FF2B5EF4-FFF2-40B4-BE49-F238E27FC236}">
                  <a16:creationId xmlns:a16="http://schemas.microsoft.com/office/drawing/2014/main" id="{53318FB4-F4A3-4031-9299-A11AA26DF158}"/>
                </a:ext>
              </a:extLst>
            </p:cNvPr>
            <p:cNvSpPr/>
            <p:nvPr/>
          </p:nvSpPr>
          <p:spPr>
            <a:xfrm rot="2700000">
              <a:off x="3870165" y="5894872"/>
              <a:ext cx="278489" cy="27848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15DAA7F8-AAB8-4769-99CE-7FCBC8A54F5D}"/>
              </a:ext>
            </a:extLst>
          </p:cNvPr>
          <p:cNvSpPr/>
          <p:nvPr/>
        </p:nvSpPr>
        <p:spPr>
          <a:xfrm>
            <a:off x="889084" y="2151137"/>
            <a:ext cx="2321475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000" kern="0" noProof="1">
                <a:latin typeface="Arial" panose="020B0604020202020204" pitchFamily="34" charset="0"/>
                <a:sym typeface="+mn-ea"/>
              </a:rPr>
              <a:t>按两活动构件之间相对运动特性分类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96F3FDE1-5CC6-4F13-AF49-F21976E7C325}"/>
              </a:ext>
            </a:extLst>
          </p:cNvPr>
          <p:cNvGrpSpPr/>
          <p:nvPr/>
        </p:nvGrpSpPr>
        <p:grpSpPr>
          <a:xfrm rot="5400000">
            <a:off x="1345378" y="2388798"/>
            <a:ext cx="794938" cy="2860216"/>
            <a:chOff x="2812366" y="-2103811"/>
            <a:chExt cx="2394095" cy="9212956"/>
          </a:xfrm>
        </p:grpSpPr>
        <p:sp>
          <p:nvSpPr>
            <p:cNvPr id="25" name="îṣľîḋê">
              <a:extLst>
                <a:ext uri="{FF2B5EF4-FFF2-40B4-BE49-F238E27FC236}">
                  <a16:creationId xmlns:a16="http://schemas.microsoft.com/office/drawing/2014/main" id="{E2B0E844-9D02-4871-8458-349AD65CD88D}"/>
                </a:ext>
              </a:extLst>
            </p:cNvPr>
            <p:cNvSpPr/>
            <p:nvPr/>
          </p:nvSpPr>
          <p:spPr>
            <a:xfrm>
              <a:off x="2812366" y="-2103811"/>
              <a:ext cx="2394095" cy="823107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9" name="iş1ïďê">
              <a:extLst>
                <a:ext uri="{FF2B5EF4-FFF2-40B4-BE49-F238E27FC236}">
                  <a16:creationId xmlns:a16="http://schemas.microsoft.com/office/drawing/2014/main" id="{D28A1A50-45EE-4F7D-9A7A-6E6998BA9C12}"/>
                </a:ext>
              </a:extLst>
            </p:cNvPr>
            <p:cNvSpPr/>
            <p:nvPr/>
          </p:nvSpPr>
          <p:spPr>
            <a:xfrm rot="2700000">
              <a:off x="3356358" y="5803036"/>
              <a:ext cx="1306108" cy="130610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2" name="îṡlîḓè">
              <a:extLst>
                <a:ext uri="{FF2B5EF4-FFF2-40B4-BE49-F238E27FC236}">
                  <a16:creationId xmlns:a16="http://schemas.microsoft.com/office/drawing/2014/main" id="{478982DD-A304-4F7C-BECC-F3F4EA103A63}"/>
                </a:ext>
              </a:extLst>
            </p:cNvPr>
            <p:cNvSpPr/>
            <p:nvPr/>
          </p:nvSpPr>
          <p:spPr>
            <a:xfrm rot="2700000">
              <a:off x="3870165" y="5894872"/>
              <a:ext cx="278489" cy="27848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CE33BF74-7A59-47C7-9FBE-51D3E51189DA}"/>
              </a:ext>
            </a:extLst>
          </p:cNvPr>
          <p:cNvSpPr/>
          <p:nvPr/>
        </p:nvSpPr>
        <p:spPr>
          <a:xfrm>
            <a:off x="889085" y="3496100"/>
            <a:ext cx="2321475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000" kern="0" noProof="1">
                <a:latin typeface="Arial" panose="020B0604020202020204" pitchFamily="34" charset="0"/>
                <a:sym typeface="+mn-ea"/>
              </a:rPr>
              <a:t>按从动件运动</a:t>
            </a:r>
            <a:endParaRPr kumimoji="1" lang="en-US" altLang="zh-CN" sz="2000" kern="0" noProof="1">
              <a:latin typeface="Arial" panose="020B0604020202020204" pitchFamily="34" charset="0"/>
              <a:sym typeface="+mn-ea"/>
            </a:endParaRPr>
          </a:p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000" kern="0" noProof="1">
                <a:latin typeface="Arial" panose="020B0604020202020204" pitchFamily="34" charset="0"/>
                <a:sym typeface="+mn-ea"/>
              </a:rPr>
              <a:t>副元素形状分类</a:t>
            </a: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1975566-F58F-4243-878E-7961F72D32B7}"/>
              </a:ext>
            </a:extLst>
          </p:cNvPr>
          <p:cNvGrpSpPr/>
          <p:nvPr/>
        </p:nvGrpSpPr>
        <p:grpSpPr>
          <a:xfrm rot="5400000">
            <a:off x="1345378" y="3785650"/>
            <a:ext cx="794937" cy="2860216"/>
            <a:chOff x="2812366" y="-2103811"/>
            <a:chExt cx="2394095" cy="9212956"/>
          </a:xfrm>
        </p:grpSpPr>
        <p:sp>
          <p:nvSpPr>
            <p:cNvPr id="35" name="îṣľîḋê">
              <a:extLst>
                <a:ext uri="{FF2B5EF4-FFF2-40B4-BE49-F238E27FC236}">
                  <a16:creationId xmlns:a16="http://schemas.microsoft.com/office/drawing/2014/main" id="{D035A95D-EBD5-4448-993C-A3C97552F8FC}"/>
                </a:ext>
              </a:extLst>
            </p:cNvPr>
            <p:cNvSpPr/>
            <p:nvPr/>
          </p:nvSpPr>
          <p:spPr>
            <a:xfrm>
              <a:off x="2812366" y="-2103811"/>
              <a:ext cx="2394095" cy="823107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iş1ïďê">
              <a:extLst>
                <a:ext uri="{FF2B5EF4-FFF2-40B4-BE49-F238E27FC236}">
                  <a16:creationId xmlns:a16="http://schemas.microsoft.com/office/drawing/2014/main" id="{49FDD878-EB95-4B3A-8D8C-507E87D34A89}"/>
                </a:ext>
              </a:extLst>
            </p:cNvPr>
            <p:cNvSpPr/>
            <p:nvPr/>
          </p:nvSpPr>
          <p:spPr>
            <a:xfrm rot="2700000">
              <a:off x="3356358" y="5803036"/>
              <a:ext cx="1306108" cy="130610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7" name="îṡlîḓè">
              <a:extLst>
                <a:ext uri="{FF2B5EF4-FFF2-40B4-BE49-F238E27FC236}">
                  <a16:creationId xmlns:a16="http://schemas.microsoft.com/office/drawing/2014/main" id="{53AE1E48-CCE3-46F3-A220-5A706636C61F}"/>
                </a:ext>
              </a:extLst>
            </p:cNvPr>
            <p:cNvSpPr/>
            <p:nvPr/>
          </p:nvSpPr>
          <p:spPr>
            <a:xfrm rot="2700000">
              <a:off x="3870165" y="5894872"/>
              <a:ext cx="278489" cy="27848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CDB5605B-C348-4F4F-BD31-F19AF9987F94}"/>
              </a:ext>
            </a:extLst>
          </p:cNvPr>
          <p:cNvSpPr/>
          <p:nvPr/>
        </p:nvSpPr>
        <p:spPr>
          <a:xfrm>
            <a:off x="889085" y="4892953"/>
            <a:ext cx="2321475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000" kern="0" noProof="1">
                <a:latin typeface="Arial" panose="020B0604020202020204" pitchFamily="34" charset="0"/>
                <a:sym typeface="+mn-ea"/>
              </a:rPr>
              <a:t>按凸轮高副的锁合方式分类</a:t>
            </a: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28F4523F-749A-4FA2-9E8F-150EED346D93}"/>
              </a:ext>
            </a:extLst>
          </p:cNvPr>
          <p:cNvGrpSpPr/>
          <p:nvPr/>
        </p:nvGrpSpPr>
        <p:grpSpPr>
          <a:xfrm>
            <a:off x="3606185" y="2038720"/>
            <a:ext cx="1773361" cy="400110"/>
            <a:chOff x="4297843" y="2089138"/>
            <a:chExt cx="5268451" cy="709744"/>
          </a:xfrm>
        </p:grpSpPr>
        <p:sp>
          <p:nvSpPr>
            <p:cNvPr id="40" name="矩形: 折角 39">
              <a:extLst>
                <a:ext uri="{FF2B5EF4-FFF2-40B4-BE49-F238E27FC236}">
                  <a16:creationId xmlns:a16="http://schemas.microsoft.com/office/drawing/2014/main" id="{FB0ECB49-47A0-491E-A90C-D777DB558E8A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 sz="1600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F1B0EFC-EC70-4115-82B4-3B19767EBB7E}"/>
                </a:ext>
              </a:extLst>
            </p:cNvPr>
            <p:cNvSpPr/>
            <p:nvPr/>
          </p:nvSpPr>
          <p:spPr>
            <a:xfrm>
              <a:off x="4321429" y="2089138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000" dirty="0">
                  <a:solidFill>
                    <a:srgbClr val="C00000"/>
                  </a:solidFill>
                </a:rPr>
                <a:t>平面</a:t>
              </a:r>
              <a:r>
                <a:rPr lang="zh-CN" altLang="en-US" sz="2000" dirty="0"/>
                <a:t>凸轮机构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2DCD70A-ACF5-42AB-9BFB-3BE2B05CB12B}"/>
              </a:ext>
            </a:extLst>
          </p:cNvPr>
          <p:cNvGrpSpPr/>
          <p:nvPr/>
        </p:nvGrpSpPr>
        <p:grpSpPr>
          <a:xfrm>
            <a:off x="3606185" y="2523480"/>
            <a:ext cx="3009059" cy="400110"/>
            <a:chOff x="4297843" y="2089140"/>
            <a:chExt cx="5268451" cy="709744"/>
          </a:xfrm>
        </p:grpSpPr>
        <p:sp>
          <p:nvSpPr>
            <p:cNvPr id="43" name="矩形: 折角 42">
              <a:extLst>
                <a:ext uri="{FF2B5EF4-FFF2-40B4-BE49-F238E27FC236}">
                  <a16:creationId xmlns:a16="http://schemas.microsoft.com/office/drawing/2014/main" id="{A820DFD8-DF6E-422F-A089-A12A8ABFE3F0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 sz="1600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662FBF1A-12EE-48C1-A37B-F177B2B78B5E}"/>
                </a:ext>
              </a:extLst>
            </p:cNvPr>
            <p:cNvSpPr/>
            <p:nvPr/>
          </p:nvSpPr>
          <p:spPr>
            <a:xfrm>
              <a:off x="4321427" y="2089140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000" dirty="0">
                  <a:solidFill>
                    <a:srgbClr val="C00000"/>
                  </a:solidFill>
                </a:rPr>
                <a:t>空间</a:t>
              </a:r>
              <a:r>
                <a:rPr lang="zh-CN" altLang="en-US" sz="2000" dirty="0"/>
                <a:t>凸轮机构－</a:t>
              </a:r>
              <a:r>
                <a:rPr lang="zh-CN" altLang="en-US" sz="2000" dirty="0">
                  <a:solidFill>
                    <a:srgbClr val="C00000"/>
                  </a:solidFill>
                </a:rPr>
                <a:t>圆柱</a:t>
              </a:r>
              <a:r>
                <a:rPr lang="zh-CN" altLang="en-US" sz="2000" dirty="0"/>
                <a:t>凸轮</a:t>
              </a: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9060525E-1B0D-4603-A9D0-848F7A9E0C6E}"/>
              </a:ext>
            </a:extLst>
          </p:cNvPr>
          <p:cNvGrpSpPr/>
          <p:nvPr/>
        </p:nvGrpSpPr>
        <p:grpSpPr>
          <a:xfrm>
            <a:off x="3606186" y="3143871"/>
            <a:ext cx="1474690" cy="400110"/>
            <a:chOff x="4297843" y="2089139"/>
            <a:chExt cx="5268451" cy="709744"/>
          </a:xfrm>
        </p:grpSpPr>
        <p:sp>
          <p:nvSpPr>
            <p:cNvPr id="46" name="矩形: 折角 45">
              <a:extLst>
                <a:ext uri="{FF2B5EF4-FFF2-40B4-BE49-F238E27FC236}">
                  <a16:creationId xmlns:a16="http://schemas.microsoft.com/office/drawing/2014/main" id="{F8ECFA7F-C161-4F71-90B7-177C24FAD0F1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 sz="1600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20E470EE-4302-479E-B059-EF0C35B40F52}"/>
                </a:ext>
              </a:extLst>
            </p:cNvPr>
            <p:cNvSpPr/>
            <p:nvPr/>
          </p:nvSpPr>
          <p:spPr>
            <a:xfrm>
              <a:off x="4321429" y="2089139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000" dirty="0">
                  <a:solidFill>
                    <a:srgbClr val="C00000"/>
                  </a:solidFill>
                </a:rPr>
                <a:t>尖底</a:t>
              </a:r>
              <a:r>
                <a:rPr lang="zh-CN" altLang="en-US" sz="2000" dirty="0"/>
                <a:t>从动件</a:t>
              </a: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7702567C-12F1-4BE5-9CC8-C9ED880E6551}"/>
              </a:ext>
            </a:extLst>
          </p:cNvPr>
          <p:cNvGrpSpPr/>
          <p:nvPr/>
        </p:nvGrpSpPr>
        <p:grpSpPr>
          <a:xfrm>
            <a:off x="3606186" y="3634722"/>
            <a:ext cx="1474690" cy="400110"/>
            <a:chOff x="4297843" y="2089139"/>
            <a:chExt cx="5268451" cy="709744"/>
          </a:xfrm>
        </p:grpSpPr>
        <p:sp>
          <p:nvSpPr>
            <p:cNvPr id="49" name="矩形: 折角 48">
              <a:extLst>
                <a:ext uri="{FF2B5EF4-FFF2-40B4-BE49-F238E27FC236}">
                  <a16:creationId xmlns:a16="http://schemas.microsoft.com/office/drawing/2014/main" id="{EE4CD0E9-D807-48E1-82E9-343B8DA10908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 sz="1600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E626222C-E68F-4F51-A493-1AC91F191D41}"/>
                </a:ext>
              </a:extLst>
            </p:cNvPr>
            <p:cNvSpPr/>
            <p:nvPr/>
          </p:nvSpPr>
          <p:spPr>
            <a:xfrm>
              <a:off x="4321429" y="2089139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000" dirty="0">
                  <a:solidFill>
                    <a:srgbClr val="C00000"/>
                  </a:solidFill>
                </a:rPr>
                <a:t>滚子</a:t>
              </a:r>
              <a:r>
                <a:rPr lang="zh-CN" altLang="en-US" sz="2000" dirty="0"/>
                <a:t>从动件</a:t>
              </a: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A9699E8B-63E4-4D7B-9C4A-D4B66D49C2C2}"/>
              </a:ext>
            </a:extLst>
          </p:cNvPr>
          <p:cNvGrpSpPr/>
          <p:nvPr/>
        </p:nvGrpSpPr>
        <p:grpSpPr>
          <a:xfrm>
            <a:off x="3606186" y="4125573"/>
            <a:ext cx="1474690" cy="400110"/>
            <a:chOff x="4297843" y="2089139"/>
            <a:chExt cx="5268451" cy="709744"/>
          </a:xfrm>
        </p:grpSpPr>
        <p:sp>
          <p:nvSpPr>
            <p:cNvPr id="52" name="矩形: 折角 51">
              <a:extLst>
                <a:ext uri="{FF2B5EF4-FFF2-40B4-BE49-F238E27FC236}">
                  <a16:creationId xmlns:a16="http://schemas.microsoft.com/office/drawing/2014/main" id="{D8144946-A6C4-46BF-BA03-1EC5782F5521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 sz="1600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581814A2-4F1E-4D49-A891-0237989F3081}"/>
                </a:ext>
              </a:extLst>
            </p:cNvPr>
            <p:cNvSpPr/>
            <p:nvPr/>
          </p:nvSpPr>
          <p:spPr>
            <a:xfrm>
              <a:off x="4321429" y="2089139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000" dirty="0">
                  <a:solidFill>
                    <a:srgbClr val="C00000"/>
                  </a:solidFill>
                </a:rPr>
                <a:t>平底</a:t>
              </a:r>
              <a:r>
                <a:rPr lang="zh-CN" altLang="en-US" sz="2000" dirty="0"/>
                <a:t>从动件</a:t>
              </a:r>
            </a:p>
          </p:txBody>
        </p: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E51B2737-1FBE-4EE7-85D8-FA5795240563}"/>
              </a:ext>
            </a:extLst>
          </p:cNvPr>
          <p:cNvGrpSpPr/>
          <p:nvPr/>
        </p:nvGrpSpPr>
        <p:grpSpPr>
          <a:xfrm>
            <a:off x="3606186" y="4786427"/>
            <a:ext cx="1470936" cy="400110"/>
            <a:chOff x="4297843" y="2089139"/>
            <a:chExt cx="5268451" cy="709744"/>
          </a:xfrm>
        </p:grpSpPr>
        <p:sp>
          <p:nvSpPr>
            <p:cNvPr id="55" name="矩形: 折角 54">
              <a:extLst>
                <a:ext uri="{FF2B5EF4-FFF2-40B4-BE49-F238E27FC236}">
                  <a16:creationId xmlns:a16="http://schemas.microsoft.com/office/drawing/2014/main" id="{9E309A20-3B98-4F6E-AE77-970A02DAD6D4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59739BFB-0574-456E-8845-9EF0B6789FC7}"/>
                </a:ext>
              </a:extLst>
            </p:cNvPr>
            <p:cNvSpPr/>
            <p:nvPr/>
          </p:nvSpPr>
          <p:spPr>
            <a:xfrm>
              <a:off x="4321429" y="2089139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000" dirty="0"/>
                <a:t>力锁合</a:t>
              </a:r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A1DF88E-386E-48D2-A421-C5490D343ECD}"/>
              </a:ext>
            </a:extLst>
          </p:cNvPr>
          <p:cNvGrpSpPr/>
          <p:nvPr/>
        </p:nvGrpSpPr>
        <p:grpSpPr>
          <a:xfrm>
            <a:off x="3606186" y="5262040"/>
            <a:ext cx="1470936" cy="400110"/>
            <a:chOff x="4297843" y="2089139"/>
            <a:chExt cx="5268451" cy="709744"/>
          </a:xfrm>
        </p:grpSpPr>
        <p:sp>
          <p:nvSpPr>
            <p:cNvPr id="58" name="矩形: 折角 57">
              <a:extLst>
                <a:ext uri="{FF2B5EF4-FFF2-40B4-BE49-F238E27FC236}">
                  <a16:creationId xmlns:a16="http://schemas.microsoft.com/office/drawing/2014/main" id="{A1E26898-E8F1-4526-B71A-CE96F916E9E9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67DF1EF6-B68B-4CF1-8DC0-C0299F45C906}"/>
                </a:ext>
              </a:extLst>
            </p:cNvPr>
            <p:cNvSpPr/>
            <p:nvPr/>
          </p:nvSpPr>
          <p:spPr>
            <a:xfrm>
              <a:off x="4321429" y="2089139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000" dirty="0"/>
                <a:t>形锁合</a:t>
              </a:r>
            </a:p>
          </p:txBody>
        </p:sp>
      </p:grpSp>
      <p:sp>
        <p:nvSpPr>
          <p:cNvPr id="2" name="左大括号 1">
            <a:extLst>
              <a:ext uri="{FF2B5EF4-FFF2-40B4-BE49-F238E27FC236}">
                <a16:creationId xmlns:a16="http://schemas.microsoft.com/office/drawing/2014/main" id="{1ACF42D7-E7A2-4BBD-854C-7F87F4C0453D}"/>
              </a:ext>
            </a:extLst>
          </p:cNvPr>
          <p:cNvSpPr/>
          <p:nvPr/>
        </p:nvSpPr>
        <p:spPr>
          <a:xfrm>
            <a:off x="3312671" y="2151136"/>
            <a:ext cx="210868" cy="674613"/>
          </a:xfrm>
          <a:prstGeom prst="leftBrace">
            <a:avLst>
              <a:gd name="adj1" fmla="val 0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左大括号 59">
            <a:extLst>
              <a:ext uri="{FF2B5EF4-FFF2-40B4-BE49-F238E27FC236}">
                <a16:creationId xmlns:a16="http://schemas.microsoft.com/office/drawing/2014/main" id="{5F98D018-DABC-453F-BEB4-FB986C526A3A}"/>
              </a:ext>
            </a:extLst>
          </p:cNvPr>
          <p:cNvSpPr/>
          <p:nvPr/>
        </p:nvSpPr>
        <p:spPr>
          <a:xfrm>
            <a:off x="3317094" y="3343926"/>
            <a:ext cx="210868" cy="991537"/>
          </a:xfrm>
          <a:prstGeom prst="leftBrace">
            <a:avLst>
              <a:gd name="adj1" fmla="val 0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左大括号 61">
            <a:extLst>
              <a:ext uri="{FF2B5EF4-FFF2-40B4-BE49-F238E27FC236}">
                <a16:creationId xmlns:a16="http://schemas.microsoft.com/office/drawing/2014/main" id="{0D01EC07-164A-4133-9869-1E75F94BEA67}"/>
              </a:ext>
            </a:extLst>
          </p:cNvPr>
          <p:cNvSpPr/>
          <p:nvPr/>
        </p:nvSpPr>
        <p:spPr>
          <a:xfrm>
            <a:off x="3312671" y="4909589"/>
            <a:ext cx="210868" cy="674613"/>
          </a:xfrm>
          <a:prstGeom prst="leftBrace">
            <a:avLst>
              <a:gd name="adj1" fmla="val 0"/>
              <a:gd name="adj2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EE9EEBC3-DA0A-4056-8ED1-81E90C198548}"/>
              </a:ext>
            </a:extLst>
          </p:cNvPr>
          <p:cNvGrpSpPr/>
          <p:nvPr/>
        </p:nvGrpSpPr>
        <p:grpSpPr>
          <a:xfrm>
            <a:off x="7038345" y="1800815"/>
            <a:ext cx="1278250" cy="400110"/>
            <a:chOff x="4297843" y="2089140"/>
            <a:chExt cx="5268451" cy="709744"/>
          </a:xfrm>
        </p:grpSpPr>
        <p:sp>
          <p:nvSpPr>
            <p:cNvPr id="64" name="矩形: 折角 63">
              <a:extLst>
                <a:ext uri="{FF2B5EF4-FFF2-40B4-BE49-F238E27FC236}">
                  <a16:creationId xmlns:a16="http://schemas.microsoft.com/office/drawing/2014/main" id="{C4DD1EF3-4516-47EC-A38B-2B64BF8BBEEA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B1E5C3CD-383C-4B03-932F-58823439FEF5}"/>
                </a:ext>
              </a:extLst>
            </p:cNvPr>
            <p:cNvSpPr/>
            <p:nvPr/>
          </p:nvSpPr>
          <p:spPr>
            <a:xfrm>
              <a:off x="4321428" y="2089140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盘形</a:t>
              </a:r>
              <a:r>
                <a:rPr lang="zh-CN" altLang="en-US" sz="2000" dirty="0"/>
                <a:t>凸轮</a:t>
              </a: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B0CCF188-A8B9-476B-8C7C-374D0F96A469}"/>
              </a:ext>
            </a:extLst>
          </p:cNvPr>
          <p:cNvGrpSpPr/>
          <p:nvPr/>
        </p:nvGrpSpPr>
        <p:grpSpPr>
          <a:xfrm>
            <a:off x="7038345" y="2276428"/>
            <a:ext cx="1278250" cy="400110"/>
            <a:chOff x="4297843" y="2089140"/>
            <a:chExt cx="5268451" cy="709744"/>
          </a:xfrm>
        </p:grpSpPr>
        <p:sp>
          <p:nvSpPr>
            <p:cNvPr id="67" name="矩形: 折角 66">
              <a:extLst>
                <a:ext uri="{FF2B5EF4-FFF2-40B4-BE49-F238E27FC236}">
                  <a16:creationId xmlns:a16="http://schemas.microsoft.com/office/drawing/2014/main" id="{194F3E88-5C16-42F6-A481-226DAF38EF33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BC744A47-9DCB-4356-946B-10147C34346B}"/>
                </a:ext>
              </a:extLst>
            </p:cNvPr>
            <p:cNvSpPr/>
            <p:nvPr/>
          </p:nvSpPr>
          <p:spPr>
            <a:xfrm>
              <a:off x="4321428" y="2089140"/>
              <a:ext cx="5231452" cy="7097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移动</a:t>
              </a:r>
              <a:r>
                <a:rPr lang="zh-CN" altLang="en-US" sz="2000" dirty="0"/>
                <a:t>凸轮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B4B315CF-6511-42BA-96DA-93DDDC79B462}"/>
              </a:ext>
            </a:extLst>
          </p:cNvPr>
          <p:cNvGrpSpPr/>
          <p:nvPr/>
        </p:nvGrpSpPr>
        <p:grpSpPr>
          <a:xfrm>
            <a:off x="5460206" y="1901370"/>
            <a:ext cx="1456122" cy="674613"/>
            <a:chOff x="5460206" y="1901370"/>
            <a:chExt cx="1456122" cy="674613"/>
          </a:xfrm>
        </p:grpSpPr>
        <p:sp>
          <p:nvSpPr>
            <p:cNvPr id="69" name="左大括号 68">
              <a:extLst>
                <a:ext uri="{FF2B5EF4-FFF2-40B4-BE49-F238E27FC236}">
                  <a16:creationId xmlns:a16="http://schemas.microsoft.com/office/drawing/2014/main" id="{F063C4A4-4BAE-4454-8581-E99C0440AD6A}"/>
                </a:ext>
              </a:extLst>
            </p:cNvPr>
            <p:cNvSpPr/>
            <p:nvPr/>
          </p:nvSpPr>
          <p:spPr>
            <a:xfrm>
              <a:off x="6705460" y="1901370"/>
              <a:ext cx="210868" cy="674613"/>
            </a:xfrm>
            <a:prstGeom prst="leftBrace">
              <a:avLst>
                <a:gd name="adj1" fmla="val 0"/>
                <a:gd name="adj2" fmla="val 50000"/>
              </a:avLst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2DF09D5C-B953-4CEE-B2AC-6FA2BDAE3C16}"/>
                </a:ext>
              </a:extLst>
            </p:cNvPr>
            <p:cNvCxnSpPr>
              <a:cxnSpLocks/>
            </p:cNvCxnSpPr>
            <p:nvPr/>
          </p:nvCxnSpPr>
          <p:spPr>
            <a:xfrm>
              <a:off x="5460206" y="2238676"/>
              <a:ext cx="1202532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886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8" grpId="0"/>
      <p:bldP spid="2" grpId="0" animBg="1"/>
      <p:bldP spid="60" grpId="0" animBg="1"/>
      <p:bldP spid="6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20" name="组合 86019">
            <a:extLst>
              <a:ext uri="{FF2B5EF4-FFF2-40B4-BE49-F238E27FC236}">
                <a16:creationId xmlns:a16="http://schemas.microsoft.com/office/drawing/2014/main" id="{EACF0B4E-93C2-4500-90B9-1D3682283E63}"/>
              </a:ext>
            </a:extLst>
          </p:cNvPr>
          <p:cNvGrpSpPr/>
          <p:nvPr/>
        </p:nvGrpSpPr>
        <p:grpSpPr>
          <a:xfrm>
            <a:off x="1396650" y="2158491"/>
            <a:ext cx="662538" cy="2135763"/>
            <a:chOff x="596550" y="2310891"/>
            <a:chExt cx="662538" cy="2135763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27AB9E36-CBB9-4192-8C4C-1F5A485254ED}"/>
                </a:ext>
              </a:extLst>
            </p:cNvPr>
            <p:cNvSpPr/>
            <p:nvPr/>
          </p:nvSpPr>
          <p:spPr>
            <a:xfrm>
              <a:off x="596550" y="2310891"/>
              <a:ext cx="662538" cy="2135763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35A8783-ACB6-4A00-B504-CD4C06D4E072}"/>
                </a:ext>
              </a:extLst>
            </p:cNvPr>
            <p:cNvSpPr/>
            <p:nvPr/>
          </p:nvSpPr>
          <p:spPr>
            <a:xfrm>
              <a:off x="628369" y="2875849"/>
              <a:ext cx="2865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3600" b="1" kern="0" noProof="1">
                  <a:solidFill>
                    <a:srgbClr val="002060"/>
                  </a:solidFill>
                  <a:latin typeface="锐字洪荒之力简 粗黑" panose="02010604000000000000" pitchFamily="2" charset="-122"/>
                  <a:ea typeface="锐字洪荒之力简 粗黑" panose="02010604000000000000" pitchFamily="2" charset="-122"/>
                </a:rPr>
                <a:t>小结</a:t>
              </a:r>
              <a:endParaRPr lang="zh-CN" altLang="en-US" sz="3600" dirty="0">
                <a:solidFill>
                  <a:srgbClr val="002060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CABC05AB-BDDB-4AB4-8448-40AEA940EED0}"/>
              </a:ext>
            </a:extLst>
          </p:cNvPr>
          <p:cNvGrpSpPr/>
          <p:nvPr/>
        </p:nvGrpSpPr>
        <p:grpSpPr>
          <a:xfrm>
            <a:off x="1185506" y="1815106"/>
            <a:ext cx="1084826" cy="686769"/>
            <a:chOff x="1794349" y="1656880"/>
            <a:chExt cx="1084826" cy="686769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30358DA2-0E1C-4EA7-9B7B-5B20F5A4F2FE}"/>
                </a:ext>
              </a:extLst>
            </p:cNvPr>
            <p:cNvGrpSpPr/>
            <p:nvPr/>
          </p:nvGrpSpPr>
          <p:grpSpPr>
            <a:xfrm>
              <a:off x="1794349" y="1656880"/>
              <a:ext cx="1084826" cy="686769"/>
              <a:chOff x="-730204" y="3618819"/>
              <a:chExt cx="4459041" cy="2822883"/>
            </a:xfrm>
            <a:solidFill>
              <a:schemeClr val="accent4"/>
            </a:solidFill>
          </p:grpSpPr>
          <p:sp>
            <p:nvSpPr>
              <p:cNvPr id="7" name="Freeform 164">
                <a:extLst>
                  <a:ext uri="{FF2B5EF4-FFF2-40B4-BE49-F238E27FC236}">
                    <a16:creationId xmlns:a16="http://schemas.microsoft.com/office/drawing/2014/main" id="{043A209D-228F-4F90-9614-82A4718657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03637" y="5479194"/>
                <a:ext cx="425200" cy="425201"/>
              </a:xfrm>
              <a:custGeom>
                <a:avLst/>
                <a:gdLst>
                  <a:gd name="T0" fmla="*/ 123 w 228"/>
                  <a:gd name="T1" fmla="*/ 135 h 228"/>
                  <a:gd name="T2" fmla="*/ 114 w 228"/>
                  <a:gd name="T3" fmla="*/ 198 h 228"/>
                  <a:gd name="T4" fmla="*/ 106 w 228"/>
                  <a:gd name="T5" fmla="*/ 136 h 228"/>
                  <a:gd name="T6" fmla="*/ 49 w 228"/>
                  <a:gd name="T7" fmla="*/ 167 h 228"/>
                  <a:gd name="T8" fmla="*/ 93 w 228"/>
                  <a:gd name="T9" fmla="*/ 105 h 228"/>
                  <a:gd name="T10" fmla="*/ 49 w 228"/>
                  <a:gd name="T11" fmla="*/ 167 h 228"/>
                  <a:gd name="T12" fmla="*/ 136 w 228"/>
                  <a:gd name="T13" fmla="*/ 122 h 228"/>
                  <a:gd name="T14" fmla="*/ 179 w 228"/>
                  <a:gd name="T15" fmla="*/ 61 h 228"/>
                  <a:gd name="T16" fmla="*/ 106 w 228"/>
                  <a:gd name="T17" fmla="*/ 92 h 228"/>
                  <a:gd name="T18" fmla="*/ 114 w 228"/>
                  <a:gd name="T19" fmla="*/ 30 h 228"/>
                  <a:gd name="T20" fmla="*/ 122 w 228"/>
                  <a:gd name="T21" fmla="*/ 93 h 228"/>
                  <a:gd name="T22" fmla="*/ 106 w 228"/>
                  <a:gd name="T23" fmla="*/ 92 h 228"/>
                  <a:gd name="T24" fmla="*/ 129 w 228"/>
                  <a:gd name="T25" fmla="*/ 16 h 228"/>
                  <a:gd name="T26" fmla="*/ 99 w 228"/>
                  <a:gd name="T27" fmla="*/ 16 h 228"/>
                  <a:gd name="T28" fmla="*/ 76 w 228"/>
                  <a:gd name="T29" fmla="*/ 5 h 228"/>
                  <a:gd name="T30" fmla="*/ 52 w 228"/>
                  <a:gd name="T31" fmla="*/ 37 h 228"/>
                  <a:gd name="T32" fmla="*/ 27 w 228"/>
                  <a:gd name="T33" fmla="*/ 38 h 228"/>
                  <a:gd name="T34" fmla="*/ 21 w 228"/>
                  <a:gd name="T35" fmla="*/ 78 h 228"/>
                  <a:gd name="T36" fmla="*/ 0 w 228"/>
                  <a:gd name="T37" fmla="*/ 92 h 228"/>
                  <a:gd name="T38" fmla="*/ 16 w 228"/>
                  <a:gd name="T39" fmla="*/ 129 h 228"/>
                  <a:gd name="T40" fmla="*/ 5 w 228"/>
                  <a:gd name="T41" fmla="*/ 152 h 228"/>
                  <a:gd name="T42" fmla="*/ 37 w 228"/>
                  <a:gd name="T43" fmla="*/ 176 h 228"/>
                  <a:gd name="T44" fmla="*/ 38 w 228"/>
                  <a:gd name="T45" fmla="*/ 201 h 228"/>
                  <a:gd name="T46" fmla="*/ 78 w 228"/>
                  <a:gd name="T47" fmla="*/ 207 h 228"/>
                  <a:gd name="T48" fmla="*/ 92 w 228"/>
                  <a:gd name="T49" fmla="*/ 228 h 228"/>
                  <a:gd name="T50" fmla="*/ 114 w 228"/>
                  <a:gd name="T51" fmla="*/ 213 h 228"/>
                  <a:gd name="T52" fmla="*/ 137 w 228"/>
                  <a:gd name="T53" fmla="*/ 227 h 228"/>
                  <a:gd name="T54" fmla="*/ 150 w 228"/>
                  <a:gd name="T55" fmla="*/ 206 h 228"/>
                  <a:gd name="T56" fmla="*/ 191 w 228"/>
                  <a:gd name="T57" fmla="*/ 201 h 228"/>
                  <a:gd name="T58" fmla="*/ 192 w 228"/>
                  <a:gd name="T59" fmla="*/ 176 h 228"/>
                  <a:gd name="T60" fmla="*/ 224 w 228"/>
                  <a:gd name="T61" fmla="*/ 151 h 228"/>
                  <a:gd name="T62" fmla="*/ 212 w 228"/>
                  <a:gd name="T63" fmla="*/ 129 h 228"/>
                  <a:gd name="T64" fmla="*/ 227 w 228"/>
                  <a:gd name="T65" fmla="*/ 91 h 228"/>
                  <a:gd name="T66" fmla="*/ 206 w 228"/>
                  <a:gd name="T67" fmla="*/ 78 h 228"/>
                  <a:gd name="T68" fmla="*/ 201 w 228"/>
                  <a:gd name="T69" fmla="*/ 37 h 228"/>
                  <a:gd name="T70" fmla="*/ 176 w 228"/>
                  <a:gd name="T71" fmla="*/ 36 h 228"/>
                  <a:gd name="T72" fmla="*/ 151 w 228"/>
                  <a:gd name="T73" fmla="*/ 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8" h="228">
                    <a:moveTo>
                      <a:pt x="114" y="137"/>
                    </a:moveTo>
                    <a:cubicBezTo>
                      <a:pt x="117" y="137"/>
                      <a:pt x="120" y="136"/>
                      <a:pt x="123" y="135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52" y="191"/>
                      <a:pt x="133" y="198"/>
                      <a:pt x="114" y="198"/>
                    </a:cubicBezTo>
                    <a:cubicBezTo>
                      <a:pt x="96" y="198"/>
                      <a:pt x="77" y="192"/>
                      <a:pt x="62" y="179"/>
                    </a:cubicBezTo>
                    <a:cubicBezTo>
                      <a:pt x="106" y="136"/>
                      <a:pt x="106" y="136"/>
                      <a:pt x="106" y="136"/>
                    </a:cubicBezTo>
                    <a:cubicBezTo>
                      <a:pt x="108" y="137"/>
                      <a:pt x="111" y="137"/>
                      <a:pt x="114" y="137"/>
                    </a:cubicBezTo>
                    <a:moveTo>
                      <a:pt x="49" y="167"/>
                    </a:moveTo>
                    <a:cubicBezTo>
                      <a:pt x="24" y="136"/>
                      <a:pt x="24" y="92"/>
                      <a:pt x="49" y="62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0" y="111"/>
                      <a:pt x="90" y="117"/>
                      <a:pt x="93" y="123"/>
                    </a:cubicBezTo>
                    <a:cubicBezTo>
                      <a:pt x="49" y="167"/>
                      <a:pt x="49" y="167"/>
                      <a:pt x="49" y="167"/>
                    </a:cubicBezTo>
                    <a:moveTo>
                      <a:pt x="180" y="166"/>
                    </a:moveTo>
                    <a:cubicBezTo>
                      <a:pt x="136" y="122"/>
                      <a:pt x="136" y="122"/>
                      <a:pt x="136" y="122"/>
                    </a:cubicBezTo>
                    <a:cubicBezTo>
                      <a:pt x="138" y="117"/>
                      <a:pt x="138" y="111"/>
                      <a:pt x="135" y="105"/>
                    </a:cubicBezTo>
                    <a:cubicBezTo>
                      <a:pt x="179" y="61"/>
                      <a:pt x="179" y="61"/>
                      <a:pt x="179" y="61"/>
                    </a:cubicBezTo>
                    <a:cubicBezTo>
                      <a:pt x="203" y="92"/>
                      <a:pt x="204" y="135"/>
                      <a:pt x="180" y="166"/>
                    </a:cubicBezTo>
                    <a:moveTo>
                      <a:pt x="106" y="92"/>
                    </a:moveTo>
                    <a:cubicBezTo>
                      <a:pt x="62" y="49"/>
                      <a:pt x="62" y="49"/>
                      <a:pt x="62" y="49"/>
                    </a:cubicBezTo>
                    <a:cubicBezTo>
                      <a:pt x="77" y="37"/>
                      <a:pt x="95" y="30"/>
                      <a:pt x="114" y="30"/>
                    </a:cubicBezTo>
                    <a:cubicBezTo>
                      <a:pt x="132" y="30"/>
                      <a:pt x="151" y="36"/>
                      <a:pt x="166" y="49"/>
                    </a:cubicBezTo>
                    <a:cubicBezTo>
                      <a:pt x="122" y="93"/>
                      <a:pt x="122" y="93"/>
                      <a:pt x="122" y="93"/>
                    </a:cubicBezTo>
                    <a:cubicBezTo>
                      <a:pt x="120" y="91"/>
                      <a:pt x="117" y="91"/>
                      <a:pt x="114" y="91"/>
                    </a:cubicBezTo>
                    <a:cubicBezTo>
                      <a:pt x="111" y="91"/>
                      <a:pt x="108" y="91"/>
                      <a:pt x="106" y="92"/>
                    </a:cubicBezTo>
                    <a:moveTo>
                      <a:pt x="136" y="0"/>
                    </a:moveTo>
                    <a:cubicBezTo>
                      <a:pt x="129" y="16"/>
                      <a:pt x="129" y="16"/>
                      <a:pt x="129" y="16"/>
                    </a:cubicBezTo>
                    <a:cubicBezTo>
                      <a:pt x="124" y="15"/>
                      <a:pt x="119" y="15"/>
                      <a:pt x="114" y="15"/>
                    </a:cubicBezTo>
                    <a:cubicBezTo>
                      <a:pt x="109" y="15"/>
                      <a:pt x="104" y="15"/>
                      <a:pt x="99" y="16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68" y="25"/>
                      <a:pt x="60" y="30"/>
                      <a:pt x="52" y="3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27" y="38"/>
                      <a:pt x="27" y="38"/>
                      <a:pt x="27" y="38"/>
                    </a:cubicBezTo>
                    <a:cubicBezTo>
                      <a:pt x="36" y="52"/>
                      <a:pt x="36" y="52"/>
                      <a:pt x="36" y="52"/>
                    </a:cubicBezTo>
                    <a:cubicBezTo>
                      <a:pt x="30" y="60"/>
                      <a:pt x="25" y="69"/>
                      <a:pt x="21" y="78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6" y="99"/>
                      <a:pt x="16" y="99"/>
                      <a:pt x="16" y="99"/>
                    </a:cubicBezTo>
                    <a:cubicBezTo>
                      <a:pt x="14" y="109"/>
                      <a:pt x="15" y="119"/>
                      <a:pt x="16" y="129"/>
                    </a:cubicBezTo>
                    <a:cubicBezTo>
                      <a:pt x="1" y="137"/>
                      <a:pt x="1" y="137"/>
                      <a:pt x="1" y="137"/>
                    </a:cubicBezTo>
                    <a:cubicBezTo>
                      <a:pt x="5" y="152"/>
                      <a:pt x="5" y="152"/>
                      <a:pt x="5" y="152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5" y="160"/>
                      <a:pt x="30" y="168"/>
                      <a:pt x="37" y="176"/>
                    </a:cubicBezTo>
                    <a:cubicBezTo>
                      <a:pt x="27" y="191"/>
                      <a:pt x="27" y="191"/>
                      <a:pt x="27" y="191"/>
                    </a:cubicBezTo>
                    <a:cubicBezTo>
                      <a:pt x="38" y="201"/>
                      <a:pt x="38" y="201"/>
                      <a:pt x="38" y="201"/>
                    </a:cubicBezTo>
                    <a:cubicBezTo>
                      <a:pt x="52" y="192"/>
                      <a:pt x="52" y="192"/>
                      <a:pt x="52" y="192"/>
                    </a:cubicBezTo>
                    <a:cubicBezTo>
                      <a:pt x="60" y="198"/>
                      <a:pt x="69" y="203"/>
                      <a:pt x="78" y="207"/>
                    </a:cubicBezTo>
                    <a:cubicBezTo>
                      <a:pt x="77" y="224"/>
                      <a:pt x="77" y="224"/>
                      <a:pt x="77" y="224"/>
                    </a:cubicBezTo>
                    <a:cubicBezTo>
                      <a:pt x="92" y="228"/>
                      <a:pt x="92" y="228"/>
                      <a:pt x="92" y="22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3"/>
                      <a:pt x="109" y="213"/>
                      <a:pt x="114" y="213"/>
                    </a:cubicBezTo>
                    <a:cubicBezTo>
                      <a:pt x="119" y="213"/>
                      <a:pt x="124" y="213"/>
                      <a:pt x="129" y="212"/>
                    </a:cubicBezTo>
                    <a:cubicBezTo>
                      <a:pt x="137" y="227"/>
                      <a:pt x="137" y="227"/>
                      <a:pt x="137" y="227"/>
                    </a:cubicBezTo>
                    <a:cubicBezTo>
                      <a:pt x="152" y="223"/>
                      <a:pt x="152" y="223"/>
                      <a:pt x="152" y="223"/>
                    </a:cubicBezTo>
                    <a:cubicBezTo>
                      <a:pt x="150" y="206"/>
                      <a:pt x="150" y="206"/>
                      <a:pt x="150" y="206"/>
                    </a:cubicBezTo>
                    <a:cubicBezTo>
                      <a:pt x="160" y="203"/>
                      <a:pt x="168" y="198"/>
                      <a:pt x="176" y="191"/>
                    </a:cubicBezTo>
                    <a:cubicBezTo>
                      <a:pt x="191" y="201"/>
                      <a:pt x="191" y="201"/>
                      <a:pt x="191" y="201"/>
                    </a:cubicBezTo>
                    <a:cubicBezTo>
                      <a:pt x="201" y="190"/>
                      <a:pt x="201" y="190"/>
                      <a:pt x="201" y="190"/>
                    </a:cubicBezTo>
                    <a:cubicBezTo>
                      <a:pt x="192" y="176"/>
                      <a:pt x="192" y="176"/>
                      <a:pt x="192" y="176"/>
                    </a:cubicBezTo>
                    <a:cubicBezTo>
                      <a:pt x="198" y="168"/>
                      <a:pt x="203" y="159"/>
                      <a:pt x="207" y="150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8" y="136"/>
                      <a:pt x="228" y="136"/>
                      <a:pt x="228" y="136"/>
                    </a:cubicBezTo>
                    <a:cubicBezTo>
                      <a:pt x="212" y="129"/>
                      <a:pt x="212" y="129"/>
                      <a:pt x="212" y="129"/>
                    </a:cubicBezTo>
                    <a:cubicBezTo>
                      <a:pt x="214" y="119"/>
                      <a:pt x="213" y="108"/>
                      <a:pt x="212" y="99"/>
                    </a:cubicBezTo>
                    <a:cubicBezTo>
                      <a:pt x="227" y="91"/>
                      <a:pt x="227" y="91"/>
                      <a:pt x="227" y="91"/>
                    </a:cubicBezTo>
                    <a:cubicBezTo>
                      <a:pt x="223" y="76"/>
                      <a:pt x="223" y="76"/>
                      <a:pt x="223" y="76"/>
                    </a:cubicBezTo>
                    <a:cubicBezTo>
                      <a:pt x="206" y="78"/>
                      <a:pt x="206" y="78"/>
                      <a:pt x="206" y="78"/>
                    </a:cubicBezTo>
                    <a:cubicBezTo>
                      <a:pt x="203" y="68"/>
                      <a:pt x="198" y="60"/>
                      <a:pt x="191" y="52"/>
                    </a:cubicBezTo>
                    <a:cubicBezTo>
                      <a:pt x="201" y="37"/>
                      <a:pt x="201" y="37"/>
                      <a:pt x="201" y="37"/>
                    </a:cubicBezTo>
                    <a:cubicBezTo>
                      <a:pt x="190" y="27"/>
                      <a:pt x="190" y="27"/>
                      <a:pt x="190" y="27"/>
                    </a:cubicBezTo>
                    <a:cubicBezTo>
                      <a:pt x="176" y="36"/>
                      <a:pt x="176" y="36"/>
                      <a:pt x="176" y="36"/>
                    </a:cubicBezTo>
                    <a:cubicBezTo>
                      <a:pt x="168" y="30"/>
                      <a:pt x="159" y="25"/>
                      <a:pt x="150" y="21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36" y="0"/>
                      <a:pt x="136" y="0"/>
                      <a:pt x="13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" name="Freeform 165">
                <a:extLst>
                  <a:ext uri="{FF2B5EF4-FFF2-40B4-BE49-F238E27FC236}">
                    <a16:creationId xmlns:a16="http://schemas.microsoft.com/office/drawing/2014/main" id="{1095C357-DA43-4A85-8258-B3E5F23911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730204" y="4479317"/>
                <a:ext cx="555487" cy="555487"/>
              </a:xfrm>
              <a:custGeom>
                <a:avLst/>
                <a:gdLst>
                  <a:gd name="T0" fmla="*/ 161 w 298"/>
                  <a:gd name="T1" fmla="*/ 177 h 298"/>
                  <a:gd name="T2" fmla="*/ 149 w 298"/>
                  <a:gd name="T3" fmla="*/ 258 h 298"/>
                  <a:gd name="T4" fmla="*/ 138 w 298"/>
                  <a:gd name="T5" fmla="*/ 177 h 298"/>
                  <a:gd name="T6" fmla="*/ 64 w 298"/>
                  <a:gd name="T7" fmla="*/ 218 h 298"/>
                  <a:gd name="T8" fmla="*/ 121 w 298"/>
                  <a:gd name="T9" fmla="*/ 137 h 298"/>
                  <a:gd name="T10" fmla="*/ 64 w 298"/>
                  <a:gd name="T11" fmla="*/ 218 h 298"/>
                  <a:gd name="T12" fmla="*/ 177 w 298"/>
                  <a:gd name="T13" fmla="*/ 159 h 298"/>
                  <a:gd name="T14" fmla="*/ 234 w 298"/>
                  <a:gd name="T15" fmla="*/ 80 h 298"/>
                  <a:gd name="T16" fmla="*/ 138 w 298"/>
                  <a:gd name="T17" fmla="*/ 121 h 298"/>
                  <a:gd name="T18" fmla="*/ 149 w 298"/>
                  <a:gd name="T19" fmla="*/ 39 h 298"/>
                  <a:gd name="T20" fmla="*/ 160 w 298"/>
                  <a:gd name="T21" fmla="*/ 121 h 298"/>
                  <a:gd name="T22" fmla="*/ 138 w 298"/>
                  <a:gd name="T23" fmla="*/ 121 h 298"/>
                  <a:gd name="T24" fmla="*/ 168 w 298"/>
                  <a:gd name="T25" fmla="*/ 21 h 298"/>
                  <a:gd name="T26" fmla="*/ 129 w 298"/>
                  <a:gd name="T27" fmla="*/ 21 h 298"/>
                  <a:gd name="T28" fmla="*/ 100 w 298"/>
                  <a:gd name="T29" fmla="*/ 6 h 298"/>
                  <a:gd name="T30" fmla="*/ 67 w 298"/>
                  <a:gd name="T31" fmla="*/ 48 h 298"/>
                  <a:gd name="T32" fmla="*/ 35 w 298"/>
                  <a:gd name="T33" fmla="*/ 49 h 298"/>
                  <a:gd name="T34" fmla="*/ 28 w 298"/>
                  <a:gd name="T35" fmla="*/ 102 h 298"/>
                  <a:gd name="T36" fmla="*/ 0 w 298"/>
                  <a:gd name="T37" fmla="*/ 120 h 298"/>
                  <a:gd name="T38" fmla="*/ 21 w 298"/>
                  <a:gd name="T39" fmla="*/ 169 h 298"/>
                  <a:gd name="T40" fmla="*/ 6 w 298"/>
                  <a:gd name="T41" fmla="*/ 198 h 298"/>
                  <a:gd name="T42" fmla="*/ 48 w 298"/>
                  <a:gd name="T43" fmla="*/ 230 h 298"/>
                  <a:gd name="T44" fmla="*/ 50 w 298"/>
                  <a:gd name="T45" fmla="*/ 263 h 298"/>
                  <a:gd name="T46" fmla="*/ 102 w 298"/>
                  <a:gd name="T47" fmla="*/ 270 h 298"/>
                  <a:gd name="T48" fmla="*/ 120 w 298"/>
                  <a:gd name="T49" fmla="*/ 298 h 298"/>
                  <a:gd name="T50" fmla="*/ 149 w 298"/>
                  <a:gd name="T51" fmla="*/ 279 h 298"/>
                  <a:gd name="T52" fmla="*/ 179 w 298"/>
                  <a:gd name="T53" fmla="*/ 297 h 298"/>
                  <a:gd name="T54" fmla="*/ 197 w 298"/>
                  <a:gd name="T55" fmla="*/ 270 h 298"/>
                  <a:gd name="T56" fmla="*/ 250 w 298"/>
                  <a:gd name="T57" fmla="*/ 262 h 298"/>
                  <a:gd name="T58" fmla="*/ 251 w 298"/>
                  <a:gd name="T59" fmla="*/ 229 h 298"/>
                  <a:gd name="T60" fmla="*/ 293 w 298"/>
                  <a:gd name="T61" fmla="*/ 197 h 298"/>
                  <a:gd name="T62" fmla="*/ 277 w 298"/>
                  <a:gd name="T63" fmla="*/ 168 h 298"/>
                  <a:gd name="T64" fmla="*/ 297 w 298"/>
                  <a:gd name="T65" fmla="*/ 118 h 298"/>
                  <a:gd name="T66" fmla="*/ 270 w 298"/>
                  <a:gd name="T67" fmla="*/ 101 h 298"/>
                  <a:gd name="T68" fmla="*/ 263 w 298"/>
                  <a:gd name="T69" fmla="*/ 49 h 298"/>
                  <a:gd name="T70" fmla="*/ 230 w 298"/>
                  <a:gd name="T71" fmla="*/ 47 h 298"/>
                  <a:gd name="T72" fmla="*/ 197 w 298"/>
                  <a:gd name="T73" fmla="*/ 5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8" h="298">
                    <a:moveTo>
                      <a:pt x="149" y="179"/>
                    </a:moveTo>
                    <a:cubicBezTo>
                      <a:pt x="153" y="179"/>
                      <a:pt x="157" y="178"/>
                      <a:pt x="161" y="177"/>
                    </a:cubicBezTo>
                    <a:cubicBezTo>
                      <a:pt x="218" y="234"/>
                      <a:pt x="218" y="234"/>
                      <a:pt x="218" y="234"/>
                    </a:cubicBezTo>
                    <a:cubicBezTo>
                      <a:pt x="198" y="250"/>
                      <a:pt x="174" y="258"/>
                      <a:pt x="149" y="258"/>
                    </a:cubicBezTo>
                    <a:cubicBezTo>
                      <a:pt x="125" y="258"/>
                      <a:pt x="101" y="250"/>
                      <a:pt x="81" y="235"/>
                    </a:cubicBezTo>
                    <a:cubicBezTo>
                      <a:pt x="138" y="177"/>
                      <a:pt x="138" y="177"/>
                      <a:pt x="138" y="177"/>
                    </a:cubicBezTo>
                    <a:cubicBezTo>
                      <a:pt x="142" y="178"/>
                      <a:pt x="145" y="179"/>
                      <a:pt x="149" y="179"/>
                    </a:cubicBezTo>
                    <a:moveTo>
                      <a:pt x="64" y="218"/>
                    </a:moveTo>
                    <a:cubicBezTo>
                      <a:pt x="32" y="178"/>
                      <a:pt x="31" y="120"/>
                      <a:pt x="64" y="80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45"/>
                      <a:pt x="118" y="153"/>
                      <a:pt x="121" y="160"/>
                    </a:cubicBezTo>
                    <a:cubicBezTo>
                      <a:pt x="64" y="218"/>
                      <a:pt x="64" y="218"/>
                      <a:pt x="64" y="218"/>
                    </a:cubicBezTo>
                    <a:moveTo>
                      <a:pt x="235" y="216"/>
                    </a:moveTo>
                    <a:cubicBezTo>
                      <a:pt x="177" y="159"/>
                      <a:pt x="177" y="159"/>
                      <a:pt x="177" y="159"/>
                    </a:cubicBezTo>
                    <a:cubicBezTo>
                      <a:pt x="180" y="152"/>
                      <a:pt x="180" y="145"/>
                      <a:pt x="177" y="138"/>
                    </a:cubicBezTo>
                    <a:cubicBezTo>
                      <a:pt x="234" y="80"/>
                      <a:pt x="234" y="80"/>
                      <a:pt x="234" y="80"/>
                    </a:cubicBezTo>
                    <a:cubicBezTo>
                      <a:pt x="266" y="120"/>
                      <a:pt x="267" y="176"/>
                      <a:pt x="235" y="216"/>
                    </a:cubicBezTo>
                    <a:moveTo>
                      <a:pt x="138" y="121"/>
                    </a:moveTo>
                    <a:cubicBezTo>
                      <a:pt x="81" y="63"/>
                      <a:pt x="81" y="63"/>
                      <a:pt x="81" y="63"/>
                    </a:cubicBezTo>
                    <a:cubicBezTo>
                      <a:pt x="101" y="47"/>
                      <a:pt x="125" y="39"/>
                      <a:pt x="149" y="39"/>
                    </a:cubicBezTo>
                    <a:cubicBezTo>
                      <a:pt x="173" y="39"/>
                      <a:pt x="197" y="47"/>
                      <a:pt x="217" y="63"/>
                    </a:cubicBezTo>
                    <a:cubicBezTo>
                      <a:pt x="160" y="121"/>
                      <a:pt x="160" y="121"/>
                      <a:pt x="160" y="121"/>
                    </a:cubicBezTo>
                    <a:cubicBezTo>
                      <a:pt x="157" y="119"/>
                      <a:pt x="153" y="119"/>
                      <a:pt x="149" y="119"/>
                    </a:cubicBezTo>
                    <a:cubicBezTo>
                      <a:pt x="145" y="119"/>
                      <a:pt x="142" y="119"/>
                      <a:pt x="138" y="121"/>
                    </a:cubicBezTo>
                    <a:moveTo>
                      <a:pt x="178" y="0"/>
                    </a:moveTo>
                    <a:cubicBezTo>
                      <a:pt x="168" y="21"/>
                      <a:pt x="168" y="21"/>
                      <a:pt x="168" y="21"/>
                    </a:cubicBezTo>
                    <a:cubicBezTo>
                      <a:pt x="162" y="20"/>
                      <a:pt x="155" y="19"/>
                      <a:pt x="149" y="19"/>
                    </a:cubicBezTo>
                    <a:cubicBezTo>
                      <a:pt x="142" y="19"/>
                      <a:pt x="136" y="20"/>
                      <a:pt x="129" y="21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89" y="33"/>
                      <a:pt x="78" y="40"/>
                      <a:pt x="67" y="48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35" y="49"/>
                      <a:pt x="35" y="49"/>
                      <a:pt x="35" y="49"/>
                    </a:cubicBezTo>
                    <a:cubicBezTo>
                      <a:pt x="47" y="68"/>
                      <a:pt x="47" y="68"/>
                      <a:pt x="47" y="68"/>
                    </a:cubicBezTo>
                    <a:cubicBezTo>
                      <a:pt x="39" y="79"/>
                      <a:pt x="33" y="90"/>
                      <a:pt x="28" y="102"/>
                    </a:cubicBezTo>
                    <a:cubicBezTo>
                      <a:pt x="5" y="101"/>
                      <a:pt x="5" y="101"/>
                      <a:pt x="5" y="101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19" y="143"/>
                      <a:pt x="19" y="156"/>
                      <a:pt x="21" y="169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6" y="198"/>
                      <a:pt x="6" y="198"/>
                      <a:pt x="6" y="198"/>
                    </a:cubicBezTo>
                    <a:cubicBezTo>
                      <a:pt x="28" y="196"/>
                      <a:pt x="28" y="196"/>
                      <a:pt x="28" y="196"/>
                    </a:cubicBezTo>
                    <a:cubicBezTo>
                      <a:pt x="33" y="209"/>
                      <a:pt x="40" y="220"/>
                      <a:pt x="48" y="230"/>
                    </a:cubicBezTo>
                    <a:cubicBezTo>
                      <a:pt x="36" y="249"/>
                      <a:pt x="36" y="249"/>
                      <a:pt x="36" y="249"/>
                    </a:cubicBezTo>
                    <a:cubicBezTo>
                      <a:pt x="50" y="263"/>
                      <a:pt x="50" y="263"/>
                      <a:pt x="50" y="263"/>
                    </a:cubicBezTo>
                    <a:cubicBezTo>
                      <a:pt x="68" y="250"/>
                      <a:pt x="68" y="250"/>
                      <a:pt x="68" y="250"/>
                    </a:cubicBezTo>
                    <a:cubicBezTo>
                      <a:pt x="79" y="259"/>
                      <a:pt x="90" y="265"/>
                      <a:pt x="102" y="270"/>
                    </a:cubicBezTo>
                    <a:cubicBezTo>
                      <a:pt x="101" y="293"/>
                      <a:pt x="101" y="293"/>
                      <a:pt x="101" y="293"/>
                    </a:cubicBezTo>
                    <a:cubicBezTo>
                      <a:pt x="120" y="298"/>
                      <a:pt x="120" y="298"/>
                      <a:pt x="120" y="298"/>
                    </a:cubicBezTo>
                    <a:cubicBezTo>
                      <a:pt x="130" y="277"/>
                      <a:pt x="130" y="277"/>
                      <a:pt x="130" y="277"/>
                    </a:cubicBezTo>
                    <a:cubicBezTo>
                      <a:pt x="136" y="278"/>
                      <a:pt x="143" y="279"/>
                      <a:pt x="149" y="279"/>
                    </a:cubicBezTo>
                    <a:cubicBezTo>
                      <a:pt x="156" y="279"/>
                      <a:pt x="163" y="278"/>
                      <a:pt x="169" y="277"/>
                    </a:cubicBezTo>
                    <a:cubicBezTo>
                      <a:pt x="179" y="297"/>
                      <a:pt x="179" y="297"/>
                      <a:pt x="179" y="297"/>
                    </a:cubicBezTo>
                    <a:cubicBezTo>
                      <a:pt x="199" y="292"/>
                      <a:pt x="199" y="292"/>
                      <a:pt x="199" y="292"/>
                    </a:cubicBezTo>
                    <a:cubicBezTo>
                      <a:pt x="197" y="270"/>
                      <a:pt x="197" y="270"/>
                      <a:pt x="197" y="270"/>
                    </a:cubicBezTo>
                    <a:cubicBezTo>
                      <a:pt x="209" y="265"/>
                      <a:pt x="220" y="258"/>
                      <a:pt x="231" y="250"/>
                    </a:cubicBezTo>
                    <a:cubicBezTo>
                      <a:pt x="250" y="262"/>
                      <a:pt x="250" y="262"/>
                      <a:pt x="250" y="262"/>
                    </a:cubicBezTo>
                    <a:cubicBezTo>
                      <a:pt x="264" y="248"/>
                      <a:pt x="264" y="248"/>
                      <a:pt x="264" y="248"/>
                    </a:cubicBezTo>
                    <a:cubicBezTo>
                      <a:pt x="251" y="229"/>
                      <a:pt x="251" y="229"/>
                      <a:pt x="251" y="229"/>
                    </a:cubicBezTo>
                    <a:cubicBezTo>
                      <a:pt x="259" y="219"/>
                      <a:pt x="265" y="207"/>
                      <a:pt x="270" y="195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8" y="177"/>
                      <a:pt x="298" y="177"/>
                      <a:pt x="298" y="177"/>
                    </a:cubicBezTo>
                    <a:cubicBezTo>
                      <a:pt x="277" y="168"/>
                      <a:pt x="277" y="168"/>
                      <a:pt x="277" y="168"/>
                    </a:cubicBezTo>
                    <a:cubicBezTo>
                      <a:pt x="279" y="155"/>
                      <a:pt x="279" y="142"/>
                      <a:pt x="277" y="129"/>
                    </a:cubicBezTo>
                    <a:cubicBezTo>
                      <a:pt x="297" y="118"/>
                      <a:pt x="297" y="118"/>
                      <a:pt x="297" y="118"/>
                    </a:cubicBezTo>
                    <a:cubicBezTo>
                      <a:pt x="292" y="99"/>
                      <a:pt x="292" y="99"/>
                      <a:pt x="292" y="99"/>
                    </a:cubicBezTo>
                    <a:cubicBezTo>
                      <a:pt x="270" y="101"/>
                      <a:pt x="270" y="101"/>
                      <a:pt x="270" y="101"/>
                    </a:cubicBezTo>
                    <a:cubicBezTo>
                      <a:pt x="265" y="89"/>
                      <a:pt x="258" y="78"/>
                      <a:pt x="250" y="67"/>
                    </a:cubicBezTo>
                    <a:cubicBezTo>
                      <a:pt x="263" y="49"/>
                      <a:pt x="263" y="49"/>
                      <a:pt x="263" y="49"/>
                    </a:cubicBezTo>
                    <a:cubicBezTo>
                      <a:pt x="248" y="35"/>
                      <a:pt x="248" y="35"/>
                      <a:pt x="248" y="35"/>
                    </a:cubicBezTo>
                    <a:cubicBezTo>
                      <a:pt x="230" y="47"/>
                      <a:pt x="230" y="47"/>
                      <a:pt x="230" y="47"/>
                    </a:cubicBezTo>
                    <a:cubicBezTo>
                      <a:pt x="219" y="39"/>
                      <a:pt x="208" y="32"/>
                      <a:pt x="196" y="28"/>
                    </a:cubicBezTo>
                    <a:cubicBezTo>
                      <a:pt x="197" y="5"/>
                      <a:pt x="197" y="5"/>
                      <a:pt x="197" y="5"/>
                    </a:cubicBezTo>
                    <a:cubicBezTo>
                      <a:pt x="178" y="0"/>
                      <a:pt x="178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" name="Freeform 166">
                <a:extLst>
                  <a:ext uri="{FF2B5EF4-FFF2-40B4-BE49-F238E27FC236}">
                    <a16:creationId xmlns:a16="http://schemas.microsoft.com/office/drawing/2014/main" id="{5C26FA90-730A-4025-8003-645AE81D6B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4859" y="5764008"/>
                <a:ext cx="680723" cy="677694"/>
              </a:xfrm>
              <a:custGeom>
                <a:avLst/>
                <a:gdLst>
                  <a:gd name="T0" fmla="*/ 197 w 365"/>
                  <a:gd name="T1" fmla="*/ 215 h 363"/>
                  <a:gd name="T2" fmla="*/ 183 w 365"/>
                  <a:gd name="T3" fmla="*/ 315 h 363"/>
                  <a:gd name="T4" fmla="*/ 169 w 365"/>
                  <a:gd name="T5" fmla="*/ 215 h 363"/>
                  <a:gd name="T6" fmla="*/ 78 w 365"/>
                  <a:gd name="T7" fmla="*/ 265 h 363"/>
                  <a:gd name="T8" fmla="*/ 148 w 365"/>
                  <a:gd name="T9" fmla="*/ 166 h 363"/>
                  <a:gd name="T10" fmla="*/ 78 w 365"/>
                  <a:gd name="T11" fmla="*/ 265 h 363"/>
                  <a:gd name="T12" fmla="*/ 217 w 365"/>
                  <a:gd name="T13" fmla="*/ 193 h 363"/>
                  <a:gd name="T14" fmla="*/ 287 w 365"/>
                  <a:gd name="T15" fmla="*/ 96 h 363"/>
                  <a:gd name="T16" fmla="*/ 143 w 365"/>
                  <a:gd name="T17" fmla="*/ 0 h 363"/>
                  <a:gd name="T18" fmla="*/ 122 w 365"/>
                  <a:gd name="T19" fmla="*/ 5 h 363"/>
                  <a:gd name="T20" fmla="*/ 82 w 365"/>
                  <a:gd name="T21" fmla="*/ 57 h 363"/>
                  <a:gd name="T22" fmla="*/ 42 w 365"/>
                  <a:gd name="T23" fmla="*/ 58 h 363"/>
                  <a:gd name="T24" fmla="*/ 34 w 365"/>
                  <a:gd name="T25" fmla="*/ 123 h 363"/>
                  <a:gd name="T26" fmla="*/ 0 w 365"/>
                  <a:gd name="T27" fmla="*/ 145 h 363"/>
                  <a:gd name="T28" fmla="*/ 25 w 365"/>
                  <a:gd name="T29" fmla="*/ 205 h 363"/>
                  <a:gd name="T30" fmla="*/ 7 w 365"/>
                  <a:gd name="T31" fmla="*/ 241 h 363"/>
                  <a:gd name="T32" fmla="*/ 59 w 365"/>
                  <a:gd name="T33" fmla="*/ 281 h 363"/>
                  <a:gd name="T34" fmla="*/ 61 w 365"/>
                  <a:gd name="T35" fmla="*/ 321 h 363"/>
                  <a:gd name="T36" fmla="*/ 125 w 365"/>
                  <a:gd name="T37" fmla="*/ 329 h 363"/>
                  <a:gd name="T38" fmla="*/ 147 w 365"/>
                  <a:gd name="T39" fmla="*/ 363 h 363"/>
                  <a:gd name="T40" fmla="*/ 183 w 365"/>
                  <a:gd name="T41" fmla="*/ 340 h 363"/>
                  <a:gd name="T42" fmla="*/ 220 w 365"/>
                  <a:gd name="T43" fmla="*/ 363 h 363"/>
                  <a:gd name="T44" fmla="*/ 241 w 365"/>
                  <a:gd name="T45" fmla="*/ 329 h 363"/>
                  <a:gd name="T46" fmla="*/ 306 w 365"/>
                  <a:gd name="T47" fmla="*/ 320 h 363"/>
                  <a:gd name="T48" fmla="*/ 307 w 365"/>
                  <a:gd name="T49" fmla="*/ 279 h 363"/>
                  <a:gd name="T50" fmla="*/ 359 w 365"/>
                  <a:gd name="T51" fmla="*/ 239 h 363"/>
                  <a:gd name="T52" fmla="*/ 340 w 365"/>
                  <a:gd name="T53" fmla="*/ 204 h 363"/>
                  <a:gd name="T54" fmla="*/ 365 w 365"/>
                  <a:gd name="T55" fmla="*/ 143 h 363"/>
                  <a:gd name="T56" fmla="*/ 331 w 365"/>
                  <a:gd name="T57" fmla="*/ 122 h 363"/>
                  <a:gd name="T58" fmla="*/ 322 w 365"/>
                  <a:gd name="T59" fmla="*/ 57 h 363"/>
                  <a:gd name="T60" fmla="*/ 282 w 365"/>
                  <a:gd name="T61" fmla="*/ 56 h 363"/>
                  <a:gd name="T62" fmla="*/ 258 w 365"/>
                  <a:gd name="T63" fmla="*/ 63 h 363"/>
                  <a:gd name="T64" fmla="*/ 266 w 365"/>
                  <a:gd name="T65" fmla="*/ 75 h 363"/>
                  <a:gd name="T66" fmla="*/ 183 w 365"/>
                  <a:gd name="T67" fmla="*/ 143 h 363"/>
                  <a:gd name="T68" fmla="*/ 99 w 365"/>
                  <a:gd name="T69" fmla="*/ 76 h 363"/>
                  <a:gd name="T70" fmla="*/ 143 w 365"/>
                  <a:gd name="T7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5" h="363">
                    <a:moveTo>
                      <a:pt x="183" y="218"/>
                    </a:moveTo>
                    <a:cubicBezTo>
                      <a:pt x="188" y="218"/>
                      <a:pt x="192" y="217"/>
                      <a:pt x="197" y="215"/>
                    </a:cubicBezTo>
                    <a:cubicBezTo>
                      <a:pt x="268" y="284"/>
                      <a:pt x="268" y="284"/>
                      <a:pt x="268" y="284"/>
                    </a:cubicBezTo>
                    <a:cubicBezTo>
                      <a:pt x="243" y="305"/>
                      <a:pt x="213" y="315"/>
                      <a:pt x="183" y="315"/>
                    </a:cubicBezTo>
                    <a:cubicBezTo>
                      <a:pt x="153" y="315"/>
                      <a:pt x="123" y="305"/>
                      <a:pt x="99" y="286"/>
                    </a:cubicBezTo>
                    <a:cubicBezTo>
                      <a:pt x="169" y="215"/>
                      <a:pt x="169" y="215"/>
                      <a:pt x="169" y="215"/>
                    </a:cubicBezTo>
                    <a:cubicBezTo>
                      <a:pt x="173" y="217"/>
                      <a:pt x="178" y="218"/>
                      <a:pt x="183" y="218"/>
                    </a:cubicBezTo>
                    <a:moveTo>
                      <a:pt x="78" y="265"/>
                    </a:moveTo>
                    <a:cubicBezTo>
                      <a:pt x="38" y="216"/>
                      <a:pt x="38" y="145"/>
                      <a:pt x="78" y="96"/>
                    </a:cubicBezTo>
                    <a:cubicBezTo>
                      <a:pt x="148" y="166"/>
                      <a:pt x="148" y="166"/>
                      <a:pt x="148" y="166"/>
                    </a:cubicBezTo>
                    <a:cubicBezTo>
                      <a:pt x="145" y="175"/>
                      <a:pt x="144" y="185"/>
                      <a:pt x="148" y="194"/>
                    </a:cubicBezTo>
                    <a:cubicBezTo>
                      <a:pt x="78" y="265"/>
                      <a:pt x="78" y="265"/>
                      <a:pt x="78" y="265"/>
                    </a:cubicBezTo>
                    <a:moveTo>
                      <a:pt x="288" y="263"/>
                    </a:moveTo>
                    <a:cubicBezTo>
                      <a:pt x="217" y="193"/>
                      <a:pt x="217" y="193"/>
                      <a:pt x="217" y="193"/>
                    </a:cubicBezTo>
                    <a:cubicBezTo>
                      <a:pt x="221" y="185"/>
                      <a:pt x="220" y="175"/>
                      <a:pt x="217" y="167"/>
                    </a:cubicBezTo>
                    <a:cubicBezTo>
                      <a:pt x="287" y="96"/>
                      <a:pt x="287" y="96"/>
                      <a:pt x="287" y="96"/>
                    </a:cubicBezTo>
                    <a:cubicBezTo>
                      <a:pt x="326" y="145"/>
                      <a:pt x="327" y="214"/>
                      <a:pt x="288" y="263"/>
                    </a:cubicBezTo>
                    <a:moveTo>
                      <a:pt x="143" y="0"/>
                    </a:moveTo>
                    <a:cubicBezTo>
                      <a:pt x="140" y="1"/>
                      <a:pt x="136" y="1"/>
                      <a:pt x="133" y="2"/>
                    </a:cubicBezTo>
                    <a:cubicBezTo>
                      <a:pt x="122" y="5"/>
                      <a:pt x="122" y="5"/>
                      <a:pt x="122" y="5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09" y="38"/>
                      <a:pt x="95" y="46"/>
                      <a:pt x="82" y="57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42" y="58"/>
                      <a:pt x="42" y="58"/>
                      <a:pt x="42" y="58"/>
                    </a:cubicBezTo>
                    <a:cubicBezTo>
                      <a:pt x="58" y="81"/>
                      <a:pt x="58" y="81"/>
                      <a:pt x="58" y="81"/>
                    </a:cubicBezTo>
                    <a:cubicBezTo>
                      <a:pt x="48" y="94"/>
                      <a:pt x="40" y="108"/>
                      <a:pt x="34" y="123"/>
                    </a:cubicBezTo>
                    <a:cubicBezTo>
                      <a:pt x="6" y="121"/>
                      <a:pt x="6" y="121"/>
                      <a:pt x="6" y="121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5" y="157"/>
                      <a:pt x="25" y="157"/>
                      <a:pt x="25" y="157"/>
                    </a:cubicBezTo>
                    <a:cubicBezTo>
                      <a:pt x="23" y="173"/>
                      <a:pt x="23" y="189"/>
                      <a:pt x="25" y="205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7" y="241"/>
                      <a:pt x="7" y="241"/>
                      <a:pt x="7" y="241"/>
                    </a:cubicBezTo>
                    <a:cubicBezTo>
                      <a:pt x="34" y="239"/>
                      <a:pt x="34" y="239"/>
                      <a:pt x="34" y="239"/>
                    </a:cubicBezTo>
                    <a:cubicBezTo>
                      <a:pt x="40" y="254"/>
                      <a:pt x="48" y="268"/>
                      <a:pt x="59" y="281"/>
                    </a:cubicBezTo>
                    <a:cubicBezTo>
                      <a:pt x="43" y="304"/>
                      <a:pt x="43" y="304"/>
                      <a:pt x="43" y="304"/>
                    </a:cubicBezTo>
                    <a:cubicBezTo>
                      <a:pt x="61" y="321"/>
                      <a:pt x="61" y="321"/>
                      <a:pt x="61" y="321"/>
                    </a:cubicBezTo>
                    <a:cubicBezTo>
                      <a:pt x="84" y="305"/>
                      <a:pt x="84" y="305"/>
                      <a:pt x="84" y="305"/>
                    </a:cubicBezTo>
                    <a:cubicBezTo>
                      <a:pt x="96" y="316"/>
                      <a:pt x="111" y="324"/>
                      <a:pt x="125" y="329"/>
                    </a:cubicBezTo>
                    <a:cubicBezTo>
                      <a:pt x="124" y="357"/>
                      <a:pt x="124" y="357"/>
                      <a:pt x="124" y="357"/>
                    </a:cubicBezTo>
                    <a:cubicBezTo>
                      <a:pt x="147" y="363"/>
                      <a:pt x="147" y="363"/>
                      <a:pt x="147" y="363"/>
                    </a:cubicBezTo>
                    <a:cubicBezTo>
                      <a:pt x="159" y="338"/>
                      <a:pt x="159" y="338"/>
                      <a:pt x="159" y="338"/>
                    </a:cubicBezTo>
                    <a:cubicBezTo>
                      <a:pt x="167" y="339"/>
                      <a:pt x="175" y="340"/>
                      <a:pt x="183" y="340"/>
                    </a:cubicBezTo>
                    <a:cubicBezTo>
                      <a:pt x="191" y="340"/>
                      <a:pt x="199" y="339"/>
                      <a:pt x="207" y="338"/>
                    </a:cubicBezTo>
                    <a:cubicBezTo>
                      <a:pt x="220" y="363"/>
                      <a:pt x="220" y="363"/>
                      <a:pt x="220" y="363"/>
                    </a:cubicBezTo>
                    <a:cubicBezTo>
                      <a:pt x="243" y="356"/>
                      <a:pt x="243" y="356"/>
                      <a:pt x="243" y="356"/>
                    </a:cubicBezTo>
                    <a:cubicBezTo>
                      <a:pt x="241" y="329"/>
                      <a:pt x="241" y="329"/>
                      <a:pt x="241" y="329"/>
                    </a:cubicBezTo>
                    <a:cubicBezTo>
                      <a:pt x="256" y="323"/>
                      <a:pt x="270" y="315"/>
                      <a:pt x="283" y="304"/>
                    </a:cubicBezTo>
                    <a:cubicBezTo>
                      <a:pt x="306" y="320"/>
                      <a:pt x="306" y="320"/>
                      <a:pt x="306" y="320"/>
                    </a:cubicBezTo>
                    <a:cubicBezTo>
                      <a:pt x="323" y="302"/>
                      <a:pt x="323" y="302"/>
                      <a:pt x="323" y="302"/>
                    </a:cubicBezTo>
                    <a:cubicBezTo>
                      <a:pt x="307" y="279"/>
                      <a:pt x="307" y="279"/>
                      <a:pt x="307" y="279"/>
                    </a:cubicBezTo>
                    <a:cubicBezTo>
                      <a:pt x="318" y="267"/>
                      <a:pt x="326" y="252"/>
                      <a:pt x="331" y="238"/>
                    </a:cubicBezTo>
                    <a:cubicBezTo>
                      <a:pt x="359" y="239"/>
                      <a:pt x="359" y="239"/>
                      <a:pt x="359" y="239"/>
                    </a:cubicBezTo>
                    <a:cubicBezTo>
                      <a:pt x="365" y="216"/>
                      <a:pt x="365" y="216"/>
                      <a:pt x="365" y="216"/>
                    </a:cubicBezTo>
                    <a:cubicBezTo>
                      <a:pt x="340" y="204"/>
                      <a:pt x="340" y="204"/>
                      <a:pt x="340" y="204"/>
                    </a:cubicBezTo>
                    <a:cubicBezTo>
                      <a:pt x="343" y="188"/>
                      <a:pt x="342" y="172"/>
                      <a:pt x="340" y="156"/>
                    </a:cubicBezTo>
                    <a:cubicBezTo>
                      <a:pt x="365" y="143"/>
                      <a:pt x="365" y="143"/>
                      <a:pt x="365" y="143"/>
                    </a:cubicBezTo>
                    <a:cubicBezTo>
                      <a:pt x="358" y="120"/>
                      <a:pt x="358" y="120"/>
                      <a:pt x="358" y="120"/>
                    </a:cubicBezTo>
                    <a:cubicBezTo>
                      <a:pt x="331" y="122"/>
                      <a:pt x="331" y="122"/>
                      <a:pt x="331" y="122"/>
                    </a:cubicBezTo>
                    <a:cubicBezTo>
                      <a:pt x="325" y="107"/>
                      <a:pt x="317" y="93"/>
                      <a:pt x="306" y="80"/>
                    </a:cubicBezTo>
                    <a:cubicBezTo>
                      <a:pt x="322" y="57"/>
                      <a:pt x="322" y="57"/>
                      <a:pt x="322" y="57"/>
                    </a:cubicBezTo>
                    <a:cubicBezTo>
                      <a:pt x="305" y="40"/>
                      <a:pt x="305" y="40"/>
                      <a:pt x="305" y="40"/>
                    </a:cubicBezTo>
                    <a:cubicBezTo>
                      <a:pt x="282" y="56"/>
                      <a:pt x="282" y="56"/>
                      <a:pt x="282" y="56"/>
                    </a:cubicBezTo>
                    <a:cubicBezTo>
                      <a:pt x="274" y="49"/>
                      <a:pt x="265" y="44"/>
                      <a:pt x="257" y="39"/>
                    </a:cubicBezTo>
                    <a:cubicBezTo>
                      <a:pt x="258" y="63"/>
                      <a:pt x="258" y="63"/>
                      <a:pt x="258" y="63"/>
                    </a:cubicBezTo>
                    <a:cubicBezTo>
                      <a:pt x="251" y="65"/>
                      <a:pt x="251" y="65"/>
                      <a:pt x="251" y="65"/>
                    </a:cubicBezTo>
                    <a:cubicBezTo>
                      <a:pt x="256" y="68"/>
                      <a:pt x="261" y="71"/>
                      <a:pt x="266" y="75"/>
                    </a:cubicBezTo>
                    <a:cubicBezTo>
                      <a:pt x="196" y="146"/>
                      <a:pt x="196" y="146"/>
                      <a:pt x="196" y="146"/>
                    </a:cubicBezTo>
                    <a:cubicBezTo>
                      <a:pt x="192" y="144"/>
                      <a:pt x="187" y="143"/>
                      <a:pt x="183" y="143"/>
                    </a:cubicBezTo>
                    <a:cubicBezTo>
                      <a:pt x="178" y="143"/>
                      <a:pt x="174" y="144"/>
                      <a:pt x="169" y="146"/>
                    </a:cubicBezTo>
                    <a:cubicBezTo>
                      <a:pt x="99" y="76"/>
                      <a:pt x="99" y="76"/>
                      <a:pt x="99" y="76"/>
                    </a:cubicBezTo>
                    <a:cubicBezTo>
                      <a:pt x="118" y="60"/>
                      <a:pt x="141" y="50"/>
                      <a:pt x="165" y="47"/>
                    </a:cubicBezTo>
                    <a:cubicBezTo>
                      <a:pt x="143" y="0"/>
                      <a:pt x="143" y="0"/>
                      <a:pt x="1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167">
                <a:extLst>
                  <a:ext uri="{FF2B5EF4-FFF2-40B4-BE49-F238E27FC236}">
                    <a16:creationId xmlns:a16="http://schemas.microsoft.com/office/drawing/2014/main" id="{B96B94A3-2CC2-4EBA-835B-3805294BCB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4" y="4044018"/>
                <a:ext cx="748392" cy="742333"/>
              </a:xfrm>
              <a:custGeom>
                <a:avLst/>
                <a:gdLst>
                  <a:gd name="T0" fmla="*/ 149 w 401"/>
                  <a:gd name="T1" fmla="*/ 246 h 398"/>
                  <a:gd name="T2" fmla="*/ 115 w 401"/>
                  <a:gd name="T3" fmla="*/ 320 h 398"/>
                  <a:gd name="T4" fmla="*/ 104 w 401"/>
                  <a:gd name="T5" fmla="*/ 369 h 398"/>
                  <a:gd name="T6" fmla="*/ 112 w 401"/>
                  <a:gd name="T7" fmla="*/ 344 h 398"/>
                  <a:gd name="T8" fmla="*/ 139 w 401"/>
                  <a:gd name="T9" fmla="*/ 268 h 398"/>
                  <a:gd name="T10" fmla="*/ 167 w 401"/>
                  <a:gd name="T11" fmla="*/ 225 h 398"/>
                  <a:gd name="T12" fmla="*/ 165 w 401"/>
                  <a:gd name="T13" fmla="*/ 222 h 398"/>
                  <a:gd name="T14" fmla="*/ 62 w 401"/>
                  <a:gd name="T15" fmla="*/ 194 h 398"/>
                  <a:gd name="T16" fmla="*/ 18 w 401"/>
                  <a:gd name="T17" fmla="*/ 291 h 398"/>
                  <a:gd name="T18" fmla="*/ 0 w 401"/>
                  <a:gd name="T19" fmla="*/ 397 h 398"/>
                  <a:gd name="T20" fmla="*/ 36 w 401"/>
                  <a:gd name="T21" fmla="*/ 396 h 398"/>
                  <a:gd name="T22" fmla="*/ 14 w 401"/>
                  <a:gd name="T23" fmla="*/ 319 h 398"/>
                  <a:gd name="T24" fmla="*/ 51 w 401"/>
                  <a:gd name="T25" fmla="*/ 219 h 398"/>
                  <a:gd name="T26" fmla="*/ 97 w 401"/>
                  <a:gd name="T27" fmla="*/ 151 h 398"/>
                  <a:gd name="T28" fmla="*/ 263 w 401"/>
                  <a:gd name="T29" fmla="*/ 28 h 398"/>
                  <a:gd name="T30" fmla="*/ 233 w 401"/>
                  <a:gd name="T31" fmla="*/ 43 h 398"/>
                  <a:gd name="T32" fmla="*/ 218 w 401"/>
                  <a:gd name="T33" fmla="*/ 48 h 398"/>
                  <a:gd name="T34" fmla="*/ 164 w 401"/>
                  <a:gd name="T35" fmla="*/ 83 h 398"/>
                  <a:gd name="T36" fmla="*/ 195 w 401"/>
                  <a:gd name="T37" fmla="*/ 65 h 398"/>
                  <a:gd name="T38" fmla="*/ 264 w 401"/>
                  <a:gd name="T39" fmla="*/ 31 h 398"/>
                  <a:gd name="T40" fmla="*/ 350 w 401"/>
                  <a:gd name="T41" fmla="*/ 4 h 398"/>
                  <a:gd name="T42" fmla="*/ 321 w 401"/>
                  <a:gd name="T43" fmla="*/ 13 h 398"/>
                  <a:gd name="T44" fmla="*/ 350 w 401"/>
                  <a:gd name="T45" fmla="*/ 4 h 398"/>
                  <a:gd name="T46" fmla="*/ 397 w 401"/>
                  <a:gd name="T47" fmla="*/ 0 h 398"/>
                  <a:gd name="T48" fmla="*/ 355 w 401"/>
                  <a:gd name="T49" fmla="*/ 7 h 398"/>
                  <a:gd name="T50" fmla="*/ 398 w 401"/>
                  <a:gd name="T51" fmla="*/ 101 h 398"/>
                  <a:gd name="T52" fmla="*/ 319 w 401"/>
                  <a:gd name="T53" fmla="*/ 115 h 398"/>
                  <a:gd name="T54" fmla="*/ 246 w 401"/>
                  <a:gd name="T55" fmla="*/ 149 h 398"/>
                  <a:gd name="T56" fmla="*/ 236 w 401"/>
                  <a:gd name="T57" fmla="*/ 159 h 398"/>
                  <a:gd name="T58" fmla="*/ 268 w 401"/>
                  <a:gd name="T59" fmla="*/ 139 h 398"/>
                  <a:gd name="T60" fmla="*/ 343 w 401"/>
                  <a:gd name="T61" fmla="*/ 111 h 398"/>
                  <a:gd name="T62" fmla="*/ 401 w 401"/>
                  <a:gd name="T63" fmla="*/ 104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1" h="398">
                    <a:moveTo>
                      <a:pt x="165" y="222"/>
                    </a:moveTo>
                    <a:cubicBezTo>
                      <a:pt x="159" y="230"/>
                      <a:pt x="154" y="238"/>
                      <a:pt x="149" y="246"/>
                    </a:cubicBezTo>
                    <a:cubicBezTo>
                      <a:pt x="144" y="253"/>
                      <a:pt x="140" y="260"/>
                      <a:pt x="137" y="267"/>
                    </a:cubicBezTo>
                    <a:cubicBezTo>
                      <a:pt x="128" y="284"/>
                      <a:pt x="120" y="302"/>
                      <a:pt x="115" y="320"/>
                    </a:cubicBezTo>
                    <a:cubicBezTo>
                      <a:pt x="112" y="327"/>
                      <a:pt x="110" y="335"/>
                      <a:pt x="109" y="343"/>
                    </a:cubicBezTo>
                    <a:cubicBezTo>
                      <a:pt x="107" y="351"/>
                      <a:pt x="105" y="360"/>
                      <a:pt x="104" y="369"/>
                    </a:cubicBezTo>
                    <a:cubicBezTo>
                      <a:pt x="105" y="368"/>
                      <a:pt x="106" y="367"/>
                      <a:pt x="107" y="366"/>
                    </a:cubicBezTo>
                    <a:cubicBezTo>
                      <a:pt x="109" y="359"/>
                      <a:pt x="110" y="351"/>
                      <a:pt x="112" y="344"/>
                    </a:cubicBezTo>
                    <a:cubicBezTo>
                      <a:pt x="113" y="336"/>
                      <a:pt x="115" y="328"/>
                      <a:pt x="118" y="321"/>
                    </a:cubicBezTo>
                    <a:cubicBezTo>
                      <a:pt x="123" y="303"/>
                      <a:pt x="130" y="285"/>
                      <a:pt x="139" y="268"/>
                    </a:cubicBezTo>
                    <a:cubicBezTo>
                      <a:pt x="143" y="262"/>
                      <a:pt x="147" y="255"/>
                      <a:pt x="151" y="248"/>
                    </a:cubicBezTo>
                    <a:cubicBezTo>
                      <a:pt x="156" y="240"/>
                      <a:pt x="161" y="233"/>
                      <a:pt x="167" y="225"/>
                    </a:cubicBezTo>
                    <a:cubicBezTo>
                      <a:pt x="167" y="225"/>
                      <a:pt x="166" y="224"/>
                      <a:pt x="166" y="223"/>
                    </a:cubicBezTo>
                    <a:cubicBezTo>
                      <a:pt x="165" y="222"/>
                      <a:pt x="165" y="222"/>
                      <a:pt x="165" y="222"/>
                    </a:cubicBezTo>
                    <a:moveTo>
                      <a:pt x="95" y="148"/>
                    </a:moveTo>
                    <a:cubicBezTo>
                      <a:pt x="83" y="163"/>
                      <a:pt x="72" y="178"/>
                      <a:pt x="62" y="194"/>
                    </a:cubicBezTo>
                    <a:cubicBezTo>
                      <a:pt x="58" y="201"/>
                      <a:pt x="53" y="210"/>
                      <a:pt x="48" y="218"/>
                    </a:cubicBezTo>
                    <a:cubicBezTo>
                      <a:pt x="36" y="242"/>
                      <a:pt x="26" y="266"/>
                      <a:pt x="18" y="291"/>
                    </a:cubicBezTo>
                    <a:cubicBezTo>
                      <a:pt x="15" y="301"/>
                      <a:pt x="13" y="310"/>
                      <a:pt x="11" y="319"/>
                    </a:cubicBezTo>
                    <a:cubicBezTo>
                      <a:pt x="5" y="344"/>
                      <a:pt x="1" y="371"/>
                      <a:pt x="0" y="397"/>
                    </a:cubicBezTo>
                    <a:cubicBezTo>
                      <a:pt x="5" y="397"/>
                      <a:pt x="10" y="398"/>
                      <a:pt x="14" y="398"/>
                    </a:cubicBezTo>
                    <a:cubicBezTo>
                      <a:pt x="21" y="398"/>
                      <a:pt x="29" y="397"/>
                      <a:pt x="36" y="396"/>
                    </a:cubicBezTo>
                    <a:cubicBezTo>
                      <a:pt x="4" y="396"/>
                      <a:pt x="4" y="396"/>
                      <a:pt x="4" y="396"/>
                    </a:cubicBezTo>
                    <a:cubicBezTo>
                      <a:pt x="5" y="370"/>
                      <a:pt x="8" y="344"/>
                      <a:pt x="14" y="319"/>
                    </a:cubicBezTo>
                    <a:cubicBezTo>
                      <a:pt x="16" y="310"/>
                      <a:pt x="18" y="301"/>
                      <a:pt x="21" y="292"/>
                    </a:cubicBezTo>
                    <a:cubicBezTo>
                      <a:pt x="29" y="267"/>
                      <a:pt x="39" y="243"/>
                      <a:pt x="51" y="219"/>
                    </a:cubicBezTo>
                    <a:cubicBezTo>
                      <a:pt x="56" y="211"/>
                      <a:pt x="60" y="203"/>
                      <a:pt x="65" y="195"/>
                    </a:cubicBezTo>
                    <a:cubicBezTo>
                      <a:pt x="75" y="180"/>
                      <a:pt x="86" y="165"/>
                      <a:pt x="97" y="151"/>
                    </a:cubicBezTo>
                    <a:cubicBezTo>
                      <a:pt x="95" y="148"/>
                      <a:pt x="95" y="148"/>
                      <a:pt x="95" y="148"/>
                    </a:cubicBezTo>
                    <a:moveTo>
                      <a:pt x="263" y="28"/>
                    </a:moveTo>
                    <a:cubicBezTo>
                      <a:pt x="253" y="31"/>
                      <a:pt x="243" y="36"/>
                      <a:pt x="234" y="40"/>
                    </a:cubicBezTo>
                    <a:cubicBezTo>
                      <a:pt x="233" y="43"/>
                      <a:pt x="233" y="43"/>
                      <a:pt x="233" y="43"/>
                    </a:cubicBezTo>
                    <a:cubicBezTo>
                      <a:pt x="230" y="42"/>
                      <a:pt x="230" y="42"/>
                      <a:pt x="230" y="42"/>
                    </a:cubicBezTo>
                    <a:cubicBezTo>
                      <a:pt x="226" y="44"/>
                      <a:pt x="222" y="46"/>
                      <a:pt x="218" y="48"/>
                    </a:cubicBezTo>
                    <a:cubicBezTo>
                      <a:pt x="210" y="53"/>
                      <a:pt x="202" y="57"/>
                      <a:pt x="194" y="62"/>
                    </a:cubicBezTo>
                    <a:cubicBezTo>
                      <a:pt x="183" y="69"/>
                      <a:pt x="173" y="76"/>
                      <a:pt x="164" y="83"/>
                    </a:cubicBezTo>
                    <a:cubicBezTo>
                      <a:pt x="166" y="85"/>
                      <a:pt x="166" y="85"/>
                      <a:pt x="166" y="85"/>
                    </a:cubicBezTo>
                    <a:cubicBezTo>
                      <a:pt x="175" y="78"/>
                      <a:pt x="185" y="71"/>
                      <a:pt x="195" y="65"/>
                    </a:cubicBezTo>
                    <a:cubicBezTo>
                      <a:pt x="203" y="60"/>
                      <a:pt x="211" y="55"/>
                      <a:pt x="220" y="51"/>
                    </a:cubicBezTo>
                    <a:cubicBezTo>
                      <a:pt x="234" y="43"/>
                      <a:pt x="249" y="36"/>
                      <a:pt x="264" y="31"/>
                    </a:cubicBezTo>
                    <a:cubicBezTo>
                      <a:pt x="263" y="28"/>
                      <a:pt x="263" y="28"/>
                      <a:pt x="263" y="28"/>
                    </a:cubicBezTo>
                    <a:moveTo>
                      <a:pt x="350" y="4"/>
                    </a:moveTo>
                    <a:cubicBezTo>
                      <a:pt x="340" y="6"/>
                      <a:pt x="330" y="8"/>
                      <a:pt x="320" y="10"/>
                    </a:cubicBezTo>
                    <a:cubicBezTo>
                      <a:pt x="321" y="13"/>
                      <a:pt x="321" y="13"/>
                      <a:pt x="321" y="13"/>
                    </a:cubicBezTo>
                    <a:cubicBezTo>
                      <a:pt x="332" y="11"/>
                      <a:pt x="343" y="9"/>
                      <a:pt x="354" y="7"/>
                    </a:cubicBezTo>
                    <a:cubicBezTo>
                      <a:pt x="350" y="4"/>
                      <a:pt x="350" y="4"/>
                      <a:pt x="350" y="4"/>
                    </a:cubicBezTo>
                    <a:moveTo>
                      <a:pt x="399" y="0"/>
                    </a:moveTo>
                    <a:cubicBezTo>
                      <a:pt x="397" y="0"/>
                      <a:pt x="397" y="0"/>
                      <a:pt x="397" y="0"/>
                    </a:cubicBezTo>
                    <a:cubicBezTo>
                      <a:pt x="384" y="1"/>
                      <a:pt x="371" y="2"/>
                      <a:pt x="358" y="3"/>
                    </a:cubicBezTo>
                    <a:cubicBezTo>
                      <a:pt x="355" y="7"/>
                      <a:pt x="355" y="7"/>
                      <a:pt x="355" y="7"/>
                    </a:cubicBezTo>
                    <a:cubicBezTo>
                      <a:pt x="368" y="5"/>
                      <a:pt x="382" y="4"/>
                      <a:pt x="396" y="3"/>
                    </a:cubicBezTo>
                    <a:cubicBezTo>
                      <a:pt x="398" y="101"/>
                      <a:pt x="398" y="101"/>
                      <a:pt x="398" y="101"/>
                    </a:cubicBezTo>
                    <a:cubicBezTo>
                      <a:pt x="379" y="102"/>
                      <a:pt x="361" y="104"/>
                      <a:pt x="343" y="108"/>
                    </a:cubicBezTo>
                    <a:cubicBezTo>
                      <a:pt x="335" y="110"/>
                      <a:pt x="327" y="112"/>
                      <a:pt x="319" y="115"/>
                    </a:cubicBezTo>
                    <a:cubicBezTo>
                      <a:pt x="301" y="120"/>
                      <a:pt x="284" y="128"/>
                      <a:pt x="267" y="137"/>
                    </a:cubicBezTo>
                    <a:cubicBezTo>
                      <a:pt x="259" y="140"/>
                      <a:pt x="252" y="144"/>
                      <a:pt x="246" y="149"/>
                    </a:cubicBezTo>
                    <a:cubicBezTo>
                      <a:pt x="242" y="151"/>
                      <a:pt x="238" y="154"/>
                      <a:pt x="234" y="156"/>
                    </a:cubicBezTo>
                    <a:cubicBezTo>
                      <a:pt x="236" y="159"/>
                      <a:pt x="236" y="159"/>
                      <a:pt x="236" y="159"/>
                    </a:cubicBezTo>
                    <a:cubicBezTo>
                      <a:pt x="240" y="156"/>
                      <a:pt x="244" y="154"/>
                      <a:pt x="247" y="151"/>
                    </a:cubicBezTo>
                    <a:cubicBezTo>
                      <a:pt x="254" y="147"/>
                      <a:pt x="261" y="143"/>
                      <a:pt x="268" y="139"/>
                    </a:cubicBezTo>
                    <a:cubicBezTo>
                      <a:pt x="285" y="130"/>
                      <a:pt x="302" y="123"/>
                      <a:pt x="320" y="118"/>
                    </a:cubicBezTo>
                    <a:cubicBezTo>
                      <a:pt x="328" y="115"/>
                      <a:pt x="336" y="113"/>
                      <a:pt x="343" y="111"/>
                    </a:cubicBezTo>
                    <a:cubicBezTo>
                      <a:pt x="362" y="107"/>
                      <a:pt x="381" y="105"/>
                      <a:pt x="399" y="104"/>
                    </a:cubicBezTo>
                    <a:cubicBezTo>
                      <a:pt x="401" y="104"/>
                      <a:pt x="401" y="104"/>
                      <a:pt x="401" y="104"/>
                    </a:cubicBezTo>
                    <a:cubicBezTo>
                      <a:pt x="399" y="0"/>
                      <a:pt x="399" y="0"/>
                      <a:pt x="39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168">
                <a:extLst>
                  <a:ext uri="{FF2B5EF4-FFF2-40B4-BE49-F238E27FC236}">
                    <a16:creationId xmlns:a16="http://schemas.microsoft.com/office/drawing/2014/main" id="{4CE1FFDB-EB71-41B7-8117-D80362E169C0}"/>
                  </a:ext>
                </a:extLst>
              </p:cNvPr>
              <p:cNvSpPr/>
              <p:nvPr/>
            </p:nvSpPr>
            <p:spPr bwMode="auto">
              <a:xfrm>
                <a:off x="2204782" y="4829779"/>
                <a:ext cx="312082" cy="473679"/>
              </a:xfrm>
              <a:custGeom>
                <a:avLst/>
                <a:gdLst>
                  <a:gd name="T0" fmla="*/ 63 w 167"/>
                  <a:gd name="T1" fmla="*/ 0 h 254"/>
                  <a:gd name="T2" fmla="*/ 63 w 167"/>
                  <a:gd name="T3" fmla="*/ 2 h 254"/>
                  <a:gd name="T4" fmla="*/ 56 w 167"/>
                  <a:gd name="T5" fmla="*/ 59 h 254"/>
                  <a:gd name="T6" fmla="*/ 50 w 167"/>
                  <a:gd name="T7" fmla="*/ 82 h 254"/>
                  <a:gd name="T8" fmla="*/ 28 w 167"/>
                  <a:gd name="T9" fmla="*/ 134 h 254"/>
                  <a:gd name="T10" fmla="*/ 16 w 167"/>
                  <a:gd name="T11" fmla="*/ 155 h 254"/>
                  <a:gd name="T12" fmla="*/ 0 w 167"/>
                  <a:gd name="T13" fmla="*/ 178 h 254"/>
                  <a:gd name="T14" fmla="*/ 2 w 167"/>
                  <a:gd name="T15" fmla="*/ 180 h 254"/>
                  <a:gd name="T16" fmla="*/ 18 w 167"/>
                  <a:gd name="T17" fmla="*/ 156 h 254"/>
                  <a:gd name="T18" fmla="*/ 31 w 167"/>
                  <a:gd name="T19" fmla="*/ 135 h 254"/>
                  <a:gd name="T20" fmla="*/ 53 w 167"/>
                  <a:gd name="T21" fmla="*/ 83 h 254"/>
                  <a:gd name="T22" fmla="*/ 59 w 167"/>
                  <a:gd name="T23" fmla="*/ 59 h 254"/>
                  <a:gd name="T24" fmla="*/ 66 w 167"/>
                  <a:gd name="T25" fmla="*/ 4 h 254"/>
                  <a:gd name="T26" fmla="*/ 164 w 167"/>
                  <a:gd name="T27" fmla="*/ 6 h 254"/>
                  <a:gd name="T28" fmla="*/ 154 w 167"/>
                  <a:gd name="T29" fmla="*/ 83 h 254"/>
                  <a:gd name="T30" fmla="*/ 146 w 167"/>
                  <a:gd name="T31" fmla="*/ 110 h 254"/>
                  <a:gd name="T32" fmla="*/ 116 w 167"/>
                  <a:gd name="T33" fmla="*/ 183 h 254"/>
                  <a:gd name="T34" fmla="*/ 102 w 167"/>
                  <a:gd name="T35" fmla="*/ 207 h 254"/>
                  <a:gd name="T36" fmla="*/ 70 w 167"/>
                  <a:gd name="T37" fmla="*/ 251 h 254"/>
                  <a:gd name="T38" fmla="*/ 72 w 167"/>
                  <a:gd name="T39" fmla="*/ 254 h 254"/>
                  <a:gd name="T40" fmla="*/ 105 w 167"/>
                  <a:gd name="T41" fmla="*/ 208 h 254"/>
                  <a:gd name="T42" fmla="*/ 119 w 167"/>
                  <a:gd name="T43" fmla="*/ 184 h 254"/>
                  <a:gd name="T44" fmla="*/ 149 w 167"/>
                  <a:gd name="T45" fmla="*/ 111 h 254"/>
                  <a:gd name="T46" fmla="*/ 157 w 167"/>
                  <a:gd name="T47" fmla="*/ 83 h 254"/>
                  <a:gd name="T48" fmla="*/ 167 w 167"/>
                  <a:gd name="T49" fmla="*/ 4 h 254"/>
                  <a:gd name="T50" fmla="*/ 167 w 167"/>
                  <a:gd name="T51" fmla="*/ 3 h 254"/>
                  <a:gd name="T52" fmla="*/ 63 w 167"/>
                  <a:gd name="T53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7" h="254">
                    <a:moveTo>
                      <a:pt x="63" y="0"/>
                    </a:moveTo>
                    <a:cubicBezTo>
                      <a:pt x="63" y="2"/>
                      <a:pt x="63" y="2"/>
                      <a:pt x="63" y="2"/>
                    </a:cubicBezTo>
                    <a:cubicBezTo>
                      <a:pt x="62" y="21"/>
                      <a:pt x="60" y="40"/>
                      <a:pt x="56" y="59"/>
                    </a:cubicBezTo>
                    <a:cubicBezTo>
                      <a:pt x="54" y="67"/>
                      <a:pt x="52" y="74"/>
                      <a:pt x="50" y="82"/>
                    </a:cubicBezTo>
                    <a:cubicBezTo>
                      <a:pt x="44" y="100"/>
                      <a:pt x="37" y="117"/>
                      <a:pt x="28" y="134"/>
                    </a:cubicBezTo>
                    <a:cubicBezTo>
                      <a:pt x="24" y="141"/>
                      <a:pt x="20" y="148"/>
                      <a:pt x="16" y="155"/>
                    </a:cubicBezTo>
                    <a:cubicBezTo>
                      <a:pt x="11" y="163"/>
                      <a:pt x="5" y="170"/>
                      <a:pt x="0" y="178"/>
                    </a:cubicBezTo>
                    <a:cubicBezTo>
                      <a:pt x="2" y="180"/>
                      <a:pt x="2" y="180"/>
                      <a:pt x="2" y="180"/>
                    </a:cubicBezTo>
                    <a:cubicBezTo>
                      <a:pt x="8" y="173"/>
                      <a:pt x="13" y="165"/>
                      <a:pt x="18" y="156"/>
                    </a:cubicBezTo>
                    <a:cubicBezTo>
                      <a:pt x="23" y="150"/>
                      <a:pt x="27" y="143"/>
                      <a:pt x="31" y="135"/>
                    </a:cubicBezTo>
                    <a:cubicBezTo>
                      <a:pt x="40" y="119"/>
                      <a:pt x="47" y="101"/>
                      <a:pt x="53" y="83"/>
                    </a:cubicBezTo>
                    <a:cubicBezTo>
                      <a:pt x="55" y="75"/>
                      <a:pt x="57" y="67"/>
                      <a:pt x="59" y="59"/>
                    </a:cubicBezTo>
                    <a:cubicBezTo>
                      <a:pt x="63" y="41"/>
                      <a:pt x="65" y="23"/>
                      <a:pt x="66" y="4"/>
                    </a:cubicBezTo>
                    <a:cubicBezTo>
                      <a:pt x="164" y="6"/>
                      <a:pt x="164" y="6"/>
                      <a:pt x="164" y="6"/>
                    </a:cubicBezTo>
                    <a:cubicBezTo>
                      <a:pt x="163" y="32"/>
                      <a:pt x="159" y="58"/>
                      <a:pt x="154" y="83"/>
                    </a:cubicBezTo>
                    <a:cubicBezTo>
                      <a:pt x="152" y="92"/>
                      <a:pt x="149" y="101"/>
                      <a:pt x="146" y="110"/>
                    </a:cubicBezTo>
                    <a:cubicBezTo>
                      <a:pt x="139" y="135"/>
                      <a:pt x="129" y="159"/>
                      <a:pt x="116" y="183"/>
                    </a:cubicBezTo>
                    <a:cubicBezTo>
                      <a:pt x="112" y="191"/>
                      <a:pt x="107" y="199"/>
                      <a:pt x="102" y="207"/>
                    </a:cubicBezTo>
                    <a:cubicBezTo>
                      <a:pt x="92" y="222"/>
                      <a:pt x="82" y="237"/>
                      <a:pt x="70" y="251"/>
                    </a:cubicBezTo>
                    <a:cubicBezTo>
                      <a:pt x="72" y="254"/>
                      <a:pt x="72" y="254"/>
                      <a:pt x="72" y="254"/>
                    </a:cubicBezTo>
                    <a:cubicBezTo>
                      <a:pt x="84" y="239"/>
                      <a:pt x="95" y="224"/>
                      <a:pt x="105" y="208"/>
                    </a:cubicBezTo>
                    <a:cubicBezTo>
                      <a:pt x="110" y="200"/>
                      <a:pt x="115" y="192"/>
                      <a:pt x="119" y="184"/>
                    </a:cubicBezTo>
                    <a:cubicBezTo>
                      <a:pt x="131" y="161"/>
                      <a:pt x="142" y="136"/>
                      <a:pt x="149" y="111"/>
                    </a:cubicBezTo>
                    <a:cubicBezTo>
                      <a:pt x="152" y="102"/>
                      <a:pt x="155" y="92"/>
                      <a:pt x="157" y="83"/>
                    </a:cubicBezTo>
                    <a:cubicBezTo>
                      <a:pt x="163" y="58"/>
                      <a:pt x="166" y="31"/>
                      <a:pt x="167" y="4"/>
                    </a:cubicBezTo>
                    <a:cubicBezTo>
                      <a:pt x="167" y="3"/>
                      <a:pt x="167" y="3"/>
                      <a:pt x="167" y="3"/>
                    </a:cubicBezTo>
                    <a:cubicBezTo>
                      <a:pt x="63" y="0"/>
                      <a:pt x="63" y="0"/>
                      <a:pt x="6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169">
                <a:extLst>
                  <a:ext uri="{FF2B5EF4-FFF2-40B4-BE49-F238E27FC236}">
                    <a16:creationId xmlns:a16="http://schemas.microsoft.com/office/drawing/2014/main" id="{20E5D616-FA24-4B23-A97B-6AFC83372E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7951" y="4076337"/>
                <a:ext cx="195935" cy="229264"/>
              </a:xfrm>
              <a:custGeom>
                <a:avLst/>
                <a:gdLst>
                  <a:gd name="T0" fmla="*/ 53 w 105"/>
                  <a:gd name="T1" fmla="*/ 119 h 123"/>
                  <a:gd name="T2" fmla="*/ 4 w 105"/>
                  <a:gd name="T3" fmla="*/ 98 h 123"/>
                  <a:gd name="T4" fmla="*/ 31 w 105"/>
                  <a:gd name="T5" fmla="*/ 4 h 123"/>
                  <a:gd name="T6" fmla="*/ 101 w 105"/>
                  <a:gd name="T7" fmla="*/ 33 h 123"/>
                  <a:gd name="T8" fmla="*/ 53 w 105"/>
                  <a:gd name="T9" fmla="*/ 119 h 123"/>
                  <a:gd name="T10" fmla="*/ 28 w 105"/>
                  <a:gd name="T11" fmla="*/ 0 h 123"/>
                  <a:gd name="T12" fmla="*/ 0 w 105"/>
                  <a:gd name="T13" fmla="*/ 100 h 123"/>
                  <a:gd name="T14" fmla="*/ 1 w 105"/>
                  <a:gd name="T15" fmla="*/ 101 h 123"/>
                  <a:gd name="T16" fmla="*/ 53 w 105"/>
                  <a:gd name="T17" fmla="*/ 122 h 123"/>
                  <a:gd name="T18" fmla="*/ 55 w 105"/>
                  <a:gd name="T19" fmla="*/ 123 h 123"/>
                  <a:gd name="T20" fmla="*/ 105 w 105"/>
                  <a:gd name="T21" fmla="*/ 32 h 123"/>
                  <a:gd name="T22" fmla="*/ 103 w 105"/>
                  <a:gd name="T23" fmla="*/ 31 h 123"/>
                  <a:gd name="T24" fmla="*/ 30 w 105"/>
                  <a:gd name="T25" fmla="*/ 1 h 123"/>
                  <a:gd name="T26" fmla="*/ 28 w 105"/>
                  <a:gd name="T2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" h="123">
                    <a:moveTo>
                      <a:pt x="53" y="119"/>
                    </a:moveTo>
                    <a:cubicBezTo>
                      <a:pt x="37" y="110"/>
                      <a:pt x="21" y="103"/>
                      <a:pt x="4" y="98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55" y="12"/>
                      <a:pt x="78" y="21"/>
                      <a:pt x="101" y="33"/>
                    </a:cubicBezTo>
                    <a:cubicBezTo>
                      <a:pt x="53" y="119"/>
                      <a:pt x="53" y="119"/>
                      <a:pt x="53" y="119"/>
                    </a:cubicBezTo>
                    <a:moveTo>
                      <a:pt x="28" y="0"/>
                    </a:moveTo>
                    <a:cubicBezTo>
                      <a:pt x="0" y="100"/>
                      <a:pt x="0" y="100"/>
                      <a:pt x="0" y="100"/>
                    </a:cubicBezTo>
                    <a:cubicBezTo>
                      <a:pt x="1" y="101"/>
                      <a:pt x="1" y="101"/>
                      <a:pt x="1" y="101"/>
                    </a:cubicBezTo>
                    <a:cubicBezTo>
                      <a:pt x="19" y="106"/>
                      <a:pt x="37" y="113"/>
                      <a:pt x="53" y="122"/>
                    </a:cubicBezTo>
                    <a:cubicBezTo>
                      <a:pt x="55" y="123"/>
                      <a:pt x="55" y="123"/>
                      <a:pt x="55" y="123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3" y="31"/>
                      <a:pt x="103" y="31"/>
                      <a:pt x="103" y="31"/>
                    </a:cubicBezTo>
                    <a:cubicBezTo>
                      <a:pt x="80" y="19"/>
                      <a:pt x="55" y="8"/>
                      <a:pt x="30" y="1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170">
                <a:extLst>
                  <a:ext uri="{FF2B5EF4-FFF2-40B4-BE49-F238E27FC236}">
                    <a16:creationId xmlns:a16="http://schemas.microsoft.com/office/drawing/2014/main" id="{69B0C17F-9808-4BF0-BCC9-087B9B1014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8475" y="4044018"/>
                <a:ext cx="156546" cy="209065"/>
              </a:xfrm>
              <a:custGeom>
                <a:avLst/>
                <a:gdLst>
                  <a:gd name="T0" fmla="*/ 57 w 84"/>
                  <a:gd name="T1" fmla="*/ 108 h 112"/>
                  <a:gd name="T2" fmla="*/ 3 w 84"/>
                  <a:gd name="T3" fmla="*/ 101 h 112"/>
                  <a:gd name="T4" fmla="*/ 5 w 84"/>
                  <a:gd name="T5" fmla="*/ 3 h 112"/>
                  <a:gd name="T6" fmla="*/ 81 w 84"/>
                  <a:gd name="T7" fmla="*/ 13 h 112"/>
                  <a:gd name="T8" fmla="*/ 57 w 84"/>
                  <a:gd name="T9" fmla="*/ 108 h 112"/>
                  <a:gd name="T10" fmla="*/ 2 w 84"/>
                  <a:gd name="T11" fmla="*/ 0 h 112"/>
                  <a:gd name="T12" fmla="*/ 0 w 84"/>
                  <a:gd name="T13" fmla="*/ 104 h 112"/>
                  <a:gd name="T14" fmla="*/ 1 w 84"/>
                  <a:gd name="T15" fmla="*/ 104 h 112"/>
                  <a:gd name="T16" fmla="*/ 58 w 84"/>
                  <a:gd name="T17" fmla="*/ 111 h 112"/>
                  <a:gd name="T18" fmla="*/ 60 w 84"/>
                  <a:gd name="T19" fmla="*/ 112 h 112"/>
                  <a:gd name="T20" fmla="*/ 84 w 84"/>
                  <a:gd name="T21" fmla="*/ 11 h 112"/>
                  <a:gd name="T22" fmla="*/ 83 w 84"/>
                  <a:gd name="T23" fmla="*/ 10 h 112"/>
                  <a:gd name="T24" fmla="*/ 4 w 84"/>
                  <a:gd name="T25" fmla="*/ 0 h 112"/>
                  <a:gd name="T26" fmla="*/ 2 w 84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112">
                    <a:moveTo>
                      <a:pt x="57" y="108"/>
                    </a:moveTo>
                    <a:cubicBezTo>
                      <a:pt x="40" y="104"/>
                      <a:pt x="21" y="102"/>
                      <a:pt x="3" y="10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1" y="4"/>
                      <a:pt x="56" y="8"/>
                      <a:pt x="81" y="13"/>
                    </a:cubicBezTo>
                    <a:cubicBezTo>
                      <a:pt x="57" y="108"/>
                      <a:pt x="57" y="108"/>
                      <a:pt x="57" y="108"/>
                    </a:cubicBezTo>
                    <a:moveTo>
                      <a:pt x="2" y="0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21" y="105"/>
                      <a:pt x="40" y="107"/>
                      <a:pt x="58" y="111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57" y="4"/>
                      <a:pt x="30" y="1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171">
                <a:extLst>
                  <a:ext uri="{FF2B5EF4-FFF2-40B4-BE49-F238E27FC236}">
                    <a16:creationId xmlns:a16="http://schemas.microsoft.com/office/drawing/2014/main" id="{61FB7CC8-B20A-45F6-A5B3-9B3A29C9E063}"/>
                  </a:ext>
                </a:extLst>
              </p:cNvPr>
              <p:cNvSpPr/>
              <p:nvPr/>
            </p:nvSpPr>
            <p:spPr bwMode="auto">
              <a:xfrm>
                <a:off x="2054298" y="4158144"/>
                <a:ext cx="189875" cy="200985"/>
              </a:xfrm>
              <a:custGeom>
                <a:avLst/>
                <a:gdLst>
                  <a:gd name="T0" fmla="*/ 53 w 102"/>
                  <a:gd name="T1" fmla="*/ 0 h 108"/>
                  <a:gd name="T2" fmla="*/ 0 w 102"/>
                  <a:gd name="T3" fmla="*/ 89 h 108"/>
                  <a:gd name="T4" fmla="*/ 1 w 102"/>
                  <a:gd name="T5" fmla="*/ 90 h 108"/>
                  <a:gd name="T6" fmla="*/ 26 w 102"/>
                  <a:gd name="T7" fmla="*/ 108 h 108"/>
                  <a:gd name="T8" fmla="*/ 28 w 102"/>
                  <a:gd name="T9" fmla="*/ 106 h 108"/>
                  <a:gd name="T10" fmla="*/ 4 w 102"/>
                  <a:gd name="T11" fmla="*/ 88 h 108"/>
                  <a:gd name="T12" fmla="*/ 54 w 102"/>
                  <a:gd name="T13" fmla="*/ 5 h 108"/>
                  <a:gd name="T14" fmla="*/ 99 w 102"/>
                  <a:gd name="T15" fmla="*/ 38 h 108"/>
                  <a:gd name="T16" fmla="*/ 102 w 102"/>
                  <a:gd name="T17" fmla="*/ 35 h 108"/>
                  <a:gd name="T18" fmla="*/ 55 w 102"/>
                  <a:gd name="T19" fmla="*/ 1 h 108"/>
                  <a:gd name="T20" fmla="*/ 53 w 102"/>
                  <a:gd name="T21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2" h="108">
                    <a:moveTo>
                      <a:pt x="53" y="0"/>
                    </a:moveTo>
                    <a:cubicBezTo>
                      <a:pt x="0" y="89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0" y="96"/>
                      <a:pt x="18" y="102"/>
                      <a:pt x="26" y="108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0" y="99"/>
                      <a:pt x="12" y="94"/>
                      <a:pt x="4" y="88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70" y="15"/>
                      <a:pt x="85" y="26"/>
                      <a:pt x="99" y="38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87" y="23"/>
                      <a:pt x="71" y="11"/>
                      <a:pt x="55" y="1"/>
                    </a:cubicBezTo>
                    <a:cubicBezTo>
                      <a:pt x="53" y="0"/>
                      <a:pt x="53" y="0"/>
                      <a:pt x="5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172">
                <a:extLst>
                  <a:ext uri="{FF2B5EF4-FFF2-40B4-BE49-F238E27FC236}">
                    <a16:creationId xmlns:a16="http://schemas.microsoft.com/office/drawing/2014/main" id="{ED1A21B5-9CAA-4AD1-B18A-85A1284D1B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55283" y="4449018"/>
                <a:ext cx="229264" cy="195935"/>
              </a:xfrm>
              <a:custGeom>
                <a:avLst/>
                <a:gdLst>
                  <a:gd name="T0" fmla="*/ 25 w 123"/>
                  <a:gd name="T1" fmla="*/ 101 h 105"/>
                  <a:gd name="T2" fmla="*/ 5 w 123"/>
                  <a:gd name="T3" fmla="*/ 51 h 105"/>
                  <a:gd name="T4" fmla="*/ 90 w 123"/>
                  <a:gd name="T5" fmla="*/ 4 h 105"/>
                  <a:gd name="T6" fmla="*/ 119 w 123"/>
                  <a:gd name="T7" fmla="*/ 74 h 105"/>
                  <a:gd name="T8" fmla="*/ 25 w 123"/>
                  <a:gd name="T9" fmla="*/ 101 h 105"/>
                  <a:gd name="T10" fmla="*/ 91 w 123"/>
                  <a:gd name="T11" fmla="*/ 0 h 105"/>
                  <a:gd name="T12" fmla="*/ 0 w 123"/>
                  <a:gd name="T13" fmla="*/ 50 h 105"/>
                  <a:gd name="T14" fmla="*/ 1 w 123"/>
                  <a:gd name="T15" fmla="*/ 51 h 105"/>
                  <a:gd name="T16" fmla="*/ 23 w 123"/>
                  <a:gd name="T17" fmla="*/ 104 h 105"/>
                  <a:gd name="T18" fmla="*/ 23 w 123"/>
                  <a:gd name="T19" fmla="*/ 105 h 105"/>
                  <a:gd name="T20" fmla="*/ 123 w 123"/>
                  <a:gd name="T21" fmla="*/ 76 h 105"/>
                  <a:gd name="T22" fmla="*/ 123 w 123"/>
                  <a:gd name="T23" fmla="*/ 74 h 105"/>
                  <a:gd name="T24" fmla="*/ 92 w 123"/>
                  <a:gd name="T25" fmla="*/ 1 h 105"/>
                  <a:gd name="T26" fmla="*/ 91 w 123"/>
                  <a:gd name="T27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3" h="105">
                    <a:moveTo>
                      <a:pt x="25" y="101"/>
                    </a:moveTo>
                    <a:cubicBezTo>
                      <a:pt x="20" y="84"/>
                      <a:pt x="13" y="67"/>
                      <a:pt x="5" y="51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102" y="26"/>
                      <a:pt x="112" y="50"/>
                      <a:pt x="119" y="74"/>
                    </a:cubicBezTo>
                    <a:cubicBezTo>
                      <a:pt x="25" y="101"/>
                      <a:pt x="25" y="101"/>
                      <a:pt x="25" y="101"/>
                    </a:cubicBezTo>
                    <a:moveTo>
                      <a:pt x="91" y="0"/>
                    </a:move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10" y="68"/>
                      <a:pt x="17" y="86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123" y="76"/>
                      <a:pt x="123" y="76"/>
                      <a:pt x="123" y="76"/>
                    </a:cubicBezTo>
                    <a:cubicBezTo>
                      <a:pt x="123" y="74"/>
                      <a:pt x="123" y="74"/>
                      <a:pt x="123" y="74"/>
                    </a:cubicBezTo>
                    <a:cubicBezTo>
                      <a:pt x="115" y="49"/>
                      <a:pt x="105" y="24"/>
                      <a:pt x="92" y="1"/>
                    </a:cubicBezTo>
                    <a:cubicBezTo>
                      <a:pt x="91" y="0"/>
                      <a:pt x="91" y="0"/>
                      <a:pt x="9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Freeform 173">
                <a:extLst>
                  <a:ext uri="{FF2B5EF4-FFF2-40B4-BE49-F238E27FC236}">
                    <a16:creationId xmlns:a16="http://schemas.microsoft.com/office/drawing/2014/main" id="{18420565-E830-4F16-8060-FAFFE2AB924A}"/>
                  </a:ext>
                </a:extLst>
              </p:cNvPr>
              <p:cNvSpPr/>
              <p:nvPr/>
            </p:nvSpPr>
            <p:spPr bwMode="auto">
              <a:xfrm>
                <a:off x="2223973" y="4354081"/>
                <a:ext cx="178766" cy="154527"/>
              </a:xfrm>
              <a:custGeom>
                <a:avLst/>
                <a:gdLst>
                  <a:gd name="T0" fmla="*/ 76 w 96"/>
                  <a:gd name="T1" fmla="*/ 0 h 83"/>
                  <a:gd name="T2" fmla="*/ 74 w 96"/>
                  <a:gd name="T3" fmla="*/ 2 h 83"/>
                  <a:gd name="T4" fmla="*/ 92 w 96"/>
                  <a:gd name="T5" fmla="*/ 28 h 83"/>
                  <a:gd name="T6" fmla="*/ 8 w 96"/>
                  <a:gd name="T7" fmla="*/ 79 h 83"/>
                  <a:gd name="T8" fmla="*/ 2 w 96"/>
                  <a:gd name="T9" fmla="*/ 70 h 83"/>
                  <a:gd name="T10" fmla="*/ 0 w 96"/>
                  <a:gd name="T11" fmla="*/ 72 h 83"/>
                  <a:gd name="T12" fmla="*/ 6 w 96"/>
                  <a:gd name="T13" fmla="*/ 82 h 83"/>
                  <a:gd name="T14" fmla="*/ 7 w 96"/>
                  <a:gd name="T15" fmla="*/ 83 h 83"/>
                  <a:gd name="T16" fmla="*/ 96 w 96"/>
                  <a:gd name="T17" fmla="*/ 29 h 83"/>
                  <a:gd name="T18" fmla="*/ 95 w 96"/>
                  <a:gd name="T19" fmla="*/ 28 h 83"/>
                  <a:gd name="T20" fmla="*/ 76 w 96"/>
                  <a:gd name="T21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6" h="83">
                    <a:moveTo>
                      <a:pt x="76" y="0"/>
                    </a:moveTo>
                    <a:cubicBezTo>
                      <a:pt x="74" y="2"/>
                      <a:pt x="74" y="2"/>
                      <a:pt x="74" y="2"/>
                    </a:cubicBezTo>
                    <a:cubicBezTo>
                      <a:pt x="80" y="10"/>
                      <a:pt x="86" y="19"/>
                      <a:pt x="92" y="28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6" y="76"/>
                      <a:pt x="4" y="73"/>
                      <a:pt x="2" y="70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2" y="75"/>
                      <a:pt x="4" y="78"/>
                      <a:pt x="6" y="82"/>
                    </a:cubicBezTo>
                    <a:cubicBezTo>
                      <a:pt x="7" y="83"/>
                      <a:pt x="7" y="83"/>
                      <a:pt x="7" y="83"/>
                    </a:cubicBezTo>
                    <a:cubicBezTo>
                      <a:pt x="96" y="29"/>
                      <a:pt x="96" y="29"/>
                      <a:pt x="96" y="29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89" y="18"/>
                      <a:pt x="83" y="9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174">
                <a:extLst>
                  <a:ext uri="{FF2B5EF4-FFF2-40B4-BE49-F238E27FC236}">
                    <a16:creationId xmlns:a16="http://schemas.microsoft.com/office/drawing/2014/main" id="{29B78D77-33AE-4AA5-87F5-DD1774D805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7852" y="5115604"/>
                <a:ext cx="348442" cy="350462"/>
              </a:xfrm>
              <a:custGeom>
                <a:avLst/>
                <a:gdLst>
                  <a:gd name="T0" fmla="*/ 164 w 187"/>
                  <a:gd name="T1" fmla="*/ 83 h 188"/>
                  <a:gd name="T2" fmla="*/ 162 w 187"/>
                  <a:gd name="T3" fmla="*/ 85 h 188"/>
                  <a:gd name="T4" fmla="*/ 183 w 187"/>
                  <a:gd name="T5" fmla="*/ 100 h 188"/>
                  <a:gd name="T6" fmla="*/ 132 w 187"/>
                  <a:gd name="T7" fmla="*/ 183 h 188"/>
                  <a:gd name="T8" fmla="*/ 91 w 187"/>
                  <a:gd name="T9" fmla="*/ 153 h 188"/>
                  <a:gd name="T10" fmla="*/ 88 w 187"/>
                  <a:gd name="T11" fmla="*/ 155 h 188"/>
                  <a:gd name="T12" fmla="*/ 132 w 187"/>
                  <a:gd name="T13" fmla="*/ 187 h 188"/>
                  <a:gd name="T14" fmla="*/ 133 w 187"/>
                  <a:gd name="T15" fmla="*/ 188 h 188"/>
                  <a:gd name="T16" fmla="*/ 187 w 187"/>
                  <a:gd name="T17" fmla="*/ 99 h 188"/>
                  <a:gd name="T18" fmla="*/ 186 w 187"/>
                  <a:gd name="T19" fmla="*/ 98 h 188"/>
                  <a:gd name="T20" fmla="*/ 164 w 187"/>
                  <a:gd name="T21" fmla="*/ 83 h 188"/>
                  <a:gd name="T22" fmla="*/ 89 w 187"/>
                  <a:gd name="T23" fmla="*/ 0 h 188"/>
                  <a:gd name="T24" fmla="*/ 0 w 187"/>
                  <a:gd name="T25" fmla="*/ 54 h 188"/>
                  <a:gd name="T26" fmla="*/ 1 w 187"/>
                  <a:gd name="T27" fmla="*/ 55 h 188"/>
                  <a:gd name="T28" fmla="*/ 22 w 187"/>
                  <a:gd name="T29" fmla="*/ 87 h 188"/>
                  <a:gd name="T30" fmla="*/ 25 w 187"/>
                  <a:gd name="T31" fmla="*/ 85 h 188"/>
                  <a:gd name="T32" fmla="*/ 4 w 187"/>
                  <a:gd name="T33" fmla="*/ 55 h 188"/>
                  <a:gd name="T34" fmla="*/ 88 w 187"/>
                  <a:gd name="T35" fmla="*/ 5 h 188"/>
                  <a:gd name="T36" fmla="*/ 96 w 187"/>
                  <a:gd name="T37" fmla="*/ 17 h 188"/>
                  <a:gd name="T38" fmla="*/ 98 w 187"/>
                  <a:gd name="T39" fmla="*/ 15 h 188"/>
                  <a:gd name="T40" fmla="*/ 90 w 187"/>
                  <a:gd name="T41" fmla="*/ 2 h 188"/>
                  <a:gd name="T42" fmla="*/ 89 w 187"/>
                  <a:gd name="T43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7" h="188">
                    <a:moveTo>
                      <a:pt x="164" y="83"/>
                    </a:moveTo>
                    <a:cubicBezTo>
                      <a:pt x="162" y="85"/>
                      <a:pt x="162" y="85"/>
                      <a:pt x="162" y="85"/>
                    </a:cubicBezTo>
                    <a:cubicBezTo>
                      <a:pt x="169" y="90"/>
                      <a:pt x="176" y="95"/>
                      <a:pt x="183" y="100"/>
                    </a:cubicBezTo>
                    <a:cubicBezTo>
                      <a:pt x="132" y="183"/>
                      <a:pt x="132" y="183"/>
                      <a:pt x="132" y="183"/>
                    </a:cubicBezTo>
                    <a:cubicBezTo>
                      <a:pt x="118" y="174"/>
                      <a:pt x="104" y="164"/>
                      <a:pt x="91" y="153"/>
                    </a:cubicBezTo>
                    <a:cubicBezTo>
                      <a:pt x="88" y="155"/>
                      <a:pt x="88" y="155"/>
                      <a:pt x="88" y="155"/>
                    </a:cubicBezTo>
                    <a:cubicBezTo>
                      <a:pt x="102" y="167"/>
                      <a:pt x="117" y="177"/>
                      <a:pt x="132" y="187"/>
                    </a:cubicBezTo>
                    <a:cubicBezTo>
                      <a:pt x="133" y="188"/>
                      <a:pt x="133" y="188"/>
                      <a:pt x="133" y="188"/>
                    </a:cubicBezTo>
                    <a:cubicBezTo>
                      <a:pt x="187" y="99"/>
                      <a:pt x="187" y="99"/>
                      <a:pt x="187" y="99"/>
                    </a:cubicBezTo>
                    <a:cubicBezTo>
                      <a:pt x="186" y="98"/>
                      <a:pt x="186" y="98"/>
                      <a:pt x="186" y="98"/>
                    </a:cubicBezTo>
                    <a:cubicBezTo>
                      <a:pt x="179" y="93"/>
                      <a:pt x="171" y="88"/>
                      <a:pt x="164" y="83"/>
                    </a:cubicBezTo>
                    <a:moveTo>
                      <a:pt x="89" y="0"/>
                    </a:moveTo>
                    <a:cubicBezTo>
                      <a:pt x="0" y="54"/>
                      <a:pt x="0" y="54"/>
                      <a:pt x="0" y="54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7" y="66"/>
                      <a:pt x="15" y="77"/>
                      <a:pt x="22" y="87"/>
                    </a:cubicBezTo>
                    <a:cubicBezTo>
                      <a:pt x="25" y="85"/>
                      <a:pt x="25" y="85"/>
                      <a:pt x="25" y="85"/>
                    </a:cubicBezTo>
                    <a:cubicBezTo>
                      <a:pt x="17" y="75"/>
                      <a:pt x="11" y="65"/>
                      <a:pt x="4" y="55"/>
                    </a:cubicBezTo>
                    <a:cubicBezTo>
                      <a:pt x="88" y="5"/>
                      <a:pt x="88" y="5"/>
                      <a:pt x="88" y="5"/>
                    </a:cubicBezTo>
                    <a:cubicBezTo>
                      <a:pt x="90" y="9"/>
                      <a:pt x="93" y="13"/>
                      <a:pt x="96" y="17"/>
                    </a:cubicBezTo>
                    <a:cubicBezTo>
                      <a:pt x="98" y="15"/>
                      <a:pt x="98" y="15"/>
                      <a:pt x="98" y="15"/>
                    </a:cubicBezTo>
                    <a:cubicBezTo>
                      <a:pt x="95" y="10"/>
                      <a:pt x="92" y="6"/>
                      <a:pt x="90" y="2"/>
                    </a:cubicBezTo>
                    <a:cubicBezTo>
                      <a:pt x="89" y="0"/>
                      <a:pt x="89" y="0"/>
                      <a:pt x="8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Freeform 175">
                <a:extLst>
                  <a:ext uri="{FF2B5EF4-FFF2-40B4-BE49-F238E27FC236}">
                    <a16:creationId xmlns:a16="http://schemas.microsoft.com/office/drawing/2014/main" id="{397072B7-CD0B-492E-9DE9-A67997B07A74}"/>
                  </a:ext>
                </a:extLst>
              </p:cNvPr>
              <p:cNvSpPr/>
              <p:nvPr/>
            </p:nvSpPr>
            <p:spPr bwMode="auto">
              <a:xfrm>
                <a:off x="1768475" y="5283260"/>
                <a:ext cx="442369" cy="296933"/>
              </a:xfrm>
              <a:custGeom>
                <a:avLst/>
                <a:gdLst>
                  <a:gd name="T0" fmla="*/ 165 w 237"/>
                  <a:gd name="T1" fmla="*/ 0 h 159"/>
                  <a:gd name="T2" fmla="*/ 154 w 237"/>
                  <a:gd name="T3" fmla="*/ 8 h 159"/>
                  <a:gd name="T4" fmla="*/ 133 w 237"/>
                  <a:gd name="T5" fmla="*/ 20 h 159"/>
                  <a:gd name="T6" fmla="*/ 81 w 237"/>
                  <a:gd name="T7" fmla="*/ 41 h 159"/>
                  <a:gd name="T8" fmla="*/ 57 w 237"/>
                  <a:gd name="T9" fmla="*/ 48 h 159"/>
                  <a:gd name="T10" fmla="*/ 1 w 237"/>
                  <a:gd name="T11" fmla="*/ 55 h 159"/>
                  <a:gd name="T12" fmla="*/ 0 w 237"/>
                  <a:gd name="T13" fmla="*/ 55 h 159"/>
                  <a:gd name="T14" fmla="*/ 2 w 237"/>
                  <a:gd name="T15" fmla="*/ 159 h 159"/>
                  <a:gd name="T16" fmla="*/ 4 w 237"/>
                  <a:gd name="T17" fmla="*/ 159 h 159"/>
                  <a:gd name="T18" fmla="*/ 82 w 237"/>
                  <a:gd name="T19" fmla="*/ 148 h 159"/>
                  <a:gd name="T20" fmla="*/ 110 w 237"/>
                  <a:gd name="T21" fmla="*/ 141 h 159"/>
                  <a:gd name="T22" fmla="*/ 183 w 237"/>
                  <a:gd name="T23" fmla="*/ 111 h 159"/>
                  <a:gd name="T24" fmla="*/ 207 w 237"/>
                  <a:gd name="T25" fmla="*/ 97 h 159"/>
                  <a:gd name="T26" fmla="*/ 237 w 237"/>
                  <a:gd name="T27" fmla="*/ 76 h 159"/>
                  <a:gd name="T28" fmla="*/ 235 w 237"/>
                  <a:gd name="T29" fmla="*/ 74 h 159"/>
                  <a:gd name="T30" fmla="*/ 206 w 237"/>
                  <a:gd name="T31" fmla="*/ 94 h 159"/>
                  <a:gd name="T32" fmla="*/ 182 w 237"/>
                  <a:gd name="T33" fmla="*/ 108 h 159"/>
                  <a:gd name="T34" fmla="*/ 109 w 237"/>
                  <a:gd name="T35" fmla="*/ 138 h 159"/>
                  <a:gd name="T36" fmla="*/ 82 w 237"/>
                  <a:gd name="T37" fmla="*/ 145 h 159"/>
                  <a:gd name="T38" fmla="*/ 5 w 237"/>
                  <a:gd name="T39" fmla="*/ 155 h 159"/>
                  <a:gd name="T40" fmla="*/ 3 w 237"/>
                  <a:gd name="T41" fmla="*/ 58 h 159"/>
                  <a:gd name="T42" fmla="*/ 58 w 237"/>
                  <a:gd name="T43" fmla="*/ 51 h 159"/>
                  <a:gd name="T44" fmla="*/ 81 w 237"/>
                  <a:gd name="T45" fmla="*/ 44 h 159"/>
                  <a:gd name="T46" fmla="*/ 134 w 237"/>
                  <a:gd name="T47" fmla="*/ 23 h 159"/>
                  <a:gd name="T48" fmla="*/ 155 w 237"/>
                  <a:gd name="T49" fmla="*/ 10 h 159"/>
                  <a:gd name="T50" fmla="*/ 167 w 237"/>
                  <a:gd name="T51" fmla="*/ 3 h 159"/>
                  <a:gd name="T52" fmla="*/ 165 w 237"/>
                  <a:gd name="T53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6" h="159">
                    <a:moveTo>
                      <a:pt x="165" y="0"/>
                    </a:moveTo>
                    <a:cubicBezTo>
                      <a:pt x="161" y="3"/>
                      <a:pt x="157" y="5"/>
                      <a:pt x="154" y="8"/>
                    </a:cubicBezTo>
                    <a:cubicBezTo>
                      <a:pt x="147" y="12"/>
                      <a:pt x="140" y="16"/>
                      <a:pt x="133" y="20"/>
                    </a:cubicBezTo>
                    <a:cubicBezTo>
                      <a:pt x="116" y="29"/>
                      <a:pt x="98" y="36"/>
                      <a:pt x="81" y="41"/>
                    </a:cubicBezTo>
                    <a:cubicBezTo>
                      <a:pt x="73" y="44"/>
                      <a:pt x="65" y="46"/>
                      <a:pt x="57" y="48"/>
                    </a:cubicBezTo>
                    <a:cubicBezTo>
                      <a:pt x="39" y="52"/>
                      <a:pt x="20" y="54"/>
                      <a:pt x="1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4" y="159"/>
                      <a:pt x="4" y="159"/>
                      <a:pt x="4" y="159"/>
                    </a:cubicBezTo>
                    <a:cubicBezTo>
                      <a:pt x="30" y="158"/>
                      <a:pt x="57" y="154"/>
                      <a:pt x="82" y="148"/>
                    </a:cubicBezTo>
                    <a:cubicBezTo>
                      <a:pt x="91" y="146"/>
                      <a:pt x="101" y="144"/>
                      <a:pt x="110" y="141"/>
                    </a:cubicBezTo>
                    <a:cubicBezTo>
                      <a:pt x="135" y="133"/>
                      <a:pt x="160" y="123"/>
                      <a:pt x="183" y="111"/>
                    </a:cubicBezTo>
                    <a:cubicBezTo>
                      <a:pt x="191" y="106"/>
                      <a:pt x="199" y="102"/>
                      <a:pt x="207" y="97"/>
                    </a:cubicBezTo>
                    <a:cubicBezTo>
                      <a:pt x="218" y="90"/>
                      <a:pt x="228" y="83"/>
                      <a:pt x="237" y="76"/>
                    </a:cubicBezTo>
                    <a:cubicBezTo>
                      <a:pt x="235" y="74"/>
                      <a:pt x="235" y="74"/>
                      <a:pt x="235" y="74"/>
                    </a:cubicBezTo>
                    <a:cubicBezTo>
                      <a:pt x="226" y="81"/>
                      <a:pt x="216" y="88"/>
                      <a:pt x="206" y="94"/>
                    </a:cubicBezTo>
                    <a:cubicBezTo>
                      <a:pt x="198" y="99"/>
                      <a:pt x="190" y="104"/>
                      <a:pt x="182" y="108"/>
                    </a:cubicBezTo>
                    <a:cubicBezTo>
                      <a:pt x="158" y="120"/>
                      <a:pt x="134" y="130"/>
                      <a:pt x="109" y="138"/>
                    </a:cubicBezTo>
                    <a:cubicBezTo>
                      <a:pt x="100" y="141"/>
                      <a:pt x="91" y="143"/>
                      <a:pt x="82" y="145"/>
                    </a:cubicBezTo>
                    <a:cubicBezTo>
                      <a:pt x="57" y="151"/>
                      <a:pt x="31" y="155"/>
                      <a:pt x="5" y="155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22" y="57"/>
                      <a:pt x="40" y="55"/>
                      <a:pt x="58" y="51"/>
                    </a:cubicBezTo>
                    <a:cubicBezTo>
                      <a:pt x="66" y="49"/>
                      <a:pt x="74" y="47"/>
                      <a:pt x="81" y="44"/>
                    </a:cubicBezTo>
                    <a:cubicBezTo>
                      <a:pt x="100" y="39"/>
                      <a:pt x="117" y="31"/>
                      <a:pt x="134" y="23"/>
                    </a:cubicBezTo>
                    <a:cubicBezTo>
                      <a:pt x="141" y="19"/>
                      <a:pt x="148" y="15"/>
                      <a:pt x="155" y="10"/>
                    </a:cubicBezTo>
                    <a:cubicBezTo>
                      <a:pt x="159" y="8"/>
                      <a:pt x="163" y="5"/>
                      <a:pt x="167" y="3"/>
                    </a:cubicBez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Freeform 176">
                <a:extLst>
                  <a:ext uri="{FF2B5EF4-FFF2-40B4-BE49-F238E27FC236}">
                    <a16:creationId xmlns:a16="http://schemas.microsoft.com/office/drawing/2014/main" id="{2621907F-9564-4781-B8C8-81A119E956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2540" y="5371127"/>
                <a:ext cx="157556" cy="209065"/>
              </a:xfrm>
              <a:custGeom>
                <a:avLst/>
                <a:gdLst>
                  <a:gd name="T0" fmla="*/ 79 w 84"/>
                  <a:gd name="T1" fmla="*/ 108 h 112"/>
                  <a:gd name="T2" fmla="*/ 4 w 84"/>
                  <a:gd name="T3" fmla="*/ 99 h 112"/>
                  <a:gd name="T4" fmla="*/ 28 w 84"/>
                  <a:gd name="T5" fmla="*/ 4 h 112"/>
                  <a:gd name="T6" fmla="*/ 81 w 84"/>
                  <a:gd name="T7" fmla="*/ 11 h 112"/>
                  <a:gd name="T8" fmla="*/ 79 w 84"/>
                  <a:gd name="T9" fmla="*/ 108 h 112"/>
                  <a:gd name="T10" fmla="*/ 26 w 84"/>
                  <a:gd name="T11" fmla="*/ 0 h 112"/>
                  <a:gd name="T12" fmla="*/ 0 w 84"/>
                  <a:gd name="T13" fmla="*/ 101 h 112"/>
                  <a:gd name="T14" fmla="*/ 2 w 84"/>
                  <a:gd name="T15" fmla="*/ 101 h 112"/>
                  <a:gd name="T16" fmla="*/ 80 w 84"/>
                  <a:gd name="T17" fmla="*/ 112 h 112"/>
                  <a:gd name="T18" fmla="*/ 82 w 84"/>
                  <a:gd name="T19" fmla="*/ 112 h 112"/>
                  <a:gd name="T20" fmla="*/ 84 w 84"/>
                  <a:gd name="T21" fmla="*/ 8 h 112"/>
                  <a:gd name="T22" fmla="*/ 82 w 84"/>
                  <a:gd name="T23" fmla="*/ 8 h 112"/>
                  <a:gd name="T24" fmla="*/ 27 w 84"/>
                  <a:gd name="T25" fmla="*/ 1 h 112"/>
                  <a:gd name="T26" fmla="*/ 26 w 84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112">
                    <a:moveTo>
                      <a:pt x="79" y="108"/>
                    </a:moveTo>
                    <a:cubicBezTo>
                      <a:pt x="54" y="108"/>
                      <a:pt x="29" y="104"/>
                      <a:pt x="4" y="99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45" y="8"/>
                      <a:pt x="63" y="10"/>
                      <a:pt x="81" y="11"/>
                    </a:cubicBezTo>
                    <a:cubicBezTo>
                      <a:pt x="79" y="108"/>
                      <a:pt x="79" y="108"/>
                      <a:pt x="79" y="108"/>
                    </a:cubicBezTo>
                    <a:moveTo>
                      <a:pt x="26" y="0"/>
                    </a:moveTo>
                    <a:cubicBezTo>
                      <a:pt x="0" y="101"/>
                      <a:pt x="0" y="101"/>
                      <a:pt x="0" y="101"/>
                    </a:cubicBezTo>
                    <a:cubicBezTo>
                      <a:pt x="2" y="101"/>
                      <a:pt x="2" y="101"/>
                      <a:pt x="2" y="101"/>
                    </a:cubicBezTo>
                    <a:cubicBezTo>
                      <a:pt x="28" y="107"/>
                      <a:pt x="54" y="111"/>
                      <a:pt x="80" y="112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4" y="8"/>
                      <a:pt x="84" y="8"/>
                      <a:pt x="84" y="8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64" y="7"/>
                      <a:pt x="45" y="5"/>
                      <a:pt x="27" y="1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Freeform 177">
                <a:extLst>
                  <a:ext uri="{FF2B5EF4-FFF2-40B4-BE49-F238E27FC236}">
                    <a16:creationId xmlns:a16="http://schemas.microsoft.com/office/drawing/2014/main" id="{E375DBF4-99B9-4AB3-AD2E-72DD8EE238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7764" y="4831799"/>
                <a:ext cx="255525" cy="343392"/>
              </a:xfrm>
              <a:custGeom>
                <a:avLst/>
                <a:gdLst>
                  <a:gd name="T0" fmla="*/ 102 w 137"/>
                  <a:gd name="T1" fmla="*/ 14 h 184"/>
                  <a:gd name="T2" fmla="*/ 99 w 137"/>
                  <a:gd name="T3" fmla="*/ 15 h 184"/>
                  <a:gd name="T4" fmla="*/ 106 w 137"/>
                  <a:gd name="T5" fmla="*/ 58 h 184"/>
                  <a:gd name="T6" fmla="*/ 112 w 137"/>
                  <a:gd name="T7" fmla="*/ 82 h 184"/>
                  <a:gd name="T8" fmla="*/ 133 w 137"/>
                  <a:gd name="T9" fmla="*/ 133 h 184"/>
                  <a:gd name="T10" fmla="*/ 48 w 137"/>
                  <a:gd name="T11" fmla="*/ 180 h 184"/>
                  <a:gd name="T12" fmla="*/ 18 w 137"/>
                  <a:gd name="T13" fmla="*/ 109 h 184"/>
                  <a:gd name="T14" fmla="*/ 11 w 137"/>
                  <a:gd name="T15" fmla="*/ 82 h 184"/>
                  <a:gd name="T16" fmla="*/ 3 w 137"/>
                  <a:gd name="T17" fmla="*/ 34 h 184"/>
                  <a:gd name="T18" fmla="*/ 0 w 137"/>
                  <a:gd name="T19" fmla="*/ 34 h 184"/>
                  <a:gd name="T20" fmla="*/ 8 w 137"/>
                  <a:gd name="T21" fmla="*/ 82 h 184"/>
                  <a:gd name="T22" fmla="*/ 15 w 137"/>
                  <a:gd name="T23" fmla="*/ 110 h 184"/>
                  <a:gd name="T24" fmla="*/ 45 w 137"/>
                  <a:gd name="T25" fmla="*/ 183 h 184"/>
                  <a:gd name="T26" fmla="*/ 46 w 137"/>
                  <a:gd name="T27" fmla="*/ 184 h 184"/>
                  <a:gd name="T28" fmla="*/ 137 w 137"/>
                  <a:gd name="T29" fmla="*/ 134 h 184"/>
                  <a:gd name="T30" fmla="*/ 137 w 137"/>
                  <a:gd name="T31" fmla="*/ 133 h 184"/>
                  <a:gd name="T32" fmla="*/ 115 w 137"/>
                  <a:gd name="T33" fmla="*/ 81 h 184"/>
                  <a:gd name="T34" fmla="*/ 109 w 137"/>
                  <a:gd name="T35" fmla="*/ 58 h 184"/>
                  <a:gd name="T36" fmla="*/ 102 w 137"/>
                  <a:gd name="T37" fmla="*/ 14 h 184"/>
                  <a:gd name="T38" fmla="*/ 72 w 137"/>
                  <a:gd name="T39" fmla="*/ 0 h 184"/>
                  <a:gd name="T40" fmla="*/ 48 w 137"/>
                  <a:gd name="T41" fmla="*/ 1 h 184"/>
                  <a:gd name="T42" fmla="*/ 14 w 137"/>
                  <a:gd name="T43" fmla="*/ 4 h 184"/>
                  <a:gd name="T44" fmla="*/ 14 w 137"/>
                  <a:gd name="T45" fmla="*/ 4 h 184"/>
                  <a:gd name="T46" fmla="*/ 74 w 137"/>
                  <a:gd name="T47" fmla="*/ 3 h 184"/>
                  <a:gd name="T48" fmla="*/ 72 w 137"/>
                  <a:gd name="T4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7" h="184">
                    <a:moveTo>
                      <a:pt x="102" y="14"/>
                    </a:moveTo>
                    <a:cubicBezTo>
                      <a:pt x="99" y="15"/>
                      <a:pt x="99" y="15"/>
                      <a:pt x="99" y="15"/>
                    </a:cubicBezTo>
                    <a:cubicBezTo>
                      <a:pt x="100" y="30"/>
                      <a:pt x="102" y="44"/>
                      <a:pt x="106" y="58"/>
                    </a:cubicBezTo>
                    <a:cubicBezTo>
                      <a:pt x="107" y="66"/>
                      <a:pt x="110" y="74"/>
                      <a:pt x="112" y="82"/>
                    </a:cubicBezTo>
                    <a:cubicBezTo>
                      <a:pt x="117" y="99"/>
                      <a:pt x="125" y="117"/>
                      <a:pt x="133" y="133"/>
                    </a:cubicBezTo>
                    <a:cubicBezTo>
                      <a:pt x="48" y="180"/>
                      <a:pt x="48" y="180"/>
                      <a:pt x="48" y="180"/>
                    </a:cubicBezTo>
                    <a:cubicBezTo>
                      <a:pt x="35" y="157"/>
                      <a:pt x="25" y="133"/>
                      <a:pt x="18" y="109"/>
                    </a:cubicBezTo>
                    <a:cubicBezTo>
                      <a:pt x="15" y="99"/>
                      <a:pt x="13" y="90"/>
                      <a:pt x="11" y="82"/>
                    </a:cubicBezTo>
                    <a:cubicBezTo>
                      <a:pt x="7" y="66"/>
                      <a:pt x="5" y="50"/>
                      <a:pt x="3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51"/>
                      <a:pt x="4" y="67"/>
                      <a:pt x="8" y="82"/>
                    </a:cubicBezTo>
                    <a:cubicBezTo>
                      <a:pt x="10" y="91"/>
                      <a:pt x="12" y="100"/>
                      <a:pt x="15" y="110"/>
                    </a:cubicBezTo>
                    <a:cubicBezTo>
                      <a:pt x="23" y="135"/>
                      <a:pt x="33" y="160"/>
                      <a:pt x="45" y="183"/>
                    </a:cubicBezTo>
                    <a:cubicBezTo>
                      <a:pt x="46" y="184"/>
                      <a:pt x="46" y="184"/>
                      <a:pt x="46" y="184"/>
                    </a:cubicBezTo>
                    <a:cubicBezTo>
                      <a:pt x="137" y="134"/>
                      <a:pt x="137" y="134"/>
                      <a:pt x="137" y="134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16"/>
                      <a:pt x="120" y="99"/>
                      <a:pt x="115" y="81"/>
                    </a:cubicBezTo>
                    <a:cubicBezTo>
                      <a:pt x="113" y="74"/>
                      <a:pt x="111" y="66"/>
                      <a:pt x="109" y="58"/>
                    </a:cubicBezTo>
                    <a:cubicBezTo>
                      <a:pt x="105" y="43"/>
                      <a:pt x="103" y="29"/>
                      <a:pt x="102" y="14"/>
                    </a:cubicBezTo>
                    <a:moveTo>
                      <a:pt x="72" y="0"/>
                    </a:moveTo>
                    <a:cubicBezTo>
                      <a:pt x="48" y="1"/>
                      <a:pt x="48" y="1"/>
                      <a:pt x="48" y="1"/>
                    </a:cubicBezTo>
                    <a:cubicBezTo>
                      <a:pt x="37" y="3"/>
                      <a:pt x="25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178">
                <a:extLst>
                  <a:ext uri="{FF2B5EF4-FFF2-40B4-BE49-F238E27FC236}">
                    <a16:creationId xmlns:a16="http://schemas.microsoft.com/office/drawing/2014/main" id="{D0E99D1D-341D-4909-98D0-D030F52421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9821" y="4635863"/>
                <a:ext cx="207045" cy="156546"/>
              </a:xfrm>
              <a:custGeom>
                <a:avLst/>
                <a:gdLst>
                  <a:gd name="T0" fmla="*/ 10 w 111"/>
                  <a:gd name="T1" fmla="*/ 80 h 84"/>
                  <a:gd name="T2" fmla="*/ 3 w 111"/>
                  <a:gd name="T3" fmla="*/ 28 h 84"/>
                  <a:gd name="T4" fmla="*/ 98 w 111"/>
                  <a:gd name="T5" fmla="*/ 4 h 84"/>
                  <a:gd name="T6" fmla="*/ 108 w 111"/>
                  <a:gd name="T7" fmla="*/ 79 h 84"/>
                  <a:gd name="T8" fmla="*/ 10 w 111"/>
                  <a:gd name="T9" fmla="*/ 80 h 84"/>
                  <a:gd name="T10" fmla="*/ 100 w 111"/>
                  <a:gd name="T11" fmla="*/ 0 h 84"/>
                  <a:gd name="T12" fmla="*/ 0 w 111"/>
                  <a:gd name="T13" fmla="*/ 25 h 84"/>
                  <a:gd name="T14" fmla="*/ 0 w 111"/>
                  <a:gd name="T15" fmla="*/ 27 h 84"/>
                  <a:gd name="T16" fmla="*/ 7 w 111"/>
                  <a:gd name="T17" fmla="*/ 82 h 84"/>
                  <a:gd name="T18" fmla="*/ 7 w 111"/>
                  <a:gd name="T19" fmla="*/ 84 h 84"/>
                  <a:gd name="T20" fmla="*/ 111 w 111"/>
                  <a:gd name="T21" fmla="*/ 82 h 84"/>
                  <a:gd name="T22" fmla="*/ 111 w 111"/>
                  <a:gd name="T23" fmla="*/ 80 h 84"/>
                  <a:gd name="T24" fmla="*/ 101 w 111"/>
                  <a:gd name="T25" fmla="*/ 2 h 84"/>
                  <a:gd name="T26" fmla="*/ 100 w 111"/>
                  <a:gd name="T27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" h="84">
                    <a:moveTo>
                      <a:pt x="10" y="80"/>
                    </a:moveTo>
                    <a:cubicBezTo>
                      <a:pt x="9" y="63"/>
                      <a:pt x="7" y="45"/>
                      <a:pt x="3" y="28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104" y="28"/>
                      <a:pt x="107" y="53"/>
                      <a:pt x="108" y="79"/>
                    </a:cubicBezTo>
                    <a:cubicBezTo>
                      <a:pt x="10" y="80"/>
                      <a:pt x="10" y="80"/>
                      <a:pt x="10" y="80"/>
                    </a:cubicBezTo>
                    <a:moveTo>
                      <a:pt x="10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4" y="45"/>
                      <a:pt x="6" y="63"/>
                      <a:pt x="7" y="82"/>
                    </a:cubicBezTo>
                    <a:cubicBezTo>
                      <a:pt x="7" y="84"/>
                      <a:pt x="7" y="84"/>
                      <a:pt x="7" y="84"/>
                    </a:cubicBezTo>
                    <a:cubicBezTo>
                      <a:pt x="111" y="82"/>
                      <a:pt x="111" y="82"/>
                      <a:pt x="111" y="82"/>
                    </a:cubicBezTo>
                    <a:cubicBezTo>
                      <a:pt x="111" y="80"/>
                      <a:pt x="111" y="80"/>
                      <a:pt x="111" y="80"/>
                    </a:cubicBezTo>
                    <a:cubicBezTo>
                      <a:pt x="110" y="54"/>
                      <a:pt x="107" y="27"/>
                      <a:pt x="101" y="2"/>
                    </a:cubicBezTo>
                    <a:cubicBezTo>
                      <a:pt x="100" y="0"/>
                      <a:pt x="100" y="0"/>
                      <a:pt x="10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179">
                <a:extLst>
                  <a:ext uri="{FF2B5EF4-FFF2-40B4-BE49-F238E27FC236}">
                    <a16:creationId xmlns:a16="http://schemas.microsoft.com/office/drawing/2014/main" id="{399FFBC3-4FAD-4170-99D9-33DD165582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6704" y="5318608"/>
                <a:ext cx="195935" cy="229264"/>
              </a:xfrm>
              <a:custGeom>
                <a:avLst/>
                <a:gdLst>
                  <a:gd name="T0" fmla="*/ 74 w 105"/>
                  <a:gd name="T1" fmla="*/ 119 h 123"/>
                  <a:gd name="T2" fmla="*/ 4 w 105"/>
                  <a:gd name="T3" fmla="*/ 90 h 123"/>
                  <a:gd name="T4" fmla="*/ 52 w 105"/>
                  <a:gd name="T5" fmla="*/ 4 h 123"/>
                  <a:gd name="T6" fmla="*/ 102 w 105"/>
                  <a:gd name="T7" fmla="*/ 25 h 123"/>
                  <a:gd name="T8" fmla="*/ 74 w 105"/>
                  <a:gd name="T9" fmla="*/ 119 h 123"/>
                  <a:gd name="T10" fmla="*/ 50 w 105"/>
                  <a:gd name="T11" fmla="*/ 0 h 123"/>
                  <a:gd name="T12" fmla="*/ 0 w 105"/>
                  <a:gd name="T13" fmla="*/ 91 h 123"/>
                  <a:gd name="T14" fmla="*/ 1 w 105"/>
                  <a:gd name="T15" fmla="*/ 92 h 123"/>
                  <a:gd name="T16" fmla="*/ 75 w 105"/>
                  <a:gd name="T17" fmla="*/ 122 h 123"/>
                  <a:gd name="T18" fmla="*/ 76 w 105"/>
                  <a:gd name="T19" fmla="*/ 123 h 123"/>
                  <a:gd name="T20" fmla="*/ 105 w 105"/>
                  <a:gd name="T21" fmla="*/ 23 h 123"/>
                  <a:gd name="T22" fmla="*/ 104 w 105"/>
                  <a:gd name="T23" fmla="*/ 22 h 123"/>
                  <a:gd name="T24" fmla="*/ 52 w 105"/>
                  <a:gd name="T25" fmla="*/ 1 h 123"/>
                  <a:gd name="T26" fmla="*/ 50 w 105"/>
                  <a:gd name="T2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" h="123">
                    <a:moveTo>
                      <a:pt x="74" y="119"/>
                    </a:moveTo>
                    <a:cubicBezTo>
                      <a:pt x="50" y="111"/>
                      <a:pt x="27" y="102"/>
                      <a:pt x="4" y="9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68" y="13"/>
                      <a:pt x="84" y="20"/>
                      <a:pt x="102" y="25"/>
                    </a:cubicBezTo>
                    <a:cubicBezTo>
                      <a:pt x="74" y="119"/>
                      <a:pt x="74" y="119"/>
                      <a:pt x="74" y="119"/>
                    </a:cubicBezTo>
                    <a:moveTo>
                      <a:pt x="50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1" y="92"/>
                      <a:pt x="1" y="92"/>
                      <a:pt x="1" y="92"/>
                    </a:cubicBezTo>
                    <a:cubicBezTo>
                      <a:pt x="25" y="104"/>
                      <a:pt x="49" y="114"/>
                      <a:pt x="75" y="122"/>
                    </a:cubicBezTo>
                    <a:cubicBezTo>
                      <a:pt x="76" y="123"/>
                      <a:pt x="76" y="123"/>
                      <a:pt x="76" y="123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4" y="22"/>
                      <a:pt x="104" y="22"/>
                      <a:pt x="104" y="22"/>
                    </a:cubicBezTo>
                    <a:cubicBezTo>
                      <a:pt x="86" y="17"/>
                      <a:pt x="68" y="10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180">
                <a:extLst>
                  <a:ext uri="{FF2B5EF4-FFF2-40B4-BE49-F238E27FC236}">
                    <a16:creationId xmlns:a16="http://schemas.microsoft.com/office/drawing/2014/main" id="{026016AD-BF52-48BB-A04D-C1BC3DD939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4372" y="3717795"/>
                <a:ext cx="2209827" cy="2199729"/>
              </a:xfrm>
              <a:custGeom>
                <a:avLst/>
                <a:gdLst>
                  <a:gd name="T0" fmla="*/ 698 w 1185"/>
                  <a:gd name="T1" fmla="*/ 1143 h 1179"/>
                  <a:gd name="T2" fmla="*/ 462 w 1185"/>
                  <a:gd name="T3" fmla="*/ 1174 h 1179"/>
                  <a:gd name="T4" fmla="*/ 137 w 1185"/>
                  <a:gd name="T5" fmla="*/ 965 h 1179"/>
                  <a:gd name="T6" fmla="*/ 145 w 1185"/>
                  <a:gd name="T7" fmla="*/ 953 h 1179"/>
                  <a:gd name="T8" fmla="*/ 1106 w 1185"/>
                  <a:gd name="T9" fmla="*/ 789 h 1179"/>
                  <a:gd name="T10" fmla="*/ 1172 w 1185"/>
                  <a:gd name="T11" fmla="*/ 744 h 1179"/>
                  <a:gd name="T12" fmla="*/ 11 w 1185"/>
                  <a:gd name="T13" fmla="*/ 735 h 1179"/>
                  <a:gd name="T14" fmla="*/ 42 w 1185"/>
                  <a:gd name="T15" fmla="*/ 703 h 1179"/>
                  <a:gd name="T16" fmla="*/ 106 w 1185"/>
                  <a:gd name="T17" fmla="*/ 578 h 1179"/>
                  <a:gd name="T18" fmla="*/ 68 w 1185"/>
                  <a:gd name="T19" fmla="*/ 664 h 1179"/>
                  <a:gd name="T20" fmla="*/ 69 w 1185"/>
                  <a:gd name="T21" fmla="*/ 694 h 1179"/>
                  <a:gd name="T22" fmla="*/ 70 w 1185"/>
                  <a:gd name="T23" fmla="*/ 717 h 1179"/>
                  <a:gd name="T24" fmla="*/ 56 w 1185"/>
                  <a:gd name="T25" fmla="*/ 749 h 1179"/>
                  <a:gd name="T26" fmla="*/ 46 w 1185"/>
                  <a:gd name="T27" fmla="*/ 766 h 1179"/>
                  <a:gd name="T28" fmla="*/ 140 w 1185"/>
                  <a:gd name="T29" fmla="*/ 962 h 1179"/>
                  <a:gd name="T30" fmla="*/ 332 w 1185"/>
                  <a:gd name="T31" fmla="*/ 1020 h 1179"/>
                  <a:gd name="T32" fmla="*/ 396 w 1185"/>
                  <a:gd name="T33" fmla="*/ 997 h 1179"/>
                  <a:gd name="T34" fmla="*/ 312 w 1185"/>
                  <a:gd name="T35" fmla="*/ 887 h 1179"/>
                  <a:gd name="T36" fmla="*/ 158 w 1185"/>
                  <a:gd name="T37" fmla="*/ 597 h 1179"/>
                  <a:gd name="T38" fmla="*/ 13 w 1185"/>
                  <a:gd name="T39" fmla="*/ 430 h 1179"/>
                  <a:gd name="T40" fmla="*/ 42 w 1185"/>
                  <a:gd name="T41" fmla="*/ 405 h 1179"/>
                  <a:gd name="T42" fmla="*/ 260 w 1185"/>
                  <a:gd name="T43" fmla="*/ 307 h 1179"/>
                  <a:gd name="T44" fmla="*/ 195 w 1185"/>
                  <a:gd name="T45" fmla="*/ 265 h 1179"/>
                  <a:gd name="T46" fmla="*/ 201 w 1185"/>
                  <a:gd name="T47" fmla="*/ 206 h 1179"/>
                  <a:gd name="T48" fmla="*/ 330 w 1185"/>
                  <a:gd name="T49" fmla="*/ 254 h 1179"/>
                  <a:gd name="T50" fmla="*/ 383 w 1185"/>
                  <a:gd name="T51" fmla="*/ 187 h 1179"/>
                  <a:gd name="T52" fmla="*/ 334 w 1185"/>
                  <a:gd name="T53" fmla="*/ 169 h 1179"/>
                  <a:gd name="T54" fmla="*/ 206 w 1185"/>
                  <a:gd name="T55" fmla="*/ 126 h 1179"/>
                  <a:gd name="T56" fmla="*/ 397 w 1185"/>
                  <a:gd name="T57" fmla="*/ 110 h 1179"/>
                  <a:gd name="T58" fmla="*/ 461 w 1185"/>
                  <a:gd name="T59" fmla="*/ 1 h 1179"/>
                  <a:gd name="T60" fmla="*/ 508 w 1185"/>
                  <a:gd name="T61" fmla="*/ 76 h 1179"/>
                  <a:gd name="T62" fmla="*/ 440 w 1185"/>
                  <a:gd name="T63" fmla="*/ 169 h 1179"/>
                  <a:gd name="T64" fmla="*/ 461 w 1185"/>
                  <a:gd name="T65" fmla="*/ 1 h 1179"/>
                  <a:gd name="T66" fmla="*/ 894 w 1185"/>
                  <a:gd name="T67" fmla="*/ 306 h 1179"/>
                  <a:gd name="T68" fmla="*/ 893 w 1185"/>
                  <a:gd name="T69" fmla="*/ 867 h 1179"/>
                  <a:gd name="T70" fmla="*/ 703 w 1185"/>
                  <a:gd name="T71" fmla="*/ 634 h 1179"/>
                  <a:gd name="T72" fmla="*/ 592 w 1185"/>
                  <a:gd name="T73" fmla="*/ 72 h 1179"/>
                  <a:gd name="T74" fmla="*/ 557 w 1185"/>
                  <a:gd name="T75" fmla="*/ 101 h 1179"/>
                  <a:gd name="T76" fmla="*/ 534 w 1185"/>
                  <a:gd name="T77" fmla="*/ 156 h 1179"/>
                  <a:gd name="T78" fmla="*/ 875 w 1185"/>
                  <a:gd name="T79" fmla="*/ 287 h 1179"/>
                  <a:gd name="T80" fmla="*/ 592 w 1185"/>
                  <a:gd name="T81" fmla="*/ 467 h 1179"/>
                  <a:gd name="T82" fmla="*/ 377 w 1185"/>
                  <a:gd name="T83" fmla="*/ 416 h 1179"/>
                  <a:gd name="T84" fmla="*/ 481 w 1185"/>
                  <a:gd name="T85" fmla="*/ 631 h 1179"/>
                  <a:gd name="T86" fmla="*/ 548 w 1185"/>
                  <a:gd name="T87" fmla="*/ 698 h 1179"/>
                  <a:gd name="T88" fmla="*/ 802 w 1185"/>
                  <a:gd name="T89" fmla="*/ 811 h 1179"/>
                  <a:gd name="T90" fmla="*/ 593 w 1185"/>
                  <a:gd name="T91" fmla="*/ 1021 h 1179"/>
                  <a:gd name="T92" fmla="*/ 548 w 1185"/>
                  <a:gd name="T93" fmla="*/ 1055 h 1179"/>
                  <a:gd name="T94" fmla="*/ 648 w 1185"/>
                  <a:gd name="T95" fmla="*/ 1099 h 1179"/>
                  <a:gd name="T96" fmla="*/ 733 w 1185"/>
                  <a:gd name="T97" fmla="*/ 1095 h 1179"/>
                  <a:gd name="T98" fmla="*/ 905 w 1185"/>
                  <a:gd name="T99" fmla="*/ 996 h 1179"/>
                  <a:gd name="T100" fmla="*/ 1081 w 1185"/>
                  <a:gd name="T101" fmla="*/ 786 h 1179"/>
                  <a:gd name="T102" fmla="*/ 1078 w 1185"/>
                  <a:gd name="T103" fmla="*/ 765 h 1179"/>
                  <a:gd name="T104" fmla="*/ 1086 w 1185"/>
                  <a:gd name="T105" fmla="*/ 729 h 1179"/>
                  <a:gd name="T106" fmla="*/ 1096 w 1185"/>
                  <a:gd name="T107" fmla="*/ 694 h 1179"/>
                  <a:gd name="T108" fmla="*/ 1103 w 1185"/>
                  <a:gd name="T109" fmla="*/ 521 h 1179"/>
                  <a:gd name="T110" fmla="*/ 1055 w 1185"/>
                  <a:gd name="T111" fmla="*/ 202 h 1179"/>
                  <a:gd name="T112" fmla="*/ 725 w 1185"/>
                  <a:gd name="T113" fmla="*/ 0 h 1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85" h="1179">
                    <a:moveTo>
                      <a:pt x="698" y="1143"/>
                    </a:moveTo>
                    <a:cubicBezTo>
                      <a:pt x="692" y="1143"/>
                      <a:pt x="686" y="1143"/>
                      <a:pt x="680" y="1144"/>
                    </a:cubicBezTo>
                    <a:cubicBezTo>
                      <a:pt x="696" y="1179"/>
                      <a:pt x="696" y="1179"/>
                      <a:pt x="696" y="1179"/>
                    </a:cubicBezTo>
                    <a:cubicBezTo>
                      <a:pt x="766" y="1162"/>
                      <a:pt x="766" y="1162"/>
                      <a:pt x="766" y="1162"/>
                    </a:cubicBezTo>
                    <a:cubicBezTo>
                      <a:pt x="745" y="1149"/>
                      <a:pt x="721" y="1143"/>
                      <a:pt x="698" y="1143"/>
                    </a:cubicBezTo>
                    <a:moveTo>
                      <a:pt x="430" y="1008"/>
                    </a:moveTo>
                    <a:cubicBezTo>
                      <a:pt x="401" y="1008"/>
                      <a:pt x="374" y="1022"/>
                      <a:pt x="357" y="1045"/>
                    </a:cubicBezTo>
                    <a:cubicBezTo>
                      <a:pt x="369" y="1051"/>
                      <a:pt x="382" y="1057"/>
                      <a:pt x="394" y="1062"/>
                    </a:cubicBezTo>
                    <a:cubicBezTo>
                      <a:pt x="386" y="1151"/>
                      <a:pt x="386" y="1151"/>
                      <a:pt x="386" y="1151"/>
                    </a:cubicBezTo>
                    <a:cubicBezTo>
                      <a:pt x="462" y="1174"/>
                      <a:pt x="462" y="1174"/>
                      <a:pt x="462" y="1174"/>
                    </a:cubicBezTo>
                    <a:cubicBezTo>
                      <a:pt x="503" y="1094"/>
                      <a:pt x="503" y="1094"/>
                      <a:pt x="503" y="1094"/>
                    </a:cubicBezTo>
                    <a:cubicBezTo>
                      <a:pt x="509" y="1095"/>
                      <a:pt x="515" y="1096"/>
                      <a:pt x="522" y="1097"/>
                    </a:cubicBezTo>
                    <a:cubicBezTo>
                      <a:pt x="520" y="1051"/>
                      <a:pt x="485" y="1013"/>
                      <a:pt x="439" y="1009"/>
                    </a:cubicBezTo>
                    <a:cubicBezTo>
                      <a:pt x="436" y="1008"/>
                      <a:pt x="433" y="1008"/>
                      <a:pt x="430" y="1008"/>
                    </a:cubicBezTo>
                    <a:moveTo>
                      <a:pt x="137" y="965"/>
                    </a:moveTo>
                    <a:cubicBezTo>
                      <a:pt x="132" y="973"/>
                      <a:pt x="132" y="973"/>
                      <a:pt x="132" y="973"/>
                    </a:cubicBezTo>
                    <a:cubicBezTo>
                      <a:pt x="142" y="983"/>
                      <a:pt x="142" y="983"/>
                      <a:pt x="142" y="983"/>
                    </a:cubicBezTo>
                    <a:cubicBezTo>
                      <a:pt x="140" y="977"/>
                      <a:pt x="138" y="971"/>
                      <a:pt x="137" y="965"/>
                    </a:cubicBezTo>
                    <a:moveTo>
                      <a:pt x="170" y="918"/>
                    </a:moveTo>
                    <a:cubicBezTo>
                      <a:pt x="145" y="953"/>
                      <a:pt x="145" y="953"/>
                      <a:pt x="145" y="953"/>
                    </a:cubicBezTo>
                    <a:cubicBezTo>
                      <a:pt x="176" y="932"/>
                      <a:pt x="176" y="932"/>
                      <a:pt x="176" y="932"/>
                    </a:cubicBezTo>
                    <a:cubicBezTo>
                      <a:pt x="170" y="918"/>
                      <a:pt x="170" y="918"/>
                      <a:pt x="170" y="918"/>
                    </a:cubicBezTo>
                    <a:moveTo>
                      <a:pt x="1154" y="705"/>
                    </a:moveTo>
                    <a:cubicBezTo>
                      <a:pt x="1124" y="708"/>
                      <a:pt x="1101" y="734"/>
                      <a:pt x="1101" y="765"/>
                    </a:cubicBezTo>
                    <a:cubicBezTo>
                      <a:pt x="1101" y="773"/>
                      <a:pt x="1103" y="782"/>
                      <a:pt x="1106" y="789"/>
                    </a:cubicBezTo>
                    <a:cubicBezTo>
                      <a:pt x="1157" y="794"/>
                      <a:pt x="1157" y="794"/>
                      <a:pt x="1157" y="794"/>
                    </a:cubicBezTo>
                    <a:cubicBezTo>
                      <a:pt x="1159" y="788"/>
                      <a:pt x="1159" y="788"/>
                      <a:pt x="1159" y="788"/>
                    </a:cubicBezTo>
                    <a:cubicBezTo>
                      <a:pt x="1146" y="787"/>
                      <a:pt x="1136" y="777"/>
                      <a:pt x="1136" y="765"/>
                    </a:cubicBezTo>
                    <a:cubicBezTo>
                      <a:pt x="1136" y="752"/>
                      <a:pt x="1147" y="741"/>
                      <a:pt x="1160" y="741"/>
                    </a:cubicBezTo>
                    <a:cubicBezTo>
                      <a:pt x="1164" y="741"/>
                      <a:pt x="1168" y="742"/>
                      <a:pt x="1172" y="744"/>
                    </a:cubicBezTo>
                    <a:cubicBezTo>
                      <a:pt x="1179" y="719"/>
                      <a:pt x="1179" y="719"/>
                      <a:pt x="1179" y="719"/>
                    </a:cubicBezTo>
                    <a:cubicBezTo>
                      <a:pt x="1154" y="705"/>
                      <a:pt x="1154" y="705"/>
                      <a:pt x="1154" y="705"/>
                    </a:cubicBezTo>
                    <a:moveTo>
                      <a:pt x="18" y="682"/>
                    </a:moveTo>
                    <a:cubicBezTo>
                      <a:pt x="0" y="690"/>
                      <a:pt x="0" y="690"/>
                      <a:pt x="0" y="690"/>
                    </a:cubicBezTo>
                    <a:cubicBezTo>
                      <a:pt x="11" y="735"/>
                      <a:pt x="11" y="735"/>
                      <a:pt x="11" y="735"/>
                    </a:cubicBezTo>
                    <a:cubicBezTo>
                      <a:pt x="25" y="731"/>
                      <a:pt x="34" y="718"/>
                      <a:pt x="33" y="704"/>
                    </a:cubicBezTo>
                    <a:cubicBezTo>
                      <a:pt x="32" y="694"/>
                      <a:pt x="26" y="686"/>
                      <a:pt x="18" y="682"/>
                    </a:cubicBezTo>
                    <a:moveTo>
                      <a:pt x="38" y="673"/>
                    </a:moveTo>
                    <a:cubicBezTo>
                      <a:pt x="29" y="677"/>
                      <a:pt x="29" y="677"/>
                      <a:pt x="29" y="677"/>
                    </a:cubicBezTo>
                    <a:cubicBezTo>
                      <a:pt x="36" y="683"/>
                      <a:pt x="41" y="692"/>
                      <a:pt x="42" y="703"/>
                    </a:cubicBezTo>
                    <a:cubicBezTo>
                      <a:pt x="44" y="722"/>
                      <a:pt x="32" y="740"/>
                      <a:pt x="13" y="744"/>
                    </a:cubicBezTo>
                    <a:cubicBezTo>
                      <a:pt x="16" y="754"/>
                      <a:pt x="16" y="754"/>
                      <a:pt x="16" y="754"/>
                    </a:cubicBezTo>
                    <a:cubicBezTo>
                      <a:pt x="39" y="748"/>
                      <a:pt x="55" y="726"/>
                      <a:pt x="52" y="702"/>
                    </a:cubicBezTo>
                    <a:cubicBezTo>
                      <a:pt x="51" y="690"/>
                      <a:pt x="46" y="680"/>
                      <a:pt x="38" y="673"/>
                    </a:cubicBezTo>
                    <a:moveTo>
                      <a:pt x="106" y="578"/>
                    </a:moveTo>
                    <a:cubicBezTo>
                      <a:pt x="84" y="600"/>
                      <a:pt x="84" y="600"/>
                      <a:pt x="84" y="600"/>
                    </a:cubicBezTo>
                    <a:cubicBezTo>
                      <a:pt x="78" y="596"/>
                      <a:pt x="78" y="596"/>
                      <a:pt x="78" y="596"/>
                    </a:cubicBezTo>
                    <a:cubicBezTo>
                      <a:pt x="78" y="615"/>
                      <a:pt x="79" y="634"/>
                      <a:pt x="82" y="652"/>
                    </a:cubicBezTo>
                    <a:cubicBezTo>
                      <a:pt x="65" y="660"/>
                      <a:pt x="65" y="660"/>
                      <a:pt x="65" y="660"/>
                    </a:cubicBezTo>
                    <a:cubicBezTo>
                      <a:pt x="68" y="664"/>
                      <a:pt x="68" y="664"/>
                      <a:pt x="68" y="664"/>
                    </a:cubicBezTo>
                    <a:cubicBezTo>
                      <a:pt x="61" y="672"/>
                      <a:pt x="61" y="672"/>
                      <a:pt x="61" y="672"/>
                    </a:cubicBezTo>
                    <a:cubicBezTo>
                      <a:pt x="63" y="675"/>
                      <a:pt x="65" y="679"/>
                      <a:pt x="66" y="683"/>
                    </a:cubicBezTo>
                    <a:cubicBezTo>
                      <a:pt x="77" y="682"/>
                      <a:pt x="77" y="682"/>
                      <a:pt x="77" y="682"/>
                    </a:cubicBezTo>
                    <a:cubicBezTo>
                      <a:pt x="79" y="688"/>
                      <a:pt x="79" y="688"/>
                      <a:pt x="79" y="688"/>
                    </a:cubicBezTo>
                    <a:cubicBezTo>
                      <a:pt x="69" y="694"/>
                      <a:pt x="69" y="694"/>
                      <a:pt x="69" y="694"/>
                    </a:cubicBezTo>
                    <a:cubicBezTo>
                      <a:pt x="70" y="696"/>
                      <a:pt x="70" y="698"/>
                      <a:pt x="70" y="700"/>
                    </a:cubicBezTo>
                    <a:cubicBezTo>
                      <a:pt x="71" y="702"/>
                      <a:pt x="71" y="704"/>
                      <a:pt x="71" y="706"/>
                    </a:cubicBezTo>
                    <a:cubicBezTo>
                      <a:pt x="81" y="709"/>
                      <a:pt x="81" y="709"/>
                      <a:pt x="81" y="709"/>
                    </a:cubicBezTo>
                    <a:cubicBezTo>
                      <a:pt x="81" y="715"/>
                      <a:pt x="81" y="715"/>
                      <a:pt x="81" y="715"/>
                    </a:cubicBezTo>
                    <a:cubicBezTo>
                      <a:pt x="70" y="717"/>
                      <a:pt x="70" y="717"/>
                      <a:pt x="70" y="717"/>
                    </a:cubicBezTo>
                    <a:cubicBezTo>
                      <a:pt x="69" y="721"/>
                      <a:pt x="68" y="725"/>
                      <a:pt x="67" y="729"/>
                    </a:cubicBezTo>
                    <a:cubicBezTo>
                      <a:pt x="76" y="735"/>
                      <a:pt x="76" y="735"/>
                      <a:pt x="76" y="735"/>
                    </a:cubicBezTo>
                    <a:cubicBezTo>
                      <a:pt x="73" y="741"/>
                      <a:pt x="73" y="741"/>
                      <a:pt x="73" y="741"/>
                    </a:cubicBezTo>
                    <a:cubicBezTo>
                      <a:pt x="63" y="739"/>
                      <a:pt x="63" y="739"/>
                      <a:pt x="63" y="739"/>
                    </a:cubicBezTo>
                    <a:cubicBezTo>
                      <a:pt x="61" y="742"/>
                      <a:pt x="58" y="746"/>
                      <a:pt x="56" y="749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58" y="763"/>
                      <a:pt x="58" y="763"/>
                      <a:pt x="58" y="763"/>
                    </a:cubicBezTo>
                    <a:cubicBezTo>
                      <a:pt x="48" y="757"/>
                      <a:pt x="48" y="757"/>
                      <a:pt x="48" y="757"/>
                    </a:cubicBezTo>
                    <a:cubicBezTo>
                      <a:pt x="46" y="759"/>
                      <a:pt x="44" y="761"/>
                      <a:pt x="41" y="762"/>
                    </a:cubicBezTo>
                    <a:cubicBezTo>
                      <a:pt x="46" y="766"/>
                      <a:pt x="46" y="766"/>
                      <a:pt x="46" y="766"/>
                    </a:cubicBezTo>
                    <a:cubicBezTo>
                      <a:pt x="108" y="762"/>
                      <a:pt x="108" y="762"/>
                      <a:pt x="108" y="762"/>
                    </a:cubicBezTo>
                    <a:cubicBezTo>
                      <a:pt x="126" y="810"/>
                      <a:pt x="151" y="857"/>
                      <a:pt x="183" y="899"/>
                    </a:cubicBezTo>
                    <a:cubicBezTo>
                      <a:pt x="173" y="914"/>
                      <a:pt x="173" y="914"/>
                      <a:pt x="173" y="914"/>
                    </a:cubicBezTo>
                    <a:cubicBezTo>
                      <a:pt x="182" y="933"/>
                      <a:pt x="182" y="933"/>
                      <a:pt x="182" y="933"/>
                    </a:cubicBezTo>
                    <a:cubicBezTo>
                      <a:pt x="140" y="962"/>
                      <a:pt x="140" y="962"/>
                      <a:pt x="140" y="962"/>
                    </a:cubicBezTo>
                    <a:cubicBezTo>
                      <a:pt x="143" y="971"/>
                      <a:pt x="146" y="981"/>
                      <a:pt x="148" y="990"/>
                    </a:cubicBezTo>
                    <a:cubicBezTo>
                      <a:pt x="186" y="1030"/>
                      <a:pt x="186" y="1030"/>
                      <a:pt x="186" y="1030"/>
                    </a:cubicBezTo>
                    <a:cubicBezTo>
                      <a:pt x="261" y="981"/>
                      <a:pt x="261" y="981"/>
                      <a:pt x="261" y="981"/>
                    </a:cubicBezTo>
                    <a:cubicBezTo>
                      <a:pt x="282" y="998"/>
                      <a:pt x="304" y="1014"/>
                      <a:pt x="327" y="1028"/>
                    </a:cubicBezTo>
                    <a:cubicBezTo>
                      <a:pt x="332" y="1020"/>
                      <a:pt x="332" y="1020"/>
                      <a:pt x="332" y="1020"/>
                    </a:cubicBezTo>
                    <a:cubicBezTo>
                      <a:pt x="349" y="1027"/>
                      <a:pt x="349" y="1027"/>
                      <a:pt x="349" y="1027"/>
                    </a:cubicBezTo>
                    <a:cubicBezTo>
                      <a:pt x="357" y="1019"/>
                      <a:pt x="365" y="1012"/>
                      <a:pt x="375" y="1007"/>
                    </a:cubicBezTo>
                    <a:cubicBezTo>
                      <a:pt x="370" y="988"/>
                      <a:pt x="370" y="988"/>
                      <a:pt x="370" y="988"/>
                    </a:cubicBezTo>
                    <a:cubicBezTo>
                      <a:pt x="385" y="981"/>
                      <a:pt x="385" y="981"/>
                      <a:pt x="385" y="981"/>
                    </a:cubicBezTo>
                    <a:cubicBezTo>
                      <a:pt x="396" y="997"/>
                      <a:pt x="396" y="997"/>
                      <a:pt x="396" y="997"/>
                    </a:cubicBezTo>
                    <a:cubicBezTo>
                      <a:pt x="406" y="993"/>
                      <a:pt x="417" y="991"/>
                      <a:pt x="429" y="991"/>
                    </a:cubicBezTo>
                    <a:cubicBezTo>
                      <a:pt x="429" y="989"/>
                      <a:pt x="429" y="989"/>
                      <a:pt x="429" y="989"/>
                    </a:cubicBezTo>
                    <a:cubicBezTo>
                      <a:pt x="388" y="973"/>
                      <a:pt x="350" y="950"/>
                      <a:pt x="315" y="920"/>
                    </a:cubicBezTo>
                    <a:cubicBezTo>
                      <a:pt x="331" y="904"/>
                      <a:pt x="331" y="904"/>
                      <a:pt x="331" y="904"/>
                    </a:cubicBezTo>
                    <a:cubicBezTo>
                      <a:pt x="325" y="899"/>
                      <a:pt x="318" y="893"/>
                      <a:pt x="312" y="887"/>
                    </a:cubicBezTo>
                    <a:cubicBezTo>
                      <a:pt x="305" y="881"/>
                      <a:pt x="298" y="874"/>
                      <a:pt x="292" y="867"/>
                    </a:cubicBezTo>
                    <a:cubicBezTo>
                      <a:pt x="283" y="857"/>
                      <a:pt x="274" y="847"/>
                      <a:pt x="265" y="836"/>
                    </a:cubicBezTo>
                    <a:cubicBezTo>
                      <a:pt x="249" y="852"/>
                      <a:pt x="249" y="852"/>
                      <a:pt x="249" y="852"/>
                    </a:cubicBezTo>
                    <a:cubicBezTo>
                      <a:pt x="192" y="778"/>
                      <a:pt x="162" y="690"/>
                      <a:pt x="158" y="602"/>
                    </a:cubicBezTo>
                    <a:cubicBezTo>
                      <a:pt x="158" y="597"/>
                      <a:pt x="158" y="597"/>
                      <a:pt x="158" y="597"/>
                    </a:cubicBezTo>
                    <a:cubicBezTo>
                      <a:pt x="140" y="594"/>
                      <a:pt x="122" y="587"/>
                      <a:pt x="106" y="578"/>
                    </a:cubicBezTo>
                    <a:moveTo>
                      <a:pt x="13" y="430"/>
                    </a:moveTo>
                    <a:cubicBezTo>
                      <a:pt x="5" y="456"/>
                      <a:pt x="5" y="456"/>
                      <a:pt x="5" y="456"/>
                    </a:cubicBezTo>
                    <a:cubicBezTo>
                      <a:pt x="18" y="463"/>
                      <a:pt x="18" y="463"/>
                      <a:pt x="18" y="463"/>
                    </a:cubicBezTo>
                    <a:cubicBezTo>
                      <a:pt x="15" y="452"/>
                      <a:pt x="14" y="441"/>
                      <a:pt x="13" y="430"/>
                    </a:cubicBezTo>
                    <a:moveTo>
                      <a:pt x="195" y="265"/>
                    </a:moveTo>
                    <a:cubicBezTo>
                      <a:pt x="193" y="265"/>
                      <a:pt x="192" y="265"/>
                      <a:pt x="190" y="265"/>
                    </a:cubicBezTo>
                    <a:cubicBezTo>
                      <a:pt x="159" y="303"/>
                      <a:pt x="135" y="345"/>
                      <a:pt x="117" y="388"/>
                    </a:cubicBezTo>
                    <a:cubicBezTo>
                      <a:pt x="46" y="382"/>
                      <a:pt x="46" y="382"/>
                      <a:pt x="46" y="382"/>
                    </a:cubicBezTo>
                    <a:cubicBezTo>
                      <a:pt x="44" y="389"/>
                      <a:pt x="43" y="397"/>
                      <a:pt x="42" y="405"/>
                    </a:cubicBezTo>
                    <a:cubicBezTo>
                      <a:pt x="39" y="432"/>
                      <a:pt x="44" y="458"/>
                      <a:pt x="54" y="481"/>
                    </a:cubicBezTo>
                    <a:cubicBezTo>
                      <a:pt x="85" y="497"/>
                      <a:pt x="85" y="497"/>
                      <a:pt x="85" y="497"/>
                    </a:cubicBezTo>
                    <a:cubicBezTo>
                      <a:pt x="84" y="505"/>
                      <a:pt x="83" y="514"/>
                      <a:pt x="81" y="523"/>
                    </a:cubicBezTo>
                    <a:cubicBezTo>
                      <a:pt x="102" y="545"/>
                      <a:pt x="128" y="561"/>
                      <a:pt x="159" y="568"/>
                    </a:cubicBezTo>
                    <a:cubicBezTo>
                      <a:pt x="163" y="475"/>
                      <a:pt x="197" y="382"/>
                      <a:pt x="260" y="307"/>
                    </a:cubicBezTo>
                    <a:cubicBezTo>
                      <a:pt x="276" y="323"/>
                      <a:pt x="276" y="323"/>
                      <a:pt x="276" y="323"/>
                    </a:cubicBezTo>
                    <a:cubicBezTo>
                      <a:pt x="281" y="317"/>
                      <a:pt x="286" y="311"/>
                      <a:pt x="292" y="306"/>
                    </a:cubicBezTo>
                    <a:cubicBezTo>
                      <a:pt x="293" y="304"/>
                      <a:pt x="294" y="303"/>
                      <a:pt x="295" y="302"/>
                    </a:cubicBezTo>
                    <a:cubicBezTo>
                      <a:pt x="272" y="282"/>
                      <a:pt x="242" y="269"/>
                      <a:pt x="210" y="266"/>
                    </a:cubicBezTo>
                    <a:cubicBezTo>
                      <a:pt x="205" y="265"/>
                      <a:pt x="200" y="265"/>
                      <a:pt x="195" y="265"/>
                    </a:cubicBezTo>
                    <a:moveTo>
                      <a:pt x="206" y="126"/>
                    </a:moveTo>
                    <a:cubicBezTo>
                      <a:pt x="149" y="180"/>
                      <a:pt x="149" y="180"/>
                      <a:pt x="149" y="180"/>
                    </a:cubicBezTo>
                    <a:cubicBezTo>
                      <a:pt x="186" y="237"/>
                      <a:pt x="186" y="237"/>
                      <a:pt x="186" y="237"/>
                    </a:cubicBezTo>
                    <a:cubicBezTo>
                      <a:pt x="188" y="237"/>
                      <a:pt x="190" y="237"/>
                      <a:pt x="192" y="237"/>
                    </a:cubicBezTo>
                    <a:cubicBezTo>
                      <a:pt x="201" y="206"/>
                      <a:pt x="201" y="206"/>
                      <a:pt x="201" y="206"/>
                    </a:cubicBezTo>
                    <a:cubicBezTo>
                      <a:pt x="229" y="209"/>
                      <a:pt x="229" y="209"/>
                      <a:pt x="229" y="209"/>
                    </a:cubicBezTo>
                    <a:cubicBezTo>
                      <a:pt x="232" y="240"/>
                      <a:pt x="232" y="240"/>
                      <a:pt x="232" y="240"/>
                    </a:cubicBezTo>
                    <a:cubicBezTo>
                      <a:pt x="250" y="244"/>
                      <a:pt x="268" y="251"/>
                      <a:pt x="284" y="260"/>
                    </a:cubicBezTo>
                    <a:cubicBezTo>
                      <a:pt x="307" y="238"/>
                      <a:pt x="307" y="238"/>
                      <a:pt x="307" y="238"/>
                    </a:cubicBezTo>
                    <a:cubicBezTo>
                      <a:pt x="330" y="254"/>
                      <a:pt x="330" y="254"/>
                      <a:pt x="330" y="254"/>
                    </a:cubicBezTo>
                    <a:cubicBezTo>
                      <a:pt x="317" y="280"/>
                      <a:pt x="317" y="280"/>
                      <a:pt x="317" y="280"/>
                    </a:cubicBezTo>
                    <a:cubicBezTo>
                      <a:pt x="326" y="273"/>
                      <a:pt x="335" y="265"/>
                      <a:pt x="345" y="258"/>
                    </a:cubicBezTo>
                    <a:cubicBezTo>
                      <a:pt x="329" y="241"/>
                      <a:pt x="329" y="241"/>
                      <a:pt x="329" y="241"/>
                    </a:cubicBezTo>
                    <a:cubicBezTo>
                      <a:pt x="352" y="223"/>
                      <a:pt x="377" y="208"/>
                      <a:pt x="403" y="196"/>
                    </a:cubicBezTo>
                    <a:cubicBezTo>
                      <a:pt x="396" y="193"/>
                      <a:pt x="389" y="191"/>
                      <a:pt x="383" y="187"/>
                    </a:cubicBezTo>
                    <a:cubicBezTo>
                      <a:pt x="369" y="201"/>
                      <a:pt x="369" y="201"/>
                      <a:pt x="369" y="201"/>
                    </a:cubicBezTo>
                    <a:cubicBezTo>
                      <a:pt x="360" y="194"/>
                      <a:pt x="360" y="194"/>
                      <a:pt x="360" y="194"/>
                    </a:cubicBezTo>
                    <a:cubicBezTo>
                      <a:pt x="367" y="176"/>
                      <a:pt x="367" y="176"/>
                      <a:pt x="367" y="176"/>
                    </a:cubicBezTo>
                    <a:cubicBezTo>
                      <a:pt x="361" y="172"/>
                      <a:pt x="356" y="167"/>
                      <a:pt x="351" y="161"/>
                    </a:cubicBezTo>
                    <a:cubicBezTo>
                      <a:pt x="334" y="169"/>
                      <a:pt x="334" y="169"/>
                      <a:pt x="334" y="169"/>
                    </a:cubicBezTo>
                    <a:cubicBezTo>
                      <a:pt x="327" y="160"/>
                      <a:pt x="327" y="160"/>
                      <a:pt x="327" y="160"/>
                    </a:cubicBezTo>
                    <a:cubicBezTo>
                      <a:pt x="340" y="146"/>
                      <a:pt x="340" y="146"/>
                      <a:pt x="340" y="146"/>
                    </a:cubicBezTo>
                    <a:cubicBezTo>
                      <a:pt x="339" y="144"/>
                      <a:pt x="337" y="142"/>
                      <a:pt x="336" y="140"/>
                    </a:cubicBezTo>
                    <a:cubicBezTo>
                      <a:pt x="317" y="151"/>
                      <a:pt x="298" y="163"/>
                      <a:pt x="280" y="177"/>
                    </a:cubicBezTo>
                    <a:cubicBezTo>
                      <a:pt x="206" y="126"/>
                      <a:pt x="206" y="126"/>
                      <a:pt x="206" y="126"/>
                    </a:cubicBezTo>
                    <a:moveTo>
                      <a:pt x="440" y="33"/>
                    </a:moveTo>
                    <a:cubicBezTo>
                      <a:pt x="439" y="33"/>
                      <a:pt x="437" y="33"/>
                      <a:pt x="435" y="33"/>
                    </a:cubicBezTo>
                    <a:cubicBezTo>
                      <a:pt x="427" y="34"/>
                      <a:pt x="421" y="36"/>
                      <a:pt x="415" y="40"/>
                    </a:cubicBezTo>
                    <a:cubicBezTo>
                      <a:pt x="417" y="102"/>
                      <a:pt x="417" y="102"/>
                      <a:pt x="417" y="102"/>
                    </a:cubicBezTo>
                    <a:cubicBezTo>
                      <a:pt x="410" y="105"/>
                      <a:pt x="403" y="107"/>
                      <a:pt x="397" y="110"/>
                    </a:cubicBezTo>
                    <a:cubicBezTo>
                      <a:pt x="406" y="125"/>
                      <a:pt x="422" y="135"/>
                      <a:pt x="440" y="135"/>
                    </a:cubicBezTo>
                    <a:cubicBezTo>
                      <a:pt x="442" y="135"/>
                      <a:pt x="444" y="135"/>
                      <a:pt x="446" y="134"/>
                    </a:cubicBezTo>
                    <a:cubicBezTo>
                      <a:pt x="474" y="131"/>
                      <a:pt x="494" y="106"/>
                      <a:pt x="491" y="78"/>
                    </a:cubicBezTo>
                    <a:cubicBezTo>
                      <a:pt x="488" y="52"/>
                      <a:pt x="466" y="33"/>
                      <a:pt x="440" y="33"/>
                    </a:cubicBezTo>
                    <a:moveTo>
                      <a:pt x="461" y="1"/>
                    </a:moveTo>
                    <a:cubicBezTo>
                      <a:pt x="414" y="13"/>
                      <a:pt x="414" y="13"/>
                      <a:pt x="414" y="13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20" y="19"/>
                      <a:pt x="426" y="17"/>
                      <a:pt x="433" y="16"/>
                    </a:cubicBezTo>
                    <a:cubicBezTo>
                      <a:pt x="435" y="16"/>
                      <a:pt x="438" y="16"/>
                      <a:pt x="440" y="16"/>
                    </a:cubicBezTo>
                    <a:cubicBezTo>
                      <a:pt x="475" y="16"/>
                      <a:pt x="504" y="42"/>
                      <a:pt x="508" y="76"/>
                    </a:cubicBezTo>
                    <a:cubicBezTo>
                      <a:pt x="512" y="114"/>
                      <a:pt x="485" y="147"/>
                      <a:pt x="448" y="152"/>
                    </a:cubicBezTo>
                    <a:cubicBezTo>
                      <a:pt x="445" y="152"/>
                      <a:pt x="443" y="152"/>
                      <a:pt x="440" y="152"/>
                    </a:cubicBezTo>
                    <a:cubicBezTo>
                      <a:pt x="415" y="152"/>
                      <a:pt x="393" y="138"/>
                      <a:pt x="381" y="117"/>
                    </a:cubicBezTo>
                    <a:cubicBezTo>
                      <a:pt x="376" y="119"/>
                      <a:pt x="370" y="122"/>
                      <a:pt x="365" y="124"/>
                    </a:cubicBezTo>
                    <a:cubicBezTo>
                      <a:pt x="380" y="151"/>
                      <a:pt x="408" y="169"/>
                      <a:pt x="440" y="169"/>
                    </a:cubicBezTo>
                    <a:cubicBezTo>
                      <a:pt x="443" y="169"/>
                      <a:pt x="447" y="169"/>
                      <a:pt x="450" y="169"/>
                    </a:cubicBezTo>
                    <a:cubicBezTo>
                      <a:pt x="496" y="163"/>
                      <a:pt x="530" y="121"/>
                      <a:pt x="525" y="74"/>
                    </a:cubicBezTo>
                    <a:cubicBezTo>
                      <a:pt x="525" y="73"/>
                      <a:pt x="525" y="72"/>
                      <a:pt x="525" y="71"/>
                    </a:cubicBezTo>
                    <a:cubicBezTo>
                      <a:pt x="506" y="30"/>
                      <a:pt x="506" y="30"/>
                      <a:pt x="506" y="30"/>
                    </a:cubicBezTo>
                    <a:cubicBezTo>
                      <a:pt x="495" y="16"/>
                      <a:pt x="479" y="6"/>
                      <a:pt x="461" y="1"/>
                    </a:cubicBezTo>
                    <a:moveTo>
                      <a:pt x="847" y="413"/>
                    </a:moveTo>
                    <a:cubicBezTo>
                      <a:pt x="838" y="401"/>
                      <a:pt x="829" y="389"/>
                      <a:pt x="819" y="378"/>
                    </a:cubicBezTo>
                    <a:cubicBezTo>
                      <a:pt x="818" y="377"/>
                      <a:pt x="818" y="377"/>
                      <a:pt x="818" y="377"/>
                    </a:cubicBezTo>
                    <a:cubicBezTo>
                      <a:pt x="893" y="304"/>
                      <a:pt x="893" y="304"/>
                      <a:pt x="893" y="304"/>
                    </a:cubicBezTo>
                    <a:cubicBezTo>
                      <a:pt x="894" y="306"/>
                      <a:pt x="894" y="306"/>
                      <a:pt x="894" y="306"/>
                    </a:cubicBezTo>
                    <a:cubicBezTo>
                      <a:pt x="904" y="317"/>
                      <a:pt x="914" y="328"/>
                      <a:pt x="923" y="341"/>
                    </a:cubicBezTo>
                    <a:cubicBezTo>
                      <a:pt x="939" y="325"/>
                      <a:pt x="939" y="325"/>
                      <a:pt x="939" y="325"/>
                    </a:cubicBezTo>
                    <a:cubicBezTo>
                      <a:pt x="1061" y="486"/>
                      <a:pt x="1055" y="712"/>
                      <a:pt x="925" y="866"/>
                    </a:cubicBezTo>
                    <a:cubicBezTo>
                      <a:pt x="909" y="850"/>
                      <a:pt x="909" y="850"/>
                      <a:pt x="909" y="850"/>
                    </a:cubicBezTo>
                    <a:cubicBezTo>
                      <a:pt x="904" y="856"/>
                      <a:pt x="899" y="862"/>
                      <a:pt x="893" y="867"/>
                    </a:cubicBezTo>
                    <a:cubicBezTo>
                      <a:pt x="892" y="869"/>
                      <a:pt x="892" y="869"/>
                      <a:pt x="892" y="869"/>
                    </a:cubicBezTo>
                    <a:cubicBezTo>
                      <a:pt x="817" y="797"/>
                      <a:pt x="817" y="797"/>
                      <a:pt x="817" y="797"/>
                    </a:cubicBezTo>
                    <a:cubicBezTo>
                      <a:pt x="818" y="796"/>
                      <a:pt x="818" y="796"/>
                      <a:pt x="818" y="796"/>
                    </a:cubicBezTo>
                    <a:cubicBezTo>
                      <a:pt x="825" y="789"/>
                      <a:pt x="831" y="781"/>
                      <a:pt x="837" y="774"/>
                    </a:cubicBezTo>
                    <a:cubicBezTo>
                      <a:pt x="703" y="634"/>
                      <a:pt x="703" y="634"/>
                      <a:pt x="703" y="634"/>
                    </a:cubicBezTo>
                    <a:cubicBezTo>
                      <a:pt x="715" y="606"/>
                      <a:pt x="716" y="575"/>
                      <a:pt x="706" y="547"/>
                    </a:cubicBezTo>
                    <a:cubicBezTo>
                      <a:pt x="847" y="413"/>
                      <a:pt x="847" y="413"/>
                      <a:pt x="847" y="413"/>
                    </a:cubicBezTo>
                    <a:moveTo>
                      <a:pt x="725" y="0"/>
                    </a:moveTo>
                    <a:cubicBezTo>
                      <a:pt x="683" y="80"/>
                      <a:pt x="683" y="80"/>
                      <a:pt x="683" y="80"/>
                    </a:cubicBezTo>
                    <a:cubicBezTo>
                      <a:pt x="653" y="74"/>
                      <a:pt x="623" y="72"/>
                      <a:pt x="592" y="72"/>
                    </a:cubicBezTo>
                    <a:cubicBezTo>
                      <a:pt x="581" y="72"/>
                      <a:pt x="569" y="72"/>
                      <a:pt x="558" y="73"/>
                    </a:cubicBezTo>
                    <a:cubicBezTo>
                      <a:pt x="558" y="76"/>
                      <a:pt x="558" y="79"/>
                      <a:pt x="558" y="82"/>
                    </a:cubicBezTo>
                    <a:cubicBezTo>
                      <a:pt x="577" y="87"/>
                      <a:pt x="577" y="87"/>
                      <a:pt x="577" y="87"/>
                    </a:cubicBezTo>
                    <a:cubicBezTo>
                      <a:pt x="576" y="98"/>
                      <a:pt x="576" y="98"/>
                      <a:pt x="576" y="98"/>
                    </a:cubicBezTo>
                    <a:cubicBezTo>
                      <a:pt x="557" y="101"/>
                      <a:pt x="557" y="101"/>
                      <a:pt x="557" y="101"/>
                    </a:cubicBezTo>
                    <a:cubicBezTo>
                      <a:pt x="556" y="108"/>
                      <a:pt x="554" y="115"/>
                      <a:pt x="552" y="122"/>
                    </a:cubicBezTo>
                    <a:cubicBezTo>
                      <a:pt x="568" y="133"/>
                      <a:pt x="568" y="133"/>
                      <a:pt x="568" y="133"/>
                    </a:cubicBezTo>
                    <a:cubicBezTo>
                      <a:pt x="563" y="144"/>
                      <a:pt x="563" y="144"/>
                      <a:pt x="563" y="144"/>
                    </a:cubicBezTo>
                    <a:cubicBezTo>
                      <a:pt x="544" y="140"/>
                      <a:pt x="544" y="140"/>
                      <a:pt x="544" y="140"/>
                    </a:cubicBezTo>
                    <a:cubicBezTo>
                      <a:pt x="541" y="146"/>
                      <a:pt x="537" y="151"/>
                      <a:pt x="534" y="156"/>
                    </a:cubicBezTo>
                    <a:cubicBezTo>
                      <a:pt x="553" y="154"/>
                      <a:pt x="573" y="152"/>
                      <a:pt x="592" y="152"/>
                    </a:cubicBezTo>
                    <a:cubicBezTo>
                      <a:pt x="693" y="152"/>
                      <a:pt x="793" y="187"/>
                      <a:pt x="874" y="256"/>
                    </a:cubicBezTo>
                    <a:cubicBezTo>
                      <a:pt x="858" y="271"/>
                      <a:pt x="858" y="271"/>
                      <a:pt x="858" y="271"/>
                    </a:cubicBezTo>
                    <a:cubicBezTo>
                      <a:pt x="863" y="276"/>
                      <a:pt x="869" y="281"/>
                      <a:pt x="874" y="286"/>
                    </a:cubicBezTo>
                    <a:cubicBezTo>
                      <a:pt x="875" y="287"/>
                      <a:pt x="875" y="287"/>
                      <a:pt x="875" y="287"/>
                    </a:cubicBezTo>
                    <a:cubicBezTo>
                      <a:pt x="803" y="362"/>
                      <a:pt x="803" y="362"/>
                      <a:pt x="803" y="362"/>
                    </a:cubicBezTo>
                    <a:cubicBezTo>
                      <a:pt x="802" y="361"/>
                      <a:pt x="802" y="361"/>
                      <a:pt x="802" y="361"/>
                    </a:cubicBezTo>
                    <a:cubicBezTo>
                      <a:pt x="795" y="355"/>
                      <a:pt x="789" y="349"/>
                      <a:pt x="782" y="344"/>
                    </a:cubicBezTo>
                    <a:cubicBezTo>
                      <a:pt x="642" y="477"/>
                      <a:pt x="642" y="477"/>
                      <a:pt x="642" y="477"/>
                    </a:cubicBezTo>
                    <a:cubicBezTo>
                      <a:pt x="626" y="470"/>
                      <a:pt x="609" y="467"/>
                      <a:pt x="592" y="467"/>
                    </a:cubicBezTo>
                    <a:cubicBezTo>
                      <a:pt x="578" y="467"/>
                      <a:pt x="564" y="469"/>
                      <a:pt x="551" y="474"/>
                    </a:cubicBezTo>
                    <a:cubicBezTo>
                      <a:pt x="417" y="334"/>
                      <a:pt x="417" y="334"/>
                      <a:pt x="417" y="334"/>
                    </a:cubicBezTo>
                    <a:cubicBezTo>
                      <a:pt x="405" y="342"/>
                      <a:pt x="394" y="351"/>
                      <a:pt x="384" y="361"/>
                    </a:cubicBezTo>
                    <a:cubicBezTo>
                      <a:pt x="379" y="365"/>
                      <a:pt x="375" y="369"/>
                      <a:pt x="371" y="373"/>
                    </a:cubicBezTo>
                    <a:cubicBezTo>
                      <a:pt x="375" y="387"/>
                      <a:pt x="377" y="401"/>
                      <a:pt x="377" y="416"/>
                    </a:cubicBezTo>
                    <a:cubicBezTo>
                      <a:pt x="408" y="425"/>
                      <a:pt x="408" y="425"/>
                      <a:pt x="408" y="425"/>
                    </a:cubicBezTo>
                    <a:cubicBezTo>
                      <a:pt x="405" y="453"/>
                      <a:pt x="405" y="453"/>
                      <a:pt x="405" y="453"/>
                    </a:cubicBezTo>
                    <a:cubicBezTo>
                      <a:pt x="400" y="454"/>
                      <a:pt x="400" y="454"/>
                      <a:pt x="400" y="454"/>
                    </a:cubicBezTo>
                    <a:cubicBezTo>
                      <a:pt x="482" y="540"/>
                      <a:pt x="482" y="540"/>
                      <a:pt x="482" y="540"/>
                    </a:cubicBezTo>
                    <a:cubicBezTo>
                      <a:pt x="470" y="568"/>
                      <a:pt x="469" y="601"/>
                      <a:pt x="481" y="631"/>
                    </a:cubicBezTo>
                    <a:cubicBezTo>
                      <a:pt x="341" y="764"/>
                      <a:pt x="341" y="764"/>
                      <a:pt x="341" y="764"/>
                    </a:cubicBezTo>
                    <a:cubicBezTo>
                      <a:pt x="349" y="775"/>
                      <a:pt x="358" y="786"/>
                      <a:pt x="367" y="796"/>
                    </a:cubicBezTo>
                    <a:cubicBezTo>
                      <a:pt x="373" y="801"/>
                      <a:pt x="378" y="807"/>
                      <a:pt x="384" y="812"/>
                    </a:cubicBezTo>
                    <a:cubicBezTo>
                      <a:pt x="392" y="819"/>
                      <a:pt x="399" y="826"/>
                      <a:pt x="407" y="832"/>
                    </a:cubicBezTo>
                    <a:cubicBezTo>
                      <a:pt x="548" y="698"/>
                      <a:pt x="548" y="698"/>
                      <a:pt x="548" y="698"/>
                    </a:cubicBezTo>
                    <a:cubicBezTo>
                      <a:pt x="562" y="704"/>
                      <a:pt x="577" y="707"/>
                      <a:pt x="593" y="707"/>
                    </a:cubicBezTo>
                    <a:cubicBezTo>
                      <a:pt x="607" y="707"/>
                      <a:pt x="621" y="704"/>
                      <a:pt x="634" y="699"/>
                    </a:cubicBezTo>
                    <a:cubicBezTo>
                      <a:pt x="768" y="839"/>
                      <a:pt x="768" y="839"/>
                      <a:pt x="768" y="839"/>
                    </a:cubicBezTo>
                    <a:cubicBezTo>
                      <a:pt x="780" y="831"/>
                      <a:pt x="791" y="822"/>
                      <a:pt x="801" y="812"/>
                    </a:cubicBezTo>
                    <a:cubicBezTo>
                      <a:pt x="802" y="811"/>
                      <a:pt x="802" y="811"/>
                      <a:pt x="802" y="811"/>
                    </a:cubicBezTo>
                    <a:cubicBezTo>
                      <a:pt x="875" y="886"/>
                      <a:pt x="875" y="886"/>
                      <a:pt x="875" y="886"/>
                    </a:cubicBezTo>
                    <a:cubicBezTo>
                      <a:pt x="873" y="887"/>
                      <a:pt x="873" y="887"/>
                      <a:pt x="873" y="887"/>
                    </a:cubicBezTo>
                    <a:cubicBezTo>
                      <a:pt x="863" y="897"/>
                      <a:pt x="852" y="906"/>
                      <a:pt x="840" y="915"/>
                    </a:cubicBezTo>
                    <a:cubicBezTo>
                      <a:pt x="856" y="932"/>
                      <a:pt x="856" y="932"/>
                      <a:pt x="856" y="932"/>
                    </a:cubicBezTo>
                    <a:cubicBezTo>
                      <a:pt x="778" y="991"/>
                      <a:pt x="685" y="1021"/>
                      <a:pt x="593" y="1021"/>
                    </a:cubicBezTo>
                    <a:cubicBezTo>
                      <a:pt x="563" y="1021"/>
                      <a:pt x="534" y="1018"/>
                      <a:pt x="505" y="1012"/>
                    </a:cubicBezTo>
                    <a:cubicBezTo>
                      <a:pt x="502" y="1019"/>
                      <a:pt x="502" y="1019"/>
                      <a:pt x="502" y="1019"/>
                    </a:cubicBezTo>
                    <a:cubicBezTo>
                      <a:pt x="510" y="1026"/>
                      <a:pt x="518" y="1034"/>
                      <a:pt x="523" y="1044"/>
                    </a:cubicBezTo>
                    <a:cubicBezTo>
                      <a:pt x="542" y="1040"/>
                      <a:pt x="542" y="1040"/>
                      <a:pt x="542" y="1040"/>
                    </a:cubicBezTo>
                    <a:cubicBezTo>
                      <a:pt x="548" y="1055"/>
                      <a:pt x="548" y="1055"/>
                      <a:pt x="548" y="1055"/>
                    </a:cubicBezTo>
                    <a:cubicBezTo>
                      <a:pt x="533" y="1065"/>
                      <a:pt x="533" y="1065"/>
                      <a:pt x="533" y="1065"/>
                    </a:cubicBezTo>
                    <a:cubicBezTo>
                      <a:pt x="536" y="1076"/>
                      <a:pt x="538" y="1087"/>
                      <a:pt x="539" y="1098"/>
                    </a:cubicBezTo>
                    <a:cubicBezTo>
                      <a:pt x="544" y="1099"/>
                      <a:pt x="544" y="1099"/>
                      <a:pt x="544" y="1099"/>
                    </a:cubicBezTo>
                    <a:cubicBezTo>
                      <a:pt x="560" y="1101"/>
                      <a:pt x="576" y="1102"/>
                      <a:pt x="592" y="1102"/>
                    </a:cubicBezTo>
                    <a:cubicBezTo>
                      <a:pt x="611" y="1102"/>
                      <a:pt x="629" y="1101"/>
                      <a:pt x="648" y="1099"/>
                    </a:cubicBezTo>
                    <a:cubicBezTo>
                      <a:pt x="661" y="1095"/>
                      <a:pt x="661" y="1095"/>
                      <a:pt x="661" y="1095"/>
                    </a:cubicBezTo>
                    <a:cubicBezTo>
                      <a:pt x="673" y="1120"/>
                      <a:pt x="673" y="1120"/>
                      <a:pt x="673" y="1120"/>
                    </a:cubicBezTo>
                    <a:cubicBezTo>
                      <a:pt x="681" y="1119"/>
                      <a:pt x="689" y="1118"/>
                      <a:pt x="698" y="1118"/>
                    </a:cubicBezTo>
                    <a:cubicBezTo>
                      <a:pt x="705" y="1118"/>
                      <a:pt x="713" y="1119"/>
                      <a:pt x="721" y="1120"/>
                    </a:cubicBezTo>
                    <a:cubicBezTo>
                      <a:pt x="733" y="1095"/>
                      <a:pt x="733" y="1095"/>
                      <a:pt x="733" y="1095"/>
                    </a:cubicBezTo>
                    <a:cubicBezTo>
                      <a:pt x="757" y="1101"/>
                      <a:pt x="757" y="1101"/>
                      <a:pt x="757" y="1101"/>
                    </a:cubicBezTo>
                    <a:cubicBezTo>
                      <a:pt x="755" y="1129"/>
                      <a:pt x="755" y="1129"/>
                      <a:pt x="755" y="1129"/>
                    </a:cubicBezTo>
                    <a:cubicBezTo>
                      <a:pt x="761" y="1131"/>
                      <a:pt x="766" y="1134"/>
                      <a:pt x="772" y="1136"/>
                    </a:cubicBezTo>
                    <a:cubicBezTo>
                      <a:pt x="768" y="1071"/>
                      <a:pt x="768" y="1071"/>
                      <a:pt x="768" y="1071"/>
                    </a:cubicBezTo>
                    <a:cubicBezTo>
                      <a:pt x="816" y="1053"/>
                      <a:pt x="862" y="1029"/>
                      <a:pt x="905" y="996"/>
                    </a:cubicBezTo>
                    <a:cubicBezTo>
                      <a:pt x="977" y="1049"/>
                      <a:pt x="977" y="1049"/>
                      <a:pt x="977" y="1049"/>
                    </a:cubicBezTo>
                    <a:cubicBezTo>
                      <a:pt x="1034" y="994"/>
                      <a:pt x="1034" y="994"/>
                      <a:pt x="1034" y="994"/>
                    </a:cubicBezTo>
                    <a:cubicBezTo>
                      <a:pt x="987" y="918"/>
                      <a:pt x="987" y="918"/>
                      <a:pt x="987" y="918"/>
                    </a:cubicBezTo>
                    <a:cubicBezTo>
                      <a:pt x="1021" y="877"/>
                      <a:pt x="1048" y="833"/>
                      <a:pt x="1068" y="785"/>
                    </a:cubicBezTo>
                    <a:cubicBezTo>
                      <a:pt x="1081" y="786"/>
                      <a:pt x="1081" y="786"/>
                      <a:pt x="1081" y="786"/>
                    </a:cubicBezTo>
                    <a:cubicBezTo>
                      <a:pt x="1081" y="786"/>
                      <a:pt x="1081" y="786"/>
                      <a:pt x="1080" y="785"/>
                    </a:cubicBezTo>
                    <a:cubicBezTo>
                      <a:pt x="1067" y="785"/>
                      <a:pt x="1067" y="785"/>
                      <a:pt x="1067" y="785"/>
                    </a:cubicBezTo>
                    <a:cubicBezTo>
                      <a:pt x="1066" y="777"/>
                      <a:pt x="1066" y="777"/>
                      <a:pt x="1066" y="77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8" y="770"/>
                      <a:pt x="1078" y="767"/>
                      <a:pt x="1078" y="765"/>
                    </a:cubicBezTo>
                    <a:cubicBezTo>
                      <a:pt x="1078" y="762"/>
                      <a:pt x="1078" y="759"/>
                      <a:pt x="1078" y="757"/>
                    </a:cubicBezTo>
                    <a:cubicBezTo>
                      <a:pt x="1066" y="752"/>
                      <a:pt x="1066" y="752"/>
                      <a:pt x="1066" y="752"/>
                    </a:cubicBezTo>
                    <a:cubicBezTo>
                      <a:pt x="1067" y="744"/>
                      <a:pt x="1067" y="744"/>
                      <a:pt x="1067" y="744"/>
                    </a:cubicBezTo>
                    <a:cubicBezTo>
                      <a:pt x="1080" y="744"/>
                      <a:pt x="1080" y="744"/>
                      <a:pt x="1080" y="744"/>
                    </a:cubicBezTo>
                    <a:cubicBezTo>
                      <a:pt x="1082" y="739"/>
                      <a:pt x="1084" y="734"/>
                      <a:pt x="1086" y="729"/>
                    </a:cubicBezTo>
                    <a:cubicBezTo>
                      <a:pt x="1076" y="720"/>
                      <a:pt x="1076" y="720"/>
                      <a:pt x="1076" y="720"/>
                    </a:cubicBezTo>
                    <a:cubicBezTo>
                      <a:pt x="1080" y="713"/>
                      <a:pt x="1080" y="713"/>
                      <a:pt x="1080" y="713"/>
                    </a:cubicBezTo>
                    <a:cubicBezTo>
                      <a:pt x="1092" y="718"/>
                      <a:pt x="1092" y="718"/>
                      <a:pt x="1092" y="718"/>
                    </a:cubicBezTo>
                    <a:cubicBezTo>
                      <a:pt x="1095" y="714"/>
                      <a:pt x="1099" y="710"/>
                      <a:pt x="1102" y="706"/>
                    </a:cubicBezTo>
                    <a:cubicBezTo>
                      <a:pt x="1096" y="694"/>
                      <a:pt x="1096" y="694"/>
                      <a:pt x="1096" y="694"/>
                    </a:cubicBezTo>
                    <a:cubicBezTo>
                      <a:pt x="1102" y="689"/>
                      <a:pt x="1102" y="689"/>
                      <a:pt x="1102" y="689"/>
                    </a:cubicBezTo>
                    <a:cubicBezTo>
                      <a:pt x="1113" y="697"/>
                      <a:pt x="1113" y="697"/>
                      <a:pt x="1113" y="697"/>
                    </a:cubicBezTo>
                    <a:cubicBezTo>
                      <a:pt x="1116" y="695"/>
                      <a:pt x="1121" y="692"/>
                      <a:pt x="1125" y="690"/>
                    </a:cubicBezTo>
                    <a:cubicBezTo>
                      <a:pt x="1100" y="677"/>
                      <a:pt x="1100" y="677"/>
                      <a:pt x="1100" y="677"/>
                    </a:cubicBezTo>
                    <a:cubicBezTo>
                      <a:pt x="1109" y="625"/>
                      <a:pt x="1110" y="573"/>
                      <a:pt x="1103" y="521"/>
                    </a:cubicBezTo>
                    <a:cubicBezTo>
                      <a:pt x="1185" y="484"/>
                      <a:pt x="1185" y="484"/>
                      <a:pt x="1185" y="484"/>
                    </a:cubicBezTo>
                    <a:cubicBezTo>
                      <a:pt x="1167" y="408"/>
                      <a:pt x="1167" y="408"/>
                      <a:pt x="1167" y="408"/>
                    </a:cubicBezTo>
                    <a:cubicBezTo>
                      <a:pt x="1077" y="411"/>
                      <a:pt x="1077" y="411"/>
                      <a:pt x="1077" y="411"/>
                    </a:cubicBezTo>
                    <a:cubicBezTo>
                      <a:pt x="1059" y="363"/>
                      <a:pt x="1035" y="317"/>
                      <a:pt x="1002" y="274"/>
                    </a:cubicBezTo>
                    <a:cubicBezTo>
                      <a:pt x="1055" y="202"/>
                      <a:pt x="1055" y="202"/>
                      <a:pt x="1055" y="202"/>
                    </a:cubicBezTo>
                    <a:cubicBezTo>
                      <a:pt x="1000" y="145"/>
                      <a:pt x="1000" y="145"/>
                      <a:pt x="1000" y="145"/>
                    </a:cubicBezTo>
                    <a:cubicBezTo>
                      <a:pt x="924" y="193"/>
                      <a:pt x="924" y="193"/>
                      <a:pt x="924" y="193"/>
                    </a:cubicBezTo>
                    <a:cubicBezTo>
                      <a:pt x="883" y="158"/>
                      <a:pt x="838" y="131"/>
                      <a:pt x="791" y="111"/>
                    </a:cubicBezTo>
                    <a:cubicBezTo>
                      <a:pt x="800" y="22"/>
                      <a:pt x="800" y="22"/>
                      <a:pt x="800" y="22"/>
                    </a:cubicBezTo>
                    <a:cubicBezTo>
                      <a:pt x="725" y="0"/>
                      <a:pt x="725" y="0"/>
                      <a:pt x="725" y="0"/>
                    </a:cubicBezTo>
                  </a:path>
                </a:pathLst>
              </a:cu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Freeform 181">
                <a:extLst>
                  <a:ext uri="{FF2B5EF4-FFF2-40B4-BE49-F238E27FC236}">
                    <a16:creationId xmlns:a16="http://schemas.microsoft.com/office/drawing/2014/main" id="{7C4DD82D-61C1-4D37-85FD-34DA72A375F0}"/>
                  </a:ext>
                </a:extLst>
              </p:cNvPr>
              <p:cNvSpPr/>
              <p:nvPr/>
            </p:nvSpPr>
            <p:spPr bwMode="auto">
              <a:xfrm>
                <a:off x="1852303" y="5760978"/>
                <a:ext cx="233304" cy="125236"/>
              </a:xfrm>
              <a:custGeom>
                <a:avLst/>
                <a:gdLst>
                  <a:gd name="T0" fmla="*/ 85 w 125"/>
                  <a:gd name="T1" fmla="*/ 0 h 67"/>
                  <a:gd name="T2" fmla="*/ 73 w 125"/>
                  <a:gd name="T3" fmla="*/ 25 h 67"/>
                  <a:gd name="T4" fmla="*/ 50 w 125"/>
                  <a:gd name="T5" fmla="*/ 23 h 67"/>
                  <a:gd name="T6" fmla="*/ 25 w 125"/>
                  <a:gd name="T7" fmla="*/ 25 h 67"/>
                  <a:gd name="T8" fmla="*/ 13 w 125"/>
                  <a:gd name="T9" fmla="*/ 0 h 67"/>
                  <a:gd name="T10" fmla="*/ 0 w 125"/>
                  <a:gd name="T11" fmla="*/ 4 h 67"/>
                  <a:gd name="T12" fmla="*/ 10 w 125"/>
                  <a:gd name="T13" fmla="*/ 2 h 67"/>
                  <a:gd name="T14" fmla="*/ 32 w 125"/>
                  <a:gd name="T15" fmla="*/ 49 h 67"/>
                  <a:gd name="T16" fmla="*/ 50 w 125"/>
                  <a:gd name="T17" fmla="*/ 48 h 67"/>
                  <a:gd name="T18" fmla="*/ 118 w 125"/>
                  <a:gd name="T19" fmla="*/ 67 h 67"/>
                  <a:gd name="T20" fmla="*/ 125 w 125"/>
                  <a:gd name="T21" fmla="*/ 65 h 67"/>
                  <a:gd name="T22" fmla="*/ 124 w 125"/>
                  <a:gd name="T23" fmla="*/ 41 h 67"/>
                  <a:gd name="T24" fmla="*/ 107 w 125"/>
                  <a:gd name="T25" fmla="*/ 34 h 67"/>
                  <a:gd name="T26" fmla="*/ 109 w 125"/>
                  <a:gd name="T27" fmla="*/ 6 h 67"/>
                  <a:gd name="T28" fmla="*/ 85 w 125"/>
                  <a:gd name="T2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67">
                    <a:moveTo>
                      <a:pt x="85" y="0"/>
                    </a:moveTo>
                    <a:cubicBezTo>
                      <a:pt x="73" y="25"/>
                      <a:pt x="73" y="25"/>
                      <a:pt x="73" y="25"/>
                    </a:cubicBezTo>
                    <a:cubicBezTo>
                      <a:pt x="65" y="24"/>
                      <a:pt x="57" y="23"/>
                      <a:pt x="50" y="23"/>
                    </a:cubicBezTo>
                    <a:cubicBezTo>
                      <a:pt x="41" y="23"/>
                      <a:pt x="33" y="24"/>
                      <a:pt x="25" y="2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3" y="3"/>
                      <a:pt x="7" y="3"/>
                      <a:pt x="10" y="2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8" y="48"/>
                      <a:pt x="44" y="48"/>
                      <a:pt x="50" y="48"/>
                    </a:cubicBezTo>
                    <a:cubicBezTo>
                      <a:pt x="73" y="48"/>
                      <a:pt x="97" y="54"/>
                      <a:pt x="118" y="67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41"/>
                      <a:pt x="124" y="41"/>
                      <a:pt x="124" y="41"/>
                    </a:cubicBezTo>
                    <a:cubicBezTo>
                      <a:pt x="118" y="39"/>
                      <a:pt x="113" y="36"/>
                      <a:pt x="107" y="34"/>
                    </a:cubicBezTo>
                    <a:cubicBezTo>
                      <a:pt x="109" y="6"/>
                      <a:pt x="109" y="6"/>
                      <a:pt x="109" y="6"/>
                    </a:cubicBezTo>
                    <a:cubicBezTo>
                      <a:pt x="85" y="0"/>
                      <a:pt x="85" y="0"/>
                      <a:pt x="8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182">
                <a:extLst>
                  <a:ext uri="{FF2B5EF4-FFF2-40B4-BE49-F238E27FC236}">
                    <a16:creationId xmlns:a16="http://schemas.microsoft.com/office/drawing/2014/main" id="{DBC88102-7D2D-4AF8-B66B-2B395F7A39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4310" y="4202584"/>
                <a:ext cx="1217021" cy="1219042"/>
              </a:xfrm>
              <a:custGeom>
                <a:avLst/>
                <a:gdLst>
                  <a:gd name="T0" fmla="*/ 534 w 653"/>
                  <a:gd name="T1" fmla="*/ 556 h 653"/>
                  <a:gd name="T2" fmla="*/ 502 w 653"/>
                  <a:gd name="T3" fmla="*/ 582 h 653"/>
                  <a:gd name="T4" fmla="*/ 570 w 653"/>
                  <a:gd name="T5" fmla="*/ 653 h 653"/>
                  <a:gd name="T6" fmla="*/ 602 w 653"/>
                  <a:gd name="T7" fmla="*/ 626 h 653"/>
                  <a:gd name="T8" fmla="*/ 534 w 653"/>
                  <a:gd name="T9" fmla="*/ 556 h 653"/>
                  <a:gd name="T10" fmla="*/ 571 w 653"/>
                  <a:gd name="T11" fmla="*/ 516 h 653"/>
                  <a:gd name="T12" fmla="*/ 554 w 653"/>
                  <a:gd name="T13" fmla="*/ 537 h 653"/>
                  <a:gd name="T14" fmla="*/ 624 w 653"/>
                  <a:gd name="T15" fmla="*/ 604 h 653"/>
                  <a:gd name="T16" fmla="*/ 639 w 653"/>
                  <a:gd name="T17" fmla="*/ 587 h 653"/>
                  <a:gd name="T18" fmla="*/ 571 w 653"/>
                  <a:gd name="T19" fmla="*/ 516 h 653"/>
                  <a:gd name="T20" fmla="*/ 71 w 653"/>
                  <a:gd name="T21" fmla="*/ 506 h 653"/>
                  <a:gd name="T22" fmla="*/ 0 w 653"/>
                  <a:gd name="T23" fmla="*/ 574 h 653"/>
                  <a:gd name="T24" fmla="*/ 26 w 653"/>
                  <a:gd name="T25" fmla="*/ 605 h 653"/>
                  <a:gd name="T26" fmla="*/ 46 w 653"/>
                  <a:gd name="T27" fmla="*/ 625 h 653"/>
                  <a:gd name="T28" fmla="*/ 66 w 653"/>
                  <a:gd name="T29" fmla="*/ 642 h 653"/>
                  <a:gd name="T30" fmla="*/ 137 w 653"/>
                  <a:gd name="T31" fmla="*/ 574 h 653"/>
                  <a:gd name="T32" fmla="*/ 114 w 653"/>
                  <a:gd name="T33" fmla="*/ 555 h 653"/>
                  <a:gd name="T34" fmla="*/ 97 w 653"/>
                  <a:gd name="T35" fmla="*/ 538 h 653"/>
                  <a:gd name="T36" fmla="*/ 71 w 653"/>
                  <a:gd name="T37" fmla="*/ 506 h 653"/>
                  <a:gd name="T38" fmla="*/ 624 w 653"/>
                  <a:gd name="T39" fmla="*/ 49 h 653"/>
                  <a:gd name="T40" fmla="*/ 554 w 653"/>
                  <a:gd name="T41" fmla="*/ 117 h 653"/>
                  <a:gd name="T42" fmla="*/ 581 w 653"/>
                  <a:gd name="T43" fmla="*/ 151 h 653"/>
                  <a:gd name="T44" fmla="*/ 653 w 653"/>
                  <a:gd name="T45" fmla="*/ 83 h 653"/>
                  <a:gd name="T46" fmla="*/ 624 w 653"/>
                  <a:gd name="T47" fmla="*/ 49 h 653"/>
                  <a:gd name="T48" fmla="*/ 29 w 653"/>
                  <a:gd name="T49" fmla="*/ 44 h 653"/>
                  <a:gd name="T50" fmla="*/ 26 w 653"/>
                  <a:gd name="T51" fmla="*/ 48 h 653"/>
                  <a:gd name="T52" fmla="*/ 10 w 653"/>
                  <a:gd name="T53" fmla="*/ 66 h 653"/>
                  <a:gd name="T54" fmla="*/ 78 w 653"/>
                  <a:gd name="T55" fmla="*/ 137 h 653"/>
                  <a:gd name="T56" fmla="*/ 79 w 653"/>
                  <a:gd name="T57" fmla="*/ 136 h 653"/>
                  <a:gd name="T58" fmla="*/ 29 w 653"/>
                  <a:gd name="T59" fmla="*/ 44 h 653"/>
                  <a:gd name="T60" fmla="*/ 587 w 653"/>
                  <a:gd name="T61" fmla="*/ 14 h 653"/>
                  <a:gd name="T62" fmla="*/ 516 w 653"/>
                  <a:gd name="T63" fmla="*/ 82 h 653"/>
                  <a:gd name="T64" fmla="*/ 535 w 653"/>
                  <a:gd name="T65" fmla="*/ 97 h 653"/>
                  <a:gd name="T66" fmla="*/ 602 w 653"/>
                  <a:gd name="T67" fmla="*/ 27 h 653"/>
                  <a:gd name="T68" fmla="*/ 587 w 653"/>
                  <a:gd name="T69" fmla="*/ 14 h 653"/>
                  <a:gd name="T70" fmla="*/ 79 w 653"/>
                  <a:gd name="T71" fmla="*/ 0 h 653"/>
                  <a:gd name="T72" fmla="*/ 50 w 653"/>
                  <a:gd name="T73" fmla="*/ 24 h 653"/>
                  <a:gd name="T74" fmla="*/ 83 w 653"/>
                  <a:gd name="T75" fmla="*/ 65 h 653"/>
                  <a:gd name="T76" fmla="*/ 114 w 653"/>
                  <a:gd name="T77" fmla="*/ 58 h 653"/>
                  <a:gd name="T78" fmla="*/ 126 w 653"/>
                  <a:gd name="T79" fmla="*/ 84 h 653"/>
                  <a:gd name="T80" fmla="*/ 100 w 653"/>
                  <a:gd name="T81" fmla="*/ 102 h 653"/>
                  <a:gd name="T82" fmla="*/ 102 w 653"/>
                  <a:gd name="T83" fmla="*/ 109 h 653"/>
                  <a:gd name="T84" fmla="*/ 113 w 653"/>
                  <a:gd name="T85" fmla="*/ 98 h 653"/>
                  <a:gd name="T86" fmla="*/ 147 w 653"/>
                  <a:gd name="T87" fmla="*/ 71 h 653"/>
                  <a:gd name="T88" fmla="*/ 79 w 653"/>
                  <a:gd name="T89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53" h="653">
                    <a:moveTo>
                      <a:pt x="534" y="556"/>
                    </a:moveTo>
                    <a:cubicBezTo>
                      <a:pt x="524" y="565"/>
                      <a:pt x="513" y="574"/>
                      <a:pt x="502" y="582"/>
                    </a:cubicBezTo>
                    <a:cubicBezTo>
                      <a:pt x="570" y="653"/>
                      <a:pt x="570" y="653"/>
                      <a:pt x="570" y="653"/>
                    </a:cubicBezTo>
                    <a:cubicBezTo>
                      <a:pt x="581" y="645"/>
                      <a:pt x="592" y="636"/>
                      <a:pt x="602" y="626"/>
                    </a:cubicBezTo>
                    <a:cubicBezTo>
                      <a:pt x="534" y="556"/>
                      <a:pt x="534" y="556"/>
                      <a:pt x="534" y="556"/>
                    </a:cubicBezTo>
                    <a:moveTo>
                      <a:pt x="571" y="516"/>
                    </a:moveTo>
                    <a:cubicBezTo>
                      <a:pt x="565" y="523"/>
                      <a:pt x="560" y="530"/>
                      <a:pt x="554" y="537"/>
                    </a:cubicBezTo>
                    <a:cubicBezTo>
                      <a:pt x="624" y="604"/>
                      <a:pt x="624" y="604"/>
                      <a:pt x="624" y="604"/>
                    </a:cubicBezTo>
                    <a:cubicBezTo>
                      <a:pt x="629" y="599"/>
                      <a:pt x="634" y="593"/>
                      <a:pt x="639" y="587"/>
                    </a:cubicBezTo>
                    <a:cubicBezTo>
                      <a:pt x="571" y="516"/>
                      <a:pt x="571" y="516"/>
                      <a:pt x="571" y="516"/>
                    </a:cubicBezTo>
                    <a:moveTo>
                      <a:pt x="71" y="506"/>
                    </a:moveTo>
                    <a:cubicBezTo>
                      <a:pt x="0" y="574"/>
                      <a:pt x="0" y="574"/>
                      <a:pt x="0" y="574"/>
                    </a:cubicBezTo>
                    <a:cubicBezTo>
                      <a:pt x="8" y="585"/>
                      <a:pt x="17" y="595"/>
                      <a:pt x="26" y="605"/>
                    </a:cubicBezTo>
                    <a:cubicBezTo>
                      <a:pt x="33" y="612"/>
                      <a:pt x="39" y="619"/>
                      <a:pt x="46" y="625"/>
                    </a:cubicBezTo>
                    <a:cubicBezTo>
                      <a:pt x="52" y="631"/>
                      <a:pt x="59" y="637"/>
                      <a:pt x="66" y="642"/>
                    </a:cubicBezTo>
                    <a:cubicBezTo>
                      <a:pt x="137" y="574"/>
                      <a:pt x="137" y="574"/>
                      <a:pt x="137" y="574"/>
                    </a:cubicBezTo>
                    <a:cubicBezTo>
                      <a:pt x="129" y="568"/>
                      <a:pt x="121" y="562"/>
                      <a:pt x="114" y="555"/>
                    </a:cubicBezTo>
                    <a:cubicBezTo>
                      <a:pt x="108" y="549"/>
                      <a:pt x="102" y="544"/>
                      <a:pt x="97" y="538"/>
                    </a:cubicBezTo>
                    <a:cubicBezTo>
                      <a:pt x="88" y="528"/>
                      <a:pt x="79" y="517"/>
                      <a:pt x="71" y="506"/>
                    </a:cubicBezTo>
                    <a:moveTo>
                      <a:pt x="624" y="49"/>
                    </a:moveTo>
                    <a:cubicBezTo>
                      <a:pt x="554" y="117"/>
                      <a:pt x="554" y="117"/>
                      <a:pt x="554" y="117"/>
                    </a:cubicBezTo>
                    <a:cubicBezTo>
                      <a:pt x="564" y="127"/>
                      <a:pt x="573" y="139"/>
                      <a:pt x="581" y="151"/>
                    </a:cubicBezTo>
                    <a:cubicBezTo>
                      <a:pt x="653" y="83"/>
                      <a:pt x="653" y="83"/>
                      <a:pt x="653" y="83"/>
                    </a:cubicBezTo>
                    <a:cubicBezTo>
                      <a:pt x="644" y="71"/>
                      <a:pt x="634" y="60"/>
                      <a:pt x="624" y="49"/>
                    </a:cubicBezTo>
                    <a:moveTo>
                      <a:pt x="29" y="44"/>
                    </a:moveTo>
                    <a:cubicBezTo>
                      <a:pt x="28" y="45"/>
                      <a:pt x="27" y="47"/>
                      <a:pt x="26" y="48"/>
                    </a:cubicBezTo>
                    <a:cubicBezTo>
                      <a:pt x="21" y="54"/>
                      <a:pt x="15" y="60"/>
                      <a:pt x="10" y="66"/>
                    </a:cubicBezTo>
                    <a:cubicBezTo>
                      <a:pt x="78" y="137"/>
                      <a:pt x="78" y="137"/>
                      <a:pt x="78" y="137"/>
                    </a:cubicBezTo>
                    <a:cubicBezTo>
                      <a:pt x="79" y="137"/>
                      <a:pt x="79" y="136"/>
                      <a:pt x="79" y="136"/>
                    </a:cubicBezTo>
                    <a:cubicBezTo>
                      <a:pt x="74" y="100"/>
                      <a:pt x="56" y="68"/>
                      <a:pt x="29" y="44"/>
                    </a:cubicBezTo>
                    <a:moveTo>
                      <a:pt x="587" y="14"/>
                    </a:moveTo>
                    <a:cubicBezTo>
                      <a:pt x="516" y="82"/>
                      <a:pt x="516" y="82"/>
                      <a:pt x="516" y="82"/>
                    </a:cubicBezTo>
                    <a:cubicBezTo>
                      <a:pt x="523" y="87"/>
                      <a:pt x="529" y="92"/>
                      <a:pt x="535" y="97"/>
                    </a:cubicBezTo>
                    <a:cubicBezTo>
                      <a:pt x="602" y="27"/>
                      <a:pt x="602" y="27"/>
                      <a:pt x="602" y="27"/>
                    </a:cubicBezTo>
                    <a:cubicBezTo>
                      <a:pt x="598" y="22"/>
                      <a:pt x="593" y="18"/>
                      <a:pt x="587" y="14"/>
                    </a:cubicBezTo>
                    <a:moveTo>
                      <a:pt x="79" y="0"/>
                    </a:moveTo>
                    <a:cubicBezTo>
                      <a:pt x="69" y="8"/>
                      <a:pt x="59" y="16"/>
                      <a:pt x="50" y="24"/>
                    </a:cubicBezTo>
                    <a:cubicBezTo>
                      <a:pt x="63" y="36"/>
                      <a:pt x="74" y="50"/>
                      <a:pt x="83" y="65"/>
                    </a:cubicBezTo>
                    <a:cubicBezTo>
                      <a:pt x="114" y="58"/>
                      <a:pt x="114" y="58"/>
                      <a:pt x="114" y="58"/>
                    </a:cubicBezTo>
                    <a:cubicBezTo>
                      <a:pt x="126" y="84"/>
                      <a:pt x="126" y="84"/>
                      <a:pt x="126" y="84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1" y="104"/>
                      <a:pt x="102" y="107"/>
                      <a:pt x="102" y="109"/>
                    </a:cubicBezTo>
                    <a:cubicBezTo>
                      <a:pt x="106" y="106"/>
                      <a:pt x="110" y="102"/>
                      <a:pt x="113" y="98"/>
                    </a:cubicBezTo>
                    <a:cubicBezTo>
                      <a:pt x="124" y="89"/>
                      <a:pt x="135" y="80"/>
                      <a:pt x="147" y="71"/>
                    </a:cubicBezTo>
                    <a:cubicBezTo>
                      <a:pt x="79" y="0"/>
                      <a:pt x="79" y="0"/>
                      <a:pt x="7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183">
                <a:extLst>
                  <a:ext uri="{FF2B5EF4-FFF2-40B4-BE49-F238E27FC236}">
                    <a16:creationId xmlns:a16="http://schemas.microsoft.com/office/drawing/2014/main" id="{91F36A9C-7295-47D2-BA39-12634AE45F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9460" y="4198545"/>
                <a:ext cx="262594" cy="261583"/>
              </a:xfrm>
              <a:custGeom>
                <a:avLst/>
                <a:gdLst>
                  <a:gd name="T0" fmla="*/ 71 w 141"/>
                  <a:gd name="T1" fmla="*/ 138 h 140"/>
                  <a:gd name="T2" fmla="*/ 70 w 141"/>
                  <a:gd name="T3" fmla="*/ 139 h 140"/>
                  <a:gd name="T4" fmla="*/ 71 w 141"/>
                  <a:gd name="T5" fmla="*/ 140 h 140"/>
                  <a:gd name="T6" fmla="*/ 71 w 141"/>
                  <a:gd name="T7" fmla="*/ 138 h 140"/>
                  <a:gd name="T8" fmla="*/ 139 w 141"/>
                  <a:gd name="T9" fmla="*/ 73 h 140"/>
                  <a:gd name="T10" fmla="*/ 105 w 141"/>
                  <a:gd name="T11" fmla="*/ 100 h 140"/>
                  <a:gd name="T12" fmla="*/ 94 w 141"/>
                  <a:gd name="T13" fmla="*/ 111 h 140"/>
                  <a:gd name="T14" fmla="*/ 95 w 141"/>
                  <a:gd name="T15" fmla="*/ 115 h 140"/>
                  <a:gd name="T16" fmla="*/ 108 w 141"/>
                  <a:gd name="T17" fmla="*/ 103 h 140"/>
                  <a:gd name="T18" fmla="*/ 141 w 141"/>
                  <a:gd name="T19" fmla="*/ 76 h 140"/>
                  <a:gd name="T20" fmla="*/ 139 w 141"/>
                  <a:gd name="T21" fmla="*/ 73 h 140"/>
                  <a:gd name="T22" fmla="*/ 19 w 141"/>
                  <a:gd name="T23" fmla="*/ 44 h 140"/>
                  <a:gd name="T24" fmla="*/ 16 w 141"/>
                  <a:gd name="T25" fmla="*/ 48 h 140"/>
                  <a:gd name="T26" fmla="*/ 0 w 141"/>
                  <a:gd name="T27" fmla="*/ 65 h 140"/>
                  <a:gd name="T28" fmla="*/ 2 w 141"/>
                  <a:gd name="T29" fmla="*/ 68 h 140"/>
                  <a:gd name="T30" fmla="*/ 18 w 141"/>
                  <a:gd name="T31" fmla="*/ 50 h 140"/>
                  <a:gd name="T32" fmla="*/ 21 w 141"/>
                  <a:gd name="T33" fmla="*/ 46 h 140"/>
                  <a:gd name="T34" fmla="*/ 19 w 141"/>
                  <a:gd name="T35" fmla="*/ 44 h 140"/>
                  <a:gd name="T36" fmla="*/ 69 w 141"/>
                  <a:gd name="T37" fmla="*/ 0 h 140"/>
                  <a:gd name="T38" fmla="*/ 41 w 141"/>
                  <a:gd name="T39" fmla="*/ 22 h 140"/>
                  <a:gd name="T40" fmla="*/ 40 w 141"/>
                  <a:gd name="T41" fmla="*/ 25 h 140"/>
                  <a:gd name="T42" fmla="*/ 42 w 141"/>
                  <a:gd name="T43" fmla="*/ 26 h 140"/>
                  <a:gd name="T44" fmla="*/ 71 w 141"/>
                  <a:gd name="T45" fmla="*/ 2 h 140"/>
                  <a:gd name="T46" fmla="*/ 69 w 141"/>
                  <a:gd name="T4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1" h="140">
                    <a:moveTo>
                      <a:pt x="71" y="138"/>
                    </a:moveTo>
                    <a:cubicBezTo>
                      <a:pt x="71" y="138"/>
                      <a:pt x="71" y="139"/>
                      <a:pt x="70" y="139"/>
                    </a:cubicBezTo>
                    <a:cubicBezTo>
                      <a:pt x="71" y="140"/>
                      <a:pt x="71" y="140"/>
                      <a:pt x="71" y="140"/>
                    </a:cubicBezTo>
                    <a:cubicBezTo>
                      <a:pt x="71" y="140"/>
                      <a:pt x="71" y="139"/>
                      <a:pt x="71" y="138"/>
                    </a:cubicBezTo>
                    <a:moveTo>
                      <a:pt x="139" y="73"/>
                    </a:moveTo>
                    <a:cubicBezTo>
                      <a:pt x="127" y="82"/>
                      <a:pt x="116" y="91"/>
                      <a:pt x="105" y="100"/>
                    </a:cubicBezTo>
                    <a:cubicBezTo>
                      <a:pt x="102" y="104"/>
                      <a:pt x="98" y="108"/>
                      <a:pt x="94" y="111"/>
                    </a:cubicBezTo>
                    <a:cubicBezTo>
                      <a:pt x="95" y="112"/>
                      <a:pt x="95" y="114"/>
                      <a:pt x="95" y="115"/>
                    </a:cubicBezTo>
                    <a:cubicBezTo>
                      <a:pt x="99" y="111"/>
                      <a:pt x="103" y="107"/>
                      <a:pt x="108" y="103"/>
                    </a:cubicBezTo>
                    <a:cubicBezTo>
                      <a:pt x="118" y="93"/>
                      <a:pt x="129" y="84"/>
                      <a:pt x="141" y="76"/>
                    </a:cubicBezTo>
                    <a:cubicBezTo>
                      <a:pt x="139" y="73"/>
                      <a:pt x="139" y="73"/>
                      <a:pt x="139" y="73"/>
                    </a:cubicBezTo>
                    <a:moveTo>
                      <a:pt x="19" y="44"/>
                    </a:moveTo>
                    <a:cubicBezTo>
                      <a:pt x="18" y="45"/>
                      <a:pt x="17" y="46"/>
                      <a:pt x="16" y="48"/>
                    </a:cubicBezTo>
                    <a:cubicBezTo>
                      <a:pt x="10" y="53"/>
                      <a:pt x="5" y="59"/>
                      <a:pt x="0" y="65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7" y="62"/>
                      <a:pt x="13" y="56"/>
                      <a:pt x="18" y="50"/>
                    </a:cubicBezTo>
                    <a:cubicBezTo>
                      <a:pt x="19" y="49"/>
                      <a:pt x="20" y="47"/>
                      <a:pt x="21" y="46"/>
                    </a:cubicBezTo>
                    <a:cubicBezTo>
                      <a:pt x="21" y="46"/>
                      <a:pt x="20" y="45"/>
                      <a:pt x="19" y="44"/>
                    </a:cubicBezTo>
                    <a:moveTo>
                      <a:pt x="69" y="0"/>
                    </a:moveTo>
                    <a:cubicBezTo>
                      <a:pt x="59" y="7"/>
                      <a:pt x="50" y="15"/>
                      <a:pt x="41" y="22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1" y="25"/>
                      <a:pt x="41" y="26"/>
                      <a:pt x="42" y="26"/>
                    </a:cubicBezTo>
                    <a:cubicBezTo>
                      <a:pt x="51" y="18"/>
                      <a:pt x="61" y="10"/>
                      <a:pt x="71" y="2"/>
                    </a:cubicBezTo>
                    <a:cubicBezTo>
                      <a:pt x="69" y="0"/>
                      <a:pt x="69" y="0"/>
                      <a:pt x="6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Freeform 184">
                <a:extLst>
                  <a:ext uri="{FF2B5EF4-FFF2-40B4-BE49-F238E27FC236}">
                    <a16:creationId xmlns:a16="http://schemas.microsoft.com/office/drawing/2014/main" id="{184BEAAE-148E-4B48-8492-E4BC09865F2F}"/>
                  </a:ext>
                </a:extLst>
              </p:cNvPr>
              <p:cNvSpPr/>
              <p:nvPr/>
            </p:nvSpPr>
            <p:spPr bwMode="auto">
              <a:xfrm>
                <a:off x="2167416" y="5162061"/>
                <a:ext cx="171696" cy="176746"/>
              </a:xfrm>
              <a:custGeom>
                <a:avLst/>
                <a:gdLst>
                  <a:gd name="T0" fmla="*/ 20 w 92"/>
                  <a:gd name="T1" fmla="*/ 0 h 95"/>
                  <a:gd name="T2" fmla="*/ 1 w 92"/>
                  <a:gd name="T3" fmla="*/ 22 h 95"/>
                  <a:gd name="T4" fmla="*/ 0 w 92"/>
                  <a:gd name="T5" fmla="*/ 23 h 95"/>
                  <a:gd name="T6" fmla="*/ 75 w 92"/>
                  <a:gd name="T7" fmla="*/ 95 h 95"/>
                  <a:gd name="T8" fmla="*/ 76 w 92"/>
                  <a:gd name="T9" fmla="*/ 93 h 95"/>
                  <a:gd name="T10" fmla="*/ 92 w 92"/>
                  <a:gd name="T11" fmla="*/ 76 h 95"/>
                  <a:gd name="T12" fmla="*/ 90 w 92"/>
                  <a:gd name="T13" fmla="*/ 73 h 95"/>
                  <a:gd name="T14" fmla="*/ 75 w 92"/>
                  <a:gd name="T15" fmla="*/ 90 h 95"/>
                  <a:gd name="T16" fmla="*/ 5 w 92"/>
                  <a:gd name="T17" fmla="*/ 23 h 95"/>
                  <a:gd name="T18" fmla="*/ 22 w 92"/>
                  <a:gd name="T19" fmla="*/ 2 h 95"/>
                  <a:gd name="T20" fmla="*/ 20 w 92"/>
                  <a:gd name="T2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2" h="95">
                    <a:moveTo>
                      <a:pt x="20" y="0"/>
                    </a:moveTo>
                    <a:cubicBezTo>
                      <a:pt x="14" y="7"/>
                      <a:pt x="8" y="15"/>
                      <a:pt x="1" y="2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76" y="93"/>
                      <a:pt x="76" y="93"/>
                      <a:pt x="76" y="93"/>
                    </a:cubicBezTo>
                    <a:cubicBezTo>
                      <a:pt x="82" y="88"/>
                      <a:pt x="87" y="82"/>
                      <a:pt x="92" y="76"/>
                    </a:cubicBezTo>
                    <a:cubicBezTo>
                      <a:pt x="90" y="73"/>
                      <a:pt x="90" y="73"/>
                      <a:pt x="90" y="73"/>
                    </a:cubicBezTo>
                    <a:cubicBezTo>
                      <a:pt x="85" y="79"/>
                      <a:pt x="80" y="85"/>
                      <a:pt x="75" y="90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11" y="16"/>
                      <a:pt x="16" y="9"/>
                      <a:pt x="22" y="2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Freeform 185">
                <a:extLst>
                  <a:ext uri="{FF2B5EF4-FFF2-40B4-BE49-F238E27FC236}">
                    <a16:creationId xmlns:a16="http://schemas.microsoft.com/office/drawing/2014/main" id="{36D46439-2BF1-4437-A880-366A1C12206C}"/>
                  </a:ext>
                </a:extLst>
              </p:cNvPr>
              <p:cNvSpPr/>
              <p:nvPr/>
            </p:nvSpPr>
            <p:spPr bwMode="auto">
              <a:xfrm>
                <a:off x="2102777" y="4222783"/>
                <a:ext cx="173716" cy="170687"/>
              </a:xfrm>
              <a:custGeom>
                <a:avLst/>
                <a:gdLst>
                  <a:gd name="T0" fmla="*/ 76 w 93"/>
                  <a:gd name="T1" fmla="*/ 0 h 91"/>
                  <a:gd name="T2" fmla="*/ 73 w 93"/>
                  <a:gd name="T3" fmla="*/ 3 h 91"/>
                  <a:gd name="T4" fmla="*/ 88 w 93"/>
                  <a:gd name="T5" fmla="*/ 16 h 91"/>
                  <a:gd name="T6" fmla="*/ 21 w 93"/>
                  <a:gd name="T7" fmla="*/ 86 h 91"/>
                  <a:gd name="T8" fmla="*/ 2 w 93"/>
                  <a:gd name="T9" fmla="*/ 71 h 91"/>
                  <a:gd name="T10" fmla="*/ 0 w 93"/>
                  <a:gd name="T11" fmla="*/ 73 h 91"/>
                  <a:gd name="T12" fmla="*/ 20 w 93"/>
                  <a:gd name="T13" fmla="*/ 90 h 91"/>
                  <a:gd name="T14" fmla="*/ 21 w 93"/>
                  <a:gd name="T15" fmla="*/ 91 h 91"/>
                  <a:gd name="T16" fmla="*/ 93 w 93"/>
                  <a:gd name="T17" fmla="*/ 16 h 91"/>
                  <a:gd name="T18" fmla="*/ 92 w 93"/>
                  <a:gd name="T19" fmla="*/ 15 h 91"/>
                  <a:gd name="T20" fmla="*/ 76 w 93"/>
                  <a:gd name="T21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91">
                    <a:moveTo>
                      <a:pt x="76" y="0"/>
                    </a:moveTo>
                    <a:cubicBezTo>
                      <a:pt x="73" y="3"/>
                      <a:pt x="73" y="3"/>
                      <a:pt x="73" y="3"/>
                    </a:cubicBezTo>
                    <a:cubicBezTo>
                      <a:pt x="79" y="7"/>
                      <a:pt x="84" y="11"/>
                      <a:pt x="88" y="16"/>
                    </a:cubicBezTo>
                    <a:cubicBezTo>
                      <a:pt x="21" y="86"/>
                      <a:pt x="21" y="86"/>
                      <a:pt x="21" y="86"/>
                    </a:cubicBezTo>
                    <a:cubicBezTo>
                      <a:pt x="15" y="81"/>
                      <a:pt x="9" y="76"/>
                      <a:pt x="2" y="71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7" y="78"/>
                      <a:pt x="13" y="84"/>
                      <a:pt x="20" y="90"/>
                    </a:cubicBezTo>
                    <a:cubicBezTo>
                      <a:pt x="21" y="91"/>
                      <a:pt x="21" y="91"/>
                      <a:pt x="21" y="91"/>
                    </a:cubicBezTo>
                    <a:cubicBezTo>
                      <a:pt x="93" y="16"/>
                      <a:pt x="93" y="16"/>
                      <a:pt x="93" y="16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87" y="10"/>
                      <a:pt x="81" y="5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186">
                <a:extLst>
                  <a:ext uri="{FF2B5EF4-FFF2-40B4-BE49-F238E27FC236}">
                    <a16:creationId xmlns:a16="http://schemas.microsoft.com/office/drawing/2014/main" id="{12E7E736-3901-4CF2-850C-D765C59DE14C}"/>
                  </a:ext>
                </a:extLst>
              </p:cNvPr>
              <p:cNvSpPr/>
              <p:nvPr/>
            </p:nvSpPr>
            <p:spPr bwMode="auto">
              <a:xfrm>
                <a:off x="2169435" y="4284392"/>
                <a:ext cx="195935" cy="204015"/>
              </a:xfrm>
              <a:custGeom>
                <a:avLst/>
                <a:gdLst>
                  <a:gd name="T0" fmla="*/ 75 w 105"/>
                  <a:gd name="T1" fmla="*/ 0 h 109"/>
                  <a:gd name="T2" fmla="*/ 0 w 105"/>
                  <a:gd name="T3" fmla="*/ 73 h 109"/>
                  <a:gd name="T4" fmla="*/ 1 w 105"/>
                  <a:gd name="T5" fmla="*/ 74 h 109"/>
                  <a:gd name="T6" fmla="*/ 29 w 105"/>
                  <a:gd name="T7" fmla="*/ 109 h 109"/>
                  <a:gd name="T8" fmla="*/ 31 w 105"/>
                  <a:gd name="T9" fmla="*/ 107 h 109"/>
                  <a:gd name="T10" fmla="*/ 4 w 105"/>
                  <a:gd name="T11" fmla="*/ 73 h 109"/>
                  <a:gd name="T12" fmla="*/ 74 w 105"/>
                  <a:gd name="T13" fmla="*/ 5 h 109"/>
                  <a:gd name="T14" fmla="*/ 103 w 105"/>
                  <a:gd name="T15" fmla="*/ 39 h 109"/>
                  <a:gd name="T16" fmla="*/ 105 w 105"/>
                  <a:gd name="T17" fmla="*/ 37 h 109"/>
                  <a:gd name="T18" fmla="*/ 76 w 105"/>
                  <a:gd name="T19" fmla="*/ 2 h 109"/>
                  <a:gd name="T20" fmla="*/ 75 w 105"/>
                  <a:gd name="T2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5" h="109">
                    <a:moveTo>
                      <a:pt x="75" y="0"/>
                    </a:moveTo>
                    <a:cubicBezTo>
                      <a:pt x="0" y="73"/>
                      <a:pt x="0" y="73"/>
                      <a:pt x="0" y="73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1" y="85"/>
                      <a:pt x="20" y="97"/>
                      <a:pt x="29" y="109"/>
                    </a:cubicBezTo>
                    <a:cubicBezTo>
                      <a:pt x="31" y="107"/>
                      <a:pt x="31" y="107"/>
                      <a:pt x="31" y="107"/>
                    </a:cubicBezTo>
                    <a:cubicBezTo>
                      <a:pt x="23" y="95"/>
                      <a:pt x="14" y="83"/>
                      <a:pt x="4" y="73"/>
                    </a:cubicBezTo>
                    <a:cubicBezTo>
                      <a:pt x="74" y="5"/>
                      <a:pt x="74" y="5"/>
                      <a:pt x="74" y="5"/>
                    </a:cubicBezTo>
                    <a:cubicBezTo>
                      <a:pt x="84" y="16"/>
                      <a:pt x="94" y="27"/>
                      <a:pt x="103" y="39"/>
                    </a:cubicBezTo>
                    <a:cubicBezTo>
                      <a:pt x="105" y="37"/>
                      <a:pt x="105" y="37"/>
                      <a:pt x="105" y="37"/>
                    </a:cubicBezTo>
                    <a:cubicBezTo>
                      <a:pt x="96" y="24"/>
                      <a:pt x="86" y="13"/>
                      <a:pt x="76" y="2"/>
                    </a:cubicBezTo>
                    <a:cubicBezTo>
                      <a:pt x="75" y="0"/>
                      <a:pt x="75" y="0"/>
                      <a:pt x="7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187">
                <a:extLst>
                  <a:ext uri="{FF2B5EF4-FFF2-40B4-BE49-F238E27FC236}">
                    <a16:creationId xmlns:a16="http://schemas.microsoft.com/office/drawing/2014/main" id="{B48B4C8A-5D22-44E2-A7DA-1BFCC1C145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8251" y="5142873"/>
                <a:ext cx="264613" cy="261583"/>
              </a:xfrm>
              <a:custGeom>
                <a:avLst/>
                <a:gdLst>
                  <a:gd name="T0" fmla="*/ 3 w 142"/>
                  <a:gd name="T1" fmla="*/ 70 h 140"/>
                  <a:gd name="T2" fmla="*/ 0 w 142"/>
                  <a:gd name="T3" fmla="*/ 72 h 140"/>
                  <a:gd name="T4" fmla="*/ 27 w 142"/>
                  <a:gd name="T5" fmla="*/ 103 h 140"/>
                  <a:gd name="T6" fmla="*/ 47 w 142"/>
                  <a:gd name="T7" fmla="*/ 123 h 140"/>
                  <a:gd name="T8" fmla="*/ 66 w 142"/>
                  <a:gd name="T9" fmla="*/ 140 h 140"/>
                  <a:gd name="T10" fmla="*/ 69 w 142"/>
                  <a:gd name="T11" fmla="*/ 138 h 140"/>
                  <a:gd name="T12" fmla="*/ 49 w 142"/>
                  <a:gd name="T13" fmla="*/ 121 h 140"/>
                  <a:gd name="T14" fmla="*/ 29 w 142"/>
                  <a:gd name="T15" fmla="*/ 101 h 140"/>
                  <a:gd name="T16" fmla="*/ 3 w 142"/>
                  <a:gd name="T17" fmla="*/ 70 h 140"/>
                  <a:gd name="T18" fmla="*/ 76 w 142"/>
                  <a:gd name="T19" fmla="*/ 0 h 140"/>
                  <a:gd name="T20" fmla="*/ 74 w 142"/>
                  <a:gd name="T21" fmla="*/ 2 h 140"/>
                  <a:gd name="T22" fmla="*/ 100 w 142"/>
                  <a:gd name="T23" fmla="*/ 34 h 140"/>
                  <a:gd name="T24" fmla="*/ 117 w 142"/>
                  <a:gd name="T25" fmla="*/ 51 h 140"/>
                  <a:gd name="T26" fmla="*/ 140 w 142"/>
                  <a:gd name="T27" fmla="*/ 70 h 140"/>
                  <a:gd name="T28" fmla="*/ 142 w 142"/>
                  <a:gd name="T29" fmla="*/ 68 h 140"/>
                  <a:gd name="T30" fmla="*/ 119 w 142"/>
                  <a:gd name="T31" fmla="*/ 48 h 140"/>
                  <a:gd name="T32" fmla="*/ 102 w 142"/>
                  <a:gd name="T33" fmla="*/ 32 h 140"/>
                  <a:gd name="T34" fmla="*/ 76 w 142"/>
                  <a:gd name="T3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2" h="140">
                    <a:moveTo>
                      <a:pt x="3" y="70"/>
                    </a:moveTo>
                    <a:cubicBezTo>
                      <a:pt x="0" y="72"/>
                      <a:pt x="0" y="72"/>
                      <a:pt x="0" y="72"/>
                    </a:cubicBezTo>
                    <a:cubicBezTo>
                      <a:pt x="9" y="83"/>
                      <a:pt x="18" y="93"/>
                      <a:pt x="27" y="103"/>
                    </a:cubicBezTo>
                    <a:cubicBezTo>
                      <a:pt x="33" y="110"/>
                      <a:pt x="40" y="117"/>
                      <a:pt x="47" y="123"/>
                    </a:cubicBezTo>
                    <a:cubicBezTo>
                      <a:pt x="53" y="129"/>
                      <a:pt x="60" y="135"/>
                      <a:pt x="66" y="140"/>
                    </a:cubicBezTo>
                    <a:cubicBezTo>
                      <a:pt x="69" y="138"/>
                      <a:pt x="69" y="138"/>
                      <a:pt x="69" y="138"/>
                    </a:cubicBezTo>
                    <a:cubicBezTo>
                      <a:pt x="62" y="133"/>
                      <a:pt x="55" y="127"/>
                      <a:pt x="49" y="121"/>
                    </a:cubicBezTo>
                    <a:cubicBezTo>
                      <a:pt x="42" y="115"/>
                      <a:pt x="36" y="108"/>
                      <a:pt x="29" y="101"/>
                    </a:cubicBezTo>
                    <a:cubicBezTo>
                      <a:pt x="20" y="91"/>
                      <a:pt x="11" y="81"/>
                      <a:pt x="3" y="70"/>
                    </a:cubicBezTo>
                    <a:moveTo>
                      <a:pt x="76" y="0"/>
                    </a:moveTo>
                    <a:cubicBezTo>
                      <a:pt x="74" y="2"/>
                      <a:pt x="74" y="2"/>
                      <a:pt x="74" y="2"/>
                    </a:cubicBezTo>
                    <a:cubicBezTo>
                      <a:pt x="82" y="13"/>
                      <a:pt x="91" y="24"/>
                      <a:pt x="100" y="34"/>
                    </a:cubicBezTo>
                    <a:cubicBezTo>
                      <a:pt x="105" y="40"/>
                      <a:pt x="111" y="45"/>
                      <a:pt x="117" y="51"/>
                    </a:cubicBezTo>
                    <a:cubicBezTo>
                      <a:pt x="124" y="58"/>
                      <a:pt x="132" y="64"/>
                      <a:pt x="140" y="70"/>
                    </a:cubicBezTo>
                    <a:cubicBezTo>
                      <a:pt x="142" y="68"/>
                      <a:pt x="142" y="68"/>
                      <a:pt x="142" y="68"/>
                    </a:cubicBezTo>
                    <a:cubicBezTo>
                      <a:pt x="134" y="62"/>
                      <a:pt x="127" y="55"/>
                      <a:pt x="119" y="48"/>
                    </a:cubicBezTo>
                    <a:cubicBezTo>
                      <a:pt x="113" y="43"/>
                      <a:pt x="108" y="37"/>
                      <a:pt x="102" y="32"/>
                    </a:cubicBezTo>
                    <a:cubicBezTo>
                      <a:pt x="93" y="22"/>
                      <a:pt x="84" y="11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188">
                <a:extLst>
                  <a:ext uri="{FF2B5EF4-FFF2-40B4-BE49-F238E27FC236}">
                    <a16:creationId xmlns:a16="http://schemas.microsoft.com/office/drawing/2014/main" id="{DC25B9B0-DAE4-45C5-BDDA-3BB740E2B5B1}"/>
                  </a:ext>
                </a:extLst>
              </p:cNvPr>
              <p:cNvSpPr/>
              <p:nvPr/>
            </p:nvSpPr>
            <p:spPr bwMode="auto">
              <a:xfrm>
                <a:off x="2076517" y="5230740"/>
                <a:ext cx="199975" cy="193915"/>
              </a:xfrm>
              <a:custGeom>
                <a:avLst/>
                <a:gdLst>
                  <a:gd name="T0" fmla="*/ 34 w 107"/>
                  <a:gd name="T1" fmla="*/ 0 h 104"/>
                  <a:gd name="T2" fmla="*/ 33 w 107"/>
                  <a:gd name="T3" fmla="*/ 1 h 104"/>
                  <a:gd name="T4" fmla="*/ 0 w 107"/>
                  <a:gd name="T5" fmla="*/ 28 h 104"/>
                  <a:gd name="T6" fmla="*/ 2 w 107"/>
                  <a:gd name="T7" fmla="*/ 31 h 104"/>
                  <a:gd name="T8" fmla="*/ 34 w 107"/>
                  <a:gd name="T9" fmla="*/ 5 h 104"/>
                  <a:gd name="T10" fmla="*/ 102 w 107"/>
                  <a:gd name="T11" fmla="*/ 75 h 104"/>
                  <a:gd name="T12" fmla="*/ 70 w 107"/>
                  <a:gd name="T13" fmla="*/ 102 h 104"/>
                  <a:gd name="T14" fmla="*/ 72 w 107"/>
                  <a:gd name="T15" fmla="*/ 104 h 104"/>
                  <a:gd name="T16" fmla="*/ 105 w 107"/>
                  <a:gd name="T17" fmla="*/ 76 h 104"/>
                  <a:gd name="T18" fmla="*/ 107 w 107"/>
                  <a:gd name="T19" fmla="*/ 75 h 104"/>
                  <a:gd name="T20" fmla="*/ 34 w 107"/>
                  <a:gd name="T21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7" h="104">
                    <a:moveTo>
                      <a:pt x="34" y="0"/>
                    </a:moveTo>
                    <a:cubicBezTo>
                      <a:pt x="33" y="1"/>
                      <a:pt x="33" y="1"/>
                      <a:pt x="33" y="1"/>
                    </a:cubicBezTo>
                    <a:cubicBezTo>
                      <a:pt x="23" y="11"/>
                      <a:pt x="12" y="20"/>
                      <a:pt x="0" y="28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3" y="23"/>
                      <a:pt x="24" y="14"/>
                      <a:pt x="34" y="5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92" y="85"/>
                      <a:pt x="81" y="94"/>
                      <a:pt x="70" y="102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84" y="95"/>
                      <a:pt x="95" y="86"/>
                      <a:pt x="105" y="76"/>
                    </a:cubicBezTo>
                    <a:cubicBezTo>
                      <a:pt x="107" y="75"/>
                      <a:pt x="107" y="75"/>
                      <a:pt x="107" y="75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189">
                <a:extLst>
                  <a:ext uri="{FF2B5EF4-FFF2-40B4-BE49-F238E27FC236}">
                    <a16:creationId xmlns:a16="http://schemas.microsoft.com/office/drawing/2014/main" id="{4A027A1F-89BF-4F1F-A672-45CD223EDB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31977" y="4087446"/>
                <a:ext cx="764551" cy="764552"/>
              </a:xfrm>
              <a:custGeom>
                <a:avLst/>
                <a:gdLst>
                  <a:gd name="T0" fmla="*/ 60 w 410"/>
                  <a:gd name="T1" fmla="*/ 191 h 410"/>
                  <a:gd name="T2" fmla="*/ 317 w 410"/>
                  <a:gd name="T3" fmla="*/ 112 h 410"/>
                  <a:gd name="T4" fmla="*/ 205 w 410"/>
                  <a:gd name="T5" fmla="*/ 56 h 410"/>
                  <a:gd name="T6" fmla="*/ 191 w 410"/>
                  <a:gd name="T7" fmla="*/ 353 h 410"/>
                  <a:gd name="T8" fmla="*/ 353 w 410"/>
                  <a:gd name="T9" fmla="*/ 219 h 410"/>
                  <a:gd name="T10" fmla="*/ 205 w 410"/>
                  <a:gd name="T11" fmla="*/ 56 h 410"/>
                  <a:gd name="T12" fmla="*/ 202 w 410"/>
                  <a:gd name="T13" fmla="*/ 32 h 410"/>
                  <a:gd name="T14" fmla="*/ 236 w 410"/>
                  <a:gd name="T15" fmla="*/ 5 h 410"/>
                  <a:gd name="T16" fmla="*/ 289 w 410"/>
                  <a:gd name="T17" fmla="*/ 54 h 410"/>
                  <a:gd name="T18" fmla="*/ 332 w 410"/>
                  <a:gd name="T19" fmla="*/ 48 h 410"/>
                  <a:gd name="T20" fmla="*/ 353 w 410"/>
                  <a:gd name="T21" fmla="*/ 116 h 410"/>
                  <a:gd name="T22" fmla="*/ 394 w 410"/>
                  <a:gd name="T23" fmla="*/ 132 h 410"/>
                  <a:gd name="T24" fmla="*/ 378 w 410"/>
                  <a:gd name="T25" fmla="*/ 202 h 410"/>
                  <a:gd name="T26" fmla="*/ 405 w 410"/>
                  <a:gd name="T27" fmla="*/ 237 h 410"/>
                  <a:gd name="T28" fmla="*/ 356 w 410"/>
                  <a:gd name="T29" fmla="*/ 289 h 410"/>
                  <a:gd name="T30" fmla="*/ 362 w 410"/>
                  <a:gd name="T31" fmla="*/ 332 h 410"/>
                  <a:gd name="T32" fmla="*/ 294 w 410"/>
                  <a:gd name="T33" fmla="*/ 354 h 410"/>
                  <a:gd name="T34" fmla="*/ 278 w 410"/>
                  <a:gd name="T35" fmla="*/ 394 h 410"/>
                  <a:gd name="T36" fmla="*/ 207 w 410"/>
                  <a:gd name="T37" fmla="*/ 378 h 410"/>
                  <a:gd name="T38" fmla="*/ 173 w 410"/>
                  <a:gd name="T39" fmla="*/ 405 h 410"/>
                  <a:gd name="T40" fmla="*/ 121 w 410"/>
                  <a:gd name="T41" fmla="*/ 356 h 410"/>
                  <a:gd name="T42" fmla="*/ 78 w 410"/>
                  <a:gd name="T43" fmla="*/ 363 h 410"/>
                  <a:gd name="T44" fmla="*/ 56 w 410"/>
                  <a:gd name="T45" fmla="*/ 294 h 410"/>
                  <a:gd name="T46" fmla="*/ 16 w 410"/>
                  <a:gd name="T47" fmla="*/ 278 h 410"/>
                  <a:gd name="T48" fmla="*/ 32 w 410"/>
                  <a:gd name="T49" fmla="*/ 208 h 410"/>
                  <a:gd name="T50" fmla="*/ 5 w 410"/>
                  <a:gd name="T51" fmla="*/ 174 h 410"/>
                  <a:gd name="T52" fmla="*/ 53 w 410"/>
                  <a:gd name="T53" fmla="*/ 121 h 410"/>
                  <a:gd name="T54" fmla="*/ 47 w 410"/>
                  <a:gd name="T55" fmla="*/ 78 h 410"/>
                  <a:gd name="T56" fmla="*/ 116 w 410"/>
                  <a:gd name="T57" fmla="*/ 56 h 410"/>
                  <a:gd name="T58" fmla="*/ 132 w 410"/>
                  <a:gd name="T59" fmla="*/ 16 h 410"/>
                  <a:gd name="T60" fmla="*/ 201 w 410"/>
                  <a:gd name="T61" fmla="*/ 29 h 410"/>
                  <a:gd name="T62" fmla="*/ 106 w 410"/>
                  <a:gd name="T63" fmla="*/ 25 h 410"/>
                  <a:gd name="T64" fmla="*/ 46 w 410"/>
                  <a:gd name="T65" fmla="*/ 75 h 410"/>
                  <a:gd name="T66" fmla="*/ 33 w 410"/>
                  <a:gd name="T67" fmla="*/ 168 h 410"/>
                  <a:gd name="T68" fmla="*/ 29 w 410"/>
                  <a:gd name="T69" fmla="*/ 209 h 410"/>
                  <a:gd name="T70" fmla="*/ 25 w 410"/>
                  <a:gd name="T71" fmla="*/ 304 h 410"/>
                  <a:gd name="T72" fmla="*/ 75 w 410"/>
                  <a:gd name="T73" fmla="*/ 364 h 410"/>
                  <a:gd name="T74" fmla="*/ 168 w 410"/>
                  <a:gd name="T75" fmla="*/ 377 h 410"/>
                  <a:gd name="T76" fmla="*/ 209 w 410"/>
                  <a:gd name="T77" fmla="*/ 381 h 410"/>
                  <a:gd name="T78" fmla="*/ 303 w 410"/>
                  <a:gd name="T79" fmla="*/ 385 h 410"/>
                  <a:gd name="T80" fmla="*/ 363 w 410"/>
                  <a:gd name="T81" fmla="*/ 336 h 410"/>
                  <a:gd name="T82" fmla="*/ 377 w 410"/>
                  <a:gd name="T83" fmla="*/ 242 h 410"/>
                  <a:gd name="T84" fmla="*/ 381 w 410"/>
                  <a:gd name="T85" fmla="*/ 201 h 410"/>
                  <a:gd name="T86" fmla="*/ 385 w 410"/>
                  <a:gd name="T87" fmla="*/ 107 h 410"/>
                  <a:gd name="T88" fmla="*/ 336 w 410"/>
                  <a:gd name="T89" fmla="*/ 47 h 410"/>
                  <a:gd name="T90" fmla="*/ 241 w 410"/>
                  <a:gd name="T91" fmla="*/ 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10" h="410">
                    <a:moveTo>
                      <a:pt x="205" y="351"/>
                    </a:moveTo>
                    <a:cubicBezTo>
                      <a:pt x="200" y="351"/>
                      <a:pt x="196" y="351"/>
                      <a:pt x="191" y="350"/>
                    </a:cubicBezTo>
                    <a:cubicBezTo>
                      <a:pt x="111" y="343"/>
                      <a:pt x="52" y="271"/>
                      <a:pt x="60" y="191"/>
                    </a:cubicBezTo>
                    <a:cubicBezTo>
                      <a:pt x="67" y="116"/>
                      <a:pt x="129" y="59"/>
                      <a:pt x="205" y="59"/>
                    </a:cubicBezTo>
                    <a:cubicBezTo>
                      <a:pt x="209" y="59"/>
                      <a:pt x="214" y="59"/>
                      <a:pt x="219" y="60"/>
                    </a:cubicBezTo>
                    <a:cubicBezTo>
                      <a:pt x="257" y="64"/>
                      <a:pt x="292" y="82"/>
                      <a:pt x="317" y="112"/>
                    </a:cubicBezTo>
                    <a:cubicBezTo>
                      <a:pt x="342" y="142"/>
                      <a:pt x="354" y="180"/>
                      <a:pt x="350" y="219"/>
                    </a:cubicBezTo>
                    <a:cubicBezTo>
                      <a:pt x="343" y="294"/>
                      <a:pt x="281" y="351"/>
                      <a:pt x="205" y="351"/>
                    </a:cubicBezTo>
                    <a:moveTo>
                      <a:pt x="205" y="56"/>
                    </a:moveTo>
                    <a:cubicBezTo>
                      <a:pt x="168" y="56"/>
                      <a:pt x="132" y="70"/>
                      <a:pt x="105" y="95"/>
                    </a:cubicBezTo>
                    <a:cubicBezTo>
                      <a:pt x="77" y="120"/>
                      <a:pt x="60" y="154"/>
                      <a:pt x="57" y="191"/>
                    </a:cubicBezTo>
                    <a:cubicBezTo>
                      <a:pt x="49" y="273"/>
                      <a:pt x="109" y="345"/>
                      <a:pt x="191" y="353"/>
                    </a:cubicBezTo>
                    <a:cubicBezTo>
                      <a:pt x="196" y="354"/>
                      <a:pt x="200" y="354"/>
                      <a:pt x="205" y="354"/>
                    </a:cubicBezTo>
                    <a:cubicBezTo>
                      <a:pt x="242" y="354"/>
                      <a:pt x="277" y="340"/>
                      <a:pt x="305" y="315"/>
                    </a:cubicBezTo>
                    <a:cubicBezTo>
                      <a:pt x="332" y="290"/>
                      <a:pt x="349" y="256"/>
                      <a:pt x="353" y="219"/>
                    </a:cubicBezTo>
                    <a:cubicBezTo>
                      <a:pt x="357" y="180"/>
                      <a:pt x="345" y="141"/>
                      <a:pt x="319" y="110"/>
                    </a:cubicBezTo>
                    <a:cubicBezTo>
                      <a:pt x="294" y="80"/>
                      <a:pt x="258" y="61"/>
                      <a:pt x="219" y="57"/>
                    </a:cubicBezTo>
                    <a:cubicBezTo>
                      <a:pt x="214" y="57"/>
                      <a:pt x="209" y="56"/>
                      <a:pt x="205" y="56"/>
                    </a:cubicBezTo>
                    <a:moveTo>
                      <a:pt x="149" y="41"/>
                    </a:moveTo>
                    <a:cubicBezTo>
                      <a:pt x="150" y="41"/>
                      <a:pt x="150" y="41"/>
                      <a:pt x="150" y="41"/>
                    </a:cubicBezTo>
                    <a:cubicBezTo>
                      <a:pt x="167" y="35"/>
                      <a:pt x="184" y="32"/>
                      <a:pt x="202" y="32"/>
                    </a:cubicBezTo>
                    <a:cubicBezTo>
                      <a:pt x="203" y="32"/>
                      <a:pt x="203" y="32"/>
                      <a:pt x="203" y="32"/>
                    </a:cubicBezTo>
                    <a:cubicBezTo>
                      <a:pt x="211" y="3"/>
                      <a:pt x="211" y="3"/>
                      <a:pt x="211" y="3"/>
                    </a:cubicBezTo>
                    <a:cubicBezTo>
                      <a:pt x="236" y="5"/>
                      <a:pt x="236" y="5"/>
                      <a:pt x="236" y="5"/>
                    </a:cubicBezTo>
                    <a:cubicBezTo>
                      <a:pt x="239" y="35"/>
                      <a:pt x="239" y="35"/>
                      <a:pt x="239" y="35"/>
                    </a:cubicBezTo>
                    <a:cubicBezTo>
                      <a:pt x="240" y="35"/>
                      <a:pt x="240" y="35"/>
                      <a:pt x="240" y="35"/>
                    </a:cubicBezTo>
                    <a:cubicBezTo>
                      <a:pt x="257" y="39"/>
                      <a:pt x="274" y="45"/>
                      <a:pt x="289" y="54"/>
                    </a:cubicBezTo>
                    <a:cubicBezTo>
                      <a:pt x="290" y="54"/>
                      <a:pt x="290" y="54"/>
                      <a:pt x="290" y="54"/>
                    </a:cubicBezTo>
                    <a:cubicBezTo>
                      <a:pt x="312" y="34"/>
                      <a:pt x="312" y="34"/>
                      <a:pt x="312" y="34"/>
                    </a:cubicBezTo>
                    <a:cubicBezTo>
                      <a:pt x="332" y="48"/>
                      <a:pt x="332" y="48"/>
                      <a:pt x="332" y="48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20" y="76"/>
                      <a:pt x="320" y="76"/>
                      <a:pt x="320" y="76"/>
                    </a:cubicBezTo>
                    <a:cubicBezTo>
                      <a:pt x="333" y="88"/>
                      <a:pt x="344" y="101"/>
                      <a:pt x="353" y="116"/>
                    </a:cubicBezTo>
                    <a:cubicBezTo>
                      <a:pt x="354" y="117"/>
                      <a:pt x="354" y="117"/>
                      <a:pt x="354" y="117"/>
                    </a:cubicBezTo>
                    <a:cubicBezTo>
                      <a:pt x="384" y="110"/>
                      <a:pt x="384" y="110"/>
                      <a:pt x="384" y="110"/>
                    </a:cubicBezTo>
                    <a:cubicBezTo>
                      <a:pt x="394" y="132"/>
                      <a:pt x="394" y="132"/>
                      <a:pt x="394" y="132"/>
                    </a:cubicBezTo>
                    <a:cubicBezTo>
                      <a:pt x="369" y="150"/>
                      <a:pt x="369" y="150"/>
                      <a:pt x="369" y="150"/>
                    </a:cubicBezTo>
                    <a:cubicBezTo>
                      <a:pt x="369" y="151"/>
                      <a:pt x="369" y="151"/>
                      <a:pt x="369" y="151"/>
                    </a:cubicBezTo>
                    <a:cubicBezTo>
                      <a:pt x="375" y="167"/>
                      <a:pt x="378" y="185"/>
                      <a:pt x="378" y="202"/>
                    </a:cubicBezTo>
                    <a:cubicBezTo>
                      <a:pt x="378" y="203"/>
                      <a:pt x="378" y="203"/>
                      <a:pt x="378" y="203"/>
                    </a:cubicBezTo>
                    <a:cubicBezTo>
                      <a:pt x="407" y="212"/>
                      <a:pt x="407" y="212"/>
                      <a:pt x="407" y="212"/>
                    </a:cubicBezTo>
                    <a:cubicBezTo>
                      <a:pt x="405" y="237"/>
                      <a:pt x="405" y="237"/>
                      <a:pt x="405" y="237"/>
                    </a:cubicBezTo>
                    <a:cubicBezTo>
                      <a:pt x="375" y="239"/>
                      <a:pt x="375" y="239"/>
                      <a:pt x="375" y="239"/>
                    </a:cubicBezTo>
                    <a:cubicBezTo>
                      <a:pt x="374" y="240"/>
                      <a:pt x="374" y="240"/>
                      <a:pt x="374" y="240"/>
                    </a:cubicBezTo>
                    <a:cubicBezTo>
                      <a:pt x="371" y="258"/>
                      <a:pt x="365" y="274"/>
                      <a:pt x="356" y="289"/>
                    </a:cubicBezTo>
                    <a:cubicBezTo>
                      <a:pt x="356" y="290"/>
                      <a:pt x="356" y="290"/>
                      <a:pt x="356" y="290"/>
                    </a:cubicBezTo>
                    <a:cubicBezTo>
                      <a:pt x="376" y="312"/>
                      <a:pt x="376" y="312"/>
                      <a:pt x="376" y="312"/>
                    </a:cubicBezTo>
                    <a:cubicBezTo>
                      <a:pt x="362" y="332"/>
                      <a:pt x="362" y="332"/>
                      <a:pt x="362" y="332"/>
                    </a:cubicBezTo>
                    <a:cubicBezTo>
                      <a:pt x="335" y="320"/>
                      <a:pt x="335" y="320"/>
                      <a:pt x="335" y="320"/>
                    </a:cubicBezTo>
                    <a:cubicBezTo>
                      <a:pt x="334" y="320"/>
                      <a:pt x="334" y="320"/>
                      <a:pt x="334" y="320"/>
                    </a:cubicBezTo>
                    <a:cubicBezTo>
                      <a:pt x="322" y="333"/>
                      <a:pt x="309" y="345"/>
                      <a:pt x="294" y="354"/>
                    </a:cubicBezTo>
                    <a:cubicBezTo>
                      <a:pt x="293" y="354"/>
                      <a:pt x="293" y="354"/>
                      <a:pt x="293" y="354"/>
                    </a:cubicBezTo>
                    <a:cubicBezTo>
                      <a:pt x="300" y="384"/>
                      <a:pt x="300" y="384"/>
                      <a:pt x="300" y="384"/>
                    </a:cubicBezTo>
                    <a:cubicBezTo>
                      <a:pt x="278" y="394"/>
                      <a:pt x="278" y="394"/>
                      <a:pt x="278" y="394"/>
                    </a:cubicBezTo>
                    <a:cubicBezTo>
                      <a:pt x="260" y="369"/>
                      <a:pt x="260" y="369"/>
                      <a:pt x="260" y="369"/>
                    </a:cubicBezTo>
                    <a:cubicBezTo>
                      <a:pt x="259" y="370"/>
                      <a:pt x="259" y="370"/>
                      <a:pt x="259" y="370"/>
                    </a:cubicBezTo>
                    <a:cubicBezTo>
                      <a:pt x="242" y="375"/>
                      <a:pt x="225" y="378"/>
                      <a:pt x="207" y="378"/>
                    </a:cubicBezTo>
                    <a:cubicBezTo>
                      <a:pt x="206" y="378"/>
                      <a:pt x="206" y="378"/>
                      <a:pt x="206" y="378"/>
                    </a:cubicBezTo>
                    <a:cubicBezTo>
                      <a:pt x="198" y="407"/>
                      <a:pt x="198" y="407"/>
                      <a:pt x="198" y="407"/>
                    </a:cubicBezTo>
                    <a:cubicBezTo>
                      <a:pt x="173" y="405"/>
                      <a:pt x="173" y="405"/>
                      <a:pt x="173" y="405"/>
                    </a:cubicBezTo>
                    <a:cubicBezTo>
                      <a:pt x="171" y="375"/>
                      <a:pt x="171" y="375"/>
                      <a:pt x="171" y="375"/>
                    </a:cubicBezTo>
                    <a:cubicBezTo>
                      <a:pt x="170" y="375"/>
                      <a:pt x="170" y="375"/>
                      <a:pt x="170" y="375"/>
                    </a:cubicBezTo>
                    <a:cubicBezTo>
                      <a:pt x="152" y="371"/>
                      <a:pt x="136" y="365"/>
                      <a:pt x="121" y="356"/>
                    </a:cubicBezTo>
                    <a:cubicBezTo>
                      <a:pt x="120" y="356"/>
                      <a:pt x="120" y="356"/>
                      <a:pt x="120" y="356"/>
                    </a:cubicBezTo>
                    <a:cubicBezTo>
                      <a:pt x="98" y="377"/>
                      <a:pt x="98" y="377"/>
                      <a:pt x="98" y="377"/>
                    </a:cubicBezTo>
                    <a:cubicBezTo>
                      <a:pt x="78" y="363"/>
                      <a:pt x="78" y="363"/>
                      <a:pt x="78" y="363"/>
                    </a:cubicBezTo>
                    <a:cubicBezTo>
                      <a:pt x="90" y="335"/>
                      <a:pt x="90" y="335"/>
                      <a:pt x="90" y="335"/>
                    </a:cubicBezTo>
                    <a:cubicBezTo>
                      <a:pt x="90" y="334"/>
                      <a:pt x="90" y="334"/>
                      <a:pt x="90" y="334"/>
                    </a:cubicBezTo>
                    <a:cubicBezTo>
                      <a:pt x="77" y="323"/>
                      <a:pt x="65" y="309"/>
                      <a:pt x="56" y="294"/>
                    </a:cubicBezTo>
                    <a:cubicBezTo>
                      <a:pt x="56" y="293"/>
                      <a:pt x="56" y="293"/>
                      <a:pt x="56" y="293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16" y="278"/>
                      <a:pt x="16" y="278"/>
                      <a:pt x="16" y="278"/>
                    </a:cubicBezTo>
                    <a:cubicBezTo>
                      <a:pt x="41" y="261"/>
                      <a:pt x="41" y="261"/>
                      <a:pt x="41" y="261"/>
                    </a:cubicBezTo>
                    <a:cubicBezTo>
                      <a:pt x="40" y="260"/>
                      <a:pt x="40" y="260"/>
                      <a:pt x="40" y="260"/>
                    </a:cubicBezTo>
                    <a:cubicBezTo>
                      <a:pt x="35" y="243"/>
                      <a:pt x="32" y="225"/>
                      <a:pt x="32" y="208"/>
                    </a:cubicBezTo>
                    <a:cubicBezTo>
                      <a:pt x="32" y="207"/>
                      <a:pt x="32" y="207"/>
                      <a:pt x="32" y="207"/>
                    </a:cubicBezTo>
                    <a:cubicBezTo>
                      <a:pt x="3" y="199"/>
                      <a:pt x="3" y="199"/>
                      <a:pt x="3" y="199"/>
                    </a:cubicBezTo>
                    <a:cubicBezTo>
                      <a:pt x="5" y="174"/>
                      <a:pt x="5" y="174"/>
                      <a:pt x="5" y="174"/>
                    </a:cubicBezTo>
                    <a:cubicBezTo>
                      <a:pt x="35" y="171"/>
                      <a:pt x="35" y="171"/>
                      <a:pt x="35" y="171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53"/>
                      <a:pt x="45" y="136"/>
                      <a:pt x="53" y="121"/>
                    </a:cubicBezTo>
                    <a:cubicBezTo>
                      <a:pt x="54" y="120"/>
                      <a:pt x="54" y="120"/>
                      <a:pt x="54" y="120"/>
                    </a:cubicBezTo>
                    <a:cubicBezTo>
                      <a:pt x="33" y="98"/>
                      <a:pt x="33" y="98"/>
                      <a:pt x="33" y="98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75" y="91"/>
                      <a:pt x="75" y="91"/>
                      <a:pt x="75" y="91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87" y="77"/>
                      <a:pt x="101" y="66"/>
                      <a:pt x="116" y="56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09" y="27"/>
                      <a:pt x="109" y="27"/>
                      <a:pt x="109" y="27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49" y="41"/>
                      <a:pt x="149" y="41"/>
                      <a:pt x="149" y="41"/>
                    </a:cubicBezTo>
                    <a:moveTo>
                      <a:pt x="209" y="0"/>
                    </a:moveTo>
                    <a:cubicBezTo>
                      <a:pt x="201" y="29"/>
                      <a:pt x="201" y="29"/>
                      <a:pt x="201" y="29"/>
                    </a:cubicBezTo>
                    <a:cubicBezTo>
                      <a:pt x="184" y="30"/>
                      <a:pt x="167" y="32"/>
                      <a:pt x="150" y="38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06" y="25"/>
                      <a:pt x="106" y="25"/>
                      <a:pt x="106" y="25"/>
                    </a:cubicBezTo>
                    <a:cubicBezTo>
                      <a:pt x="114" y="55"/>
                      <a:pt x="114" y="55"/>
                      <a:pt x="114" y="55"/>
                    </a:cubicBezTo>
                    <a:cubicBezTo>
                      <a:pt x="99" y="64"/>
                      <a:pt x="86" y="75"/>
                      <a:pt x="74" y="87"/>
                    </a:cubicBezTo>
                    <a:cubicBezTo>
                      <a:pt x="46" y="75"/>
                      <a:pt x="46" y="75"/>
                      <a:pt x="46" y="75"/>
                    </a:cubicBezTo>
                    <a:cubicBezTo>
                      <a:pt x="29" y="99"/>
                      <a:pt x="29" y="99"/>
                      <a:pt x="29" y="99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2" y="135"/>
                      <a:pt x="36" y="152"/>
                      <a:pt x="33" y="168"/>
                    </a:cubicBezTo>
                    <a:cubicBezTo>
                      <a:pt x="2" y="172"/>
                      <a:pt x="2" y="172"/>
                      <a:pt x="2" y="172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29" y="209"/>
                      <a:pt x="29" y="209"/>
                      <a:pt x="29" y="209"/>
                    </a:cubicBezTo>
                    <a:cubicBezTo>
                      <a:pt x="29" y="226"/>
                      <a:pt x="32" y="243"/>
                      <a:pt x="37" y="259"/>
                    </a:cubicBezTo>
                    <a:cubicBezTo>
                      <a:pt x="13" y="277"/>
                      <a:pt x="13" y="277"/>
                      <a:pt x="13" y="277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54" y="296"/>
                      <a:pt x="54" y="296"/>
                      <a:pt x="54" y="296"/>
                    </a:cubicBezTo>
                    <a:cubicBezTo>
                      <a:pt x="63" y="311"/>
                      <a:pt x="74" y="324"/>
                      <a:pt x="87" y="336"/>
                    </a:cubicBezTo>
                    <a:cubicBezTo>
                      <a:pt x="75" y="364"/>
                      <a:pt x="75" y="364"/>
                      <a:pt x="75" y="364"/>
                    </a:cubicBezTo>
                    <a:cubicBezTo>
                      <a:pt x="98" y="381"/>
                      <a:pt x="98" y="381"/>
                      <a:pt x="98" y="381"/>
                    </a:cubicBezTo>
                    <a:cubicBezTo>
                      <a:pt x="120" y="359"/>
                      <a:pt x="120" y="359"/>
                      <a:pt x="120" y="359"/>
                    </a:cubicBezTo>
                    <a:cubicBezTo>
                      <a:pt x="135" y="368"/>
                      <a:pt x="151" y="374"/>
                      <a:pt x="168" y="377"/>
                    </a:cubicBezTo>
                    <a:cubicBezTo>
                      <a:pt x="171" y="408"/>
                      <a:pt x="171" y="408"/>
                      <a:pt x="171" y="408"/>
                    </a:cubicBezTo>
                    <a:cubicBezTo>
                      <a:pt x="200" y="410"/>
                      <a:pt x="200" y="410"/>
                      <a:pt x="200" y="410"/>
                    </a:cubicBezTo>
                    <a:cubicBezTo>
                      <a:pt x="209" y="381"/>
                      <a:pt x="209" y="381"/>
                      <a:pt x="209" y="381"/>
                    </a:cubicBezTo>
                    <a:cubicBezTo>
                      <a:pt x="226" y="381"/>
                      <a:pt x="243" y="378"/>
                      <a:pt x="259" y="373"/>
                    </a:cubicBezTo>
                    <a:cubicBezTo>
                      <a:pt x="277" y="397"/>
                      <a:pt x="277" y="397"/>
                      <a:pt x="277" y="397"/>
                    </a:cubicBezTo>
                    <a:cubicBezTo>
                      <a:pt x="303" y="385"/>
                      <a:pt x="303" y="385"/>
                      <a:pt x="303" y="385"/>
                    </a:cubicBezTo>
                    <a:cubicBezTo>
                      <a:pt x="296" y="356"/>
                      <a:pt x="296" y="356"/>
                      <a:pt x="296" y="356"/>
                    </a:cubicBezTo>
                    <a:cubicBezTo>
                      <a:pt x="311" y="347"/>
                      <a:pt x="324" y="336"/>
                      <a:pt x="336" y="323"/>
                    </a:cubicBezTo>
                    <a:cubicBezTo>
                      <a:pt x="363" y="336"/>
                      <a:pt x="363" y="336"/>
                      <a:pt x="363" y="336"/>
                    </a:cubicBezTo>
                    <a:cubicBezTo>
                      <a:pt x="380" y="312"/>
                      <a:pt x="380" y="312"/>
                      <a:pt x="380" y="312"/>
                    </a:cubicBezTo>
                    <a:cubicBezTo>
                      <a:pt x="359" y="290"/>
                      <a:pt x="359" y="290"/>
                      <a:pt x="359" y="290"/>
                    </a:cubicBezTo>
                    <a:cubicBezTo>
                      <a:pt x="367" y="275"/>
                      <a:pt x="373" y="259"/>
                      <a:pt x="377" y="242"/>
                    </a:cubicBezTo>
                    <a:cubicBezTo>
                      <a:pt x="407" y="239"/>
                      <a:pt x="407" y="239"/>
                      <a:pt x="407" y="239"/>
                    </a:cubicBezTo>
                    <a:cubicBezTo>
                      <a:pt x="410" y="210"/>
                      <a:pt x="410" y="210"/>
                      <a:pt x="410" y="210"/>
                    </a:cubicBezTo>
                    <a:cubicBezTo>
                      <a:pt x="381" y="201"/>
                      <a:pt x="381" y="201"/>
                      <a:pt x="381" y="201"/>
                    </a:cubicBezTo>
                    <a:cubicBezTo>
                      <a:pt x="380" y="184"/>
                      <a:pt x="378" y="167"/>
                      <a:pt x="372" y="151"/>
                    </a:cubicBezTo>
                    <a:cubicBezTo>
                      <a:pt x="397" y="133"/>
                      <a:pt x="397" y="133"/>
                      <a:pt x="397" y="133"/>
                    </a:cubicBezTo>
                    <a:cubicBezTo>
                      <a:pt x="385" y="107"/>
                      <a:pt x="385" y="107"/>
                      <a:pt x="385" y="107"/>
                    </a:cubicBezTo>
                    <a:cubicBezTo>
                      <a:pt x="355" y="114"/>
                      <a:pt x="355" y="114"/>
                      <a:pt x="355" y="114"/>
                    </a:cubicBezTo>
                    <a:cubicBezTo>
                      <a:pt x="346" y="99"/>
                      <a:pt x="335" y="86"/>
                      <a:pt x="323" y="74"/>
                    </a:cubicBezTo>
                    <a:cubicBezTo>
                      <a:pt x="336" y="47"/>
                      <a:pt x="336" y="47"/>
                      <a:pt x="336" y="47"/>
                    </a:cubicBezTo>
                    <a:cubicBezTo>
                      <a:pt x="312" y="30"/>
                      <a:pt x="312" y="30"/>
                      <a:pt x="312" y="30"/>
                    </a:cubicBezTo>
                    <a:cubicBezTo>
                      <a:pt x="290" y="51"/>
                      <a:pt x="290" y="51"/>
                      <a:pt x="290" y="51"/>
                    </a:cubicBezTo>
                    <a:cubicBezTo>
                      <a:pt x="274" y="43"/>
                      <a:pt x="258" y="37"/>
                      <a:pt x="241" y="33"/>
                    </a:cubicBezTo>
                    <a:cubicBezTo>
                      <a:pt x="238" y="3"/>
                      <a:pt x="238" y="3"/>
                      <a:pt x="238" y="3"/>
                    </a:cubicBezTo>
                    <a:cubicBezTo>
                      <a:pt x="209" y="0"/>
                      <a:pt x="209" y="0"/>
                      <a:pt x="20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  <p:sp>
            <p:nvSpPr>
              <p:cNvPr id="33" name="Freeform 190">
                <a:extLst>
                  <a:ext uri="{FF2B5EF4-FFF2-40B4-BE49-F238E27FC236}">
                    <a16:creationId xmlns:a16="http://schemas.microsoft.com/office/drawing/2014/main" id="{8A420412-844F-451D-AD17-F450633F10E1}"/>
                  </a:ext>
                </a:extLst>
              </p:cNvPr>
              <p:cNvSpPr/>
              <p:nvPr/>
            </p:nvSpPr>
            <p:spPr bwMode="auto">
              <a:xfrm>
                <a:off x="508025" y="4893408"/>
                <a:ext cx="257543" cy="286833"/>
              </a:xfrm>
              <a:custGeom>
                <a:avLst/>
                <a:gdLst>
                  <a:gd name="T0" fmla="*/ 65 w 138"/>
                  <a:gd name="T1" fmla="*/ 1 h 154"/>
                  <a:gd name="T2" fmla="*/ 53 w 138"/>
                  <a:gd name="T3" fmla="*/ 15 h 154"/>
                  <a:gd name="T4" fmla="*/ 40 w 138"/>
                  <a:gd name="T5" fmla="*/ 9 h 154"/>
                  <a:gd name="T6" fmla="*/ 33 w 138"/>
                  <a:gd name="T7" fmla="*/ 27 h 154"/>
                  <a:gd name="T8" fmla="*/ 19 w 138"/>
                  <a:gd name="T9" fmla="*/ 26 h 154"/>
                  <a:gd name="T10" fmla="*/ 18 w 138"/>
                  <a:gd name="T11" fmla="*/ 45 h 154"/>
                  <a:gd name="T12" fmla="*/ 5 w 138"/>
                  <a:gd name="T13" fmla="*/ 49 h 154"/>
                  <a:gd name="T14" fmla="*/ 11 w 138"/>
                  <a:gd name="T15" fmla="*/ 67 h 154"/>
                  <a:gd name="T16" fmla="*/ 0 w 138"/>
                  <a:gd name="T17" fmla="*/ 75 h 154"/>
                  <a:gd name="T18" fmla="*/ 11 w 138"/>
                  <a:gd name="T19" fmla="*/ 84 h 154"/>
                  <a:gd name="T20" fmla="*/ 2 w 138"/>
                  <a:gd name="T21" fmla="*/ 95 h 154"/>
                  <a:gd name="T22" fmla="*/ 15 w 138"/>
                  <a:gd name="T23" fmla="*/ 101 h 154"/>
                  <a:gd name="T24" fmla="*/ 13 w 138"/>
                  <a:gd name="T25" fmla="*/ 120 h 154"/>
                  <a:gd name="T26" fmla="*/ 27 w 138"/>
                  <a:gd name="T27" fmla="*/ 121 h 154"/>
                  <a:gd name="T28" fmla="*/ 31 w 138"/>
                  <a:gd name="T29" fmla="*/ 139 h 154"/>
                  <a:gd name="T30" fmla="*/ 45 w 138"/>
                  <a:gd name="T31" fmla="*/ 135 h 154"/>
                  <a:gd name="T32" fmla="*/ 56 w 138"/>
                  <a:gd name="T33" fmla="*/ 151 h 154"/>
                  <a:gd name="T34" fmla="*/ 67 w 138"/>
                  <a:gd name="T35" fmla="*/ 143 h 154"/>
                  <a:gd name="T36" fmla="*/ 79 w 138"/>
                  <a:gd name="T37" fmla="*/ 144 h 154"/>
                  <a:gd name="T38" fmla="*/ 89 w 138"/>
                  <a:gd name="T39" fmla="*/ 153 h 154"/>
                  <a:gd name="T40" fmla="*/ 102 w 138"/>
                  <a:gd name="T41" fmla="*/ 139 h 154"/>
                  <a:gd name="T42" fmla="*/ 108 w 138"/>
                  <a:gd name="T43" fmla="*/ 136 h 154"/>
                  <a:gd name="T44" fmla="*/ 89 w 138"/>
                  <a:gd name="T45" fmla="*/ 124 h 154"/>
                  <a:gd name="T46" fmla="*/ 77 w 138"/>
                  <a:gd name="T47" fmla="*/ 125 h 154"/>
                  <a:gd name="T48" fmla="*/ 72 w 138"/>
                  <a:gd name="T49" fmla="*/ 29 h 154"/>
                  <a:gd name="T50" fmla="*/ 111 w 138"/>
                  <a:gd name="T51" fmla="*/ 43 h 154"/>
                  <a:gd name="T52" fmla="*/ 137 w 138"/>
                  <a:gd name="T53" fmla="*/ 29 h 154"/>
                  <a:gd name="T54" fmla="*/ 119 w 138"/>
                  <a:gd name="T55" fmla="*/ 25 h 154"/>
                  <a:gd name="T56" fmla="*/ 117 w 138"/>
                  <a:gd name="T57" fmla="*/ 11 h 154"/>
                  <a:gd name="T58" fmla="*/ 98 w 138"/>
                  <a:gd name="T59" fmla="*/ 14 h 154"/>
                  <a:gd name="T60" fmla="*/ 92 w 138"/>
                  <a:gd name="T61" fmla="*/ 1 h 154"/>
                  <a:gd name="T62" fmla="*/ 77 w 138"/>
                  <a:gd name="T63" fmla="*/ 10 h 154"/>
                  <a:gd name="T64" fmla="*/ 72 w 138"/>
                  <a:gd name="T65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8" h="154">
                    <a:moveTo>
                      <a:pt x="72" y="0"/>
                    </a:moveTo>
                    <a:cubicBezTo>
                      <a:pt x="65" y="1"/>
                      <a:pt x="65" y="1"/>
                      <a:pt x="65" y="1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0" y="12"/>
                      <a:pt x="56" y="13"/>
                      <a:pt x="53" y="15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39" y="22"/>
                      <a:pt x="36" y="24"/>
                      <a:pt x="33" y="27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3" y="38"/>
                      <a:pt x="20" y="42"/>
                      <a:pt x="18" y="45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3" y="59"/>
                      <a:pt x="12" y="63"/>
                      <a:pt x="11" y="67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10" y="80"/>
                      <a:pt x="11" y="82"/>
                      <a:pt x="11" y="84"/>
                    </a:cubicBezTo>
                    <a:cubicBezTo>
                      <a:pt x="11" y="86"/>
                      <a:pt x="11" y="88"/>
                      <a:pt x="12" y="90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6" y="105"/>
                      <a:pt x="18" y="108"/>
                      <a:pt x="20" y="112"/>
                    </a:cubicBezTo>
                    <a:cubicBezTo>
                      <a:pt x="13" y="120"/>
                      <a:pt x="13" y="120"/>
                      <a:pt x="13" y="120"/>
                    </a:cubicBezTo>
                    <a:cubicBezTo>
                      <a:pt x="17" y="125"/>
                      <a:pt x="17" y="125"/>
                      <a:pt x="17" y="125"/>
                    </a:cubicBezTo>
                    <a:cubicBezTo>
                      <a:pt x="27" y="121"/>
                      <a:pt x="27" y="121"/>
                      <a:pt x="27" y="121"/>
                    </a:cubicBezTo>
                    <a:cubicBezTo>
                      <a:pt x="29" y="124"/>
                      <a:pt x="32" y="127"/>
                      <a:pt x="36" y="129"/>
                    </a:cubicBezTo>
                    <a:cubicBezTo>
                      <a:pt x="31" y="139"/>
                      <a:pt x="31" y="139"/>
                      <a:pt x="31" y="139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45" y="135"/>
                      <a:pt x="45" y="135"/>
                      <a:pt x="45" y="135"/>
                    </a:cubicBezTo>
                    <a:cubicBezTo>
                      <a:pt x="48" y="137"/>
                      <a:pt x="52" y="139"/>
                      <a:pt x="56" y="140"/>
                    </a:cubicBezTo>
                    <a:cubicBezTo>
                      <a:pt x="56" y="151"/>
                      <a:pt x="56" y="151"/>
                      <a:pt x="56" y="151"/>
                    </a:cubicBezTo>
                    <a:cubicBezTo>
                      <a:pt x="62" y="153"/>
                      <a:pt x="62" y="153"/>
                      <a:pt x="62" y="153"/>
                    </a:cubicBezTo>
                    <a:cubicBezTo>
                      <a:pt x="67" y="143"/>
                      <a:pt x="67" y="143"/>
                      <a:pt x="67" y="143"/>
                    </a:cubicBezTo>
                    <a:cubicBezTo>
                      <a:pt x="70" y="143"/>
                      <a:pt x="73" y="144"/>
                      <a:pt x="77" y="144"/>
                    </a:cubicBezTo>
                    <a:cubicBezTo>
                      <a:pt x="78" y="144"/>
                      <a:pt x="78" y="144"/>
                      <a:pt x="79" y="144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90" y="142"/>
                      <a:pt x="90" y="142"/>
                      <a:pt x="90" y="142"/>
                    </a:cubicBezTo>
                    <a:cubicBezTo>
                      <a:pt x="94" y="142"/>
                      <a:pt x="98" y="140"/>
                      <a:pt x="102" y="139"/>
                    </a:cubicBezTo>
                    <a:cubicBezTo>
                      <a:pt x="103" y="141"/>
                      <a:pt x="103" y="141"/>
                      <a:pt x="103" y="141"/>
                    </a:cubicBezTo>
                    <a:cubicBezTo>
                      <a:pt x="108" y="136"/>
                      <a:pt x="108" y="136"/>
                      <a:pt x="108" y="136"/>
                    </a:cubicBezTo>
                    <a:cubicBezTo>
                      <a:pt x="92" y="137"/>
                      <a:pt x="92" y="137"/>
                      <a:pt x="92" y="137"/>
                    </a:cubicBezTo>
                    <a:cubicBezTo>
                      <a:pt x="89" y="124"/>
                      <a:pt x="89" y="124"/>
                      <a:pt x="89" y="124"/>
                    </a:cubicBezTo>
                    <a:cubicBezTo>
                      <a:pt x="87" y="124"/>
                      <a:pt x="84" y="125"/>
                      <a:pt x="82" y="125"/>
                    </a:cubicBezTo>
                    <a:cubicBezTo>
                      <a:pt x="81" y="125"/>
                      <a:pt x="79" y="125"/>
                      <a:pt x="77" y="125"/>
                    </a:cubicBezTo>
                    <a:cubicBezTo>
                      <a:pt x="53" y="125"/>
                      <a:pt x="32" y="107"/>
                      <a:pt x="29" y="82"/>
                    </a:cubicBezTo>
                    <a:cubicBezTo>
                      <a:pt x="26" y="56"/>
                      <a:pt x="45" y="32"/>
                      <a:pt x="72" y="29"/>
                    </a:cubicBezTo>
                    <a:cubicBezTo>
                      <a:pt x="74" y="29"/>
                      <a:pt x="75" y="29"/>
                      <a:pt x="77" y="29"/>
                    </a:cubicBezTo>
                    <a:cubicBezTo>
                      <a:pt x="90" y="29"/>
                      <a:pt x="102" y="34"/>
                      <a:pt x="111" y="43"/>
                    </a:cubicBezTo>
                    <a:cubicBezTo>
                      <a:pt x="138" y="30"/>
                      <a:pt x="138" y="30"/>
                      <a:pt x="138" y="30"/>
                    </a:cubicBezTo>
                    <a:cubicBezTo>
                      <a:pt x="137" y="29"/>
                      <a:pt x="137" y="29"/>
                      <a:pt x="137" y="29"/>
                    </a:cubicBezTo>
                    <a:cubicBezTo>
                      <a:pt x="127" y="33"/>
                      <a:pt x="127" y="33"/>
                      <a:pt x="127" y="33"/>
                    </a:cubicBezTo>
                    <a:cubicBezTo>
                      <a:pt x="125" y="30"/>
                      <a:pt x="122" y="27"/>
                      <a:pt x="119" y="25"/>
                    </a:cubicBezTo>
                    <a:cubicBezTo>
                      <a:pt x="123" y="14"/>
                      <a:pt x="123" y="14"/>
                      <a:pt x="123" y="14"/>
                    </a:cubicBezTo>
                    <a:cubicBezTo>
                      <a:pt x="117" y="11"/>
                      <a:pt x="117" y="11"/>
                      <a:pt x="117" y="11"/>
                    </a:cubicBezTo>
                    <a:cubicBezTo>
                      <a:pt x="109" y="19"/>
                      <a:pt x="109" y="19"/>
                      <a:pt x="109" y="19"/>
                    </a:cubicBezTo>
                    <a:cubicBezTo>
                      <a:pt x="106" y="17"/>
                      <a:pt x="102" y="15"/>
                      <a:pt x="98" y="1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2" y="1"/>
                      <a:pt x="92" y="1"/>
                      <a:pt x="92" y="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4" y="10"/>
                      <a:pt x="81" y="10"/>
                      <a:pt x="77" y="10"/>
                    </a:cubicBezTo>
                    <a:cubicBezTo>
                      <a:pt x="77" y="10"/>
                      <a:pt x="76" y="10"/>
                      <a:pt x="75" y="1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191">
                <a:extLst>
                  <a:ext uri="{FF2B5EF4-FFF2-40B4-BE49-F238E27FC236}">
                    <a16:creationId xmlns:a16="http://schemas.microsoft.com/office/drawing/2014/main" id="{BE0D5283-0636-4C51-A540-426008D0FD56}"/>
                  </a:ext>
                </a:extLst>
              </p:cNvPr>
              <p:cNvSpPr/>
              <p:nvPr/>
            </p:nvSpPr>
            <p:spPr bwMode="auto">
              <a:xfrm>
                <a:off x="673662" y="4948957"/>
                <a:ext cx="121197" cy="199975"/>
              </a:xfrm>
              <a:custGeom>
                <a:avLst/>
                <a:gdLst>
                  <a:gd name="T0" fmla="*/ 49 w 65"/>
                  <a:gd name="T1" fmla="*/ 0 h 107"/>
                  <a:gd name="T2" fmla="*/ 22 w 65"/>
                  <a:gd name="T3" fmla="*/ 13 h 107"/>
                  <a:gd name="T4" fmla="*/ 36 w 65"/>
                  <a:gd name="T5" fmla="*/ 42 h 107"/>
                  <a:gd name="T6" fmla="*/ 0 w 65"/>
                  <a:gd name="T7" fmla="*/ 94 h 107"/>
                  <a:gd name="T8" fmla="*/ 3 w 65"/>
                  <a:gd name="T9" fmla="*/ 107 h 107"/>
                  <a:gd name="T10" fmla="*/ 19 w 65"/>
                  <a:gd name="T11" fmla="*/ 106 h 107"/>
                  <a:gd name="T12" fmla="*/ 24 w 65"/>
                  <a:gd name="T13" fmla="*/ 101 h 107"/>
                  <a:gd name="T14" fmla="*/ 25 w 65"/>
                  <a:gd name="T15" fmla="*/ 102 h 107"/>
                  <a:gd name="T16" fmla="*/ 32 w 65"/>
                  <a:gd name="T17" fmla="*/ 97 h 107"/>
                  <a:gd name="T18" fmla="*/ 42 w 65"/>
                  <a:gd name="T19" fmla="*/ 103 h 107"/>
                  <a:gd name="T20" fmla="*/ 46 w 65"/>
                  <a:gd name="T21" fmla="*/ 98 h 107"/>
                  <a:gd name="T22" fmla="*/ 40 w 65"/>
                  <a:gd name="T23" fmla="*/ 89 h 107"/>
                  <a:gd name="T24" fmla="*/ 47 w 65"/>
                  <a:gd name="T25" fmla="*/ 79 h 107"/>
                  <a:gd name="T26" fmla="*/ 57 w 65"/>
                  <a:gd name="T27" fmla="*/ 81 h 107"/>
                  <a:gd name="T28" fmla="*/ 60 w 65"/>
                  <a:gd name="T29" fmla="*/ 75 h 107"/>
                  <a:gd name="T30" fmla="*/ 51 w 65"/>
                  <a:gd name="T31" fmla="*/ 69 h 107"/>
                  <a:gd name="T32" fmla="*/ 54 w 65"/>
                  <a:gd name="T33" fmla="*/ 57 h 107"/>
                  <a:gd name="T34" fmla="*/ 65 w 65"/>
                  <a:gd name="T35" fmla="*/ 55 h 107"/>
                  <a:gd name="T36" fmla="*/ 65 w 65"/>
                  <a:gd name="T37" fmla="*/ 49 h 107"/>
                  <a:gd name="T38" fmla="*/ 55 w 65"/>
                  <a:gd name="T39" fmla="*/ 46 h 107"/>
                  <a:gd name="T40" fmla="*/ 54 w 65"/>
                  <a:gd name="T41" fmla="*/ 40 h 107"/>
                  <a:gd name="T42" fmla="*/ 53 w 65"/>
                  <a:gd name="T43" fmla="*/ 34 h 107"/>
                  <a:gd name="T44" fmla="*/ 63 w 65"/>
                  <a:gd name="T45" fmla="*/ 28 h 107"/>
                  <a:gd name="T46" fmla="*/ 61 w 65"/>
                  <a:gd name="T47" fmla="*/ 22 h 107"/>
                  <a:gd name="T48" fmla="*/ 50 w 65"/>
                  <a:gd name="T49" fmla="*/ 23 h 107"/>
                  <a:gd name="T50" fmla="*/ 45 w 65"/>
                  <a:gd name="T51" fmla="*/ 12 h 107"/>
                  <a:gd name="T52" fmla="*/ 52 w 65"/>
                  <a:gd name="T53" fmla="*/ 4 h 107"/>
                  <a:gd name="T54" fmla="*/ 49 w 65"/>
                  <a:gd name="T5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5" h="107">
                    <a:moveTo>
                      <a:pt x="49" y="0"/>
                    </a:moveTo>
                    <a:cubicBezTo>
                      <a:pt x="22" y="13"/>
                      <a:pt x="22" y="13"/>
                      <a:pt x="22" y="13"/>
                    </a:cubicBezTo>
                    <a:cubicBezTo>
                      <a:pt x="30" y="20"/>
                      <a:pt x="35" y="30"/>
                      <a:pt x="36" y="42"/>
                    </a:cubicBezTo>
                    <a:cubicBezTo>
                      <a:pt x="39" y="66"/>
                      <a:pt x="23" y="88"/>
                      <a:pt x="0" y="94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19" y="106"/>
                      <a:pt x="19" y="106"/>
                      <a:pt x="19" y="106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8" y="101"/>
                      <a:pt x="30" y="99"/>
                      <a:pt x="32" y="97"/>
                    </a:cubicBezTo>
                    <a:cubicBezTo>
                      <a:pt x="42" y="103"/>
                      <a:pt x="42" y="103"/>
                      <a:pt x="42" y="103"/>
                    </a:cubicBezTo>
                    <a:cubicBezTo>
                      <a:pt x="46" y="98"/>
                      <a:pt x="46" y="98"/>
                      <a:pt x="46" y="98"/>
                    </a:cubicBezTo>
                    <a:cubicBezTo>
                      <a:pt x="40" y="89"/>
                      <a:pt x="40" y="89"/>
                      <a:pt x="40" y="89"/>
                    </a:cubicBezTo>
                    <a:cubicBezTo>
                      <a:pt x="42" y="86"/>
                      <a:pt x="45" y="82"/>
                      <a:pt x="47" y="79"/>
                    </a:cubicBezTo>
                    <a:cubicBezTo>
                      <a:pt x="57" y="81"/>
                      <a:pt x="57" y="81"/>
                      <a:pt x="57" y="81"/>
                    </a:cubicBezTo>
                    <a:cubicBezTo>
                      <a:pt x="60" y="75"/>
                      <a:pt x="60" y="75"/>
                      <a:pt x="60" y="75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2" y="65"/>
                      <a:pt x="53" y="61"/>
                      <a:pt x="54" y="57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49"/>
                      <a:pt x="65" y="49"/>
                      <a:pt x="65" y="49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4"/>
                      <a:pt x="55" y="42"/>
                      <a:pt x="54" y="40"/>
                    </a:cubicBezTo>
                    <a:cubicBezTo>
                      <a:pt x="54" y="38"/>
                      <a:pt x="54" y="36"/>
                      <a:pt x="53" y="34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19"/>
                      <a:pt x="47" y="15"/>
                      <a:pt x="45" y="12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9" y="0"/>
                      <a:pt x="49" y="0"/>
                      <a:pt x="4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192">
                <a:extLst>
                  <a:ext uri="{FF2B5EF4-FFF2-40B4-BE49-F238E27FC236}">
                    <a16:creationId xmlns:a16="http://schemas.microsoft.com/office/drawing/2014/main" id="{9C9B088D-E930-4C8F-97E5-6CF2DFEA708A}"/>
                  </a:ext>
                </a:extLst>
              </p:cNvPr>
              <p:cNvSpPr/>
              <p:nvPr/>
            </p:nvSpPr>
            <p:spPr bwMode="auto">
              <a:xfrm>
                <a:off x="705981" y="5150952"/>
                <a:ext cx="15150" cy="18179"/>
              </a:xfrm>
              <a:custGeom>
                <a:avLst/>
                <a:gdLst>
                  <a:gd name="T0" fmla="*/ 13 w 15"/>
                  <a:gd name="T1" fmla="*/ 0 h 18"/>
                  <a:gd name="T2" fmla="*/ 0 w 15"/>
                  <a:gd name="T3" fmla="*/ 11 h 18"/>
                  <a:gd name="T4" fmla="*/ 4 w 15"/>
                  <a:gd name="T5" fmla="*/ 18 h 18"/>
                  <a:gd name="T6" fmla="*/ 15 w 15"/>
                  <a:gd name="T7" fmla="*/ 13 h 18"/>
                  <a:gd name="T8" fmla="*/ 13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13" y="0"/>
                    </a:moveTo>
                    <a:lnTo>
                      <a:pt x="0" y="11"/>
                    </a:lnTo>
                    <a:lnTo>
                      <a:pt x="4" y="18"/>
                    </a:lnTo>
                    <a:lnTo>
                      <a:pt x="15" y="1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193">
                <a:extLst>
                  <a:ext uri="{FF2B5EF4-FFF2-40B4-BE49-F238E27FC236}">
                    <a16:creationId xmlns:a16="http://schemas.microsoft.com/office/drawing/2014/main" id="{E8A396A7-7698-40A7-AB87-CDD73E476974}"/>
                  </a:ext>
                </a:extLst>
              </p:cNvPr>
              <p:cNvSpPr/>
              <p:nvPr/>
            </p:nvSpPr>
            <p:spPr bwMode="auto">
              <a:xfrm>
                <a:off x="705981" y="5150952"/>
                <a:ext cx="15150" cy="18179"/>
              </a:xfrm>
              <a:custGeom>
                <a:avLst/>
                <a:gdLst>
                  <a:gd name="T0" fmla="*/ 13 w 15"/>
                  <a:gd name="T1" fmla="*/ 0 h 18"/>
                  <a:gd name="T2" fmla="*/ 0 w 15"/>
                  <a:gd name="T3" fmla="*/ 11 h 18"/>
                  <a:gd name="T4" fmla="*/ 4 w 15"/>
                  <a:gd name="T5" fmla="*/ 18 h 18"/>
                  <a:gd name="T6" fmla="*/ 15 w 15"/>
                  <a:gd name="T7" fmla="*/ 13 h 18"/>
                  <a:gd name="T8" fmla="*/ 13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13" y="0"/>
                    </a:moveTo>
                    <a:lnTo>
                      <a:pt x="0" y="11"/>
                    </a:lnTo>
                    <a:lnTo>
                      <a:pt x="4" y="18"/>
                    </a:lnTo>
                    <a:lnTo>
                      <a:pt x="15" y="13"/>
                    </a:lnTo>
                    <a:lnTo>
                      <a:pt x="13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194">
                <a:extLst>
                  <a:ext uri="{FF2B5EF4-FFF2-40B4-BE49-F238E27FC236}">
                    <a16:creationId xmlns:a16="http://schemas.microsoft.com/office/drawing/2014/main" id="{21965455-DE34-47EB-BC0F-7196F2188854}"/>
                  </a:ext>
                </a:extLst>
              </p:cNvPr>
              <p:cNvSpPr/>
              <p:nvPr/>
            </p:nvSpPr>
            <p:spPr bwMode="auto">
              <a:xfrm>
                <a:off x="575694" y="4964106"/>
                <a:ext cx="122207" cy="143418"/>
              </a:xfrm>
              <a:custGeom>
                <a:avLst/>
                <a:gdLst>
                  <a:gd name="T0" fmla="*/ 41 w 66"/>
                  <a:gd name="T1" fmla="*/ 0 h 77"/>
                  <a:gd name="T2" fmla="*/ 37 w 66"/>
                  <a:gd name="T3" fmla="*/ 1 h 77"/>
                  <a:gd name="T4" fmla="*/ 3 w 66"/>
                  <a:gd name="T5" fmla="*/ 43 h 77"/>
                  <a:gd name="T6" fmla="*/ 41 w 66"/>
                  <a:gd name="T7" fmla="*/ 77 h 77"/>
                  <a:gd name="T8" fmla="*/ 45 w 66"/>
                  <a:gd name="T9" fmla="*/ 77 h 77"/>
                  <a:gd name="T10" fmla="*/ 50 w 66"/>
                  <a:gd name="T11" fmla="*/ 76 h 77"/>
                  <a:gd name="T12" fmla="*/ 48 w 66"/>
                  <a:gd name="T13" fmla="*/ 67 h 77"/>
                  <a:gd name="T14" fmla="*/ 44 w 66"/>
                  <a:gd name="T15" fmla="*/ 68 h 77"/>
                  <a:gd name="T16" fmla="*/ 41 w 66"/>
                  <a:gd name="T17" fmla="*/ 68 h 77"/>
                  <a:gd name="T18" fmla="*/ 12 w 66"/>
                  <a:gd name="T19" fmla="*/ 42 h 77"/>
                  <a:gd name="T20" fmla="*/ 38 w 66"/>
                  <a:gd name="T21" fmla="*/ 10 h 77"/>
                  <a:gd name="T22" fmla="*/ 41 w 66"/>
                  <a:gd name="T23" fmla="*/ 10 h 77"/>
                  <a:gd name="T24" fmla="*/ 55 w 66"/>
                  <a:gd name="T25" fmla="*/ 14 h 77"/>
                  <a:gd name="T26" fmla="*/ 66 w 66"/>
                  <a:gd name="T27" fmla="*/ 9 h 77"/>
                  <a:gd name="T28" fmla="*/ 41 w 66"/>
                  <a:gd name="T29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77">
                    <a:moveTo>
                      <a:pt x="41" y="0"/>
                    </a:moveTo>
                    <a:cubicBezTo>
                      <a:pt x="40" y="0"/>
                      <a:pt x="38" y="0"/>
                      <a:pt x="37" y="1"/>
                    </a:cubicBezTo>
                    <a:cubicBezTo>
                      <a:pt x="16" y="3"/>
                      <a:pt x="0" y="22"/>
                      <a:pt x="3" y="43"/>
                    </a:cubicBezTo>
                    <a:cubicBezTo>
                      <a:pt x="5" y="63"/>
                      <a:pt x="22" y="77"/>
                      <a:pt x="41" y="77"/>
                    </a:cubicBezTo>
                    <a:cubicBezTo>
                      <a:pt x="42" y="77"/>
                      <a:pt x="44" y="77"/>
                      <a:pt x="45" y="77"/>
                    </a:cubicBezTo>
                    <a:cubicBezTo>
                      <a:pt x="47" y="77"/>
                      <a:pt x="49" y="77"/>
                      <a:pt x="50" y="76"/>
                    </a:cubicBezTo>
                    <a:cubicBezTo>
                      <a:pt x="48" y="67"/>
                      <a:pt x="48" y="67"/>
                      <a:pt x="48" y="67"/>
                    </a:cubicBezTo>
                    <a:cubicBezTo>
                      <a:pt x="47" y="67"/>
                      <a:pt x="46" y="67"/>
                      <a:pt x="44" y="68"/>
                    </a:cubicBezTo>
                    <a:cubicBezTo>
                      <a:pt x="43" y="68"/>
                      <a:pt x="42" y="68"/>
                      <a:pt x="41" y="68"/>
                    </a:cubicBezTo>
                    <a:cubicBezTo>
                      <a:pt x="27" y="68"/>
                      <a:pt x="14" y="57"/>
                      <a:pt x="12" y="42"/>
                    </a:cubicBezTo>
                    <a:cubicBezTo>
                      <a:pt x="11" y="26"/>
                      <a:pt x="22" y="12"/>
                      <a:pt x="38" y="10"/>
                    </a:cubicBezTo>
                    <a:cubicBezTo>
                      <a:pt x="39" y="10"/>
                      <a:pt x="40" y="10"/>
                      <a:pt x="41" y="10"/>
                    </a:cubicBezTo>
                    <a:cubicBezTo>
                      <a:pt x="46" y="10"/>
                      <a:pt x="51" y="12"/>
                      <a:pt x="55" y="14"/>
                    </a:cubicBezTo>
                    <a:cubicBezTo>
                      <a:pt x="66" y="9"/>
                      <a:pt x="66" y="9"/>
                      <a:pt x="66" y="9"/>
                    </a:cubicBezTo>
                    <a:cubicBezTo>
                      <a:pt x="59" y="4"/>
                      <a:pt x="50" y="0"/>
                      <a:pt x="4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195">
                <a:extLst>
                  <a:ext uri="{FF2B5EF4-FFF2-40B4-BE49-F238E27FC236}">
                    <a16:creationId xmlns:a16="http://schemas.microsoft.com/office/drawing/2014/main" id="{AFD4DC9D-A6CD-4FC4-AC95-6FAA9DA86FC5}"/>
                  </a:ext>
                </a:extLst>
              </p:cNvPr>
              <p:cNvSpPr/>
              <p:nvPr/>
            </p:nvSpPr>
            <p:spPr bwMode="auto">
              <a:xfrm>
                <a:off x="664571" y="4981275"/>
                <a:ext cx="61608" cy="124227"/>
              </a:xfrm>
              <a:custGeom>
                <a:avLst/>
                <a:gdLst>
                  <a:gd name="T0" fmla="*/ 18 w 33"/>
                  <a:gd name="T1" fmla="*/ 0 h 67"/>
                  <a:gd name="T2" fmla="*/ 7 w 33"/>
                  <a:gd name="T3" fmla="*/ 5 h 67"/>
                  <a:gd name="T4" fmla="*/ 22 w 33"/>
                  <a:gd name="T5" fmla="*/ 27 h 67"/>
                  <a:gd name="T6" fmla="*/ 0 w 33"/>
                  <a:gd name="T7" fmla="*/ 58 h 67"/>
                  <a:gd name="T8" fmla="*/ 2 w 33"/>
                  <a:gd name="T9" fmla="*/ 67 h 67"/>
                  <a:gd name="T10" fmla="*/ 31 w 33"/>
                  <a:gd name="T11" fmla="*/ 26 h 67"/>
                  <a:gd name="T12" fmla="*/ 18 w 33"/>
                  <a:gd name="T1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67">
                    <a:moveTo>
                      <a:pt x="18" y="0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15" y="9"/>
                      <a:pt x="21" y="17"/>
                      <a:pt x="22" y="27"/>
                    </a:cubicBezTo>
                    <a:cubicBezTo>
                      <a:pt x="23" y="41"/>
                      <a:pt x="14" y="54"/>
                      <a:pt x="0" y="58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1" y="63"/>
                      <a:pt x="33" y="45"/>
                      <a:pt x="31" y="26"/>
                    </a:cubicBezTo>
                    <a:cubicBezTo>
                      <a:pt x="30" y="15"/>
                      <a:pt x="25" y="6"/>
                      <a:pt x="1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196">
                <a:extLst>
                  <a:ext uri="{FF2B5EF4-FFF2-40B4-BE49-F238E27FC236}">
                    <a16:creationId xmlns:a16="http://schemas.microsoft.com/office/drawing/2014/main" id="{C70F82F8-869B-4922-B46A-413DEE8ABF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9456" y="5043894"/>
                <a:ext cx="1272569" cy="1274590"/>
              </a:xfrm>
              <a:custGeom>
                <a:avLst/>
                <a:gdLst>
                  <a:gd name="T0" fmla="*/ 615 w 682"/>
                  <a:gd name="T1" fmla="*/ 251 h 683"/>
                  <a:gd name="T2" fmla="*/ 525 w 682"/>
                  <a:gd name="T3" fmla="*/ 55 h 683"/>
                  <a:gd name="T4" fmla="*/ 519 w 682"/>
                  <a:gd name="T5" fmla="*/ 56 h 683"/>
                  <a:gd name="T6" fmla="*/ 533 w 682"/>
                  <a:gd name="T7" fmla="*/ 127 h 683"/>
                  <a:gd name="T8" fmla="*/ 638 w 682"/>
                  <a:gd name="T9" fmla="*/ 184 h 683"/>
                  <a:gd name="T10" fmla="*/ 641 w 682"/>
                  <a:gd name="T11" fmla="*/ 178 h 683"/>
                  <a:gd name="T12" fmla="*/ 558 w 682"/>
                  <a:gd name="T13" fmla="*/ 78 h 683"/>
                  <a:gd name="T14" fmla="*/ 335 w 682"/>
                  <a:gd name="T15" fmla="*/ 49 h 683"/>
                  <a:gd name="T16" fmla="*/ 177 w 682"/>
                  <a:gd name="T17" fmla="*/ 42 h 683"/>
                  <a:gd name="T18" fmla="*/ 77 w 682"/>
                  <a:gd name="T19" fmla="*/ 125 h 683"/>
                  <a:gd name="T20" fmla="*/ 55 w 682"/>
                  <a:gd name="T21" fmla="*/ 281 h 683"/>
                  <a:gd name="T22" fmla="*/ 49 w 682"/>
                  <a:gd name="T23" fmla="*/ 348 h 683"/>
                  <a:gd name="T24" fmla="*/ 42 w 682"/>
                  <a:gd name="T25" fmla="*/ 506 h 683"/>
                  <a:gd name="T26" fmla="*/ 125 w 682"/>
                  <a:gd name="T27" fmla="*/ 605 h 683"/>
                  <a:gd name="T28" fmla="*/ 280 w 682"/>
                  <a:gd name="T29" fmla="*/ 628 h 683"/>
                  <a:gd name="T30" fmla="*/ 347 w 682"/>
                  <a:gd name="T31" fmla="*/ 634 h 683"/>
                  <a:gd name="T32" fmla="*/ 504 w 682"/>
                  <a:gd name="T33" fmla="*/ 641 h 683"/>
                  <a:gd name="T34" fmla="*/ 604 w 682"/>
                  <a:gd name="T35" fmla="*/ 559 h 683"/>
                  <a:gd name="T36" fmla="*/ 627 w 682"/>
                  <a:gd name="T37" fmla="*/ 403 h 683"/>
                  <a:gd name="T38" fmla="*/ 634 w 682"/>
                  <a:gd name="T39" fmla="*/ 335 h 683"/>
                  <a:gd name="T40" fmla="*/ 629 w 682"/>
                  <a:gd name="T41" fmla="*/ 337 h 683"/>
                  <a:gd name="T42" fmla="*/ 673 w 682"/>
                  <a:gd name="T43" fmla="*/ 394 h 683"/>
                  <a:gd name="T44" fmla="*/ 593 w 682"/>
                  <a:gd name="T45" fmla="*/ 482 h 683"/>
                  <a:gd name="T46" fmla="*/ 603 w 682"/>
                  <a:gd name="T47" fmla="*/ 553 h 683"/>
                  <a:gd name="T48" fmla="*/ 489 w 682"/>
                  <a:gd name="T49" fmla="*/ 589 h 683"/>
                  <a:gd name="T50" fmla="*/ 462 w 682"/>
                  <a:gd name="T51" fmla="*/ 656 h 683"/>
                  <a:gd name="T52" fmla="*/ 345 w 682"/>
                  <a:gd name="T53" fmla="*/ 629 h 683"/>
                  <a:gd name="T54" fmla="*/ 289 w 682"/>
                  <a:gd name="T55" fmla="*/ 674 h 683"/>
                  <a:gd name="T56" fmla="*/ 201 w 682"/>
                  <a:gd name="T57" fmla="*/ 593 h 683"/>
                  <a:gd name="T58" fmla="*/ 130 w 682"/>
                  <a:gd name="T59" fmla="*/ 604 h 683"/>
                  <a:gd name="T60" fmla="*/ 94 w 682"/>
                  <a:gd name="T61" fmla="*/ 489 h 683"/>
                  <a:gd name="T62" fmla="*/ 27 w 682"/>
                  <a:gd name="T63" fmla="*/ 463 h 683"/>
                  <a:gd name="T64" fmla="*/ 53 w 682"/>
                  <a:gd name="T65" fmla="*/ 346 h 683"/>
                  <a:gd name="T66" fmla="*/ 9 w 682"/>
                  <a:gd name="T67" fmla="*/ 290 h 683"/>
                  <a:gd name="T68" fmla="*/ 89 w 682"/>
                  <a:gd name="T69" fmla="*/ 202 h 683"/>
                  <a:gd name="T70" fmla="*/ 79 w 682"/>
                  <a:gd name="T71" fmla="*/ 131 h 683"/>
                  <a:gd name="T72" fmla="*/ 193 w 682"/>
                  <a:gd name="T73" fmla="*/ 94 h 683"/>
                  <a:gd name="T74" fmla="*/ 219 w 682"/>
                  <a:gd name="T75" fmla="*/ 28 h 683"/>
                  <a:gd name="T76" fmla="*/ 337 w 682"/>
                  <a:gd name="T77" fmla="*/ 54 h 683"/>
                  <a:gd name="T78" fmla="*/ 392 w 682"/>
                  <a:gd name="T79" fmla="*/ 9 h 683"/>
                  <a:gd name="T80" fmla="*/ 481 w 682"/>
                  <a:gd name="T81" fmla="*/ 90 h 683"/>
                  <a:gd name="T82" fmla="*/ 509 w 682"/>
                  <a:gd name="T83" fmla="*/ 60 h 683"/>
                  <a:gd name="T84" fmla="*/ 397 w 682"/>
                  <a:gd name="T85" fmla="*/ 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2" h="683">
                    <a:moveTo>
                      <a:pt x="624" y="242"/>
                    </a:moveTo>
                    <a:cubicBezTo>
                      <a:pt x="614" y="250"/>
                      <a:pt x="614" y="250"/>
                      <a:pt x="614" y="250"/>
                    </a:cubicBezTo>
                    <a:cubicBezTo>
                      <a:pt x="615" y="251"/>
                      <a:pt x="615" y="251"/>
                      <a:pt x="615" y="251"/>
                    </a:cubicBezTo>
                    <a:cubicBezTo>
                      <a:pt x="615" y="252"/>
                      <a:pt x="615" y="253"/>
                      <a:pt x="616" y="254"/>
                    </a:cubicBezTo>
                    <a:cubicBezTo>
                      <a:pt x="624" y="242"/>
                      <a:pt x="624" y="242"/>
                      <a:pt x="624" y="242"/>
                    </a:cubicBezTo>
                    <a:moveTo>
                      <a:pt x="525" y="55"/>
                    </a:moveTo>
                    <a:cubicBezTo>
                      <a:pt x="518" y="55"/>
                      <a:pt x="518" y="55"/>
                      <a:pt x="518" y="55"/>
                    </a:cubicBezTo>
                    <a:cubicBezTo>
                      <a:pt x="519" y="57"/>
                      <a:pt x="519" y="57"/>
                      <a:pt x="519" y="57"/>
                    </a:cubicBezTo>
                    <a:cubicBezTo>
                      <a:pt x="519" y="56"/>
                      <a:pt x="519" y="56"/>
                      <a:pt x="519" y="56"/>
                    </a:cubicBezTo>
                    <a:cubicBezTo>
                      <a:pt x="553" y="80"/>
                      <a:pt x="553" y="80"/>
                      <a:pt x="553" y="80"/>
                    </a:cubicBezTo>
                    <a:cubicBezTo>
                      <a:pt x="531" y="125"/>
                      <a:pt x="531" y="125"/>
                      <a:pt x="531" y="125"/>
                    </a:cubicBezTo>
                    <a:cubicBezTo>
                      <a:pt x="533" y="127"/>
                      <a:pt x="533" y="127"/>
                      <a:pt x="533" y="127"/>
                    </a:cubicBezTo>
                    <a:cubicBezTo>
                      <a:pt x="554" y="146"/>
                      <a:pt x="573" y="169"/>
                      <a:pt x="588" y="194"/>
                    </a:cubicBezTo>
                    <a:cubicBezTo>
                      <a:pt x="589" y="195"/>
                      <a:pt x="589" y="195"/>
                      <a:pt x="589" y="195"/>
                    </a:cubicBezTo>
                    <a:cubicBezTo>
                      <a:pt x="638" y="184"/>
                      <a:pt x="638" y="184"/>
                      <a:pt x="638" y="184"/>
                    </a:cubicBezTo>
                    <a:cubicBezTo>
                      <a:pt x="649" y="207"/>
                      <a:pt x="649" y="207"/>
                      <a:pt x="649" y="207"/>
                    </a:cubicBezTo>
                    <a:cubicBezTo>
                      <a:pt x="652" y="203"/>
                      <a:pt x="652" y="203"/>
                      <a:pt x="652" y="203"/>
                    </a:cubicBezTo>
                    <a:cubicBezTo>
                      <a:pt x="641" y="178"/>
                      <a:pt x="641" y="178"/>
                      <a:pt x="641" y="178"/>
                    </a:cubicBezTo>
                    <a:cubicBezTo>
                      <a:pt x="591" y="190"/>
                      <a:pt x="591" y="190"/>
                      <a:pt x="591" y="190"/>
                    </a:cubicBezTo>
                    <a:cubicBezTo>
                      <a:pt x="576" y="165"/>
                      <a:pt x="558" y="143"/>
                      <a:pt x="537" y="124"/>
                    </a:cubicBezTo>
                    <a:cubicBezTo>
                      <a:pt x="558" y="78"/>
                      <a:pt x="558" y="78"/>
                      <a:pt x="558" y="78"/>
                    </a:cubicBezTo>
                    <a:cubicBezTo>
                      <a:pt x="525" y="55"/>
                      <a:pt x="525" y="55"/>
                      <a:pt x="525" y="55"/>
                    </a:cubicBezTo>
                    <a:moveTo>
                      <a:pt x="349" y="0"/>
                    </a:moveTo>
                    <a:cubicBezTo>
                      <a:pt x="335" y="49"/>
                      <a:pt x="335" y="49"/>
                      <a:pt x="335" y="49"/>
                    </a:cubicBezTo>
                    <a:cubicBezTo>
                      <a:pt x="306" y="50"/>
                      <a:pt x="278" y="54"/>
                      <a:pt x="251" y="63"/>
                    </a:cubicBezTo>
                    <a:cubicBezTo>
                      <a:pt x="221" y="22"/>
                      <a:pt x="221" y="22"/>
                      <a:pt x="221" y="22"/>
                    </a:cubicBezTo>
                    <a:cubicBezTo>
                      <a:pt x="177" y="42"/>
                      <a:pt x="177" y="42"/>
                      <a:pt x="177" y="42"/>
                    </a:cubicBezTo>
                    <a:cubicBezTo>
                      <a:pt x="189" y="91"/>
                      <a:pt x="189" y="91"/>
                      <a:pt x="189" y="91"/>
                    </a:cubicBezTo>
                    <a:cubicBezTo>
                      <a:pt x="165" y="106"/>
                      <a:pt x="143" y="124"/>
                      <a:pt x="124" y="146"/>
                    </a:cubicBezTo>
                    <a:cubicBezTo>
                      <a:pt x="77" y="125"/>
                      <a:pt x="77" y="125"/>
                      <a:pt x="77" y="125"/>
                    </a:cubicBezTo>
                    <a:cubicBezTo>
                      <a:pt x="49" y="164"/>
                      <a:pt x="49" y="164"/>
                      <a:pt x="49" y="164"/>
                    </a:cubicBezTo>
                    <a:cubicBezTo>
                      <a:pt x="85" y="201"/>
                      <a:pt x="85" y="201"/>
                      <a:pt x="85" y="201"/>
                    </a:cubicBezTo>
                    <a:cubicBezTo>
                      <a:pt x="71" y="226"/>
                      <a:pt x="61" y="253"/>
                      <a:pt x="55" y="281"/>
                    </a:cubicBezTo>
                    <a:cubicBezTo>
                      <a:pt x="4" y="286"/>
                      <a:pt x="4" y="286"/>
                      <a:pt x="4" y="286"/>
                    </a:cubicBezTo>
                    <a:cubicBezTo>
                      <a:pt x="0" y="334"/>
                      <a:pt x="0" y="334"/>
                      <a:pt x="0" y="334"/>
                    </a:cubicBezTo>
                    <a:cubicBezTo>
                      <a:pt x="49" y="348"/>
                      <a:pt x="49" y="348"/>
                      <a:pt x="49" y="348"/>
                    </a:cubicBezTo>
                    <a:cubicBezTo>
                      <a:pt x="49" y="376"/>
                      <a:pt x="54" y="405"/>
                      <a:pt x="63" y="432"/>
                    </a:cubicBezTo>
                    <a:cubicBezTo>
                      <a:pt x="22" y="462"/>
                      <a:pt x="22" y="462"/>
                      <a:pt x="22" y="462"/>
                    </a:cubicBezTo>
                    <a:cubicBezTo>
                      <a:pt x="42" y="506"/>
                      <a:pt x="42" y="506"/>
                      <a:pt x="42" y="506"/>
                    </a:cubicBezTo>
                    <a:cubicBezTo>
                      <a:pt x="91" y="493"/>
                      <a:pt x="91" y="493"/>
                      <a:pt x="91" y="493"/>
                    </a:cubicBezTo>
                    <a:cubicBezTo>
                      <a:pt x="106" y="518"/>
                      <a:pt x="124" y="540"/>
                      <a:pt x="145" y="559"/>
                    </a:cubicBezTo>
                    <a:cubicBezTo>
                      <a:pt x="125" y="605"/>
                      <a:pt x="125" y="605"/>
                      <a:pt x="125" y="605"/>
                    </a:cubicBezTo>
                    <a:cubicBezTo>
                      <a:pt x="164" y="633"/>
                      <a:pt x="164" y="633"/>
                      <a:pt x="164" y="633"/>
                    </a:cubicBezTo>
                    <a:cubicBezTo>
                      <a:pt x="200" y="598"/>
                      <a:pt x="200" y="598"/>
                      <a:pt x="200" y="598"/>
                    </a:cubicBezTo>
                    <a:cubicBezTo>
                      <a:pt x="225" y="612"/>
                      <a:pt x="252" y="622"/>
                      <a:pt x="280" y="628"/>
                    </a:cubicBezTo>
                    <a:cubicBezTo>
                      <a:pt x="284" y="678"/>
                      <a:pt x="284" y="678"/>
                      <a:pt x="284" y="678"/>
                    </a:cubicBezTo>
                    <a:cubicBezTo>
                      <a:pt x="333" y="683"/>
                      <a:pt x="333" y="683"/>
                      <a:pt x="333" y="683"/>
                    </a:cubicBezTo>
                    <a:cubicBezTo>
                      <a:pt x="347" y="634"/>
                      <a:pt x="347" y="634"/>
                      <a:pt x="347" y="634"/>
                    </a:cubicBezTo>
                    <a:cubicBezTo>
                      <a:pt x="376" y="634"/>
                      <a:pt x="404" y="629"/>
                      <a:pt x="431" y="620"/>
                    </a:cubicBezTo>
                    <a:cubicBezTo>
                      <a:pt x="460" y="661"/>
                      <a:pt x="460" y="661"/>
                      <a:pt x="460" y="661"/>
                    </a:cubicBezTo>
                    <a:cubicBezTo>
                      <a:pt x="504" y="641"/>
                      <a:pt x="504" y="641"/>
                      <a:pt x="504" y="641"/>
                    </a:cubicBezTo>
                    <a:cubicBezTo>
                      <a:pt x="493" y="592"/>
                      <a:pt x="493" y="592"/>
                      <a:pt x="493" y="592"/>
                    </a:cubicBezTo>
                    <a:cubicBezTo>
                      <a:pt x="517" y="577"/>
                      <a:pt x="539" y="559"/>
                      <a:pt x="558" y="538"/>
                    </a:cubicBezTo>
                    <a:cubicBezTo>
                      <a:pt x="604" y="559"/>
                      <a:pt x="604" y="559"/>
                      <a:pt x="604" y="559"/>
                    </a:cubicBezTo>
                    <a:cubicBezTo>
                      <a:pt x="632" y="519"/>
                      <a:pt x="632" y="519"/>
                      <a:pt x="632" y="519"/>
                    </a:cubicBezTo>
                    <a:cubicBezTo>
                      <a:pt x="598" y="482"/>
                      <a:pt x="598" y="482"/>
                      <a:pt x="598" y="482"/>
                    </a:cubicBezTo>
                    <a:cubicBezTo>
                      <a:pt x="611" y="457"/>
                      <a:pt x="621" y="431"/>
                      <a:pt x="627" y="403"/>
                    </a:cubicBezTo>
                    <a:cubicBezTo>
                      <a:pt x="678" y="398"/>
                      <a:pt x="678" y="398"/>
                      <a:pt x="678" y="398"/>
                    </a:cubicBezTo>
                    <a:cubicBezTo>
                      <a:pt x="682" y="350"/>
                      <a:pt x="682" y="350"/>
                      <a:pt x="682" y="350"/>
                    </a:cubicBezTo>
                    <a:cubicBezTo>
                      <a:pt x="634" y="335"/>
                      <a:pt x="634" y="335"/>
                      <a:pt x="634" y="335"/>
                    </a:cubicBezTo>
                    <a:cubicBezTo>
                      <a:pt x="633" y="316"/>
                      <a:pt x="631" y="297"/>
                      <a:pt x="627" y="279"/>
                    </a:cubicBezTo>
                    <a:cubicBezTo>
                      <a:pt x="621" y="272"/>
                      <a:pt x="621" y="272"/>
                      <a:pt x="621" y="272"/>
                    </a:cubicBezTo>
                    <a:cubicBezTo>
                      <a:pt x="626" y="293"/>
                      <a:pt x="629" y="315"/>
                      <a:pt x="629" y="337"/>
                    </a:cubicBezTo>
                    <a:cubicBezTo>
                      <a:pt x="629" y="339"/>
                      <a:pt x="629" y="339"/>
                      <a:pt x="629" y="339"/>
                    </a:cubicBezTo>
                    <a:cubicBezTo>
                      <a:pt x="677" y="353"/>
                      <a:pt x="677" y="353"/>
                      <a:pt x="677" y="353"/>
                    </a:cubicBezTo>
                    <a:cubicBezTo>
                      <a:pt x="673" y="394"/>
                      <a:pt x="673" y="394"/>
                      <a:pt x="673" y="394"/>
                    </a:cubicBezTo>
                    <a:cubicBezTo>
                      <a:pt x="623" y="398"/>
                      <a:pt x="623" y="398"/>
                      <a:pt x="623" y="398"/>
                    </a:cubicBezTo>
                    <a:cubicBezTo>
                      <a:pt x="623" y="400"/>
                      <a:pt x="623" y="400"/>
                      <a:pt x="623" y="400"/>
                    </a:cubicBezTo>
                    <a:cubicBezTo>
                      <a:pt x="617" y="429"/>
                      <a:pt x="607" y="456"/>
                      <a:pt x="593" y="482"/>
                    </a:cubicBezTo>
                    <a:cubicBezTo>
                      <a:pt x="592" y="483"/>
                      <a:pt x="592" y="483"/>
                      <a:pt x="592" y="483"/>
                    </a:cubicBezTo>
                    <a:cubicBezTo>
                      <a:pt x="626" y="520"/>
                      <a:pt x="626" y="520"/>
                      <a:pt x="626" y="520"/>
                    </a:cubicBezTo>
                    <a:cubicBezTo>
                      <a:pt x="603" y="553"/>
                      <a:pt x="603" y="553"/>
                      <a:pt x="603" y="553"/>
                    </a:cubicBezTo>
                    <a:cubicBezTo>
                      <a:pt x="557" y="532"/>
                      <a:pt x="557" y="532"/>
                      <a:pt x="557" y="532"/>
                    </a:cubicBezTo>
                    <a:cubicBezTo>
                      <a:pt x="556" y="533"/>
                      <a:pt x="556" y="533"/>
                      <a:pt x="556" y="533"/>
                    </a:cubicBezTo>
                    <a:cubicBezTo>
                      <a:pt x="537" y="555"/>
                      <a:pt x="514" y="574"/>
                      <a:pt x="489" y="589"/>
                    </a:cubicBezTo>
                    <a:cubicBezTo>
                      <a:pt x="487" y="590"/>
                      <a:pt x="487" y="590"/>
                      <a:pt x="487" y="590"/>
                    </a:cubicBezTo>
                    <a:cubicBezTo>
                      <a:pt x="499" y="639"/>
                      <a:pt x="499" y="639"/>
                      <a:pt x="499" y="639"/>
                    </a:cubicBezTo>
                    <a:cubicBezTo>
                      <a:pt x="462" y="656"/>
                      <a:pt x="462" y="656"/>
                      <a:pt x="462" y="656"/>
                    </a:cubicBezTo>
                    <a:cubicBezTo>
                      <a:pt x="433" y="614"/>
                      <a:pt x="433" y="614"/>
                      <a:pt x="433" y="614"/>
                    </a:cubicBezTo>
                    <a:cubicBezTo>
                      <a:pt x="431" y="615"/>
                      <a:pt x="431" y="615"/>
                      <a:pt x="431" y="615"/>
                    </a:cubicBezTo>
                    <a:cubicBezTo>
                      <a:pt x="404" y="624"/>
                      <a:pt x="375" y="629"/>
                      <a:pt x="345" y="629"/>
                    </a:cubicBezTo>
                    <a:cubicBezTo>
                      <a:pt x="344" y="629"/>
                      <a:pt x="344" y="629"/>
                      <a:pt x="344" y="629"/>
                    </a:cubicBezTo>
                    <a:cubicBezTo>
                      <a:pt x="329" y="678"/>
                      <a:pt x="329" y="678"/>
                      <a:pt x="329" y="678"/>
                    </a:cubicBezTo>
                    <a:cubicBezTo>
                      <a:pt x="289" y="674"/>
                      <a:pt x="289" y="674"/>
                      <a:pt x="289" y="674"/>
                    </a:cubicBezTo>
                    <a:cubicBezTo>
                      <a:pt x="284" y="624"/>
                      <a:pt x="284" y="624"/>
                      <a:pt x="284" y="624"/>
                    </a:cubicBezTo>
                    <a:cubicBezTo>
                      <a:pt x="283" y="623"/>
                      <a:pt x="283" y="623"/>
                      <a:pt x="283" y="623"/>
                    </a:cubicBezTo>
                    <a:cubicBezTo>
                      <a:pt x="254" y="618"/>
                      <a:pt x="227" y="607"/>
                      <a:pt x="201" y="593"/>
                    </a:cubicBezTo>
                    <a:cubicBezTo>
                      <a:pt x="199" y="592"/>
                      <a:pt x="199" y="592"/>
                      <a:pt x="199" y="592"/>
                    </a:cubicBezTo>
                    <a:cubicBezTo>
                      <a:pt x="163" y="627"/>
                      <a:pt x="163" y="627"/>
                      <a:pt x="163" y="627"/>
                    </a:cubicBezTo>
                    <a:cubicBezTo>
                      <a:pt x="130" y="604"/>
                      <a:pt x="130" y="604"/>
                      <a:pt x="130" y="604"/>
                    </a:cubicBezTo>
                    <a:cubicBezTo>
                      <a:pt x="151" y="558"/>
                      <a:pt x="151" y="558"/>
                      <a:pt x="151" y="558"/>
                    </a:cubicBezTo>
                    <a:cubicBezTo>
                      <a:pt x="150" y="557"/>
                      <a:pt x="150" y="557"/>
                      <a:pt x="150" y="557"/>
                    </a:cubicBezTo>
                    <a:cubicBezTo>
                      <a:pt x="128" y="537"/>
                      <a:pt x="109" y="515"/>
                      <a:pt x="94" y="489"/>
                    </a:cubicBezTo>
                    <a:cubicBezTo>
                      <a:pt x="93" y="488"/>
                      <a:pt x="93" y="488"/>
                      <a:pt x="93" y="488"/>
                    </a:cubicBezTo>
                    <a:cubicBezTo>
                      <a:pt x="44" y="500"/>
                      <a:pt x="44" y="500"/>
                      <a:pt x="44" y="500"/>
                    </a:cubicBezTo>
                    <a:cubicBezTo>
                      <a:pt x="27" y="463"/>
                      <a:pt x="27" y="463"/>
                      <a:pt x="27" y="463"/>
                    </a:cubicBezTo>
                    <a:cubicBezTo>
                      <a:pt x="68" y="434"/>
                      <a:pt x="68" y="434"/>
                      <a:pt x="68" y="434"/>
                    </a:cubicBezTo>
                    <a:cubicBezTo>
                      <a:pt x="68" y="432"/>
                      <a:pt x="68" y="432"/>
                      <a:pt x="68" y="432"/>
                    </a:cubicBezTo>
                    <a:cubicBezTo>
                      <a:pt x="58" y="404"/>
                      <a:pt x="54" y="375"/>
                      <a:pt x="53" y="346"/>
                    </a:cubicBezTo>
                    <a:cubicBezTo>
                      <a:pt x="53" y="344"/>
                      <a:pt x="53" y="344"/>
                      <a:pt x="53" y="344"/>
                    </a:cubicBezTo>
                    <a:cubicBezTo>
                      <a:pt x="5" y="331"/>
                      <a:pt x="5" y="331"/>
                      <a:pt x="5" y="331"/>
                    </a:cubicBezTo>
                    <a:cubicBezTo>
                      <a:pt x="9" y="290"/>
                      <a:pt x="9" y="290"/>
                      <a:pt x="9" y="290"/>
                    </a:cubicBezTo>
                    <a:cubicBezTo>
                      <a:pt x="59" y="285"/>
                      <a:pt x="59" y="285"/>
                      <a:pt x="59" y="285"/>
                    </a:cubicBezTo>
                    <a:cubicBezTo>
                      <a:pt x="59" y="283"/>
                      <a:pt x="59" y="283"/>
                      <a:pt x="59" y="283"/>
                    </a:cubicBezTo>
                    <a:cubicBezTo>
                      <a:pt x="65" y="255"/>
                      <a:pt x="75" y="227"/>
                      <a:pt x="89" y="202"/>
                    </a:cubicBezTo>
                    <a:cubicBezTo>
                      <a:pt x="90" y="200"/>
                      <a:pt x="90" y="200"/>
                      <a:pt x="90" y="200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79" y="131"/>
                      <a:pt x="79" y="131"/>
                      <a:pt x="79" y="131"/>
                    </a:cubicBezTo>
                    <a:cubicBezTo>
                      <a:pt x="125" y="151"/>
                      <a:pt x="125" y="151"/>
                      <a:pt x="125" y="151"/>
                    </a:cubicBezTo>
                    <a:cubicBezTo>
                      <a:pt x="126" y="150"/>
                      <a:pt x="126" y="150"/>
                      <a:pt x="126" y="150"/>
                    </a:cubicBezTo>
                    <a:cubicBezTo>
                      <a:pt x="145" y="128"/>
                      <a:pt x="168" y="110"/>
                      <a:pt x="193" y="94"/>
                    </a:cubicBezTo>
                    <a:cubicBezTo>
                      <a:pt x="195" y="94"/>
                      <a:pt x="195" y="94"/>
                      <a:pt x="195" y="94"/>
                    </a:cubicBezTo>
                    <a:cubicBezTo>
                      <a:pt x="182" y="45"/>
                      <a:pt x="182" y="45"/>
                      <a:pt x="182" y="45"/>
                    </a:cubicBezTo>
                    <a:cubicBezTo>
                      <a:pt x="219" y="28"/>
                      <a:pt x="219" y="28"/>
                      <a:pt x="219" y="28"/>
                    </a:cubicBezTo>
                    <a:cubicBezTo>
                      <a:pt x="249" y="69"/>
                      <a:pt x="249" y="69"/>
                      <a:pt x="249" y="69"/>
                    </a:cubicBezTo>
                    <a:cubicBezTo>
                      <a:pt x="251" y="68"/>
                      <a:pt x="251" y="68"/>
                      <a:pt x="251" y="68"/>
                    </a:cubicBezTo>
                    <a:cubicBezTo>
                      <a:pt x="278" y="59"/>
                      <a:pt x="307" y="54"/>
                      <a:pt x="337" y="54"/>
                    </a:cubicBezTo>
                    <a:cubicBezTo>
                      <a:pt x="338" y="54"/>
                      <a:pt x="338" y="54"/>
                      <a:pt x="338" y="54"/>
                    </a:cubicBezTo>
                    <a:cubicBezTo>
                      <a:pt x="352" y="5"/>
                      <a:pt x="352" y="5"/>
                      <a:pt x="352" y="5"/>
                    </a:cubicBezTo>
                    <a:cubicBezTo>
                      <a:pt x="392" y="9"/>
                      <a:pt x="392" y="9"/>
                      <a:pt x="392" y="9"/>
                    </a:cubicBezTo>
                    <a:cubicBezTo>
                      <a:pt x="398" y="59"/>
                      <a:pt x="398" y="59"/>
                      <a:pt x="398" y="59"/>
                    </a:cubicBezTo>
                    <a:cubicBezTo>
                      <a:pt x="399" y="60"/>
                      <a:pt x="399" y="60"/>
                      <a:pt x="399" y="60"/>
                    </a:cubicBezTo>
                    <a:cubicBezTo>
                      <a:pt x="428" y="65"/>
                      <a:pt x="456" y="76"/>
                      <a:pt x="481" y="90"/>
                    </a:cubicBezTo>
                    <a:cubicBezTo>
                      <a:pt x="483" y="91"/>
                      <a:pt x="483" y="91"/>
                      <a:pt x="483" y="91"/>
                    </a:cubicBezTo>
                    <a:cubicBezTo>
                      <a:pt x="512" y="63"/>
                      <a:pt x="512" y="63"/>
                      <a:pt x="512" y="63"/>
                    </a:cubicBezTo>
                    <a:cubicBezTo>
                      <a:pt x="509" y="60"/>
                      <a:pt x="509" y="60"/>
                      <a:pt x="509" y="60"/>
                    </a:cubicBezTo>
                    <a:cubicBezTo>
                      <a:pt x="482" y="85"/>
                      <a:pt x="482" y="85"/>
                      <a:pt x="482" y="85"/>
                    </a:cubicBezTo>
                    <a:cubicBezTo>
                      <a:pt x="457" y="71"/>
                      <a:pt x="430" y="61"/>
                      <a:pt x="402" y="55"/>
                    </a:cubicBezTo>
                    <a:cubicBezTo>
                      <a:pt x="397" y="5"/>
                      <a:pt x="397" y="5"/>
                      <a:pt x="397" y="5"/>
                    </a:cubicBezTo>
                    <a:cubicBezTo>
                      <a:pt x="349" y="0"/>
                      <a:pt x="349" y="0"/>
                      <a:pt x="34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197">
                <a:extLst>
                  <a:ext uri="{FF2B5EF4-FFF2-40B4-BE49-F238E27FC236}">
                    <a16:creationId xmlns:a16="http://schemas.microsoft.com/office/drawing/2014/main" id="{B264CE7F-A00D-4ECA-B3F9-F2788B8675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5070" y="5139842"/>
                <a:ext cx="268653" cy="425201"/>
              </a:xfrm>
              <a:custGeom>
                <a:avLst/>
                <a:gdLst>
                  <a:gd name="T0" fmla="*/ 135 w 144"/>
                  <a:gd name="T1" fmla="*/ 152 h 228"/>
                  <a:gd name="T2" fmla="*/ 132 w 144"/>
                  <a:gd name="T3" fmla="*/ 156 h 228"/>
                  <a:gd name="T4" fmla="*/ 138 w 144"/>
                  <a:gd name="T5" fmla="*/ 170 h 228"/>
                  <a:gd name="T6" fmla="*/ 107 w 144"/>
                  <a:gd name="T7" fmla="*/ 191 h 228"/>
                  <a:gd name="T8" fmla="*/ 99 w 144"/>
                  <a:gd name="T9" fmla="*/ 203 h 228"/>
                  <a:gd name="T10" fmla="*/ 104 w 144"/>
                  <a:gd name="T11" fmla="*/ 221 h 228"/>
                  <a:gd name="T12" fmla="*/ 110 w 144"/>
                  <a:gd name="T13" fmla="*/ 228 h 228"/>
                  <a:gd name="T14" fmla="*/ 102 w 144"/>
                  <a:gd name="T15" fmla="*/ 200 h 228"/>
                  <a:gd name="T16" fmla="*/ 144 w 144"/>
                  <a:gd name="T17" fmla="*/ 171 h 228"/>
                  <a:gd name="T18" fmla="*/ 135 w 144"/>
                  <a:gd name="T19" fmla="*/ 152 h 228"/>
                  <a:gd name="T20" fmla="*/ 3 w 144"/>
                  <a:gd name="T21" fmla="*/ 0 h 228"/>
                  <a:gd name="T22" fmla="*/ 0 w 144"/>
                  <a:gd name="T23" fmla="*/ 2 h 228"/>
                  <a:gd name="T24" fmla="*/ 1 w 144"/>
                  <a:gd name="T25" fmla="*/ 4 h 228"/>
                  <a:gd name="T26" fmla="*/ 8 w 144"/>
                  <a:gd name="T27" fmla="*/ 4 h 228"/>
                  <a:gd name="T28" fmla="*/ 3 w 144"/>
                  <a:gd name="T29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4" h="228">
                    <a:moveTo>
                      <a:pt x="135" y="152"/>
                    </a:moveTo>
                    <a:cubicBezTo>
                      <a:pt x="132" y="156"/>
                      <a:pt x="132" y="156"/>
                      <a:pt x="132" y="156"/>
                    </a:cubicBezTo>
                    <a:cubicBezTo>
                      <a:pt x="138" y="170"/>
                      <a:pt x="138" y="170"/>
                      <a:pt x="138" y="170"/>
                    </a:cubicBezTo>
                    <a:cubicBezTo>
                      <a:pt x="107" y="191"/>
                      <a:pt x="107" y="191"/>
                      <a:pt x="107" y="191"/>
                    </a:cubicBezTo>
                    <a:cubicBezTo>
                      <a:pt x="99" y="203"/>
                      <a:pt x="99" y="203"/>
                      <a:pt x="99" y="203"/>
                    </a:cubicBezTo>
                    <a:cubicBezTo>
                      <a:pt x="100" y="209"/>
                      <a:pt x="102" y="215"/>
                      <a:pt x="104" y="221"/>
                    </a:cubicBezTo>
                    <a:cubicBezTo>
                      <a:pt x="110" y="228"/>
                      <a:pt x="110" y="228"/>
                      <a:pt x="110" y="228"/>
                    </a:cubicBezTo>
                    <a:cubicBezTo>
                      <a:pt x="108" y="219"/>
                      <a:pt x="105" y="209"/>
                      <a:pt x="102" y="200"/>
                    </a:cubicBezTo>
                    <a:cubicBezTo>
                      <a:pt x="144" y="171"/>
                      <a:pt x="144" y="171"/>
                      <a:pt x="144" y="171"/>
                    </a:cubicBezTo>
                    <a:cubicBezTo>
                      <a:pt x="135" y="152"/>
                      <a:pt x="135" y="152"/>
                      <a:pt x="135" y="152"/>
                    </a:cubicBezTo>
                    <a:moveTo>
                      <a:pt x="3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198">
                <a:extLst>
                  <a:ext uri="{FF2B5EF4-FFF2-40B4-BE49-F238E27FC236}">
                    <a16:creationId xmlns:a16="http://schemas.microsoft.com/office/drawing/2014/main" id="{3F89A4F6-5025-4A31-B37F-5E2586475A24}"/>
                  </a:ext>
                </a:extLst>
              </p:cNvPr>
              <p:cNvSpPr/>
              <p:nvPr/>
            </p:nvSpPr>
            <p:spPr bwMode="auto">
              <a:xfrm>
                <a:off x="699921" y="5146912"/>
                <a:ext cx="19189" cy="15150"/>
              </a:xfrm>
              <a:custGeom>
                <a:avLst/>
                <a:gdLst>
                  <a:gd name="T0" fmla="*/ 17 w 19"/>
                  <a:gd name="T1" fmla="*/ 0 h 15"/>
                  <a:gd name="T2" fmla="*/ 10 w 19"/>
                  <a:gd name="T3" fmla="*/ 0 h 15"/>
                  <a:gd name="T4" fmla="*/ 0 w 19"/>
                  <a:gd name="T5" fmla="*/ 9 h 15"/>
                  <a:gd name="T6" fmla="*/ 6 w 19"/>
                  <a:gd name="T7" fmla="*/ 15 h 15"/>
                  <a:gd name="T8" fmla="*/ 19 w 19"/>
                  <a:gd name="T9" fmla="*/ 4 h 15"/>
                  <a:gd name="T10" fmla="*/ 17 w 19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5">
                    <a:moveTo>
                      <a:pt x="17" y="0"/>
                    </a:moveTo>
                    <a:lnTo>
                      <a:pt x="10" y="0"/>
                    </a:lnTo>
                    <a:lnTo>
                      <a:pt x="0" y="9"/>
                    </a:lnTo>
                    <a:lnTo>
                      <a:pt x="6" y="15"/>
                    </a:lnTo>
                    <a:lnTo>
                      <a:pt x="19" y="4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199">
                <a:extLst>
                  <a:ext uri="{FF2B5EF4-FFF2-40B4-BE49-F238E27FC236}">
                    <a16:creationId xmlns:a16="http://schemas.microsoft.com/office/drawing/2014/main" id="{47D3ECCE-D897-43C4-8D2E-7BBCF7A8D130}"/>
                  </a:ext>
                </a:extLst>
              </p:cNvPr>
              <p:cNvSpPr/>
              <p:nvPr/>
            </p:nvSpPr>
            <p:spPr bwMode="auto">
              <a:xfrm>
                <a:off x="699921" y="5146912"/>
                <a:ext cx="19189" cy="15150"/>
              </a:xfrm>
              <a:custGeom>
                <a:avLst/>
                <a:gdLst>
                  <a:gd name="T0" fmla="*/ 17 w 19"/>
                  <a:gd name="T1" fmla="*/ 0 h 15"/>
                  <a:gd name="T2" fmla="*/ 10 w 19"/>
                  <a:gd name="T3" fmla="*/ 0 h 15"/>
                  <a:gd name="T4" fmla="*/ 0 w 19"/>
                  <a:gd name="T5" fmla="*/ 9 h 15"/>
                  <a:gd name="T6" fmla="*/ 6 w 19"/>
                  <a:gd name="T7" fmla="*/ 15 h 15"/>
                  <a:gd name="T8" fmla="*/ 19 w 19"/>
                  <a:gd name="T9" fmla="*/ 4 h 15"/>
                  <a:gd name="T10" fmla="*/ 17 w 19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5">
                    <a:moveTo>
                      <a:pt x="17" y="0"/>
                    </a:moveTo>
                    <a:lnTo>
                      <a:pt x="10" y="0"/>
                    </a:lnTo>
                    <a:lnTo>
                      <a:pt x="0" y="9"/>
                    </a:lnTo>
                    <a:lnTo>
                      <a:pt x="6" y="15"/>
                    </a:lnTo>
                    <a:lnTo>
                      <a:pt x="19" y="4"/>
                    </a:lnTo>
                    <a:lnTo>
                      <a:pt x="17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00">
                <a:extLst>
                  <a:ext uri="{FF2B5EF4-FFF2-40B4-BE49-F238E27FC236}">
                    <a16:creationId xmlns:a16="http://schemas.microsoft.com/office/drawing/2014/main" id="{FBE4A985-A43A-4BF2-9BCF-24F62F049C39}"/>
                  </a:ext>
                </a:extLst>
              </p:cNvPr>
              <p:cNvSpPr/>
              <p:nvPr/>
            </p:nvSpPr>
            <p:spPr bwMode="auto">
              <a:xfrm>
                <a:off x="710021" y="5137822"/>
                <a:ext cx="11110" cy="9090"/>
              </a:xfrm>
              <a:custGeom>
                <a:avLst/>
                <a:gdLst>
                  <a:gd name="T0" fmla="*/ 5 w 6"/>
                  <a:gd name="T1" fmla="*/ 0 h 5"/>
                  <a:gd name="T2" fmla="*/ 0 w 6"/>
                  <a:gd name="T3" fmla="*/ 5 h 5"/>
                  <a:gd name="T4" fmla="*/ 4 w 6"/>
                  <a:gd name="T5" fmla="*/ 5 h 5"/>
                  <a:gd name="T6" fmla="*/ 3 w 6"/>
                  <a:gd name="T7" fmla="*/ 3 h 5"/>
                  <a:gd name="T8" fmla="*/ 6 w 6"/>
                  <a:gd name="T9" fmla="*/ 1 h 5"/>
                  <a:gd name="T10" fmla="*/ 5 w 6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">
                    <a:moveTo>
                      <a:pt x="5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5" y="2"/>
                      <a:pt x="6" y="1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01">
                <a:extLst>
                  <a:ext uri="{FF2B5EF4-FFF2-40B4-BE49-F238E27FC236}">
                    <a16:creationId xmlns:a16="http://schemas.microsoft.com/office/drawing/2014/main" id="{A98BF855-D17E-459A-A9E0-AB5A9211E5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5939" y="5219629"/>
                <a:ext cx="952406" cy="923119"/>
              </a:xfrm>
              <a:custGeom>
                <a:avLst/>
                <a:gdLst>
                  <a:gd name="T0" fmla="*/ 259 w 511"/>
                  <a:gd name="T1" fmla="*/ 490 h 495"/>
                  <a:gd name="T2" fmla="*/ 236 w 511"/>
                  <a:gd name="T3" fmla="*/ 489 h 495"/>
                  <a:gd name="T4" fmla="*/ 18 w 511"/>
                  <a:gd name="T5" fmla="*/ 225 h 495"/>
                  <a:gd name="T6" fmla="*/ 259 w 511"/>
                  <a:gd name="T7" fmla="*/ 5 h 495"/>
                  <a:gd name="T8" fmla="*/ 282 w 511"/>
                  <a:gd name="T9" fmla="*/ 6 h 495"/>
                  <a:gd name="T10" fmla="*/ 446 w 511"/>
                  <a:gd name="T11" fmla="*/ 93 h 495"/>
                  <a:gd name="T12" fmla="*/ 500 w 511"/>
                  <a:gd name="T13" fmla="*/ 270 h 495"/>
                  <a:gd name="T14" fmla="*/ 259 w 511"/>
                  <a:gd name="T15" fmla="*/ 490 h 495"/>
                  <a:gd name="T16" fmla="*/ 259 w 511"/>
                  <a:gd name="T17" fmla="*/ 0 h 495"/>
                  <a:gd name="T18" fmla="*/ 93 w 511"/>
                  <a:gd name="T19" fmla="*/ 64 h 495"/>
                  <a:gd name="T20" fmla="*/ 13 w 511"/>
                  <a:gd name="T21" fmla="*/ 224 h 495"/>
                  <a:gd name="T22" fmla="*/ 236 w 511"/>
                  <a:gd name="T23" fmla="*/ 494 h 495"/>
                  <a:gd name="T24" fmla="*/ 259 w 511"/>
                  <a:gd name="T25" fmla="*/ 495 h 495"/>
                  <a:gd name="T26" fmla="*/ 425 w 511"/>
                  <a:gd name="T27" fmla="*/ 431 h 495"/>
                  <a:gd name="T28" fmla="*/ 505 w 511"/>
                  <a:gd name="T29" fmla="*/ 271 h 495"/>
                  <a:gd name="T30" fmla="*/ 449 w 511"/>
                  <a:gd name="T31" fmla="*/ 90 h 495"/>
                  <a:gd name="T32" fmla="*/ 282 w 511"/>
                  <a:gd name="T33" fmla="*/ 2 h 495"/>
                  <a:gd name="T34" fmla="*/ 259 w 511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1" h="495">
                    <a:moveTo>
                      <a:pt x="259" y="490"/>
                    </a:moveTo>
                    <a:cubicBezTo>
                      <a:pt x="252" y="490"/>
                      <a:pt x="244" y="490"/>
                      <a:pt x="236" y="489"/>
                    </a:cubicBezTo>
                    <a:cubicBezTo>
                      <a:pt x="103" y="476"/>
                      <a:pt x="5" y="358"/>
                      <a:pt x="18" y="225"/>
                    </a:cubicBezTo>
                    <a:cubicBezTo>
                      <a:pt x="30" y="100"/>
                      <a:pt x="133" y="5"/>
                      <a:pt x="259" y="5"/>
                    </a:cubicBezTo>
                    <a:cubicBezTo>
                      <a:pt x="266" y="5"/>
                      <a:pt x="274" y="5"/>
                      <a:pt x="282" y="6"/>
                    </a:cubicBezTo>
                    <a:cubicBezTo>
                      <a:pt x="346" y="12"/>
                      <a:pt x="405" y="43"/>
                      <a:pt x="446" y="93"/>
                    </a:cubicBezTo>
                    <a:cubicBezTo>
                      <a:pt x="487" y="143"/>
                      <a:pt x="507" y="206"/>
                      <a:pt x="500" y="270"/>
                    </a:cubicBezTo>
                    <a:cubicBezTo>
                      <a:pt x="489" y="396"/>
                      <a:pt x="385" y="490"/>
                      <a:pt x="259" y="490"/>
                    </a:cubicBezTo>
                    <a:moveTo>
                      <a:pt x="259" y="0"/>
                    </a:moveTo>
                    <a:cubicBezTo>
                      <a:pt x="198" y="0"/>
                      <a:pt x="139" y="23"/>
                      <a:pt x="93" y="64"/>
                    </a:cubicBezTo>
                    <a:cubicBezTo>
                      <a:pt x="47" y="106"/>
                      <a:pt x="19" y="163"/>
                      <a:pt x="13" y="224"/>
                    </a:cubicBezTo>
                    <a:cubicBezTo>
                      <a:pt x="0" y="360"/>
                      <a:pt x="100" y="481"/>
                      <a:pt x="236" y="494"/>
                    </a:cubicBezTo>
                    <a:cubicBezTo>
                      <a:pt x="244" y="494"/>
                      <a:pt x="252" y="495"/>
                      <a:pt x="259" y="495"/>
                    </a:cubicBezTo>
                    <a:cubicBezTo>
                      <a:pt x="321" y="495"/>
                      <a:pt x="379" y="472"/>
                      <a:pt x="425" y="431"/>
                    </a:cubicBezTo>
                    <a:cubicBezTo>
                      <a:pt x="471" y="389"/>
                      <a:pt x="499" y="332"/>
                      <a:pt x="505" y="271"/>
                    </a:cubicBezTo>
                    <a:cubicBezTo>
                      <a:pt x="511" y="205"/>
                      <a:pt x="492" y="141"/>
                      <a:pt x="449" y="90"/>
                    </a:cubicBezTo>
                    <a:cubicBezTo>
                      <a:pt x="407" y="39"/>
                      <a:pt x="348" y="8"/>
                      <a:pt x="282" y="2"/>
                    </a:cubicBezTo>
                    <a:cubicBezTo>
                      <a:pt x="274" y="1"/>
                      <a:pt x="267" y="0"/>
                      <a:pt x="2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202">
                <a:extLst>
                  <a:ext uri="{FF2B5EF4-FFF2-40B4-BE49-F238E27FC236}">
                    <a16:creationId xmlns:a16="http://schemas.microsoft.com/office/drawing/2014/main" id="{0751D373-29C8-47EE-87CB-37D6EBD5F4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305" y="5422636"/>
                <a:ext cx="511047" cy="508017"/>
              </a:xfrm>
              <a:custGeom>
                <a:avLst/>
                <a:gdLst>
                  <a:gd name="T0" fmla="*/ 52 w 274"/>
                  <a:gd name="T1" fmla="*/ 145 h 272"/>
                  <a:gd name="T2" fmla="*/ 137 w 274"/>
                  <a:gd name="T3" fmla="*/ 51 h 272"/>
                  <a:gd name="T4" fmla="*/ 146 w 274"/>
                  <a:gd name="T5" fmla="*/ 221 h 272"/>
                  <a:gd name="T6" fmla="*/ 128 w 274"/>
                  <a:gd name="T7" fmla="*/ 0 h 272"/>
                  <a:gd name="T8" fmla="*/ 114 w 274"/>
                  <a:gd name="T9" fmla="*/ 20 h 272"/>
                  <a:gd name="T10" fmla="*/ 82 w 274"/>
                  <a:gd name="T11" fmla="*/ 11 h 272"/>
                  <a:gd name="T12" fmla="*/ 76 w 274"/>
                  <a:gd name="T13" fmla="*/ 35 h 272"/>
                  <a:gd name="T14" fmla="*/ 42 w 274"/>
                  <a:gd name="T15" fmla="*/ 37 h 272"/>
                  <a:gd name="T16" fmla="*/ 45 w 274"/>
                  <a:gd name="T17" fmla="*/ 62 h 272"/>
                  <a:gd name="T18" fmla="*/ 14 w 274"/>
                  <a:gd name="T19" fmla="*/ 76 h 272"/>
                  <a:gd name="T20" fmla="*/ 25 w 274"/>
                  <a:gd name="T21" fmla="*/ 98 h 272"/>
                  <a:gd name="T22" fmla="*/ 1 w 274"/>
                  <a:gd name="T23" fmla="*/ 121 h 272"/>
                  <a:gd name="T24" fmla="*/ 19 w 274"/>
                  <a:gd name="T25" fmla="*/ 138 h 272"/>
                  <a:gd name="T26" fmla="*/ 21 w 274"/>
                  <a:gd name="T27" fmla="*/ 160 h 272"/>
                  <a:gd name="T28" fmla="*/ 8 w 274"/>
                  <a:gd name="T29" fmla="*/ 180 h 272"/>
                  <a:gd name="T30" fmla="*/ 36 w 274"/>
                  <a:gd name="T31" fmla="*/ 198 h 272"/>
                  <a:gd name="T32" fmla="*/ 30 w 274"/>
                  <a:gd name="T33" fmla="*/ 221 h 272"/>
                  <a:gd name="T34" fmla="*/ 64 w 274"/>
                  <a:gd name="T35" fmla="*/ 228 h 272"/>
                  <a:gd name="T36" fmla="*/ 66 w 274"/>
                  <a:gd name="T37" fmla="*/ 253 h 272"/>
                  <a:gd name="T38" fmla="*/ 100 w 274"/>
                  <a:gd name="T39" fmla="*/ 248 h 272"/>
                  <a:gd name="T40" fmla="*/ 110 w 274"/>
                  <a:gd name="T41" fmla="*/ 270 h 272"/>
                  <a:gd name="T42" fmla="*/ 137 w 274"/>
                  <a:gd name="T43" fmla="*/ 254 h 272"/>
                  <a:gd name="T44" fmla="*/ 146 w 274"/>
                  <a:gd name="T45" fmla="*/ 272 h 272"/>
                  <a:gd name="T46" fmla="*/ 160 w 274"/>
                  <a:gd name="T47" fmla="*/ 252 h 272"/>
                  <a:gd name="T48" fmla="*/ 192 w 274"/>
                  <a:gd name="T49" fmla="*/ 261 h 272"/>
                  <a:gd name="T50" fmla="*/ 198 w 274"/>
                  <a:gd name="T51" fmla="*/ 237 h 272"/>
                  <a:gd name="T52" fmla="*/ 232 w 274"/>
                  <a:gd name="T53" fmla="*/ 234 h 272"/>
                  <a:gd name="T54" fmla="*/ 229 w 274"/>
                  <a:gd name="T55" fmla="*/ 210 h 272"/>
                  <a:gd name="T56" fmla="*/ 260 w 274"/>
                  <a:gd name="T57" fmla="*/ 196 h 272"/>
                  <a:gd name="T58" fmla="*/ 249 w 274"/>
                  <a:gd name="T59" fmla="*/ 174 h 272"/>
                  <a:gd name="T60" fmla="*/ 273 w 274"/>
                  <a:gd name="T61" fmla="*/ 150 h 272"/>
                  <a:gd name="T62" fmla="*/ 255 w 274"/>
                  <a:gd name="T63" fmla="*/ 134 h 272"/>
                  <a:gd name="T64" fmla="*/ 253 w 274"/>
                  <a:gd name="T65" fmla="*/ 112 h 272"/>
                  <a:gd name="T66" fmla="*/ 266 w 274"/>
                  <a:gd name="T67" fmla="*/ 92 h 272"/>
                  <a:gd name="T68" fmla="*/ 238 w 274"/>
                  <a:gd name="T69" fmla="*/ 74 h 272"/>
                  <a:gd name="T70" fmla="*/ 244 w 274"/>
                  <a:gd name="T71" fmla="*/ 50 h 272"/>
                  <a:gd name="T72" fmla="*/ 210 w 274"/>
                  <a:gd name="T73" fmla="*/ 44 h 272"/>
                  <a:gd name="T74" fmla="*/ 208 w 274"/>
                  <a:gd name="T75" fmla="*/ 19 h 272"/>
                  <a:gd name="T76" fmla="*/ 174 w 274"/>
                  <a:gd name="T77" fmla="*/ 24 h 272"/>
                  <a:gd name="T78" fmla="*/ 164 w 274"/>
                  <a:gd name="T79" fmla="*/ 2 h 272"/>
                  <a:gd name="T80" fmla="*/ 137 w 274"/>
                  <a:gd name="T81" fmla="*/ 18 h 272"/>
                  <a:gd name="T82" fmla="*/ 128 w 274"/>
                  <a:gd name="T83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4" h="272">
                    <a:moveTo>
                      <a:pt x="137" y="221"/>
                    </a:moveTo>
                    <a:cubicBezTo>
                      <a:pt x="94" y="221"/>
                      <a:pt x="57" y="189"/>
                      <a:pt x="52" y="145"/>
                    </a:cubicBezTo>
                    <a:cubicBezTo>
                      <a:pt x="47" y="99"/>
                      <a:pt x="81" y="56"/>
                      <a:pt x="128" y="51"/>
                    </a:cubicBezTo>
                    <a:cubicBezTo>
                      <a:pt x="131" y="51"/>
                      <a:pt x="134" y="51"/>
                      <a:pt x="137" y="51"/>
                    </a:cubicBezTo>
                    <a:cubicBezTo>
                      <a:pt x="180" y="51"/>
                      <a:pt x="217" y="83"/>
                      <a:pt x="222" y="127"/>
                    </a:cubicBezTo>
                    <a:cubicBezTo>
                      <a:pt x="227" y="173"/>
                      <a:pt x="193" y="215"/>
                      <a:pt x="146" y="221"/>
                    </a:cubicBezTo>
                    <a:cubicBezTo>
                      <a:pt x="143" y="221"/>
                      <a:pt x="140" y="221"/>
                      <a:pt x="137" y="221"/>
                    </a:cubicBezTo>
                    <a:moveTo>
                      <a:pt x="128" y="0"/>
                    </a:moveTo>
                    <a:cubicBezTo>
                      <a:pt x="116" y="1"/>
                      <a:pt x="116" y="1"/>
                      <a:pt x="116" y="1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07" y="22"/>
                      <a:pt x="100" y="24"/>
                      <a:pt x="94" y="26"/>
                    </a:cubicBezTo>
                    <a:cubicBezTo>
                      <a:pt x="82" y="11"/>
                      <a:pt x="82" y="11"/>
                      <a:pt x="82" y="11"/>
                    </a:cubicBezTo>
                    <a:cubicBezTo>
                      <a:pt x="71" y="16"/>
                      <a:pt x="71" y="16"/>
                      <a:pt x="71" y="16"/>
                    </a:cubicBezTo>
                    <a:cubicBezTo>
                      <a:pt x="76" y="35"/>
                      <a:pt x="76" y="35"/>
                      <a:pt x="76" y="35"/>
                    </a:cubicBezTo>
                    <a:cubicBezTo>
                      <a:pt x="70" y="39"/>
                      <a:pt x="64" y="43"/>
                      <a:pt x="59" y="48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67"/>
                      <a:pt x="37" y="73"/>
                      <a:pt x="33" y="80"/>
                    </a:cubicBezTo>
                    <a:cubicBezTo>
                      <a:pt x="14" y="76"/>
                      <a:pt x="14" y="76"/>
                      <a:pt x="14" y="76"/>
                    </a:cubicBezTo>
                    <a:cubicBezTo>
                      <a:pt x="10" y="86"/>
                      <a:pt x="10" y="86"/>
                      <a:pt x="10" y="86"/>
                    </a:cubicBezTo>
                    <a:cubicBezTo>
                      <a:pt x="25" y="98"/>
                      <a:pt x="25" y="98"/>
                      <a:pt x="25" y="98"/>
                    </a:cubicBezTo>
                    <a:cubicBezTo>
                      <a:pt x="23" y="104"/>
                      <a:pt x="21" y="111"/>
                      <a:pt x="20" y="119"/>
                    </a:cubicBezTo>
                    <a:cubicBezTo>
                      <a:pt x="1" y="121"/>
                      <a:pt x="1" y="121"/>
                      <a:pt x="1" y="121"/>
                    </a:cubicBezTo>
                    <a:cubicBezTo>
                      <a:pt x="0" y="133"/>
                      <a:pt x="0" y="133"/>
                      <a:pt x="0" y="133"/>
                    </a:cubicBezTo>
                    <a:cubicBezTo>
                      <a:pt x="19" y="138"/>
                      <a:pt x="19" y="138"/>
                      <a:pt x="19" y="138"/>
                    </a:cubicBezTo>
                    <a:cubicBezTo>
                      <a:pt x="19" y="142"/>
                      <a:pt x="19" y="145"/>
                      <a:pt x="20" y="149"/>
                    </a:cubicBezTo>
                    <a:cubicBezTo>
                      <a:pt x="20" y="153"/>
                      <a:pt x="21" y="156"/>
                      <a:pt x="21" y="160"/>
                    </a:cubicBezTo>
                    <a:cubicBezTo>
                      <a:pt x="4" y="169"/>
                      <a:pt x="4" y="169"/>
                      <a:pt x="4" y="169"/>
                    </a:cubicBezTo>
                    <a:cubicBezTo>
                      <a:pt x="8" y="180"/>
                      <a:pt x="8" y="180"/>
                      <a:pt x="8" y="180"/>
                    </a:cubicBezTo>
                    <a:cubicBezTo>
                      <a:pt x="27" y="178"/>
                      <a:pt x="27" y="178"/>
                      <a:pt x="27" y="178"/>
                    </a:cubicBezTo>
                    <a:cubicBezTo>
                      <a:pt x="30" y="185"/>
                      <a:pt x="33" y="192"/>
                      <a:pt x="36" y="198"/>
                    </a:cubicBezTo>
                    <a:cubicBezTo>
                      <a:pt x="24" y="212"/>
                      <a:pt x="24" y="212"/>
                      <a:pt x="24" y="212"/>
                    </a:cubicBezTo>
                    <a:cubicBezTo>
                      <a:pt x="30" y="221"/>
                      <a:pt x="30" y="221"/>
                      <a:pt x="30" y="221"/>
                    </a:cubicBezTo>
                    <a:cubicBezTo>
                      <a:pt x="48" y="213"/>
                      <a:pt x="48" y="213"/>
                      <a:pt x="48" y="213"/>
                    </a:cubicBezTo>
                    <a:cubicBezTo>
                      <a:pt x="53" y="219"/>
                      <a:pt x="58" y="224"/>
                      <a:pt x="64" y="228"/>
                    </a:cubicBezTo>
                    <a:cubicBezTo>
                      <a:pt x="56" y="246"/>
                      <a:pt x="56" y="246"/>
                      <a:pt x="56" y="246"/>
                    </a:cubicBezTo>
                    <a:cubicBezTo>
                      <a:pt x="66" y="253"/>
                      <a:pt x="66" y="253"/>
                      <a:pt x="66" y="253"/>
                    </a:cubicBezTo>
                    <a:cubicBezTo>
                      <a:pt x="80" y="239"/>
                      <a:pt x="80" y="239"/>
                      <a:pt x="80" y="239"/>
                    </a:cubicBezTo>
                    <a:cubicBezTo>
                      <a:pt x="86" y="243"/>
                      <a:pt x="93" y="246"/>
                      <a:pt x="100" y="248"/>
                    </a:cubicBezTo>
                    <a:cubicBezTo>
                      <a:pt x="99" y="267"/>
                      <a:pt x="99" y="267"/>
                      <a:pt x="99" y="267"/>
                    </a:cubicBezTo>
                    <a:cubicBezTo>
                      <a:pt x="110" y="270"/>
                      <a:pt x="110" y="270"/>
                      <a:pt x="110" y="270"/>
                    </a:cubicBezTo>
                    <a:cubicBezTo>
                      <a:pt x="119" y="253"/>
                      <a:pt x="119" y="253"/>
                      <a:pt x="119" y="253"/>
                    </a:cubicBezTo>
                    <a:cubicBezTo>
                      <a:pt x="125" y="253"/>
                      <a:pt x="131" y="254"/>
                      <a:pt x="137" y="254"/>
                    </a:cubicBezTo>
                    <a:cubicBezTo>
                      <a:pt x="138" y="254"/>
                      <a:pt x="139" y="254"/>
                      <a:pt x="140" y="254"/>
                    </a:cubicBezTo>
                    <a:cubicBezTo>
                      <a:pt x="146" y="272"/>
                      <a:pt x="146" y="272"/>
                      <a:pt x="146" y="272"/>
                    </a:cubicBezTo>
                    <a:cubicBezTo>
                      <a:pt x="158" y="271"/>
                      <a:pt x="158" y="271"/>
                      <a:pt x="158" y="271"/>
                    </a:cubicBezTo>
                    <a:cubicBezTo>
                      <a:pt x="160" y="252"/>
                      <a:pt x="160" y="252"/>
                      <a:pt x="160" y="252"/>
                    </a:cubicBezTo>
                    <a:cubicBezTo>
                      <a:pt x="167" y="250"/>
                      <a:pt x="174" y="248"/>
                      <a:pt x="180" y="246"/>
                    </a:cubicBezTo>
                    <a:cubicBezTo>
                      <a:pt x="192" y="261"/>
                      <a:pt x="192" y="261"/>
                      <a:pt x="192" y="261"/>
                    </a:cubicBezTo>
                    <a:cubicBezTo>
                      <a:pt x="203" y="256"/>
                      <a:pt x="203" y="256"/>
                      <a:pt x="203" y="256"/>
                    </a:cubicBezTo>
                    <a:cubicBezTo>
                      <a:pt x="198" y="237"/>
                      <a:pt x="198" y="237"/>
                      <a:pt x="198" y="237"/>
                    </a:cubicBezTo>
                    <a:cubicBezTo>
                      <a:pt x="204" y="233"/>
                      <a:pt x="210" y="229"/>
                      <a:pt x="215" y="224"/>
                    </a:cubicBezTo>
                    <a:cubicBezTo>
                      <a:pt x="232" y="234"/>
                      <a:pt x="232" y="234"/>
                      <a:pt x="232" y="234"/>
                    </a:cubicBezTo>
                    <a:cubicBezTo>
                      <a:pt x="240" y="226"/>
                      <a:pt x="240" y="226"/>
                      <a:pt x="240" y="226"/>
                    </a:cubicBezTo>
                    <a:cubicBezTo>
                      <a:pt x="229" y="210"/>
                      <a:pt x="229" y="210"/>
                      <a:pt x="229" y="210"/>
                    </a:cubicBezTo>
                    <a:cubicBezTo>
                      <a:pt x="233" y="205"/>
                      <a:pt x="237" y="199"/>
                      <a:pt x="241" y="192"/>
                    </a:cubicBezTo>
                    <a:cubicBezTo>
                      <a:pt x="260" y="196"/>
                      <a:pt x="260" y="196"/>
                      <a:pt x="260" y="196"/>
                    </a:cubicBezTo>
                    <a:cubicBezTo>
                      <a:pt x="264" y="185"/>
                      <a:pt x="264" y="185"/>
                      <a:pt x="264" y="185"/>
                    </a:cubicBezTo>
                    <a:cubicBezTo>
                      <a:pt x="249" y="174"/>
                      <a:pt x="249" y="174"/>
                      <a:pt x="249" y="174"/>
                    </a:cubicBezTo>
                    <a:cubicBezTo>
                      <a:pt x="251" y="168"/>
                      <a:pt x="253" y="160"/>
                      <a:pt x="254" y="153"/>
                    </a:cubicBezTo>
                    <a:cubicBezTo>
                      <a:pt x="273" y="150"/>
                      <a:pt x="273" y="150"/>
                      <a:pt x="273" y="150"/>
                    </a:cubicBezTo>
                    <a:cubicBezTo>
                      <a:pt x="274" y="139"/>
                      <a:pt x="274" y="139"/>
                      <a:pt x="274" y="139"/>
                    </a:cubicBezTo>
                    <a:cubicBezTo>
                      <a:pt x="255" y="134"/>
                      <a:pt x="255" y="134"/>
                      <a:pt x="255" y="134"/>
                    </a:cubicBezTo>
                    <a:cubicBezTo>
                      <a:pt x="255" y="130"/>
                      <a:pt x="255" y="127"/>
                      <a:pt x="254" y="123"/>
                    </a:cubicBezTo>
                    <a:cubicBezTo>
                      <a:pt x="254" y="119"/>
                      <a:pt x="253" y="116"/>
                      <a:pt x="253" y="112"/>
                    </a:cubicBezTo>
                    <a:cubicBezTo>
                      <a:pt x="270" y="103"/>
                      <a:pt x="270" y="103"/>
                      <a:pt x="270" y="103"/>
                    </a:cubicBezTo>
                    <a:cubicBezTo>
                      <a:pt x="266" y="92"/>
                      <a:pt x="266" y="92"/>
                      <a:pt x="266" y="92"/>
                    </a:cubicBezTo>
                    <a:cubicBezTo>
                      <a:pt x="247" y="94"/>
                      <a:pt x="247" y="94"/>
                      <a:pt x="247" y="94"/>
                    </a:cubicBezTo>
                    <a:cubicBezTo>
                      <a:pt x="245" y="87"/>
                      <a:pt x="241" y="80"/>
                      <a:pt x="238" y="74"/>
                    </a:cubicBezTo>
                    <a:cubicBezTo>
                      <a:pt x="250" y="60"/>
                      <a:pt x="250" y="60"/>
                      <a:pt x="250" y="60"/>
                    </a:cubicBezTo>
                    <a:cubicBezTo>
                      <a:pt x="244" y="50"/>
                      <a:pt x="244" y="50"/>
                      <a:pt x="244" y="50"/>
                    </a:cubicBezTo>
                    <a:cubicBezTo>
                      <a:pt x="226" y="59"/>
                      <a:pt x="226" y="59"/>
                      <a:pt x="226" y="59"/>
                    </a:cubicBezTo>
                    <a:cubicBezTo>
                      <a:pt x="221" y="53"/>
                      <a:pt x="216" y="48"/>
                      <a:pt x="210" y="44"/>
                    </a:cubicBezTo>
                    <a:cubicBezTo>
                      <a:pt x="218" y="26"/>
                      <a:pt x="218" y="26"/>
                      <a:pt x="218" y="26"/>
                    </a:cubicBezTo>
                    <a:cubicBezTo>
                      <a:pt x="208" y="19"/>
                      <a:pt x="208" y="19"/>
                      <a:pt x="208" y="19"/>
                    </a:cubicBezTo>
                    <a:cubicBezTo>
                      <a:pt x="194" y="33"/>
                      <a:pt x="194" y="33"/>
                      <a:pt x="194" y="33"/>
                    </a:cubicBezTo>
                    <a:cubicBezTo>
                      <a:pt x="188" y="29"/>
                      <a:pt x="181" y="26"/>
                      <a:pt x="174" y="24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64" y="2"/>
                      <a:pt x="164" y="2"/>
                      <a:pt x="164" y="2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49" y="18"/>
                      <a:pt x="143" y="18"/>
                      <a:pt x="137" y="18"/>
                    </a:cubicBezTo>
                    <a:cubicBezTo>
                      <a:pt x="136" y="18"/>
                      <a:pt x="135" y="18"/>
                      <a:pt x="134" y="18"/>
                    </a:cubicBezTo>
                    <a:cubicBezTo>
                      <a:pt x="128" y="0"/>
                      <a:pt x="12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203">
                <a:extLst>
                  <a:ext uri="{FF2B5EF4-FFF2-40B4-BE49-F238E27FC236}">
                    <a16:creationId xmlns:a16="http://schemas.microsoft.com/office/drawing/2014/main" id="{70A09E3A-C154-4014-B42F-B1147E9018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502" y="5549893"/>
                <a:ext cx="268653" cy="253504"/>
              </a:xfrm>
              <a:custGeom>
                <a:avLst/>
                <a:gdLst>
                  <a:gd name="T0" fmla="*/ 72 w 144"/>
                  <a:gd name="T1" fmla="*/ 119 h 136"/>
                  <a:gd name="T2" fmla="*/ 21 w 144"/>
                  <a:gd name="T3" fmla="*/ 74 h 136"/>
                  <a:gd name="T4" fmla="*/ 66 w 144"/>
                  <a:gd name="T5" fmla="*/ 17 h 136"/>
                  <a:gd name="T6" fmla="*/ 72 w 144"/>
                  <a:gd name="T7" fmla="*/ 17 h 136"/>
                  <a:gd name="T8" fmla="*/ 123 w 144"/>
                  <a:gd name="T9" fmla="*/ 62 h 136"/>
                  <a:gd name="T10" fmla="*/ 78 w 144"/>
                  <a:gd name="T11" fmla="*/ 119 h 136"/>
                  <a:gd name="T12" fmla="*/ 72 w 144"/>
                  <a:gd name="T13" fmla="*/ 119 h 136"/>
                  <a:gd name="T14" fmla="*/ 72 w 144"/>
                  <a:gd name="T15" fmla="*/ 0 h 136"/>
                  <a:gd name="T16" fmla="*/ 65 w 144"/>
                  <a:gd name="T17" fmla="*/ 0 h 136"/>
                  <a:gd name="T18" fmla="*/ 4 w 144"/>
                  <a:gd name="T19" fmla="*/ 75 h 136"/>
                  <a:gd name="T20" fmla="*/ 72 w 144"/>
                  <a:gd name="T21" fmla="*/ 136 h 136"/>
                  <a:gd name="T22" fmla="*/ 79 w 144"/>
                  <a:gd name="T23" fmla="*/ 136 h 136"/>
                  <a:gd name="T24" fmla="*/ 140 w 144"/>
                  <a:gd name="T25" fmla="*/ 60 h 136"/>
                  <a:gd name="T26" fmla="*/ 72 w 144"/>
                  <a:gd name="T27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4" h="136">
                    <a:moveTo>
                      <a:pt x="72" y="119"/>
                    </a:moveTo>
                    <a:cubicBezTo>
                      <a:pt x="46" y="119"/>
                      <a:pt x="24" y="100"/>
                      <a:pt x="21" y="74"/>
                    </a:cubicBezTo>
                    <a:cubicBezTo>
                      <a:pt x="18" y="46"/>
                      <a:pt x="38" y="20"/>
                      <a:pt x="66" y="17"/>
                    </a:cubicBezTo>
                    <a:cubicBezTo>
                      <a:pt x="68" y="17"/>
                      <a:pt x="70" y="17"/>
                      <a:pt x="72" y="17"/>
                    </a:cubicBezTo>
                    <a:cubicBezTo>
                      <a:pt x="98" y="17"/>
                      <a:pt x="120" y="36"/>
                      <a:pt x="123" y="62"/>
                    </a:cubicBezTo>
                    <a:cubicBezTo>
                      <a:pt x="126" y="90"/>
                      <a:pt x="106" y="115"/>
                      <a:pt x="78" y="119"/>
                    </a:cubicBezTo>
                    <a:cubicBezTo>
                      <a:pt x="76" y="119"/>
                      <a:pt x="74" y="119"/>
                      <a:pt x="72" y="119"/>
                    </a:cubicBezTo>
                    <a:moveTo>
                      <a:pt x="72" y="0"/>
                    </a:moveTo>
                    <a:cubicBezTo>
                      <a:pt x="70" y="0"/>
                      <a:pt x="67" y="0"/>
                      <a:pt x="65" y="0"/>
                    </a:cubicBezTo>
                    <a:cubicBezTo>
                      <a:pt x="27" y="4"/>
                      <a:pt x="0" y="38"/>
                      <a:pt x="4" y="75"/>
                    </a:cubicBezTo>
                    <a:cubicBezTo>
                      <a:pt x="8" y="110"/>
                      <a:pt x="38" y="136"/>
                      <a:pt x="72" y="136"/>
                    </a:cubicBezTo>
                    <a:cubicBezTo>
                      <a:pt x="74" y="136"/>
                      <a:pt x="77" y="136"/>
                      <a:pt x="79" y="136"/>
                    </a:cubicBezTo>
                    <a:cubicBezTo>
                      <a:pt x="117" y="132"/>
                      <a:pt x="144" y="98"/>
                      <a:pt x="140" y="60"/>
                    </a:cubicBezTo>
                    <a:cubicBezTo>
                      <a:pt x="136" y="26"/>
                      <a:pt x="106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204">
                <a:extLst>
                  <a:ext uri="{FF2B5EF4-FFF2-40B4-BE49-F238E27FC236}">
                    <a16:creationId xmlns:a16="http://schemas.microsoft.com/office/drawing/2014/main" id="{51099E38-FB4E-4C78-91F9-43A9569B36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1043" y="4127845"/>
                <a:ext cx="778690" cy="768592"/>
              </a:xfrm>
              <a:custGeom>
                <a:avLst/>
                <a:gdLst>
                  <a:gd name="T0" fmla="*/ 203 w 418"/>
                  <a:gd name="T1" fmla="*/ 382 h 412"/>
                  <a:gd name="T2" fmla="*/ 207 w 418"/>
                  <a:gd name="T3" fmla="*/ 412 h 412"/>
                  <a:gd name="T4" fmla="*/ 300 w 418"/>
                  <a:gd name="T5" fmla="*/ 380 h 412"/>
                  <a:gd name="T6" fmla="*/ 288 w 418"/>
                  <a:gd name="T7" fmla="*/ 398 h 412"/>
                  <a:gd name="T8" fmla="*/ 300 w 418"/>
                  <a:gd name="T9" fmla="*/ 380 h 412"/>
                  <a:gd name="T10" fmla="*/ 235 w 418"/>
                  <a:gd name="T11" fmla="*/ 351 h 412"/>
                  <a:gd name="T12" fmla="*/ 303 w 418"/>
                  <a:gd name="T13" fmla="*/ 324 h 412"/>
                  <a:gd name="T14" fmla="*/ 40 w 418"/>
                  <a:gd name="T15" fmla="*/ 256 h 412"/>
                  <a:gd name="T16" fmla="*/ 26 w 418"/>
                  <a:gd name="T17" fmla="*/ 300 h 412"/>
                  <a:gd name="T18" fmla="*/ 92 w 418"/>
                  <a:gd name="T19" fmla="*/ 335 h 412"/>
                  <a:gd name="T20" fmla="*/ 96 w 418"/>
                  <a:gd name="T21" fmla="*/ 376 h 412"/>
                  <a:gd name="T22" fmla="*/ 72 w 418"/>
                  <a:gd name="T23" fmla="*/ 261 h 412"/>
                  <a:gd name="T24" fmla="*/ 366 w 418"/>
                  <a:gd name="T25" fmla="*/ 179 h 412"/>
                  <a:gd name="T26" fmla="*/ 366 w 418"/>
                  <a:gd name="T27" fmla="*/ 213 h 412"/>
                  <a:gd name="T28" fmla="*/ 303 w 418"/>
                  <a:gd name="T29" fmla="*/ 354 h 412"/>
                  <a:gd name="T30" fmla="*/ 199 w 418"/>
                  <a:gd name="T31" fmla="*/ 354 h 412"/>
                  <a:gd name="T32" fmla="*/ 199 w 418"/>
                  <a:gd name="T33" fmla="*/ 352 h 412"/>
                  <a:gd name="T34" fmla="*/ 177 w 418"/>
                  <a:gd name="T35" fmla="*/ 348 h 412"/>
                  <a:gd name="T36" fmla="*/ 179 w 418"/>
                  <a:gd name="T37" fmla="*/ 409 h 412"/>
                  <a:gd name="T38" fmla="*/ 199 w 418"/>
                  <a:gd name="T39" fmla="*/ 380 h 412"/>
                  <a:gd name="T40" fmla="*/ 250 w 418"/>
                  <a:gd name="T41" fmla="*/ 378 h 412"/>
                  <a:gd name="T42" fmla="*/ 274 w 418"/>
                  <a:gd name="T43" fmla="*/ 377 h 412"/>
                  <a:gd name="T44" fmla="*/ 303 w 418"/>
                  <a:gd name="T45" fmla="*/ 378 h 412"/>
                  <a:gd name="T46" fmla="*/ 314 w 418"/>
                  <a:gd name="T47" fmla="*/ 386 h 412"/>
                  <a:gd name="T48" fmla="*/ 349 w 418"/>
                  <a:gd name="T49" fmla="*/ 320 h 412"/>
                  <a:gd name="T50" fmla="*/ 394 w 418"/>
                  <a:gd name="T51" fmla="*/ 311 h 412"/>
                  <a:gd name="T52" fmla="*/ 392 w 418"/>
                  <a:gd name="T53" fmla="*/ 236 h 412"/>
                  <a:gd name="T54" fmla="*/ 366 w 418"/>
                  <a:gd name="T55" fmla="*/ 179 h 412"/>
                  <a:gd name="T56" fmla="*/ 112 w 418"/>
                  <a:gd name="T57" fmla="*/ 12 h 412"/>
                  <a:gd name="T58" fmla="*/ 77 w 418"/>
                  <a:gd name="T59" fmla="*/ 78 h 412"/>
                  <a:gd name="T60" fmla="*/ 32 w 418"/>
                  <a:gd name="T61" fmla="*/ 88 h 412"/>
                  <a:gd name="T62" fmla="*/ 35 w 418"/>
                  <a:gd name="T63" fmla="*/ 162 h 412"/>
                  <a:gd name="T64" fmla="*/ 0 w 418"/>
                  <a:gd name="T65" fmla="*/ 193 h 412"/>
                  <a:gd name="T66" fmla="*/ 31 w 418"/>
                  <a:gd name="T67" fmla="*/ 210 h 412"/>
                  <a:gd name="T68" fmla="*/ 64 w 418"/>
                  <a:gd name="T69" fmla="*/ 162 h 412"/>
                  <a:gd name="T70" fmla="*/ 216 w 418"/>
                  <a:gd name="T71" fmla="*/ 35 h 412"/>
                  <a:gd name="T72" fmla="*/ 156 w 418"/>
                  <a:gd name="T73" fmla="*/ 26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8" h="412">
                    <a:moveTo>
                      <a:pt x="216" y="381"/>
                    </a:moveTo>
                    <a:cubicBezTo>
                      <a:pt x="203" y="382"/>
                      <a:pt x="203" y="382"/>
                      <a:pt x="203" y="382"/>
                    </a:cubicBezTo>
                    <a:cubicBezTo>
                      <a:pt x="203" y="392"/>
                      <a:pt x="204" y="402"/>
                      <a:pt x="205" y="411"/>
                    </a:cubicBezTo>
                    <a:cubicBezTo>
                      <a:pt x="207" y="412"/>
                      <a:pt x="207" y="412"/>
                      <a:pt x="207" y="412"/>
                    </a:cubicBezTo>
                    <a:cubicBezTo>
                      <a:pt x="216" y="381"/>
                      <a:pt x="216" y="381"/>
                      <a:pt x="216" y="381"/>
                    </a:cubicBezTo>
                    <a:moveTo>
                      <a:pt x="300" y="380"/>
                    </a:moveTo>
                    <a:cubicBezTo>
                      <a:pt x="276" y="380"/>
                      <a:pt x="276" y="380"/>
                      <a:pt x="276" y="380"/>
                    </a:cubicBezTo>
                    <a:cubicBezTo>
                      <a:pt x="288" y="398"/>
                      <a:pt x="288" y="398"/>
                      <a:pt x="288" y="398"/>
                    </a:cubicBezTo>
                    <a:cubicBezTo>
                      <a:pt x="301" y="392"/>
                      <a:pt x="301" y="392"/>
                      <a:pt x="301" y="392"/>
                    </a:cubicBezTo>
                    <a:cubicBezTo>
                      <a:pt x="301" y="388"/>
                      <a:pt x="300" y="384"/>
                      <a:pt x="300" y="380"/>
                    </a:cubicBezTo>
                    <a:moveTo>
                      <a:pt x="303" y="324"/>
                    </a:moveTo>
                    <a:cubicBezTo>
                      <a:pt x="283" y="338"/>
                      <a:pt x="260" y="348"/>
                      <a:pt x="235" y="351"/>
                    </a:cubicBezTo>
                    <a:cubicBezTo>
                      <a:pt x="300" y="352"/>
                      <a:pt x="300" y="352"/>
                      <a:pt x="300" y="352"/>
                    </a:cubicBezTo>
                    <a:cubicBezTo>
                      <a:pt x="301" y="343"/>
                      <a:pt x="302" y="333"/>
                      <a:pt x="303" y="324"/>
                    </a:cubicBezTo>
                    <a:moveTo>
                      <a:pt x="36" y="243"/>
                    </a:moveTo>
                    <a:cubicBezTo>
                      <a:pt x="37" y="247"/>
                      <a:pt x="38" y="252"/>
                      <a:pt x="40" y="256"/>
                    </a:cubicBezTo>
                    <a:cubicBezTo>
                      <a:pt x="14" y="275"/>
                      <a:pt x="14" y="275"/>
                      <a:pt x="14" y="275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57" y="293"/>
                      <a:pt x="57" y="293"/>
                      <a:pt x="57" y="293"/>
                    </a:cubicBezTo>
                    <a:cubicBezTo>
                      <a:pt x="66" y="308"/>
                      <a:pt x="78" y="323"/>
                      <a:pt x="92" y="335"/>
                    </a:cubicBezTo>
                    <a:cubicBezTo>
                      <a:pt x="79" y="364"/>
                      <a:pt x="79" y="364"/>
                      <a:pt x="79" y="364"/>
                    </a:cubicBezTo>
                    <a:cubicBezTo>
                      <a:pt x="96" y="376"/>
                      <a:pt x="96" y="376"/>
                      <a:pt x="96" y="376"/>
                    </a:cubicBezTo>
                    <a:cubicBezTo>
                      <a:pt x="95" y="351"/>
                      <a:pt x="96" y="327"/>
                      <a:pt x="99" y="303"/>
                    </a:cubicBezTo>
                    <a:cubicBezTo>
                      <a:pt x="88" y="290"/>
                      <a:pt x="79" y="276"/>
                      <a:pt x="72" y="261"/>
                    </a:cubicBezTo>
                    <a:cubicBezTo>
                      <a:pt x="36" y="243"/>
                      <a:pt x="36" y="243"/>
                      <a:pt x="36" y="243"/>
                    </a:cubicBezTo>
                    <a:moveTo>
                      <a:pt x="366" y="179"/>
                    </a:moveTo>
                    <a:cubicBezTo>
                      <a:pt x="366" y="180"/>
                      <a:pt x="366" y="180"/>
                      <a:pt x="366" y="180"/>
                    </a:cubicBezTo>
                    <a:cubicBezTo>
                      <a:pt x="367" y="191"/>
                      <a:pt x="367" y="202"/>
                      <a:pt x="366" y="213"/>
                    </a:cubicBezTo>
                    <a:cubicBezTo>
                      <a:pt x="362" y="258"/>
                      <a:pt x="339" y="296"/>
                      <a:pt x="306" y="321"/>
                    </a:cubicBezTo>
                    <a:cubicBezTo>
                      <a:pt x="305" y="332"/>
                      <a:pt x="304" y="343"/>
                      <a:pt x="303" y="354"/>
                    </a:cubicBezTo>
                    <a:cubicBezTo>
                      <a:pt x="303" y="356"/>
                      <a:pt x="303" y="356"/>
                      <a:pt x="303" y="356"/>
                    </a:cubicBezTo>
                    <a:cubicBezTo>
                      <a:pt x="199" y="354"/>
                      <a:pt x="199" y="354"/>
                      <a:pt x="199" y="354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1" y="351"/>
                      <a:pt x="184" y="350"/>
                      <a:pt x="177" y="348"/>
                    </a:cubicBezTo>
                    <a:cubicBezTo>
                      <a:pt x="176" y="360"/>
                      <a:pt x="176" y="371"/>
                      <a:pt x="176" y="382"/>
                    </a:cubicBezTo>
                    <a:cubicBezTo>
                      <a:pt x="179" y="409"/>
                      <a:pt x="179" y="409"/>
                      <a:pt x="179" y="409"/>
                    </a:cubicBezTo>
                    <a:cubicBezTo>
                      <a:pt x="202" y="411"/>
                      <a:pt x="202" y="411"/>
                      <a:pt x="202" y="411"/>
                    </a:cubicBezTo>
                    <a:cubicBezTo>
                      <a:pt x="200" y="401"/>
                      <a:pt x="200" y="391"/>
                      <a:pt x="199" y="380"/>
                    </a:cubicBezTo>
                    <a:cubicBezTo>
                      <a:pt x="199" y="379"/>
                      <a:pt x="199" y="379"/>
                      <a:pt x="199" y="379"/>
                    </a:cubicBezTo>
                    <a:cubicBezTo>
                      <a:pt x="250" y="378"/>
                      <a:pt x="250" y="378"/>
                      <a:pt x="250" y="378"/>
                    </a:cubicBezTo>
                    <a:cubicBezTo>
                      <a:pt x="257" y="376"/>
                      <a:pt x="264" y="374"/>
                      <a:pt x="270" y="372"/>
                    </a:cubicBezTo>
                    <a:cubicBezTo>
                      <a:pt x="274" y="377"/>
                      <a:pt x="274" y="377"/>
                      <a:pt x="274" y="377"/>
                    </a:cubicBezTo>
                    <a:cubicBezTo>
                      <a:pt x="303" y="376"/>
                      <a:pt x="303" y="376"/>
                      <a:pt x="303" y="376"/>
                    </a:cubicBezTo>
                    <a:cubicBezTo>
                      <a:pt x="303" y="378"/>
                      <a:pt x="303" y="378"/>
                      <a:pt x="303" y="378"/>
                    </a:cubicBezTo>
                    <a:cubicBezTo>
                      <a:pt x="303" y="382"/>
                      <a:pt x="304" y="387"/>
                      <a:pt x="304" y="391"/>
                    </a:cubicBezTo>
                    <a:cubicBezTo>
                      <a:pt x="314" y="386"/>
                      <a:pt x="314" y="386"/>
                      <a:pt x="314" y="386"/>
                    </a:cubicBezTo>
                    <a:cubicBezTo>
                      <a:pt x="307" y="355"/>
                      <a:pt x="307" y="355"/>
                      <a:pt x="307" y="355"/>
                    </a:cubicBezTo>
                    <a:cubicBezTo>
                      <a:pt x="322" y="346"/>
                      <a:pt x="337" y="334"/>
                      <a:pt x="349" y="320"/>
                    </a:cubicBezTo>
                    <a:cubicBezTo>
                      <a:pt x="378" y="334"/>
                      <a:pt x="378" y="334"/>
                      <a:pt x="378" y="334"/>
                    </a:cubicBezTo>
                    <a:cubicBezTo>
                      <a:pt x="394" y="311"/>
                      <a:pt x="394" y="311"/>
                      <a:pt x="394" y="311"/>
                    </a:cubicBezTo>
                    <a:cubicBezTo>
                      <a:pt x="372" y="288"/>
                      <a:pt x="372" y="288"/>
                      <a:pt x="372" y="288"/>
                    </a:cubicBezTo>
                    <a:cubicBezTo>
                      <a:pt x="381" y="272"/>
                      <a:pt x="388" y="254"/>
                      <a:pt x="392" y="236"/>
                    </a:cubicBezTo>
                    <a:cubicBezTo>
                      <a:pt x="418" y="234"/>
                      <a:pt x="418" y="234"/>
                      <a:pt x="418" y="234"/>
                    </a:cubicBezTo>
                    <a:cubicBezTo>
                      <a:pt x="366" y="179"/>
                      <a:pt x="366" y="179"/>
                      <a:pt x="366" y="179"/>
                    </a:cubicBezTo>
                    <a:moveTo>
                      <a:pt x="137" y="0"/>
                    </a:moveTo>
                    <a:cubicBezTo>
                      <a:pt x="112" y="12"/>
                      <a:pt x="112" y="12"/>
                      <a:pt x="112" y="12"/>
                    </a:cubicBezTo>
                    <a:cubicBezTo>
                      <a:pt x="119" y="43"/>
                      <a:pt x="119" y="43"/>
                      <a:pt x="119" y="43"/>
                    </a:cubicBezTo>
                    <a:cubicBezTo>
                      <a:pt x="104" y="52"/>
                      <a:pt x="89" y="64"/>
                      <a:pt x="77" y="78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45" y="126"/>
                      <a:pt x="38" y="144"/>
                      <a:pt x="35" y="162"/>
                    </a:cubicBezTo>
                    <a:cubicBezTo>
                      <a:pt x="3" y="165"/>
                      <a:pt x="3" y="165"/>
                      <a:pt x="3" y="165"/>
                    </a:cubicBezTo>
                    <a:cubicBezTo>
                      <a:pt x="0" y="193"/>
                      <a:pt x="0" y="193"/>
                      <a:pt x="0" y="193"/>
                    </a:cubicBezTo>
                    <a:cubicBezTo>
                      <a:pt x="31" y="202"/>
                      <a:pt x="31" y="202"/>
                      <a:pt x="31" y="202"/>
                    </a:cubicBezTo>
                    <a:cubicBezTo>
                      <a:pt x="31" y="205"/>
                      <a:pt x="31" y="207"/>
                      <a:pt x="31" y="21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64" y="162"/>
                      <a:pt x="64" y="162"/>
                      <a:pt x="64" y="162"/>
                    </a:cubicBezTo>
                    <a:cubicBezTo>
                      <a:pt x="80" y="96"/>
                      <a:pt x="139" y="48"/>
                      <a:pt x="208" y="45"/>
                    </a:cubicBezTo>
                    <a:cubicBezTo>
                      <a:pt x="211" y="42"/>
                      <a:pt x="213" y="38"/>
                      <a:pt x="216" y="35"/>
                    </a:cubicBezTo>
                    <a:cubicBezTo>
                      <a:pt x="204" y="17"/>
                      <a:pt x="204" y="17"/>
                      <a:pt x="204" y="17"/>
                    </a:cubicBezTo>
                    <a:cubicBezTo>
                      <a:pt x="188" y="18"/>
                      <a:pt x="171" y="21"/>
                      <a:pt x="156" y="26"/>
                    </a:cubicBezTo>
                    <a:cubicBezTo>
                      <a:pt x="137" y="0"/>
                      <a:pt x="137" y="0"/>
                      <a:pt x="1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205">
                <a:extLst>
                  <a:ext uri="{FF2B5EF4-FFF2-40B4-BE49-F238E27FC236}">
                    <a16:creationId xmlns:a16="http://schemas.microsoft.com/office/drawing/2014/main" id="{BB8B4CD2-769A-4B38-90BE-83F87DE8E3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3" y="4460128"/>
                <a:ext cx="311072" cy="332282"/>
              </a:xfrm>
              <a:custGeom>
                <a:avLst/>
                <a:gdLst>
                  <a:gd name="T0" fmla="*/ 107 w 167"/>
                  <a:gd name="T1" fmla="*/ 143 h 178"/>
                  <a:gd name="T2" fmla="*/ 104 w 167"/>
                  <a:gd name="T3" fmla="*/ 146 h 178"/>
                  <a:gd name="T4" fmla="*/ 101 w 167"/>
                  <a:gd name="T5" fmla="*/ 174 h 178"/>
                  <a:gd name="T6" fmla="*/ 36 w 167"/>
                  <a:gd name="T7" fmla="*/ 173 h 178"/>
                  <a:gd name="T8" fmla="*/ 14 w 167"/>
                  <a:gd name="T9" fmla="*/ 175 h 178"/>
                  <a:gd name="T10" fmla="*/ 0 w 167"/>
                  <a:gd name="T11" fmla="*/ 174 h 178"/>
                  <a:gd name="T12" fmla="*/ 0 w 167"/>
                  <a:gd name="T13" fmla="*/ 174 h 178"/>
                  <a:gd name="T14" fmla="*/ 0 w 167"/>
                  <a:gd name="T15" fmla="*/ 176 h 178"/>
                  <a:gd name="T16" fmla="*/ 104 w 167"/>
                  <a:gd name="T17" fmla="*/ 178 h 178"/>
                  <a:gd name="T18" fmla="*/ 104 w 167"/>
                  <a:gd name="T19" fmla="*/ 176 h 178"/>
                  <a:gd name="T20" fmla="*/ 107 w 167"/>
                  <a:gd name="T21" fmla="*/ 143 h 178"/>
                  <a:gd name="T22" fmla="*/ 166 w 167"/>
                  <a:gd name="T23" fmla="*/ 0 h 178"/>
                  <a:gd name="T24" fmla="*/ 167 w 167"/>
                  <a:gd name="T25" fmla="*/ 2 h 178"/>
                  <a:gd name="T26" fmla="*/ 167 w 167"/>
                  <a:gd name="T27" fmla="*/ 1 h 178"/>
                  <a:gd name="T28" fmla="*/ 166 w 167"/>
                  <a:gd name="T29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7" h="178">
                    <a:moveTo>
                      <a:pt x="107" y="143"/>
                    </a:moveTo>
                    <a:cubicBezTo>
                      <a:pt x="106" y="144"/>
                      <a:pt x="105" y="145"/>
                      <a:pt x="104" y="146"/>
                    </a:cubicBezTo>
                    <a:cubicBezTo>
                      <a:pt x="103" y="155"/>
                      <a:pt x="102" y="165"/>
                      <a:pt x="101" y="174"/>
                    </a:cubicBezTo>
                    <a:cubicBezTo>
                      <a:pt x="36" y="173"/>
                      <a:pt x="36" y="173"/>
                      <a:pt x="36" y="173"/>
                    </a:cubicBezTo>
                    <a:cubicBezTo>
                      <a:pt x="29" y="174"/>
                      <a:pt x="21" y="175"/>
                      <a:pt x="14" y="175"/>
                    </a:cubicBezTo>
                    <a:cubicBezTo>
                      <a:pt x="10" y="175"/>
                      <a:pt x="5" y="174"/>
                      <a:pt x="0" y="174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104" y="178"/>
                      <a:pt x="104" y="178"/>
                      <a:pt x="104" y="178"/>
                    </a:cubicBezTo>
                    <a:cubicBezTo>
                      <a:pt x="104" y="176"/>
                      <a:pt x="104" y="176"/>
                      <a:pt x="104" y="176"/>
                    </a:cubicBezTo>
                    <a:cubicBezTo>
                      <a:pt x="105" y="165"/>
                      <a:pt x="106" y="154"/>
                      <a:pt x="107" y="143"/>
                    </a:cubicBezTo>
                    <a:moveTo>
                      <a:pt x="166" y="0"/>
                    </a:moveTo>
                    <a:cubicBezTo>
                      <a:pt x="166" y="1"/>
                      <a:pt x="167" y="2"/>
                      <a:pt x="167" y="2"/>
                    </a:cubicBezTo>
                    <a:cubicBezTo>
                      <a:pt x="167" y="2"/>
                      <a:pt x="167" y="2"/>
                      <a:pt x="167" y="1"/>
                    </a:cubicBezTo>
                    <a:cubicBezTo>
                      <a:pt x="166" y="0"/>
                      <a:pt x="166" y="0"/>
                      <a:pt x="16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206">
                <a:extLst>
                  <a:ext uri="{FF2B5EF4-FFF2-40B4-BE49-F238E27FC236}">
                    <a16:creationId xmlns:a16="http://schemas.microsoft.com/office/drawing/2014/main" id="{647C5FEB-B7AB-4028-B77A-37DFBF3A16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3" y="4829779"/>
                <a:ext cx="195935" cy="65648"/>
              </a:xfrm>
              <a:custGeom>
                <a:avLst/>
                <a:gdLst>
                  <a:gd name="T0" fmla="*/ 51 w 105"/>
                  <a:gd name="T1" fmla="*/ 2 h 35"/>
                  <a:gd name="T2" fmla="*/ 0 w 105"/>
                  <a:gd name="T3" fmla="*/ 3 h 35"/>
                  <a:gd name="T4" fmla="*/ 0 w 105"/>
                  <a:gd name="T5" fmla="*/ 4 h 35"/>
                  <a:gd name="T6" fmla="*/ 3 w 105"/>
                  <a:gd name="T7" fmla="*/ 35 h 35"/>
                  <a:gd name="T8" fmla="*/ 6 w 105"/>
                  <a:gd name="T9" fmla="*/ 35 h 35"/>
                  <a:gd name="T10" fmla="*/ 4 w 105"/>
                  <a:gd name="T11" fmla="*/ 6 h 35"/>
                  <a:gd name="T12" fmla="*/ 17 w 105"/>
                  <a:gd name="T13" fmla="*/ 5 h 35"/>
                  <a:gd name="T14" fmla="*/ 17 w 105"/>
                  <a:gd name="T15" fmla="*/ 5 h 35"/>
                  <a:gd name="T16" fmla="*/ 51 w 105"/>
                  <a:gd name="T17" fmla="*/ 2 h 35"/>
                  <a:gd name="T18" fmla="*/ 104 w 105"/>
                  <a:gd name="T19" fmla="*/ 0 h 35"/>
                  <a:gd name="T20" fmla="*/ 75 w 105"/>
                  <a:gd name="T21" fmla="*/ 1 h 35"/>
                  <a:gd name="T22" fmla="*/ 77 w 105"/>
                  <a:gd name="T23" fmla="*/ 4 h 35"/>
                  <a:gd name="T24" fmla="*/ 101 w 105"/>
                  <a:gd name="T25" fmla="*/ 4 h 35"/>
                  <a:gd name="T26" fmla="*/ 102 w 105"/>
                  <a:gd name="T27" fmla="*/ 16 h 35"/>
                  <a:gd name="T28" fmla="*/ 105 w 105"/>
                  <a:gd name="T29" fmla="*/ 15 h 35"/>
                  <a:gd name="T30" fmla="*/ 104 w 105"/>
                  <a:gd name="T31" fmla="*/ 2 h 35"/>
                  <a:gd name="T32" fmla="*/ 104 w 105"/>
                  <a:gd name="T3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5" h="35">
                    <a:moveTo>
                      <a:pt x="51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15"/>
                      <a:pt x="1" y="25"/>
                      <a:pt x="3" y="35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5" y="26"/>
                      <a:pt x="4" y="16"/>
                      <a:pt x="4" y="6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28" y="5"/>
                      <a:pt x="40" y="4"/>
                      <a:pt x="51" y="2"/>
                    </a:cubicBezTo>
                    <a:moveTo>
                      <a:pt x="104" y="0"/>
                    </a:moveTo>
                    <a:cubicBezTo>
                      <a:pt x="75" y="1"/>
                      <a:pt x="75" y="1"/>
                      <a:pt x="75" y="1"/>
                    </a:cubicBezTo>
                    <a:cubicBezTo>
                      <a:pt x="77" y="4"/>
                      <a:pt x="77" y="4"/>
                      <a:pt x="77" y="4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101" y="8"/>
                      <a:pt x="102" y="12"/>
                      <a:pt x="102" y="16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5" y="11"/>
                      <a:pt x="104" y="6"/>
                      <a:pt x="104" y="2"/>
                    </a:cubicBezTo>
                    <a:cubicBezTo>
                      <a:pt x="104" y="0"/>
                      <a:pt x="104" y="0"/>
                      <a:pt x="10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07">
                <a:extLst>
                  <a:ext uri="{FF2B5EF4-FFF2-40B4-BE49-F238E27FC236}">
                    <a16:creationId xmlns:a16="http://schemas.microsoft.com/office/drawing/2014/main" id="{5A19904F-56E6-42B5-B4CE-0DBD7AE705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611" y="4101586"/>
                <a:ext cx="736273" cy="739304"/>
              </a:xfrm>
              <a:custGeom>
                <a:avLst/>
                <a:gdLst>
                  <a:gd name="T0" fmla="*/ 68 w 395"/>
                  <a:gd name="T1" fmla="*/ 317 h 396"/>
                  <a:gd name="T2" fmla="*/ 65 w 395"/>
                  <a:gd name="T3" fmla="*/ 390 h 396"/>
                  <a:gd name="T4" fmla="*/ 71 w 395"/>
                  <a:gd name="T5" fmla="*/ 394 h 396"/>
                  <a:gd name="T6" fmla="*/ 93 w 395"/>
                  <a:gd name="T7" fmla="*/ 372 h 396"/>
                  <a:gd name="T8" fmla="*/ 145 w 395"/>
                  <a:gd name="T9" fmla="*/ 391 h 396"/>
                  <a:gd name="T10" fmla="*/ 145 w 395"/>
                  <a:gd name="T11" fmla="*/ 396 h 396"/>
                  <a:gd name="T12" fmla="*/ 146 w 395"/>
                  <a:gd name="T13" fmla="*/ 362 h 396"/>
                  <a:gd name="T14" fmla="*/ 68 w 395"/>
                  <a:gd name="T15" fmla="*/ 317 h 396"/>
                  <a:gd name="T16" fmla="*/ 15 w 395"/>
                  <a:gd name="T17" fmla="*/ 174 h 396"/>
                  <a:gd name="T18" fmla="*/ 0 w 395"/>
                  <a:gd name="T19" fmla="*/ 224 h 396"/>
                  <a:gd name="T20" fmla="*/ 5 w 395"/>
                  <a:gd name="T21" fmla="*/ 257 h 396"/>
                  <a:gd name="T22" fmla="*/ 41 w 395"/>
                  <a:gd name="T23" fmla="*/ 275 h 396"/>
                  <a:gd name="T24" fmla="*/ 29 w 395"/>
                  <a:gd name="T25" fmla="*/ 199 h 396"/>
                  <a:gd name="T26" fmla="*/ 33 w 395"/>
                  <a:gd name="T27" fmla="*/ 176 h 396"/>
                  <a:gd name="T28" fmla="*/ 15 w 395"/>
                  <a:gd name="T29" fmla="*/ 174 h 396"/>
                  <a:gd name="T30" fmla="*/ 358 w 395"/>
                  <a:gd name="T31" fmla="*/ 167 h 396"/>
                  <a:gd name="T32" fmla="*/ 354 w 395"/>
                  <a:gd name="T33" fmla="*/ 172 h 396"/>
                  <a:gd name="T34" fmla="*/ 335 w 395"/>
                  <a:gd name="T35" fmla="*/ 193 h 396"/>
                  <a:gd name="T36" fmla="*/ 387 w 395"/>
                  <a:gd name="T37" fmla="*/ 248 h 396"/>
                  <a:gd name="T38" fmla="*/ 392 w 395"/>
                  <a:gd name="T39" fmla="*/ 247 h 396"/>
                  <a:gd name="T40" fmla="*/ 395 w 395"/>
                  <a:gd name="T41" fmla="*/ 219 h 396"/>
                  <a:gd name="T42" fmla="*/ 364 w 395"/>
                  <a:gd name="T43" fmla="*/ 210 h 396"/>
                  <a:gd name="T44" fmla="*/ 358 w 395"/>
                  <a:gd name="T45" fmla="*/ 167 h 396"/>
                  <a:gd name="T46" fmla="*/ 305 w 395"/>
                  <a:gd name="T47" fmla="*/ 78 h 396"/>
                  <a:gd name="T48" fmla="*/ 301 w 395"/>
                  <a:gd name="T49" fmla="*/ 82 h 396"/>
                  <a:gd name="T50" fmla="*/ 284 w 395"/>
                  <a:gd name="T51" fmla="*/ 98 h 396"/>
                  <a:gd name="T52" fmla="*/ 334 w 395"/>
                  <a:gd name="T53" fmla="*/ 190 h 396"/>
                  <a:gd name="T54" fmla="*/ 351 w 395"/>
                  <a:gd name="T55" fmla="*/ 170 h 396"/>
                  <a:gd name="T56" fmla="*/ 357 w 395"/>
                  <a:gd name="T57" fmla="*/ 163 h 396"/>
                  <a:gd name="T58" fmla="*/ 355 w 395"/>
                  <a:gd name="T59" fmla="*/ 156 h 396"/>
                  <a:gd name="T60" fmla="*/ 381 w 395"/>
                  <a:gd name="T61" fmla="*/ 138 h 396"/>
                  <a:gd name="T62" fmla="*/ 369 w 395"/>
                  <a:gd name="T63" fmla="*/ 112 h 396"/>
                  <a:gd name="T64" fmla="*/ 338 w 395"/>
                  <a:gd name="T65" fmla="*/ 119 h 396"/>
                  <a:gd name="T66" fmla="*/ 305 w 395"/>
                  <a:gd name="T67" fmla="*/ 78 h 396"/>
                  <a:gd name="T68" fmla="*/ 188 w 395"/>
                  <a:gd name="T69" fmla="*/ 0 h 396"/>
                  <a:gd name="T70" fmla="*/ 179 w 395"/>
                  <a:gd name="T71" fmla="*/ 31 h 396"/>
                  <a:gd name="T72" fmla="*/ 173 w 395"/>
                  <a:gd name="T73" fmla="*/ 31 h 396"/>
                  <a:gd name="T74" fmla="*/ 185 w 395"/>
                  <a:gd name="T75" fmla="*/ 49 h 396"/>
                  <a:gd name="T76" fmla="*/ 177 w 395"/>
                  <a:gd name="T77" fmla="*/ 59 h 396"/>
                  <a:gd name="T78" fmla="*/ 182 w 395"/>
                  <a:gd name="T79" fmla="*/ 59 h 396"/>
                  <a:gd name="T80" fmla="*/ 197 w 395"/>
                  <a:gd name="T81" fmla="*/ 60 h 396"/>
                  <a:gd name="T82" fmla="*/ 282 w 395"/>
                  <a:gd name="T83" fmla="*/ 96 h 396"/>
                  <a:gd name="T84" fmla="*/ 299 w 395"/>
                  <a:gd name="T85" fmla="*/ 80 h 396"/>
                  <a:gd name="T86" fmla="*/ 304 w 395"/>
                  <a:gd name="T87" fmla="*/ 74 h 396"/>
                  <a:gd name="T88" fmla="*/ 317 w 395"/>
                  <a:gd name="T89" fmla="*/ 48 h 396"/>
                  <a:gd name="T90" fmla="*/ 294 w 395"/>
                  <a:gd name="T91" fmla="*/ 32 h 396"/>
                  <a:gd name="T92" fmla="*/ 271 w 395"/>
                  <a:gd name="T93" fmla="*/ 54 h 396"/>
                  <a:gd name="T94" fmla="*/ 219 w 395"/>
                  <a:gd name="T95" fmla="*/ 34 h 396"/>
                  <a:gd name="T96" fmla="*/ 216 w 395"/>
                  <a:gd name="T97" fmla="*/ 3 h 396"/>
                  <a:gd name="T98" fmla="*/ 188 w 395"/>
                  <a:gd name="T99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5" h="396">
                    <a:moveTo>
                      <a:pt x="68" y="317"/>
                    </a:moveTo>
                    <a:cubicBezTo>
                      <a:pt x="65" y="341"/>
                      <a:pt x="64" y="365"/>
                      <a:pt x="65" y="390"/>
                    </a:cubicBezTo>
                    <a:cubicBezTo>
                      <a:pt x="71" y="394"/>
                      <a:pt x="71" y="394"/>
                      <a:pt x="71" y="394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109" y="381"/>
                      <a:pt x="127" y="388"/>
                      <a:pt x="145" y="391"/>
                    </a:cubicBezTo>
                    <a:cubicBezTo>
                      <a:pt x="145" y="396"/>
                      <a:pt x="145" y="396"/>
                      <a:pt x="145" y="396"/>
                    </a:cubicBezTo>
                    <a:cubicBezTo>
                      <a:pt x="145" y="385"/>
                      <a:pt x="145" y="374"/>
                      <a:pt x="146" y="362"/>
                    </a:cubicBezTo>
                    <a:cubicBezTo>
                      <a:pt x="115" y="355"/>
                      <a:pt x="89" y="339"/>
                      <a:pt x="68" y="317"/>
                    </a:cubicBezTo>
                    <a:moveTo>
                      <a:pt x="15" y="174"/>
                    </a:moveTo>
                    <a:cubicBezTo>
                      <a:pt x="0" y="224"/>
                      <a:pt x="0" y="224"/>
                      <a:pt x="0" y="224"/>
                    </a:cubicBezTo>
                    <a:cubicBezTo>
                      <a:pt x="1" y="235"/>
                      <a:pt x="2" y="246"/>
                      <a:pt x="5" y="257"/>
                    </a:cubicBezTo>
                    <a:cubicBezTo>
                      <a:pt x="41" y="275"/>
                      <a:pt x="41" y="275"/>
                      <a:pt x="41" y="275"/>
                    </a:cubicBezTo>
                    <a:cubicBezTo>
                      <a:pt x="31" y="252"/>
                      <a:pt x="26" y="226"/>
                      <a:pt x="29" y="199"/>
                    </a:cubicBezTo>
                    <a:cubicBezTo>
                      <a:pt x="30" y="191"/>
                      <a:pt x="31" y="183"/>
                      <a:pt x="33" y="176"/>
                    </a:cubicBezTo>
                    <a:cubicBezTo>
                      <a:pt x="15" y="174"/>
                      <a:pt x="15" y="174"/>
                      <a:pt x="15" y="174"/>
                    </a:cubicBezTo>
                    <a:moveTo>
                      <a:pt x="358" y="167"/>
                    </a:moveTo>
                    <a:cubicBezTo>
                      <a:pt x="357" y="168"/>
                      <a:pt x="355" y="170"/>
                      <a:pt x="354" y="172"/>
                    </a:cubicBezTo>
                    <a:cubicBezTo>
                      <a:pt x="347" y="179"/>
                      <a:pt x="341" y="186"/>
                      <a:pt x="335" y="193"/>
                    </a:cubicBezTo>
                    <a:cubicBezTo>
                      <a:pt x="387" y="248"/>
                      <a:pt x="387" y="248"/>
                      <a:pt x="387" y="248"/>
                    </a:cubicBezTo>
                    <a:cubicBezTo>
                      <a:pt x="392" y="247"/>
                      <a:pt x="392" y="247"/>
                      <a:pt x="392" y="247"/>
                    </a:cubicBezTo>
                    <a:cubicBezTo>
                      <a:pt x="395" y="219"/>
                      <a:pt x="395" y="219"/>
                      <a:pt x="395" y="219"/>
                    </a:cubicBezTo>
                    <a:cubicBezTo>
                      <a:pt x="364" y="210"/>
                      <a:pt x="364" y="210"/>
                      <a:pt x="364" y="210"/>
                    </a:cubicBezTo>
                    <a:cubicBezTo>
                      <a:pt x="364" y="195"/>
                      <a:pt x="362" y="181"/>
                      <a:pt x="358" y="167"/>
                    </a:cubicBezTo>
                    <a:moveTo>
                      <a:pt x="305" y="78"/>
                    </a:moveTo>
                    <a:cubicBezTo>
                      <a:pt x="304" y="80"/>
                      <a:pt x="302" y="81"/>
                      <a:pt x="301" y="82"/>
                    </a:cubicBezTo>
                    <a:cubicBezTo>
                      <a:pt x="295" y="87"/>
                      <a:pt x="290" y="93"/>
                      <a:pt x="284" y="98"/>
                    </a:cubicBezTo>
                    <a:cubicBezTo>
                      <a:pt x="311" y="122"/>
                      <a:pt x="329" y="154"/>
                      <a:pt x="334" y="190"/>
                    </a:cubicBezTo>
                    <a:cubicBezTo>
                      <a:pt x="340" y="183"/>
                      <a:pt x="345" y="176"/>
                      <a:pt x="351" y="170"/>
                    </a:cubicBezTo>
                    <a:cubicBezTo>
                      <a:pt x="353" y="167"/>
                      <a:pt x="355" y="165"/>
                      <a:pt x="357" y="163"/>
                    </a:cubicBezTo>
                    <a:cubicBezTo>
                      <a:pt x="357" y="161"/>
                      <a:pt x="356" y="158"/>
                      <a:pt x="355" y="156"/>
                    </a:cubicBezTo>
                    <a:cubicBezTo>
                      <a:pt x="381" y="138"/>
                      <a:pt x="381" y="138"/>
                      <a:pt x="381" y="138"/>
                    </a:cubicBezTo>
                    <a:cubicBezTo>
                      <a:pt x="369" y="112"/>
                      <a:pt x="369" y="112"/>
                      <a:pt x="369" y="112"/>
                    </a:cubicBezTo>
                    <a:cubicBezTo>
                      <a:pt x="338" y="119"/>
                      <a:pt x="338" y="119"/>
                      <a:pt x="338" y="119"/>
                    </a:cubicBezTo>
                    <a:cubicBezTo>
                      <a:pt x="329" y="104"/>
                      <a:pt x="318" y="90"/>
                      <a:pt x="305" y="78"/>
                    </a:cubicBezTo>
                    <a:moveTo>
                      <a:pt x="188" y="0"/>
                    </a:moveTo>
                    <a:cubicBezTo>
                      <a:pt x="179" y="31"/>
                      <a:pt x="179" y="31"/>
                      <a:pt x="179" y="31"/>
                    </a:cubicBezTo>
                    <a:cubicBezTo>
                      <a:pt x="177" y="31"/>
                      <a:pt x="175" y="31"/>
                      <a:pt x="173" y="31"/>
                    </a:cubicBezTo>
                    <a:cubicBezTo>
                      <a:pt x="185" y="49"/>
                      <a:pt x="185" y="49"/>
                      <a:pt x="185" y="49"/>
                    </a:cubicBezTo>
                    <a:cubicBezTo>
                      <a:pt x="182" y="52"/>
                      <a:pt x="180" y="56"/>
                      <a:pt x="177" y="59"/>
                    </a:cubicBezTo>
                    <a:cubicBezTo>
                      <a:pt x="179" y="59"/>
                      <a:pt x="180" y="59"/>
                      <a:pt x="182" y="59"/>
                    </a:cubicBezTo>
                    <a:cubicBezTo>
                      <a:pt x="187" y="59"/>
                      <a:pt x="192" y="59"/>
                      <a:pt x="197" y="60"/>
                    </a:cubicBezTo>
                    <a:cubicBezTo>
                      <a:pt x="229" y="63"/>
                      <a:pt x="259" y="76"/>
                      <a:pt x="282" y="96"/>
                    </a:cubicBezTo>
                    <a:cubicBezTo>
                      <a:pt x="287" y="91"/>
                      <a:pt x="293" y="85"/>
                      <a:pt x="299" y="80"/>
                    </a:cubicBezTo>
                    <a:cubicBezTo>
                      <a:pt x="301" y="78"/>
                      <a:pt x="303" y="76"/>
                      <a:pt x="304" y="74"/>
                    </a:cubicBezTo>
                    <a:cubicBezTo>
                      <a:pt x="317" y="48"/>
                      <a:pt x="317" y="48"/>
                      <a:pt x="317" y="48"/>
                    </a:cubicBezTo>
                    <a:cubicBezTo>
                      <a:pt x="294" y="32"/>
                      <a:pt x="294" y="32"/>
                      <a:pt x="294" y="32"/>
                    </a:cubicBezTo>
                    <a:cubicBezTo>
                      <a:pt x="271" y="54"/>
                      <a:pt x="271" y="54"/>
                      <a:pt x="271" y="54"/>
                    </a:cubicBezTo>
                    <a:cubicBezTo>
                      <a:pt x="255" y="45"/>
                      <a:pt x="237" y="38"/>
                      <a:pt x="219" y="34"/>
                    </a:cubicBezTo>
                    <a:cubicBezTo>
                      <a:pt x="216" y="3"/>
                      <a:pt x="216" y="3"/>
                      <a:pt x="216" y="3"/>
                    </a:cubicBezTo>
                    <a:cubicBezTo>
                      <a:pt x="188" y="0"/>
                      <a:pt x="188" y="0"/>
                      <a:pt x="18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208">
                <a:extLst>
                  <a:ext uri="{FF2B5EF4-FFF2-40B4-BE49-F238E27FC236}">
                    <a16:creationId xmlns:a16="http://schemas.microsoft.com/office/drawing/2014/main" id="{23CE801E-2A06-464F-9D55-4BCA85A086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4809" y="4239953"/>
                <a:ext cx="141397" cy="222195"/>
              </a:xfrm>
              <a:custGeom>
                <a:avLst/>
                <a:gdLst>
                  <a:gd name="T0" fmla="*/ 75 w 76"/>
                  <a:gd name="T1" fmla="*/ 89 h 119"/>
                  <a:gd name="T2" fmla="*/ 69 w 76"/>
                  <a:gd name="T3" fmla="*/ 96 h 119"/>
                  <a:gd name="T4" fmla="*/ 52 w 76"/>
                  <a:gd name="T5" fmla="*/ 116 h 119"/>
                  <a:gd name="T6" fmla="*/ 52 w 76"/>
                  <a:gd name="T7" fmla="*/ 118 h 119"/>
                  <a:gd name="T8" fmla="*/ 53 w 76"/>
                  <a:gd name="T9" fmla="*/ 119 h 119"/>
                  <a:gd name="T10" fmla="*/ 72 w 76"/>
                  <a:gd name="T11" fmla="*/ 98 h 119"/>
                  <a:gd name="T12" fmla="*/ 76 w 76"/>
                  <a:gd name="T13" fmla="*/ 93 h 119"/>
                  <a:gd name="T14" fmla="*/ 75 w 76"/>
                  <a:gd name="T15" fmla="*/ 89 h 119"/>
                  <a:gd name="T16" fmla="*/ 22 w 76"/>
                  <a:gd name="T17" fmla="*/ 0 h 119"/>
                  <a:gd name="T18" fmla="*/ 17 w 76"/>
                  <a:gd name="T19" fmla="*/ 6 h 119"/>
                  <a:gd name="T20" fmla="*/ 0 w 76"/>
                  <a:gd name="T21" fmla="*/ 22 h 119"/>
                  <a:gd name="T22" fmla="*/ 2 w 76"/>
                  <a:gd name="T23" fmla="*/ 24 h 119"/>
                  <a:gd name="T24" fmla="*/ 19 w 76"/>
                  <a:gd name="T25" fmla="*/ 8 h 119"/>
                  <a:gd name="T26" fmla="*/ 23 w 76"/>
                  <a:gd name="T27" fmla="*/ 4 h 119"/>
                  <a:gd name="T28" fmla="*/ 21 w 76"/>
                  <a:gd name="T29" fmla="*/ 3 h 119"/>
                  <a:gd name="T30" fmla="*/ 22 w 76"/>
                  <a:gd name="T3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6" h="119">
                    <a:moveTo>
                      <a:pt x="75" y="89"/>
                    </a:moveTo>
                    <a:cubicBezTo>
                      <a:pt x="73" y="91"/>
                      <a:pt x="71" y="93"/>
                      <a:pt x="69" y="96"/>
                    </a:cubicBezTo>
                    <a:cubicBezTo>
                      <a:pt x="63" y="102"/>
                      <a:pt x="58" y="109"/>
                      <a:pt x="52" y="116"/>
                    </a:cubicBezTo>
                    <a:cubicBezTo>
                      <a:pt x="52" y="117"/>
                      <a:pt x="52" y="118"/>
                      <a:pt x="52" y="118"/>
                    </a:cubicBezTo>
                    <a:cubicBezTo>
                      <a:pt x="53" y="119"/>
                      <a:pt x="53" y="119"/>
                      <a:pt x="53" y="119"/>
                    </a:cubicBezTo>
                    <a:cubicBezTo>
                      <a:pt x="59" y="112"/>
                      <a:pt x="65" y="105"/>
                      <a:pt x="72" y="98"/>
                    </a:cubicBezTo>
                    <a:cubicBezTo>
                      <a:pt x="73" y="96"/>
                      <a:pt x="75" y="94"/>
                      <a:pt x="76" y="93"/>
                    </a:cubicBezTo>
                    <a:cubicBezTo>
                      <a:pt x="76" y="92"/>
                      <a:pt x="76" y="90"/>
                      <a:pt x="75" y="89"/>
                    </a:cubicBezTo>
                    <a:moveTo>
                      <a:pt x="22" y="0"/>
                    </a:moveTo>
                    <a:cubicBezTo>
                      <a:pt x="21" y="2"/>
                      <a:pt x="19" y="4"/>
                      <a:pt x="17" y="6"/>
                    </a:cubicBezTo>
                    <a:cubicBezTo>
                      <a:pt x="11" y="11"/>
                      <a:pt x="5" y="17"/>
                      <a:pt x="0" y="22"/>
                    </a:cubicBezTo>
                    <a:cubicBezTo>
                      <a:pt x="1" y="23"/>
                      <a:pt x="2" y="24"/>
                      <a:pt x="2" y="24"/>
                    </a:cubicBezTo>
                    <a:cubicBezTo>
                      <a:pt x="8" y="19"/>
                      <a:pt x="13" y="13"/>
                      <a:pt x="19" y="8"/>
                    </a:cubicBezTo>
                    <a:cubicBezTo>
                      <a:pt x="20" y="7"/>
                      <a:pt x="22" y="6"/>
                      <a:pt x="23" y="4"/>
                    </a:cubicBezTo>
                    <a:cubicBezTo>
                      <a:pt x="22" y="4"/>
                      <a:pt x="22" y="3"/>
                      <a:pt x="21" y="3"/>
                    </a:cubicBezTo>
                    <a:cubicBezTo>
                      <a:pt x="22" y="0"/>
                      <a:pt x="22" y="0"/>
                      <a:pt x="2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209">
                <a:extLst>
                  <a:ext uri="{FF2B5EF4-FFF2-40B4-BE49-F238E27FC236}">
                    <a16:creationId xmlns:a16="http://schemas.microsoft.com/office/drawing/2014/main" id="{3722EFDC-4F22-446C-9556-4C6B7E773C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968" y="5532722"/>
                <a:ext cx="471658" cy="472669"/>
              </a:xfrm>
              <a:custGeom>
                <a:avLst/>
                <a:gdLst>
                  <a:gd name="T0" fmla="*/ 23 w 253"/>
                  <a:gd name="T1" fmla="*/ 55 h 253"/>
                  <a:gd name="T2" fmla="*/ 19 w 253"/>
                  <a:gd name="T3" fmla="*/ 60 h 253"/>
                  <a:gd name="T4" fmla="*/ 32 w 253"/>
                  <a:gd name="T5" fmla="*/ 74 h 253"/>
                  <a:gd name="T6" fmla="*/ 20 w 253"/>
                  <a:gd name="T7" fmla="*/ 104 h 253"/>
                  <a:gd name="T8" fmla="*/ 1 w 253"/>
                  <a:gd name="T9" fmla="*/ 106 h 253"/>
                  <a:gd name="T10" fmla="*/ 0 w 253"/>
                  <a:gd name="T11" fmla="*/ 123 h 253"/>
                  <a:gd name="T12" fmla="*/ 18 w 253"/>
                  <a:gd name="T13" fmla="*/ 128 h 253"/>
                  <a:gd name="T14" fmla="*/ 23 w 253"/>
                  <a:gd name="T15" fmla="*/ 160 h 253"/>
                  <a:gd name="T16" fmla="*/ 8 w 253"/>
                  <a:gd name="T17" fmla="*/ 172 h 253"/>
                  <a:gd name="T18" fmla="*/ 15 w 253"/>
                  <a:gd name="T19" fmla="*/ 187 h 253"/>
                  <a:gd name="T20" fmla="*/ 33 w 253"/>
                  <a:gd name="T21" fmla="*/ 182 h 253"/>
                  <a:gd name="T22" fmla="*/ 54 w 253"/>
                  <a:gd name="T23" fmla="*/ 207 h 253"/>
                  <a:gd name="T24" fmla="*/ 47 w 253"/>
                  <a:gd name="T25" fmla="*/ 224 h 253"/>
                  <a:gd name="T26" fmla="*/ 60 w 253"/>
                  <a:gd name="T27" fmla="*/ 234 h 253"/>
                  <a:gd name="T28" fmla="*/ 74 w 253"/>
                  <a:gd name="T29" fmla="*/ 221 h 253"/>
                  <a:gd name="T30" fmla="*/ 104 w 253"/>
                  <a:gd name="T31" fmla="*/ 232 h 253"/>
                  <a:gd name="T32" fmla="*/ 106 w 253"/>
                  <a:gd name="T33" fmla="*/ 251 h 253"/>
                  <a:gd name="T34" fmla="*/ 122 w 253"/>
                  <a:gd name="T35" fmla="*/ 253 h 253"/>
                  <a:gd name="T36" fmla="*/ 128 w 253"/>
                  <a:gd name="T37" fmla="*/ 235 h 253"/>
                  <a:gd name="T38" fmla="*/ 160 w 253"/>
                  <a:gd name="T39" fmla="*/ 229 h 253"/>
                  <a:gd name="T40" fmla="*/ 171 w 253"/>
                  <a:gd name="T41" fmla="*/ 245 h 253"/>
                  <a:gd name="T42" fmla="*/ 186 w 253"/>
                  <a:gd name="T43" fmla="*/ 238 h 253"/>
                  <a:gd name="T44" fmla="*/ 182 w 253"/>
                  <a:gd name="T45" fmla="*/ 219 h 253"/>
                  <a:gd name="T46" fmla="*/ 207 w 253"/>
                  <a:gd name="T47" fmla="*/ 198 h 253"/>
                  <a:gd name="T48" fmla="*/ 224 w 253"/>
                  <a:gd name="T49" fmla="*/ 206 h 253"/>
                  <a:gd name="T50" fmla="*/ 234 w 253"/>
                  <a:gd name="T51" fmla="*/ 193 h 253"/>
                  <a:gd name="T52" fmla="*/ 221 w 253"/>
                  <a:gd name="T53" fmla="*/ 179 h 253"/>
                  <a:gd name="T54" fmla="*/ 232 w 253"/>
                  <a:gd name="T55" fmla="*/ 148 h 253"/>
                  <a:gd name="T56" fmla="*/ 251 w 253"/>
                  <a:gd name="T57" fmla="*/ 147 h 253"/>
                  <a:gd name="T58" fmla="*/ 253 w 253"/>
                  <a:gd name="T59" fmla="*/ 130 h 253"/>
                  <a:gd name="T60" fmla="*/ 240 w 253"/>
                  <a:gd name="T61" fmla="*/ 126 h 253"/>
                  <a:gd name="T62" fmla="*/ 218 w 253"/>
                  <a:gd name="T63" fmla="*/ 124 h 253"/>
                  <a:gd name="T64" fmla="*/ 217 w 253"/>
                  <a:gd name="T65" fmla="*/ 135 h 253"/>
                  <a:gd name="T66" fmla="*/ 126 w 253"/>
                  <a:gd name="T67" fmla="*/ 218 h 253"/>
                  <a:gd name="T68" fmla="*/ 118 w 253"/>
                  <a:gd name="T69" fmla="*/ 217 h 253"/>
                  <a:gd name="T70" fmla="*/ 35 w 253"/>
                  <a:gd name="T71" fmla="*/ 118 h 253"/>
                  <a:gd name="T72" fmla="*/ 53 w 253"/>
                  <a:gd name="T73" fmla="*/ 72 h 253"/>
                  <a:gd name="T74" fmla="*/ 23 w 253"/>
                  <a:gd name="T75" fmla="*/ 55 h 253"/>
                  <a:gd name="T76" fmla="*/ 130 w 253"/>
                  <a:gd name="T77" fmla="*/ 0 h 253"/>
                  <a:gd name="T78" fmla="*/ 125 w 253"/>
                  <a:gd name="T79" fmla="*/ 16 h 253"/>
                  <a:gd name="T80" fmla="*/ 201 w 253"/>
                  <a:gd name="T81" fmla="*/ 39 h 253"/>
                  <a:gd name="T82" fmla="*/ 206 w 253"/>
                  <a:gd name="T83" fmla="*/ 29 h 253"/>
                  <a:gd name="T84" fmla="*/ 193 w 253"/>
                  <a:gd name="T85" fmla="*/ 19 h 253"/>
                  <a:gd name="T86" fmla="*/ 179 w 253"/>
                  <a:gd name="T87" fmla="*/ 32 h 253"/>
                  <a:gd name="T88" fmla="*/ 148 w 253"/>
                  <a:gd name="T89" fmla="*/ 20 h 253"/>
                  <a:gd name="T90" fmla="*/ 146 w 253"/>
                  <a:gd name="T91" fmla="*/ 2 h 253"/>
                  <a:gd name="T92" fmla="*/ 130 w 253"/>
                  <a:gd name="T93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53" h="253">
                    <a:moveTo>
                      <a:pt x="23" y="55"/>
                    </a:moveTo>
                    <a:cubicBezTo>
                      <a:pt x="19" y="60"/>
                      <a:pt x="19" y="60"/>
                      <a:pt x="19" y="60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26" y="83"/>
                      <a:pt x="23" y="93"/>
                      <a:pt x="20" y="104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18" y="128"/>
                      <a:pt x="18" y="128"/>
                      <a:pt x="18" y="128"/>
                    </a:cubicBezTo>
                    <a:cubicBezTo>
                      <a:pt x="18" y="139"/>
                      <a:pt x="20" y="150"/>
                      <a:pt x="23" y="160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15" y="187"/>
                      <a:pt x="15" y="187"/>
                      <a:pt x="15" y="187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9" y="191"/>
                      <a:pt x="46" y="200"/>
                      <a:pt x="54" y="207"/>
                    </a:cubicBezTo>
                    <a:cubicBezTo>
                      <a:pt x="47" y="224"/>
                      <a:pt x="47" y="224"/>
                      <a:pt x="47" y="224"/>
                    </a:cubicBezTo>
                    <a:cubicBezTo>
                      <a:pt x="60" y="234"/>
                      <a:pt x="60" y="234"/>
                      <a:pt x="60" y="234"/>
                    </a:cubicBezTo>
                    <a:cubicBezTo>
                      <a:pt x="74" y="221"/>
                      <a:pt x="74" y="221"/>
                      <a:pt x="74" y="221"/>
                    </a:cubicBezTo>
                    <a:cubicBezTo>
                      <a:pt x="83" y="226"/>
                      <a:pt x="93" y="230"/>
                      <a:pt x="104" y="232"/>
                    </a:cubicBezTo>
                    <a:cubicBezTo>
                      <a:pt x="106" y="251"/>
                      <a:pt x="106" y="251"/>
                      <a:pt x="106" y="251"/>
                    </a:cubicBezTo>
                    <a:cubicBezTo>
                      <a:pt x="122" y="253"/>
                      <a:pt x="122" y="253"/>
                      <a:pt x="122" y="253"/>
                    </a:cubicBezTo>
                    <a:cubicBezTo>
                      <a:pt x="128" y="235"/>
                      <a:pt x="128" y="235"/>
                      <a:pt x="128" y="235"/>
                    </a:cubicBezTo>
                    <a:cubicBezTo>
                      <a:pt x="139" y="234"/>
                      <a:pt x="150" y="233"/>
                      <a:pt x="160" y="229"/>
                    </a:cubicBezTo>
                    <a:cubicBezTo>
                      <a:pt x="171" y="245"/>
                      <a:pt x="171" y="245"/>
                      <a:pt x="171" y="245"/>
                    </a:cubicBezTo>
                    <a:cubicBezTo>
                      <a:pt x="186" y="238"/>
                      <a:pt x="186" y="238"/>
                      <a:pt x="186" y="23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91" y="214"/>
                      <a:pt x="200" y="207"/>
                      <a:pt x="207" y="198"/>
                    </a:cubicBezTo>
                    <a:cubicBezTo>
                      <a:pt x="224" y="206"/>
                      <a:pt x="224" y="206"/>
                      <a:pt x="224" y="206"/>
                    </a:cubicBezTo>
                    <a:cubicBezTo>
                      <a:pt x="234" y="193"/>
                      <a:pt x="234" y="193"/>
                      <a:pt x="234" y="193"/>
                    </a:cubicBezTo>
                    <a:cubicBezTo>
                      <a:pt x="221" y="179"/>
                      <a:pt x="221" y="179"/>
                      <a:pt x="221" y="179"/>
                    </a:cubicBezTo>
                    <a:cubicBezTo>
                      <a:pt x="226" y="170"/>
                      <a:pt x="230" y="159"/>
                      <a:pt x="232" y="148"/>
                    </a:cubicBezTo>
                    <a:cubicBezTo>
                      <a:pt x="251" y="147"/>
                      <a:pt x="251" y="147"/>
                      <a:pt x="251" y="147"/>
                    </a:cubicBezTo>
                    <a:cubicBezTo>
                      <a:pt x="253" y="130"/>
                      <a:pt x="253" y="130"/>
                      <a:pt x="253" y="130"/>
                    </a:cubicBezTo>
                    <a:cubicBezTo>
                      <a:pt x="240" y="126"/>
                      <a:pt x="240" y="126"/>
                      <a:pt x="240" y="126"/>
                    </a:cubicBezTo>
                    <a:cubicBezTo>
                      <a:pt x="232" y="126"/>
                      <a:pt x="225" y="125"/>
                      <a:pt x="218" y="124"/>
                    </a:cubicBezTo>
                    <a:cubicBezTo>
                      <a:pt x="218" y="127"/>
                      <a:pt x="218" y="131"/>
                      <a:pt x="217" y="135"/>
                    </a:cubicBezTo>
                    <a:cubicBezTo>
                      <a:pt x="213" y="182"/>
                      <a:pt x="173" y="218"/>
                      <a:pt x="126" y="218"/>
                    </a:cubicBezTo>
                    <a:cubicBezTo>
                      <a:pt x="123" y="218"/>
                      <a:pt x="121" y="218"/>
                      <a:pt x="118" y="217"/>
                    </a:cubicBezTo>
                    <a:cubicBezTo>
                      <a:pt x="67" y="213"/>
                      <a:pt x="31" y="168"/>
                      <a:pt x="35" y="118"/>
                    </a:cubicBezTo>
                    <a:cubicBezTo>
                      <a:pt x="37" y="100"/>
                      <a:pt x="43" y="85"/>
                      <a:pt x="53" y="72"/>
                    </a:cubicBezTo>
                    <a:cubicBezTo>
                      <a:pt x="43" y="66"/>
                      <a:pt x="33" y="61"/>
                      <a:pt x="23" y="55"/>
                    </a:cubicBezTo>
                    <a:moveTo>
                      <a:pt x="130" y="0"/>
                    </a:moveTo>
                    <a:cubicBezTo>
                      <a:pt x="125" y="16"/>
                      <a:pt x="125" y="16"/>
                      <a:pt x="125" y="16"/>
                    </a:cubicBezTo>
                    <a:cubicBezTo>
                      <a:pt x="150" y="26"/>
                      <a:pt x="175" y="34"/>
                      <a:pt x="201" y="39"/>
                    </a:cubicBezTo>
                    <a:cubicBezTo>
                      <a:pt x="206" y="29"/>
                      <a:pt x="206" y="29"/>
                      <a:pt x="206" y="29"/>
                    </a:cubicBezTo>
                    <a:cubicBezTo>
                      <a:pt x="193" y="19"/>
                      <a:pt x="193" y="19"/>
                      <a:pt x="193" y="19"/>
                    </a:cubicBezTo>
                    <a:cubicBezTo>
                      <a:pt x="179" y="32"/>
                      <a:pt x="179" y="32"/>
                      <a:pt x="179" y="32"/>
                    </a:cubicBezTo>
                    <a:cubicBezTo>
                      <a:pt x="170" y="27"/>
                      <a:pt x="159" y="23"/>
                      <a:pt x="148" y="20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30" y="0"/>
                      <a:pt x="130" y="0"/>
                      <a:pt x="13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210">
                <a:extLst>
                  <a:ext uri="{FF2B5EF4-FFF2-40B4-BE49-F238E27FC236}">
                    <a16:creationId xmlns:a16="http://schemas.microsoft.com/office/drawing/2014/main" id="{6CF2C3F8-995E-4C08-8641-CDF7E5642911}"/>
                  </a:ext>
                </a:extLst>
              </p:cNvPr>
              <p:cNvSpPr/>
              <p:nvPr/>
            </p:nvSpPr>
            <p:spPr bwMode="auto">
              <a:xfrm>
                <a:off x="1254397" y="5547872"/>
                <a:ext cx="412070" cy="220175"/>
              </a:xfrm>
              <a:custGeom>
                <a:avLst/>
                <a:gdLst>
                  <a:gd name="T0" fmla="*/ 58 w 221"/>
                  <a:gd name="T1" fmla="*/ 0 h 118"/>
                  <a:gd name="T2" fmla="*/ 43 w 221"/>
                  <a:gd name="T3" fmla="*/ 7 h 118"/>
                  <a:gd name="T4" fmla="*/ 48 w 221"/>
                  <a:gd name="T5" fmla="*/ 26 h 118"/>
                  <a:gd name="T6" fmla="*/ 22 w 221"/>
                  <a:gd name="T7" fmla="*/ 46 h 118"/>
                  <a:gd name="T8" fmla="*/ 5 w 221"/>
                  <a:gd name="T9" fmla="*/ 39 h 118"/>
                  <a:gd name="T10" fmla="*/ 0 w 221"/>
                  <a:gd name="T11" fmla="*/ 47 h 118"/>
                  <a:gd name="T12" fmla="*/ 30 w 221"/>
                  <a:gd name="T13" fmla="*/ 64 h 118"/>
                  <a:gd name="T14" fmla="*/ 103 w 221"/>
                  <a:gd name="T15" fmla="*/ 27 h 118"/>
                  <a:gd name="T16" fmla="*/ 112 w 221"/>
                  <a:gd name="T17" fmla="*/ 28 h 118"/>
                  <a:gd name="T18" fmla="*/ 195 w 221"/>
                  <a:gd name="T19" fmla="*/ 116 h 118"/>
                  <a:gd name="T20" fmla="*/ 217 w 221"/>
                  <a:gd name="T21" fmla="*/ 118 h 118"/>
                  <a:gd name="T22" fmla="*/ 212 w 221"/>
                  <a:gd name="T23" fmla="*/ 117 h 118"/>
                  <a:gd name="T24" fmla="*/ 206 w 221"/>
                  <a:gd name="T25" fmla="*/ 84 h 118"/>
                  <a:gd name="T26" fmla="*/ 221 w 221"/>
                  <a:gd name="T27" fmla="*/ 74 h 118"/>
                  <a:gd name="T28" fmla="*/ 215 w 221"/>
                  <a:gd name="T29" fmla="*/ 59 h 118"/>
                  <a:gd name="T30" fmla="*/ 196 w 221"/>
                  <a:gd name="T31" fmla="*/ 63 h 118"/>
                  <a:gd name="T32" fmla="*/ 175 w 221"/>
                  <a:gd name="T33" fmla="*/ 38 h 118"/>
                  <a:gd name="T34" fmla="*/ 178 w 221"/>
                  <a:gd name="T35" fmla="*/ 31 h 118"/>
                  <a:gd name="T36" fmla="*/ 102 w 221"/>
                  <a:gd name="T37" fmla="*/ 8 h 118"/>
                  <a:gd name="T38" fmla="*/ 102 w 221"/>
                  <a:gd name="T39" fmla="*/ 10 h 118"/>
                  <a:gd name="T40" fmla="*/ 69 w 221"/>
                  <a:gd name="T41" fmla="*/ 16 h 118"/>
                  <a:gd name="T42" fmla="*/ 58 w 221"/>
                  <a:gd name="T43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1" h="118">
                    <a:moveTo>
                      <a:pt x="58" y="0"/>
                    </a:moveTo>
                    <a:cubicBezTo>
                      <a:pt x="43" y="7"/>
                      <a:pt x="43" y="7"/>
                      <a:pt x="43" y="7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38" y="31"/>
                      <a:pt x="30" y="38"/>
                      <a:pt x="22" y="46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0" y="53"/>
                      <a:pt x="20" y="58"/>
                      <a:pt x="30" y="64"/>
                    </a:cubicBezTo>
                    <a:cubicBezTo>
                      <a:pt x="47" y="41"/>
                      <a:pt x="74" y="27"/>
                      <a:pt x="103" y="27"/>
                    </a:cubicBezTo>
                    <a:cubicBezTo>
                      <a:pt x="106" y="27"/>
                      <a:pt x="109" y="27"/>
                      <a:pt x="112" y="28"/>
                    </a:cubicBezTo>
                    <a:cubicBezTo>
                      <a:pt x="158" y="32"/>
                      <a:pt x="193" y="70"/>
                      <a:pt x="195" y="116"/>
                    </a:cubicBezTo>
                    <a:cubicBezTo>
                      <a:pt x="202" y="117"/>
                      <a:pt x="209" y="118"/>
                      <a:pt x="217" y="118"/>
                    </a:cubicBezTo>
                    <a:cubicBezTo>
                      <a:pt x="212" y="117"/>
                      <a:pt x="212" y="117"/>
                      <a:pt x="212" y="117"/>
                    </a:cubicBezTo>
                    <a:cubicBezTo>
                      <a:pt x="211" y="106"/>
                      <a:pt x="209" y="95"/>
                      <a:pt x="206" y="84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15" y="59"/>
                      <a:pt x="215" y="59"/>
                      <a:pt x="215" y="59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91" y="53"/>
                      <a:pt x="183" y="45"/>
                      <a:pt x="175" y="38"/>
                    </a:cubicBezTo>
                    <a:cubicBezTo>
                      <a:pt x="178" y="31"/>
                      <a:pt x="178" y="31"/>
                      <a:pt x="178" y="31"/>
                    </a:cubicBezTo>
                    <a:cubicBezTo>
                      <a:pt x="152" y="26"/>
                      <a:pt x="127" y="18"/>
                      <a:pt x="102" y="8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90" y="10"/>
                      <a:pt x="79" y="12"/>
                      <a:pt x="69" y="16"/>
                    </a:cubicBez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11">
                <a:extLst>
                  <a:ext uri="{FF2B5EF4-FFF2-40B4-BE49-F238E27FC236}">
                    <a16:creationId xmlns:a16="http://schemas.microsoft.com/office/drawing/2014/main" id="{AF08FE07-29FF-4C99-8D7E-CE27166018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968" y="3618819"/>
                <a:ext cx="501957" cy="509028"/>
              </a:xfrm>
              <a:custGeom>
                <a:avLst/>
                <a:gdLst>
                  <a:gd name="T0" fmla="*/ 196 w 269"/>
                  <a:gd name="T1" fmla="*/ 241 h 273"/>
                  <a:gd name="T2" fmla="*/ 141 w 269"/>
                  <a:gd name="T3" fmla="*/ 259 h 273"/>
                  <a:gd name="T4" fmla="*/ 157 w 269"/>
                  <a:gd name="T5" fmla="*/ 272 h 273"/>
                  <a:gd name="T6" fmla="*/ 180 w 269"/>
                  <a:gd name="T7" fmla="*/ 247 h 273"/>
                  <a:gd name="T8" fmla="*/ 202 w 269"/>
                  <a:gd name="T9" fmla="*/ 257 h 273"/>
                  <a:gd name="T10" fmla="*/ 232 w 269"/>
                  <a:gd name="T11" fmla="*/ 235 h 273"/>
                  <a:gd name="T12" fmla="*/ 231 w 269"/>
                  <a:gd name="T13" fmla="*/ 235 h 273"/>
                  <a:gd name="T14" fmla="*/ 230 w 269"/>
                  <a:gd name="T15" fmla="*/ 209 h 273"/>
                  <a:gd name="T16" fmla="*/ 99 w 269"/>
                  <a:gd name="T17" fmla="*/ 249 h 273"/>
                  <a:gd name="T18" fmla="*/ 107 w 269"/>
                  <a:gd name="T19" fmla="*/ 270 h 273"/>
                  <a:gd name="T20" fmla="*/ 118 w 269"/>
                  <a:gd name="T21" fmla="*/ 253 h 273"/>
                  <a:gd name="T22" fmla="*/ 140 w 269"/>
                  <a:gd name="T23" fmla="*/ 255 h 273"/>
                  <a:gd name="T24" fmla="*/ 168 w 269"/>
                  <a:gd name="T25" fmla="*/ 246 h 273"/>
                  <a:gd name="T26" fmla="*/ 197 w 269"/>
                  <a:gd name="T27" fmla="*/ 238 h 273"/>
                  <a:gd name="T28" fmla="*/ 215 w 269"/>
                  <a:gd name="T29" fmla="*/ 225 h 273"/>
                  <a:gd name="T30" fmla="*/ 235 w 269"/>
                  <a:gd name="T31" fmla="*/ 231 h 273"/>
                  <a:gd name="T32" fmla="*/ 228 w 269"/>
                  <a:gd name="T33" fmla="*/ 211 h 273"/>
                  <a:gd name="T34" fmla="*/ 127 w 269"/>
                  <a:gd name="T35" fmla="*/ 0 h 273"/>
                  <a:gd name="T36" fmla="*/ 114 w 269"/>
                  <a:gd name="T37" fmla="*/ 21 h 273"/>
                  <a:gd name="T38" fmla="*/ 81 w 269"/>
                  <a:gd name="T39" fmla="*/ 12 h 273"/>
                  <a:gd name="T40" fmla="*/ 76 w 269"/>
                  <a:gd name="T41" fmla="*/ 36 h 273"/>
                  <a:gd name="T42" fmla="*/ 42 w 269"/>
                  <a:gd name="T43" fmla="*/ 38 h 273"/>
                  <a:gd name="T44" fmla="*/ 45 w 269"/>
                  <a:gd name="T45" fmla="*/ 63 h 273"/>
                  <a:gd name="T46" fmla="*/ 14 w 269"/>
                  <a:gd name="T47" fmla="*/ 77 h 273"/>
                  <a:gd name="T48" fmla="*/ 25 w 269"/>
                  <a:gd name="T49" fmla="*/ 98 h 273"/>
                  <a:gd name="T50" fmla="*/ 0 w 269"/>
                  <a:gd name="T51" fmla="*/ 122 h 273"/>
                  <a:gd name="T52" fmla="*/ 18 w 269"/>
                  <a:gd name="T53" fmla="*/ 139 h 273"/>
                  <a:gd name="T54" fmla="*/ 21 w 269"/>
                  <a:gd name="T55" fmla="*/ 160 h 273"/>
                  <a:gd name="T56" fmla="*/ 7 w 269"/>
                  <a:gd name="T57" fmla="*/ 181 h 273"/>
                  <a:gd name="T58" fmla="*/ 32 w 269"/>
                  <a:gd name="T59" fmla="*/ 193 h 273"/>
                  <a:gd name="T60" fmla="*/ 52 w 269"/>
                  <a:gd name="T61" fmla="*/ 146 h 273"/>
                  <a:gd name="T62" fmla="*/ 136 w 269"/>
                  <a:gd name="T63" fmla="*/ 52 h 273"/>
                  <a:gd name="T64" fmla="*/ 186 w 269"/>
                  <a:gd name="T65" fmla="*/ 47 h 273"/>
                  <a:gd name="T66" fmla="*/ 221 w 269"/>
                  <a:gd name="T67" fmla="*/ 124 h 273"/>
                  <a:gd name="T68" fmla="*/ 254 w 269"/>
                  <a:gd name="T69" fmla="*/ 126 h 273"/>
                  <a:gd name="T70" fmla="*/ 252 w 269"/>
                  <a:gd name="T71" fmla="*/ 113 h 273"/>
                  <a:gd name="T72" fmla="*/ 266 w 269"/>
                  <a:gd name="T73" fmla="*/ 93 h 273"/>
                  <a:gd name="T74" fmla="*/ 237 w 269"/>
                  <a:gd name="T75" fmla="*/ 75 h 273"/>
                  <a:gd name="T76" fmla="*/ 243 w 269"/>
                  <a:gd name="T77" fmla="*/ 51 h 273"/>
                  <a:gd name="T78" fmla="*/ 210 w 269"/>
                  <a:gd name="T79" fmla="*/ 44 h 273"/>
                  <a:gd name="T80" fmla="*/ 207 w 269"/>
                  <a:gd name="T81" fmla="*/ 20 h 273"/>
                  <a:gd name="T82" fmla="*/ 174 w 269"/>
                  <a:gd name="T83" fmla="*/ 25 h 273"/>
                  <a:gd name="T84" fmla="*/ 163 w 269"/>
                  <a:gd name="T85" fmla="*/ 3 h 273"/>
                  <a:gd name="T86" fmla="*/ 137 w 269"/>
                  <a:gd name="T87" fmla="*/ 19 h 273"/>
                  <a:gd name="T88" fmla="*/ 127 w 269"/>
                  <a:gd name="T89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9" h="273">
                    <a:moveTo>
                      <a:pt x="198" y="241"/>
                    </a:moveTo>
                    <a:cubicBezTo>
                      <a:pt x="197" y="241"/>
                      <a:pt x="197" y="241"/>
                      <a:pt x="196" y="241"/>
                    </a:cubicBezTo>
                    <a:cubicBezTo>
                      <a:pt x="187" y="244"/>
                      <a:pt x="178" y="246"/>
                      <a:pt x="169" y="249"/>
                    </a:cubicBezTo>
                    <a:cubicBezTo>
                      <a:pt x="160" y="252"/>
                      <a:pt x="150" y="255"/>
                      <a:pt x="141" y="259"/>
                    </a:cubicBezTo>
                    <a:cubicBezTo>
                      <a:pt x="146" y="273"/>
                      <a:pt x="146" y="273"/>
                      <a:pt x="146" y="273"/>
                    </a:cubicBezTo>
                    <a:cubicBezTo>
                      <a:pt x="157" y="272"/>
                      <a:pt x="157" y="272"/>
                      <a:pt x="157" y="272"/>
                    </a:cubicBezTo>
                    <a:cubicBezTo>
                      <a:pt x="159" y="253"/>
                      <a:pt x="159" y="253"/>
                      <a:pt x="159" y="253"/>
                    </a:cubicBezTo>
                    <a:cubicBezTo>
                      <a:pt x="166" y="251"/>
                      <a:pt x="173" y="249"/>
                      <a:pt x="180" y="247"/>
                    </a:cubicBezTo>
                    <a:cubicBezTo>
                      <a:pt x="192" y="262"/>
                      <a:pt x="192" y="262"/>
                      <a:pt x="192" y="262"/>
                    </a:cubicBezTo>
                    <a:cubicBezTo>
                      <a:pt x="202" y="257"/>
                      <a:pt x="202" y="257"/>
                      <a:pt x="202" y="257"/>
                    </a:cubicBezTo>
                    <a:cubicBezTo>
                      <a:pt x="198" y="241"/>
                      <a:pt x="198" y="241"/>
                      <a:pt x="198" y="241"/>
                    </a:cubicBezTo>
                    <a:moveTo>
                      <a:pt x="232" y="235"/>
                    </a:moveTo>
                    <a:cubicBezTo>
                      <a:pt x="231" y="235"/>
                      <a:pt x="231" y="235"/>
                      <a:pt x="231" y="235"/>
                    </a:cubicBezTo>
                    <a:cubicBezTo>
                      <a:pt x="231" y="235"/>
                      <a:pt x="231" y="235"/>
                      <a:pt x="231" y="235"/>
                    </a:cubicBezTo>
                    <a:cubicBezTo>
                      <a:pt x="232" y="235"/>
                      <a:pt x="232" y="235"/>
                      <a:pt x="232" y="235"/>
                    </a:cubicBezTo>
                    <a:moveTo>
                      <a:pt x="230" y="209"/>
                    </a:moveTo>
                    <a:cubicBezTo>
                      <a:pt x="185" y="215"/>
                      <a:pt x="141" y="229"/>
                      <a:pt x="99" y="249"/>
                    </a:cubicBezTo>
                    <a:cubicBezTo>
                      <a:pt x="99" y="249"/>
                      <a:pt x="99" y="249"/>
                      <a:pt x="99" y="249"/>
                    </a:cubicBezTo>
                    <a:cubicBezTo>
                      <a:pt x="98" y="268"/>
                      <a:pt x="98" y="268"/>
                      <a:pt x="98" y="268"/>
                    </a:cubicBezTo>
                    <a:cubicBezTo>
                      <a:pt x="107" y="270"/>
                      <a:pt x="107" y="270"/>
                      <a:pt x="107" y="270"/>
                    </a:cubicBezTo>
                    <a:cubicBezTo>
                      <a:pt x="108" y="269"/>
                      <a:pt x="110" y="269"/>
                      <a:pt x="111" y="268"/>
                    </a:cubicBezTo>
                    <a:cubicBezTo>
                      <a:pt x="118" y="253"/>
                      <a:pt x="118" y="253"/>
                      <a:pt x="118" y="253"/>
                    </a:cubicBezTo>
                    <a:cubicBezTo>
                      <a:pt x="124" y="254"/>
                      <a:pt x="130" y="255"/>
                      <a:pt x="136" y="255"/>
                    </a:cubicBezTo>
                    <a:cubicBezTo>
                      <a:pt x="137" y="255"/>
                      <a:pt x="138" y="255"/>
                      <a:pt x="140" y="255"/>
                    </a:cubicBezTo>
                    <a:cubicBezTo>
                      <a:pt x="140" y="256"/>
                      <a:pt x="140" y="256"/>
                      <a:pt x="140" y="256"/>
                    </a:cubicBezTo>
                    <a:cubicBezTo>
                      <a:pt x="149" y="252"/>
                      <a:pt x="159" y="249"/>
                      <a:pt x="168" y="246"/>
                    </a:cubicBezTo>
                    <a:cubicBezTo>
                      <a:pt x="177" y="243"/>
                      <a:pt x="187" y="240"/>
                      <a:pt x="196" y="238"/>
                    </a:cubicBezTo>
                    <a:cubicBezTo>
                      <a:pt x="196" y="238"/>
                      <a:pt x="197" y="238"/>
                      <a:pt x="197" y="238"/>
                    </a:cubicBezTo>
                    <a:cubicBezTo>
                      <a:pt x="197" y="238"/>
                      <a:pt x="197" y="238"/>
                      <a:pt x="197" y="238"/>
                    </a:cubicBezTo>
                    <a:cubicBezTo>
                      <a:pt x="203" y="234"/>
                      <a:pt x="209" y="230"/>
                      <a:pt x="215" y="225"/>
                    </a:cubicBezTo>
                    <a:cubicBezTo>
                      <a:pt x="227" y="232"/>
                      <a:pt x="227" y="232"/>
                      <a:pt x="227" y="232"/>
                    </a:cubicBezTo>
                    <a:cubicBezTo>
                      <a:pt x="229" y="232"/>
                      <a:pt x="232" y="232"/>
                      <a:pt x="235" y="231"/>
                    </a:cubicBezTo>
                    <a:cubicBezTo>
                      <a:pt x="239" y="227"/>
                      <a:pt x="239" y="227"/>
                      <a:pt x="239" y="22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29" y="210"/>
                      <a:pt x="229" y="210"/>
                      <a:pt x="230" y="209"/>
                    </a:cubicBezTo>
                    <a:moveTo>
                      <a:pt x="127" y="0"/>
                    </a:moveTo>
                    <a:cubicBezTo>
                      <a:pt x="116" y="2"/>
                      <a:pt x="116" y="2"/>
                      <a:pt x="116" y="2"/>
                    </a:cubicBezTo>
                    <a:cubicBezTo>
                      <a:pt x="114" y="21"/>
                      <a:pt x="114" y="21"/>
                      <a:pt x="114" y="21"/>
                    </a:cubicBezTo>
                    <a:cubicBezTo>
                      <a:pt x="107" y="22"/>
                      <a:pt x="100" y="24"/>
                      <a:pt x="93" y="27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69" y="39"/>
                      <a:pt x="63" y="44"/>
                      <a:pt x="58" y="49"/>
                    </a:cubicBezTo>
                    <a:cubicBezTo>
                      <a:pt x="42" y="38"/>
                      <a:pt x="42" y="38"/>
                      <a:pt x="42" y="38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45" y="63"/>
                      <a:pt x="45" y="63"/>
                      <a:pt x="45" y="63"/>
                    </a:cubicBezTo>
                    <a:cubicBezTo>
                      <a:pt x="40" y="68"/>
                      <a:pt x="36" y="74"/>
                      <a:pt x="33" y="81"/>
                    </a:cubicBezTo>
                    <a:cubicBezTo>
                      <a:pt x="14" y="77"/>
                      <a:pt x="14" y="77"/>
                      <a:pt x="14" y="77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25" y="98"/>
                      <a:pt x="25" y="98"/>
                      <a:pt x="25" y="98"/>
                    </a:cubicBezTo>
                    <a:cubicBezTo>
                      <a:pt x="22" y="105"/>
                      <a:pt x="21" y="112"/>
                      <a:pt x="20" y="120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18" y="139"/>
                      <a:pt x="18" y="139"/>
                      <a:pt x="18" y="139"/>
                    </a:cubicBezTo>
                    <a:cubicBezTo>
                      <a:pt x="18" y="143"/>
                      <a:pt x="19" y="146"/>
                      <a:pt x="19" y="150"/>
                    </a:cubicBezTo>
                    <a:cubicBezTo>
                      <a:pt x="20" y="153"/>
                      <a:pt x="20" y="157"/>
                      <a:pt x="21" y="16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7" y="181"/>
                      <a:pt x="7" y="181"/>
                      <a:pt x="7" y="181"/>
                    </a:cubicBezTo>
                    <a:cubicBezTo>
                      <a:pt x="26" y="179"/>
                      <a:pt x="26" y="179"/>
                      <a:pt x="26" y="179"/>
                    </a:cubicBezTo>
                    <a:cubicBezTo>
                      <a:pt x="28" y="184"/>
                      <a:pt x="30" y="188"/>
                      <a:pt x="32" y="193"/>
                    </a:cubicBezTo>
                    <a:cubicBezTo>
                      <a:pt x="42" y="187"/>
                      <a:pt x="52" y="182"/>
                      <a:pt x="61" y="177"/>
                    </a:cubicBezTo>
                    <a:cubicBezTo>
                      <a:pt x="56" y="168"/>
                      <a:pt x="53" y="157"/>
                      <a:pt x="52" y="146"/>
                    </a:cubicBezTo>
                    <a:cubicBezTo>
                      <a:pt x="47" y="99"/>
                      <a:pt x="80" y="57"/>
                      <a:pt x="127" y="52"/>
                    </a:cubicBezTo>
                    <a:cubicBezTo>
                      <a:pt x="130" y="52"/>
                      <a:pt x="133" y="52"/>
                      <a:pt x="136" y="52"/>
                    </a:cubicBezTo>
                    <a:cubicBezTo>
                      <a:pt x="143" y="52"/>
                      <a:pt x="150" y="52"/>
                      <a:pt x="157" y="54"/>
                    </a:cubicBezTo>
                    <a:cubicBezTo>
                      <a:pt x="186" y="47"/>
                      <a:pt x="186" y="47"/>
                      <a:pt x="186" y="47"/>
                    </a:cubicBezTo>
                    <a:cubicBezTo>
                      <a:pt x="202" y="83"/>
                      <a:pt x="202" y="83"/>
                      <a:pt x="202" y="83"/>
                    </a:cubicBezTo>
                    <a:cubicBezTo>
                      <a:pt x="212" y="94"/>
                      <a:pt x="218" y="108"/>
                      <a:pt x="221" y="124"/>
                    </a:cubicBezTo>
                    <a:cubicBezTo>
                      <a:pt x="223" y="129"/>
                      <a:pt x="223" y="129"/>
                      <a:pt x="223" y="129"/>
                    </a:cubicBezTo>
                    <a:cubicBezTo>
                      <a:pt x="233" y="127"/>
                      <a:pt x="243" y="126"/>
                      <a:pt x="254" y="126"/>
                    </a:cubicBezTo>
                    <a:cubicBezTo>
                      <a:pt x="254" y="125"/>
                      <a:pt x="254" y="124"/>
                      <a:pt x="254" y="124"/>
                    </a:cubicBezTo>
                    <a:cubicBezTo>
                      <a:pt x="253" y="120"/>
                      <a:pt x="253" y="117"/>
                      <a:pt x="252" y="113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6" y="93"/>
                      <a:pt x="266" y="93"/>
                      <a:pt x="266" y="93"/>
                    </a:cubicBezTo>
                    <a:cubicBezTo>
                      <a:pt x="247" y="94"/>
                      <a:pt x="247" y="94"/>
                      <a:pt x="247" y="94"/>
                    </a:cubicBezTo>
                    <a:cubicBezTo>
                      <a:pt x="244" y="88"/>
                      <a:pt x="241" y="81"/>
                      <a:pt x="237" y="75"/>
                    </a:cubicBezTo>
                    <a:cubicBezTo>
                      <a:pt x="250" y="61"/>
                      <a:pt x="250" y="61"/>
                      <a:pt x="250" y="61"/>
                    </a:cubicBezTo>
                    <a:cubicBezTo>
                      <a:pt x="243" y="51"/>
                      <a:pt x="243" y="51"/>
                      <a:pt x="243" y="51"/>
                    </a:cubicBezTo>
                    <a:cubicBezTo>
                      <a:pt x="225" y="59"/>
                      <a:pt x="225" y="59"/>
                      <a:pt x="225" y="59"/>
                    </a:cubicBezTo>
                    <a:cubicBezTo>
                      <a:pt x="221" y="54"/>
                      <a:pt x="215" y="49"/>
                      <a:pt x="210" y="44"/>
                    </a:cubicBezTo>
                    <a:cubicBezTo>
                      <a:pt x="217" y="26"/>
                      <a:pt x="217" y="26"/>
                      <a:pt x="217" y="26"/>
                    </a:cubicBezTo>
                    <a:cubicBezTo>
                      <a:pt x="207" y="20"/>
                      <a:pt x="207" y="20"/>
                      <a:pt x="207" y="20"/>
                    </a:cubicBezTo>
                    <a:cubicBezTo>
                      <a:pt x="194" y="34"/>
                      <a:pt x="194" y="34"/>
                      <a:pt x="194" y="34"/>
                    </a:cubicBezTo>
                    <a:cubicBezTo>
                      <a:pt x="187" y="30"/>
                      <a:pt x="181" y="27"/>
                      <a:pt x="174" y="25"/>
                    </a:cubicBezTo>
                    <a:cubicBezTo>
                      <a:pt x="174" y="6"/>
                      <a:pt x="174" y="6"/>
                      <a:pt x="174" y="6"/>
                    </a:cubicBezTo>
                    <a:cubicBezTo>
                      <a:pt x="163" y="3"/>
                      <a:pt x="163" y="3"/>
                      <a:pt x="163" y="3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49" y="19"/>
                      <a:pt x="143" y="19"/>
                      <a:pt x="137" y="19"/>
                    </a:cubicBezTo>
                    <a:cubicBezTo>
                      <a:pt x="135" y="19"/>
                      <a:pt x="134" y="19"/>
                      <a:pt x="133" y="19"/>
                    </a:cubicBezTo>
                    <a:cubicBezTo>
                      <a:pt x="127" y="0"/>
                      <a:pt x="127" y="0"/>
                      <a:pt x="1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212">
                <a:extLst>
                  <a:ext uri="{FF2B5EF4-FFF2-40B4-BE49-F238E27FC236}">
                    <a16:creationId xmlns:a16="http://schemas.microsoft.com/office/drawing/2014/main" id="{D4CFC55C-4A8D-46E8-B67D-8592E18F5D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0944" y="4050078"/>
                <a:ext cx="238354" cy="74739"/>
              </a:xfrm>
              <a:custGeom>
                <a:avLst/>
                <a:gdLst>
                  <a:gd name="T0" fmla="*/ 4 w 128"/>
                  <a:gd name="T1" fmla="*/ 37 h 40"/>
                  <a:gd name="T2" fmla="*/ 0 w 128"/>
                  <a:gd name="T3" fmla="*/ 39 h 40"/>
                  <a:gd name="T4" fmla="*/ 3 w 128"/>
                  <a:gd name="T5" fmla="*/ 40 h 40"/>
                  <a:gd name="T6" fmla="*/ 4 w 128"/>
                  <a:gd name="T7" fmla="*/ 37 h 40"/>
                  <a:gd name="T8" fmla="*/ 90 w 128"/>
                  <a:gd name="T9" fmla="*/ 7 h 40"/>
                  <a:gd name="T10" fmla="*/ 89 w 128"/>
                  <a:gd name="T11" fmla="*/ 7 h 40"/>
                  <a:gd name="T12" fmla="*/ 61 w 128"/>
                  <a:gd name="T13" fmla="*/ 15 h 40"/>
                  <a:gd name="T14" fmla="*/ 33 w 128"/>
                  <a:gd name="T15" fmla="*/ 25 h 40"/>
                  <a:gd name="T16" fmla="*/ 34 w 128"/>
                  <a:gd name="T17" fmla="*/ 28 h 40"/>
                  <a:gd name="T18" fmla="*/ 62 w 128"/>
                  <a:gd name="T19" fmla="*/ 18 h 40"/>
                  <a:gd name="T20" fmla="*/ 89 w 128"/>
                  <a:gd name="T21" fmla="*/ 10 h 40"/>
                  <a:gd name="T22" fmla="*/ 91 w 128"/>
                  <a:gd name="T23" fmla="*/ 10 h 40"/>
                  <a:gd name="T24" fmla="*/ 90 w 128"/>
                  <a:gd name="T25" fmla="*/ 7 h 40"/>
                  <a:gd name="T26" fmla="*/ 128 w 128"/>
                  <a:gd name="T27" fmla="*/ 0 h 40"/>
                  <a:gd name="T28" fmla="*/ 120 w 128"/>
                  <a:gd name="T29" fmla="*/ 1 h 40"/>
                  <a:gd name="T30" fmla="*/ 124 w 128"/>
                  <a:gd name="T31" fmla="*/ 4 h 40"/>
                  <a:gd name="T32" fmla="*/ 125 w 128"/>
                  <a:gd name="T33" fmla="*/ 4 h 40"/>
                  <a:gd name="T34" fmla="*/ 128 w 128"/>
                  <a:gd name="T3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40">
                    <a:moveTo>
                      <a:pt x="4" y="37"/>
                    </a:moveTo>
                    <a:cubicBezTo>
                      <a:pt x="3" y="38"/>
                      <a:pt x="1" y="38"/>
                      <a:pt x="0" y="39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4" y="37"/>
                      <a:pt x="4" y="37"/>
                      <a:pt x="4" y="37"/>
                    </a:cubicBezTo>
                    <a:moveTo>
                      <a:pt x="90" y="7"/>
                    </a:moveTo>
                    <a:cubicBezTo>
                      <a:pt x="90" y="7"/>
                      <a:pt x="89" y="7"/>
                      <a:pt x="89" y="7"/>
                    </a:cubicBezTo>
                    <a:cubicBezTo>
                      <a:pt x="80" y="9"/>
                      <a:pt x="70" y="12"/>
                      <a:pt x="61" y="15"/>
                    </a:cubicBezTo>
                    <a:cubicBezTo>
                      <a:pt x="52" y="18"/>
                      <a:pt x="42" y="21"/>
                      <a:pt x="33" y="25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3" y="24"/>
                      <a:pt x="53" y="21"/>
                      <a:pt x="62" y="18"/>
                    </a:cubicBezTo>
                    <a:cubicBezTo>
                      <a:pt x="71" y="15"/>
                      <a:pt x="80" y="13"/>
                      <a:pt x="89" y="10"/>
                    </a:cubicBezTo>
                    <a:cubicBezTo>
                      <a:pt x="90" y="10"/>
                      <a:pt x="90" y="10"/>
                      <a:pt x="91" y="10"/>
                    </a:cubicBezTo>
                    <a:cubicBezTo>
                      <a:pt x="90" y="7"/>
                      <a:pt x="90" y="7"/>
                      <a:pt x="90" y="7"/>
                    </a:cubicBezTo>
                    <a:moveTo>
                      <a:pt x="128" y="0"/>
                    </a:moveTo>
                    <a:cubicBezTo>
                      <a:pt x="125" y="1"/>
                      <a:pt x="122" y="1"/>
                      <a:pt x="120" y="1"/>
                    </a:cubicBezTo>
                    <a:cubicBezTo>
                      <a:pt x="124" y="4"/>
                      <a:pt x="124" y="4"/>
                      <a:pt x="124" y="4"/>
                    </a:cubicBezTo>
                    <a:cubicBezTo>
                      <a:pt x="124" y="4"/>
                      <a:pt x="124" y="4"/>
                      <a:pt x="125" y="4"/>
                    </a:cubicBezTo>
                    <a:cubicBezTo>
                      <a:pt x="128" y="0"/>
                      <a:pt x="12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13">
                <a:extLst>
                  <a:ext uri="{FF2B5EF4-FFF2-40B4-BE49-F238E27FC236}">
                    <a16:creationId xmlns:a16="http://schemas.microsoft.com/office/drawing/2014/main" id="{B6055849-91BD-43DD-B7D7-ADCA215CB6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4397" y="3706684"/>
                <a:ext cx="465598" cy="385811"/>
              </a:xfrm>
              <a:custGeom>
                <a:avLst/>
                <a:gdLst>
                  <a:gd name="T0" fmla="*/ 198 w 250"/>
                  <a:gd name="T1" fmla="*/ 77 h 207"/>
                  <a:gd name="T2" fmla="*/ 198 w 250"/>
                  <a:gd name="T3" fmla="*/ 80 h 207"/>
                  <a:gd name="T4" fmla="*/ 123 w 250"/>
                  <a:gd name="T5" fmla="*/ 175 h 207"/>
                  <a:gd name="T6" fmla="*/ 113 w 250"/>
                  <a:gd name="T7" fmla="*/ 175 h 207"/>
                  <a:gd name="T8" fmla="*/ 38 w 250"/>
                  <a:gd name="T9" fmla="*/ 130 h 207"/>
                  <a:gd name="T10" fmla="*/ 9 w 250"/>
                  <a:gd name="T11" fmla="*/ 146 h 207"/>
                  <a:gd name="T12" fmla="*/ 13 w 250"/>
                  <a:gd name="T13" fmla="*/ 152 h 207"/>
                  <a:gd name="T14" fmla="*/ 0 w 250"/>
                  <a:gd name="T15" fmla="*/ 166 h 207"/>
                  <a:gd name="T16" fmla="*/ 7 w 250"/>
                  <a:gd name="T17" fmla="*/ 175 h 207"/>
                  <a:gd name="T18" fmla="*/ 24 w 250"/>
                  <a:gd name="T19" fmla="*/ 167 h 207"/>
                  <a:gd name="T20" fmla="*/ 40 w 250"/>
                  <a:gd name="T21" fmla="*/ 182 h 207"/>
                  <a:gd name="T22" fmla="*/ 33 w 250"/>
                  <a:gd name="T23" fmla="*/ 200 h 207"/>
                  <a:gd name="T24" fmla="*/ 42 w 250"/>
                  <a:gd name="T25" fmla="*/ 207 h 207"/>
                  <a:gd name="T26" fmla="*/ 56 w 250"/>
                  <a:gd name="T27" fmla="*/ 193 h 207"/>
                  <a:gd name="T28" fmla="*/ 76 w 250"/>
                  <a:gd name="T29" fmla="*/ 202 h 207"/>
                  <a:gd name="T30" fmla="*/ 207 w 250"/>
                  <a:gd name="T31" fmla="*/ 162 h 207"/>
                  <a:gd name="T32" fmla="*/ 217 w 250"/>
                  <a:gd name="T33" fmla="*/ 146 h 207"/>
                  <a:gd name="T34" fmla="*/ 236 w 250"/>
                  <a:gd name="T35" fmla="*/ 150 h 207"/>
                  <a:gd name="T36" fmla="*/ 241 w 250"/>
                  <a:gd name="T37" fmla="*/ 139 h 207"/>
                  <a:gd name="T38" fmla="*/ 225 w 250"/>
                  <a:gd name="T39" fmla="*/ 128 h 207"/>
                  <a:gd name="T40" fmla="*/ 230 w 250"/>
                  <a:gd name="T41" fmla="*/ 107 h 207"/>
                  <a:gd name="T42" fmla="*/ 249 w 250"/>
                  <a:gd name="T43" fmla="*/ 104 h 207"/>
                  <a:gd name="T44" fmla="*/ 250 w 250"/>
                  <a:gd name="T45" fmla="*/ 93 h 207"/>
                  <a:gd name="T46" fmla="*/ 231 w 250"/>
                  <a:gd name="T47" fmla="*/ 88 h 207"/>
                  <a:gd name="T48" fmla="*/ 231 w 250"/>
                  <a:gd name="T49" fmla="*/ 79 h 207"/>
                  <a:gd name="T50" fmla="*/ 200 w 250"/>
                  <a:gd name="T51" fmla="*/ 82 h 207"/>
                  <a:gd name="T52" fmla="*/ 198 w 250"/>
                  <a:gd name="T53" fmla="*/ 77 h 207"/>
                  <a:gd name="T54" fmla="*/ 163 w 250"/>
                  <a:gd name="T55" fmla="*/ 0 h 207"/>
                  <a:gd name="T56" fmla="*/ 134 w 250"/>
                  <a:gd name="T57" fmla="*/ 7 h 207"/>
                  <a:gd name="T58" fmla="*/ 179 w 250"/>
                  <a:gd name="T59" fmla="*/ 36 h 207"/>
                  <a:gd name="T60" fmla="*/ 163 w 250"/>
                  <a:gd name="T61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0" h="206">
                    <a:moveTo>
                      <a:pt x="198" y="77"/>
                    </a:moveTo>
                    <a:cubicBezTo>
                      <a:pt x="198" y="78"/>
                      <a:pt x="198" y="79"/>
                      <a:pt x="198" y="80"/>
                    </a:cubicBezTo>
                    <a:cubicBezTo>
                      <a:pt x="203" y="127"/>
                      <a:pt x="169" y="169"/>
                      <a:pt x="123" y="175"/>
                    </a:cubicBezTo>
                    <a:cubicBezTo>
                      <a:pt x="120" y="175"/>
                      <a:pt x="116" y="175"/>
                      <a:pt x="113" y="175"/>
                    </a:cubicBezTo>
                    <a:cubicBezTo>
                      <a:pt x="81" y="175"/>
                      <a:pt x="53" y="157"/>
                      <a:pt x="38" y="130"/>
                    </a:cubicBezTo>
                    <a:cubicBezTo>
                      <a:pt x="29" y="135"/>
                      <a:pt x="19" y="140"/>
                      <a:pt x="9" y="146"/>
                    </a:cubicBezTo>
                    <a:cubicBezTo>
                      <a:pt x="10" y="148"/>
                      <a:pt x="12" y="150"/>
                      <a:pt x="13" y="152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24" y="167"/>
                      <a:pt x="24" y="167"/>
                      <a:pt x="24" y="167"/>
                    </a:cubicBezTo>
                    <a:cubicBezTo>
                      <a:pt x="29" y="173"/>
                      <a:pt x="34" y="178"/>
                      <a:pt x="40" y="182"/>
                    </a:cubicBezTo>
                    <a:cubicBezTo>
                      <a:pt x="33" y="200"/>
                      <a:pt x="33" y="200"/>
                      <a:pt x="33" y="200"/>
                    </a:cubicBezTo>
                    <a:cubicBezTo>
                      <a:pt x="42" y="207"/>
                      <a:pt x="42" y="207"/>
                      <a:pt x="42" y="207"/>
                    </a:cubicBezTo>
                    <a:cubicBezTo>
                      <a:pt x="56" y="193"/>
                      <a:pt x="56" y="193"/>
                      <a:pt x="56" y="193"/>
                    </a:cubicBezTo>
                    <a:cubicBezTo>
                      <a:pt x="62" y="197"/>
                      <a:pt x="69" y="199"/>
                      <a:pt x="76" y="202"/>
                    </a:cubicBezTo>
                    <a:cubicBezTo>
                      <a:pt x="118" y="182"/>
                      <a:pt x="162" y="168"/>
                      <a:pt x="207" y="162"/>
                    </a:cubicBezTo>
                    <a:cubicBezTo>
                      <a:pt x="210" y="157"/>
                      <a:pt x="214" y="152"/>
                      <a:pt x="217" y="146"/>
                    </a:cubicBezTo>
                    <a:cubicBezTo>
                      <a:pt x="236" y="150"/>
                      <a:pt x="236" y="150"/>
                      <a:pt x="236" y="150"/>
                    </a:cubicBezTo>
                    <a:cubicBezTo>
                      <a:pt x="241" y="139"/>
                      <a:pt x="241" y="139"/>
                      <a:pt x="241" y="139"/>
                    </a:cubicBezTo>
                    <a:cubicBezTo>
                      <a:pt x="225" y="128"/>
                      <a:pt x="225" y="128"/>
                      <a:pt x="225" y="128"/>
                    </a:cubicBezTo>
                    <a:cubicBezTo>
                      <a:pt x="227" y="121"/>
                      <a:pt x="229" y="114"/>
                      <a:pt x="230" y="107"/>
                    </a:cubicBezTo>
                    <a:cubicBezTo>
                      <a:pt x="249" y="104"/>
                      <a:pt x="249" y="104"/>
                      <a:pt x="249" y="104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31" y="88"/>
                      <a:pt x="231" y="88"/>
                      <a:pt x="231" y="88"/>
                    </a:cubicBezTo>
                    <a:cubicBezTo>
                      <a:pt x="231" y="85"/>
                      <a:pt x="231" y="82"/>
                      <a:pt x="231" y="79"/>
                    </a:cubicBezTo>
                    <a:cubicBezTo>
                      <a:pt x="220" y="79"/>
                      <a:pt x="210" y="80"/>
                      <a:pt x="200" y="82"/>
                    </a:cubicBezTo>
                    <a:cubicBezTo>
                      <a:pt x="198" y="77"/>
                      <a:pt x="198" y="77"/>
                      <a:pt x="198" y="77"/>
                    </a:cubicBezTo>
                    <a:moveTo>
                      <a:pt x="163" y="0"/>
                    </a:moveTo>
                    <a:cubicBezTo>
                      <a:pt x="134" y="7"/>
                      <a:pt x="134" y="7"/>
                      <a:pt x="134" y="7"/>
                    </a:cubicBezTo>
                    <a:cubicBezTo>
                      <a:pt x="152" y="12"/>
                      <a:pt x="168" y="22"/>
                      <a:pt x="179" y="36"/>
                    </a:cubicBezTo>
                    <a:cubicBezTo>
                      <a:pt x="163" y="0"/>
                      <a:pt x="163" y="0"/>
                      <a:pt x="16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14">
                <a:extLst>
                  <a:ext uri="{FF2B5EF4-FFF2-40B4-BE49-F238E27FC236}">
                    <a16:creationId xmlns:a16="http://schemas.microsoft.com/office/drawing/2014/main" id="{F4F74E53-B213-4F67-B1F0-E807A3BC7267}"/>
                  </a:ext>
                </a:extLst>
              </p:cNvPr>
              <p:cNvSpPr/>
              <p:nvPr/>
            </p:nvSpPr>
            <p:spPr bwMode="auto">
              <a:xfrm>
                <a:off x="1332166" y="3757184"/>
                <a:ext cx="85847" cy="178766"/>
              </a:xfrm>
              <a:custGeom>
                <a:avLst/>
                <a:gdLst>
                  <a:gd name="T0" fmla="*/ 45 w 46"/>
                  <a:gd name="T1" fmla="*/ 0 h 96"/>
                  <a:gd name="T2" fmla="*/ 4 w 46"/>
                  <a:gd name="T3" fmla="*/ 70 h 96"/>
                  <a:gd name="T4" fmla="*/ 12 w 46"/>
                  <a:gd name="T5" fmla="*/ 96 h 96"/>
                  <a:gd name="T6" fmla="*/ 28 w 46"/>
                  <a:gd name="T7" fmla="*/ 89 h 96"/>
                  <a:gd name="T8" fmla="*/ 21 w 46"/>
                  <a:gd name="T9" fmla="*/ 68 h 96"/>
                  <a:gd name="T10" fmla="*/ 46 w 46"/>
                  <a:gd name="T11" fmla="*/ 19 h 96"/>
                  <a:gd name="T12" fmla="*/ 45 w 46"/>
                  <a:gd name="T13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96">
                    <a:moveTo>
                      <a:pt x="45" y="0"/>
                    </a:moveTo>
                    <a:cubicBezTo>
                      <a:pt x="18" y="11"/>
                      <a:pt x="0" y="40"/>
                      <a:pt x="4" y="70"/>
                    </a:cubicBezTo>
                    <a:cubicBezTo>
                      <a:pt x="5" y="80"/>
                      <a:pt x="8" y="88"/>
                      <a:pt x="12" y="96"/>
                    </a:cubicBezTo>
                    <a:cubicBezTo>
                      <a:pt x="17" y="94"/>
                      <a:pt x="22" y="91"/>
                      <a:pt x="28" y="89"/>
                    </a:cubicBezTo>
                    <a:cubicBezTo>
                      <a:pt x="24" y="83"/>
                      <a:pt x="22" y="76"/>
                      <a:pt x="21" y="68"/>
                    </a:cubicBezTo>
                    <a:cubicBezTo>
                      <a:pt x="18" y="48"/>
                      <a:pt x="29" y="29"/>
                      <a:pt x="46" y="19"/>
                    </a:cubicBezTo>
                    <a:cubicBezTo>
                      <a:pt x="45" y="0"/>
                      <a:pt x="45" y="0"/>
                      <a:pt x="4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215">
                <a:extLst>
                  <a:ext uri="{FF2B5EF4-FFF2-40B4-BE49-F238E27FC236}">
                    <a16:creationId xmlns:a16="http://schemas.microsoft.com/office/drawing/2014/main" id="{676FC70E-2B47-4820-A3F0-716B64524481}"/>
                  </a:ext>
                </a:extLst>
              </p:cNvPr>
              <p:cNvSpPr/>
              <p:nvPr/>
            </p:nvSpPr>
            <p:spPr bwMode="auto">
              <a:xfrm>
                <a:off x="1354385" y="3747084"/>
                <a:ext cx="244414" cy="254514"/>
              </a:xfrm>
              <a:custGeom>
                <a:avLst/>
                <a:gdLst>
                  <a:gd name="T0" fmla="*/ 59 w 131"/>
                  <a:gd name="T1" fmla="*/ 0 h 136"/>
                  <a:gd name="T2" fmla="*/ 52 w 131"/>
                  <a:gd name="T3" fmla="*/ 0 h 136"/>
                  <a:gd name="T4" fmla="*/ 33 w 131"/>
                  <a:gd name="T5" fmla="*/ 5 h 136"/>
                  <a:gd name="T6" fmla="*/ 34 w 131"/>
                  <a:gd name="T7" fmla="*/ 24 h 136"/>
                  <a:gd name="T8" fmla="*/ 54 w 131"/>
                  <a:gd name="T9" fmla="*/ 17 h 136"/>
                  <a:gd name="T10" fmla="*/ 59 w 131"/>
                  <a:gd name="T11" fmla="*/ 17 h 136"/>
                  <a:gd name="T12" fmla="*/ 110 w 131"/>
                  <a:gd name="T13" fmla="*/ 62 h 136"/>
                  <a:gd name="T14" fmla="*/ 65 w 131"/>
                  <a:gd name="T15" fmla="*/ 118 h 136"/>
                  <a:gd name="T16" fmla="*/ 59 w 131"/>
                  <a:gd name="T17" fmla="*/ 119 h 136"/>
                  <a:gd name="T18" fmla="*/ 16 w 131"/>
                  <a:gd name="T19" fmla="*/ 94 h 136"/>
                  <a:gd name="T20" fmla="*/ 0 w 131"/>
                  <a:gd name="T21" fmla="*/ 101 h 136"/>
                  <a:gd name="T22" fmla="*/ 59 w 131"/>
                  <a:gd name="T23" fmla="*/ 136 h 136"/>
                  <a:gd name="T24" fmla="*/ 67 w 131"/>
                  <a:gd name="T25" fmla="*/ 136 h 136"/>
                  <a:gd name="T26" fmla="*/ 127 w 131"/>
                  <a:gd name="T27" fmla="*/ 60 h 136"/>
                  <a:gd name="T28" fmla="*/ 59 w 131"/>
                  <a:gd name="T29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1" h="136">
                    <a:moveTo>
                      <a:pt x="59" y="0"/>
                    </a:moveTo>
                    <a:cubicBezTo>
                      <a:pt x="57" y="0"/>
                      <a:pt x="54" y="0"/>
                      <a:pt x="52" y="0"/>
                    </a:cubicBezTo>
                    <a:cubicBezTo>
                      <a:pt x="45" y="1"/>
                      <a:pt x="39" y="3"/>
                      <a:pt x="33" y="5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40" y="20"/>
                      <a:pt x="46" y="18"/>
                      <a:pt x="54" y="17"/>
                    </a:cubicBezTo>
                    <a:cubicBezTo>
                      <a:pt x="56" y="17"/>
                      <a:pt x="58" y="17"/>
                      <a:pt x="59" y="17"/>
                    </a:cubicBezTo>
                    <a:cubicBezTo>
                      <a:pt x="85" y="17"/>
                      <a:pt x="107" y="36"/>
                      <a:pt x="110" y="62"/>
                    </a:cubicBezTo>
                    <a:cubicBezTo>
                      <a:pt x="113" y="90"/>
                      <a:pt x="93" y="115"/>
                      <a:pt x="65" y="118"/>
                    </a:cubicBezTo>
                    <a:cubicBezTo>
                      <a:pt x="63" y="119"/>
                      <a:pt x="61" y="119"/>
                      <a:pt x="59" y="119"/>
                    </a:cubicBezTo>
                    <a:cubicBezTo>
                      <a:pt x="41" y="119"/>
                      <a:pt x="25" y="109"/>
                      <a:pt x="16" y="94"/>
                    </a:cubicBezTo>
                    <a:cubicBezTo>
                      <a:pt x="10" y="96"/>
                      <a:pt x="5" y="99"/>
                      <a:pt x="0" y="101"/>
                    </a:cubicBezTo>
                    <a:cubicBezTo>
                      <a:pt x="12" y="122"/>
                      <a:pt x="34" y="136"/>
                      <a:pt x="59" y="136"/>
                    </a:cubicBezTo>
                    <a:cubicBezTo>
                      <a:pt x="62" y="136"/>
                      <a:pt x="64" y="136"/>
                      <a:pt x="67" y="136"/>
                    </a:cubicBezTo>
                    <a:cubicBezTo>
                      <a:pt x="104" y="131"/>
                      <a:pt x="131" y="98"/>
                      <a:pt x="127" y="60"/>
                    </a:cubicBezTo>
                    <a:cubicBezTo>
                      <a:pt x="123" y="26"/>
                      <a:pt x="94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216">
                <a:extLst>
                  <a:ext uri="{FF2B5EF4-FFF2-40B4-BE49-F238E27FC236}">
                    <a16:creationId xmlns:a16="http://schemas.microsoft.com/office/drawing/2014/main" id="{A8EC0CCD-4F41-4A83-A959-9AE3F5C320A3}"/>
                  </a:ext>
                </a:extLst>
              </p:cNvPr>
              <p:cNvSpPr/>
              <p:nvPr/>
            </p:nvSpPr>
            <p:spPr bwMode="auto">
              <a:xfrm>
                <a:off x="2651191" y="4966132"/>
                <a:ext cx="331271" cy="356522"/>
              </a:xfrm>
              <a:custGeom>
                <a:avLst/>
                <a:gdLst>
                  <a:gd name="T0" fmla="*/ 80 w 178"/>
                  <a:gd name="T1" fmla="*/ 0 h 191"/>
                  <a:gd name="T2" fmla="*/ 62 w 178"/>
                  <a:gd name="T3" fmla="*/ 16 h 191"/>
                  <a:gd name="T4" fmla="*/ 48 w 178"/>
                  <a:gd name="T5" fmla="*/ 7 h 191"/>
                  <a:gd name="T6" fmla="*/ 49 w 178"/>
                  <a:gd name="T7" fmla="*/ 21 h 191"/>
                  <a:gd name="T8" fmla="*/ 84 w 178"/>
                  <a:gd name="T9" fmla="*/ 36 h 191"/>
                  <a:gd name="T10" fmla="*/ 84 w 178"/>
                  <a:gd name="T11" fmla="*/ 155 h 191"/>
                  <a:gd name="T12" fmla="*/ 5 w 178"/>
                  <a:gd name="T13" fmla="*/ 117 h 191"/>
                  <a:gd name="T14" fmla="*/ 0 w 178"/>
                  <a:gd name="T15" fmla="*/ 140 h 191"/>
                  <a:gd name="T16" fmla="*/ 16 w 178"/>
                  <a:gd name="T17" fmla="*/ 142 h 191"/>
                  <a:gd name="T18" fmla="*/ 20 w 178"/>
                  <a:gd name="T19" fmla="*/ 166 h 191"/>
                  <a:gd name="T20" fmla="*/ 37 w 178"/>
                  <a:gd name="T21" fmla="*/ 163 h 191"/>
                  <a:gd name="T22" fmla="*/ 48 w 178"/>
                  <a:gd name="T23" fmla="*/ 183 h 191"/>
                  <a:gd name="T24" fmla="*/ 62 w 178"/>
                  <a:gd name="T25" fmla="*/ 175 h 191"/>
                  <a:gd name="T26" fmla="*/ 80 w 178"/>
                  <a:gd name="T27" fmla="*/ 191 h 191"/>
                  <a:gd name="T28" fmla="*/ 91 w 178"/>
                  <a:gd name="T29" fmla="*/ 177 h 191"/>
                  <a:gd name="T30" fmla="*/ 113 w 178"/>
                  <a:gd name="T31" fmla="*/ 186 h 191"/>
                  <a:gd name="T32" fmla="*/ 118 w 178"/>
                  <a:gd name="T33" fmla="*/ 170 h 191"/>
                  <a:gd name="T34" fmla="*/ 142 w 178"/>
                  <a:gd name="T35" fmla="*/ 171 h 191"/>
                  <a:gd name="T36" fmla="*/ 142 w 178"/>
                  <a:gd name="T37" fmla="*/ 154 h 191"/>
                  <a:gd name="T38" fmla="*/ 164 w 178"/>
                  <a:gd name="T39" fmla="*/ 147 h 191"/>
                  <a:gd name="T40" fmla="*/ 158 w 178"/>
                  <a:gd name="T41" fmla="*/ 131 h 191"/>
                  <a:gd name="T42" fmla="*/ 177 w 178"/>
                  <a:gd name="T43" fmla="*/ 116 h 191"/>
                  <a:gd name="T44" fmla="*/ 166 w 178"/>
                  <a:gd name="T45" fmla="*/ 103 h 191"/>
                  <a:gd name="T46" fmla="*/ 166 w 178"/>
                  <a:gd name="T47" fmla="*/ 88 h 191"/>
                  <a:gd name="T48" fmla="*/ 177 w 178"/>
                  <a:gd name="T49" fmla="*/ 75 h 191"/>
                  <a:gd name="T50" fmla="*/ 158 w 178"/>
                  <a:gd name="T51" fmla="*/ 60 h 191"/>
                  <a:gd name="T52" fmla="*/ 164 w 178"/>
                  <a:gd name="T53" fmla="*/ 44 h 191"/>
                  <a:gd name="T54" fmla="*/ 142 w 178"/>
                  <a:gd name="T55" fmla="*/ 37 h 191"/>
                  <a:gd name="T56" fmla="*/ 142 w 178"/>
                  <a:gd name="T57" fmla="*/ 20 h 191"/>
                  <a:gd name="T58" fmla="*/ 118 w 178"/>
                  <a:gd name="T59" fmla="*/ 21 h 191"/>
                  <a:gd name="T60" fmla="*/ 113 w 178"/>
                  <a:gd name="T61" fmla="*/ 5 h 191"/>
                  <a:gd name="T62" fmla="*/ 91 w 178"/>
                  <a:gd name="T63" fmla="*/ 14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8" h="191">
                    <a:moveTo>
                      <a:pt x="88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2" y="14"/>
                      <a:pt x="67" y="15"/>
                      <a:pt x="62" y="16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78" y="36"/>
                      <a:pt x="78" y="36"/>
                      <a:pt x="78" y="36"/>
                    </a:cubicBezTo>
                    <a:cubicBezTo>
                      <a:pt x="80" y="36"/>
                      <a:pt x="82" y="36"/>
                      <a:pt x="84" y="36"/>
                    </a:cubicBezTo>
                    <a:cubicBezTo>
                      <a:pt x="117" y="36"/>
                      <a:pt x="143" y="63"/>
                      <a:pt x="143" y="96"/>
                    </a:cubicBezTo>
                    <a:cubicBezTo>
                      <a:pt x="143" y="128"/>
                      <a:pt x="117" y="155"/>
                      <a:pt x="84" y="155"/>
                    </a:cubicBezTo>
                    <a:cubicBezTo>
                      <a:pt x="60" y="155"/>
                      <a:pt x="39" y="141"/>
                      <a:pt x="30" y="120"/>
                    </a:cubicBezTo>
                    <a:cubicBezTo>
                      <a:pt x="5" y="117"/>
                      <a:pt x="5" y="117"/>
                      <a:pt x="5" y="117"/>
                    </a:cubicBezTo>
                    <a:cubicBezTo>
                      <a:pt x="6" y="122"/>
                      <a:pt x="8" y="126"/>
                      <a:pt x="10" y="131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4" y="147"/>
                      <a:pt x="4" y="147"/>
                      <a:pt x="4" y="147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9" y="146"/>
                      <a:pt x="23" y="150"/>
                      <a:pt x="26" y="154"/>
                    </a:cubicBezTo>
                    <a:cubicBezTo>
                      <a:pt x="20" y="166"/>
                      <a:pt x="20" y="166"/>
                      <a:pt x="20" y="166"/>
                    </a:cubicBezTo>
                    <a:cubicBezTo>
                      <a:pt x="26" y="171"/>
                      <a:pt x="26" y="171"/>
                      <a:pt x="26" y="171"/>
                    </a:cubicBezTo>
                    <a:cubicBezTo>
                      <a:pt x="37" y="163"/>
                      <a:pt x="37" y="163"/>
                      <a:pt x="37" y="163"/>
                    </a:cubicBezTo>
                    <a:cubicBezTo>
                      <a:pt x="41" y="166"/>
                      <a:pt x="45" y="168"/>
                      <a:pt x="50" y="170"/>
                    </a:cubicBezTo>
                    <a:cubicBezTo>
                      <a:pt x="48" y="183"/>
                      <a:pt x="48" y="183"/>
                      <a:pt x="48" y="183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62" y="175"/>
                      <a:pt x="62" y="175"/>
                      <a:pt x="62" y="175"/>
                    </a:cubicBezTo>
                    <a:cubicBezTo>
                      <a:pt x="67" y="176"/>
                      <a:pt x="72" y="177"/>
                      <a:pt x="77" y="177"/>
                    </a:cubicBezTo>
                    <a:cubicBezTo>
                      <a:pt x="80" y="191"/>
                      <a:pt x="80" y="191"/>
                      <a:pt x="80" y="191"/>
                    </a:cubicBezTo>
                    <a:cubicBezTo>
                      <a:pt x="88" y="191"/>
                      <a:pt x="88" y="191"/>
                      <a:pt x="88" y="191"/>
                    </a:cubicBezTo>
                    <a:cubicBezTo>
                      <a:pt x="91" y="177"/>
                      <a:pt x="91" y="177"/>
                      <a:pt x="91" y="177"/>
                    </a:cubicBezTo>
                    <a:cubicBezTo>
                      <a:pt x="96" y="177"/>
                      <a:pt x="101" y="176"/>
                      <a:pt x="106" y="175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20" y="183"/>
                      <a:pt x="120" y="183"/>
                      <a:pt x="120" y="183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23" y="168"/>
                      <a:pt x="127" y="166"/>
                      <a:pt x="131" y="163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48" y="166"/>
                      <a:pt x="148" y="166"/>
                      <a:pt x="148" y="166"/>
                    </a:cubicBezTo>
                    <a:cubicBezTo>
                      <a:pt x="142" y="154"/>
                      <a:pt x="142" y="154"/>
                      <a:pt x="142" y="154"/>
                    </a:cubicBezTo>
                    <a:cubicBezTo>
                      <a:pt x="145" y="150"/>
                      <a:pt x="149" y="146"/>
                      <a:pt x="152" y="142"/>
                    </a:cubicBezTo>
                    <a:cubicBezTo>
                      <a:pt x="164" y="147"/>
                      <a:pt x="164" y="147"/>
                      <a:pt x="164" y="147"/>
                    </a:cubicBezTo>
                    <a:cubicBezTo>
                      <a:pt x="168" y="140"/>
                      <a:pt x="168" y="140"/>
                      <a:pt x="168" y="140"/>
                    </a:cubicBezTo>
                    <a:cubicBezTo>
                      <a:pt x="158" y="131"/>
                      <a:pt x="158" y="131"/>
                      <a:pt x="158" y="131"/>
                    </a:cubicBezTo>
                    <a:cubicBezTo>
                      <a:pt x="160" y="126"/>
                      <a:pt x="162" y="121"/>
                      <a:pt x="163" y="116"/>
                    </a:cubicBezTo>
                    <a:cubicBezTo>
                      <a:pt x="177" y="116"/>
                      <a:pt x="177" y="116"/>
                      <a:pt x="177" y="11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66" y="103"/>
                      <a:pt x="166" y="103"/>
                      <a:pt x="166" y="103"/>
                    </a:cubicBezTo>
                    <a:cubicBezTo>
                      <a:pt x="166" y="101"/>
                      <a:pt x="166" y="98"/>
                      <a:pt x="166" y="96"/>
                    </a:cubicBezTo>
                    <a:cubicBezTo>
                      <a:pt x="166" y="93"/>
                      <a:pt x="166" y="90"/>
                      <a:pt x="166" y="88"/>
                    </a:cubicBezTo>
                    <a:cubicBezTo>
                      <a:pt x="178" y="83"/>
                      <a:pt x="178" y="83"/>
                      <a:pt x="178" y="83"/>
                    </a:cubicBezTo>
                    <a:cubicBezTo>
                      <a:pt x="177" y="75"/>
                      <a:pt x="177" y="75"/>
                      <a:pt x="177" y="75"/>
                    </a:cubicBezTo>
                    <a:cubicBezTo>
                      <a:pt x="163" y="75"/>
                      <a:pt x="163" y="75"/>
                      <a:pt x="163" y="75"/>
                    </a:cubicBezTo>
                    <a:cubicBezTo>
                      <a:pt x="162" y="70"/>
                      <a:pt x="160" y="65"/>
                      <a:pt x="158" y="60"/>
                    </a:cubicBezTo>
                    <a:cubicBezTo>
                      <a:pt x="168" y="51"/>
                      <a:pt x="168" y="51"/>
                      <a:pt x="168" y="51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52" y="49"/>
                      <a:pt x="152" y="49"/>
                      <a:pt x="152" y="49"/>
                    </a:cubicBezTo>
                    <a:cubicBezTo>
                      <a:pt x="149" y="45"/>
                      <a:pt x="145" y="41"/>
                      <a:pt x="142" y="37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7" y="26"/>
                      <a:pt x="123" y="23"/>
                      <a:pt x="118" y="21"/>
                    </a:cubicBezTo>
                    <a:cubicBezTo>
                      <a:pt x="120" y="7"/>
                      <a:pt x="120" y="7"/>
                      <a:pt x="120" y="7"/>
                    </a:cubicBezTo>
                    <a:cubicBezTo>
                      <a:pt x="113" y="5"/>
                      <a:pt x="113" y="5"/>
                      <a:pt x="113" y="5"/>
                    </a:cubicBezTo>
                    <a:cubicBezTo>
                      <a:pt x="106" y="16"/>
                      <a:pt x="106" y="16"/>
                      <a:pt x="106" y="16"/>
                    </a:cubicBezTo>
                    <a:cubicBezTo>
                      <a:pt x="101" y="15"/>
                      <a:pt x="96" y="14"/>
                      <a:pt x="91" y="14"/>
                    </a:cubicBezTo>
                    <a:cubicBezTo>
                      <a:pt x="88" y="0"/>
                      <a:pt x="88" y="0"/>
                      <a:pt x="8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217">
                <a:extLst>
                  <a:ext uri="{FF2B5EF4-FFF2-40B4-BE49-F238E27FC236}">
                    <a16:creationId xmlns:a16="http://schemas.microsoft.com/office/drawing/2014/main" id="{3ACD9831-CA0B-4592-B69B-8C296C516AF9}"/>
                  </a:ext>
                </a:extLst>
              </p:cNvPr>
              <p:cNvSpPr/>
              <p:nvPr/>
            </p:nvSpPr>
            <p:spPr bwMode="auto">
              <a:xfrm>
                <a:off x="2632004" y="5003502"/>
                <a:ext cx="164625" cy="185836"/>
              </a:xfrm>
              <a:custGeom>
                <a:avLst/>
                <a:gdLst>
                  <a:gd name="T0" fmla="*/ 36 w 88"/>
                  <a:gd name="T1" fmla="*/ 0 h 100"/>
                  <a:gd name="T2" fmla="*/ 30 w 88"/>
                  <a:gd name="T3" fmla="*/ 5 h 100"/>
                  <a:gd name="T4" fmla="*/ 36 w 88"/>
                  <a:gd name="T5" fmla="*/ 17 h 100"/>
                  <a:gd name="T6" fmla="*/ 26 w 88"/>
                  <a:gd name="T7" fmla="*/ 29 h 100"/>
                  <a:gd name="T8" fmla="*/ 14 w 88"/>
                  <a:gd name="T9" fmla="*/ 24 h 100"/>
                  <a:gd name="T10" fmla="*/ 10 w 88"/>
                  <a:gd name="T11" fmla="*/ 31 h 100"/>
                  <a:gd name="T12" fmla="*/ 20 w 88"/>
                  <a:gd name="T13" fmla="*/ 40 h 100"/>
                  <a:gd name="T14" fmla="*/ 14 w 88"/>
                  <a:gd name="T15" fmla="*/ 55 h 100"/>
                  <a:gd name="T16" fmla="*/ 1 w 88"/>
                  <a:gd name="T17" fmla="*/ 55 h 100"/>
                  <a:gd name="T18" fmla="*/ 0 w 88"/>
                  <a:gd name="T19" fmla="*/ 63 h 100"/>
                  <a:gd name="T20" fmla="*/ 12 w 88"/>
                  <a:gd name="T21" fmla="*/ 68 h 100"/>
                  <a:gd name="T22" fmla="*/ 12 w 88"/>
                  <a:gd name="T23" fmla="*/ 76 h 100"/>
                  <a:gd name="T24" fmla="*/ 12 w 88"/>
                  <a:gd name="T25" fmla="*/ 83 h 100"/>
                  <a:gd name="T26" fmla="*/ 0 w 88"/>
                  <a:gd name="T27" fmla="*/ 88 h 100"/>
                  <a:gd name="T28" fmla="*/ 1 w 88"/>
                  <a:gd name="T29" fmla="*/ 96 h 100"/>
                  <a:gd name="T30" fmla="*/ 14 w 88"/>
                  <a:gd name="T31" fmla="*/ 96 h 100"/>
                  <a:gd name="T32" fmla="*/ 15 w 88"/>
                  <a:gd name="T33" fmla="*/ 97 h 100"/>
                  <a:gd name="T34" fmla="*/ 40 w 88"/>
                  <a:gd name="T35" fmla="*/ 100 h 100"/>
                  <a:gd name="T36" fmla="*/ 35 w 88"/>
                  <a:gd name="T37" fmla="*/ 76 h 100"/>
                  <a:gd name="T38" fmla="*/ 88 w 88"/>
                  <a:gd name="T39" fmla="*/ 16 h 100"/>
                  <a:gd name="T40" fmla="*/ 59 w 88"/>
                  <a:gd name="T41" fmla="*/ 1 h 100"/>
                  <a:gd name="T42" fmla="*/ 47 w 88"/>
                  <a:gd name="T43" fmla="*/ 8 h 100"/>
                  <a:gd name="T44" fmla="*/ 36 w 88"/>
                  <a:gd name="T4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8" h="100">
                    <a:moveTo>
                      <a:pt x="36" y="0"/>
                    </a:moveTo>
                    <a:cubicBezTo>
                      <a:pt x="30" y="5"/>
                      <a:pt x="30" y="5"/>
                      <a:pt x="30" y="5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3" y="21"/>
                      <a:pt x="29" y="25"/>
                      <a:pt x="26" y="29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8" y="45"/>
                      <a:pt x="16" y="50"/>
                      <a:pt x="14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70"/>
                      <a:pt x="12" y="73"/>
                      <a:pt x="12" y="76"/>
                    </a:cubicBezTo>
                    <a:cubicBezTo>
                      <a:pt x="12" y="78"/>
                      <a:pt x="12" y="81"/>
                      <a:pt x="12" y="8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1" y="96"/>
                      <a:pt x="1" y="96"/>
                      <a:pt x="1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5" y="97"/>
                      <a:pt x="15" y="97"/>
                      <a:pt x="15" y="97"/>
                    </a:cubicBezTo>
                    <a:cubicBezTo>
                      <a:pt x="40" y="100"/>
                      <a:pt x="40" y="100"/>
                      <a:pt x="40" y="100"/>
                    </a:cubicBezTo>
                    <a:cubicBezTo>
                      <a:pt x="37" y="93"/>
                      <a:pt x="35" y="84"/>
                      <a:pt x="35" y="76"/>
                    </a:cubicBezTo>
                    <a:cubicBezTo>
                      <a:pt x="35" y="45"/>
                      <a:pt x="58" y="19"/>
                      <a:pt x="88" y="16"/>
                    </a:cubicBezTo>
                    <a:cubicBezTo>
                      <a:pt x="59" y="1"/>
                      <a:pt x="59" y="1"/>
                      <a:pt x="59" y="1"/>
                    </a:cubicBezTo>
                    <a:cubicBezTo>
                      <a:pt x="55" y="3"/>
                      <a:pt x="50" y="6"/>
                      <a:pt x="47" y="8"/>
                    </a:cubicBezTo>
                    <a:cubicBezTo>
                      <a:pt x="36" y="0"/>
                      <a:pt x="36" y="0"/>
                      <a:pt x="3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218">
                <a:extLst>
                  <a:ext uri="{FF2B5EF4-FFF2-40B4-BE49-F238E27FC236}">
                    <a16:creationId xmlns:a16="http://schemas.microsoft.com/office/drawing/2014/main" id="{7A1CB37C-36E9-42B8-8C19-8E2FC04A1162}"/>
                  </a:ext>
                </a:extLst>
              </p:cNvPr>
              <p:cNvSpPr/>
              <p:nvPr/>
            </p:nvSpPr>
            <p:spPr bwMode="auto">
              <a:xfrm>
                <a:off x="2805718" y="5105510"/>
                <a:ext cx="46459" cy="82819"/>
              </a:xfrm>
              <a:custGeom>
                <a:avLst/>
                <a:gdLst>
                  <a:gd name="T0" fmla="*/ 13 w 25"/>
                  <a:gd name="T1" fmla="*/ 0 h 44"/>
                  <a:gd name="T2" fmla="*/ 0 w 25"/>
                  <a:gd name="T3" fmla="*/ 44 h 44"/>
                  <a:gd name="T4" fmla="*/ 1 w 25"/>
                  <a:gd name="T5" fmla="*/ 44 h 44"/>
                  <a:gd name="T6" fmla="*/ 25 w 25"/>
                  <a:gd name="T7" fmla="*/ 21 h 44"/>
                  <a:gd name="T8" fmla="*/ 13 w 25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44">
                    <a:moveTo>
                      <a:pt x="13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1" y="44"/>
                      <a:pt x="1" y="44"/>
                    </a:cubicBezTo>
                    <a:cubicBezTo>
                      <a:pt x="14" y="44"/>
                      <a:pt x="25" y="34"/>
                      <a:pt x="25" y="21"/>
                    </a:cubicBezTo>
                    <a:cubicBezTo>
                      <a:pt x="25" y="12"/>
                      <a:pt x="20" y="4"/>
                      <a:pt x="1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219">
                <a:extLst>
                  <a:ext uri="{FF2B5EF4-FFF2-40B4-BE49-F238E27FC236}">
                    <a16:creationId xmlns:a16="http://schemas.microsoft.com/office/drawing/2014/main" id="{B7E60C49-2A2A-4072-AFBB-EA670DDE4A77}"/>
                  </a:ext>
                </a:extLst>
              </p:cNvPr>
              <p:cNvSpPr/>
              <p:nvPr/>
            </p:nvSpPr>
            <p:spPr bwMode="auto">
              <a:xfrm>
                <a:off x="2762289" y="5100459"/>
                <a:ext cx="67668" cy="87867"/>
              </a:xfrm>
              <a:custGeom>
                <a:avLst/>
                <a:gdLst>
                  <a:gd name="T0" fmla="*/ 24 w 36"/>
                  <a:gd name="T1" fmla="*/ 0 h 47"/>
                  <a:gd name="T2" fmla="*/ 0 w 36"/>
                  <a:gd name="T3" fmla="*/ 24 h 47"/>
                  <a:gd name="T4" fmla="*/ 23 w 36"/>
                  <a:gd name="T5" fmla="*/ 47 h 47"/>
                  <a:gd name="T6" fmla="*/ 36 w 36"/>
                  <a:gd name="T7" fmla="*/ 3 h 47"/>
                  <a:gd name="T8" fmla="*/ 24 w 36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6"/>
                      <a:pt x="10" y="46"/>
                      <a:pt x="23" y="4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2" y="1"/>
                      <a:pt x="28" y="0"/>
                      <a:pt x="2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220">
                <a:extLst>
                  <a:ext uri="{FF2B5EF4-FFF2-40B4-BE49-F238E27FC236}">
                    <a16:creationId xmlns:a16="http://schemas.microsoft.com/office/drawing/2014/main" id="{4137B08F-4E4E-4E71-B8F4-C3BD9CB2B8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9456" y="4847953"/>
                <a:ext cx="352482" cy="356522"/>
              </a:xfrm>
              <a:custGeom>
                <a:avLst/>
                <a:gdLst>
                  <a:gd name="T0" fmla="*/ 35 w 189"/>
                  <a:gd name="T1" fmla="*/ 96 h 191"/>
                  <a:gd name="T2" fmla="*/ 154 w 189"/>
                  <a:gd name="T3" fmla="*/ 96 h 191"/>
                  <a:gd name="T4" fmla="*/ 98 w 189"/>
                  <a:gd name="T5" fmla="*/ 0 h 191"/>
                  <a:gd name="T6" fmla="*/ 87 w 189"/>
                  <a:gd name="T7" fmla="*/ 14 h 191"/>
                  <a:gd name="T8" fmla="*/ 65 w 189"/>
                  <a:gd name="T9" fmla="*/ 5 h 191"/>
                  <a:gd name="T10" fmla="*/ 60 w 189"/>
                  <a:gd name="T11" fmla="*/ 21 h 191"/>
                  <a:gd name="T12" fmla="*/ 36 w 189"/>
                  <a:gd name="T13" fmla="*/ 20 h 191"/>
                  <a:gd name="T14" fmla="*/ 36 w 189"/>
                  <a:gd name="T15" fmla="*/ 37 h 191"/>
                  <a:gd name="T16" fmla="*/ 14 w 189"/>
                  <a:gd name="T17" fmla="*/ 44 h 191"/>
                  <a:gd name="T18" fmla="*/ 20 w 189"/>
                  <a:gd name="T19" fmla="*/ 60 h 191"/>
                  <a:gd name="T20" fmla="*/ 1 w 189"/>
                  <a:gd name="T21" fmla="*/ 75 h 191"/>
                  <a:gd name="T22" fmla="*/ 12 w 189"/>
                  <a:gd name="T23" fmla="*/ 88 h 191"/>
                  <a:gd name="T24" fmla="*/ 12 w 189"/>
                  <a:gd name="T25" fmla="*/ 103 h 191"/>
                  <a:gd name="T26" fmla="*/ 1 w 189"/>
                  <a:gd name="T27" fmla="*/ 116 h 191"/>
                  <a:gd name="T28" fmla="*/ 20 w 189"/>
                  <a:gd name="T29" fmla="*/ 131 h 191"/>
                  <a:gd name="T30" fmla="*/ 14 w 189"/>
                  <a:gd name="T31" fmla="*/ 147 h 191"/>
                  <a:gd name="T32" fmla="*/ 36 w 189"/>
                  <a:gd name="T33" fmla="*/ 154 h 191"/>
                  <a:gd name="T34" fmla="*/ 36 w 189"/>
                  <a:gd name="T35" fmla="*/ 171 h 191"/>
                  <a:gd name="T36" fmla="*/ 60 w 189"/>
                  <a:gd name="T37" fmla="*/ 170 h 191"/>
                  <a:gd name="T38" fmla="*/ 65 w 189"/>
                  <a:gd name="T39" fmla="*/ 186 h 191"/>
                  <a:gd name="T40" fmla="*/ 87 w 189"/>
                  <a:gd name="T41" fmla="*/ 177 h 191"/>
                  <a:gd name="T42" fmla="*/ 98 w 189"/>
                  <a:gd name="T43" fmla="*/ 191 h 191"/>
                  <a:gd name="T44" fmla="*/ 116 w 189"/>
                  <a:gd name="T45" fmla="*/ 175 h 191"/>
                  <a:gd name="T46" fmla="*/ 131 w 189"/>
                  <a:gd name="T47" fmla="*/ 184 h 191"/>
                  <a:gd name="T48" fmla="*/ 142 w 189"/>
                  <a:gd name="T49" fmla="*/ 163 h 191"/>
                  <a:gd name="T50" fmla="*/ 158 w 189"/>
                  <a:gd name="T51" fmla="*/ 166 h 191"/>
                  <a:gd name="T52" fmla="*/ 162 w 189"/>
                  <a:gd name="T53" fmla="*/ 142 h 191"/>
                  <a:gd name="T54" fmla="*/ 179 w 189"/>
                  <a:gd name="T55" fmla="*/ 140 h 191"/>
                  <a:gd name="T56" fmla="*/ 174 w 189"/>
                  <a:gd name="T57" fmla="*/ 116 h 191"/>
                  <a:gd name="T58" fmla="*/ 189 w 189"/>
                  <a:gd name="T59" fmla="*/ 108 h 191"/>
                  <a:gd name="T60" fmla="*/ 176 w 189"/>
                  <a:gd name="T61" fmla="*/ 96 h 191"/>
                  <a:gd name="T62" fmla="*/ 189 w 189"/>
                  <a:gd name="T63" fmla="*/ 83 h 191"/>
                  <a:gd name="T64" fmla="*/ 174 w 189"/>
                  <a:gd name="T65" fmla="*/ 75 h 191"/>
                  <a:gd name="T66" fmla="*/ 179 w 189"/>
                  <a:gd name="T67" fmla="*/ 51 h 191"/>
                  <a:gd name="T68" fmla="*/ 162 w 189"/>
                  <a:gd name="T69" fmla="*/ 49 h 191"/>
                  <a:gd name="T70" fmla="*/ 158 w 189"/>
                  <a:gd name="T71" fmla="*/ 25 h 191"/>
                  <a:gd name="T72" fmla="*/ 142 w 189"/>
                  <a:gd name="T73" fmla="*/ 28 h 191"/>
                  <a:gd name="T74" fmla="*/ 130 w 189"/>
                  <a:gd name="T75" fmla="*/ 8 h 191"/>
                  <a:gd name="T76" fmla="*/ 116 w 189"/>
                  <a:gd name="T77" fmla="*/ 16 h 191"/>
                  <a:gd name="T78" fmla="*/ 98 w 189"/>
                  <a:gd name="T7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9" h="191">
                    <a:moveTo>
                      <a:pt x="94" y="155"/>
                    </a:moveTo>
                    <a:cubicBezTo>
                      <a:pt x="61" y="155"/>
                      <a:pt x="35" y="128"/>
                      <a:pt x="35" y="96"/>
                    </a:cubicBezTo>
                    <a:cubicBezTo>
                      <a:pt x="35" y="63"/>
                      <a:pt x="61" y="36"/>
                      <a:pt x="94" y="36"/>
                    </a:cubicBezTo>
                    <a:cubicBezTo>
                      <a:pt x="127" y="36"/>
                      <a:pt x="154" y="63"/>
                      <a:pt x="154" y="96"/>
                    </a:cubicBezTo>
                    <a:cubicBezTo>
                      <a:pt x="154" y="128"/>
                      <a:pt x="127" y="155"/>
                      <a:pt x="94" y="155"/>
                    </a:cubicBezTo>
                    <a:moveTo>
                      <a:pt x="98" y="0"/>
                    </a:moveTo>
                    <a:cubicBezTo>
                      <a:pt x="90" y="0"/>
                      <a:pt x="90" y="0"/>
                      <a:pt x="90" y="0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2" y="14"/>
                      <a:pt x="77" y="15"/>
                      <a:pt x="73" y="16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55" y="23"/>
                      <a:pt x="51" y="26"/>
                      <a:pt x="47" y="28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3" y="41"/>
                      <a:pt x="30" y="45"/>
                      <a:pt x="27" y="49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18" y="65"/>
                      <a:pt x="16" y="70"/>
                      <a:pt x="15" y="75"/>
                    </a:cubicBezTo>
                    <a:cubicBezTo>
                      <a:pt x="1" y="75"/>
                      <a:pt x="1" y="75"/>
                      <a:pt x="1" y="75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12" y="88"/>
                      <a:pt x="12" y="88"/>
                      <a:pt x="12" y="88"/>
                    </a:cubicBezTo>
                    <a:cubicBezTo>
                      <a:pt x="12" y="91"/>
                      <a:pt x="12" y="93"/>
                      <a:pt x="12" y="96"/>
                    </a:cubicBezTo>
                    <a:cubicBezTo>
                      <a:pt x="12" y="98"/>
                      <a:pt x="12" y="101"/>
                      <a:pt x="12" y="103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1" y="116"/>
                      <a:pt x="1" y="116"/>
                      <a:pt x="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6" y="121"/>
                      <a:pt x="18" y="126"/>
                      <a:pt x="20" y="131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14" y="147"/>
                      <a:pt x="14" y="147"/>
                      <a:pt x="14" y="147"/>
                    </a:cubicBezTo>
                    <a:cubicBezTo>
                      <a:pt x="27" y="142"/>
                      <a:pt x="27" y="142"/>
                      <a:pt x="27" y="142"/>
                    </a:cubicBezTo>
                    <a:cubicBezTo>
                      <a:pt x="30" y="147"/>
                      <a:pt x="33" y="150"/>
                      <a:pt x="36" y="154"/>
                    </a:cubicBezTo>
                    <a:cubicBezTo>
                      <a:pt x="30" y="166"/>
                      <a:pt x="30" y="166"/>
                      <a:pt x="30" y="166"/>
                    </a:cubicBezTo>
                    <a:cubicBezTo>
                      <a:pt x="36" y="171"/>
                      <a:pt x="36" y="171"/>
                      <a:pt x="36" y="171"/>
                    </a:cubicBezTo>
                    <a:cubicBezTo>
                      <a:pt x="47" y="163"/>
                      <a:pt x="47" y="163"/>
                      <a:pt x="47" y="163"/>
                    </a:cubicBezTo>
                    <a:cubicBezTo>
                      <a:pt x="51" y="166"/>
                      <a:pt x="55" y="168"/>
                      <a:pt x="60" y="170"/>
                    </a:cubicBezTo>
                    <a:cubicBezTo>
                      <a:pt x="58" y="184"/>
                      <a:pt x="58" y="184"/>
                      <a:pt x="58" y="184"/>
                    </a:cubicBezTo>
                    <a:cubicBezTo>
                      <a:pt x="65" y="186"/>
                      <a:pt x="65" y="186"/>
                      <a:pt x="65" y="186"/>
                    </a:cubicBezTo>
                    <a:cubicBezTo>
                      <a:pt x="73" y="175"/>
                      <a:pt x="73" y="175"/>
                      <a:pt x="73" y="175"/>
                    </a:cubicBezTo>
                    <a:cubicBezTo>
                      <a:pt x="77" y="176"/>
                      <a:pt x="82" y="177"/>
                      <a:pt x="87" y="177"/>
                    </a:cubicBezTo>
                    <a:cubicBezTo>
                      <a:pt x="90" y="191"/>
                      <a:pt x="90" y="191"/>
                      <a:pt x="90" y="191"/>
                    </a:cubicBezTo>
                    <a:cubicBezTo>
                      <a:pt x="98" y="191"/>
                      <a:pt x="98" y="191"/>
                      <a:pt x="98" y="191"/>
                    </a:cubicBezTo>
                    <a:cubicBezTo>
                      <a:pt x="101" y="177"/>
                      <a:pt x="101" y="177"/>
                      <a:pt x="101" y="177"/>
                    </a:cubicBezTo>
                    <a:cubicBezTo>
                      <a:pt x="106" y="177"/>
                      <a:pt x="111" y="176"/>
                      <a:pt x="116" y="175"/>
                    </a:cubicBezTo>
                    <a:cubicBezTo>
                      <a:pt x="123" y="186"/>
                      <a:pt x="123" y="186"/>
                      <a:pt x="123" y="186"/>
                    </a:cubicBezTo>
                    <a:cubicBezTo>
                      <a:pt x="131" y="184"/>
                      <a:pt x="131" y="184"/>
                      <a:pt x="131" y="184"/>
                    </a:cubicBezTo>
                    <a:cubicBezTo>
                      <a:pt x="129" y="170"/>
                      <a:pt x="129" y="170"/>
                      <a:pt x="129" y="170"/>
                    </a:cubicBezTo>
                    <a:cubicBezTo>
                      <a:pt x="133" y="168"/>
                      <a:pt x="138" y="166"/>
                      <a:pt x="142" y="163"/>
                    </a:cubicBezTo>
                    <a:cubicBezTo>
                      <a:pt x="152" y="171"/>
                      <a:pt x="152" y="171"/>
                      <a:pt x="152" y="171"/>
                    </a:cubicBezTo>
                    <a:cubicBezTo>
                      <a:pt x="158" y="166"/>
                      <a:pt x="158" y="166"/>
                      <a:pt x="158" y="166"/>
                    </a:cubicBezTo>
                    <a:cubicBezTo>
                      <a:pt x="152" y="154"/>
                      <a:pt x="152" y="154"/>
                      <a:pt x="152" y="154"/>
                    </a:cubicBezTo>
                    <a:cubicBezTo>
                      <a:pt x="156" y="150"/>
                      <a:pt x="159" y="147"/>
                      <a:pt x="162" y="142"/>
                    </a:cubicBezTo>
                    <a:cubicBezTo>
                      <a:pt x="175" y="147"/>
                      <a:pt x="175" y="147"/>
                      <a:pt x="175" y="147"/>
                    </a:cubicBezTo>
                    <a:cubicBezTo>
                      <a:pt x="179" y="140"/>
                      <a:pt x="179" y="140"/>
                      <a:pt x="179" y="140"/>
                    </a:cubicBezTo>
                    <a:cubicBezTo>
                      <a:pt x="169" y="131"/>
                      <a:pt x="169" y="131"/>
                      <a:pt x="169" y="131"/>
                    </a:cubicBezTo>
                    <a:cubicBezTo>
                      <a:pt x="171" y="126"/>
                      <a:pt x="172" y="121"/>
                      <a:pt x="174" y="116"/>
                    </a:cubicBezTo>
                    <a:cubicBezTo>
                      <a:pt x="187" y="116"/>
                      <a:pt x="187" y="116"/>
                      <a:pt x="187" y="116"/>
                    </a:cubicBezTo>
                    <a:cubicBezTo>
                      <a:pt x="189" y="108"/>
                      <a:pt x="189" y="108"/>
                      <a:pt x="189" y="108"/>
                    </a:cubicBezTo>
                    <a:cubicBezTo>
                      <a:pt x="176" y="103"/>
                      <a:pt x="176" y="103"/>
                      <a:pt x="176" y="103"/>
                    </a:cubicBezTo>
                    <a:cubicBezTo>
                      <a:pt x="176" y="101"/>
                      <a:pt x="176" y="98"/>
                      <a:pt x="176" y="96"/>
                    </a:cubicBezTo>
                    <a:cubicBezTo>
                      <a:pt x="176" y="93"/>
                      <a:pt x="176" y="91"/>
                      <a:pt x="176" y="88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7" y="75"/>
                      <a:pt x="187" y="75"/>
                      <a:pt x="187" y="75"/>
                    </a:cubicBezTo>
                    <a:cubicBezTo>
                      <a:pt x="174" y="75"/>
                      <a:pt x="174" y="75"/>
                      <a:pt x="174" y="75"/>
                    </a:cubicBezTo>
                    <a:cubicBezTo>
                      <a:pt x="172" y="70"/>
                      <a:pt x="171" y="65"/>
                      <a:pt x="169" y="60"/>
                    </a:cubicBezTo>
                    <a:cubicBezTo>
                      <a:pt x="179" y="51"/>
                      <a:pt x="179" y="51"/>
                      <a:pt x="179" y="51"/>
                    </a:cubicBezTo>
                    <a:cubicBezTo>
                      <a:pt x="175" y="44"/>
                      <a:pt x="175" y="44"/>
                      <a:pt x="175" y="44"/>
                    </a:cubicBezTo>
                    <a:cubicBezTo>
                      <a:pt x="162" y="49"/>
                      <a:pt x="162" y="49"/>
                      <a:pt x="162" y="49"/>
                    </a:cubicBezTo>
                    <a:cubicBezTo>
                      <a:pt x="159" y="45"/>
                      <a:pt x="156" y="41"/>
                      <a:pt x="152" y="37"/>
                    </a:cubicBezTo>
                    <a:cubicBezTo>
                      <a:pt x="158" y="25"/>
                      <a:pt x="158" y="25"/>
                      <a:pt x="158" y="25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42" y="28"/>
                      <a:pt x="142" y="28"/>
                      <a:pt x="142" y="28"/>
                    </a:cubicBezTo>
                    <a:cubicBezTo>
                      <a:pt x="138" y="26"/>
                      <a:pt x="133" y="23"/>
                      <a:pt x="129" y="21"/>
                    </a:cubicBezTo>
                    <a:cubicBezTo>
                      <a:pt x="130" y="8"/>
                      <a:pt x="130" y="8"/>
                      <a:pt x="130" y="8"/>
                    </a:cubicBezTo>
                    <a:cubicBezTo>
                      <a:pt x="123" y="5"/>
                      <a:pt x="123" y="5"/>
                      <a:pt x="123" y="5"/>
                    </a:cubicBezTo>
                    <a:cubicBezTo>
                      <a:pt x="116" y="16"/>
                      <a:pt x="116" y="16"/>
                      <a:pt x="116" y="16"/>
                    </a:cubicBezTo>
                    <a:cubicBezTo>
                      <a:pt x="111" y="15"/>
                      <a:pt x="106" y="14"/>
                      <a:pt x="101" y="14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Oval 221">
                <a:extLst>
                  <a:ext uri="{FF2B5EF4-FFF2-40B4-BE49-F238E27FC236}">
                    <a16:creationId xmlns:a16="http://schemas.microsoft.com/office/drawing/2014/main" id="{7F0ED0AE-5C9F-44F9-9343-AD99057D0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6139" y="4982257"/>
                <a:ext cx="86857" cy="8786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7EA45727-CC41-49E6-B92D-D80B817C0921}"/>
                </a:ext>
              </a:extLst>
            </p:cNvPr>
            <p:cNvSpPr/>
            <p:nvPr/>
          </p:nvSpPr>
          <p:spPr>
            <a:xfrm>
              <a:off x="2341525" y="1898955"/>
              <a:ext cx="95280" cy="952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6016" name="矩形 86015">
            <a:extLst>
              <a:ext uri="{FF2B5EF4-FFF2-40B4-BE49-F238E27FC236}">
                <a16:creationId xmlns:a16="http://schemas.microsoft.com/office/drawing/2014/main" id="{C3637174-EDDA-4532-9225-278265D4D540}"/>
              </a:ext>
            </a:extLst>
          </p:cNvPr>
          <p:cNvSpPr/>
          <p:nvPr/>
        </p:nvSpPr>
        <p:spPr>
          <a:xfrm>
            <a:off x="1675727" y="1236215"/>
            <a:ext cx="5598746" cy="4393349"/>
          </a:xfrm>
          <a:custGeom>
            <a:avLst/>
            <a:gdLst>
              <a:gd name="connsiteX0" fmla="*/ 0 w 7393830"/>
              <a:gd name="connsiteY0" fmla="*/ 0 h 4464050"/>
              <a:gd name="connsiteX1" fmla="*/ 7393830 w 7393830"/>
              <a:gd name="connsiteY1" fmla="*/ 0 h 4464050"/>
              <a:gd name="connsiteX2" fmla="*/ 7393830 w 7393830"/>
              <a:gd name="connsiteY2" fmla="*/ 4464050 h 4464050"/>
              <a:gd name="connsiteX3" fmla="*/ 0 w 7393830"/>
              <a:gd name="connsiteY3" fmla="*/ 4464050 h 4464050"/>
              <a:gd name="connsiteX4" fmla="*/ 0 w 7393830"/>
              <a:gd name="connsiteY4" fmla="*/ 0 h 4464050"/>
              <a:gd name="connsiteX0" fmla="*/ 1270 w 7395100"/>
              <a:gd name="connsiteY0" fmla="*/ 0 h 4464050"/>
              <a:gd name="connsiteX1" fmla="*/ 7395100 w 7395100"/>
              <a:gd name="connsiteY1" fmla="*/ 0 h 4464050"/>
              <a:gd name="connsiteX2" fmla="*/ 7395100 w 7395100"/>
              <a:gd name="connsiteY2" fmla="*/ 4464050 h 4464050"/>
              <a:gd name="connsiteX3" fmla="*/ 1270 w 7395100"/>
              <a:gd name="connsiteY3" fmla="*/ 4464050 h 4464050"/>
              <a:gd name="connsiteX4" fmla="*/ 0 w 7395100"/>
              <a:gd name="connsiteY4" fmla="*/ 504825 h 4464050"/>
              <a:gd name="connsiteX5" fmla="*/ 1270 w 7395100"/>
              <a:gd name="connsiteY5" fmla="*/ 0 h 4464050"/>
              <a:gd name="connsiteX0" fmla="*/ 552323 w 7946153"/>
              <a:gd name="connsiteY0" fmla="*/ 0 h 4464050"/>
              <a:gd name="connsiteX1" fmla="*/ 7946153 w 7946153"/>
              <a:gd name="connsiteY1" fmla="*/ 0 h 4464050"/>
              <a:gd name="connsiteX2" fmla="*/ 7946153 w 7946153"/>
              <a:gd name="connsiteY2" fmla="*/ 4464050 h 4464050"/>
              <a:gd name="connsiteX3" fmla="*/ 552323 w 7946153"/>
              <a:gd name="connsiteY3" fmla="*/ 4464050 h 4464050"/>
              <a:gd name="connsiteX4" fmla="*/ 538353 w 7946153"/>
              <a:gd name="connsiteY4" fmla="*/ 3413125 h 4464050"/>
              <a:gd name="connsiteX5" fmla="*/ 551053 w 7946153"/>
              <a:gd name="connsiteY5" fmla="*/ 504825 h 4464050"/>
              <a:gd name="connsiteX6" fmla="*/ 552323 w 7946153"/>
              <a:gd name="connsiteY6" fmla="*/ 0 h 4464050"/>
              <a:gd name="connsiteX0" fmla="*/ 13974 w 7407804"/>
              <a:gd name="connsiteY0" fmla="*/ 0 h 4464050"/>
              <a:gd name="connsiteX1" fmla="*/ 7407804 w 7407804"/>
              <a:gd name="connsiteY1" fmla="*/ 0 h 4464050"/>
              <a:gd name="connsiteX2" fmla="*/ 7407804 w 7407804"/>
              <a:gd name="connsiteY2" fmla="*/ 4464050 h 4464050"/>
              <a:gd name="connsiteX3" fmla="*/ 13974 w 7407804"/>
              <a:gd name="connsiteY3" fmla="*/ 4464050 h 4464050"/>
              <a:gd name="connsiteX4" fmla="*/ 4 w 7407804"/>
              <a:gd name="connsiteY4" fmla="*/ 3413125 h 4464050"/>
              <a:gd name="connsiteX5" fmla="*/ 12704 w 7407804"/>
              <a:gd name="connsiteY5" fmla="*/ 504825 h 4464050"/>
              <a:gd name="connsiteX6" fmla="*/ 13974 w 7407804"/>
              <a:gd name="connsiteY6" fmla="*/ 0 h 4464050"/>
              <a:gd name="connsiteX0" fmla="*/ 12704 w 7407804"/>
              <a:gd name="connsiteY0" fmla="*/ 504825 h 4464050"/>
              <a:gd name="connsiteX1" fmla="*/ 13974 w 7407804"/>
              <a:gd name="connsiteY1" fmla="*/ 0 h 4464050"/>
              <a:gd name="connsiteX2" fmla="*/ 7407804 w 7407804"/>
              <a:gd name="connsiteY2" fmla="*/ 0 h 4464050"/>
              <a:gd name="connsiteX3" fmla="*/ 7407804 w 7407804"/>
              <a:gd name="connsiteY3" fmla="*/ 4464050 h 4464050"/>
              <a:gd name="connsiteX4" fmla="*/ 13974 w 7407804"/>
              <a:gd name="connsiteY4" fmla="*/ 4464050 h 4464050"/>
              <a:gd name="connsiteX5" fmla="*/ 4 w 7407804"/>
              <a:gd name="connsiteY5" fmla="*/ 3413125 h 4464050"/>
              <a:gd name="connsiteX6" fmla="*/ 104144 w 7407804"/>
              <a:gd name="connsiteY6" fmla="*/ 596265 h 4464050"/>
              <a:gd name="connsiteX0" fmla="*/ 12700 w 7407800"/>
              <a:gd name="connsiteY0" fmla="*/ 504825 h 4464050"/>
              <a:gd name="connsiteX1" fmla="*/ 13970 w 7407800"/>
              <a:gd name="connsiteY1" fmla="*/ 0 h 4464050"/>
              <a:gd name="connsiteX2" fmla="*/ 7407800 w 7407800"/>
              <a:gd name="connsiteY2" fmla="*/ 0 h 4464050"/>
              <a:gd name="connsiteX3" fmla="*/ 7407800 w 7407800"/>
              <a:gd name="connsiteY3" fmla="*/ 4464050 h 4464050"/>
              <a:gd name="connsiteX4" fmla="*/ 13970 w 7407800"/>
              <a:gd name="connsiteY4" fmla="*/ 4464050 h 4464050"/>
              <a:gd name="connsiteX5" fmla="*/ 0 w 7407800"/>
              <a:gd name="connsiteY5" fmla="*/ 3413125 h 4464050"/>
              <a:gd name="connsiteX0" fmla="*/ 2235 w 7397335"/>
              <a:gd name="connsiteY0" fmla="*/ 504825 h 4464050"/>
              <a:gd name="connsiteX1" fmla="*/ 3505 w 7397335"/>
              <a:gd name="connsiteY1" fmla="*/ 0 h 4464050"/>
              <a:gd name="connsiteX2" fmla="*/ 7397335 w 7397335"/>
              <a:gd name="connsiteY2" fmla="*/ 0 h 4464050"/>
              <a:gd name="connsiteX3" fmla="*/ 7397335 w 7397335"/>
              <a:gd name="connsiteY3" fmla="*/ 4464050 h 4464050"/>
              <a:gd name="connsiteX4" fmla="*/ 3505 w 7397335"/>
              <a:gd name="connsiteY4" fmla="*/ 4464050 h 4464050"/>
              <a:gd name="connsiteX5" fmla="*/ 1959 w 7397335"/>
              <a:gd name="connsiteY5" fmla="*/ 3413125 h 4464050"/>
              <a:gd name="connsiteX0" fmla="*/ 935 w 7396035"/>
              <a:gd name="connsiteY0" fmla="*/ 504825 h 4464050"/>
              <a:gd name="connsiteX1" fmla="*/ 2205 w 7396035"/>
              <a:gd name="connsiteY1" fmla="*/ 0 h 4464050"/>
              <a:gd name="connsiteX2" fmla="*/ 7396035 w 7396035"/>
              <a:gd name="connsiteY2" fmla="*/ 0 h 4464050"/>
              <a:gd name="connsiteX3" fmla="*/ 7396035 w 7396035"/>
              <a:gd name="connsiteY3" fmla="*/ 4464050 h 4464050"/>
              <a:gd name="connsiteX4" fmla="*/ 2205 w 7396035"/>
              <a:gd name="connsiteY4" fmla="*/ 4464050 h 4464050"/>
              <a:gd name="connsiteX5" fmla="*/ 6871 w 7396035"/>
              <a:gd name="connsiteY5" fmla="*/ 3416604 h 446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96035" h="4464050">
                <a:moveTo>
                  <a:pt x="935" y="504825"/>
                </a:moveTo>
                <a:cubicBezTo>
                  <a:pt x="1358" y="336550"/>
                  <a:pt x="1782" y="168275"/>
                  <a:pt x="2205" y="0"/>
                </a:cubicBezTo>
                <a:lnTo>
                  <a:pt x="7396035" y="0"/>
                </a:lnTo>
                <a:lnTo>
                  <a:pt x="7396035" y="4464050"/>
                </a:lnTo>
                <a:lnTo>
                  <a:pt x="2205" y="4464050"/>
                </a:lnTo>
                <a:cubicBezTo>
                  <a:pt x="-4780" y="3938587"/>
                  <a:pt x="7083" y="4076475"/>
                  <a:pt x="6871" y="3416604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018" name="矩形 86017">
            <a:extLst>
              <a:ext uri="{FF2B5EF4-FFF2-40B4-BE49-F238E27FC236}">
                <a16:creationId xmlns:a16="http://schemas.microsoft.com/office/drawing/2014/main" id="{E2614E26-E2A1-4AB6-BF5B-9C714EF60987}"/>
              </a:ext>
            </a:extLst>
          </p:cNvPr>
          <p:cNvSpPr/>
          <p:nvPr/>
        </p:nvSpPr>
        <p:spPr>
          <a:xfrm>
            <a:off x="2513635" y="2158715"/>
            <a:ext cx="4335159" cy="2269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zh-CN" altLang="en-US" sz="2800" dirty="0"/>
              <a:t>掌握凸轮机构的组成；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zh-CN" altLang="en-US" sz="2800" dirty="0"/>
              <a:t>掌握凸轮机构的优缺点；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zh-CN" altLang="en-US" sz="2800" dirty="0"/>
              <a:t>熟悉凸轮机构的种类。</a:t>
            </a:r>
          </a:p>
        </p:txBody>
      </p:sp>
      <p:sp>
        <p:nvSpPr>
          <p:cNvPr id="68" name="Freeform 189">
            <a:extLst>
              <a:ext uri="{FF2B5EF4-FFF2-40B4-BE49-F238E27FC236}">
                <a16:creationId xmlns:a16="http://schemas.microsoft.com/office/drawing/2014/main" id="{41AA8445-5280-438A-9738-D1EAB5538254}"/>
              </a:ext>
            </a:extLst>
          </p:cNvPr>
          <p:cNvSpPr>
            <a:spLocks noEditPoints="1"/>
          </p:cNvSpPr>
          <p:nvPr/>
        </p:nvSpPr>
        <p:spPr bwMode="auto">
          <a:xfrm rot="20737180">
            <a:off x="1804725" y="4004739"/>
            <a:ext cx="233211" cy="233211"/>
          </a:xfrm>
          <a:custGeom>
            <a:avLst/>
            <a:gdLst>
              <a:gd name="T0" fmla="*/ 60 w 410"/>
              <a:gd name="T1" fmla="*/ 191 h 410"/>
              <a:gd name="T2" fmla="*/ 317 w 410"/>
              <a:gd name="T3" fmla="*/ 112 h 410"/>
              <a:gd name="T4" fmla="*/ 205 w 410"/>
              <a:gd name="T5" fmla="*/ 56 h 410"/>
              <a:gd name="T6" fmla="*/ 191 w 410"/>
              <a:gd name="T7" fmla="*/ 353 h 410"/>
              <a:gd name="T8" fmla="*/ 353 w 410"/>
              <a:gd name="T9" fmla="*/ 219 h 410"/>
              <a:gd name="T10" fmla="*/ 205 w 410"/>
              <a:gd name="T11" fmla="*/ 56 h 410"/>
              <a:gd name="T12" fmla="*/ 202 w 410"/>
              <a:gd name="T13" fmla="*/ 32 h 410"/>
              <a:gd name="T14" fmla="*/ 236 w 410"/>
              <a:gd name="T15" fmla="*/ 5 h 410"/>
              <a:gd name="T16" fmla="*/ 289 w 410"/>
              <a:gd name="T17" fmla="*/ 54 h 410"/>
              <a:gd name="T18" fmla="*/ 332 w 410"/>
              <a:gd name="T19" fmla="*/ 48 h 410"/>
              <a:gd name="T20" fmla="*/ 353 w 410"/>
              <a:gd name="T21" fmla="*/ 116 h 410"/>
              <a:gd name="T22" fmla="*/ 394 w 410"/>
              <a:gd name="T23" fmla="*/ 132 h 410"/>
              <a:gd name="T24" fmla="*/ 378 w 410"/>
              <a:gd name="T25" fmla="*/ 202 h 410"/>
              <a:gd name="T26" fmla="*/ 405 w 410"/>
              <a:gd name="T27" fmla="*/ 237 h 410"/>
              <a:gd name="T28" fmla="*/ 356 w 410"/>
              <a:gd name="T29" fmla="*/ 289 h 410"/>
              <a:gd name="T30" fmla="*/ 362 w 410"/>
              <a:gd name="T31" fmla="*/ 332 h 410"/>
              <a:gd name="T32" fmla="*/ 294 w 410"/>
              <a:gd name="T33" fmla="*/ 354 h 410"/>
              <a:gd name="T34" fmla="*/ 278 w 410"/>
              <a:gd name="T35" fmla="*/ 394 h 410"/>
              <a:gd name="T36" fmla="*/ 207 w 410"/>
              <a:gd name="T37" fmla="*/ 378 h 410"/>
              <a:gd name="T38" fmla="*/ 173 w 410"/>
              <a:gd name="T39" fmla="*/ 405 h 410"/>
              <a:gd name="T40" fmla="*/ 121 w 410"/>
              <a:gd name="T41" fmla="*/ 356 h 410"/>
              <a:gd name="T42" fmla="*/ 78 w 410"/>
              <a:gd name="T43" fmla="*/ 363 h 410"/>
              <a:gd name="T44" fmla="*/ 56 w 410"/>
              <a:gd name="T45" fmla="*/ 294 h 410"/>
              <a:gd name="T46" fmla="*/ 16 w 410"/>
              <a:gd name="T47" fmla="*/ 278 h 410"/>
              <a:gd name="T48" fmla="*/ 32 w 410"/>
              <a:gd name="T49" fmla="*/ 208 h 410"/>
              <a:gd name="T50" fmla="*/ 5 w 410"/>
              <a:gd name="T51" fmla="*/ 174 h 410"/>
              <a:gd name="T52" fmla="*/ 53 w 410"/>
              <a:gd name="T53" fmla="*/ 121 h 410"/>
              <a:gd name="T54" fmla="*/ 47 w 410"/>
              <a:gd name="T55" fmla="*/ 78 h 410"/>
              <a:gd name="T56" fmla="*/ 116 w 410"/>
              <a:gd name="T57" fmla="*/ 56 h 410"/>
              <a:gd name="T58" fmla="*/ 132 w 410"/>
              <a:gd name="T59" fmla="*/ 16 h 410"/>
              <a:gd name="T60" fmla="*/ 201 w 410"/>
              <a:gd name="T61" fmla="*/ 29 h 410"/>
              <a:gd name="T62" fmla="*/ 106 w 410"/>
              <a:gd name="T63" fmla="*/ 25 h 410"/>
              <a:gd name="T64" fmla="*/ 46 w 410"/>
              <a:gd name="T65" fmla="*/ 75 h 410"/>
              <a:gd name="T66" fmla="*/ 33 w 410"/>
              <a:gd name="T67" fmla="*/ 168 h 410"/>
              <a:gd name="T68" fmla="*/ 29 w 410"/>
              <a:gd name="T69" fmla="*/ 209 h 410"/>
              <a:gd name="T70" fmla="*/ 25 w 410"/>
              <a:gd name="T71" fmla="*/ 304 h 410"/>
              <a:gd name="T72" fmla="*/ 75 w 410"/>
              <a:gd name="T73" fmla="*/ 364 h 410"/>
              <a:gd name="T74" fmla="*/ 168 w 410"/>
              <a:gd name="T75" fmla="*/ 377 h 410"/>
              <a:gd name="T76" fmla="*/ 209 w 410"/>
              <a:gd name="T77" fmla="*/ 381 h 410"/>
              <a:gd name="T78" fmla="*/ 303 w 410"/>
              <a:gd name="T79" fmla="*/ 385 h 410"/>
              <a:gd name="T80" fmla="*/ 363 w 410"/>
              <a:gd name="T81" fmla="*/ 336 h 410"/>
              <a:gd name="T82" fmla="*/ 377 w 410"/>
              <a:gd name="T83" fmla="*/ 242 h 410"/>
              <a:gd name="T84" fmla="*/ 381 w 410"/>
              <a:gd name="T85" fmla="*/ 201 h 410"/>
              <a:gd name="T86" fmla="*/ 385 w 410"/>
              <a:gd name="T87" fmla="*/ 107 h 410"/>
              <a:gd name="T88" fmla="*/ 336 w 410"/>
              <a:gd name="T89" fmla="*/ 47 h 410"/>
              <a:gd name="T90" fmla="*/ 241 w 410"/>
              <a:gd name="T91" fmla="*/ 33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0" h="410">
                <a:moveTo>
                  <a:pt x="205" y="351"/>
                </a:moveTo>
                <a:cubicBezTo>
                  <a:pt x="200" y="351"/>
                  <a:pt x="196" y="351"/>
                  <a:pt x="191" y="350"/>
                </a:cubicBezTo>
                <a:cubicBezTo>
                  <a:pt x="111" y="343"/>
                  <a:pt x="52" y="271"/>
                  <a:pt x="60" y="191"/>
                </a:cubicBezTo>
                <a:cubicBezTo>
                  <a:pt x="67" y="116"/>
                  <a:pt x="129" y="59"/>
                  <a:pt x="205" y="59"/>
                </a:cubicBezTo>
                <a:cubicBezTo>
                  <a:pt x="209" y="59"/>
                  <a:pt x="214" y="59"/>
                  <a:pt x="219" y="60"/>
                </a:cubicBezTo>
                <a:cubicBezTo>
                  <a:pt x="257" y="64"/>
                  <a:pt x="292" y="82"/>
                  <a:pt x="317" y="112"/>
                </a:cubicBezTo>
                <a:cubicBezTo>
                  <a:pt x="342" y="142"/>
                  <a:pt x="354" y="180"/>
                  <a:pt x="350" y="219"/>
                </a:cubicBezTo>
                <a:cubicBezTo>
                  <a:pt x="343" y="294"/>
                  <a:pt x="281" y="351"/>
                  <a:pt x="205" y="351"/>
                </a:cubicBezTo>
                <a:moveTo>
                  <a:pt x="205" y="56"/>
                </a:moveTo>
                <a:cubicBezTo>
                  <a:pt x="168" y="56"/>
                  <a:pt x="132" y="70"/>
                  <a:pt x="105" y="95"/>
                </a:cubicBezTo>
                <a:cubicBezTo>
                  <a:pt x="77" y="120"/>
                  <a:pt x="60" y="154"/>
                  <a:pt x="57" y="191"/>
                </a:cubicBezTo>
                <a:cubicBezTo>
                  <a:pt x="49" y="273"/>
                  <a:pt x="109" y="345"/>
                  <a:pt x="191" y="353"/>
                </a:cubicBezTo>
                <a:cubicBezTo>
                  <a:pt x="196" y="354"/>
                  <a:pt x="200" y="354"/>
                  <a:pt x="205" y="354"/>
                </a:cubicBezTo>
                <a:cubicBezTo>
                  <a:pt x="242" y="354"/>
                  <a:pt x="277" y="340"/>
                  <a:pt x="305" y="315"/>
                </a:cubicBezTo>
                <a:cubicBezTo>
                  <a:pt x="332" y="290"/>
                  <a:pt x="349" y="256"/>
                  <a:pt x="353" y="219"/>
                </a:cubicBezTo>
                <a:cubicBezTo>
                  <a:pt x="357" y="180"/>
                  <a:pt x="345" y="141"/>
                  <a:pt x="319" y="110"/>
                </a:cubicBezTo>
                <a:cubicBezTo>
                  <a:pt x="294" y="80"/>
                  <a:pt x="258" y="61"/>
                  <a:pt x="219" y="57"/>
                </a:cubicBezTo>
                <a:cubicBezTo>
                  <a:pt x="214" y="57"/>
                  <a:pt x="209" y="56"/>
                  <a:pt x="205" y="56"/>
                </a:cubicBezTo>
                <a:moveTo>
                  <a:pt x="149" y="41"/>
                </a:moveTo>
                <a:cubicBezTo>
                  <a:pt x="150" y="41"/>
                  <a:pt x="150" y="41"/>
                  <a:pt x="150" y="41"/>
                </a:cubicBezTo>
                <a:cubicBezTo>
                  <a:pt x="167" y="35"/>
                  <a:pt x="184" y="32"/>
                  <a:pt x="202" y="32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11" y="3"/>
                  <a:pt x="211" y="3"/>
                  <a:pt x="211" y="3"/>
                </a:cubicBezTo>
                <a:cubicBezTo>
                  <a:pt x="236" y="5"/>
                  <a:pt x="236" y="5"/>
                  <a:pt x="236" y="5"/>
                </a:cubicBezTo>
                <a:cubicBezTo>
                  <a:pt x="239" y="35"/>
                  <a:pt x="239" y="35"/>
                  <a:pt x="239" y="35"/>
                </a:cubicBezTo>
                <a:cubicBezTo>
                  <a:pt x="240" y="35"/>
                  <a:pt x="240" y="35"/>
                  <a:pt x="240" y="35"/>
                </a:cubicBezTo>
                <a:cubicBezTo>
                  <a:pt x="257" y="39"/>
                  <a:pt x="274" y="45"/>
                  <a:pt x="289" y="54"/>
                </a:cubicBezTo>
                <a:cubicBezTo>
                  <a:pt x="290" y="54"/>
                  <a:pt x="290" y="54"/>
                  <a:pt x="290" y="54"/>
                </a:cubicBezTo>
                <a:cubicBezTo>
                  <a:pt x="312" y="34"/>
                  <a:pt x="312" y="34"/>
                  <a:pt x="312" y="34"/>
                </a:cubicBezTo>
                <a:cubicBezTo>
                  <a:pt x="332" y="48"/>
                  <a:pt x="332" y="48"/>
                  <a:pt x="332" y="48"/>
                </a:cubicBezTo>
                <a:cubicBezTo>
                  <a:pt x="319" y="75"/>
                  <a:pt x="319" y="75"/>
                  <a:pt x="319" y="75"/>
                </a:cubicBezTo>
                <a:cubicBezTo>
                  <a:pt x="320" y="76"/>
                  <a:pt x="320" y="76"/>
                  <a:pt x="320" y="76"/>
                </a:cubicBezTo>
                <a:cubicBezTo>
                  <a:pt x="333" y="88"/>
                  <a:pt x="344" y="101"/>
                  <a:pt x="353" y="116"/>
                </a:cubicBezTo>
                <a:cubicBezTo>
                  <a:pt x="354" y="117"/>
                  <a:pt x="354" y="117"/>
                  <a:pt x="354" y="117"/>
                </a:cubicBezTo>
                <a:cubicBezTo>
                  <a:pt x="384" y="110"/>
                  <a:pt x="384" y="110"/>
                  <a:pt x="384" y="110"/>
                </a:cubicBezTo>
                <a:cubicBezTo>
                  <a:pt x="394" y="132"/>
                  <a:pt x="394" y="132"/>
                  <a:pt x="394" y="132"/>
                </a:cubicBezTo>
                <a:cubicBezTo>
                  <a:pt x="369" y="150"/>
                  <a:pt x="369" y="150"/>
                  <a:pt x="369" y="150"/>
                </a:cubicBezTo>
                <a:cubicBezTo>
                  <a:pt x="369" y="151"/>
                  <a:pt x="369" y="151"/>
                  <a:pt x="369" y="151"/>
                </a:cubicBezTo>
                <a:cubicBezTo>
                  <a:pt x="375" y="167"/>
                  <a:pt x="378" y="185"/>
                  <a:pt x="378" y="202"/>
                </a:cubicBezTo>
                <a:cubicBezTo>
                  <a:pt x="378" y="203"/>
                  <a:pt x="378" y="203"/>
                  <a:pt x="378" y="203"/>
                </a:cubicBezTo>
                <a:cubicBezTo>
                  <a:pt x="407" y="212"/>
                  <a:pt x="407" y="212"/>
                  <a:pt x="407" y="212"/>
                </a:cubicBezTo>
                <a:cubicBezTo>
                  <a:pt x="405" y="237"/>
                  <a:pt x="405" y="237"/>
                  <a:pt x="405" y="237"/>
                </a:cubicBezTo>
                <a:cubicBezTo>
                  <a:pt x="375" y="239"/>
                  <a:pt x="375" y="239"/>
                  <a:pt x="375" y="239"/>
                </a:cubicBezTo>
                <a:cubicBezTo>
                  <a:pt x="374" y="240"/>
                  <a:pt x="374" y="240"/>
                  <a:pt x="374" y="240"/>
                </a:cubicBezTo>
                <a:cubicBezTo>
                  <a:pt x="371" y="258"/>
                  <a:pt x="365" y="274"/>
                  <a:pt x="356" y="289"/>
                </a:cubicBezTo>
                <a:cubicBezTo>
                  <a:pt x="356" y="290"/>
                  <a:pt x="356" y="290"/>
                  <a:pt x="356" y="290"/>
                </a:cubicBezTo>
                <a:cubicBezTo>
                  <a:pt x="376" y="312"/>
                  <a:pt x="376" y="312"/>
                  <a:pt x="376" y="31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35" y="320"/>
                  <a:pt x="335" y="320"/>
                  <a:pt x="335" y="320"/>
                </a:cubicBezTo>
                <a:cubicBezTo>
                  <a:pt x="334" y="320"/>
                  <a:pt x="334" y="320"/>
                  <a:pt x="334" y="320"/>
                </a:cubicBezTo>
                <a:cubicBezTo>
                  <a:pt x="322" y="333"/>
                  <a:pt x="309" y="345"/>
                  <a:pt x="294" y="354"/>
                </a:cubicBezTo>
                <a:cubicBezTo>
                  <a:pt x="293" y="354"/>
                  <a:pt x="293" y="354"/>
                  <a:pt x="293" y="354"/>
                </a:cubicBezTo>
                <a:cubicBezTo>
                  <a:pt x="300" y="384"/>
                  <a:pt x="300" y="384"/>
                  <a:pt x="300" y="384"/>
                </a:cubicBezTo>
                <a:cubicBezTo>
                  <a:pt x="278" y="394"/>
                  <a:pt x="278" y="394"/>
                  <a:pt x="278" y="394"/>
                </a:cubicBezTo>
                <a:cubicBezTo>
                  <a:pt x="260" y="369"/>
                  <a:pt x="260" y="369"/>
                  <a:pt x="260" y="369"/>
                </a:cubicBezTo>
                <a:cubicBezTo>
                  <a:pt x="259" y="370"/>
                  <a:pt x="259" y="370"/>
                  <a:pt x="259" y="370"/>
                </a:cubicBezTo>
                <a:cubicBezTo>
                  <a:pt x="242" y="375"/>
                  <a:pt x="225" y="378"/>
                  <a:pt x="207" y="378"/>
                </a:cubicBezTo>
                <a:cubicBezTo>
                  <a:pt x="206" y="378"/>
                  <a:pt x="206" y="378"/>
                  <a:pt x="206" y="378"/>
                </a:cubicBezTo>
                <a:cubicBezTo>
                  <a:pt x="198" y="407"/>
                  <a:pt x="198" y="407"/>
                  <a:pt x="198" y="407"/>
                </a:cubicBezTo>
                <a:cubicBezTo>
                  <a:pt x="173" y="405"/>
                  <a:pt x="173" y="405"/>
                  <a:pt x="173" y="405"/>
                </a:cubicBezTo>
                <a:cubicBezTo>
                  <a:pt x="171" y="375"/>
                  <a:pt x="171" y="375"/>
                  <a:pt x="171" y="375"/>
                </a:cubicBezTo>
                <a:cubicBezTo>
                  <a:pt x="170" y="375"/>
                  <a:pt x="170" y="375"/>
                  <a:pt x="170" y="375"/>
                </a:cubicBezTo>
                <a:cubicBezTo>
                  <a:pt x="152" y="371"/>
                  <a:pt x="136" y="365"/>
                  <a:pt x="121" y="356"/>
                </a:cubicBezTo>
                <a:cubicBezTo>
                  <a:pt x="120" y="356"/>
                  <a:pt x="120" y="356"/>
                  <a:pt x="120" y="356"/>
                </a:cubicBezTo>
                <a:cubicBezTo>
                  <a:pt x="98" y="377"/>
                  <a:pt x="98" y="377"/>
                  <a:pt x="98" y="377"/>
                </a:cubicBezTo>
                <a:cubicBezTo>
                  <a:pt x="78" y="363"/>
                  <a:pt x="78" y="363"/>
                  <a:pt x="78" y="363"/>
                </a:cubicBezTo>
                <a:cubicBezTo>
                  <a:pt x="90" y="335"/>
                  <a:pt x="90" y="335"/>
                  <a:pt x="90" y="335"/>
                </a:cubicBezTo>
                <a:cubicBezTo>
                  <a:pt x="90" y="334"/>
                  <a:pt x="90" y="334"/>
                  <a:pt x="90" y="334"/>
                </a:cubicBezTo>
                <a:cubicBezTo>
                  <a:pt x="77" y="323"/>
                  <a:pt x="65" y="309"/>
                  <a:pt x="56" y="294"/>
                </a:cubicBezTo>
                <a:cubicBezTo>
                  <a:pt x="56" y="293"/>
                  <a:pt x="56" y="293"/>
                  <a:pt x="56" y="293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41" y="261"/>
                  <a:pt x="41" y="261"/>
                  <a:pt x="41" y="261"/>
                </a:cubicBezTo>
                <a:cubicBezTo>
                  <a:pt x="40" y="260"/>
                  <a:pt x="40" y="260"/>
                  <a:pt x="40" y="260"/>
                </a:cubicBezTo>
                <a:cubicBezTo>
                  <a:pt x="35" y="243"/>
                  <a:pt x="32" y="225"/>
                  <a:pt x="32" y="208"/>
                </a:cubicBezTo>
                <a:cubicBezTo>
                  <a:pt x="32" y="207"/>
                  <a:pt x="32" y="207"/>
                  <a:pt x="32" y="207"/>
                </a:cubicBezTo>
                <a:cubicBezTo>
                  <a:pt x="3" y="199"/>
                  <a:pt x="3" y="199"/>
                  <a:pt x="3" y="199"/>
                </a:cubicBezTo>
                <a:cubicBezTo>
                  <a:pt x="5" y="174"/>
                  <a:pt x="5" y="174"/>
                  <a:pt x="5" y="174"/>
                </a:cubicBezTo>
                <a:cubicBezTo>
                  <a:pt x="35" y="171"/>
                  <a:pt x="35" y="171"/>
                  <a:pt x="35" y="171"/>
                </a:cubicBezTo>
                <a:cubicBezTo>
                  <a:pt x="35" y="170"/>
                  <a:pt x="35" y="170"/>
                  <a:pt x="35" y="170"/>
                </a:cubicBezTo>
                <a:cubicBezTo>
                  <a:pt x="39" y="153"/>
                  <a:pt x="45" y="136"/>
                  <a:pt x="53" y="121"/>
                </a:cubicBezTo>
                <a:cubicBezTo>
                  <a:pt x="54" y="120"/>
                  <a:pt x="54" y="120"/>
                  <a:pt x="54" y="120"/>
                </a:cubicBezTo>
                <a:cubicBezTo>
                  <a:pt x="33" y="98"/>
                  <a:pt x="33" y="98"/>
                  <a:pt x="33" y="98"/>
                </a:cubicBezTo>
                <a:cubicBezTo>
                  <a:pt x="47" y="78"/>
                  <a:pt x="47" y="78"/>
                  <a:pt x="47" y="78"/>
                </a:cubicBezTo>
                <a:cubicBezTo>
                  <a:pt x="75" y="91"/>
                  <a:pt x="75" y="91"/>
                  <a:pt x="75" y="91"/>
                </a:cubicBezTo>
                <a:cubicBezTo>
                  <a:pt x="75" y="90"/>
                  <a:pt x="75" y="90"/>
                  <a:pt x="75" y="90"/>
                </a:cubicBezTo>
                <a:cubicBezTo>
                  <a:pt x="87" y="77"/>
                  <a:pt x="101" y="66"/>
                  <a:pt x="116" y="56"/>
                </a:cubicBezTo>
                <a:cubicBezTo>
                  <a:pt x="117" y="56"/>
                  <a:pt x="117" y="56"/>
                  <a:pt x="117" y="56"/>
                </a:cubicBezTo>
                <a:cubicBezTo>
                  <a:pt x="109" y="27"/>
                  <a:pt x="109" y="27"/>
                  <a:pt x="109" y="27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49" y="41"/>
                  <a:pt x="149" y="41"/>
                  <a:pt x="149" y="41"/>
                </a:cubicBezTo>
                <a:moveTo>
                  <a:pt x="209" y="0"/>
                </a:moveTo>
                <a:cubicBezTo>
                  <a:pt x="201" y="29"/>
                  <a:pt x="201" y="29"/>
                  <a:pt x="201" y="29"/>
                </a:cubicBezTo>
                <a:cubicBezTo>
                  <a:pt x="184" y="30"/>
                  <a:pt x="167" y="32"/>
                  <a:pt x="150" y="38"/>
                </a:cubicBezTo>
                <a:cubicBezTo>
                  <a:pt x="133" y="13"/>
                  <a:pt x="133" y="13"/>
                  <a:pt x="133" y="13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14" y="55"/>
                  <a:pt x="114" y="55"/>
                  <a:pt x="114" y="55"/>
                </a:cubicBezTo>
                <a:cubicBezTo>
                  <a:pt x="99" y="64"/>
                  <a:pt x="86" y="75"/>
                  <a:pt x="74" y="87"/>
                </a:cubicBezTo>
                <a:cubicBezTo>
                  <a:pt x="46" y="75"/>
                  <a:pt x="46" y="75"/>
                  <a:pt x="46" y="75"/>
                </a:cubicBezTo>
                <a:cubicBezTo>
                  <a:pt x="29" y="99"/>
                  <a:pt x="29" y="99"/>
                  <a:pt x="29" y="99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42" y="135"/>
                  <a:pt x="36" y="152"/>
                  <a:pt x="33" y="168"/>
                </a:cubicBezTo>
                <a:cubicBezTo>
                  <a:pt x="2" y="172"/>
                  <a:pt x="2" y="172"/>
                  <a:pt x="2" y="172"/>
                </a:cubicBezTo>
                <a:cubicBezTo>
                  <a:pt x="0" y="201"/>
                  <a:pt x="0" y="201"/>
                  <a:pt x="0" y="201"/>
                </a:cubicBezTo>
                <a:cubicBezTo>
                  <a:pt x="29" y="209"/>
                  <a:pt x="29" y="209"/>
                  <a:pt x="29" y="209"/>
                </a:cubicBezTo>
                <a:cubicBezTo>
                  <a:pt x="29" y="226"/>
                  <a:pt x="32" y="243"/>
                  <a:pt x="37" y="259"/>
                </a:cubicBezTo>
                <a:cubicBezTo>
                  <a:pt x="13" y="277"/>
                  <a:pt x="13" y="277"/>
                  <a:pt x="13" y="277"/>
                </a:cubicBezTo>
                <a:cubicBezTo>
                  <a:pt x="25" y="304"/>
                  <a:pt x="25" y="304"/>
                  <a:pt x="25" y="304"/>
                </a:cubicBezTo>
                <a:cubicBezTo>
                  <a:pt x="54" y="296"/>
                  <a:pt x="54" y="296"/>
                  <a:pt x="54" y="296"/>
                </a:cubicBezTo>
                <a:cubicBezTo>
                  <a:pt x="63" y="311"/>
                  <a:pt x="74" y="324"/>
                  <a:pt x="87" y="336"/>
                </a:cubicBezTo>
                <a:cubicBezTo>
                  <a:pt x="75" y="364"/>
                  <a:pt x="75" y="364"/>
                  <a:pt x="75" y="364"/>
                </a:cubicBezTo>
                <a:cubicBezTo>
                  <a:pt x="98" y="381"/>
                  <a:pt x="98" y="381"/>
                  <a:pt x="98" y="381"/>
                </a:cubicBezTo>
                <a:cubicBezTo>
                  <a:pt x="120" y="359"/>
                  <a:pt x="120" y="359"/>
                  <a:pt x="120" y="359"/>
                </a:cubicBezTo>
                <a:cubicBezTo>
                  <a:pt x="135" y="368"/>
                  <a:pt x="151" y="374"/>
                  <a:pt x="168" y="377"/>
                </a:cubicBezTo>
                <a:cubicBezTo>
                  <a:pt x="171" y="408"/>
                  <a:pt x="171" y="408"/>
                  <a:pt x="171" y="408"/>
                </a:cubicBezTo>
                <a:cubicBezTo>
                  <a:pt x="200" y="410"/>
                  <a:pt x="200" y="410"/>
                  <a:pt x="200" y="410"/>
                </a:cubicBezTo>
                <a:cubicBezTo>
                  <a:pt x="209" y="381"/>
                  <a:pt x="209" y="381"/>
                  <a:pt x="209" y="381"/>
                </a:cubicBezTo>
                <a:cubicBezTo>
                  <a:pt x="226" y="381"/>
                  <a:pt x="243" y="378"/>
                  <a:pt x="259" y="373"/>
                </a:cubicBezTo>
                <a:cubicBezTo>
                  <a:pt x="277" y="397"/>
                  <a:pt x="277" y="397"/>
                  <a:pt x="277" y="397"/>
                </a:cubicBezTo>
                <a:cubicBezTo>
                  <a:pt x="303" y="385"/>
                  <a:pt x="303" y="385"/>
                  <a:pt x="303" y="385"/>
                </a:cubicBezTo>
                <a:cubicBezTo>
                  <a:pt x="296" y="356"/>
                  <a:pt x="296" y="356"/>
                  <a:pt x="296" y="356"/>
                </a:cubicBezTo>
                <a:cubicBezTo>
                  <a:pt x="311" y="347"/>
                  <a:pt x="324" y="336"/>
                  <a:pt x="336" y="323"/>
                </a:cubicBezTo>
                <a:cubicBezTo>
                  <a:pt x="363" y="336"/>
                  <a:pt x="363" y="336"/>
                  <a:pt x="363" y="336"/>
                </a:cubicBezTo>
                <a:cubicBezTo>
                  <a:pt x="380" y="312"/>
                  <a:pt x="380" y="312"/>
                  <a:pt x="380" y="312"/>
                </a:cubicBezTo>
                <a:cubicBezTo>
                  <a:pt x="359" y="290"/>
                  <a:pt x="359" y="290"/>
                  <a:pt x="359" y="290"/>
                </a:cubicBezTo>
                <a:cubicBezTo>
                  <a:pt x="367" y="275"/>
                  <a:pt x="373" y="259"/>
                  <a:pt x="377" y="242"/>
                </a:cubicBezTo>
                <a:cubicBezTo>
                  <a:pt x="407" y="239"/>
                  <a:pt x="407" y="239"/>
                  <a:pt x="407" y="239"/>
                </a:cubicBezTo>
                <a:cubicBezTo>
                  <a:pt x="410" y="210"/>
                  <a:pt x="410" y="210"/>
                  <a:pt x="410" y="210"/>
                </a:cubicBezTo>
                <a:cubicBezTo>
                  <a:pt x="381" y="201"/>
                  <a:pt x="381" y="201"/>
                  <a:pt x="381" y="201"/>
                </a:cubicBezTo>
                <a:cubicBezTo>
                  <a:pt x="380" y="184"/>
                  <a:pt x="378" y="167"/>
                  <a:pt x="372" y="151"/>
                </a:cubicBezTo>
                <a:cubicBezTo>
                  <a:pt x="397" y="133"/>
                  <a:pt x="397" y="133"/>
                  <a:pt x="397" y="133"/>
                </a:cubicBezTo>
                <a:cubicBezTo>
                  <a:pt x="385" y="107"/>
                  <a:pt x="385" y="107"/>
                  <a:pt x="385" y="107"/>
                </a:cubicBezTo>
                <a:cubicBezTo>
                  <a:pt x="355" y="114"/>
                  <a:pt x="355" y="114"/>
                  <a:pt x="355" y="114"/>
                </a:cubicBezTo>
                <a:cubicBezTo>
                  <a:pt x="346" y="99"/>
                  <a:pt x="335" y="86"/>
                  <a:pt x="323" y="74"/>
                </a:cubicBezTo>
                <a:cubicBezTo>
                  <a:pt x="336" y="47"/>
                  <a:pt x="336" y="47"/>
                  <a:pt x="336" y="47"/>
                </a:cubicBezTo>
                <a:cubicBezTo>
                  <a:pt x="312" y="30"/>
                  <a:pt x="312" y="30"/>
                  <a:pt x="312" y="30"/>
                </a:cubicBezTo>
                <a:cubicBezTo>
                  <a:pt x="290" y="51"/>
                  <a:pt x="290" y="51"/>
                  <a:pt x="290" y="51"/>
                </a:cubicBezTo>
                <a:cubicBezTo>
                  <a:pt x="274" y="43"/>
                  <a:pt x="258" y="37"/>
                  <a:pt x="241" y="33"/>
                </a:cubicBezTo>
                <a:cubicBezTo>
                  <a:pt x="238" y="3"/>
                  <a:pt x="238" y="3"/>
                  <a:pt x="238" y="3"/>
                </a:cubicBezTo>
                <a:cubicBezTo>
                  <a:pt x="209" y="0"/>
                  <a:pt x="209" y="0"/>
                  <a:pt x="209" y="0"/>
                </a:cubicBezTo>
              </a:path>
            </a:pathLst>
          </a:custGeom>
          <a:solidFill>
            <a:srgbClr val="C55A11"/>
          </a:solidFill>
          <a:ln w="3175">
            <a:solidFill>
              <a:schemeClr val="accent4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7A8FD6F2-1E1E-45BC-BE12-A6BB8FF1FB6B}"/>
              </a:ext>
            </a:extLst>
          </p:cNvPr>
          <p:cNvGrpSpPr/>
          <p:nvPr/>
        </p:nvGrpSpPr>
        <p:grpSpPr>
          <a:xfrm>
            <a:off x="1505233" y="4134935"/>
            <a:ext cx="365323" cy="365323"/>
            <a:chOff x="4529137" y="2221114"/>
            <a:chExt cx="309562" cy="309562"/>
          </a:xfrm>
        </p:grpSpPr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D9A91822-F33D-48E5-8281-52F8D1C479AE}"/>
                </a:ext>
              </a:extLst>
            </p:cNvPr>
            <p:cNvSpPr/>
            <p:nvPr/>
          </p:nvSpPr>
          <p:spPr>
            <a:xfrm>
              <a:off x="4572163" y="2264140"/>
              <a:ext cx="223511" cy="22351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Freeform 189">
              <a:extLst>
                <a:ext uri="{FF2B5EF4-FFF2-40B4-BE49-F238E27FC236}">
                  <a16:creationId xmlns:a16="http://schemas.microsoft.com/office/drawing/2014/main" id="{CEB4F3CD-7A32-4D24-BFF6-04B4D47E42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9137" y="2221114"/>
              <a:ext cx="309562" cy="309562"/>
            </a:xfrm>
            <a:custGeom>
              <a:avLst/>
              <a:gdLst>
                <a:gd name="T0" fmla="*/ 60 w 410"/>
                <a:gd name="T1" fmla="*/ 191 h 410"/>
                <a:gd name="T2" fmla="*/ 317 w 410"/>
                <a:gd name="T3" fmla="*/ 112 h 410"/>
                <a:gd name="T4" fmla="*/ 205 w 410"/>
                <a:gd name="T5" fmla="*/ 56 h 410"/>
                <a:gd name="T6" fmla="*/ 191 w 410"/>
                <a:gd name="T7" fmla="*/ 353 h 410"/>
                <a:gd name="T8" fmla="*/ 353 w 410"/>
                <a:gd name="T9" fmla="*/ 219 h 410"/>
                <a:gd name="T10" fmla="*/ 205 w 410"/>
                <a:gd name="T11" fmla="*/ 56 h 410"/>
                <a:gd name="T12" fmla="*/ 202 w 410"/>
                <a:gd name="T13" fmla="*/ 32 h 410"/>
                <a:gd name="T14" fmla="*/ 236 w 410"/>
                <a:gd name="T15" fmla="*/ 5 h 410"/>
                <a:gd name="T16" fmla="*/ 289 w 410"/>
                <a:gd name="T17" fmla="*/ 54 h 410"/>
                <a:gd name="T18" fmla="*/ 332 w 410"/>
                <a:gd name="T19" fmla="*/ 48 h 410"/>
                <a:gd name="T20" fmla="*/ 353 w 410"/>
                <a:gd name="T21" fmla="*/ 116 h 410"/>
                <a:gd name="T22" fmla="*/ 394 w 410"/>
                <a:gd name="T23" fmla="*/ 132 h 410"/>
                <a:gd name="T24" fmla="*/ 378 w 410"/>
                <a:gd name="T25" fmla="*/ 202 h 410"/>
                <a:gd name="T26" fmla="*/ 405 w 410"/>
                <a:gd name="T27" fmla="*/ 237 h 410"/>
                <a:gd name="T28" fmla="*/ 356 w 410"/>
                <a:gd name="T29" fmla="*/ 289 h 410"/>
                <a:gd name="T30" fmla="*/ 362 w 410"/>
                <a:gd name="T31" fmla="*/ 332 h 410"/>
                <a:gd name="T32" fmla="*/ 294 w 410"/>
                <a:gd name="T33" fmla="*/ 354 h 410"/>
                <a:gd name="T34" fmla="*/ 278 w 410"/>
                <a:gd name="T35" fmla="*/ 394 h 410"/>
                <a:gd name="T36" fmla="*/ 207 w 410"/>
                <a:gd name="T37" fmla="*/ 378 h 410"/>
                <a:gd name="T38" fmla="*/ 173 w 410"/>
                <a:gd name="T39" fmla="*/ 405 h 410"/>
                <a:gd name="T40" fmla="*/ 121 w 410"/>
                <a:gd name="T41" fmla="*/ 356 h 410"/>
                <a:gd name="T42" fmla="*/ 78 w 410"/>
                <a:gd name="T43" fmla="*/ 363 h 410"/>
                <a:gd name="T44" fmla="*/ 56 w 410"/>
                <a:gd name="T45" fmla="*/ 294 h 410"/>
                <a:gd name="T46" fmla="*/ 16 w 410"/>
                <a:gd name="T47" fmla="*/ 278 h 410"/>
                <a:gd name="T48" fmla="*/ 32 w 410"/>
                <a:gd name="T49" fmla="*/ 208 h 410"/>
                <a:gd name="T50" fmla="*/ 5 w 410"/>
                <a:gd name="T51" fmla="*/ 174 h 410"/>
                <a:gd name="T52" fmla="*/ 53 w 410"/>
                <a:gd name="T53" fmla="*/ 121 h 410"/>
                <a:gd name="T54" fmla="*/ 47 w 410"/>
                <a:gd name="T55" fmla="*/ 78 h 410"/>
                <a:gd name="T56" fmla="*/ 116 w 410"/>
                <a:gd name="T57" fmla="*/ 56 h 410"/>
                <a:gd name="T58" fmla="*/ 132 w 410"/>
                <a:gd name="T59" fmla="*/ 16 h 410"/>
                <a:gd name="T60" fmla="*/ 201 w 410"/>
                <a:gd name="T61" fmla="*/ 29 h 410"/>
                <a:gd name="T62" fmla="*/ 106 w 410"/>
                <a:gd name="T63" fmla="*/ 25 h 410"/>
                <a:gd name="T64" fmla="*/ 46 w 410"/>
                <a:gd name="T65" fmla="*/ 75 h 410"/>
                <a:gd name="T66" fmla="*/ 33 w 410"/>
                <a:gd name="T67" fmla="*/ 168 h 410"/>
                <a:gd name="T68" fmla="*/ 29 w 410"/>
                <a:gd name="T69" fmla="*/ 209 h 410"/>
                <a:gd name="T70" fmla="*/ 25 w 410"/>
                <a:gd name="T71" fmla="*/ 304 h 410"/>
                <a:gd name="T72" fmla="*/ 75 w 410"/>
                <a:gd name="T73" fmla="*/ 364 h 410"/>
                <a:gd name="T74" fmla="*/ 168 w 410"/>
                <a:gd name="T75" fmla="*/ 377 h 410"/>
                <a:gd name="T76" fmla="*/ 209 w 410"/>
                <a:gd name="T77" fmla="*/ 381 h 410"/>
                <a:gd name="T78" fmla="*/ 303 w 410"/>
                <a:gd name="T79" fmla="*/ 385 h 410"/>
                <a:gd name="T80" fmla="*/ 363 w 410"/>
                <a:gd name="T81" fmla="*/ 336 h 410"/>
                <a:gd name="T82" fmla="*/ 377 w 410"/>
                <a:gd name="T83" fmla="*/ 242 h 410"/>
                <a:gd name="T84" fmla="*/ 381 w 410"/>
                <a:gd name="T85" fmla="*/ 201 h 410"/>
                <a:gd name="T86" fmla="*/ 385 w 410"/>
                <a:gd name="T87" fmla="*/ 107 h 410"/>
                <a:gd name="T88" fmla="*/ 336 w 410"/>
                <a:gd name="T89" fmla="*/ 47 h 410"/>
                <a:gd name="T90" fmla="*/ 241 w 410"/>
                <a:gd name="T91" fmla="*/ 33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0" h="410">
                  <a:moveTo>
                    <a:pt x="205" y="351"/>
                  </a:moveTo>
                  <a:cubicBezTo>
                    <a:pt x="200" y="351"/>
                    <a:pt x="196" y="351"/>
                    <a:pt x="191" y="350"/>
                  </a:cubicBezTo>
                  <a:cubicBezTo>
                    <a:pt x="111" y="343"/>
                    <a:pt x="52" y="271"/>
                    <a:pt x="60" y="191"/>
                  </a:cubicBezTo>
                  <a:cubicBezTo>
                    <a:pt x="67" y="116"/>
                    <a:pt x="129" y="59"/>
                    <a:pt x="205" y="59"/>
                  </a:cubicBezTo>
                  <a:cubicBezTo>
                    <a:pt x="209" y="59"/>
                    <a:pt x="214" y="59"/>
                    <a:pt x="219" y="60"/>
                  </a:cubicBezTo>
                  <a:cubicBezTo>
                    <a:pt x="257" y="64"/>
                    <a:pt x="292" y="82"/>
                    <a:pt x="317" y="112"/>
                  </a:cubicBezTo>
                  <a:cubicBezTo>
                    <a:pt x="342" y="142"/>
                    <a:pt x="354" y="180"/>
                    <a:pt x="350" y="219"/>
                  </a:cubicBezTo>
                  <a:cubicBezTo>
                    <a:pt x="343" y="294"/>
                    <a:pt x="281" y="351"/>
                    <a:pt x="205" y="351"/>
                  </a:cubicBezTo>
                  <a:moveTo>
                    <a:pt x="205" y="56"/>
                  </a:moveTo>
                  <a:cubicBezTo>
                    <a:pt x="168" y="56"/>
                    <a:pt x="132" y="70"/>
                    <a:pt x="105" y="95"/>
                  </a:cubicBezTo>
                  <a:cubicBezTo>
                    <a:pt x="77" y="120"/>
                    <a:pt x="60" y="154"/>
                    <a:pt x="57" y="191"/>
                  </a:cubicBezTo>
                  <a:cubicBezTo>
                    <a:pt x="49" y="273"/>
                    <a:pt x="109" y="345"/>
                    <a:pt x="191" y="353"/>
                  </a:cubicBezTo>
                  <a:cubicBezTo>
                    <a:pt x="196" y="354"/>
                    <a:pt x="200" y="354"/>
                    <a:pt x="205" y="354"/>
                  </a:cubicBezTo>
                  <a:cubicBezTo>
                    <a:pt x="242" y="354"/>
                    <a:pt x="277" y="340"/>
                    <a:pt x="305" y="315"/>
                  </a:cubicBezTo>
                  <a:cubicBezTo>
                    <a:pt x="332" y="290"/>
                    <a:pt x="349" y="256"/>
                    <a:pt x="353" y="219"/>
                  </a:cubicBezTo>
                  <a:cubicBezTo>
                    <a:pt x="357" y="180"/>
                    <a:pt x="345" y="141"/>
                    <a:pt x="319" y="110"/>
                  </a:cubicBezTo>
                  <a:cubicBezTo>
                    <a:pt x="294" y="80"/>
                    <a:pt x="258" y="61"/>
                    <a:pt x="219" y="57"/>
                  </a:cubicBezTo>
                  <a:cubicBezTo>
                    <a:pt x="214" y="57"/>
                    <a:pt x="209" y="56"/>
                    <a:pt x="205" y="56"/>
                  </a:cubicBezTo>
                  <a:moveTo>
                    <a:pt x="149" y="41"/>
                  </a:moveTo>
                  <a:cubicBezTo>
                    <a:pt x="150" y="41"/>
                    <a:pt x="150" y="41"/>
                    <a:pt x="150" y="41"/>
                  </a:cubicBezTo>
                  <a:cubicBezTo>
                    <a:pt x="167" y="35"/>
                    <a:pt x="184" y="32"/>
                    <a:pt x="202" y="32"/>
                  </a:cubicBezTo>
                  <a:cubicBezTo>
                    <a:pt x="203" y="32"/>
                    <a:pt x="203" y="32"/>
                    <a:pt x="203" y="32"/>
                  </a:cubicBezTo>
                  <a:cubicBezTo>
                    <a:pt x="211" y="3"/>
                    <a:pt x="211" y="3"/>
                    <a:pt x="211" y="3"/>
                  </a:cubicBezTo>
                  <a:cubicBezTo>
                    <a:pt x="236" y="5"/>
                    <a:pt x="236" y="5"/>
                    <a:pt x="236" y="5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57" y="39"/>
                    <a:pt x="274" y="45"/>
                    <a:pt x="289" y="54"/>
                  </a:cubicBezTo>
                  <a:cubicBezTo>
                    <a:pt x="290" y="54"/>
                    <a:pt x="290" y="54"/>
                    <a:pt x="290" y="54"/>
                  </a:cubicBezTo>
                  <a:cubicBezTo>
                    <a:pt x="312" y="34"/>
                    <a:pt x="312" y="34"/>
                    <a:pt x="312" y="34"/>
                  </a:cubicBezTo>
                  <a:cubicBezTo>
                    <a:pt x="332" y="48"/>
                    <a:pt x="332" y="48"/>
                    <a:pt x="332" y="48"/>
                  </a:cubicBezTo>
                  <a:cubicBezTo>
                    <a:pt x="319" y="75"/>
                    <a:pt x="319" y="75"/>
                    <a:pt x="319" y="75"/>
                  </a:cubicBezTo>
                  <a:cubicBezTo>
                    <a:pt x="320" y="76"/>
                    <a:pt x="320" y="76"/>
                    <a:pt x="320" y="76"/>
                  </a:cubicBezTo>
                  <a:cubicBezTo>
                    <a:pt x="333" y="88"/>
                    <a:pt x="344" y="101"/>
                    <a:pt x="353" y="116"/>
                  </a:cubicBezTo>
                  <a:cubicBezTo>
                    <a:pt x="354" y="117"/>
                    <a:pt x="354" y="117"/>
                    <a:pt x="354" y="117"/>
                  </a:cubicBezTo>
                  <a:cubicBezTo>
                    <a:pt x="384" y="110"/>
                    <a:pt x="384" y="110"/>
                    <a:pt x="384" y="110"/>
                  </a:cubicBezTo>
                  <a:cubicBezTo>
                    <a:pt x="394" y="132"/>
                    <a:pt x="394" y="132"/>
                    <a:pt x="394" y="132"/>
                  </a:cubicBezTo>
                  <a:cubicBezTo>
                    <a:pt x="369" y="150"/>
                    <a:pt x="369" y="150"/>
                    <a:pt x="369" y="150"/>
                  </a:cubicBezTo>
                  <a:cubicBezTo>
                    <a:pt x="369" y="151"/>
                    <a:pt x="369" y="151"/>
                    <a:pt x="369" y="151"/>
                  </a:cubicBezTo>
                  <a:cubicBezTo>
                    <a:pt x="375" y="167"/>
                    <a:pt x="378" y="185"/>
                    <a:pt x="378" y="202"/>
                  </a:cubicBezTo>
                  <a:cubicBezTo>
                    <a:pt x="378" y="203"/>
                    <a:pt x="378" y="203"/>
                    <a:pt x="378" y="203"/>
                  </a:cubicBezTo>
                  <a:cubicBezTo>
                    <a:pt x="407" y="212"/>
                    <a:pt x="407" y="212"/>
                    <a:pt x="407" y="212"/>
                  </a:cubicBezTo>
                  <a:cubicBezTo>
                    <a:pt x="405" y="237"/>
                    <a:pt x="405" y="237"/>
                    <a:pt x="405" y="237"/>
                  </a:cubicBezTo>
                  <a:cubicBezTo>
                    <a:pt x="375" y="239"/>
                    <a:pt x="375" y="239"/>
                    <a:pt x="375" y="239"/>
                  </a:cubicBezTo>
                  <a:cubicBezTo>
                    <a:pt x="374" y="240"/>
                    <a:pt x="374" y="240"/>
                    <a:pt x="374" y="240"/>
                  </a:cubicBezTo>
                  <a:cubicBezTo>
                    <a:pt x="371" y="258"/>
                    <a:pt x="365" y="274"/>
                    <a:pt x="356" y="289"/>
                  </a:cubicBezTo>
                  <a:cubicBezTo>
                    <a:pt x="356" y="290"/>
                    <a:pt x="356" y="290"/>
                    <a:pt x="356" y="290"/>
                  </a:cubicBezTo>
                  <a:cubicBezTo>
                    <a:pt x="376" y="312"/>
                    <a:pt x="376" y="312"/>
                    <a:pt x="376" y="312"/>
                  </a:cubicBezTo>
                  <a:cubicBezTo>
                    <a:pt x="362" y="332"/>
                    <a:pt x="362" y="332"/>
                    <a:pt x="362" y="332"/>
                  </a:cubicBezTo>
                  <a:cubicBezTo>
                    <a:pt x="335" y="320"/>
                    <a:pt x="335" y="320"/>
                    <a:pt x="335" y="320"/>
                  </a:cubicBezTo>
                  <a:cubicBezTo>
                    <a:pt x="334" y="320"/>
                    <a:pt x="334" y="320"/>
                    <a:pt x="334" y="320"/>
                  </a:cubicBezTo>
                  <a:cubicBezTo>
                    <a:pt x="322" y="333"/>
                    <a:pt x="309" y="345"/>
                    <a:pt x="294" y="354"/>
                  </a:cubicBezTo>
                  <a:cubicBezTo>
                    <a:pt x="293" y="354"/>
                    <a:pt x="293" y="354"/>
                    <a:pt x="293" y="354"/>
                  </a:cubicBezTo>
                  <a:cubicBezTo>
                    <a:pt x="300" y="384"/>
                    <a:pt x="300" y="384"/>
                    <a:pt x="300" y="384"/>
                  </a:cubicBezTo>
                  <a:cubicBezTo>
                    <a:pt x="278" y="394"/>
                    <a:pt x="278" y="394"/>
                    <a:pt x="278" y="394"/>
                  </a:cubicBezTo>
                  <a:cubicBezTo>
                    <a:pt x="260" y="369"/>
                    <a:pt x="260" y="369"/>
                    <a:pt x="260" y="369"/>
                  </a:cubicBezTo>
                  <a:cubicBezTo>
                    <a:pt x="259" y="370"/>
                    <a:pt x="259" y="370"/>
                    <a:pt x="259" y="370"/>
                  </a:cubicBezTo>
                  <a:cubicBezTo>
                    <a:pt x="242" y="375"/>
                    <a:pt x="225" y="378"/>
                    <a:pt x="207" y="378"/>
                  </a:cubicBezTo>
                  <a:cubicBezTo>
                    <a:pt x="206" y="378"/>
                    <a:pt x="206" y="378"/>
                    <a:pt x="206" y="378"/>
                  </a:cubicBezTo>
                  <a:cubicBezTo>
                    <a:pt x="198" y="407"/>
                    <a:pt x="198" y="407"/>
                    <a:pt x="198" y="407"/>
                  </a:cubicBezTo>
                  <a:cubicBezTo>
                    <a:pt x="173" y="405"/>
                    <a:pt x="173" y="405"/>
                    <a:pt x="173" y="405"/>
                  </a:cubicBezTo>
                  <a:cubicBezTo>
                    <a:pt x="171" y="375"/>
                    <a:pt x="171" y="375"/>
                    <a:pt x="171" y="375"/>
                  </a:cubicBezTo>
                  <a:cubicBezTo>
                    <a:pt x="170" y="375"/>
                    <a:pt x="170" y="375"/>
                    <a:pt x="170" y="375"/>
                  </a:cubicBezTo>
                  <a:cubicBezTo>
                    <a:pt x="152" y="371"/>
                    <a:pt x="136" y="365"/>
                    <a:pt x="121" y="356"/>
                  </a:cubicBezTo>
                  <a:cubicBezTo>
                    <a:pt x="120" y="356"/>
                    <a:pt x="120" y="356"/>
                    <a:pt x="120" y="356"/>
                  </a:cubicBezTo>
                  <a:cubicBezTo>
                    <a:pt x="98" y="377"/>
                    <a:pt x="98" y="377"/>
                    <a:pt x="98" y="377"/>
                  </a:cubicBezTo>
                  <a:cubicBezTo>
                    <a:pt x="78" y="363"/>
                    <a:pt x="78" y="363"/>
                    <a:pt x="78" y="363"/>
                  </a:cubicBezTo>
                  <a:cubicBezTo>
                    <a:pt x="90" y="335"/>
                    <a:pt x="90" y="335"/>
                    <a:pt x="90" y="335"/>
                  </a:cubicBezTo>
                  <a:cubicBezTo>
                    <a:pt x="90" y="334"/>
                    <a:pt x="90" y="334"/>
                    <a:pt x="90" y="334"/>
                  </a:cubicBezTo>
                  <a:cubicBezTo>
                    <a:pt x="77" y="323"/>
                    <a:pt x="65" y="309"/>
                    <a:pt x="56" y="294"/>
                  </a:cubicBezTo>
                  <a:cubicBezTo>
                    <a:pt x="56" y="293"/>
                    <a:pt x="56" y="293"/>
                    <a:pt x="56" y="293"/>
                  </a:cubicBezTo>
                  <a:cubicBezTo>
                    <a:pt x="26" y="301"/>
                    <a:pt x="26" y="301"/>
                    <a:pt x="26" y="301"/>
                  </a:cubicBezTo>
                  <a:cubicBezTo>
                    <a:pt x="16" y="278"/>
                    <a:pt x="16" y="278"/>
                    <a:pt x="16" y="278"/>
                  </a:cubicBezTo>
                  <a:cubicBezTo>
                    <a:pt x="41" y="261"/>
                    <a:pt x="41" y="261"/>
                    <a:pt x="41" y="261"/>
                  </a:cubicBezTo>
                  <a:cubicBezTo>
                    <a:pt x="40" y="260"/>
                    <a:pt x="40" y="260"/>
                    <a:pt x="40" y="260"/>
                  </a:cubicBezTo>
                  <a:cubicBezTo>
                    <a:pt x="35" y="243"/>
                    <a:pt x="32" y="225"/>
                    <a:pt x="32" y="208"/>
                  </a:cubicBezTo>
                  <a:cubicBezTo>
                    <a:pt x="32" y="207"/>
                    <a:pt x="32" y="207"/>
                    <a:pt x="32" y="207"/>
                  </a:cubicBezTo>
                  <a:cubicBezTo>
                    <a:pt x="3" y="199"/>
                    <a:pt x="3" y="199"/>
                    <a:pt x="3" y="199"/>
                  </a:cubicBezTo>
                  <a:cubicBezTo>
                    <a:pt x="5" y="174"/>
                    <a:pt x="5" y="174"/>
                    <a:pt x="5" y="174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5" y="170"/>
                    <a:pt x="35" y="170"/>
                    <a:pt x="35" y="170"/>
                  </a:cubicBezTo>
                  <a:cubicBezTo>
                    <a:pt x="39" y="153"/>
                    <a:pt x="45" y="136"/>
                    <a:pt x="53" y="121"/>
                  </a:cubicBezTo>
                  <a:cubicBezTo>
                    <a:pt x="54" y="120"/>
                    <a:pt x="54" y="120"/>
                    <a:pt x="54" y="120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87" y="77"/>
                    <a:pt x="101" y="66"/>
                    <a:pt x="116" y="56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49" y="41"/>
                    <a:pt x="149" y="41"/>
                    <a:pt x="149" y="41"/>
                  </a:cubicBezTo>
                  <a:moveTo>
                    <a:pt x="209" y="0"/>
                  </a:moveTo>
                  <a:cubicBezTo>
                    <a:pt x="201" y="29"/>
                    <a:pt x="201" y="29"/>
                    <a:pt x="201" y="29"/>
                  </a:cubicBezTo>
                  <a:cubicBezTo>
                    <a:pt x="184" y="30"/>
                    <a:pt x="167" y="32"/>
                    <a:pt x="150" y="38"/>
                  </a:cubicBezTo>
                  <a:cubicBezTo>
                    <a:pt x="133" y="13"/>
                    <a:pt x="133" y="13"/>
                    <a:pt x="133" y="13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99" y="64"/>
                    <a:pt x="86" y="75"/>
                    <a:pt x="74" y="87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29" y="99"/>
                    <a:pt x="29" y="99"/>
                    <a:pt x="29" y="99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42" y="135"/>
                    <a:pt x="36" y="152"/>
                    <a:pt x="33" y="168"/>
                  </a:cubicBezTo>
                  <a:cubicBezTo>
                    <a:pt x="2" y="172"/>
                    <a:pt x="2" y="172"/>
                    <a:pt x="2" y="172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29" y="209"/>
                    <a:pt x="29" y="209"/>
                    <a:pt x="29" y="209"/>
                  </a:cubicBezTo>
                  <a:cubicBezTo>
                    <a:pt x="29" y="226"/>
                    <a:pt x="32" y="243"/>
                    <a:pt x="37" y="259"/>
                  </a:cubicBezTo>
                  <a:cubicBezTo>
                    <a:pt x="13" y="277"/>
                    <a:pt x="13" y="277"/>
                    <a:pt x="13" y="277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54" y="296"/>
                    <a:pt x="54" y="296"/>
                    <a:pt x="54" y="296"/>
                  </a:cubicBezTo>
                  <a:cubicBezTo>
                    <a:pt x="63" y="311"/>
                    <a:pt x="74" y="324"/>
                    <a:pt x="87" y="336"/>
                  </a:cubicBezTo>
                  <a:cubicBezTo>
                    <a:pt x="75" y="364"/>
                    <a:pt x="75" y="364"/>
                    <a:pt x="75" y="364"/>
                  </a:cubicBezTo>
                  <a:cubicBezTo>
                    <a:pt x="98" y="381"/>
                    <a:pt x="98" y="381"/>
                    <a:pt x="98" y="381"/>
                  </a:cubicBezTo>
                  <a:cubicBezTo>
                    <a:pt x="120" y="359"/>
                    <a:pt x="120" y="359"/>
                    <a:pt x="120" y="359"/>
                  </a:cubicBezTo>
                  <a:cubicBezTo>
                    <a:pt x="135" y="368"/>
                    <a:pt x="151" y="374"/>
                    <a:pt x="168" y="377"/>
                  </a:cubicBezTo>
                  <a:cubicBezTo>
                    <a:pt x="171" y="408"/>
                    <a:pt x="171" y="408"/>
                    <a:pt x="171" y="408"/>
                  </a:cubicBezTo>
                  <a:cubicBezTo>
                    <a:pt x="200" y="410"/>
                    <a:pt x="200" y="410"/>
                    <a:pt x="200" y="410"/>
                  </a:cubicBezTo>
                  <a:cubicBezTo>
                    <a:pt x="209" y="381"/>
                    <a:pt x="209" y="381"/>
                    <a:pt x="209" y="381"/>
                  </a:cubicBezTo>
                  <a:cubicBezTo>
                    <a:pt x="226" y="381"/>
                    <a:pt x="243" y="378"/>
                    <a:pt x="259" y="373"/>
                  </a:cubicBezTo>
                  <a:cubicBezTo>
                    <a:pt x="277" y="397"/>
                    <a:pt x="277" y="397"/>
                    <a:pt x="277" y="397"/>
                  </a:cubicBezTo>
                  <a:cubicBezTo>
                    <a:pt x="303" y="385"/>
                    <a:pt x="303" y="385"/>
                    <a:pt x="303" y="385"/>
                  </a:cubicBezTo>
                  <a:cubicBezTo>
                    <a:pt x="296" y="356"/>
                    <a:pt x="296" y="356"/>
                    <a:pt x="296" y="356"/>
                  </a:cubicBezTo>
                  <a:cubicBezTo>
                    <a:pt x="311" y="347"/>
                    <a:pt x="324" y="336"/>
                    <a:pt x="336" y="323"/>
                  </a:cubicBezTo>
                  <a:cubicBezTo>
                    <a:pt x="363" y="336"/>
                    <a:pt x="363" y="336"/>
                    <a:pt x="363" y="336"/>
                  </a:cubicBezTo>
                  <a:cubicBezTo>
                    <a:pt x="380" y="312"/>
                    <a:pt x="380" y="312"/>
                    <a:pt x="380" y="312"/>
                  </a:cubicBezTo>
                  <a:cubicBezTo>
                    <a:pt x="359" y="290"/>
                    <a:pt x="359" y="290"/>
                    <a:pt x="359" y="290"/>
                  </a:cubicBezTo>
                  <a:cubicBezTo>
                    <a:pt x="367" y="275"/>
                    <a:pt x="373" y="259"/>
                    <a:pt x="377" y="242"/>
                  </a:cubicBezTo>
                  <a:cubicBezTo>
                    <a:pt x="407" y="239"/>
                    <a:pt x="407" y="239"/>
                    <a:pt x="407" y="239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381" y="201"/>
                    <a:pt x="381" y="201"/>
                    <a:pt x="381" y="201"/>
                  </a:cubicBezTo>
                  <a:cubicBezTo>
                    <a:pt x="380" y="184"/>
                    <a:pt x="378" y="167"/>
                    <a:pt x="372" y="151"/>
                  </a:cubicBezTo>
                  <a:cubicBezTo>
                    <a:pt x="397" y="133"/>
                    <a:pt x="397" y="133"/>
                    <a:pt x="397" y="133"/>
                  </a:cubicBezTo>
                  <a:cubicBezTo>
                    <a:pt x="385" y="107"/>
                    <a:pt x="385" y="107"/>
                    <a:pt x="385" y="107"/>
                  </a:cubicBezTo>
                  <a:cubicBezTo>
                    <a:pt x="355" y="114"/>
                    <a:pt x="355" y="114"/>
                    <a:pt x="355" y="114"/>
                  </a:cubicBezTo>
                  <a:cubicBezTo>
                    <a:pt x="346" y="99"/>
                    <a:pt x="335" y="86"/>
                    <a:pt x="323" y="74"/>
                  </a:cubicBezTo>
                  <a:cubicBezTo>
                    <a:pt x="336" y="47"/>
                    <a:pt x="336" y="47"/>
                    <a:pt x="336" y="47"/>
                  </a:cubicBezTo>
                  <a:cubicBezTo>
                    <a:pt x="312" y="30"/>
                    <a:pt x="312" y="30"/>
                    <a:pt x="312" y="30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74" y="43"/>
                    <a:pt x="258" y="37"/>
                    <a:pt x="241" y="33"/>
                  </a:cubicBezTo>
                  <a:cubicBezTo>
                    <a:pt x="238" y="3"/>
                    <a:pt x="238" y="3"/>
                    <a:pt x="238" y="3"/>
                  </a:cubicBezTo>
                  <a:cubicBezTo>
                    <a:pt x="209" y="0"/>
                    <a:pt x="209" y="0"/>
                    <a:pt x="209" y="0"/>
                  </a:cubicBezTo>
                </a:path>
              </a:pathLst>
            </a:custGeom>
            <a:solidFill>
              <a:srgbClr val="F5911E"/>
            </a:solidFill>
            <a:ln w="6350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3D23DBE4-789A-40BB-8253-C0D31BA58FD6}"/>
                </a:ext>
              </a:extLst>
            </p:cNvPr>
            <p:cNvSpPr/>
            <p:nvPr/>
          </p:nvSpPr>
          <p:spPr>
            <a:xfrm>
              <a:off x="4643969" y="2335946"/>
              <a:ext cx="79899" cy="79899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6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6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6" grpId="0" animBg="1"/>
      <p:bldP spid="68" grpId="0" animBg="1"/>
      <p:bldP spid="6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C805F3E-31AD-4B46-9F47-69B39C17BF26}"/>
              </a:ext>
            </a:extLst>
          </p:cNvPr>
          <p:cNvSpPr/>
          <p:nvPr/>
        </p:nvSpPr>
        <p:spPr>
          <a:xfrm>
            <a:off x="1103780" y="2452497"/>
            <a:ext cx="69878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400" b="1" kern="0" noProof="1">
                <a:solidFill>
                  <a:srgbClr val="002060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</a:rPr>
              <a:t>4.1 </a:t>
            </a:r>
            <a:r>
              <a:rPr kumimoji="1" lang="zh-CN" altLang="en-US" sz="4400" b="1" kern="0" noProof="1">
                <a:solidFill>
                  <a:srgbClr val="002060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</a:rPr>
              <a:t>凸轮机构的应用及分类</a:t>
            </a:r>
            <a:endParaRPr lang="zh-CN" altLang="en-US" sz="4400" dirty="0">
              <a:solidFill>
                <a:srgbClr val="002060"/>
              </a:solidFill>
              <a:latin typeface="锐字洪荒之力简 粗黑" panose="02010604000000000000" pitchFamily="2" charset="-122"/>
              <a:ea typeface="锐字洪荒之力简 粗黑" panose="02010604000000000000" pitchFamily="2" charset="-122"/>
            </a:endParaRP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2AB9933D-5E56-4E1C-B75D-B88A99E1CDC7}"/>
              </a:ext>
            </a:extLst>
          </p:cNvPr>
          <p:cNvCxnSpPr>
            <a:cxnSpLocks/>
          </p:cNvCxnSpPr>
          <p:nvPr/>
        </p:nvCxnSpPr>
        <p:spPr>
          <a:xfrm>
            <a:off x="1143547" y="3282746"/>
            <a:ext cx="6169184" cy="0"/>
          </a:xfrm>
          <a:prstGeom prst="straightConnector1">
            <a:avLst/>
          </a:prstGeom>
          <a:ln w="19050"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5EFFAE98-C563-4A2B-9D07-96827ED07817}"/>
              </a:ext>
            </a:extLst>
          </p:cNvPr>
          <p:cNvCxnSpPr>
            <a:cxnSpLocks/>
          </p:cNvCxnSpPr>
          <p:nvPr/>
        </p:nvCxnSpPr>
        <p:spPr>
          <a:xfrm>
            <a:off x="1143547" y="3404362"/>
            <a:ext cx="5521484" cy="0"/>
          </a:xfrm>
          <a:prstGeom prst="straightConnector1">
            <a:avLst/>
          </a:prstGeom>
          <a:ln>
            <a:solidFill>
              <a:srgbClr val="00206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2A172A5-7CBF-400F-A1CC-AEC5A22344B7}"/>
              </a:ext>
            </a:extLst>
          </p:cNvPr>
          <p:cNvCxnSpPr>
            <a:cxnSpLocks/>
          </p:cNvCxnSpPr>
          <p:nvPr/>
        </p:nvCxnSpPr>
        <p:spPr>
          <a:xfrm flipV="1">
            <a:off x="733265" y="2926961"/>
            <a:ext cx="413158" cy="3094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形 8">
            <a:extLst>
              <a:ext uri="{FF2B5EF4-FFF2-40B4-BE49-F238E27FC236}">
                <a16:creationId xmlns:a16="http://schemas.microsoft.com/office/drawing/2014/main" id="{5566FA27-A5ED-4140-AD14-6A56A61AA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9084" y="3304192"/>
            <a:ext cx="574012" cy="20256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A5CBA64-30B4-4815-9D34-018169557D36}"/>
              </a:ext>
            </a:extLst>
          </p:cNvPr>
          <p:cNvGrpSpPr/>
          <p:nvPr/>
        </p:nvGrpSpPr>
        <p:grpSpPr>
          <a:xfrm>
            <a:off x="7246600" y="3191210"/>
            <a:ext cx="929716" cy="1215660"/>
            <a:chOff x="7777372" y="2566679"/>
            <a:chExt cx="1176128" cy="1537859"/>
          </a:xfrm>
          <a:solidFill>
            <a:schemeClr val="accent4"/>
          </a:solidFill>
        </p:grpSpPr>
        <p:grpSp>
          <p:nvGrpSpPr>
            <p:cNvPr id="11" name="084bc530-b01a-43e3-a107-db06023ec4f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:a16="http://schemas.microsoft.com/office/drawing/2014/main" id="{71731465-18C5-4589-849E-E89761CB6EB6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7777372" y="2566679"/>
              <a:ext cx="1007628" cy="1265912"/>
              <a:chOff x="4247356" y="1355734"/>
              <a:chExt cx="3697288" cy="4645008"/>
            </a:xfrm>
            <a:grpFill/>
          </p:grpSpPr>
          <p:sp>
            <p:nvSpPr>
              <p:cNvPr id="13" name="íṡḻîḓê">
                <a:extLst>
                  <a:ext uri="{FF2B5EF4-FFF2-40B4-BE49-F238E27FC236}">
                    <a16:creationId xmlns:a16="http://schemas.microsoft.com/office/drawing/2014/main" id="{CDD9A3F3-02B6-43A1-9D8D-92CC563F76ED}"/>
                  </a:ext>
                </a:extLst>
              </p:cNvPr>
              <p:cNvSpPr/>
              <p:nvPr/>
            </p:nvSpPr>
            <p:spPr bwMode="auto">
              <a:xfrm>
                <a:off x="4738965" y="5601645"/>
                <a:ext cx="2192340" cy="39909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4" name="íśļíde">
                <a:extLst>
                  <a:ext uri="{FF2B5EF4-FFF2-40B4-BE49-F238E27FC236}">
                    <a16:creationId xmlns:a16="http://schemas.microsoft.com/office/drawing/2014/main" id="{DE6AD83A-01FB-49CE-A181-8E08944BAC48}"/>
                  </a:ext>
                </a:extLst>
              </p:cNvPr>
              <p:cNvSpPr/>
              <p:nvPr/>
            </p:nvSpPr>
            <p:spPr bwMode="auto">
              <a:xfrm>
                <a:off x="5170333" y="5212231"/>
                <a:ext cx="1308089" cy="41953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5" name="iŝľïḋé">
                <a:extLst>
                  <a:ext uri="{FF2B5EF4-FFF2-40B4-BE49-F238E27FC236}">
                    <a16:creationId xmlns:a16="http://schemas.microsoft.com/office/drawing/2014/main" id="{2D76E0EE-748F-4A8E-A690-735F2624CF02}"/>
                  </a:ext>
                </a:extLst>
              </p:cNvPr>
              <p:cNvSpPr/>
              <p:nvPr/>
            </p:nvSpPr>
            <p:spPr bwMode="auto">
              <a:xfrm>
                <a:off x="5479068" y="1369719"/>
                <a:ext cx="1822289" cy="1026248"/>
              </a:xfrm>
              <a:custGeom>
                <a:avLst/>
                <a:gdLst>
                  <a:gd name="T0" fmla="*/ 197 w 897"/>
                  <a:gd name="T1" fmla="*/ 506 h 506"/>
                  <a:gd name="T2" fmla="*/ 213 w 897"/>
                  <a:gd name="T3" fmla="*/ 467 h 506"/>
                  <a:gd name="T4" fmla="*/ 168 w 897"/>
                  <a:gd name="T5" fmla="*/ 281 h 506"/>
                  <a:gd name="T6" fmla="*/ 63 w 897"/>
                  <a:gd name="T7" fmla="*/ 244 h 506"/>
                  <a:gd name="T8" fmla="*/ 0 w 897"/>
                  <a:gd name="T9" fmla="*/ 245 h 506"/>
                  <a:gd name="T10" fmla="*/ 50 w 897"/>
                  <a:gd name="T11" fmla="*/ 208 h 506"/>
                  <a:gd name="T12" fmla="*/ 102 w 897"/>
                  <a:gd name="T13" fmla="*/ 182 h 506"/>
                  <a:gd name="T14" fmla="*/ 673 w 897"/>
                  <a:gd name="T15" fmla="*/ 7 h 506"/>
                  <a:gd name="T16" fmla="*/ 723 w 897"/>
                  <a:gd name="T17" fmla="*/ 0 h 506"/>
                  <a:gd name="T18" fmla="*/ 884 w 897"/>
                  <a:gd name="T19" fmla="*/ 119 h 506"/>
                  <a:gd name="T20" fmla="*/ 872 w 897"/>
                  <a:gd name="T21" fmla="*/ 248 h 506"/>
                  <a:gd name="T22" fmla="*/ 772 w 897"/>
                  <a:gd name="T23" fmla="*/ 330 h 506"/>
                  <a:gd name="T24" fmla="*/ 197 w 897"/>
                  <a:gd name="T25" fmla="*/ 506 h 506"/>
                  <a:gd name="T26" fmla="*/ 131 w 897"/>
                  <a:gd name="T27" fmla="*/ 215 h 506"/>
                  <a:gd name="T28" fmla="*/ 193 w 897"/>
                  <a:gd name="T29" fmla="*/ 250 h 506"/>
                  <a:gd name="T30" fmla="*/ 262 w 897"/>
                  <a:gd name="T31" fmla="*/ 444 h 506"/>
                  <a:gd name="T32" fmla="*/ 760 w 897"/>
                  <a:gd name="T33" fmla="*/ 292 h 506"/>
                  <a:gd name="T34" fmla="*/ 836 w 897"/>
                  <a:gd name="T35" fmla="*/ 229 h 506"/>
                  <a:gd name="T36" fmla="*/ 846 w 897"/>
                  <a:gd name="T37" fmla="*/ 131 h 506"/>
                  <a:gd name="T38" fmla="*/ 723 w 897"/>
                  <a:gd name="T39" fmla="*/ 40 h 506"/>
                  <a:gd name="T40" fmla="*/ 685 w 897"/>
                  <a:gd name="T41" fmla="*/ 45 h 506"/>
                  <a:gd name="T42" fmla="*/ 131 w 897"/>
                  <a:gd name="T43" fmla="*/ 215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7" h="506">
                    <a:moveTo>
                      <a:pt x="197" y="506"/>
                    </a:moveTo>
                    <a:cubicBezTo>
                      <a:pt x="213" y="467"/>
                      <a:pt x="213" y="467"/>
                      <a:pt x="213" y="467"/>
                    </a:cubicBezTo>
                    <a:cubicBezTo>
                      <a:pt x="241" y="402"/>
                      <a:pt x="222" y="325"/>
                      <a:pt x="168" y="281"/>
                    </a:cubicBezTo>
                    <a:cubicBezTo>
                      <a:pt x="138" y="256"/>
                      <a:pt x="101" y="243"/>
                      <a:pt x="63" y="244"/>
                    </a:cubicBezTo>
                    <a:cubicBezTo>
                      <a:pt x="0" y="245"/>
                      <a:pt x="0" y="245"/>
                      <a:pt x="0" y="245"/>
                    </a:cubicBezTo>
                    <a:cubicBezTo>
                      <a:pt x="50" y="208"/>
                      <a:pt x="50" y="208"/>
                      <a:pt x="50" y="208"/>
                    </a:cubicBezTo>
                    <a:cubicBezTo>
                      <a:pt x="66" y="197"/>
                      <a:pt x="83" y="188"/>
                      <a:pt x="102" y="182"/>
                    </a:cubicBezTo>
                    <a:cubicBezTo>
                      <a:pt x="673" y="7"/>
                      <a:pt x="673" y="7"/>
                      <a:pt x="673" y="7"/>
                    </a:cubicBezTo>
                    <a:cubicBezTo>
                      <a:pt x="689" y="2"/>
                      <a:pt x="706" y="0"/>
                      <a:pt x="723" y="0"/>
                    </a:cubicBezTo>
                    <a:cubicBezTo>
                      <a:pt x="797" y="0"/>
                      <a:pt x="862" y="48"/>
                      <a:pt x="884" y="119"/>
                    </a:cubicBezTo>
                    <a:cubicBezTo>
                      <a:pt x="897" y="162"/>
                      <a:pt x="893" y="208"/>
                      <a:pt x="872" y="248"/>
                    </a:cubicBezTo>
                    <a:cubicBezTo>
                      <a:pt x="851" y="288"/>
                      <a:pt x="815" y="317"/>
                      <a:pt x="772" y="330"/>
                    </a:cubicBezTo>
                    <a:lnTo>
                      <a:pt x="197" y="506"/>
                    </a:lnTo>
                    <a:close/>
                    <a:moveTo>
                      <a:pt x="131" y="215"/>
                    </a:moveTo>
                    <a:cubicBezTo>
                      <a:pt x="153" y="223"/>
                      <a:pt x="174" y="235"/>
                      <a:pt x="193" y="250"/>
                    </a:cubicBezTo>
                    <a:cubicBezTo>
                      <a:pt x="251" y="297"/>
                      <a:pt x="276" y="373"/>
                      <a:pt x="262" y="444"/>
                    </a:cubicBezTo>
                    <a:cubicBezTo>
                      <a:pt x="760" y="292"/>
                      <a:pt x="760" y="292"/>
                      <a:pt x="760" y="292"/>
                    </a:cubicBezTo>
                    <a:cubicBezTo>
                      <a:pt x="793" y="282"/>
                      <a:pt x="820" y="259"/>
                      <a:pt x="836" y="229"/>
                    </a:cubicBezTo>
                    <a:cubicBezTo>
                      <a:pt x="853" y="199"/>
                      <a:pt x="856" y="164"/>
                      <a:pt x="846" y="131"/>
                    </a:cubicBezTo>
                    <a:cubicBezTo>
                      <a:pt x="829" y="76"/>
                      <a:pt x="780" y="40"/>
                      <a:pt x="723" y="40"/>
                    </a:cubicBezTo>
                    <a:cubicBezTo>
                      <a:pt x="710" y="40"/>
                      <a:pt x="697" y="42"/>
                      <a:pt x="685" y="45"/>
                    </a:cubicBezTo>
                    <a:lnTo>
                      <a:pt x="131" y="2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" name="ïSlïďè">
                <a:extLst>
                  <a:ext uri="{FF2B5EF4-FFF2-40B4-BE49-F238E27FC236}">
                    <a16:creationId xmlns:a16="http://schemas.microsoft.com/office/drawing/2014/main" id="{79EDFBAB-2F37-4965-85C1-EDE962A4CBCB}"/>
                  </a:ext>
                </a:extLst>
              </p:cNvPr>
              <p:cNvSpPr/>
              <p:nvPr/>
            </p:nvSpPr>
            <p:spPr bwMode="auto">
              <a:xfrm>
                <a:off x="6929154" y="1619288"/>
                <a:ext cx="1015490" cy="1118760"/>
              </a:xfrm>
              <a:custGeom>
                <a:avLst/>
                <a:gdLst>
                  <a:gd name="T0" fmla="*/ 0 w 944"/>
                  <a:gd name="T1" fmla="*/ 343 h 1040"/>
                  <a:gd name="T2" fmla="*/ 111 w 944"/>
                  <a:gd name="T3" fmla="*/ 818 h 1040"/>
                  <a:gd name="T4" fmla="*/ 772 w 944"/>
                  <a:gd name="T5" fmla="*/ 1040 h 1040"/>
                  <a:gd name="T6" fmla="*/ 249 w 944"/>
                  <a:gd name="T7" fmla="*/ 716 h 1040"/>
                  <a:gd name="T8" fmla="*/ 336 w 944"/>
                  <a:gd name="T9" fmla="*/ 488 h 1040"/>
                  <a:gd name="T10" fmla="*/ 512 w 944"/>
                  <a:gd name="T11" fmla="*/ 345 h 1040"/>
                  <a:gd name="T12" fmla="*/ 723 w 944"/>
                  <a:gd name="T13" fmla="*/ 324 h 1040"/>
                  <a:gd name="T14" fmla="*/ 944 w 944"/>
                  <a:gd name="T15" fmla="*/ 861 h 1040"/>
                  <a:gd name="T16" fmla="*/ 857 w 944"/>
                  <a:gd name="T17" fmla="*/ 186 h 1040"/>
                  <a:gd name="T18" fmla="*/ 346 w 944"/>
                  <a:gd name="T19" fmla="*/ 0 h 1040"/>
                  <a:gd name="T20" fmla="*/ 0 w 944"/>
                  <a:gd name="T21" fmla="*/ 343 h 1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44" h="1040">
                    <a:moveTo>
                      <a:pt x="0" y="343"/>
                    </a:moveTo>
                    <a:lnTo>
                      <a:pt x="111" y="818"/>
                    </a:lnTo>
                    <a:lnTo>
                      <a:pt x="772" y="1040"/>
                    </a:lnTo>
                    <a:lnTo>
                      <a:pt x="249" y="716"/>
                    </a:lnTo>
                    <a:lnTo>
                      <a:pt x="336" y="488"/>
                    </a:lnTo>
                    <a:lnTo>
                      <a:pt x="512" y="345"/>
                    </a:lnTo>
                    <a:lnTo>
                      <a:pt x="723" y="324"/>
                    </a:lnTo>
                    <a:lnTo>
                      <a:pt x="944" y="861"/>
                    </a:lnTo>
                    <a:lnTo>
                      <a:pt x="857" y="186"/>
                    </a:lnTo>
                    <a:lnTo>
                      <a:pt x="346" y="0"/>
                    </a:lnTo>
                    <a:lnTo>
                      <a:pt x="0" y="3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" name="iṩḷîḑè">
                <a:extLst>
                  <a:ext uri="{FF2B5EF4-FFF2-40B4-BE49-F238E27FC236}">
                    <a16:creationId xmlns:a16="http://schemas.microsoft.com/office/drawing/2014/main" id="{8F52B271-C6CE-4FEF-A863-1A48008774A4}"/>
                  </a:ext>
                </a:extLst>
              </p:cNvPr>
              <p:cNvSpPr/>
              <p:nvPr/>
            </p:nvSpPr>
            <p:spPr bwMode="auto">
              <a:xfrm>
                <a:off x="6677433" y="1355734"/>
                <a:ext cx="678787" cy="67663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" name="ïṧľiḍê">
                <a:extLst>
                  <a:ext uri="{FF2B5EF4-FFF2-40B4-BE49-F238E27FC236}">
                    <a16:creationId xmlns:a16="http://schemas.microsoft.com/office/drawing/2014/main" id="{4B7FC154-7BF5-4F0E-9191-289750F2AF4B}"/>
                  </a:ext>
                </a:extLst>
              </p:cNvPr>
              <p:cNvSpPr/>
              <p:nvPr/>
            </p:nvSpPr>
            <p:spPr bwMode="auto">
              <a:xfrm>
                <a:off x="4261340" y="1784951"/>
                <a:ext cx="1766351" cy="1918029"/>
              </a:xfrm>
              <a:custGeom>
                <a:avLst/>
                <a:gdLst>
                  <a:gd name="T0" fmla="*/ 93 w 869"/>
                  <a:gd name="T1" fmla="*/ 908 h 946"/>
                  <a:gd name="T2" fmla="*/ 81 w 869"/>
                  <a:gd name="T3" fmla="*/ 653 h 946"/>
                  <a:gd name="T4" fmla="*/ 87 w 869"/>
                  <a:gd name="T5" fmla="*/ 648 h 946"/>
                  <a:gd name="T6" fmla="*/ 540 w 869"/>
                  <a:gd name="T7" fmla="*/ 97 h 946"/>
                  <a:gd name="T8" fmla="*/ 665 w 869"/>
                  <a:gd name="T9" fmla="*/ 39 h 946"/>
                  <a:gd name="T10" fmla="*/ 767 w 869"/>
                  <a:gd name="T11" fmla="*/ 75 h 946"/>
                  <a:gd name="T12" fmla="*/ 825 w 869"/>
                  <a:gd name="T13" fmla="*/ 184 h 946"/>
                  <a:gd name="T14" fmla="*/ 789 w 869"/>
                  <a:gd name="T15" fmla="*/ 302 h 946"/>
                  <a:gd name="T16" fmla="*/ 435 w 869"/>
                  <a:gd name="T17" fmla="*/ 731 h 946"/>
                  <a:gd name="T18" fmla="*/ 464 w 869"/>
                  <a:gd name="T19" fmla="*/ 757 h 946"/>
                  <a:gd name="T20" fmla="*/ 819 w 869"/>
                  <a:gd name="T21" fmla="*/ 327 h 946"/>
                  <a:gd name="T22" fmla="*/ 864 w 869"/>
                  <a:gd name="T23" fmla="*/ 180 h 946"/>
                  <a:gd name="T24" fmla="*/ 792 w 869"/>
                  <a:gd name="T25" fmla="*/ 45 h 946"/>
                  <a:gd name="T26" fmla="*/ 665 w 869"/>
                  <a:gd name="T27" fmla="*/ 0 h 946"/>
                  <a:gd name="T28" fmla="*/ 510 w 869"/>
                  <a:gd name="T29" fmla="*/ 72 h 946"/>
                  <a:gd name="T30" fmla="*/ 50 w 869"/>
                  <a:gd name="T31" fmla="*/ 631 h 946"/>
                  <a:gd name="T32" fmla="*/ 5 w 869"/>
                  <a:gd name="T33" fmla="*/ 778 h 946"/>
                  <a:gd name="T34" fmla="*/ 77 w 869"/>
                  <a:gd name="T35" fmla="*/ 913 h 946"/>
                  <a:gd name="T36" fmla="*/ 135 w 869"/>
                  <a:gd name="T37" fmla="*/ 946 h 946"/>
                  <a:gd name="T38" fmla="*/ 93 w 869"/>
                  <a:gd name="T39" fmla="*/ 908 h 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69" h="946">
                    <a:moveTo>
                      <a:pt x="93" y="908"/>
                    </a:moveTo>
                    <a:cubicBezTo>
                      <a:pt x="20" y="841"/>
                      <a:pt x="14" y="727"/>
                      <a:pt x="81" y="653"/>
                    </a:cubicBezTo>
                    <a:cubicBezTo>
                      <a:pt x="83" y="651"/>
                      <a:pt x="85" y="650"/>
                      <a:pt x="87" y="648"/>
                    </a:cubicBezTo>
                    <a:cubicBezTo>
                      <a:pt x="540" y="97"/>
                      <a:pt x="540" y="97"/>
                      <a:pt x="540" y="97"/>
                    </a:cubicBezTo>
                    <a:cubicBezTo>
                      <a:pt x="571" y="60"/>
                      <a:pt x="616" y="39"/>
                      <a:pt x="665" y="39"/>
                    </a:cubicBezTo>
                    <a:cubicBezTo>
                      <a:pt x="702" y="39"/>
                      <a:pt x="738" y="52"/>
                      <a:pt x="767" y="75"/>
                    </a:cubicBezTo>
                    <a:cubicBezTo>
                      <a:pt x="800" y="103"/>
                      <a:pt x="821" y="141"/>
                      <a:pt x="825" y="184"/>
                    </a:cubicBezTo>
                    <a:cubicBezTo>
                      <a:pt x="829" y="227"/>
                      <a:pt x="816" y="269"/>
                      <a:pt x="789" y="302"/>
                    </a:cubicBezTo>
                    <a:cubicBezTo>
                      <a:pt x="435" y="731"/>
                      <a:pt x="435" y="731"/>
                      <a:pt x="435" y="731"/>
                    </a:cubicBezTo>
                    <a:cubicBezTo>
                      <a:pt x="464" y="757"/>
                      <a:pt x="464" y="757"/>
                      <a:pt x="464" y="757"/>
                    </a:cubicBezTo>
                    <a:cubicBezTo>
                      <a:pt x="819" y="327"/>
                      <a:pt x="819" y="327"/>
                      <a:pt x="819" y="327"/>
                    </a:cubicBezTo>
                    <a:cubicBezTo>
                      <a:pt x="853" y="285"/>
                      <a:pt x="869" y="233"/>
                      <a:pt x="864" y="180"/>
                    </a:cubicBezTo>
                    <a:cubicBezTo>
                      <a:pt x="858" y="127"/>
                      <a:pt x="833" y="79"/>
                      <a:pt x="792" y="45"/>
                    </a:cubicBezTo>
                    <a:cubicBezTo>
                      <a:pt x="756" y="16"/>
                      <a:pt x="711" y="0"/>
                      <a:pt x="665" y="0"/>
                    </a:cubicBezTo>
                    <a:cubicBezTo>
                      <a:pt x="605" y="0"/>
                      <a:pt x="548" y="26"/>
                      <a:pt x="510" y="72"/>
                    </a:cubicBezTo>
                    <a:cubicBezTo>
                      <a:pt x="50" y="631"/>
                      <a:pt x="50" y="631"/>
                      <a:pt x="50" y="631"/>
                    </a:cubicBezTo>
                    <a:cubicBezTo>
                      <a:pt x="16" y="672"/>
                      <a:pt x="0" y="724"/>
                      <a:pt x="5" y="778"/>
                    </a:cubicBezTo>
                    <a:cubicBezTo>
                      <a:pt x="10" y="831"/>
                      <a:pt x="36" y="879"/>
                      <a:pt x="77" y="913"/>
                    </a:cubicBezTo>
                    <a:cubicBezTo>
                      <a:pt x="94" y="927"/>
                      <a:pt x="114" y="938"/>
                      <a:pt x="135" y="946"/>
                    </a:cubicBezTo>
                    <a:lnTo>
                      <a:pt x="93" y="9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9" name="ïŝḻïde">
                <a:extLst>
                  <a:ext uri="{FF2B5EF4-FFF2-40B4-BE49-F238E27FC236}">
                    <a16:creationId xmlns:a16="http://schemas.microsoft.com/office/drawing/2014/main" id="{3DFCBD47-1584-4340-B4C4-16F019709C9B}"/>
                  </a:ext>
                </a:extLst>
              </p:cNvPr>
              <p:cNvSpPr/>
              <p:nvPr/>
            </p:nvSpPr>
            <p:spPr bwMode="auto">
              <a:xfrm>
                <a:off x="4247356" y="2951044"/>
                <a:ext cx="1989027" cy="1798623"/>
              </a:xfrm>
              <a:custGeom>
                <a:avLst/>
                <a:gdLst>
                  <a:gd name="T0" fmla="*/ 757 w 979"/>
                  <a:gd name="T1" fmla="*/ 887 h 887"/>
                  <a:gd name="T2" fmla="*/ 623 w 979"/>
                  <a:gd name="T3" fmla="*/ 835 h 887"/>
                  <a:gd name="T4" fmla="*/ 87 w 979"/>
                  <a:gd name="T5" fmla="*/ 347 h 887"/>
                  <a:gd name="T6" fmla="*/ 74 w 979"/>
                  <a:gd name="T7" fmla="*/ 65 h 887"/>
                  <a:gd name="T8" fmla="*/ 222 w 979"/>
                  <a:gd name="T9" fmla="*/ 0 h 887"/>
                  <a:gd name="T10" fmla="*/ 356 w 979"/>
                  <a:gd name="T11" fmla="*/ 52 h 887"/>
                  <a:gd name="T12" fmla="*/ 892 w 979"/>
                  <a:gd name="T13" fmla="*/ 539 h 887"/>
                  <a:gd name="T14" fmla="*/ 905 w 979"/>
                  <a:gd name="T15" fmla="*/ 822 h 887"/>
                  <a:gd name="T16" fmla="*/ 757 w 979"/>
                  <a:gd name="T17" fmla="*/ 887 h 887"/>
                  <a:gd name="T18" fmla="*/ 222 w 979"/>
                  <a:gd name="T19" fmla="*/ 39 h 887"/>
                  <a:gd name="T20" fmla="*/ 103 w 979"/>
                  <a:gd name="T21" fmla="*/ 91 h 887"/>
                  <a:gd name="T22" fmla="*/ 114 w 979"/>
                  <a:gd name="T23" fmla="*/ 319 h 887"/>
                  <a:gd name="T24" fmla="*/ 649 w 979"/>
                  <a:gd name="T25" fmla="*/ 806 h 887"/>
                  <a:gd name="T26" fmla="*/ 757 w 979"/>
                  <a:gd name="T27" fmla="*/ 848 h 887"/>
                  <a:gd name="T28" fmla="*/ 876 w 979"/>
                  <a:gd name="T29" fmla="*/ 795 h 887"/>
                  <a:gd name="T30" fmla="*/ 866 w 979"/>
                  <a:gd name="T31" fmla="*/ 568 h 887"/>
                  <a:gd name="T32" fmla="*/ 330 w 979"/>
                  <a:gd name="T33" fmla="*/ 81 h 887"/>
                  <a:gd name="T34" fmla="*/ 222 w 979"/>
                  <a:gd name="T35" fmla="*/ 39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79" h="887">
                    <a:moveTo>
                      <a:pt x="757" y="887"/>
                    </a:moveTo>
                    <a:cubicBezTo>
                      <a:pt x="707" y="887"/>
                      <a:pt x="660" y="868"/>
                      <a:pt x="623" y="835"/>
                    </a:cubicBezTo>
                    <a:cubicBezTo>
                      <a:pt x="87" y="347"/>
                      <a:pt x="87" y="347"/>
                      <a:pt x="87" y="347"/>
                    </a:cubicBezTo>
                    <a:cubicBezTo>
                      <a:pt x="6" y="273"/>
                      <a:pt x="0" y="147"/>
                      <a:pt x="74" y="65"/>
                    </a:cubicBezTo>
                    <a:cubicBezTo>
                      <a:pt x="112" y="24"/>
                      <a:pt x="166" y="0"/>
                      <a:pt x="222" y="0"/>
                    </a:cubicBezTo>
                    <a:cubicBezTo>
                      <a:pt x="272" y="0"/>
                      <a:pt x="320" y="18"/>
                      <a:pt x="356" y="52"/>
                    </a:cubicBezTo>
                    <a:cubicBezTo>
                      <a:pt x="892" y="539"/>
                      <a:pt x="892" y="539"/>
                      <a:pt x="892" y="539"/>
                    </a:cubicBezTo>
                    <a:cubicBezTo>
                      <a:pt x="973" y="613"/>
                      <a:pt x="979" y="740"/>
                      <a:pt x="905" y="822"/>
                    </a:cubicBezTo>
                    <a:cubicBezTo>
                      <a:pt x="867" y="863"/>
                      <a:pt x="813" y="887"/>
                      <a:pt x="757" y="887"/>
                    </a:cubicBezTo>
                    <a:close/>
                    <a:moveTo>
                      <a:pt x="222" y="39"/>
                    </a:moveTo>
                    <a:cubicBezTo>
                      <a:pt x="177" y="39"/>
                      <a:pt x="133" y="58"/>
                      <a:pt x="103" y="91"/>
                    </a:cubicBezTo>
                    <a:cubicBezTo>
                      <a:pt x="43" y="157"/>
                      <a:pt x="48" y="259"/>
                      <a:pt x="114" y="319"/>
                    </a:cubicBezTo>
                    <a:cubicBezTo>
                      <a:pt x="649" y="806"/>
                      <a:pt x="649" y="806"/>
                      <a:pt x="649" y="806"/>
                    </a:cubicBezTo>
                    <a:cubicBezTo>
                      <a:pt x="679" y="833"/>
                      <a:pt x="717" y="848"/>
                      <a:pt x="757" y="848"/>
                    </a:cubicBezTo>
                    <a:cubicBezTo>
                      <a:pt x="803" y="848"/>
                      <a:pt x="846" y="829"/>
                      <a:pt x="876" y="795"/>
                    </a:cubicBezTo>
                    <a:cubicBezTo>
                      <a:pt x="936" y="730"/>
                      <a:pt x="931" y="628"/>
                      <a:pt x="866" y="568"/>
                    </a:cubicBezTo>
                    <a:cubicBezTo>
                      <a:pt x="330" y="81"/>
                      <a:pt x="330" y="81"/>
                      <a:pt x="330" y="81"/>
                    </a:cubicBezTo>
                    <a:cubicBezTo>
                      <a:pt x="300" y="54"/>
                      <a:pt x="262" y="39"/>
                      <a:pt x="22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0" name="ïṣḻïḍê">
                <a:extLst>
                  <a:ext uri="{FF2B5EF4-FFF2-40B4-BE49-F238E27FC236}">
                    <a16:creationId xmlns:a16="http://schemas.microsoft.com/office/drawing/2014/main" id="{5FB0297B-8B4E-4D03-859C-DCB8DF480EFE}"/>
                  </a:ext>
                </a:extLst>
              </p:cNvPr>
              <p:cNvSpPr/>
              <p:nvPr/>
            </p:nvSpPr>
            <p:spPr bwMode="auto">
              <a:xfrm>
                <a:off x="5422055" y="3975140"/>
                <a:ext cx="777754" cy="77667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1" name="îŝļiḓè">
                <a:extLst>
                  <a:ext uri="{FF2B5EF4-FFF2-40B4-BE49-F238E27FC236}">
                    <a16:creationId xmlns:a16="http://schemas.microsoft.com/office/drawing/2014/main" id="{8F2A8386-5A1F-48FD-BAD0-E1AE0E819AE7}"/>
                  </a:ext>
                </a:extLst>
              </p:cNvPr>
              <p:cNvSpPr/>
              <p:nvPr/>
            </p:nvSpPr>
            <p:spPr bwMode="auto">
              <a:xfrm>
                <a:off x="4608802" y="3275915"/>
                <a:ext cx="193632" cy="192556"/>
              </a:xfrm>
              <a:custGeom>
                <a:avLst/>
                <a:gdLst>
                  <a:gd name="T0" fmla="*/ 74 w 95"/>
                  <a:gd name="T1" fmla="*/ 15 h 95"/>
                  <a:gd name="T2" fmla="*/ 15 w 95"/>
                  <a:gd name="T3" fmla="*/ 21 h 95"/>
                  <a:gd name="T4" fmla="*/ 21 w 95"/>
                  <a:gd name="T5" fmla="*/ 80 h 95"/>
                  <a:gd name="T6" fmla="*/ 80 w 95"/>
                  <a:gd name="T7" fmla="*/ 74 h 95"/>
                  <a:gd name="T8" fmla="*/ 74 w 95"/>
                  <a:gd name="T9" fmla="*/ 1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95">
                    <a:moveTo>
                      <a:pt x="74" y="15"/>
                    </a:moveTo>
                    <a:cubicBezTo>
                      <a:pt x="56" y="0"/>
                      <a:pt x="30" y="3"/>
                      <a:pt x="15" y="21"/>
                    </a:cubicBezTo>
                    <a:cubicBezTo>
                      <a:pt x="0" y="39"/>
                      <a:pt x="3" y="65"/>
                      <a:pt x="21" y="80"/>
                    </a:cubicBezTo>
                    <a:cubicBezTo>
                      <a:pt x="39" y="95"/>
                      <a:pt x="65" y="92"/>
                      <a:pt x="80" y="74"/>
                    </a:cubicBezTo>
                    <a:cubicBezTo>
                      <a:pt x="95" y="56"/>
                      <a:pt x="92" y="30"/>
                      <a:pt x="74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2" name="ïṣľîḍè">
                <a:extLst>
                  <a:ext uri="{FF2B5EF4-FFF2-40B4-BE49-F238E27FC236}">
                    <a16:creationId xmlns:a16="http://schemas.microsoft.com/office/drawing/2014/main" id="{A3355F5F-F26B-47C7-86F1-07F19636DA4A}"/>
                  </a:ext>
                </a:extLst>
              </p:cNvPr>
              <p:cNvSpPr/>
              <p:nvPr/>
            </p:nvSpPr>
            <p:spPr bwMode="auto">
              <a:xfrm>
                <a:off x="4464654" y="3131767"/>
                <a:ext cx="481928" cy="483004"/>
              </a:xfrm>
              <a:custGeom>
                <a:avLst/>
                <a:gdLst>
                  <a:gd name="T0" fmla="*/ 186 w 237"/>
                  <a:gd name="T1" fmla="*/ 37 h 238"/>
                  <a:gd name="T2" fmla="*/ 37 w 237"/>
                  <a:gd name="T3" fmla="*/ 51 h 238"/>
                  <a:gd name="T4" fmla="*/ 51 w 237"/>
                  <a:gd name="T5" fmla="*/ 201 h 238"/>
                  <a:gd name="T6" fmla="*/ 201 w 237"/>
                  <a:gd name="T7" fmla="*/ 186 h 238"/>
                  <a:gd name="T8" fmla="*/ 207 w 237"/>
                  <a:gd name="T9" fmla="*/ 177 h 238"/>
                  <a:gd name="T10" fmla="*/ 186 w 237"/>
                  <a:gd name="T11" fmla="*/ 37 h 238"/>
                  <a:gd name="T12" fmla="*/ 180 w 237"/>
                  <a:gd name="T13" fmla="*/ 169 h 238"/>
                  <a:gd name="T14" fmla="*/ 68 w 237"/>
                  <a:gd name="T15" fmla="*/ 180 h 238"/>
                  <a:gd name="T16" fmla="*/ 57 w 237"/>
                  <a:gd name="T17" fmla="*/ 68 h 238"/>
                  <a:gd name="T18" fmla="*/ 169 w 237"/>
                  <a:gd name="T19" fmla="*/ 57 h 238"/>
                  <a:gd name="T20" fmla="*/ 180 w 237"/>
                  <a:gd name="T21" fmla="*/ 169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7" h="238">
                    <a:moveTo>
                      <a:pt x="186" y="37"/>
                    </a:moveTo>
                    <a:cubicBezTo>
                      <a:pt x="141" y="0"/>
                      <a:pt x="74" y="6"/>
                      <a:pt x="37" y="51"/>
                    </a:cubicBezTo>
                    <a:cubicBezTo>
                      <a:pt x="0" y="96"/>
                      <a:pt x="6" y="163"/>
                      <a:pt x="51" y="201"/>
                    </a:cubicBezTo>
                    <a:cubicBezTo>
                      <a:pt x="96" y="238"/>
                      <a:pt x="163" y="231"/>
                      <a:pt x="201" y="186"/>
                    </a:cubicBezTo>
                    <a:cubicBezTo>
                      <a:pt x="203" y="183"/>
                      <a:pt x="205" y="180"/>
                      <a:pt x="207" y="177"/>
                    </a:cubicBezTo>
                    <a:cubicBezTo>
                      <a:pt x="237" y="132"/>
                      <a:pt x="228" y="72"/>
                      <a:pt x="186" y="37"/>
                    </a:cubicBezTo>
                    <a:close/>
                    <a:moveTo>
                      <a:pt x="180" y="169"/>
                    </a:moveTo>
                    <a:cubicBezTo>
                      <a:pt x="152" y="203"/>
                      <a:pt x="102" y="208"/>
                      <a:pt x="68" y="180"/>
                    </a:cubicBezTo>
                    <a:cubicBezTo>
                      <a:pt x="34" y="152"/>
                      <a:pt x="29" y="102"/>
                      <a:pt x="57" y="68"/>
                    </a:cubicBezTo>
                    <a:cubicBezTo>
                      <a:pt x="85" y="34"/>
                      <a:pt x="135" y="29"/>
                      <a:pt x="169" y="57"/>
                    </a:cubicBezTo>
                    <a:cubicBezTo>
                      <a:pt x="203" y="85"/>
                      <a:pt x="208" y="135"/>
                      <a:pt x="180" y="1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3" name="íŝḷiḋe">
                <a:extLst>
                  <a:ext uri="{FF2B5EF4-FFF2-40B4-BE49-F238E27FC236}">
                    <a16:creationId xmlns:a16="http://schemas.microsoft.com/office/drawing/2014/main" id="{C44A1ACD-52E9-49F1-99D7-92AD0A58E617}"/>
                  </a:ext>
                </a:extLst>
              </p:cNvPr>
              <p:cNvSpPr/>
              <p:nvPr/>
            </p:nvSpPr>
            <p:spPr bwMode="auto">
              <a:xfrm>
                <a:off x="5499507" y="2111973"/>
                <a:ext cx="192556" cy="190405"/>
              </a:xfrm>
              <a:custGeom>
                <a:avLst/>
                <a:gdLst>
                  <a:gd name="T0" fmla="*/ 74 w 95"/>
                  <a:gd name="T1" fmla="*/ 14 h 94"/>
                  <a:gd name="T2" fmla="*/ 15 w 95"/>
                  <a:gd name="T3" fmla="*/ 20 h 94"/>
                  <a:gd name="T4" fmla="*/ 21 w 95"/>
                  <a:gd name="T5" fmla="*/ 79 h 94"/>
                  <a:gd name="T6" fmla="*/ 80 w 95"/>
                  <a:gd name="T7" fmla="*/ 74 h 94"/>
                  <a:gd name="T8" fmla="*/ 74 w 95"/>
                  <a:gd name="T9" fmla="*/ 1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94">
                    <a:moveTo>
                      <a:pt x="74" y="14"/>
                    </a:moveTo>
                    <a:cubicBezTo>
                      <a:pt x="56" y="0"/>
                      <a:pt x="30" y="2"/>
                      <a:pt x="15" y="20"/>
                    </a:cubicBezTo>
                    <a:cubicBezTo>
                      <a:pt x="0" y="38"/>
                      <a:pt x="3" y="65"/>
                      <a:pt x="21" y="79"/>
                    </a:cubicBezTo>
                    <a:cubicBezTo>
                      <a:pt x="39" y="94"/>
                      <a:pt x="65" y="92"/>
                      <a:pt x="80" y="74"/>
                    </a:cubicBezTo>
                    <a:cubicBezTo>
                      <a:pt x="95" y="56"/>
                      <a:pt x="92" y="29"/>
                      <a:pt x="74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4" name="ïşľîḋé">
                <a:extLst>
                  <a:ext uri="{FF2B5EF4-FFF2-40B4-BE49-F238E27FC236}">
                    <a16:creationId xmlns:a16="http://schemas.microsoft.com/office/drawing/2014/main" id="{50C50645-4F30-41AD-93E2-B1987ACBE615}"/>
                  </a:ext>
                </a:extLst>
              </p:cNvPr>
              <p:cNvSpPr/>
              <p:nvPr/>
            </p:nvSpPr>
            <p:spPr bwMode="auto">
              <a:xfrm>
                <a:off x="5354283" y="1965674"/>
                <a:ext cx="481928" cy="483004"/>
              </a:xfrm>
              <a:custGeom>
                <a:avLst/>
                <a:gdLst>
                  <a:gd name="T0" fmla="*/ 186 w 237"/>
                  <a:gd name="T1" fmla="*/ 37 h 238"/>
                  <a:gd name="T2" fmla="*/ 37 w 237"/>
                  <a:gd name="T3" fmla="*/ 51 h 238"/>
                  <a:gd name="T4" fmla="*/ 51 w 237"/>
                  <a:gd name="T5" fmla="*/ 201 h 238"/>
                  <a:gd name="T6" fmla="*/ 201 w 237"/>
                  <a:gd name="T7" fmla="*/ 186 h 238"/>
                  <a:gd name="T8" fmla="*/ 207 w 237"/>
                  <a:gd name="T9" fmla="*/ 178 h 238"/>
                  <a:gd name="T10" fmla="*/ 186 w 237"/>
                  <a:gd name="T11" fmla="*/ 37 h 238"/>
                  <a:gd name="T12" fmla="*/ 180 w 237"/>
                  <a:gd name="T13" fmla="*/ 170 h 238"/>
                  <a:gd name="T14" fmla="*/ 68 w 237"/>
                  <a:gd name="T15" fmla="*/ 180 h 238"/>
                  <a:gd name="T16" fmla="*/ 57 w 237"/>
                  <a:gd name="T17" fmla="*/ 68 h 238"/>
                  <a:gd name="T18" fmla="*/ 169 w 237"/>
                  <a:gd name="T19" fmla="*/ 58 h 238"/>
                  <a:gd name="T20" fmla="*/ 180 w 237"/>
                  <a:gd name="T21" fmla="*/ 17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7" h="238">
                    <a:moveTo>
                      <a:pt x="186" y="37"/>
                    </a:moveTo>
                    <a:cubicBezTo>
                      <a:pt x="141" y="0"/>
                      <a:pt x="74" y="6"/>
                      <a:pt x="37" y="51"/>
                    </a:cubicBezTo>
                    <a:cubicBezTo>
                      <a:pt x="0" y="97"/>
                      <a:pt x="6" y="164"/>
                      <a:pt x="51" y="201"/>
                    </a:cubicBezTo>
                    <a:cubicBezTo>
                      <a:pt x="96" y="238"/>
                      <a:pt x="163" y="232"/>
                      <a:pt x="201" y="186"/>
                    </a:cubicBezTo>
                    <a:cubicBezTo>
                      <a:pt x="203" y="184"/>
                      <a:pt x="205" y="181"/>
                      <a:pt x="207" y="178"/>
                    </a:cubicBezTo>
                    <a:cubicBezTo>
                      <a:pt x="237" y="132"/>
                      <a:pt x="228" y="72"/>
                      <a:pt x="186" y="37"/>
                    </a:cubicBezTo>
                    <a:close/>
                    <a:moveTo>
                      <a:pt x="180" y="170"/>
                    </a:moveTo>
                    <a:cubicBezTo>
                      <a:pt x="152" y="203"/>
                      <a:pt x="102" y="208"/>
                      <a:pt x="68" y="180"/>
                    </a:cubicBezTo>
                    <a:cubicBezTo>
                      <a:pt x="34" y="152"/>
                      <a:pt x="29" y="102"/>
                      <a:pt x="57" y="68"/>
                    </a:cubicBezTo>
                    <a:cubicBezTo>
                      <a:pt x="85" y="34"/>
                      <a:pt x="135" y="30"/>
                      <a:pt x="169" y="58"/>
                    </a:cubicBezTo>
                    <a:cubicBezTo>
                      <a:pt x="203" y="85"/>
                      <a:pt x="208" y="136"/>
                      <a:pt x="180" y="1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5" name="îš1idè">
                <a:extLst>
                  <a:ext uri="{FF2B5EF4-FFF2-40B4-BE49-F238E27FC236}">
                    <a16:creationId xmlns:a16="http://schemas.microsoft.com/office/drawing/2014/main" id="{77A1933B-AC03-42F7-89BE-FCA0A9514907}"/>
                  </a:ext>
                </a:extLst>
              </p:cNvPr>
              <p:cNvSpPr/>
              <p:nvPr/>
            </p:nvSpPr>
            <p:spPr bwMode="auto">
              <a:xfrm>
                <a:off x="5728638" y="4216104"/>
                <a:ext cx="210843" cy="210843"/>
              </a:xfrm>
              <a:custGeom>
                <a:avLst/>
                <a:gdLst>
                  <a:gd name="T0" fmla="*/ 82 w 104"/>
                  <a:gd name="T1" fmla="*/ 16 h 104"/>
                  <a:gd name="T2" fmla="*/ 16 w 104"/>
                  <a:gd name="T3" fmla="*/ 22 h 104"/>
                  <a:gd name="T4" fmla="*/ 23 w 104"/>
                  <a:gd name="T5" fmla="*/ 88 h 104"/>
                  <a:gd name="T6" fmla="*/ 88 w 104"/>
                  <a:gd name="T7" fmla="*/ 81 h 104"/>
                  <a:gd name="T8" fmla="*/ 82 w 104"/>
                  <a:gd name="T9" fmla="*/ 16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104">
                    <a:moveTo>
                      <a:pt x="82" y="16"/>
                    </a:moveTo>
                    <a:cubicBezTo>
                      <a:pt x="62" y="0"/>
                      <a:pt x="33" y="3"/>
                      <a:pt x="16" y="22"/>
                    </a:cubicBezTo>
                    <a:cubicBezTo>
                      <a:pt x="0" y="42"/>
                      <a:pt x="3" y="71"/>
                      <a:pt x="23" y="88"/>
                    </a:cubicBezTo>
                    <a:cubicBezTo>
                      <a:pt x="42" y="104"/>
                      <a:pt x="72" y="101"/>
                      <a:pt x="88" y="81"/>
                    </a:cubicBezTo>
                    <a:cubicBezTo>
                      <a:pt x="104" y="62"/>
                      <a:pt x="101" y="32"/>
                      <a:pt x="82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6" name="í$ḻïdê">
                <a:extLst>
                  <a:ext uri="{FF2B5EF4-FFF2-40B4-BE49-F238E27FC236}">
                    <a16:creationId xmlns:a16="http://schemas.microsoft.com/office/drawing/2014/main" id="{12E7426C-71AC-4946-AD51-7B0F9DB41140}"/>
                  </a:ext>
                </a:extLst>
              </p:cNvPr>
              <p:cNvSpPr/>
              <p:nvPr/>
            </p:nvSpPr>
            <p:spPr bwMode="auto">
              <a:xfrm>
                <a:off x="5568354" y="4055819"/>
                <a:ext cx="531411" cy="531411"/>
              </a:xfrm>
              <a:custGeom>
                <a:avLst/>
                <a:gdLst>
                  <a:gd name="T0" fmla="*/ 205 w 262"/>
                  <a:gd name="T1" fmla="*/ 41 h 262"/>
                  <a:gd name="T2" fmla="*/ 41 w 262"/>
                  <a:gd name="T3" fmla="*/ 57 h 262"/>
                  <a:gd name="T4" fmla="*/ 57 w 262"/>
                  <a:gd name="T5" fmla="*/ 221 h 262"/>
                  <a:gd name="T6" fmla="*/ 221 w 262"/>
                  <a:gd name="T7" fmla="*/ 205 h 262"/>
                  <a:gd name="T8" fmla="*/ 228 w 262"/>
                  <a:gd name="T9" fmla="*/ 196 h 262"/>
                  <a:gd name="T10" fmla="*/ 205 w 262"/>
                  <a:gd name="T11" fmla="*/ 41 h 262"/>
                  <a:gd name="T12" fmla="*/ 199 w 262"/>
                  <a:gd name="T13" fmla="*/ 187 h 262"/>
                  <a:gd name="T14" fmla="*/ 75 w 262"/>
                  <a:gd name="T15" fmla="*/ 198 h 262"/>
                  <a:gd name="T16" fmla="*/ 64 w 262"/>
                  <a:gd name="T17" fmla="*/ 75 h 262"/>
                  <a:gd name="T18" fmla="*/ 187 w 262"/>
                  <a:gd name="T19" fmla="*/ 63 h 262"/>
                  <a:gd name="T20" fmla="*/ 199 w 262"/>
                  <a:gd name="T21" fmla="*/ 187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2" h="262">
                    <a:moveTo>
                      <a:pt x="205" y="41"/>
                    </a:moveTo>
                    <a:cubicBezTo>
                      <a:pt x="156" y="0"/>
                      <a:pt x="82" y="7"/>
                      <a:pt x="41" y="57"/>
                    </a:cubicBezTo>
                    <a:cubicBezTo>
                      <a:pt x="0" y="106"/>
                      <a:pt x="7" y="180"/>
                      <a:pt x="57" y="221"/>
                    </a:cubicBezTo>
                    <a:cubicBezTo>
                      <a:pt x="107" y="262"/>
                      <a:pt x="180" y="255"/>
                      <a:pt x="221" y="205"/>
                    </a:cubicBezTo>
                    <a:cubicBezTo>
                      <a:pt x="224" y="202"/>
                      <a:pt x="226" y="199"/>
                      <a:pt x="228" y="196"/>
                    </a:cubicBezTo>
                    <a:cubicBezTo>
                      <a:pt x="262" y="146"/>
                      <a:pt x="252" y="79"/>
                      <a:pt x="205" y="41"/>
                    </a:cubicBezTo>
                    <a:close/>
                    <a:moveTo>
                      <a:pt x="199" y="187"/>
                    </a:moveTo>
                    <a:cubicBezTo>
                      <a:pt x="168" y="224"/>
                      <a:pt x="113" y="229"/>
                      <a:pt x="75" y="198"/>
                    </a:cubicBezTo>
                    <a:cubicBezTo>
                      <a:pt x="38" y="168"/>
                      <a:pt x="33" y="112"/>
                      <a:pt x="64" y="75"/>
                    </a:cubicBezTo>
                    <a:cubicBezTo>
                      <a:pt x="94" y="38"/>
                      <a:pt x="150" y="33"/>
                      <a:pt x="187" y="63"/>
                    </a:cubicBezTo>
                    <a:cubicBezTo>
                      <a:pt x="224" y="94"/>
                      <a:pt x="230" y="149"/>
                      <a:pt x="199" y="1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ïš1idé">
                <a:extLst>
                  <a:ext uri="{FF2B5EF4-FFF2-40B4-BE49-F238E27FC236}">
                    <a16:creationId xmlns:a16="http://schemas.microsoft.com/office/drawing/2014/main" id="{D8920A67-86C6-40B9-8263-235A36C3F107}"/>
                  </a:ext>
                </a:extLst>
              </p:cNvPr>
              <p:cNvSpPr/>
              <p:nvPr/>
            </p:nvSpPr>
            <p:spPr bwMode="auto">
              <a:xfrm>
                <a:off x="5422055" y="3989124"/>
                <a:ext cx="777754" cy="1466222"/>
              </a:xfrm>
              <a:custGeom>
                <a:avLst/>
                <a:gdLst>
                  <a:gd name="T0" fmla="*/ 382 w 383"/>
                  <a:gd name="T1" fmla="*/ 176 h 723"/>
                  <a:gd name="T2" fmla="*/ 191 w 383"/>
                  <a:gd name="T3" fmla="*/ 0 h 723"/>
                  <a:gd name="T4" fmla="*/ 0 w 383"/>
                  <a:gd name="T5" fmla="*/ 176 h 723"/>
                  <a:gd name="T6" fmla="*/ 0 w 383"/>
                  <a:gd name="T7" fmla="*/ 176 h 723"/>
                  <a:gd name="T8" fmla="*/ 0 w 383"/>
                  <a:gd name="T9" fmla="*/ 723 h 723"/>
                  <a:gd name="T10" fmla="*/ 383 w 383"/>
                  <a:gd name="T11" fmla="*/ 723 h 723"/>
                  <a:gd name="T12" fmla="*/ 383 w 383"/>
                  <a:gd name="T13" fmla="*/ 176 h 723"/>
                  <a:gd name="T14" fmla="*/ 382 w 383"/>
                  <a:gd name="T15" fmla="*/ 176 h 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723">
                    <a:moveTo>
                      <a:pt x="382" y="176"/>
                    </a:moveTo>
                    <a:cubicBezTo>
                      <a:pt x="374" y="77"/>
                      <a:pt x="292" y="0"/>
                      <a:pt x="191" y="0"/>
                    </a:cubicBezTo>
                    <a:cubicBezTo>
                      <a:pt x="91" y="0"/>
                      <a:pt x="9" y="77"/>
                      <a:pt x="0" y="176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723"/>
                      <a:pt x="0" y="723"/>
                      <a:pt x="0" y="723"/>
                    </a:cubicBezTo>
                    <a:cubicBezTo>
                      <a:pt x="383" y="723"/>
                      <a:pt x="383" y="723"/>
                      <a:pt x="383" y="723"/>
                    </a:cubicBezTo>
                    <a:cubicBezTo>
                      <a:pt x="383" y="176"/>
                      <a:pt x="383" y="176"/>
                      <a:pt x="383" y="176"/>
                    </a:cubicBezTo>
                    <a:lnTo>
                      <a:pt x="382" y="1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íślîḓè">
                <a:extLst>
                  <a:ext uri="{FF2B5EF4-FFF2-40B4-BE49-F238E27FC236}">
                    <a16:creationId xmlns:a16="http://schemas.microsoft.com/office/drawing/2014/main" id="{CF598549-0DEC-45C6-971C-05E36B25DCB8}"/>
                  </a:ext>
                </a:extLst>
              </p:cNvPr>
              <p:cNvSpPr/>
              <p:nvPr/>
            </p:nvSpPr>
            <p:spPr bwMode="auto">
              <a:xfrm>
                <a:off x="5714653" y="4266663"/>
                <a:ext cx="190405" cy="191480"/>
              </a:xfrm>
              <a:custGeom>
                <a:avLst/>
                <a:gdLst>
                  <a:gd name="T0" fmla="*/ 74 w 94"/>
                  <a:gd name="T1" fmla="*/ 15 h 94"/>
                  <a:gd name="T2" fmla="*/ 15 w 94"/>
                  <a:gd name="T3" fmla="*/ 21 h 94"/>
                  <a:gd name="T4" fmla="*/ 21 w 94"/>
                  <a:gd name="T5" fmla="*/ 80 h 94"/>
                  <a:gd name="T6" fmla="*/ 80 w 94"/>
                  <a:gd name="T7" fmla="*/ 74 h 94"/>
                  <a:gd name="T8" fmla="*/ 74 w 94"/>
                  <a:gd name="T9" fmla="*/ 1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4">
                    <a:moveTo>
                      <a:pt x="74" y="15"/>
                    </a:moveTo>
                    <a:cubicBezTo>
                      <a:pt x="56" y="0"/>
                      <a:pt x="30" y="3"/>
                      <a:pt x="15" y="21"/>
                    </a:cubicBezTo>
                    <a:cubicBezTo>
                      <a:pt x="0" y="39"/>
                      <a:pt x="3" y="65"/>
                      <a:pt x="21" y="80"/>
                    </a:cubicBezTo>
                    <a:cubicBezTo>
                      <a:pt x="39" y="94"/>
                      <a:pt x="65" y="92"/>
                      <a:pt x="80" y="74"/>
                    </a:cubicBezTo>
                    <a:cubicBezTo>
                      <a:pt x="94" y="56"/>
                      <a:pt x="92" y="30"/>
                      <a:pt x="74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íṣlîdè">
                <a:extLst>
                  <a:ext uri="{FF2B5EF4-FFF2-40B4-BE49-F238E27FC236}">
                    <a16:creationId xmlns:a16="http://schemas.microsoft.com/office/drawing/2014/main" id="{ACC3A431-8CA8-46D7-9004-9270A43A639C}"/>
                  </a:ext>
                </a:extLst>
              </p:cNvPr>
              <p:cNvSpPr/>
              <p:nvPr/>
            </p:nvSpPr>
            <p:spPr bwMode="auto">
              <a:xfrm>
                <a:off x="5570505" y="4123591"/>
                <a:ext cx="478701" cy="479776"/>
              </a:xfrm>
              <a:custGeom>
                <a:avLst/>
                <a:gdLst>
                  <a:gd name="T0" fmla="*/ 185 w 236"/>
                  <a:gd name="T1" fmla="*/ 37 h 237"/>
                  <a:gd name="T2" fmla="*/ 37 w 236"/>
                  <a:gd name="T3" fmla="*/ 51 h 237"/>
                  <a:gd name="T4" fmla="*/ 51 w 236"/>
                  <a:gd name="T5" fmla="*/ 200 h 237"/>
                  <a:gd name="T6" fmla="*/ 200 w 236"/>
                  <a:gd name="T7" fmla="*/ 185 h 237"/>
                  <a:gd name="T8" fmla="*/ 206 w 236"/>
                  <a:gd name="T9" fmla="*/ 177 h 237"/>
                  <a:gd name="T10" fmla="*/ 185 w 236"/>
                  <a:gd name="T11" fmla="*/ 37 h 237"/>
                  <a:gd name="T12" fmla="*/ 179 w 236"/>
                  <a:gd name="T13" fmla="*/ 169 h 237"/>
                  <a:gd name="T14" fmla="*/ 68 w 236"/>
                  <a:gd name="T15" fmla="*/ 179 h 237"/>
                  <a:gd name="T16" fmla="*/ 57 w 236"/>
                  <a:gd name="T17" fmla="*/ 68 h 237"/>
                  <a:gd name="T18" fmla="*/ 169 w 236"/>
                  <a:gd name="T19" fmla="*/ 57 h 237"/>
                  <a:gd name="T20" fmla="*/ 179 w 236"/>
                  <a:gd name="T21" fmla="*/ 16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6" h="237">
                    <a:moveTo>
                      <a:pt x="185" y="37"/>
                    </a:moveTo>
                    <a:cubicBezTo>
                      <a:pt x="140" y="0"/>
                      <a:pt x="74" y="7"/>
                      <a:pt x="37" y="51"/>
                    </a:cubicBezTo>
                    <a:cubicBezTo>
                      <a:pt x="0" y="96"/>
                      <a:pt x="6" y="163"/>
                      <a:pt x="51" y="200"/>
                    </a:cubicBezTo>
                    <a:cubicBezTo>
                      <a:pt x="96" y="237"/>
                      <a:pt x="163" y="230"/>
                      <a:pt x="200" y="185"/>
                    </a:cubicBezTo>
                    <a:cubicBezTo>
                      <a:pt x="202" y="183"/>
                      <a:pt x="204" y="180"/>
                      <a:pt x="206" y="177"/>
                    </a:cubicBezTo>
                    <a:cubicBezTo>
                      <a:pt x="236" y="132"/>
                      <a:pt x="227" y="72"/>
                      <a:pt x="185" y="37"/>
                    </a:cubicBezTo>
                    <a:close/>
                    <a:moveTo>
                      <a:pt x="179" y="169"/>
                    </a:moveTo>
                    <a:cubicBezTo>
                      <a:pt x="152" y="202"/>
                      <a:pt x="102" y="207"/>
                      <a:pt x="68" y="179"/>
                    </a:cubicBezTo>
                    <a:cubicBezTo>
                      <a:pt x="34" y="152"/>
                      <a:pt x="30" y="102"/>
                      <a:pt x="57" y="68"/>
                    </a:cubicBezTo>
                    <a:cubicBezTo>
                      <a:pt x="85" y="34"/>
                      <a:pt x="135" y="30"/>
                      <a:pt x="169" y="57"/>
                    </a:cubicBezTo>
                    <a:cubicBezTo>
                      <a:pt x="202" y="85"/>
                      <a:pt x="207" y="135"/>
                      <a:pt x="179" y="1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íşľiḍê">
                <a:extLst>
                  <a:ext uri="{FF2B5EF4-FFF2-40B4-BE49-F238E27FC236}">
                    <a16:creationId xmlns:a16="http://schemas.microsoft.com/office/drawing/2014/main" id="{4A712F64-27D5-47FE-8301-5715B4B72F82}"/>
                  </a:ext>
                </a:extLst>
              </p:cNvPr>
              <p:cNvSpPr/>
              <p:nvPr/>
            </p:nvSpPr>
            <p:spPr bwMode="auto">
              <a:xfrm>
                <a:off x="6947441" y="1607455"/>
                <a:ext cx="139845" cy="139845"/>
              </a:xfrm>
              <a:custGeom>
                <a:avLst/>
                <a:gdLst>
                  <a:gd name="T0" fmla="*/ 54 w 69"/>
                  <a:gd name="T1" fmla="*/ 11 h 69"/>
                  <a:gd name="T2" fmla="*/ 10 w 69"/>
                  <a:gd name="T3" fmla="*/ 15 h 69"/>
                  <a:gd name="T4" fmla="*/ 15 w 69"/>
                  <a:gd name="T5" fmla="*/ 58 h 69"/>
                  <a:gd name="T6" fmla="*/ 58 w 69"/>
                  <a:gd name="T7" fmla="*/ 54 h 69"/>
                  <a:gd name="T8" fmla="*/ 54 w 69"/>
                  <a:gd name="T9" fmla="*/ 11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9">
                    <a:moveTo>
                      <a:pt x="54" y="11"/>
                    </a:moveTo>
                    <a:cubicBezTo>
                      <a:pt x="41" y="0"/>
                      <a:pt x="21" y="2"/>
                      <a:pt x="10" y="15"/>
                    </a:cubicBezTo>
                    <a:cubicBezTo>
                      <a:pt x="0" y="28"/>
                      <a:pt x="2" y="47"/>
                      <a:pt x="15" y="58"/>
                    </a:cubicBezTo>
                    <a:cubicBezTo>
                      <a:pt x="28" y="69"/>
                      <a:pt x="47" y="67"/>
                      <a:pt x="58" y="54"/>
                    </a:cubicBezTo>
                    <a:cubicBezTo>
                      <a:pt x="69" y="41"/>
                      <a:pt x="67" y="21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íŝļide">
                <a:extLst>
                  <a:ext uri="{FF2B5EF4-FFF2-40B4-BE49-F238E27FC236}">
                    <a16:creationId xmlns:a16="http://schemas.microsoft.com/office/drawing/2014/main" id="{6AAB1534-1063-477D-AE94-C2108599A403}"/>
                  </a:ext>
                </a:extLst>
              </p:cNvPr>
              <p:cNvSpPr/>
              <p:nvPr/>
            </p:nvSpPr>
            <p:spPr bwMode="auto">
              <a:xfrm>
                <a:off x="6839868" y="1499882"/>
                <a:ext cx="352840" cy="352840"/>
              </a:xfrm>
              <a:custGeom>
                <a:avLst/>
                <a:gdLst>
                  <a:gd name="T0" fmla="*/ 136 w 174"/>
                  <a:gd name="T1" fmla="*/ 27 h 174"/>
                  <a:gd name="T2" fmla="*/ 27 w 174"/>
                  <a:gd name="T3" fmla="*/ 38 h 174"/>
                  <a:gd name="T4" fmla="*/ 38 w 174"/>
                  <a:gd name="T5" fmla="*/ 147 h 174"/>
                  <a:gd name="T6" fmla="*/ 147 w 174"/>
                  <a:gd name="T7" fmla="*/ 137 h 174"/>
                  <a:gd name="T8" fmla="*/ 152 w 174"/>
                  <a:gd name="T9" fmla="*/ 130 h 174"/>
                  <a:gd name="T10" fmla="*/ 136 w 174"/>
                  <a:gd name="T11" fmla="*/ 27 h 174"/>
                  <a:gd name="T12" fmla="*/ 132 w 174"/>
                  <a:gd name="T13" fmla="*/ 124 h 174"/>
                  <a:gd name="T14" fmla="*/ 50 w 174"/>
                  <a:gd name="T15" fmla="*/ 132 h 174"/>
                  <a:gd name="T16" fmla="*/ 42 w 174"/>
                  <a:gd name="T17" fmla="*/ 50 h 174"/>
                  <a:gd name="T18" fmla="*/ 124 w 174"/>
                  <a:gd name="T19" fmla="*/ 42 h 174"/>
                  <a:gd name="T20" fmla="*/ 132 w 174"/>
                  <a:gd name="T21" fmla="*/ 12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4" h="174">
                    <a:moveTo>
                      <a:pt x="136" y="27"/>
                    </a:moveTo>
                    <a:cubicBezTo>
                      <a:pt x="103" y="0"/>
                      <a:pt x="55" y="5"/>
                      <a:pt x="27" y="38"/>
                    </a:cubicBezTo>
                    <a:cubicBezTo>
                      <a:pt x="0" y="71"/>
                      <a:pt x="5" y="120"/>
                      <a:pt x="38" y="147"/>
                    </a:cubicBezTo>
                    <a:cubicBezTo>
                      <a:pt x="71" y="174"/>
                      <a:pt x="120" y="170"/>
                      <a:pt x="147" y="137"/>
                    </a:cubicBezTo>
                    <a:cubicBezTo>
                      <a:pt x="149" y="135"/>
                      <a:pt x="150" y="132"/>
                      <a:pt x="152" y="130"/>
                    </a:cubicBezTo>
                    <a:cubicBezTo>
                      <a:pt x="174" y="97"/>
                      <a:pt x="167" y="53"/>
                      <a:pt x="136" y="27"/>
                    </a:cubicBezTo>
                    <a:close/>
                    <a:moveTo>
                      <a:pt x="132" y="124"/>
                    </a:moveTo>
                    <a:cubicBezTo>
                      <a:pt x="112" y="149"/>
                      <a:pt x="75" y="153"/>
                      <a:pt x="50" y="132"/>
                    </a:cubicBezTo>
                    <a:cubicBezTo>
                      <a:pt x="25" y="112"/>
                      <a:pt x="22" y="75"/>
                      <a:pt x="42" y="50"/>
                    </a:cubicBezTo>
                    <a:cubicBezTo>
                      <a:pt x="63" y="26"/>
                      <a:pt x="99" y="22"/>
                      <a:pt x="124" y="42"/>
                    </a:cubicBezTo>
                    <a:cubicBezTo>
                      <a:pt x="149" y="63"/>
                      <a:pt x="153" y="100"/>
                      <a:pt x="132" y="1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pic>
          <p:nvPicPr>
            <p:cNvPr id="12" name="Picture 17" descr="1-9-1">
              <a:extLst>
                <a:ext uri="{FF2B5EF4-FFF2-40B4-BE49-F238E27FC236}">
                  <a16:creationId xmlns:a16="http://schemas.microsoft.com/office/drawing/2014/main" id="{240844DD-CEFB-4DB5-8467-17CA0516D0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rcRect l="5132" t="5128" r="5078" b="5128"/>
            <a:stretch>
              <a:fillRect/>
            </a:stretch>
          </p:blipFill>
          <p:spPr bwMode="auto">
            <a:xfrm>
              <a:off x="7871391" y="2882717"/>
              <a:ext cx="1082109" cy="1221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F17AB523-473A-448A-83E9-454CA4C0E65D}"/>
              </a:ext>
            </a:extLst>
          </p:cNvPr>
          <p:cNvGrpSpPr/>
          <p:nvPr/>
        </p:nvGrpSpPr>
        <p:grpSpPr>
          <a:xfrm>
            <a:off x="854341" y="2000265"/>
            <a:ext cx="1361345" cy="1348165"/>
            <a:chOff x="2479310" y="1767484"/>
            <a:chExt cx="2869750" cy="2841966"/>
          </a:xfrm>
        </p:grpSpPr>
        <p:sp>
          <p:nvSpPr>
            <p:cNvPr id="33" name="弧形 32">
              <a:extLst>
                <a:ext uri="{FF2B5EF4-FFF2-40B4-BE49-F238E27FC236}">
                  <a16:creationId xmlns:a16="http://schemas.microsoft.com/office/drawing/2014/main" id="{D9CCD92A-7B4C-4732-A38B-4DF57FEBB4A3}"/>
                </a:ext>
              </a:extLst>
            </p:cNvPr>
            <p:cNvSpPr/>
            <p:nvPr/>
          </p:nvSpPr>
          <p:spPr>
            <a:xfrm>
              <a:off x="2479310" y="1767484"/>
              <a:ext cx="2841966" cy="2841966"/>
            </a:xfrm>
            <a:prstGeom prst="arc">
              <a:avLst>
                <a:gd name="adj1" fmla="val 7438610"/>
                <a:gd name="adj2" fmla="val 20534954"/>
              </a:avLst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4740582D-5D71-4E4B-BC5E-7E4CBF47C5FB}"/>
                </a:ext>
              </a:extLst>
            </p:cNvPr>
            <p:cNvSpPr/>
            <p:nvPr/>
          </p:nvSpPr>
          <p:spPr>
            <a:xfrm>
              <a:off x="5195537" y="2747590"/>
              <a:ext cx="153523" cy="15352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弧形 34">
            <a:extLst>
              <a:ext uri="{FF2B5EF4-FFF2-40B4-BE49-F238E27FC236}">
                <a16:creationId xmlns:a16="http://schemas.microsoft.com/office/drawing/2014/main" id="{5C627C82-4108-4B1F-AC8B-8F1849A8A510}"/>
              </a:ext>
            </a:extLst>
          </p:cNvPr>
          <p:cNvSpPr/>
          <p:nvPr/>
        </p:nvSpPr>
        <p:spPr>
          <a:xfrm>
            <a:off x="770357" y="1909691"/>
            <a:ext cx="1529313" cy="1529313"/>
          </a:xfrm>
          <a:prstGeom prst="arc">
            <a:avLst>
              <a:gd name="adj1" fmla="val 7438610"/>
              <a:gd name="adj2" fmla="val 12515818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D9BA759E-FC30-4152-88C9-98B1993B2185}"/>
              </a:ext>
            </a:extLst>
          </p:cNvPr>
          <p:cNvGrpSpPr/>
          <p:nvPr/>
        </p:nvGrpSpPr>
        <p:grpSpPr>
          <a:xfrm>
            <a:off x="1600445" y="1733149"/>
            <a:ext cx="1084826" cy="686769"/>
            <a:chOff x="1794349" y="1656880"/>
            <a:chExt cx="1084826" cy="686769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0AB8C6AB-15BE-450D-BBFE-7CCC65E537E3}"/>
                </a:ext>
              </a:extLst>
            </p:cNvPr>
            <p:cNvGrpSpPr/>
            <p:nvPr/>
          </p:nvGrpSpPr>
          <p:grpSpPr>
            <a:xfrm>
              <a:off x="1794349" y="1656880"/>
              <a:ext cx="1084826" cy="686769"/>
              <a:chOff x="-730204" y="3618819"/>
              <a:chExt cx="4459041" cy="2822883"/>
            </a:xfrm>
            <a:solidFill>
              <a:schemeClr val="accent4"/>
            </a:solidFill>
          </p:grpSpPr>
          <p:sp>
            <p:nvSpPr>
              <p:cNvPr id="38" name="Freeform 164">
                <a:extLst>
                  <a:ext uri="{FF2B5EF4-FFF2-40B4-BE49-F238E27FC236}">
                    <a16:creationId xmlns:a16="http://schemas.microsoft.com/office/drawing/2014/main" id="{6A820732-A4E0-4537-8D8A-AA2EB4EC6B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03637" y="5479194"/>
                <a:ext cx="425200" cy="425201"/>
              </a:xfrm>
              <a:custGeom>
                <a:avLst/>
                <a:gdLst>
                  <a:gd name="T0" fmla="*/ 123 w 228"/>
                  <a:gd name="T1" fmla="*/ 135 h 228"/>
                  <a:gd name="T2" fmla="*/ 114 w 228"/>
                  <a:gd name="T3" fmla="*/ 198 h 228"/>
                  <a:gd name="T4" fmla="*/ 106 w 228"/>
                  <a:gd name="T5" fmla="*/ 136 h 228"/>
                  <a:gd name="T6" fmla="*/ 49 w 228"/>
                  <a:gd name="T7" fmla="*/ 167 h 228"/>
                  <a:gd name="T8" fmla="*/ 93 w 228"/>
                  <a:gd name="T9" fmla="*/ 105 h 228"/>
                  <a:gd name="T10" fmla="*/ 49 w 228"/>
                  <a:gd name="T11" fmla="*/ 167 h 228"/>
                  <a:gd name="T12" fmla="*/ 136 w 228"/>
                  <a:gd name="T13" fmla="*/ 122 h 228"/>
                  <a:gd name="T14" fmla="*/ 179 w 228"/>
                  <a:gd name="T15" fmla="*/ 61 h 228"/>
                  <a:gd name="T16" fmla="*/ 106 w 228"/>
                  <a:gd name="T17" fmla="*/ 92 h 228"/>
                  <a:gd name="T18" fmla="*/ 114 w 228"/>
                  <a:gd name="T19" fmla="*/ 30 h 228"/>
                  <a:gd name="T20" fmla="*/ 122 w 228"/>
                  <a:gd name="T21" fmla="*/ 93 h 228"/>
                  <a:gd name="T22" fmla="*/ 106 w 228"/>
                  <a:gd name="T23" fmla="*/ 92 h 228"/>
                  <a:gd name="T24" fmla="*/ 129 w 228"/>
                  <a:gd name="T25" fmla="*/ 16 h 228"/>
                  <a:gd name="T26" fmla="*/ 99 w 228"/>
                  <a:gd name="T27" fmla="*/ 16 h 228"/>
                  <a:gd name="T28" fmla="*/ 76 w 228"/>
                  <a:gd name="T29" fmla="*/ 5 h 228"/>
                  <a:gd name="T30" fmla="*/ 52 w 228"/>
                  <a:gd name="T31" fmla="*/ 37 h 228"/>
                  <a:gd name="T32" fmla="*/ 27 w 228"/>
                  <a:gd name="T33" fmla="*/ 38 h 228"/>
                  <a:gd name="T34" fmla="*/ 21 w 228"/>
                  <a:gd name="T35" fmla="*/ 78 h 228"/>
                  <a:gd name="T36" fmla="*/ 0 w 228"/>
                  <a:gd name="T37" fmla="*/ 92 h 228"/>
                  <a:gd name="T38" fmla="*/ 16 w 228"/>
                  <a:gd name="T39" fmla="*/ 129 h 228"/>
                  <a:gd name="T40" fmla="*/ 5 w 228"/>
                  <a:gd name="T41" fmla="*/ 152 h 228"/>
                  <a:gd name="T42" fmla="*/ 37 w 228"/>
                  <a:gd name="T43" fmla="*/ 176 h 228"/>
                  <a:gd name="T44" fmla="*/ 38 w 228"/>
                  <a:gd name="T45" fmla="*/ 201 h 228"/>
                  <a:gd name="T46" fmla="*/ 78 w 228"/>
                  <a:gd name="T47" fmla="*/ 207 h 228"/>
                  <a:gd name="T48" fmla="*/ 92 w 228"/>
                  <a:gd name="T49" fmla="*/ 228 h 228"/>
                  <a:gd name="T50" fmla="*/ 114 w 228"/>
                  <a:gd name="T51" fmla="*/ 213 h 228"/>
                  <a:gd name="T52" fmla="*/ 137 w 228"/>
                  <a:gd name="T53" fmla="*/ 227 h 228"/>
                  <a:gd name="T54" fmla="*/ 150 w 228"/>
                  <a:gd name="T55" fmla="*/ 206 h 228"/>
                  <a:gd name="T56" fmla="*/ 191 w 228"/>
                  <a:gd name="T57" fmla="*/ 201 h 228"/>
                  <a:gd name="T58" fmla="*/ 192 w 228"/>
                  <a:gd name="T59" fmla="*/ 176 h 228"/>
                  <a:gd name="T60" fmla="*/ 224 w 228"/>
                  <a:gd name="T61" fmla="*/ 151 h 228"/>
                  <a:gd name="T62" fmla="*/ 212 w 228"/>
                  <a:gd name="T63" fmla="*/ 129 h 228"/>
                  <a:gd name="T64" fmla="*/ 227 w 228"/>
                  <a:gd name="T65" fmla="*/ 91 h 228"/>
                  <a:gd name="T66" fmla="*/ 206 w 228"/>
                  <a:gd name="T67" fmla="*/ 78 h 228"/>
                  <a:gd name="T68" fmla="*/ 201 w 228"/>
                  <a:gd name="T69" fmla="*/ 37 h 228"/>
                  <a:gd name="T70" fmla="*/ 176 w 228"/>
                  <a:gd name="T71" fmla="*/ 36 h 228"/>
                  <a:gd name="T72" fmla="*/ 151 w 228"/>
                  <a:gd name="T73" fmla="*/ 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8" h="228">
                    <a:moveTo>
                      <a:pt x="114" y="137"/>
                    </a:moveTo>
                    <a:cubicBezTo>
                      <a:pt x="117" y="137"/>
                      <a:pt x="120" y="136"/>
                      <a:pt x="123" y="135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52" y="191"/>
                      <a:pt x="133" y="198"/>
                      <a:pt x="114" y="198"/>
                    </a:cubicBezTo>
                    <a:cubicBezTo>
                      <a:pt x="96" y="198"/>
                      <a:pt x="77" y="192"/>
                      <a:pt x="62" y="179"/>
                    </a:cubicBezTo>
                    <a:cubicBezTo>
                      <a:pt x="106" y="136"/>
                      <a:pt x="106" y="136"/>
                      <a:pt x="106" y="136"/>
                    </a:cubicBezTo>
                    <a:cubicBezTo>
                      <a:pt x="108" y="137"/>
                      <a:pt x="111" y="137"/>
                      <a:pt x="114" y="137"/>
                    </a:cubicBezTo>
                    <a:moveTo>
                      <a:pt x="49" y="167"/>
                    </a:moveTo>
                    <a:cubicBezTo>
                      <a:pt x="24" y="136"/>
                      <a:pt x="24" y="92"/>
                      <a:pt x="49" y="62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0" y="111"/>
                      <a:pt x="90" y="117"/>
                      <a:pt x="93" y="123"/>
                    </a:cubicBezTo>
                    <a:cubicBezTo>
                      <a:pt x="49" y="167"/>
                      <a:pt x="49" y="167"/>
                      <a:pt x="49" y="167"/>
                    </a:cubicBezTo>
                    <a:moveTo>
                      <a:pt x="180" y="166"/>
                    </a:moveTo>
                    <a:cubicBezTo>
                      <a:pt x="136" y="122"/>
                      <a:pt x="136" y="122"/>
                      <a:pt x="136" y="122"/>
                    </a:cubicBezTo>
                    <a:cubicBezTo>
                      <a:pt x="138" y="117"/>
                      <a:pt x="138" y="111"/>
                      <a:pt x="135" y="105"/>
                    </a:cubicBezTo>
                    <a:cubicBezTo>
                      <a:pt x="179" y="61"/>
                      <a:pt x="179" y="61"/>
                      <a:pt x="179" y="61"/>
                    </a:cubicBezTo>
                    <a:cubicBezTo>
                      <a:pt x="203" y="92"/>
                      <a:pt x="204" y="135"/>
                      <a:pt x="180" y="166"/>
                    </a:cubicBezTo>
                    <a:moveTo>
                      <a:pt x="106" y="92"/>
                    </a:moveTo>
                    <a:cubicBezTo>
                      <a:pt x="62" y="49"/>
                      <a:pt x="62" y="49"/>
                      <a:pt x="62" y="49"/>
                    </a:cubicBezTo>
                    <a:cubicBezTo>
                      <a:pt x="77" y="37"/>
                      <a:pt x="95" y="30"/>
                      <a:pt x="114" y="30"/>
                    </a:cubicBezTo>
                    <a:cubicBezTo>
                      <a:pt x="132" y="30"/>
                      <a:pt x="151" y="36"/>
                      <a:pt x="166" y="49"/>
                    </a:cubicBezTo>
                    <a:cubicBezTo>
                      <a:pt x="122" y="93"/>
                      <a:pt x="122" y="93"/>
                      <a:pt x="122" y="93"/>
                    </a:cubicBezTo>
                    <a:cubicBezTo>
                      <a:pt x="120" y="91"/>
                      <a:pt x="117" y="91"/>
                      <a:pt x="114" y="91"/>
                    </a:cubicBezTo>
                    <a:cubicBezTo>
                      <a:pt x="111" y="91"/>
                      <a:pt x="108" y="91"/>
                      <a:pt x="106" y="92"/>
                    </a:cubicBezTo>
                    <a:moveTo>
                      <a:pt x="136" y="0"/>
                    </a:moveTo>
                    <a:cubicBezTo>
                      <a:pt x="129" y="16"/>
                      <a:pt x="129" y="16"/>
                      <a:pt x="129" y="16"/>
                    </a:cubicBezTo>
                    <a:cubicBezTo>
                      <a:pt x="124" y="15"/>
                      <a:pt x="119" y="15"/>
                      <a:pt x="114" y="15"/>
                    </a:cubicBezTo>
                    <a:cubicBezTo>
                      <a:pt x="109" y="15"/>
                      <a:pt x="104" y="15"/>
                      <a:pt x="99" y="16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68" y="25"/>
                      <a:pt x="60" y="30"/>
                      <a:pt x="52" y="3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27" y="38"/>
                      <a:pt x="27" y="38"/>
                      <a:pt x="27" y="38"/>
                    </a:cubicBezTo>
                    <a:cubicBezTo>
                      <a:pt x="36" y="52"/>
                      <a:pt x="36" y="52"/>
                      <a:pt x="36" y="52"/>
                    </a:cubicBezTo>
                    <a:cubicBezTo>
                      <a:pt x="30" y="60"/>
                      <a:pt x="25" y="69"/>
                      <a:pt x="21" y="78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6" y="99"/>
                      <a:pt x="16" y="99"/>
                      <a:pt x="16" y="99"/>
                    </a:cubicBezTo>
                    <a:cubicBezTo>
                      <a:pt x="14" y="109"/>
                      <a:pt x="15" y="119"/>
                      <a:pt x="16" y="129"/>
                    </a:cubicBezTo>
                    <a:cubicBezTo>
                      <a:pt x="1" y="137"/>
                      <a:pt x="1" y="137"/>
                      <a:pt x="1" y="137"/>
                    </a:cubicBezTo>
                    <a:cubicBezTo>
                      <a:pt x="5" y="152"/>
                      <a:pt x="5" y="152"/>
                      <a:pt x="5" y="152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5" y="160"/>
                      <a:pt x="30" y="168"/>
                      <a:pt x="37" y="176"/>
                    </a:cubicBezTo>
                    <a:cubicBezTo>
                      <a:pt x="27" y="191"/>
                      <a:pt x="27" y="191"/>
                      <a:pt x="27" y="191"/>
                    </a:cubicBezTo>
                    <a:cubicBezTo>
                      <a:pt x="38" y="201"/>
                      <a:pt x="38" y="201"/>
                      <a:pt x="38" y="201"/>
                    </a:cubicBezTo>
                    <a:cubicBezTo>
                      <a:pt x="52" y="192"/>
                      <a:pt x="52" y="192"/>
                      <a:pt x="52" y="192"/>
                    </a:cubicBezTo>
                    <a:cubicBezTo>
                      <a:pt x="60" y="198"/>
                      <a:pt x="69" y="203"/>
                      <a:pt x="78" y="207"/>
                    </a:cubicBezTo>
                    <a:cubicBezTo>
                      <a:pt x="77" y="224"/>
                      <a:pt x="77" y="224"/>
                      <a:pt x="77" y="224"/>
                    </a:cubicBezTo>
                    <a:cubicBezTo>
                      <a:pt x="92" y="228"/>
                      <a:pt x="92" y="228"/>
                      <a:pt x="92" y="22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3"/>
                      <a:pt x="109" y="213"/>
                      <a:pt x="114" y="213"/>
                    </a:cubicBezTo>
                    <a:cubicBezTo>
                      <a:pt x="119" y="213"/>
                      <a:pt x="124" y="213"/>
                      <a:pt x="129" y="212"/>
                    </a:cubicBezTo>
                    <a:cubicBezTo>
                      <a:pt x="137" y="227"/>
                      <a:pt x="137" y="227"/>
                      <a:pt x="137" y="227"/>
                    </a:cubicBezTo>
                    <a:cubicBezTo>
                      <a:pt x="152" y="223"/>
                      <a:pt x="152" y="223"/>
                      <a:pt x="152" y="223"/>
                    </a:cubicBezTo>
                    <a:cubicBezTo>
                      <a:pt x="150" y="206"/>
                      <a:pt x="150" y="206"/>
                      <a:pt x="150" y="206"/>
                    </a:cubicBezTo>
                    <a:cubicBezTo>
                      <a:pt x="160" y="203"/>
                      <a:pt x="168" y="198"/>
                      <a:pt x="176" y="191"/>
                    </a:cubicBezTo>
                    <a:cubicBezTo>
                      <a:pt x="191" y="201"/>
                      <a:pt x="191" y="201"/>
                      <a:pt x="191" y="201"/>
                    </a:cubicBezTo>
                    <a:cubicBezTo>
                      <a:pt x="201" y="190"/>
                      <a:pt x="201" y="190"/>
                      <a:pt x="201" y="190"/>
                    </a:cubicBezTo>
                    <a:cubicBezTo>
                      <a:pt x="192" y="176"/>
                      <a:pt x="192" y="176"/>
                      <a:pt x="192" y="176"/>
                    </a:cubicBezTo>
                    <a:cubicBezTo>
                      <a:pt x="198" y="168"/>
                      <a:pt x="203" y="159"/>
                      <a:pt x="207" y="150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8" y="136"/>
                      <a:pt x="228" y="136"/>
                      <a:pt x="228" y="136"/>
                    </a:cubicBezTo>
                    <a:cubicBezTo>
                      <a:pt x="212" y="129"/>
                      <a:pt x="212" y="129"/>
                      <a:pt x="212" y="129"/>
                    </a:cubicBezTo>
                    <a:cubicBezTo>
                      <a:pt x="214" y="119"/>
                      <a:pt x="213" y="108"/>
                      <a:pt x="212" y="99"/>
                    </a:cubicBezTo>
                    <a:cubicBezTo>
                      <a:pt x="227" y="91"/>
                      <a:pt x="227" y="91"/>
                      <a:pt x="227" y="91"/>
                    </a:cubicBezTo>
                    <a:cubicBezTo>
                      <a:pt x="223" y="76"/>
                      <a:pt x="223" y="76"/>
                      <a:pt x="223" y="76"/>
                    </a:cubicBezTo>
                    <a:cubicBezTo>
                      <a:pt x="206" y="78"/>
                      <a:pt x="206" y="78"/>
                      <a:pt x="206" y="78"/>
                    </a:cubicBezTo>
                    <a:cubicBezTo>
                      <a:pt x="203" y="68"/>
                      <a:pt x="198" y="60"/>
                      <a:pt x="191" y="52"/>
                    </a:cubicBezTo>
                    <a:cubicBezTo>
                      <a:pt x="201" y="37"/>
                      <a:pt x="201" y="37"/>
                      <a:pt x="201" y="37"/>
                    </a:cubicBezTo>
                    <a:cubicBezTo>
                      <a:pt x="190" y="27"/>
                      <a:pt x="190" y="27"/>
                      <a:pt x="190" y="27"/>
                    </a:cubicBezTo>
                    <a:cubicBezTo>
                      <a:pt x="176" y="36"/>
                      <a:pt x="176" y="36"/>
                      <a:pt x="176" y="36"/>
                    </a:cubicBezTo>
                    <a:cubicBezTo>
                      <a:pt x="168" y="30"/>
                      <a:pt x="159" y="25"/>
                      <a:pt x="150" y="21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36" y="0"/>
                      <a:pt x="136" y="0"/>
                      <a:pt x="13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165">
                <a:extLst>
                  <a:ext uri="{FF2B5EF4-FFF2-40B4-BE49-F238E27FC236}">
                    <a16:creationId xmlns:a16="http://schemas.microsoft.com/office/drawing/2014/main" id="{5B844125-2A92-4860-B7E4-54354D91EC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730204" y="4479317"/>
                <a:ext cx="555487" cy="555487"/>
              </a:xfrm>
              <a:custGeom>
                <a:avLst/>
                <a:gdLst>
                  <a:gd name="T0" fmla="*/ 161 w 298"/>
                  <a:gd name="T1" fmla="*/ 177 h 298"/>
                  <a:gd name="T2" fmla="*/ 149 w 298"/>
                  <a:gd name="T3" fmla="*/ 258 h 298"/>
                  <a:gd name="T4" fmla="*/ 138 w 298"/>
                  <a:gd name="T5" fmla="*/ 177 h 298"/>
                  <a:gd name="T6" fmla="*/ 64 w 298"/>
                  <a:gd name="T7" fmla="*/ 218 h 298"/>
                  <a:gd name="T8" fmla="*/ 121 w 298"/>
                  <a:gd name="T9" fmla="*/ 137 h 298"/>
                  <a:gd name="T10" fmla="*/ 64 w 298"/>
                  <a:gd name="T11" fmla="*/ 218 h 298"/>
                  <a:gd name="T12" fmla="*/ 177 w 298"/>
                  <a:gd name="T13" fmla="*/ 159 h 298"/>
                  <a:gd name="T14" fmla="*/ 234 w 298"/>
                  <a:gd name="T15" fmla="*/ 80 h 298"/>
                  <a:gd name="T16" fmla="*/ 138 w 298"/>
                  <a:gd name="T17" fmla="*/ 121 h 298"/>
                  <a:gd name="T18" fmla="*/ 149 w 298"/>
                  <a:gd name="T19" fmla="*/ 39 h 298"/>
                  <a:gd name="T20" fmla="*/ 160 w 298"/>
                  <a:gd name="T21" fmla="*/ 121 h 298"/>
                  <a:gd name="T22" fmla="*/ 138 w 298"/>
                  <a:gd name="T23" fmla="*/ 121 h 298"/>
                  <a:gd name="T24" fmla="*/ 168 w 298"/>
                  <a:gd name="T25" fmla="*/ 21 h 298"/>
                  <a:gd name="T26" fmla="*/ 129 w 298"/>
                  <a:gd name="T27" fmla="*/ 21 h 298"/>
                  <a:gd name="T28" fmla="*/ 100 w 298"/>
                  <a:gd name="T29" fmla="*/ 6 h 298"/>
                  <a:gd name="T30" fmla="*/ 67 w 298"/>
                  <a:gd name="T31" fmla="*/ 48 h 298"/>
                  <a:gd name="T32" fmla="*/ 35 w 298"/>
                  <a:gd name="T33" fmla="*/ 49 h 298"/>
                  <a:gd name="T34" fmla="*/ 28 w 298"/>
                  <a:gd name="T35" fmla="*/ 102 h 298"/>
                  <a:gd name="T36" fmla="*/ 0 w 298"/>
                  <a:gd name="T37" fmla="*/ 120 h 298"/>
                  <a:gd name="T38" fmla="*/ 21 w 298"/>
                  <a:gd name="T39" fmla="*/ 169 h 298"/>
                  <a:gd name="T40" fmla="*/ 6 w 298"/>
                  <a:gd name="T41" fmla="*/ 198 h 298"/>
                  <a:gd name="T42" fmla="*/ 48 w 298"/>
                  <a:gd name="T43" fmla="*/ 230 h 298"/>
                  <a:gd name="T44" fmla="*/ 50 w 298"/>
                  <a:gd name="T45" fmla="*/ 263 h 298"/>
                  <a:gd name="T46" fmla="*/ 102 w 298"/>
                  <a:gd name="T47" fmla="*/ 270 h 298"/>
                  <a:gd name="T48" fmla="*/ 120 w 298"/>
                  <a:gd name="T49" fmla="*/ 298 h 298"/>
                  <a:gd name="T50" fmla="*/ 149 w 298"/>
                  <a:gd name="T51" fmla="*/ 279 h 298"/>
                  <a:gd name="T52" fmla="*/ 179 w 298"/>
                  <a:gd name="T53" fmla="*/ 297 h 298"/>
                  <a:gd name="T54" fmla="*/ 197 w 298"/>
                  <a:gd name="T55" fmla="*/ 270 h 298"/>
                  <a:gd name="T56" fmla="*/ 250 w 298"/>
                  <a:gd name="T57" fmla="*/ 262 h 298"/>
                  <a:gd name="T58" fmla="*/ 251 w 298"/>
                  <a:gd name="T59" fmla="*/ 229 h 298"/>
                  <a:gd name="T60" fmla="*/ 293 w 298"/>
                  <a:gd name="T61" fmla="*/ 197 h 298"/>
                  <a:gd name="T62" fmla="*/ 277 w 298"/>
                  <a:gd name="T63" fmla="*/ 168 h 298"/>
                  <a:gd name="T64" fmla="*/ 297 w 298"/>
                  <a:gd name="T65" fmla="*/ 118 h 298"/>
                  <a:gd name="T66" fmla="*/ 270 w 298"/>
                  <a:gd name="T67" fmla="*/ 101 h 298"/>
                  <a:gd name="T68" fmla="*/ 263 w 298"/>
                  <a:gd name="T69" fmla="*/ 49 h 298"/>
                  <a:gd name="T70" fmla="*/ 230 w 298"/>
                  <a:gd name="T71" fmla="*/ 47 h 298"/>
                  <a:gd name="T72" fmla="*/ 197 w 298"/>
                  <a:gd name="T73" fmla="*/ 5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8" h="298">
                    <a:moveTo>
                      <a:pt x="149" y="179"/>
                    </a:moveTo>
                    <a:cubicBezTo>
                      <a:pt x="153" y="179"/>
                      <a:pt x="157" y="178"/>
                      <a:pt x="161" y="177"/>
                    </a:cubicBezTo>
                    <a:cubicBezTo>
                      <a:pt x="218" y="234"/>
                      <a:pt x="218" y="234"/>
                      <a:pt x="218" y="234"/>
                    </a:cubicBezTo>
                    <a:cubicBezTo>
                      <a:pt x="198" y="250"/>
                      <a:pt x="174" y="258"/>
                      <a:pt x="149" y="258"/>
                    </a:cubicBezTo>
                    <a:cubicBezTo>
                      <a:pt x="125" y="258"/>
                      <a:pt x="101" y="250"/>
                      <a:pt x="81" y="235"/>
                    </a:cubicBezTo>
                    <a:cubicBezTo>
                      <a:pt x="138" y="177"/>
                      <a:pt x="138" y="177"/>
                      <a:pt x="138" y="177"/>
                    </a:cubicBezTo>
                    <a:cubicBezTo>
                      <a:pt x="142" y="178"/>
                      <a:pt x="145" y="179"/>
                      <a:pt x="149" y="179"/>
                    </a:cubicBezTo>
                    <a:moveTo>
                      <a:pt x="64" y="218"/>
                    </a:moveTo>
                    <a:cubicBezTo>
                      <a:pt x="32" y="178"/>
                      <a:pt x="31" y="120"/>
                      <a:pt x="64" y="80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45"/>
                      <a:pt x="118" y="153"/>
                      <a:pt x="121" y="160"/>
                    </a:cubicBezTo>
                    <a:cubicBezTo>
                      <a:pt x="64" y="218"/>
                      <a:pt x="64" y="218"/>
                      <a:pt x="64" y="218"/>
                    </a:cubicBezTo>
                    <a:moveTo>
                      <a:pt x="235" y="216"/>
                    </a:moveTo>
                    <a:cubicBezTo>
                      <a:pt x="177" y="159"/>
                      <a:pt x="177" y="159"/>
                      <a:pt x="177" y="159"/>
                    </a:cubicBezTo>
                    <a:cubicBezTo>
                      <a:pt x="180" y="152"/>
                      <a:pt x="180" y="145"/>
                      <a:pt x="177" y="138"/>
                    </a:cubicBezTo>
                    <a:cubicBezTo>
                      <a:pt x="234" y="80"/>
                      <a:pt x="234" y="80"/>
                      <a:pt x="234" y="80"/>
                    </a:cubicBezTo>
                    <a:cubicBezTo>
                      <a:pt x="266" y="120"/>
                      <a:pt x="267" y="176"/>
                      <a:pt x="235" y="216"/>
                    </a:cubicBezTo>
                    <a:moveTo>
                      <a:pt x="138" y="121"/>
                    </a:moveTo>
                    <a:cubicBezTo>
                      <a:pt x="81" y="63"/>
                      <a:pt x="81" y="63"/>
                      <a:pt x="81" y="63"/>
                    </a:cubicBezTo>
                    <a:cubicBezTo>
                      <a:pt x="101" y="47"/>
                      <a:pt x="125" y="39"/>
                      <a:pt x="149" y="39"/>
                    </a:cubicBezTo>
                    <a:cubicBezTo>
                      <a:pt x="173" y="39"/>
                      <a:pt x="197" y="47"/>
                      <a:pt x="217" y="63"/>
                    </a:cubicBezTo>
                    <a:cubicBezTo>
                      <a:pt x="160" y="121"/>
                      <a:pt x="160" y="121"/>
                      <a:pt x="160" y="121"/>
                    </a:cubicBezTo>
                    <a:cubicBezTo>
                      <a:pt x="157" y="119"/>
                      <a:pt x="153" y="119"/>
                      <a:pt x="149" y="119"/>
                    </a:cubicBezTo>
                    <a:cubicBezTo>
                      <a:pt x="145" y="119"/>
                      <a:pt x="142" y="119"/>
                      <a:pt x="138" y="121"/>
                    </a:cubicBezTo>
                    <a:moveTo>
                      <a:pt x="178" y="0"/>
                    </a:moveTo>
                    <a:cubicBezTo>
                      <a:pt x="168" y="21"/>
                      <a:pt x="168" y="21"/>
                      <a:pt x="168" y="21"/>
                    </a:cubicBezTo>
                    <a:cubicBezTo>
                      <a:pt x="162" y="20"/>
                      <a:pt x="155" y="19"/>
                      <a:pt x="149" y="19"/>
                    </a:cubicBezTo>
                    <a:cubicBezTo>
                      <a:pt x="142" y="19"/>
                      <a:pt x="136" y="20"/>
                      <a:pt x="129" y="21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89" y="33"/>
                      <a:pt x="78" y="40"/>
                      <a:pt x="67" y="48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35" y="49"/>
                      <a:pt x="35" y="49"/>
                      <a:pt x="35" y="49"/>
                    </a:cubicBezTo>
                    <a:cubicBezTo>
                      <a:pt x="47" y="68"/>
                      <a:pt x="47" y="68"/>
                      <a:pt x="47" y="68"/>
                    </a:cubicBezTo>
                    <a:cubicBezTo>
                      <a:pt x="39" y="79"/>
                      <a:pt x="33" y="90"/>
                      <a:pt x="28" y="102"/>
                    </a:cubicBezTo>
                    <a:cubicBezTo>
                      <a:pt x="5" y="101"/>
                      <a:pt x="5" y="101"/>
                      <a:pt x="5" y="101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19" y="143"/>
                      <a:pt x="19" y="156"/>
                      <a:pt x="21" y="169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6" y="198"/>
                      <a:pt x="6" y="198"/>
                      <a:pt x="6" y="198"/>
                    </a:cubicBezTo>
                    <a:cubicBezTo>
                      <a:pt x="28" y="196"/>
                      <a:pt x="28" y="196"/>
                      <a:pt x="28" y="196"/>
                    </a:cubicBezTo>
                    <a:cubicBezTo>
                      <a:pt x="33" y="209"/>
                      <a:pt x="40" y="220"/>
                      <a:pt x="48" y="230"/>
                    </a:cubicBezTo>
                    <a:cubicBezTo>
                      <a:pt x="36" y="249"/>
                      <a:pt x="36" y="249"/>
                      <a:pt x="36" y="249"/>
                    </a:cubicBezTo>
                    <a:cubicBezTo>
                      <a:pt x="50" y="263"/>
                      <a:pt x="50" y="263"/>
                      <a:pt x="50" y="263"/>
                    </a:cubicBezTo>
                    <a:cubicBezTo>
                      <a:pt x="68" y="250"/>
                      <a:pt x="68" y="250"/>
                      <a:pt x="68" y="250"/>
                    </a:cubicBezTo>
                    <a:cubicBezTo>
                      <a:pt x="79" y="259"/>
                      <a:pt x="90" y="265"/>
                      <a:pt x="102" y="270"/>
                    </a:cubicBezTo>
                    <a:cubicBezTo>
                      <a:pt x="101" y="293"/>
                      <a:pt x="101" y="293"/>
                      <a:pt x="101" y="293"/>
                    </a:cubicBezTo>
                    <a:cubicBezTo>
                      <a:pt x="120" y="298"/>
                      <a:pt x="120" y="298"/>
                      <a:pt x="120" y="298"/>
                    </a:cubicBezTo>
                    <a:cubicBezTo>
                      <a:pt x="130" y="277"/>
                      <a:pt x="130" y="277"/>
                      <a:pt x="130" y="277"/>
                    </a:cubicBezTo>
                    <a:cubicBezTo>
                      <a:pt x="136" y="278"/>
                      <a:pt x="143" y="279"/>
                      <a:pt x="149" y="279"/>
                    </a:cubicBezTo>
                    <a:cubicBezTo>
                      <a:pt x="156" y="279"/>
                      <a:pt x="163" y="278"/>
                      <a:pt x="169" y="277"/>
                    </a:cubicBezTo>
                    <a:cubicBezTo>
                      <a:pt x="179" y="297"/>
                      <a:pt x="179" y="297"/>
                      <a:pt x="179" y="297"/>
                    </a:cubicBezTo>
                    <a:cubicBezTo>
                      <a:pt x="199" y="292"/>
                      <a:pt x="199" y="292"/>
                      <a:pt x="199" y="292"/>
                    </a:cubicBezTo>
                    <a:cubicBezTo>
                      <a:pt x="197" y="270"/>
                      <a:pt x="197" y="270"/>
                      <a:pt x="197" y="270"/>
                    </a:cubicBezTo>
                    <a:cubicBezTo>
                      <a:pt x="209" y="265"/>
                      <a:pt x="220" y="258"/>
                      <a:pt x="231" y="250"/>
                    </a:cubicBezTo>
                    <a:cubicBezTo>
                      <a:pt x="250" y="262"/>
                      <a:pt x="250" y="262"/>
                      <a:pt x="250" y="262"/>
                    </a:cubicBezTo>
                    <a:cubicBezTo>
                      <a:pt x="264" y="248"/>
                      <a:pt x="264" y="248"/>
                      <a:pt x="264" y="248"/>
                    </a:cubicBezTo>
                    <a:cubicBezTo>
                      <a:pt x="251" y="229"/>
                      <a:pt x="251" y="229"/>
                      <a:pt x="251" y="229"/>
                    </a:cubicBezTo>
                    <a:cubicBezTo>
                      <a:pt x="259" y="219"/>
                      <a:pt x="265" y="207"/>
                      <a:pt x="270" y="195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8" y="177"/>
                      <a:pt x="298" y="177"/>
                      <a:pt x="298" y="177"/>
                    </a:cubicBezTo>
                    <a:cubicBezTo>
                      <a:pt x="277" y="168"/>
                      <a:pt x="277" y="168"/>
                      <a:pt x="277" y="168"/>
                    </a:cubicBezTo>
                    <a:cubicBezTo>
                      <a:pt x="279" y="155"/>
                      <a:pt x="279" y="142"/>
                      <a:pt x="277" y="129"/>
                    </a:cubicBezTo>
                    <a:cubicBezTo>
                      <a:pt x="297" y="118"/>
                      <a:pt x="297" y="118"/>
                      <a:pt x="297" y="118"/>
                    </a:cubicBezTo>
                    <a:cubicBezTo>
                      <a:pt x="292" y="99"/>
                      <a:pt x="292" y="99"/>
                      <a:pt x="292" y="99"/>
                    </a:cubicBezTo>
                    <a:cubicBezTo>
                      <a:pt x="270" y="101"/>
                      <a:pt x="270" y="101"/>
                      <a:pt x="270" y="101"/>
                    </a:cubicBezTo>
                    <a:cubicBezTo>
                      <a:pt x="265" y="89"/>
                      <a:pt x="258" y="78"/>
                      <a:pt x="250" y="67"/>
                    </a:cubicBezTo>
                    <a:cubicBezTo>
                      <a:pt x="263" y="49"/>
                      <a:pt x="263" y="49"/>
                      <a:pt x="263" y="49"/>
                    </a:cubicBezTo>
                    <a:cubicBezTo>
                      <a:pt x="248" y="35"/>
                      <a:pt x="248" y="35"/>
                      <a:pt x="248" y="35"/>
                    </a:cubicBezTo>
                    <a:cubicBezTo>
                      <a:pt x="230" y="47"/>
                      <a:pt x="230" y="47"/>
                      <a:pt x="230" y="47"/>
                    </a:cubicBezTo>
                    <a:cubicBezTo>
                      <a:pt x="219" y="39"/>
                      <a:pt x="208" y="32"/>
                      <a:pt x="196" y="28"/>
                    </a:cubicBezTo>
                    <a:cubicBezTo>
                      <a:pt x="197" y="5"/>
                      <a:pt x="197" y="5"/>
                      <a:pt x="197" y="5"/>
                    </a:cubicBezTo>
                    <a:cubicBezTo>
                      <a:pt x="178" y="0"/>
                      <a:pt x="178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166">
                <a:extLst>
                  <a:ext uri="{FF2B5EF4-FFF2-40B4-BE49-F238E27FC236}">
                    <a16:creationId xmlns:a16="http://schemas.microsoft.com/office/drawing/2014/main" id="{C6C9519D-A4FB-40E1-ADF6-CAF47C6099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4859" y="5764008"/>
                <a:ext cx="680723" cy="677694"/>
              </a:xfrm>
              <a:custGeom>
                <a:avLst/>
                <a:gdLst>
                  <a:gd name="T0" fmla="*/ 197 w 365"/>
                  <a:gd name="T1" fmla="*/ 215 h 363"/>
                  <a:gd name="T2" fmla="*/ 183 w 365"/>
                  <a:gd name="T3" fmla="*/ 315 h 363"/>
                  <a:gd name="T4" fmla="*/ 169 w 365"/>
                  <a:gd name="T5" fmla="*/ 215 h 363"/>
                  <a:gd name="T6" fmla="*/ 78 w 365"/>
                  <a:gd name="T7" fmla="*/ 265 h 363"/>
                  <a:gd name="T8" fmla="*/ 148 w 365"/>
                  <a:gd name="T9" fmla="*/ 166 h 363"/>
                  <a:gd name="T10" fmla="*/ 78 w 365"/>
                  <a:gd name="T11" fmla="*/ 265 h 363"/>
                  <a:gd name="T12" fmla="*/ 217 w 365"/>
                  <a:gd name="T13" fmla="*/ 193 h 363"/>
                  <a:gd name="T14" fmla="*/ 287 w 365"/>
                  <a:gd name="T15" fmla="*/ 96 h 363"/>
                  <a:gd name="T16" fmla="*/ 143 w 365"/>
                  <a:gd name="T17" fmla="*/ 0 h 363"/>
                  <a:gd name="T18" fmla="*/ 122 w 365"/>
                  <a:gd name="T19" fmla="*/ 5 h 363"/>
                  <a:gd name="T20" fmla="*/ 82 w 365"/>
                  <a:gd name="T21" fmla="*/ 57 h 363"/>
                  <a:gd name="T22" fmla="*/ 42 w 365"/>
                  <a:gd name="T23" fmla="*/ 58 h 363"/>
                  <a:gd name="T24" fmla="*/ 34 w 365"/>
                  <a:gd name="T25" fmla="*/ 123 h 363"/>
                  <a:gd name="T26" fmla="*/ 0 w 365"/>
                  <a:gd name="T27" fmla="*/ 145 h 363"/>
                  <a:gd name="T28" fmla="*/ 25 w 365"/>
                  <a:gd name="T29" fmla="*/ 205 h 363"/>
                  <a:gd name="T30" fmla="*/ 7 w 365"/>
                  <a:gd name="T31" fmla="*/ 241 h 363"/>
                  <a:gd name="T32" fmla="*/ 59 w 365"/>
                  <a:gd name="T33" fmla="*/ 281 h 363"/>
                  <a:gd name="T34" fmla="*/ 61 w 365"/>
                  <a:gd name="T35" fmla="*/ 321 h 363"/>
                  <a:gd name="T36" fmla="*/ 125 w 365"/>
                  <a:gd name="T37" fmla="*/ 329 h 363"/>
                  <a:gd name="T38" fmla="*/ 147 w 365"/>
                  <a:gd name="T39" fmla="*/ 363 h 363"/>
                  <a:gd name="T40" fmla="*/ 183 w 365"/>
                  <a:gd name="T41" fmla="*/ 340 h 363"/>
                  <a:gd name="T42" fmla="*/ 220 w 365"/>
                  <a:gd name="T43" fmla="*/ 363 h 363"/>
                  <a:gd name="T44" fmla="*/ 241 w 365"/>
                  <a:gd name="T45" fmla="*/ 329 h 363"/>
                  <a:gd name="T46" fmla="*/ 306 w 365"/>
                  <a:gd name="T47" fmla="*/ 320 h 363"/>
                  <a:gd name="T48" fmla="*/ 307 w 365"/>
                  <a:gd name="T49" fmla="*/ 279 h 363"/>
                  <a:gd name="T50" fmla="*/ 359 w 365"/>
                  <a:gd name="T51" fmla="*/ 239 h 363"/>
                  <a:gd name="T52" fmla="*/ 340 w 365"/>
                  <a:gd name="T53" fmla="*/ 204 h 363"/>
                  <a:gd name="T54" fmla="*/ 365 w 365"/>
                  <a:gd name="T55" fmla="*/ 143 h 363"/>
                  <a:gd name="T56" fmla="*/ 331 w 365"/>
                  <a:gd name="T57" fmla="*/ 122 h 363"/>
                  <a:gd name="T58" fmla="*/ 322 w 365"/>
                  <a:gd name="T59" fmla="*/ 57 h 363"/>
                  <a:gd name="T60" fmla="*/ 282 w 365"/>
                  <a:gd name="T61" fmla="*/ 56 h 363"/>
                  <a:gd name="T62" fmla="*/ 258 w 365"/>
                  <a:gd name="T63" fmla="*/ 63 h 363"/>
                  <a:gd name="T64" fmla="*/ 266 w 365"/>
                  <a:gd name="T65" fmla="*/ 75 h 363"/>
                  <a:gd name="T66" fmla="*/ 183 w 365"/>
                  <a:gd name="T67" fmla="*/ 143 h 363"/>
                  <a:gd name="T68" fmla="*/ 99 w 365"/>
                  <a:gd name="T69" fmla="*/ 76 h 363"/>
                  <a:gd name="T70" fmla="*/ 143 w 365"/>
                  <a:gd name="T71" fmla="*/ 0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5" h="363">
                    <a:moveTo>
                      <a:pt x="183" y="218"/>
                    </a:moveTo>
                    <a:cubicBezTo>
                      <a:pt x="188" y="218"/>
                      <a:pt x="192" y="217"/>
                      <a:pt x="197" y="215"/>
                    </a:cubicBezTo>
                    <a:cubicBezTo>
                      <a:pt x="268" y="284"/>
                      <a:pt x="268" y="284"/>
                      <a:pt x="268" y="284"/>
                    </a:cubicBezTo>
                    <a:cubicBezTo>
                      <a:pt x="243" y="305"/>
                      <a:pt x="213" y="315"/>
                      <a:pt x="183" y="315"/>
                    </a:cubicBezTo>
                    <a:cubicBezTo>
                      <a:pt x="153" y="315"/>
                      <a:pt x="123" y="305"/>
                      <a:pt x="99" y="286"/>
                    </a:cubicBezTo>
                    <a:cubicBezTo>
                      <a:pt x="169" y="215"/>
                      <a:pt x="169" y="215"/>
                      <a:pt x="169" y="215"/>
                    </a:cubicBezTo>
                    <a:cubicBezTo>
                      <a:pt x="173" y="217"/>
                      <a:pt x="178" y="218"/>
                      <a:pt x="183" y="218"/>
                    </a:cubicBezTo>
                    <a:moveTo>
                      <a:pt x="78" y="265"/>
                    </a:moveTo>
                    <a:cubicBezTo>
                      <a:pt x="38" y="216"/>
                      <a:pt x="38" y="145"/>
                      <a:pt x="78" y="96"/>
                    </a:cubicBezTo>
                    <a:cubicBezTo>
                      <a:pt x="148" y="166"/>
                      <a:pt x="148" y="166"/>
                      <a:pt x="148" y="166"/>
                    </a:cubicBezTo>
                    <a:cubicBezTo>
                      <a:pt x="145" y="175"/>
                      <a:pt x="144" y="185"/>
                      <a:pt x="148" y="194"/>
                    </a:cubicBezTo>
                    <a:cubicBezTo>
                      <a:pt x="78" y="265"/>
                      <a:pt x="78" y="265"/>
                      <a:pt x="78" y="265"/>
                    </a:cubicBezTo>
                    <a:moveTo>
                      <a:pt x="288" y="263"/>
                    </a:moveTo>
                    <a:cubicBezTo>
                      <a:pt x="217" y="193"/>
                      <a:pt x="217" y="193"/>
                      <a:pt x="217" y="193"/>
                    </a:cubicBezTo>
                    <a:cubicBezTo>
                      <a:pt x="221" y="185"/>
                      <a:pt x="220" y="175"/>
                      <a:pt x="217" y="167"/>
                    </a:cubicBezTo>
                    <a:cubicBezTo>
                      <a:pt x="287" y="96"/>
                      <a:pt x="287" y="96"/>
                      <a:pt x="287" y="96"/>
                    </a:cubicBezTo>
                    <a:cubicBezTo>
                      <a:pt x="326" y="145"/>
                      <a:pt x="327" y="214"/>
                      <a:pt x="288" y="263"/>
                    </a:cubicBezTo>
                    <a:moveTo>
                      <a:pt x="143" y="0"/>
                    </a:moveTo>
                    <a:cubicBezTo>
                      <a:pt x="140" y="1"/>
                      <a:pt x="136" y="1"/>
                      <a:pt x="133" y="2"/>
                    </a:cubicBezTo>
                    <a:cubicBezTo>
                      <a:pt x="122" y="5"/>
                      <a:pt x="122" y="5"/>
                      <a:pt x="122" y="5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09" y="38"/>
                      <a:pt x="95" y="46"/>
                      <a:pt x="82" y="57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42" y="58"/>
                      <a:pt x="42" y="58"/>
                      <a:pt x="42" y="58"/>
                    </a:cubicBezTo>
                    <a:cubicBezTo>
                      <a:pt x="58" y="81"/>
                      <a:pt x="58" y="81"/>
                      <a:pt x="58" y="81"/>
                    </a:cubicBezTo>
                    <a:cubicBezTo>
                      <a:pt x="48" y="94"/>
                      <a:pt x="40" y="108"/>
                      <a:pt x="34" y="123"/>
                    </a:cubicBezTo>
                    <a:cubicBezTo>
                      <a:pt x="6" y="121"/>
                      <a:pt x="6" y="121"/>
                      <a:pt x="6" y="121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5" y="157"/>
                      <a:pt x="25" y="157"/>
                      <a:pt x="25" y="157"/>
                    </a:cubicBezTo>
                    <a:cubicBezTo>
                      <a:pt x="23" y="173"/>
                      <a:pt x="23" y="189"/>
                      <a:pt x="25" y="205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7" y="241"/>
                      <a:pt x="7" y="241"/>
                      <a:pt x="7" y="241"/>
                    </a:cubicBezTo>
                    <a:cubicBezTo>
                      <a:pt x="34" y="239"/>
                      <a:pt x="34" y="239"/>
                      <a:pt x="34" y="239"/>
                    </a:cubicBezTo>
                    <a:cubicBezTo>
                      <a:pt x="40" y="254"/>
                      <a:pt x="48" y="268"/>
                      <a:pt x="59" y="281"/>
                    </a:cubicBezTo>
                    <a:cubicBezTo>
                      <a:pt x="43" y="304"/>
                      <a:pt x="43" y="304"/>
                      <a:pt x="43" y="304"/>
                    </a:cubicBezTo>
                    <a:cubicBezTo>
                      <a:pt x="61" y="321"/>
                      <a:pt x="61" y="321"/>
                      <a:pt x="61" y="321"/>
                    </a:cubicBezTo>
                    <a:cubicBezTo>
                      <a:pt x="84" y="305"/>
                      <a:pt x="84" y="305"/>
                      <a:pt x="84" y="305"/>
                    </a:cubicBezTo>
                    <a:cubicBezTo>
                      <a:pt x="96" y="316"/>
                      <a:pt x="111" y="324"/>
                      <a:pt x="125" y="329"/>
                    </a:cubicBezTo>
                    <a:cubicBezTo>
                      <a:pt x="124" y="357"/>
                      <a:pt x="124" y="357"/>
                      <a:pt x="124" y="357"/>
                    </a:cubicBezTo>
                    <a:cubicBezTo>
                      <a:pt x="147" y="363"/>
                      <a:pt x="147" y="363"/>
                      <a:pt x="147" y="363"/>
                    </a:cubicBezTo>
                    <a:cubicBezTo>
                      <a:pt x="159" y="338"/>
                      <a:pt x="159" y="338"/>
                      <a:pt x="159" y="338"/>
                    </a:cubicBezTo>
                    <a:cubicBezTo>
                      <a:pt x="167" y="339"/>
                      <a:pt x="175" y="340"/>
                      <a:pt x="183" y="340"/>
                    </a:cubicBezTo>
                    <a:cubicBezTo>
                      <a:pt x="191" y="340"/>
                      <a:pt x="199" y="339"/>
                      <a:pt x="207" y="338"/>
                    </a:cubicBezTo>
                    <a:cubicBezTo>
                      <a:pt x="220" y="363"/>
                      <a:pt x="220" y="363"/>
                      <a:pt x="220" y="363"/>
                    </a:cubicBezTo>
                    <a:cubicBezTo>
                      <a:pt x="243" y="356"/>
                      <a:pt x="243" y="356"/>
                      <a:pt x="243" y="356"/>
                    </a:cubicBezTo>
                    <a:cubicBezTo>
                      <a:pt x="241" y="329"/>
                      <a:pt x="241" y="329"/>
                      <a:pt x="241" y="329"/>
                    </a:cubicBezTo>
                    <a:cubicBezTo>
                      <a:pt x="256" y="323"/>
                      <a:pt x="270" y="315"/>
                      <a:pt x="283" y="304"/>
                    </a:cubicBezTo>
                    <a:cubicBezTo>
                      <a:pt x="306" y="320"/>
                      <a:pt x="306" y="320"/>
                      <a:pt x="306" y="320"/>
                    </a:cubicBezTo>
                    <a:cubicBezTo>
                      <a:pt x="323" y="302"/>
                      <a:pt x="323" y="302"/>
                      <a:pt x="323" y="302"/>
                    </a:cubicBezTo>
                    <a:cubicBezTo>
                      <a:pt x="307" y="279"/>
                      <a:pt x="307" y="279"/>
                      <a:pt x="307" y="279"/>
                    </a:cubicBezTo>
                    <a:cubicBezTo>
                      <a:pt x="318" y="267"/>
                      <a:pt x="326" y="252"/>
                      <a:pt x="331" y="238"/>
                    </a:cubicBezTo>
                    <a:cubicBezTo>
                      <a:pt x="359" y="239"/>
                      <a:pt x="359" y="239"/>
                      <a:pt x="359" y="239"/>
                    </a:cubicBezTo>
                    <a:cubicBezTo>
                      <a:pt x="365" y="216"/>
                      <a:pt x="365" y="216"/>
                      <a:pt x="365" y="216"/>
                    </a:cubicBezTo>
                    <a:cubicBezTo>
                      <a:pt x="340" y="204"/>
                      <a:pt x="340" y="204"/>
                      <a:pt x="340" y="204"/>
                    </a:cubicBezTo>
                    <a:cubicBezTo>
                      <a:pt x="343" y="188"/>
                      <a:pt x="342" y="172"/>
                      <a:pt x="340" y="156"/>
                    </a:cubicBezTo>
                    <a:cubicBezTo>
                      <a:pt x="365" y="143"/>
                      <a:pt x="365" y="143"/>
                      <a:pt x="365" y="143"/>
                    </a:cubicBezTo>
                    <a:cubicBezTo>
                      <a:pt x="358" y="120"/>
                      <a:pt x="358" y="120"/>
                      <a:pt x="358" y="120"/>
                    </a:cubicBezTo>
                    <a:cubicBezTo>
                      <a:pt x="331" y="122"/>
                      <a:pt x="331" y="122"/>
                      <a:pt x="331" y="122"/>
                    </a:cubicBezTo>
                    <a:cubicBezTo>
                      <a:pt x="325" y="107"/>
                      <a:pt x="317" y="93"/>
                      <a:pt x="306" y="80"/>
                    </a:cubicBezTo>
                    <a:cubicBezTo>
                      <a:pt x="322" y="57"/>
                      <a:pt x="322" y="57"/>
                      <a:pt x="322" y="57"/>
                    </a:cubicBezTo>
                    <a:cubicBezTo>
                      <a:pt x="305" y="40"/>
                      <a:pt x="305" y="40"/>
                      <a:pt x="305" y="40"/>
                    </a:cubicBezTo>
                    <a:cubicBezTo>
                      <a:pt x="282" y="56"/>
                      <a:pt x="282" y="56"/>
                      <a:pt x="282" y="56"/>
                    </a:cubicBezTo>
                    <a:cubicBezTo>
                      <a:pt x="274" y="49"/>
                      <a:pt x="265" y="44"/>
                      <a:pt x="257" y="39"/>
                    </a:cubicBezTo>
                    <a:cubicBezTo>
                      <a:pt x="258" y="63"/>
                      <a:pt x="258" y="63"/>
                      <a:pt x="258" y="63"/>
                    </a:cubicBezTo>
                    <a:cubicBezTo>
                      <a:pt x="251" y="65"/>
                      <a:pt x="251" y="65"/>
                      <a:pt x="251" y="65"/>
                    </a:cubicBezTo>
                    <a:cubicBezTo>
                      <a:pt x="256" y="68"/>
                      <a:pt x="261" y="71"/>
                      <a:pt x="266" y="75"/>
                    </a:cubicBezTo>
                    <a:cubicBezTo>
                      <a:pt x="196" y="146"/>
                      <a:pt x="196" y="146"/>
                      <a:pt x="196" y="146"/>
                    </a:cubicBezTo>
                    <a:cubicBezTo>
                      <a:pt x="192" y="144"/>
                      <a:pt x="187" y="143"/>
                      <a:pt x="183" y="143"/>
                    </a:cubicBezTo>
                    <a:cubicBezTo>
                      <a:pt x="178" y="143"/>
                      <a:pt x="174" y="144"/>
                      <a:pt x="169" y="146"/>
                    </a:cubicBezTo>
                    <a:cubicBezTo>
                      <a:pt x="99" y="76"/>
                      <a:pt x="99" y="76"/>
                      <a:pt x="99" y="76"/>
                    </a:cubicBezTo>
                    <a:cubicBezTo>
                      <a:pt x="118" y="60"/>
                      <a:pt x="141" y="50"/>
                      <a:pt x="165" y="47"/>
                    </a:cubicBezTo>
                    <a:cubicBezTo>
                      <a:pt x="143" y="0"/>
                      <a:pt x="143" y="0"/>
                      <a:pt x="1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167">
                <a:extLst>
                  <a:ext uri="{FF2B5EF4-FFF2-40B4-BE49-F238E27FC236}">
                    <a16:creationId xmlns:a16="http://schemas.microsoft.com/office/drawing/2014/main" id="{B816E015-1B61-4D8A-832A-5208520539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4" y="4044018"/>
                <a:ext cx="748392" cy="742333"/>
              </a:xfrm>
              <a:custGeom>
                <a:avLst/>
                <a:gdLst>
                  <a:gd name="T0" fmla="*/ 149 w 401"/>
                  <a:gd name="T1" fmla="*/ 246 h 398"/>
                  <a:gd name="T2" fmla="*/ 115 w 401"/>
                  <a:gd name="T3" fmla="*/ 320 h 398"/>
                  <a:gd name="T4" fmla="*/ 104 w 401"/>
                  <a:gd name="T5" fmla="*/ 369 h 398"/>
                  <a:gd name="T6" fmla="*/ 112 w 401"/>
                  <a:gd name="T7" fmla="*/ 344 h 398"/>
                  <a:gd name="T8" fmla="*/ 139 w 401"/>
                  <a:gd name="T9" fmla="*/ 268 h 398"/>
                  <a:gd name="T10" fmla="*/ 167 w 401"/>
                  <a:gd name="T11" fmla="*/ 225 h 398"/>
                  <a:gd name="T12" fmla="*/ 165 w 401"/>
                  <a:gd name="T13" fmla="*/ 222 h 398"/>
                  <a:gd name="T14" fmla="*/ 62 w 401"/>
                  <a:gd name="T15" fmla="*/ 194 h 398"/>
                  <a:gd name="T16" fmla="*/ 18 w 401"/>
                  <a:gd name="T17" fmla="*/ 291 h 398"/>
                  <a:gd name="T18" fmla="*/ 0 w 401"/>
                  <a:gd name="T19" fmla="*/ 397 h 398"/>
                  <a:gd name="T20" fmla="*/ 36 w 401"/>
                  <a:gd name="T21" fmla="*/ 396 h 398"/>
                  <a:gd name="T22" fmla="*/ 14 w 401"/>
                  <a:gd name="T23" fmla="*/ 319 h 398"/>
                  <a:gd name="T24" fmla="*/ 51 w 401"/>
                  <a:gd name="T25" fmla="*/ 219 h 398"/>
                  <a:gd name="T26" fmla="*/ 97 w 401"/>
                  <a:gd name="T27" fmla="*/ 151 h 398"/>
                  <a:gd name="T28" fmla="*/ 263 w 401"/>
                  <a:gd name="T29" fmla="*/ 28 h 398"/>
                  <a:gd name="T30" fmla="*/ 233 w 401"/>
                  <a:gd name="T31" fmla="*/ 43 h 398"/>
                  <a:gd name="T32" fmla="*/ 218 w 401"/>
                  <a:gd name="T33" fmla="*/ 48 h 398"/>
                  <a:gd name="T34" fmla="*/ 164 w 401"/>
                  <a:gd name="T35" fmla="*/ 83 h 398"/>
                  <a:gd name="T36" fmla="*/ 195 w 401"/>
                  <a:gd name="T37" fmla="*/ 65 h 398"/>
                  <a:gd name="T38" fmla="*/ 264 w 401"/>
                  <a:gd name="T39" fmla="*/ 31 h 398"/>
                  <a:gd name="T40" fmla="*/ 350 w 401"/>
                  <a:gd name="T41" fmla="*/ 4 h 398"/>
                  <a:gd name="T42" fmla="*/ 321 w 401"/>
                  <a:gd name="T43" fmla="*/ 13 h 398"/>
                  <a:gd name="T44" fmla="*/ 350 w 401"/>
                  <a:gd name="T45" fmla="*/ 4 h 398"/>
                  <a:gd name="T46" fmla="*/ 397 w 401"/>
                  <a:gd name="T47" fmla="*/ 0 h 398"/>
                  <a:gd name="T48" fmla="*/ 355 w 401"/>
                  <a:gd name="T49" fmla="*/ 7 h 398"/>
                  <a:gd name="T50" fmla="*/ 398 w 401"/>
                  <a:gd name="T51" fmla="*/ 101 h 398"/>
                  <a:gd name="T52" fmla="*/ 319 w 401"/>
                  <a:gd name="T53" fmla="*/ 115 h 398"/>
                  <a:gd name="T54" fmla="*/ 246 w 401"/>
                  <a:gd name="T55" fmla="*/ 149 h 398"/>
                  <a:gd name="T56" fmla="*/ 236 w 401"/>
                  <a:gd name="T57" fmla="*/ 159 h 398"/>
                  <a:gd name="T58" fmla="*/ 268 w 401"/>
                  <a:gd name="T59" fmla="*/ 139 h 398"/>
                  <a:gd name="T60" fmla="*/ 343 w 401"/>
                  <a:gd name="T61" fmla="*/ 111 h 398"/>
                  <a:gd name="T62" fmla="*/ 401 w 401"/>
                  <a:gd name="T63" fmla="*/ 104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1" h="398">
                    <a:moveTo>
                      <a:pt x="165" y="222"/>
                    </a:moveTo>
                    <a:cubicBezTo>
                      <a:pt x="159" y="230"/>
                      <a:pt x="154" y="238"/>
                      <a:pt x="149" y="246"/>
                    </a:cubicBezTo>
                    <a:cubicBezTo>
                      <a:pt x="144" y="253"/>
                      <a:pt x="140" y="260"/>
                      <a:pt x="137" y="267"/>
                    </a:cubicBezTo>
                    <a:cubicBezTo>
                      <a:pt x="128" y="284"/>
                      <a:pt x="120" y="302"/>
                      <a:pt x="115" y="320"/>
                    </a:cubicBezTo>
                    <a:cubicBezTo>
                      <a:pt x="112" y="327"/>
                      <a:pt x="110" y="335"/>
                      <a:pt x="109" y="343"/>
                    </a:cubicBezTo>
                    <a:cubicBezTo>
                      <a:pt x="107" y="351"/>
                      <a:pt x="105" y="360"/>
                      <a:pt x="104" y="369"/>
                    </a:cubicBezTo>
                    <a:cubicBezTo>
                      <a:pt x="105" y="368"/>
                      <a:pt x="106" y="367"/>
                      <a:pt x="107" y="366"/>
                    </a:cubicBezTo>
                    <a:cubicBezTo>
                      <a:pt x="109" y="359"/>
                      <a:pt x="110" y="351"/>
                      <a:pt x="112" y="344"/>
                    </a:cubicBezTo>
                    <a:cubicBezTo>
                      <a:pt x="113" y="336"/>
                      <a:pt x="115" y="328"/>
                      <a:pt x="118" y="321"/>
                    </a:cubicBezTo>
                    <a:cubicBezTo>
                      <a:pt x="123" y="303"/>
                      <a:pt x="130" y="285"/>
                      <a:pt x="139" y="268"/>
                    </a:cubicBezTo>
                    <a:cubicBezTo>
                      <a:pt x="143" y="262"/>
                      <a:pt x="147" y="255"/>
                      <a:pt x="151" y="248"/>
                    </a:cubicBezTo>
                    <a:cubicBezTo>
                      <a:pt x="156" y="240"/>
                      <a:pt x="161" y="233"/>
                      <a:pt x="167" y="225"/>
                    </a:cubicBezTo>
                    <a:cubicBezTo>
                      <a:pt x="167" y="225"/>
                      <a:pt x="166" y="224"/>
                      <a:pt x="166" y="223"/>
                    </a:cubicBezTo>
                    <a:cubicBezTo>
                      <a:pt x="165" y="222"/>
                      <a:pt x="165" y="222"/>
                      <a:pt x="165" y="222"/>
                    </a:cubicBezTo>
                    <a:moveTo>
                      <a:pt x="95" y="148"/>
                    </a:moveTo>
                    <a:cubicBezTo>
                      <a:pt x="83" y="163"/>
                      <a:pt x="72" y="178"/>
                      <a:pt x="62" y="194"/>
                    </a:cubicBezTo>
                    <a:cubicBezTo>
                      <a:pt x="58" y="201"/>
                      <a:pt x="53" y="210"/>
                      <a:pt x="48" y="218"/>
                    </a:cubicBezTo>
                    <a:cubicBezTo>
                      <a:pt x="36" y="242"/>
                      <a:pt x="26" y="266"/>
                      <a:pt x="18" y="291"/>
                    </a:cubicBezTo>
                    <a:cubicBezTo>
                      <a:pt x="15" y="301"/>
                      <a:pt x="13" y="310"/>
                      <a:pt x="11" y="319"/>
                    </a:cubicBezTo>
                    <a:cubicBezTo>
                      <a:pt x="5" y="344"/>
                      <a:pt x="1" y="371"/>
                      <a:pt x="0" y="397"/>
                    </a:cubicBezTo>
                    <a:cubicBezTo>
                      <a:pt x="5" y="397"/>
                      <a:pt x="10" y="398"/>
                      <a:pt x="14" y="398"/>
                    </a:cubicBezTo>
                    <a:cubicBezTo>
                      <a:pt x="21" y="398"/>
                      <a:pt x="29" y="397"/>
                      <a:pt x="36" y="396"/>
                    </a:cubicBezTo>
                    <a:cubicBezTo>
                      <a:pt x="4" y="396"/>
                      <a:pt x="4" y="396"/>
                      <a:pt x="4" y="396"/>
                    </a:cubicBezTo>
                    <a:cubicBezTo>
                      <a:pt x="5" y="370"/>
                      <a:pt x="8" y="344"/>
                      <a:pt x="14" y="319"/>
                    </a:cubicBezTo>
                    <a:cubicBezTo>
                      <a:pt x="16" y="310"/>
                      <a:pt x="18" y="301"/>
                      <a:pt x="21" y="292"/>
                    </a:cubicBezTo>
                    <a:cubicBezTo>
                      <a:pt x="29" y="267"/>
                      <a:pt x="39" y="243"/>
                      <a:pt x="51" y="219"/>
                    </a:cubicBezTo>
                    <a:cubicBezTo>
                      <a:pt x="56" y="211"/>
                      <a:pt x="60" y="203"/>
                      <a:pt x="65" y="195"/>
                    </a:cubicBezTo>
                    <a:cubicBezTo>
                      <a:pt x="75" y="180"/>
                      <a:pt x="86" y="165"/>
                      <a:pt x="97" y="151"/>
                    </a:cubicBezTo>
                    <a:cubicBezTo>
                      <a:pt x="95" y="148"/>
                      <a:pt x="95" y="148"/>
                      <a:pt x="95" y="148"/>
                    </a:cubicBezTo>
                    <a:moveTo>
                      <a:pt x="263" y="28"/>
                    </a:moveTo>
                    <a:cubicBezTo>
                      <a:pt x="253" y="31"/>
                      <a:pt x="243" y="36"/>
                      <a:pt x="234" y="40"/>
                    </a:cubicBezTo>
                    <a:cubicBezTo>
                      <a:pt x="233" y="43"/>
                      <a:pt x="233" y="43"/>
                      <a:pt x="233" y="43"/>
                    </a:cubicBezTo>
                    <a:cubicBezTo>
                      <a:pt x="230" y="42"/>
                      <a:pt x="230" y="42"/>
                      <a:pt x="230" y="42"/>
                    </a:cubicBezTo>
                    <a:cubicBezTo>
                      <a:pt x="226" y="44"/>
                      <a:pt x="222" y="46"/>
                      <a:pt x="218" y="48"/>
                    </a:cubicBezTo>
                    <a:cubicBezTo>
                      <a:pt x="210" y="53"/>
                      <a:pt x="202" y="57"/>
                      <a:pt x="194" y="62"/>
                    </a:cubicBezTo>
                    <a:cubicBezTo>
                      <a:pt x="183" y="69"/>
                      <a:pt x="173" y="76"/>
                      <a:pt x="164" y="83"/>
                    </a:cubicBezTo>
                    <a:cubicBezTo>
                      <a:pt x="166" y="85"/>
                      <a:pt x="166" y="85"/>
                      <a:pt x="166" y="85"/>
                    </a:cubicBezTo>
                    <a:cubicBezTo>
                      <a:pt x="175" y="78"/>
                      <a:pt x="185" y="71"/>
                      <a:pt x="195" y="65"/>
                    </a:cubicBezTo>
                    <a:cubicBezTo>
                      <a:pt x="203" y="60"/>
                      <a:pt x="211" y="55"/>
                      <a:pt x="220" y="51"/>
                    </a:cubicBezTo>
                    <a:cubicBezTo>
                      <a:pt x="234" y="43"/>
                      <a:pt x="249" y="36"/>
                      <a:pt x="264" y="31"/>
                    </a:cubicBezTo>
                    <a:cubicBezTo>
                      <a:pt x="263" y="28"/>
                      <a:pt x="263" y="28"/>
                      <a:pt x="263" y="28"/>
                    </a:cubicBezTo>
                    <a:moveTo>
                      <a:pt x="350" y="4"/>
                    </a:moveTo>
                    <a:cubicBezTo>
                      <a:pt x="340" y="6"/>
                      <a:pt x="330" y="8"/>
                      <a:pt x="320" y="10"/>
                    </a:cubicBezTo>
                    <a:cubicBezTo>
                      <a:pt x="321" y="13"/>
                      <a:pt x="321" y="13"/>
                      <a:pt x="321" y="13"/>
                    </a:cubicBezTo>
                    <a:cubicBezTo>
                      <a:pt x="332" y="11"/>
                      <a:pt x="343" y="9"/>
                      <a:pt x="354" y="7"/>
                    </a:cubicBezTo>
                    <a:cubicBezTo>
                      <a:pt x="350" y="4"/>
                      <a:pt x="350" y="4"/>
                      <a:pt x="350" y="4"/>
                    </a:cubicBezTo>
                    <a:moveTo>
                      <a:pt x="399" y="0"/>
                    </a:moveTo>
                    <a:cubicBezTo>
                      <a:pt x="397" y="0"/>
                      <a:pt x="397" y="0"/>
                      <a:pt x="397" y="0"/>
                    </a:cubicBezTo>
                    <a:cubicBezTo>
                      <a:pt x="384" y="1"/>
                      <a:pt x="371" y="2"/>
                      <a:pt x="358" y="3"/>
                    </a:cubicBezTo>
                    <a:cubicBezTo>
                      <a:pt x="355" y="7"/>
                      <a:pt x="355" y="7"/>
                      <a:pt x="355" y="7"/>
                    </a:cubicBezTo>
                    <a:cubicBezTo>
                      <a:pt x="368" y="5"/>
                      <a:pt x="382" y="4"/>
                      <a:pt x="396" y="3"/>
                    </a:cubicBezTo>
                    <a:cubicBezTo>
                      <a:pt x="398" y="101"/>
                      <a:pt x="398" y="101"/>
                      <a:pt x="398" y="101"/>
                    </a:cubicBezTo>
                    <a:cubicBezTo>
                      <a:pt x="379" y="102"/>
                      <a:pt x="361" y="104"/>
                      <a:pt x="343" y="108"/>
                    </a:cubicBezTo>
                    <a:cubicBezTo>
                      <a:pt x="335" y="110"/>
                      <a:pt x="327" y="112"/>
                      <a:pt x="319" y="115"/>
                    </a:cubicBezTo>
                    <a:cubicBezTo>
                      <a:pt x="301" y="120"/>
                      <a:pt x="284" y="128"/>
                      <a:pt x="267" y="137"/>
                    </a:cubicBezTo>
                    <a:cubicBezTo>
                      <a:pt x="259" y="140"/>
                      <a:pt x="252" y="144"/>
                      <a:pt x="246" y="149"/>
                    </a:cubicBezTo>
                    <a:cubicBezTo>
                      <a:pt x="242" y="151"/>
                      <a:pt x="238" y="154"/>
                      <a:pt x="234" y="156"/>
                    </a:cubicBezTo>
                    <a:cubicBezTo>
                      <a:pt x="236" y="159"/>
                      <a:pt x="236" y="159"/>
                      <a:pt x="236" y="159"/>
                    </a:cubicBezTo>
                    <a:cubicBezTo>
                      <a:pt x="240" y="156"/>
                      <a:pt x="244" y="154"/>
                      <a:pt x="247" y="151"/>
                    </a:cubicBezTo>
                    <a:cubicBezTo>
                      <a:pt x="254" y="147"/>
                      <a:pt x="261" y="143"/>
                      <a:pt x="268" y="139"/>
                    </a:cubicBezTo>
                    <a:cubicBezTo>
                      <a:pt x="285" y="130"/>
                      <a:pt x="302" y="123"/>
                      <a:pt x="320" y="118"/>
                    </a:cubicBezTo>
                    <a:cubicBezTo>
                      <a:pt x="328" y="115"/>
                      <a:pt x="336" y="113"/>
                      <a:pt x="343" y="111"/>
                    </a:cubicBezTo>
                    <a:cubicBezTo>
                      <a:pt x="362" y="107"/>
                      <a:pt x="381" y="105"/>
                      <a:pt x="399" y="104"/>
                    </a:cubicBezTo>
                    <a:cubicBezTo>
                      <a:pt x="401" y="104"/>
                      <a:pt x="401" y="104"/>
                      <a:pt x="401" y="104"/>
                    </a:cubicBezTo>
                    <a:cubicBezTo>
                      <a:pt x="399" y="0"/>
                      <a:pt x="399" y="0"/>
                      <a:pt x="39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168">
                <a:extLst>
                  <a:ext uri="{FF2B5EF4-FFF2-40B4-BE49-F238E27FC236}">
                    <a16:creationId xmlns:a16="http://schemas.microsoft.com/office/drawing/2014/main" id="{85F12417-B051-452B-8E63-EA4BC1C973F2}"/>
                  </a:ext>
                </a:extLst>
              </p:cNvPr>
              <p:cNvSpPr/>
              <p:nvPr/>
            </p:nvSpPr>
            <p:spPr bwMode="auto">
              <a:xfrm>
                <a:off x="2204782" y="4829779"/>
                <a:ext cx="312082" cy="473679"/>
              </a:xfrm>
              <a:custGeom>
                <a:avLst/>
                <a:gdLst>
                  <a:gd name="T0" fmla="*/ 63 w 167"/>
                  <a:gd name="T1" fmla="*/ 0 h 254"/>
                  <a:gd name="T2" fmla="*/ 63 w 167"/>
                  <a:gd name="T3" fmla="*/ 2 h 254"/>
                  <a:gd name="T4" fmla="*/ 56 w 167"/>
                  <a:gd name="T5" fmla="*/ 59 h 254"/>
                  <a:gd name="T6" fmla="*/ 50 w 167"/>
                  <a:gd name="T7" fmla="*/ 82 h 254"/>
                  <a:gd name="T8" fmla="*/ 28 w 167"/>
                  <a:gd name="T9" fmla="*/ 134 h 254"/>
                  <a:gd name="T10" fmla="*/ 16 w 167"/>
                  <a:gd name="T11" fmla="*/ 155 h 254"/>
                  <a:gd name="T12" fmla="*/ 0 w 167"/>
                  <a:gd name="T13" fmla="*/ 178 h 254"/>
                  <a:gd name="T14" fmla="*/ 2 w 167"/>
                  <a:gd name="T15" fmla="*/ 180 h 254"/>
                  <a:gd name="T16" fmla="*/ 18 w 167"/>
                  <a:gd name="T17" fmla="*/ 156 h 254"/>
                  <a:gd name="T18" fmla="*/ 31 w 167"/>
                  <a:gd name="T19" fmla="*/ 135 h 254"/>
                  <a:gd name="T20" fmla="*/ 53 w 167"/>
                  <a:gd name="T21" fmla="*/ 83 h 254"/>
                  <a:gd name="T22" fmla="*/ 59 w 167"/>
                  <a:gd name="T23" fmla="*/ 59 h 254"/>
                  <a:gd name="T24" fmla="*/ 66 w 167"/>
                  <a:gd name="T25" fmla="*/ 4 h 254"/>
                  <a:gd name="T26" fmla="*/ 164 w 167"/>
                  <a:gd name="T27" fmla="*/ 6 h 254"/>
                  <a:gd name="T28" fmla="*/ 154 w 167"/>
                  <a:gd name="T29" fmla="*/ 83 h 254"/>
                  <a:gd name="T30" fmla="*/ 146 w 167"/>
                  <a:gd name="T31" fmla="*/ 110 h 254"/>
                  <a:gd name="T32" fmla="*/ 116 w 167"/>
                  <a:gd name="T33" fmla="*/ 183 h 254"/>
                  <a:gd name="T34" fmla="*/ 102 w 167"/>
                  <a:gd name="T35" fmla="*/ 207 h 254"/>
                  <a:gd name="T36" fmla="*/ 70 w 167"/>
                  <a:gd name="T37" fmla="*/ 251 h 254"/>
                  <a:gd name="T38" fmla="*/ 72 w 167"/>
                  <a:gd name="T39" fmla="*/ 254 h 254"/>
                  <a:gd name="T40" fmla="*/ 105 w 167"/>
                  <a:gd name="T41" fmla="*/ 208 h 254"/>
                  <a:gd name="T42" fmla="*/ 119 w 167"/>
                  <a:gd name="T43" fmla="*/ 184 h 254"/>
                  <a:gd name="T44" fmla="*/ 149 w 167"/>
                  <a:gd name="T45" fmla="*/ 111 h 254"/>
                  <a:gd name="T46" fmla="*/ 157 w 167"/>
                  <a:gd name="T47" fmla="*/ 83 h 254"/>
                  <a:gd name="T48" fmla="*/ 167 w 167"/>
                  <a:gd name="T49" fmla="*/ 4 h 254"/>
                  <a:gd name="T50" fmla="*/ 167 w 167"/>
                  <a:gd name="T51" fmla="*/ 3 h 254"/>
                  <a:gd name="T52" fmla="*/ 63 w 167"/>
                  <a:gd name="T53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7" h="254">
                    <a:moveTo>
                      <a:pt x="63" y="0"/>
                    </a:moveTo>
                    <a:cubicBezTo>
                      <a:pt x="63" y="2"/>
                      <a:pt x="63" y="2"/>
                      <a:pt x="63" y="2"/>
                    </a:cubicBezTo>
                    <a:cubicBezTo>
                      <a:pt x="62" y="21"/>
                      <a:pt x="60" y="40"/>
                      <a:pt x="56" y="59"/>
                    </a:cubicBezTo>
                    <a:cubicBezTo>
                      <a:pt x="54" y="67"/>
                      <a:pt x="52" y="74"/>
                      <a:pt x="50" y="82"/>
                    </a:cubicBezTo>
                    <a:cubicBezTo>
                      <a:pt x="44" y="100"/>
                      <a:pt x="37" y="117"/>
                      <a:pt x="28" y="134"/>
                    </a:cubicBezTo>
                    <a:cubicBezTo>
                      <a:pt x="24" y="141"/>
                      <a:pt x="20" y="148"/>
                      <a:pt x="16" y="155"/>
                    </a:cubicBezTo>
                    <a:cubicBezTo>
                      <a:pt x="11" y="163"/>
                      <a:pt x="5" y="170"/>
                      <a:pt x="0" y="178"/>
                    </a:cubicBezTo>
                    <a:cubicBezTo>
                      <a:pt x="2" y="180"/>
                      <a:pt x="2" y="180"/>
                      <a:pt x="2" y="180"/>
                    </a:cubicBezTo>
                    <a:cubicBezTo>
                      <a:pt x="8" y="173"/>
                      <a:pt x="13" y="165"/>
                      <a:pt x="18" y="156"/>
                    </a:cubicBezTo>
                    <a:cubicBezTo>
                      <a:pt x="23" y="150"/>
                      <a:pt x="27" y="143"/>
                      <a:pt x="31" y="135"/>
                    </a:cubicBezTo>
                    <a:cubicBezTo>
                      <a:pt x="40" y="119"/>
                      <a:pt x="47" y="101"/>
                      <a:pt x="53" y="83"/>
                    </a:cubicBezTo>
                    <a:cubicBezTo>
                      <a:pt x="55" y="75"/>
                      <a:pt x="57" y="67"/>
                      <a:pt x="59" y="59"/>
                    </a:cubicBezTo>
                    <a:cubicBezTo>
                      <a:pt x="63" y="41"/>
                      <a:pt x="65" y="23"/>
                      <a:pt x="66" y="4"/>
                    </a:cubicBezTo>
                    <a:cubicBezTo>
                      <a:pt x="164" y="6"/>
                      <a:pt x="164" y="6"/>
                      <a:pt x="164" y="6"/>
                    </a:cubicBezTo>
                    <a:cubicBezTo>
                      <a:pt x="163" y="32"/>
                      <a:pt x="159" y="58"/>
                      <a:pt x="154" y="83"/>
                    </a:cubicBezTo>
                    <a:cubicBezTo>
                      <a:pt x="152" y="92"/>
                      <a:pt x="149" y="101"/>
                      <a:pt x="146" y="110"/>
                    </a:cubicBezTo>
                    <a:cubicBezTo>
                      <a:pt x="139" y="135"/>
                      <a:pt x="129" y="159"/>
                      <a:pt x="116" y="183"/>
                    </a:cubicBezTo>
                    <a:cubicBezTo>
                      <a:pt x="112" y="191"/>
                      <a:pt x="107" y="199"/>
                      <a:pt x="102" y="207"/>
                    </a:cubicBezTo>
                    <a:cubicBezTo>
                      <a:pt x="92" y="222"/>
                      <a:pt x="82" y="237"/>
                      <a:pt x="70" y="251"/>
                    </a:cubicBezTo>
                    <a:cubicBezTo>
                      <a:pt x="72" y="254"/>
                      <a:pt x="72" y="254"/>
                      <a:pt x="72" y="254"/>
                    </a:cubicBezTo>
                    <a:cubicBezTo>
                      <a:pt x="84" y="239"/>
                      <a:pt x="95" y="224"/>
                      <a:pt x="105" y="208"/>
                    </a:cubicBezTo>
                    <a:cubicBezTo>
                      <a:pt x="110" y="200"/>
                      <a:pt x="115" y="192"/>
                      <a:pt x="119" y="184"/>
                    </a:cubicBezTo>
                    <a:cubicBezTo>
                      <a:pt x="131" y="161"/>
                      <a:pt x="142" y="136"/>
                      <a:pt x="149" y="111"/>
                    </a:cubicBezTo>
                    <a:cubicBezTo>
                      <a:pt x="152" y="102"/>
                      <a:pt x="155" y="92"/>
                      <a:pt x="157" y="83"/>
                    </a:cubicBezTo>
                    <a:cubicBezTo>
                      <a:pt x="163" y="58"/>
                      <a:pt x="166" y="31"/>
                      <a:pt x="167" y="4"/>
                    </a:cubicBezTo>
                    <a:cubicBezTo>
                      <a:pt x="167" y="3"/>
                      <a:pt x="167" y="3"/>
                      <a:pt x="167" y="3"/>
                    </a:cubicBezTo>
                    <a:cubicBezTo>
                      <a:pt x="63" y="0"/>
                      <a:pt x="63" y="0"/>
                      <a:pt x="6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169">
                <a:extLst>
                  <a:ext uri="{FF2B5EF4-FFF2-40B4-BE49-F238E27FC236}">
                    <a16:creationId xmlns:a16="http://schemas.microsoft.com/office/drawing/2014/main" id="{CE1B3A1E-4F85-435C-AE49-44F0C628A6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7951" y="4076337"/>
                <a:ext cx="195935" cy="229264"/>
              </a:xfrm>
              <a:custGeom>
                <a:avLst/>
                <a:gdLst>
                  <a:gd name="T0" fmla="*/ 53 w 105"/>
                  <a:gd name="T1" fmla="*/ 119 h 123"/>
                  <a:gd name="T2" fmla="*/ 4 w 105"/>
                  <a:gd name="T3" fmla="*/ 98 h 123"/>
                  <a:gd name="T4" fmla="*/ 31 w 105"/>
                  <a:gd name="T5" fmla="*/ 4 h 123"/>
                  <a:gd name="T6" fmla="*/ 101 w 105"/>
                  <a:gd name="T7" fmla="*/ 33 h 123"/>
                  <a:gd name="T8" fmla="*/ 53 w 105"/>
                  <a:gd name="T9" fmla="*/ 119 h 123"/>
                  <a:gd name="T10" fmla="*/ 28 w 105"/>
                  <a:gd name="T11" fmla="*/ 0 h 123"/>
                  <a:gd name="T12" fmla="*/ 0 w 105"/>
                  <a:gd name="T13" fmla="*/ 100 h 123"/>
                  <a:gd name="T14" fmla="*/ 1 w 105"/>
                  <a:gd name="T15" fmla="*/ 101 h 123"/>
                  <a:gd name="T16" fmla="*/ 53 w 105"/>
                  <a:gd name="T17" fmla="*/ 122 h 123"/>
                  <a:gd name="T18" fmla="*/ 55 w 105"/>
                  <a:gd name="T19" fmla="*/ 123 h 123"/>
                  <a:gd name="T20" fmla="*/ 105 w 105"/>
                  <a:gd name="T21" fmla="*/ 32 h 123"/>
                  <a:gd name="T22" fmla="*/ 103 w 105"/>
                  <a:gd name="T23" fmla="*/ 31 h 123"/>
                  <a:gd name="T24" fmla="*/ 30 w 105"/>
                  <a:gd name="T25" fmla="*/ 1 h 123"/>
                  <a:gd name="T26" fmla="*/ 28 w 105"/>
                  <a:gd name="T2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" h="123">
                    <a:moveTo>
                      <a:pt x="53" y="119"/>
                    </a:moveTo>
                    <a:cubicBezTo>
                      <a:pt x="37" y="110"/>
                      <a:pt x="21" y="103"/>
                      <a:pt x="4" y="98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55" y="12"/>
                      <a:pt x="78" y="21"/>
                      <a:pt x="101" y="33"/>
                    </a:cubicBezTo>
                    <a:cubicBezTo>
                      <a:pt x="53" y="119"/>
                      <a:pt x="53" y="119"/>
                      <a:pt x="53" y="119"/>
                    </a:cubicBezTo>
                    <a:moveTo>
                      <a:pt x="28" y="0"/>
                    </a:moveTo>
                    <a:cubicBezTo>
                      <a:pt x="0" y="100"/>
                      <a:pt x="0" y="100"/>
                      <a:pt x="0" y="100"/>
                    </a:cubicBezTo>
                    <a:cubicBezTo>
                      <a:pt x="1" y="101"/>
                      <a:pt x="1" y="101"/>
                      <a:pt x="1" y="101"/>
                    </a:cubicBezTo>
                    <a:cubicBezTo>
                      <a:pt x="19" y="106"/>
                      <a:pt x="37" y="113"/>
                      <a:pt x="53" y="122"/>
                    </a:cubicBezTo>
                    <a:cubicBezTo>
                      <a:pt x="55" y="123"/>
                      <a:pt x="55" y="123"/>
                      <a:pt x="55" y="123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3" y="31"/>
                      <a:pt x="103" y="31"/>
                      <a:pt x="103" y="31"/>
                    </a:cubicBezTo>
                    <a:cubicBezTo>
                      <a:pt x="80" y="19"/>
                      <a:pt x="55" y="8"/>
                      <a:pt x="30" y="1"/>
                    </a:cubicBezTo>
                    <a:cubicBezTo>
                      <a:pt x="28" y="0"/>
                      <a:pt x="28" y="0"/>
                      <a:pt x="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170">
                <a:extLst>
                  <a:ext uri="{FF2B5EF4-FFF2-40B4-BE49-F238E27FC236}">
                    <a16:creationId xmlns:a16="http://schemas.microsoft.com/office/drawing/2014/main" id="{752FF772-7E34-452D-B1DF-90C321413F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8475" y="4044018"/>
                <a:ext cx="156546" cy="209065"/>
              </a:xfrm>
              <a:custGeom>
                <a:avLst/>
                <a:gdLst>
                  <a:gd name="T0" fmla="*/ 57 w 84"/>
                  <a:gd name="T1" fmla="*/ 108 h 112"/>
                  <a:gd name="T2" fmla="*/ 3 w 84"/>
                  <a:gd name="T3" fmla="*/ 101 h 112"/>
                  <a:gd name="T4" fmla="*/ 5 w 84"/>
                  <a:gd name="T5" fmla="*/ 3 h 112"/>
                  <a:gd name="T6" fmla="*/ 81 w 84"/>
                  <a:gd name="T7" fmla="*/ 13 h 112"/>
                  <a:gd name="T8" fmla="*/ 57 w 84"/>
                  <a:gd name="T9" fmla="*/ 108 h 112"/>
                  <a:gd name="T10" fmla="*/ 2 w 84"/>
                  <a:gd name="T11" fmla="*/ 0 h 112"/>
                  <a:gd name="T12" fmla="*/ 0 w 84"/>
                  <a:gd name="T13" fmla="*/ 104 h 112"/>
                  <a:gd name="T14" fmla="*/ 1 w 84"/>
                  <a:gd name="T15" fmla="*/ 104 h 112"/>
                  <a:gd name="T16" fmla="*/ 58 w 84"/>
                  <a:gd name="T17" fmla="*/ 111 h 112"/>
                  <a:gd name="T18" fmla="*/ 60 w 84"/>
                  <a:gd name="T19" fmla="*/ 112 h 112"/>
                  <a:gd name="T20" fmla="*/ 84 w 84"/>
                  <a:gd name="T21" fmla="*/ 11 h 112"/>
                  <a:gd name="T22" fmla="*/ 83 w 84"/>
                  <a:gd name="T23" fmla="*/ 10 h 112"/>
                  <a:gd name="T24" fmla="*/ 4 w 84"/>
                  <a:gd name="T25" fmla="*/ 0 h 112"/>
                  <a:gd name="T26" fmla="*/ 2 w 84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112">
                    <a:moveTo>
                      <a:pt x="57" y="108"/>
                    </a:moveTo>
                    <a:cubicBezTo>
                      <a:pt x="40" y="104"/>
                      <a:pt x="21" y="102"/>
                      <a:pt x="3" y="10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1" y="4"/>
                      <a:pt x="56" y="8"/>
                      <a:pt x="81" y="13"/>
                    </a:cubicBezTo>
                    <a:cubicBezTo>
                      <a:pt x="57" y="108"/>
                      <a:pt x="57" y="108"/>
                      <a:pt x="57" y="108"/>
                    </a:cubicBezTo>
                    <a:moveTo>
                      <a:pt x="2" y="0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21" y="105"/>
                      <a:pt x="40" y="107"/>
                      <a:pt x="58" y="111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57" y="4"/>
                      <a:pt x="30" y="1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171">
                <a:extLst>
                  <a:ext uri="{FF2B5EF4-FFF2-40B4-BE49-F238E27FC236}">
                    <a16:creationId xmlns:a16="http://schemas.microsoft.com/office/drawing/2014/main" id="{629757DB-B459-4743-BF00-EB8F9BA1273C}"/>
                  </a:ext>
                </a:extLst>
              </p:cNvPr>
              <p:cNvSpPr/>
              <p:nvPr/>
            </p:nvSpPr>
            <p:spPr bwMode="auto">
              <a:xfrm>
                <a:off x="2054298" y="4158144"/>
                <a:ext cx="189875" cy="200985"/>
              </a:xfrm>
              <a:custGeom>
                <a:avLst/>
                <a:gdLst>
                  <a:gd name="T0" fmla="*/ 53 w 102"/>
                  <a:gd name="T1" fmla="*/ 0 h 108"/>
                  <a:gd name="T2" fmla="*/ 0 w 102"/>
                  <a:gd name="T3" fmla="*/ 89 h 108"/>
                  <a:gd name="T4" fmla="*/ 1 w 102"/>
                  <a:gd name="T5" fmla="*/ 90 h 108"/>
                  <a:gd name="T6" fmla="*/ 26 w 102"/>
                  <a:gd name="T7" fmla="*/ 108 h 108"/>
                  <a:gd name="T8" fmla="*/ 28 w 102"/>
                  <a:gd name="T9" fmla="*/ 106 h 108"/>
                  <a:gd name="T10" fmla="*/ 4 w 102"/>
                  <a:gd name="T11" fmla="*/ 88 h 108"/>
                  <a:gd name="T12" fmla="*/ 54 w 102"/>
                  <a:gd name="T13" fmla="*/ 5 h 108"/>
                  <a:gd name="T14" fmla="*/ 99 w 102"/>
                  <a:gd name="T15" fmla="*/ 38 h 108"/>
                  <a:gd name="T16" fmla="*/ 102 w 102"/>
                  <a:gd name="T17" fmla="*/ 35 h 108"/>
                  <a:gd name="T18" fmla="*/ 55 w 102"/>
                  <a:gd name="T19" fmla="*/ 1 h 108"/>
                  <a:gd name="T20" fmla="*/ 53 w 102"/>
                  <a:gd name="T21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2" h="108">
                    <a:moveTo>
                      <a:pt x="53" y="0"/>
                    </a:moveTo>
                    <a:cubicBezTo>
                      <a:pt x="0" y="89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0" y="96"/>
                      <a:pt x="18" y="102"/>
                      <a:pt x="26" y="108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0" y="99"/>
                      <a:pt x="12" y="94"/>
                      <a:pt x="4" y="88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70" y="15"/>
                      <a:pt x="85" y="26"/>
                      <a:pt x="99" y="38"/>
                    </a:cubicBezTo>
                    <a:cubicBezTo>
                      <a:pt x="102" y="35"/>
                      <a:pt x="102" y="35"/>
                      <a:pt x="102" y="35"/>
                    </a:cubicBezTo>
                    <a:cubicBezTo>
                      <a:pt x="87" y="23"/>
                      <a:pt x="71" y="11"/>
                      <a:pt x="55" y="1"/>
                    </a:cubicBezTo>
                    <a:cubicBezTo>
                      <a:pt x="53" y="0"/>
                      <a:pt x="53" y="0"/>
                      <a:pt x="5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172">
                <a:extLst>
                  <a:ext uri="{FF2B5EF4-FFF2-40B4-BE49-F238E27FC236}">
                    <a16:creationId xmlns:a16="http://schemas.microsoft.com/office/drawing/2014/main" id="{BC763A13-E9CC-439D-AB86-3AB4097B06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55283" y="4449018"/>
                <a:ext cx="229264" cy="195935"/>
              </a:xfrm>
              <a:custGeom>
                <a:avLst/>
                <a:gdLst>
                  <a:gd name="T0" fmla="*/ 25 w 123"/>
                  <a:gd name="T1" fmla="*/ 101 h 105"/>
                  <a:gd name="T2" fmla="*/ 5 w 123"/>
                  <a:gd name="T3" fmla="*/ 51 h 105"/>
                  <a:gd name="T4" fmla="*/ 90 w 123"/>
                  <a:gd name="T5" fmla="*/ 4 h 105"/>
                  <a:gd name="T6" fmla="*/ 119 w 123"/>
                  <a:gd name="T7" fmla="*/ 74 h 105"/>
                  <a:gd name="T8" fmla="*/ 25 w 123"/>
                  <a:gd name="T9" fmla="*/ 101 h 105"/>
                  <a:gd name="T10" fmla="*/ 91 w 123"/>
                  <a:gd name="T11" fmla="*/ 0 h 105"/>
                  <a:gd name="T12" fmla="*/ 0 w 123"/>
                  <a:gd name="T13" fmla="*/ 50 h 105"/>
                  <a:gd name="T14" fmla="*/ 1 w 123"/>
                  <a:gd name="T15" fmla="*/ 51 h 105"/>
                  <a:gd name="T16" fmla="*/ 23 w 123"/>
                  <a:gd name="T17" fmla="*/ 104 h 105"/>
                  <a:gd name="T18" fmla="*/ 23 w 123"/>
                  <a:gd name="T19" fmla="*/ 105 h 105"/>
                  <a:gd name="T20" fmla="*/ 123 w 123"/>
                  <a:gd name="T21" fmla="*/ 76 h 105"/>
                  <a:gd name="T22" fmla="*/ 123 w 123"/>
                  <a:gd name="T23" fmla="*/ 74 h 105"/>
                  <a:gd name="T24" fmla="*/ 92 w 123"/>
                  <a:gd name="T25" fmla="*/ 1 h 105"/>
                  <a:gd name="T26" fmla="*/ 91 w 123"/>
                  <a:gd name="T27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3" h="105">
                    <a:moveTo>
                      <a:pt x="25" y="101"/>
                    </a:moveTo>
                    <a:cubicBezTo>
                      <a:pt x="20" y="84"/>
                      <a:pt x="13" y="67"/>
                      <a:pt x="5" y="51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102" y="26"/>
                      <a:pt x="112" y="50"/>
                      <a:pt x="119" y="74"/>
                    </a:cubicBezTo>
                    <a:cubicBezTo>
                      <a:pt x="25" y="101"/>
                      <a:pt x="25" y="101"/>
                      <a:pt x="25" y="101"/>
                    </a:cubicBezTo>
                    <a:moveTo>
                      <a:pt x="91" y="0"/>
                    </a:move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10" y="68"/>
                      <a:pt x="17" y="86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123" y="76"/>
                      <a:pt x="123" y="76"/>
                      <a:pt x="123" y="76"/>
                    </a:cubicBezTo>
                    <a:cubicBezTo>
                      <a:pt x="123" y="74"/>
                      <a:pt x="123" y="74"/>
                      <a:pt x="123" y="74"/>
                    </a:cubicBezTo>
                    <a:cubicBezTo>
                      <a:pt x="115" y="49"/>
                      <a:pt x="105" y="24"/>
                      <a:pt x="92" y="1"/>
                    </a:cubicBezTo>
                    <a:cubicBezTo>
                      <a:pt x="91" y="0"/>
                      <a:pt x="91" y="0"/>
                      <a:pt x="9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173">
                <a:extLst>
                  <a:ext uri="{FF2B5EF4-FFF2-40B4-BE49-F238E27FC236}">
                    <a16:creationId xmlns:a16="http://schemas.microsoft.com/office/drawing/2014/main" id="{944F5B44-173F-460D-A9DF-A68A8B928CBC}"/>
                  </a:ext>
                </a:extLst>
              </p:cNvPr>
              <p:cNvSpPr/>
              <p:nvPr/>
            </p:nvSpPr>
            <p:spPr bwMode="auto">
              <a:xfrm>
                <a:off x="2223973" y="4354081"/>
                <a:ext cx="178766" cy="154527"/>
              </a:xfrm>
              <a:custGeom>
                <a:avLst/>
                <a:gdLst>
                  <a:gd name="T0" fmla="*/ 76 w 96"/>
                  <a:gd name="T1" fmla="*/ 0 h 83"/>
                  <a:gd name="T2" fmla="*/ 74 w 96"/>
                  <a:gd name="T3" fmla="*/ 2 h 83"/>
                  <a:gd name="T4" fmla="*/ 92 w 96"/>
                  <a:gd name="T5" fmla="*/ 28 h 83"/>
                  <a:gd name="T6" fmla="*/ 8 w 96"/>
                  <a:gd name="T7" fmla="*/ 79 h 83"/>
                  <a:gd name="T8" fmla="*/ 2 w 96"/>
                  <a:gd name="T9" fmla="*/ 70 h 83"/>
                  <a:gd name="T10" fmla="*/ 0 w 96"/>
                  <a:gd name="T11" fmla="*/ 72 h 83"/>
                  <a:gd name="T12" fmla="*/ 6 w 96"/>
                  <a:gd name="T13" fmla="*/ 82 h 83"/>
                  <a:gd name="T14" fmla="*/ 7 w 96"/>
                  <a:gd name="T15" fmla="*/ 83 h 83"/>
                  <a:gd name="T16" fmla="*/ 96 w 96"/>
                  <a:gd name="T17" fmla="*/ 29 h 83"/>
                  <a:gd name="T18" fmla="*/ 95 w 96"/>
                  <a:gd name="T19" fmla="*/ 28 h 83"/>
                  <a:gd name="T20" fmla="*/ 76 w 96"/>
                  <a:gd name="T21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6" h="83">
                    <a:moveTo>
                      <a:pt x="76" y="0"/>
                    </a:moveTo>
                    <a:cubicBezTo>
                      <a:pt x="74" y="2"/>
                      <a:pt x="74" y="2"/>
                      <a:pt x="74" y="2"/>
                    </a:cubicBezTo>
                    <a:cubicBezTo>
                      <a:pt x="80" y="10"/>
                      <a:pt x="86" y="19"/>
                      <a:pt x="92" y="28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6" y="76"/>
                      <a:pt x="4" y="73"/>
                      <a:pt x="2" y="70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2" y="75"/>
                      <a:pt x="4" y="78"/>
                      <a:pt x="6" y="82"/>
                    </a:cubicBezTo>
                    <a:cubicBezTo>
                      <a:pt x="7" y="83"/>
                      <a:pt x="7" y="83"/>
                      <a:pt x="7" y="83"/>
                    </a:cubicBezTo>
                    <a:cubicBezTo>
                      <a:pt x="96" y="29"/>
                      <a:pt x="96" y="29"/>
                      <a:pt x="96" y="29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89" y="18"/>
                      <a:pt x="83" y="9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174">
                <a:extLst>
                  <a:ext uri="{FF2B5EF4-FFF2-40B4-BE49-F238E27FC236}">
                    <a16:creationId xmlns:a16="http://schemas.microsoft.com/office/drawing/2014/main" id="{03F785F7-CD77-4949-AA76-4AAAF4B941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7852" y="5115604"/>
                <a:ext cx="348442" cy="350462"/>
              </a:xfrm>
              <a:custGeom>
                <a:avLst/>
                <a:gdLst>
                  <a:gd name="T0" fmla="*/ 164 w 187"/>
                  <a:gd name="T1" fmla="*/ 83 h 188"/>
                  <a:gd name="T2" fmla="*/ 162 w 187"/>
                  <a:gd name="T3" fmla="*/ 85 h 188"/>
                  <a:gd name="T4" fmla="*/ 183 w 187"/>
                  <a:gd name="T5" fmla="*/ 100 h 188"/>
                  <a:gd name="T6" fmla="*/ 132 w 187"/>
                  <a:gd name="T7" fmla="*/ 183 h 188"/>
                  <a:gd name="T8" fmla="*/ 91 w 187"/>
                  <a:gd name="T9" fmla="*/ 153 h 188"/>
                  <a:gd name="T10" fmla="*/ 88 w 187"/>
                  <a:gd name="T11" fmla="*/ 155 h 188"/>
                  <a:gd name="T12" fmla="*/ 132 w 187"/>
                  <a:gd name="T13" fmla="*/ 187 h 188"/>
                  <a:gd name="T14" fmla="*/ 133 w 187"/>
                  <a:gd name="T15" fmla="*/ 188 h 188"/>
                  <a:gd name="T16" fmla="*/ 187 w 187"/>
                  <a:gd name="T17" fmla="*/ 99 h 188"/>
                  <a:gd name="T18" fmla="*/ 186 w 187"/>
                  <a:gd name="T19" fmla="*/ 98 h 188"/>
                  <a:gd name="T20" fmla="*/ 164 w 187"/>
                  <a:gd name="T21" fmla="*/ 83 h 188"/>
                  <a:gd name="T22" fmla="*/ 89 w 187"/>
                  <a:gd name="T23" fmla="*/ 0 h 188"/>
                  <a:gd name="T24" fmla="*/ 0 w 187"/>
                  <a:gd name="T25" fmla="*/ 54 h 188"/>
                  <a:gd name="T26" fmla="*/ 1 w 187"/>
                  <a:gd name="T27" fmla="*/ 55 h 188"/>
                  <a:gd name="T28" fmla="*/ 22 w 187"/>
                  <a:gd name="T29" fmla="*/ 87 h 188"/>
                  <a:gd name="T30" fmla="*/ 25 w 187"/>
                  <a:gd name="T31" fmla="*/ 85 h 188"/>
                  <a:gd name="T32" fmla="*/ 4 w 187"/>
                  <a:gd name="T33" fmla="*/ 55 h 188"/>
                  <a:gd name="T34" fmla="*/ 88 w 187"/>
                  <a:gd name="T35" fmla="*/ 5 h 188"/>
                  <a:gd name="T36" fmla="*/ 96 w 187"/>
                  <a:gd name="T37" fmla="*/ 17 h 188"/>
                  <a:gd name="T38" fmla="*/ 98 w 187"/>
                  <a:gd name="T39" fmla="*/ 15 h 188"/>
                  <a:gd name="T40" fmla="*/ 90 w 187"/>
                  <a:gd name="T41" fmla="*/ 2 h 188"/>
                  <a:gd name="T42" fmla="*/ 89 w 187"/>
                  <a:gd name="T43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7" h="188">
                    <a:moveTo>
                      <a:pt x="164" y="83"/>
                    </a:moveTo>
                    <a:cubicBezTo>
                      <a:pt x="162" y="85"/>
                      <a:pt x="162" y="85"/>
                      <a:pt x="162" y="85"/>
                    </a:cubicBezTo>
                    <a:cubicBezTo>
                      <a:pt x="169" y="90"/>
                      <a:pt x="176" y="95"/>
                      <a:pt x="183" y="100"/>
                    </a:cubicBezTo>
                    <a:cubicBezTo>
                      <a:pt x="132" y="183"/>
                      <a:pt x="132" y="183"/>
                      <a:pt x="132" y="183"/>
                    </a:cubicBezTo>
                    <a:cubicBezTo>
                      <a:pt x="118" y="174"/>
                      <a:pt x="104" y="164"/>
                      <a:pt x="91" y="153"/>
                    </a:cubicBezTo>
                    <a:cubicBezTo>
                      <a:pt x="88" y="155"/>
                      <a:pt x="88" y="155"/>
                      <a:pt x="88" y="155"/>
                    </a:cubicBezTo>
                    <a:cubicBezTo>
                      <a:pt x="102" y="167"/>
                      <a:pt x="117" y="177"/>
                      <a:pt x="132" y="187"/>
                    </a:cubicBezTo>
                    <a:cubicBezTo>
                      <a:pt x="133" y="188"/>
                      <a:pt x="133" y="188"/>
                      <a:pt x="133" y="188"/>
                    </a:cubicBezTo>
                    <a:cubicBezTo>
                      <a:pt x="187" y="99"/>
                      <a:pt x="187" y="99"/>
                      <a:pt x="187" y="99"/>
                    </a:cubicBezTo>
                    <a:cubicBezTo>
                      <a:pt x="186" y="98"/>
                      <a:pt x="186" y="98"/>
                      <a:pt x="186" y="98"/>
                    </a:cubicBezTo>
                    <a:cubicBezTo>
                      <a:pt x="179" y="93"/>
                      <a:pt x="171" y="88"/>
                      <a:pt x="164" y="83"/>
                    </a:cubicBezTo>
                    <a:moveTo>
                      <a:pt x="89" y="0"/>
                    </a:moveTo>
                    <a:cubicBezTo>
                      <a:pt x="0" y="54"/>
                      <a:pt x="0" y="54"/>
                      <a:pt x="0" y="54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7" y="66"/>
                      <a:pt x="15" y="77"/>
                      <a:pt x="22" y="87"/>
                    </a:cubicBezTo>
                    <a:cubicBezTo>
                      <a:pt x="25" y="85"/>
                      <a:pt x="25" y="85"/>
                      <a:pt x="25" y="85"/>
                    </a:cubicBezTo>
                    <a:cubicBezTo>
                      <a:pt x="17" y="75"/>
                      <a:pt x="11" y="65"/>
                      <a:pt x="4" y="55"/>
                    </a:cubicBezTo>
                    <a:cubicBezTo>
                      <a:pt x="88" y="5"/>
                      <a:pt x="88" y="5"/>
                      <a:pt x="88" y="5"/>
                    </a:cubicBezTo>
                    <a:cubicBezTo>
                      <a:pt x="90" y="9"/>
                      <a:pt x="93" y="13"/>
                      <a:pt x="96" y="17"/>
                    </a:cubicBezTo>
                    <a:cubicBezTo>
                      <a:pt x="98" y="15"/>
                      <a:pt x="98" y="15"/>
                      <a:pt x="98" y="15"/>
                    </a:cubicBezTo>
                    <a:cubicBezTo>
                      <a:pt x="95" y="10"/>
                      <a:pt x="92" y="6"/>
                      <a:pt x="90" y="2"/>
                    </a:cubicBezTo>
                    <a:cubicBezTo>
                      <a:pt x="89" y="0"/>
                      <a:pt x="89" y="0"/>
                      <a:pt x="8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175">
                <a:extLst>
                  <a:ext uri="{FF2B5EF4-FFF2-40B4-BE49-F238E27FC236}">
                    <a16:creationId xmlns:a16="http://schemas.microsoft.com/office/drawing/2014/main" id="{18F85791-8D55-46E3-A3AA-59098E19CAC8}"/>
                  </a:ext>
                </a:extLst>
              </p:cNvPr>
              <p:cNvSpPr/>
              <p:nvPr/>
            </p:nvSpPr>
            <p:spPr bwMode="auto">
              <a:xfrm>
                <a:off x="1768475" y="5283260"/>
                <a:ext cx="442369" cy="296933"/>
              </a:xfrm>
              <a:custGeom>
                <a:avLst/>
                <a:gdLst>
                  <a:gd name="T0" fmla="*/ 165 w 237"/>
                  <a:gd name="T1" fmla="*/ 0 h 159"/>
                  <a:gd name="T2" fmla="*/ 154 w 237"/>
                  <a:gd name="T3" fmla="*/ 8 h 159"/>
                  <a:gd name="T4" fmla="*/ 133 w 237"/>
                  <a:gd name="T5" fmla="*/ 20 h 159"/>
                  <a:gd name="T6" fmla="*/ 81 w 237"/>
                  <a:gd name="T7" fmla="*/ 41 h 159"/>
                  <a:gd name="T8" fmla="*/ 57 w 237"/>
                  <a:gd name="T9" fmla="*/ 48 h 159"/>
                  <a:gd name="T10" fmla="*/ 1 w 237"/>
                  <a:gd name="T11" fmla="*/ 55 h 159"/>
                  <a:gd name="T12" fmla="*/ 0 w 237"/>
                  <a:gd name="T13" fmla="*/ 55 h 159"/>
                  <a:gd name="T14" fmla="*/ 2 w 237"/>
                  <a:gd name="T15" fmla="*/ 159 h 159"/>
                  <a:gd name="T16" fmla="*/ 4 w 237"/>
                  <a:gd name="T17" fmla="*/ 159 h 159"/>
                  <a:gd name="T18" fmla="*/ 82 w 237"/>
                  <a:gd name="T19" fmla="*/ 148 h 159"/>
                  <a:gd name="T20" fmla="*/ 110 w 237"/>
                  <a:gd name="T21" fmla="*/ 141 h 159"/>
                  <a:gd name="T22" fmla="*/ 183 w 237"/>
                  <a:gd name="T23" fmla="*/ 111 h 159"/>
                  <a:gd name="T24" fmla="*/ 207 w 237"/>
                  <a:gd name="T25" fmla="*/ 97 h 159"/>
                  <a:gd name="T26" fmla="*/ 237 w 237"/>
                  <a:gd name="T27" fmla="*/ 76 h 159"/>
                  <a:gd name="T28" fmla="*/ 235 w 237"/>
                  <a:gd name="T29" fmla="*/ 74 h 159"/>
                  <a:gd name="T30" fmla="*/ 206 w 237"/>
                  <a:gd name="T31" fmla="*/ 94 h 159"/>
                  <a:gd name="T32" fmla="*/ 182 w 237"/>
                  <a:gd name="T33" fmla="*/ 108 h 159"/>
                  <a:gd name="T34" fmla="*/ 109 w 237"/>
                  <a:gd name="T35" fmla="*/ 138 h 159"/>
                  <a:gd name="T36" fmla="*/ 82 w 237"/>
                  <a:gd name="T37" fmla="*/ 145 h 159"/>
                  <a:gd name="T38" fmla="*/ 5 w 237"/>
                  <a:gd name="T39" fmla="*/ 155 h 159"/>
                  <a:gd name="T40" fmla="*/ 3 w 237"/>
                  <a:gd name="T41" fmla="*/ 58 h 159"/>
                  <a:gd name="T42" fmla="*/ 58 w 237"/>
                  <a:gd name="T43" fmla="*/ 51 h 159"/>
                  <a:gd name="T44" fmla="*/ 81 w 237"/>
                  <a:gd name="T45" fmla="*/ 44 h 159"/>
                  <a:gd name="T46" fmla="*/ 134 w 237"/>
                  <a:gd name="T47" fmla="*/ 23 h 159"/>
                  <a:gd name="T48" fmla="*/ 155 w 237"/>
                  <a:gd name="T49" fmla="*/ 10 h 159"/>
                  <a:gd name="T50" fmla="*/ 167 w 237"/>
                  <a:gd name="T51" fmla="*/ 3 h 159"/>
                  <a:gd name="T52" fmla="*/ 165 w 237"/>
                  <a:gd name="T53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6" h="159">
                    <a:moveTo>
                      <a:pt x="165" y="0"/>
                    </a:moveTo>
                    <a:cubicBezTo>
                      <a:pt x="161" y="3"/>
                      <a:pt x="157" y="5"/>
                      <a:pt x="154" y="8"/>
                    </a:cubicBezTo>
                    <a:cubicBezTo>
                      <a:pt x="147" y="12"/>
                      <a:pt x="140" y="16"/>
                      <a:pt x="133" y="20"/>
                    </a:cubicBezTo>
                    <a:cubicBezTo>
                      <a:pt x="116" y="29"/>
                      <a:pt x="98" y="36"/>
                      <a:pt x="81" y="41"/>
                    </a:cubicBezTo>
                    <a:cubicBezTo>
                      <a:pt x="73" y="44"/>
                      <a:pt x="65" y="46"/>
                      <a:pt x="57" y="48"/>
                    </a:cubicBezTo>
                    <a:cubicBezTo>
                      <a:pt x="39" y="52"/>
                      <a:pt x="20" y="54"/>
                      <a:pt x="1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4" y="159"/>
                      <a:pt x="4" y="159"/>
                      <a:pt x="4" y="159"/>
                    </a:cubicBezTo>
                    <a:cubicBezTo>
                      <a:pt x="30" y="158"/>
                      <a:pt x="57" y="154"/>
                      <a:pt x="82" y="148"/>
                    </a:cubicBezTo>
                    <a:cubicBezTo>
                      <a:pt x="91" y="146"/>
                      <a:pt x="101" y="144"/>
                      <a:pt x="110" y="141"/>
                    </a:cubicBezTo>
                    <a:cubicBezTo>
                      <a:pt x="135" y="133"/>
                      <a:pt x="160" y="123"/>
                      <a:pt x="183" y="111"/>
                    </a:cubicBezTo>
                    <a:cubicBezTo>
                      <a:pt x="191" y="106"/>
                      <a:pt x="199" y="102"/>
                      <a:pt x="207" y="97"/>
                    </a:cubicBezTo>
                    <a:cubicBezTo>
                      <a:pt x="218" y="90"/>
                      <a:pt x="228" y="83"/>
                      <a:pt x="237" y="76"/>
                    </a:cubicBezTo>
                    <a:cubicBezTo>
                      <a:pt x="235" y="74"/>
                      <a:pt x="235" y="74"/>
                      <a:pt x="235" y="74"/>
                    </a:cubicBezTo>
                    <a:cubicBezTo>
                      <a:pt x="226" y="81"/>
                      <a:pt x="216" y="88"/>
                      <a:pt x="206" y="94"/>
                    </a:cubicBezTo>
                    <a:cubicBezTo>
                      <a:pt x="198" y="99"/>
                      <a:pt x="190" y="104"/>
                      <a:pt x="182" y="108"/>
                    </a:cubicBezTo>
                    <a:cubicBezTo>
                      <a:pt x="158" y="120"/>
                      <a:pt x="134" y="130"/>
                      <a:pt x="109" y="138"/>
                    </a:cubicBezTo>
                    <a:cubicBezTo>
                      <a:pt x="100" y="141"/>
                      <a:pt x="91" y="143"/>
                      <a:pt x="82" y="145"/>
                    </a:cubicBezTo>
                    <a:cubicBezTo>
                      <a:pt x="57" y="151"/>
                      <a:pt x="31" y="155"/>
                      <a:pt x="5" y="155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22" y="57"/>
                      <a:pt x="40" y="55"/>
                      <a:pt x="58" y="51"/>
                    </a:cubicBezTo>
                    <a:cubicBezTo>
                      <a:pt x="66" y="49"/>
                      <a:pt x="74" y="47"/>
                      <a:pt x="81" y="44"/>
                    </a:cubicBezTo>
                    <a:cubicBezTo>
                      <a:pt x="100" y="39"/>
                      <a:pt x="117" y="31"/>
                      <a:pt x="134" y="23"/>
                    </a:cubicBezTo>
                    <a:cubicBezTo>
                      <a:pt x="141" y="19"/>
                      <a:pt x="148" y="15"/>
                      <a:pt x="155" y="10"/>
                    </a:cubicBezTo>
                    <a:cubicBezTo>
                      <a:pt x="159" y="8"/>
                      <a:pt x="163" y="5"/>
                      <a:pt x="167" y="3"/>
                    </a:cubicBez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176">
                <a:extLst>
                  <a:ext uri="{FF2B5EF4-FFF2-40B4-BE49-F238E27FC236}">
                    <a16:creationId xmlns:a16="http://schemas.microsoft.com/office/drawing/2014/main" id="{2FC08781-8464-4F03-ABDA-6D048BBD4F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2540" y="5371127"/>
                <a:ext cx="157556" cy="209065"/>
              </a:xfrm>
              <a:custGeom>
                <a:avLst/>
                <a:gdLst>
                  <a:gd name="T0" fmla="*/ 79 w 84"/>
                  <a:gd name="T1" fmla="*/ 108 h 112"/>
                  <a:gd name="T2" fmla="*/ 4 w 84"/>
                  <a:gd name="T3" fmla="*/ 99 h 112"/>
                  <a:gd name="T4" fmla="*/ 28 w 84"/>
                  <a:gd name="T5" fmla="*/ 4 h 112"/>
                  <a:gd name="T6" fmla="*/ 81 w 84"/>
                  <a:gd name="T7" fmla="*/ 11 h 112"/>
                  <a:gd name="T8" fmla="*/ 79 w 84"/>
                  <a:gd name="T9" fmla="*/ 108 h 112"/>
                  <a:gd name="T10" fmla="*/ 26 w 84"/>
                  <a:gd name="T11" fmla="*/ 0 h 112"/>
                  <a:gd name="T12" fmla="*/ 0 w 84"/>
                  <a:gd name="T13" fmla="*/ 101 h 112"/>
                  <a:gd name="T14" fmla="*/ 2 w 84"/>
                  <a:gd name="T15" fmla="*/ 101 h 112"/>
                  <a:gd name="T16" fmla="*/ 80 w 84"/>
                  <a:gd name="T17" fmla="*/ 112 h 112"/>
                  <a:gd name="T18" fmla="*/ 82 w 84"/>
                  <a:gd name="T19" fmla="*/ 112 h 112"/>
                  <a:gd name="T20" fmla="*/ 84 w 84"/>
                  <a:gd name="T21" fmla="*/ 8 h 112"/>
                  <a:gd name="T22" fmla="*/ 82 w 84"/>
                  <a:gd name="T23" fmla="*/ 8 h 112"/>
                  <a:gd name="T24" fmla="*/ 27 w 84"/>
                  <a:gd name="T25" fmla="*/ 1 h 112"/>
                  <a:gd name="T26" fmla="*/ 26 w 84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112">
                    <a:moveTo>
                      <a:pt x="79" y="108"/>
                    </a:moveTo>
                    <a:cubicBezTo>
                      <a:pt x="54" y="108"/>
                      <a:pt x="29" y="104"/>
                      <a:pt x="4" y="99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45" y="8"/>
                      <a:pt x="63" y="10"/>
                      <a:pt x="81" y="11"/>
                    </a:cubicBezTo>
                    <a:cubicBezTo>
                      <a:pt x="79" y="108"/>
                      <a:pt x="79" y="108"/>
                      <a:pt x="79" y="108"/>
                    </a:cubicBezTo>
                    <a:moveTo>
                      <a:pt x="26" y="0"/>
                    </a:moveTo>
                    <a:cubicBezTo>
                      <a:pt x="0" y="101"/>
                      <a:pt x="0" y="101"/>
                      <a:pt x="0" y="101"/>
                    </a:cubicBezTo>
                    <a:cubicBezTo>
                      <a:pt x="2" y="101"/>
                      <a:pt x="2" y="101"/>
                      <a:pt x="2" y="101"/>
                    </a:cubicBezTo>
                    <a:cubicBezTo>
                      <a:pt x="28" y="107"/>
                      <a:pt x="54" y="111"/>
                      <a:pt x="80" y="112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4" y="8"/>
                      <a:pt x="84" y="8"/>
                      <a:pt x="84" y="8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64" y="7"/>
                      <a:pt x="45" y="5"/>
                      <a:pt x="27" y="1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177">
                <a:extLst>
                  <a:ext uri="{FF2B5EF4-FFF2-40B4-BE49-F238E27FC236}">
                    <a16:creationId xmlns:a16="http://schemas.microsoft.com/office/drawing/2014/main" id="{37CD5E81-77CF-49F2-B987-52ECF67352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7764" y="4831799"/>
                <a:ext cx="255525" cy="343392"/>
              </a:xfrm>
              <a:custGeom>
                <a:avLst/>
                <a:gdLst>
                  <a:gd name="T0" fmla="*/ 102 w 137"/>
                  <a:gd name="T1" fmla="*/ 14 h 184"/>
                  <a:gd name="T2" fmla="*/ 99 w 137"/>
                  <a:gd name="T3" fmla="*/ 15 h 184"/>
                  <a:gd name="T4" fmla="*/ 106 w 137"/>
                  <a:gd name="T5" fmla="*/ 58 h 184"/>
                  <a:gd name="T6" fmla="*/ 112 w 137"/>
                  <a:gd name="T7" fmla="*/ 82 h 184"/>
                  <a:gd name="T8" fmla="*/ 133 w 137"/>
                  <a:gd name="T9" fmla="*/ 133 h 184"/>
                  <a:gd name="T10" fmla="*/ 48 w 137"/>
                  <a:gd name="T11" fmla="*/ 180 h 184"/>
                  <a:gd name="T12" fmla="*/ 18 w 137"/>
                  <a:gd name="T13" fmla="*/ 109 h 184"/>
                  <a:gd name="T14" fmla="*/ 11 w 137"/>
                  <a:gd name="T15" fmla="*/ 82 h 184"/>
                  <a:gd name="T16" fmla="*/ 3 w 137"/>
                  <a:gd name="T17" fmla="*/ 34 h 184"/>
                  <a:gd name="T18" fmla="*/ 0 w 137"/>
                  <a:gd name="T19" fmla="*/ 34 h 184"/>
                  <a:gd name="T20" fmla="*/ 8 w 137"/>
                  <a:gd name="T21" fmla="*/ 82 h 184"/>
                  <a:gd name="T22" fmla="*/ 15 w 137"/>
                  <a:gd name="T23" fmla="*/ 110 h 184"/>
                  <a:gd name="T24" fmla="*/ 45 w 137"/>
                  <a:gd name="T25" fmla="*/ 183 h 184"/>
                  <a:gd name="T26" fmla="*/ 46 w 137"/>
                  <a:gd name="T27" fmla="*/ 184 h 184"/>
                  <a:gd name="T28" fmla="*/ 137 w 137"/>
                  <a:gd name="T29" fmla="*/ 134 h 184"/>
                  <a:gd name="T30" fmla="*/ 137 w 137"/>
                  <a:gd name="T31" fmla="*/ 133 h 184"/>
                  <a:gd name="T32" fmla="*/ 115 w 137"/>
                  <a:gd name="T33" fmla="*/ 81 h 184"/>
                  <a:gd name="T34" fmla="*/ 109 w 137"/>
                  <a:gd name="T35" fmla="*/ 58 h 184"/>
                  <a:gd name="T36" fmla="*/ 102 w 137"/>
                  <a:gd name="T37" fmla="*/ 14 h 184"/>
                  <a:gd name="T38" fmla="*/ 72 w 137"/>
                  <a:gd name="T39" fmla="*/ 0 h 184"/>
                  <a:gd name="T40" fmla="*/ 48 w 137"/>
                  <a:gd name="T41" fmla="*/ 1 h 184"/>
                  <a:gd name="T42" fmla="*/ 14 w 137"/>
                  <a:gd name="T43" fmla="*/ 4 h 184"/>
                  <a:gd name="T44" fmla="*/ 14 w 137"/>
                  <a:gd name="T45" fmla="*/ 4 h 184"/>
                  <a:gd name="T46" fmla="*/ 74 w 137"/>
                  <a:gd name="T47" fmla="*/ 3 h 184"/>
                  <a:gd name="T48" fmla="*/ 72 w 137"/>
                  <a:gd name="T4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7" h="184">
                    <a:moveTo>
                      <a:pt x="102" y="14"/>
                    </a:moveTo>
                    <a:cubicBezTo>
                      <a:pt x="99" y="15"/>
                      <a:pt x="99" y="15"/>
                      <a:pt x="99" y="15"/>
                    </a:cubicBezTo>
                    <a:cubicBezTo>
                      <a:pt x="100" y="30"/>
                      <a:pt x="102" y="44"/>
                      <a:pt x="106" y="58"/>
                    </a:cubicBezTo>
                    <a:cubicBezTo>
                      <a:pt x="107" y="66"/>
                      <a:pt x="110" y="74"/>
                      <a:pt x="112" y="82"/>
                    </a:cubicBezTo>
                    <a:cubicBezTo>
                      <a:pt x="117" y="99"/>
                      <a:pt x="125" y="117"/>
                      <a:pt x="133" y="133"/>
                    </a:cubicBezTo>
                    <a:cubicBezTo>
                      <a:pt x="48" y="180"/>
                      <a:pt x="48" y="180"/>
                      <a:pt x="48" y="180"/>
                    </a:cubicBezTo>
                    <a:cubicBezTo>
                      <a:pt x="35" y="157"/>
                      <a:pt x="25" y="133"/>
                      <a:pt x="18" y="109"/>
                    </a:cubicBezTo>
                    <a:cubicBezTo>
                      <a:pt x="15" y="99"/>
                      <a:pt x="13" y="90"/>
                      <a:pt x="11" y="82"/>
                    </a:cubicBezTo>
                    <a:cubicBezTo>
                      <a:pt x="7" y="66"/>
                      <a:pt x="5" y="50"/>
                      <a:pt x="3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51"/>
                      <a:pt x="4" y="67"/>
                      <a:pt x="8" y="82"/>
                    </a:cubicBezTo>
                    <a:cubicBezTo>
                      <a:pt x="10" y="91"/>
                      <a:pt x="12" y="100"/>
                      <a:pt x="15" y="110"/>
                    </a:cubicBezTo>
                    <a:cubicBezTo>
                      <a:pt x="23" y="135"/>
                      <a:pt x="33" y="160"/>
                      <a:pt x="45" y="183"/>
                    </a:cubicBezTo>
                    <a:cubicBezTo>
                      <a:pt x="46" y="184"/>
                      <a:pt x="46" y="184"/>
                      <a:pt x="46" y="184"/>
                    </a:cubicBezTo>
                    <a:cubicBezTo>
                      <a:pt x="137" y="134"/>
                      <a:pt x="137" y="134"/>
                      <a:pt x="137" y="134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16"/>
                      <a:pt x="120" y="99"/>
                      <a:pt x="115" y="81"/>
                    </a:cubicBezTo>
                    <a:cubicBezTo>
                      <a:pt x="113" y="74"/>
                      <a:pt x="111" y="66"/>
                      <a:pt x="109" y="58"/>
                    </a:cubicBezTo>
                    <a:cubicBezTo>
                      <a:pt x="105" y="43"/>
                      <a:pt x="103" y="29"/>
                      <a:pt x="102" y="14"/>
                    </a:cubicBezTo>
                    <a:moveTo>
                      <a:pt x="72" y="0"/>
                    </a:moveTo>
                    <a:cubicBezTo>
                      <a:pt x="48" y="1"/>
                      <a:pt x="48" y="1"/>
                      <a:pt x="48" y="1"/>
                    </a:cubicBezTo>
                    <a:cubicBezTo>
                      <a:pt x="37" y="3"/>
                      <a:pt x="25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178">
                <a:extLst>
                  <a:ext uri="{FF2B5EF4-FFF2-40B4-BE49-F238E27FC236}">
                    <a16:creationId xmlns:a16="http://schemas.microsoft.com/office/drawing/2014/main" id="{BFFC9AB1-7DF2-4776-A1EF-793E84FEF7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9821" y="4635863"/>
                <a:ext cx="207045" cy="156546"/>
              </a:xfrm>
              <a:custGeom>
                <a:avLst/>
                <a:gdLst>
                  <a:gd name="T0" fmla="*/ 10 w 111"/>
                  <a:gd name="T1" fmla="*/ 80 h 84"/>
                  <a:gd name="T2" fmla="*/ 3 w 111"/>
                  <a:gd name="T3" fmla="*/ 28 h 84"/>
                  <a:gd name="T4" fmla="*/ 98 w 111"/>
                  <a:gd name="T5" fmla="*/ 4 h 84"/>
                  <a:gd name="T6" fmla="*/ 108 w 111"/>
                  <a:gd name="T7" fmla="*/ 79 h 84"/>
                  <a:gd name="T8" fmla="*/ 10 w 111"/>
                  <a:gd name="T9" fmla="*/ 80 h 84"/>
                  <a:gd name="T10" fmla="*/ 100 w 111"/>
                  <a:gd name="T11" fmla="*/ 0 h 84"/>
                  <a:gd name="T12" fmla="*/ 0 w 111"/>
                  <a:gd name="T13" fmla="*/ 25 h 84"/>
                  <a:gd name="T14" fmla="*/ 0 w 111"/>
                  <a:gd name="T15" fmla="*/ 27 h 84"/>
                  <a:gd name="T16" fmla="*/ 7 w 111"/>
                  <a:gd name="T17" fmla="*/ 82 h 84"/>
                  <a:gd name="T18" fmla="*/ 7 w 111"/>
                  <a:gd name="T19" fmla="*/ 84 h 84"/>
                  <a:gd name="T20" fmla="*/ 111 w 111"/>
                  <a:gd name="T21" fmla="*/ 82 h 84"/>
                  <a:gd name="T22" fmla="*/ 111 w 111"/>
                  <a:gd name="T23" fmla="*/ 80 h 84"/>
                  <a:gd name="T24" fmla="*/ 101 w 111"/>
                  <a:gd name="T25" fmla="*/ 2 h 84"/>
                  <a:gd name="T26" fmla="*/ 100 w 111"/>
                  <a:gd name="T27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" h="84">
                    <a:moveTo>
                      <a:pt x="10" y="80"/>
                    </a:moveTo>
                    <a:cubicBezTo>
                      <a:pt x="9" y="63"/>
                      <a:pt x="7" y="45"/>
                      <a:pt x="3" y="28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104" y="28"/>
                      <a:pt x="107" y="53"/>
                      <a:pt x="108" y="79"/>
                    </a:cubicBezTo>
                    <a:cubicBezTo>
                      <a:pt x="10" y="80"/>
                      <a:pt x="10" y="80"/>
                      <a:pt x="10" y="80"/>
                    </a:cubicBezTo>
                    <a:moveTo>
                      <a:pt x="10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4" y="45"/>
                      <a:pt x="6" y="63"/>
                      <a:pt x="7" y="82"/>
                    </a:cubicBezTo>
                    <a:cubicBezTo>
                      <a:pt x="7" y="84"/>
                      <a:pt x="7" y="84"/>
                      <a:pt x="7" y="84"/>
                    </a:cubicBezTo>
                    <a:cubicBezTo>
                      <a:pt x="111" y="82"/>
                      <a:pt x="111" y="82"/>
                      <a:pt x="111" y="82"/>
                    </a:cubicBezTo>
                    <a:cubicBezTo>
                      <a:pt x="111" y="80"/>
                      <a:pt x="111" y="80"/>
                      <a:pt x="111" y="80"/>
                    </a:cubicBezTo>
                    <a:cubicBezTo>
                      <a:pt x="110" y="54"/>
                      <a:pt x="107" y="27"/>
                      <a:pt x="101" y="2"/>
                    </a:cubicBezTo>
                    <a:cubicBezTo>
                      <a:pt x="100" y="0"/>
                      <a:pt x="100" y="0"/>
                      <a:pt x="10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179">
                <a:extLst>
                  <a:ext uri="{FF2B5EF4-FFF2-40B4-BE49-F238E27FC236}">
                    <a16:creationId xmlns:a16="http://schemas.microsoft.com/office/drawing/2014/main" id="{35C4FD29-18E6-45B9-9E40-3D95A8315E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6704" y="5318608"/>
                <a:ext cx="195935" cy="229264"/>
              </a:xfrm>
              <a:custGeom>
                <a:avLst/>
                <a:gdLst>
                  <a:gd name="T0" fmla="*/ 74 w 105"/>
                  <a:gd name="T1" fmla="*/ 119 h 123"/>
                  <a:gd name="T2" fmla="*/ 4 w 105"/>
                  <a:gd name="T3" fmla="*/ 90 h 123"/>
                  <a:gd name="T4" fmla="*/ 52 w 105"/>
                  <a:gd name="T5" fmla="*/ 4 h 123"/>
                  <a:gd name="T6" fmla="*/ 102 w 105"/>
                  <a:gd name="T7" fmla="*/ 25 h 123"/>
                  <a:gd name="T8" fmla="*/ 74 w 105"/>
                  <a:gd name="T9" fmla="*/ 119 h 123"/>
                  <a:gd name="T10" fmla="*/ 50 w 105"/>
                  <a:gd name="T11" fmla="*/ 0 h 123"/>
                  <a:gd name="T12" fmla="*/ 0 w 105"/>
                  <a:gd name="T13" fmla="*/ 91 h 123"/>
                  <a:gd name="T14" fmla="*/ 1 w 105"/>
                  <a:gd name="T15" fmla="*/ 92 h 123"/>
                  <a:gd name="T16" fmla="*/ 75 w 105"/>
                  <a:gd name="T17" fmla="*/ 122 h 123"/>
                  <a:gd name="T18" fmla="*/ 76 w 105"/>
                  <a:gd name="T19" fmla="*/ 123 h 123"/>
                  <a:gd name="T20" fmla="*/ 105 w 105"/>
                  <a:gd name="T21" fmla="*/ 23 h 123"/>
                  <a:gd name="T22" fmla="*/ 104 w 105"/>
                  <a:gd name="T23" fmla="*/ 22 h 123"/>
                  <a:gd name="T24" fmla="*/ 52 w 105"/>
                  <a:gd name="T25" fmla="*/ 1 h 123"/>
                  <a:gd name="T26" fmla="*/ 50 w 105"/>
                  <a:gd name="T27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" h="123">
                    <a:moveTo>
                      <a:pt x="74" y="119"/>
                    </a:moveTo>
                    <a:cubicBezTo>
                      <a:pt x="50" y="111"/>
                      <a:pt x="27" y="102"/>
                      <a:pt x="4" y="9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68" y="13"/>
                      <a:pt x="84" y="20"/>
                      <a:pt x="102" y="25"/>
                    </a:cubicBezTo>
                    <a:cubicBezTo>
                      <a:pt x="74" y="119"/>
                      <a:pt x="74" y="119"/>
                      <a:pt x="74" y="119"/>
                    </a:cubicBezTo>
                    <a:moveTo>
                      <a:pt x="50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1" y="92"/>
                      <a:pt x="1" y="92"/>
                      <a:pt x="1" y="92"/>
                    </a:cubicBezTo>
                    <a:cubicBezTo>
                      <a:pt x="25" y="104"/>
                      <a:pt x="49" y="114"/>
                      <a:pt x="75" y="122"/>
                    </a:cubicBezTo>
                    <a:cubicBezTo>
                      <a:pt x="76" y="123"/>
                      <a:pt x="76" y="123"/>
                      <a:pt x="76" y="123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4" y="22"/>
                      <a:pt x="104" y="22"/>
                      <a:pt x="104" y="22"/>
                    </a:cubicBezTo>
                    <a:cubicBezTo>
                      <a:pt x="86" y="17"/>
                      <a:pt x="68" y="10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180">
                <a:extLst>
                  <a:ext uri="{FF2B5EF4-FFF2-40B4-BE49-F238E27FC236}">
                    <a16:creationId xmlns:a16="http://schemas.microsoft.com/office/drawing/2014/main" id="{78E2BBA9-4253-46BE-B9C4-5D3764434D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4372" y="3717795"/>
                <a:ext cx="2209827" cy="2199729"/>
              </a:xfrm>
              <a:custGeom>
                <a:avLst/>
                <a:gdLst>
                  <a:gd name="T0" fmla="*/ 698 w 1185"/>
                  <a:gd name="T1" fmla="*/ 1143 h 1179"/>
                  <a:gd name="T2" fmla="*/ 462 w 1185"/>
                  <a:gd name="T3" fmla="*/ 1174 h 1179"/>
                  <a:gd name="T4" fmla="*/ 137 w 1185"/>
                  <a:gd name="T5" fmla="*/ 965 h 1179"/>
                  <a:gd name="T6" fmla="*/ 145 w 1185"/>
                  <a:gd name="T7" fmla="*/ 953 h 1179"/>
                  <a:gd name="T8" fmla="*/ 1106 w 1185"/>
                  <a:gd name="T9" fmla="*/ 789 h 1179"/>
                  <a:gd name="T10" fmla="*/ 1172 w 1185"/>
                  <a:gd name="T11" fmla="*/ 744 h 1179"/>
                  <a:gd name="T12" fmla="*/ 11 w 1185"/>
                  <a:gd name="T13" fmla="*/ 735 h 1179"/>
                  <a:gd name="T14" fmla="*/ 42 w 1185"/>
                  <a:gd name="T15" fmla="*/ 703 h 1179"/>
                  <a:gd name="T16" fmla="*/ 106 w 1185"/>
                  <a:gd name="T17" fmla="*/ 578 h 1179"/>
                  <a:gd name="T18" fmla="*/ 68 w 1185"/>
                  <a:gd name="T19" fmla="*/ 664 h 1179"/>
                  <a:gd name="T20" fmla="*/ 69 w 1185"/>
                  <a:gd name="T21" fmla="*/ 694 h 1179"/>
                  <a:gd name="T22" fmla="*/ 70 w 1185"/>
                  <a:gd name="T23" fmla="*/ 717 h 1179"/>
                  <a:gd name="T24" fmla="*/ 56 w 1185"/>
                  <a:gd name="T25" fmla="*/ 749 h 1179"/>
                  <a:gd name="T26" fmla="*/ 46 w 1185"/>
                  <a:gd name="T27" fmla="*/ 766 h 1179"/>
                  <a:gd name="T28" fmla="*/ 140 w 1185"/>
                  <a:gd name="T29" fmla="*/ 962 h 1179"/>
                  <a:gd name="T30" fmla="*/ 332 w 1185"/>
                  <a:gd name="T31" fmla="*/ 1020 h 1179"/>
                  <a:gd name="T32" fmla="*/ 396 w 1185"/>
                  <a:gd name="T33" fmla="*/ 997 h 1179"/>
                  <a:gd name="T34" fmla="*/ 312 w 1185"/>
                  <a:gd name="T35" fmla="*/ 887 h 1179"/>
                  <a:gd name="T36" fmla="*/ 158 w 1185"/>
                  <a:gd name="T37" fmla="*/ 597 h 1179"/>
                  <a:gd name="T38" fmla="*/ 13 w 1185"/>
                  <a:gd name="T39" fmla="*/ 430 h 1179"/>
                  <a:gd name="T40" fmla="*/ 42 w 1185"/>
                  <a:gd name="T41" fmla="*/ 405 h 1179"/>
                  <a:gd name="T42" fmla="*/ 260 w 1185"/>
                  <a:gd name="T43" fmla="*/ 307 h 1179"/>
                  <a:gd name="T44" fmla="*/ 195 w 1185"/>
                  <a:gd name="T45" fmla="*/ 265 h 1179"/>
                  <a:gd name="T46" fmla="*/ 201 w 1185"/>
                  <a:gd name="T47" fmla="*/ 206 h 1179"/>
                  <a:gd name="T48" fmla="*/ 330 w 1185"/>
                  <a:gd name="T49" fmla="*/ 254 h 1179"/>
                  <a:gd name="T50" fmla="*/ 383 w 1185"/>
                  <a:gd name="T51" fmla="*/ 187 h 1179"/>
                  <a:gd name="T52" fmla="*/ 334 w 1185"/>
                  <a:gd name="T53" fmla="*/ 169 h 1179"/>
                  <a:gd name="T54" fmla="*/ 206 w 1185"/>
                  <a:gd name="T55" fmla="*/ 126 h 1179"/>
                  <a:gd name="T56" fmla="*/ 397 w 1185"/>
                  <a:gd name="T57" fmla="*/ 110 h 1179"/>
                  <a:gd name="T58" fmla="*/ 461 w 1185"/>
                  <a:gd name="T59" fmla="*/ 1 h 1179"/>
                  <a:gd name="T60" fmla="*/ 508 w 1185"/>
                  <a:gd name="T61" fmla="*/ 76 h 1179"/>
                  <a:gd name="T62" fmla="*/ 440 w 1185"/>
                  <a:gd name="T63" fmla="*/ 169 h 1179"/>
                  <a:gd name="T64" fmla="*/ 461 w 1185"/>
                  <a:gd name="T65" fmla="*/ 1 h 1179"/>
                  <a:gd name="T66" fmla="*/ 894 w 1185"/>
                  <a:gd name="T67" fmla="*/ 306 h 1179"/>
                  <a:gd name="T68" fmla="*/ 893 w 1185"/>
                  <a:gd name="T69" fmla="*/ 867 h 1179"/>
                  <a:gd name="T70" fmla="*/ 703 w 1185"/>
                  <a:gd name="T71" fmla="*/ 634 h 1179"/>
                  <a:gd name="T72" fmla="*/ 592 w 1185"/>
                  <a:gd name="T73" fmla="*/ 72 h 1179"/>
                  <a:gd name="T74" fmla="*/ 557 w 1185"/>
                  <a:gd name="T75" fmla="*/ 101 h 1179"/>
                  <a:gd name="T76" fmla="*/ 534 w 1185"/>
                  <a:gd name="T77" fmla="*/ 156 h 1179"/>
                  <a:gd name="T78" fmla="*/ 875 w 1185"/>
                  <a:gd name="T79" fmla="*/ 287 h 1179"/>
                  <a:gd name="T80" fmla="*/ 592 w 1185"/>
                  <a:gd name="T81" fmla="*/ 467 h 1179"/>
                  <a:gd name="T82" fmla="*/ 377 w 1185"/>
                  <a:gd name="T83" fmla="*/ 416 h 1179"/>
                  <a:gd name="T84" fmla="*/ 481 w 1185"/>
                  <a:gd name="T85" fmla="*/ 631 h 1179"/>
                  <a:gd name="T86" fmla="*/ 548 w 1185"/>
                  <a:gd name="T87" fmla="*/ 698 h 1179"/>
                  <a:gd name="T88" fmla="*/ 802 w 1185"/>
                  <a:gd name="T89" fmla="*/ 811 h 1179"/>
                  <a:gd name="T90" fmla="*/ 593 w 1185"/>
                  <a:gd name="T91" fmla="*/ 1021 h 1179"/>
                  <a:gd name="T92" fmla="*/ 548 w 1185"/>
                  <a:gd name="T93" fmla="*/ 1055 h 1179"/>
                  <a:gd name="T94" fmla="*/ 648 w 1185"/>
                  <a:gd name="T95" fmla="*/ 1099 h 1179"/>
                  <a:gd name="T96" fmla="*/ 733 w 1185"/>
                  <a:gd name="T97" fmla="*/ 1095 h 1179"/>
                  <a:gd name="T98" fmla="*/ 905 w 1185"/>
                  <a:gd name="T99" fmla="*/ 996 h 1179"/>
                  <a:gd name="T100" fmla="*/ 1081 w 1185"/>
                  <a:gd name="T101" fmla="*/ 786 h 1179"/>
                  <a:gd name="T102" fmla="*/ 1078 w 1185"/>
                  <a:gd name="T103" fmla="*/ 765 h 1179"/>
                  <a:gd name="T104" fmla="*/ 1086 w 1185"/>
                  <a:gd name="T105" fmla="*/ 729 h 1179"/>
                  <a:gd name="T106" fmla="*/ 1096 w 1185"/>
                  <a:gd name="T107" fmla="*/ 694 h 1179"/>
                  <a:gd name="T108" fmla="*/ 1103 w 1185"/>
                  <a:gd name="T109" fmla="*/ 521 h 1179"/>
                  <a:gd name="T110" fmla="*/ 1055 w 1185"/>
                  <a:gd name="T111" fmla="*/ 202 h 1179"/>
                  <a:gd name="T112" fmla="*/ 725 w 1185"/>
                  <a:gd name="T113" fmla="*/ 0 h 1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85" h="1179">
                    <a:moveTo>
                      <a:pt x="698" y="1143"/>
                    </a:moveTo>
                    <a:cubicBezTo>
                      <a:pt x="692" y="1143"/>
                      <a:pt x="686" y="1143"/>
                      <a:pt x="680" y="1144"/>
                    </a:cubicBezTo>
                    <a:cubicBezTo>
                      <a:pt x="696" y="1179"/>
                      <a:pt x="696" y="1179"/>
                      <a:pt x="696" y="1179"/>
                    </a:cubicBezTo>
                    <a:cubicBezTo>
                      <a:pt x="766" y="1162"/>
                      <a:pt x="766" y="1162"/>
                      <a:pt x="766" y="1162"/>
                    </a:cubicBezTo>
                    <a:cubicBezTo>
                      <a:pt x="745" y="1149"/>
                      <a:pt x="721" y="1143"/>
                      <a:pt x="698" y="1143"/>
                    </a:cubicBezTo>
                    <a:moveTo>
                      <a:pt x="430" y="1008"/>
                    </a:moveTo>
                    <a:cubicBezTo>
                      <a:pt x="401" y="1008"/>
                      <a:pt x="374" y="1022"/>
                      <a:pt x="357" y="1045"/>
                    </a:cubicBezTo>
                    <a:cubicBezTo>
                      <a:pt x="369" y="1051"/>
                      <a:pt x="382" y="1057"/>
                      <a:pt x="394" y="1062"/>
                    </a:cubicBezTo>
                    <a:cubicBezTo>
                      <a:pt x="386" y="1151"/>
                      <a:pt x="386" y="1151"/>
                      <a:pt x="386" y="1151"/>
                    </a:cubicBezTo>
                    <a:cubicBezTo>
                      <a:pt x="462" y="1174"/>
                      <a:pt x="462" y="1174"/>
                      <a:pt x="462" y="1174"/>
                    </a:cubicBezTo>
                    <a:cubicBezTo>
                      <a:pt x="503" y="1094"/>
                      <a:pt x="503" y="1094"/>
                      <a:pt x="503" y="1094"/>
                    </a:cubicBezTo>
                    <a:cubicBezTo>
                      <a:pt x="509" y="1095"/>
                      <a:pt x="515" y="1096"/>
                      <a:pt x="522" y="1097"/>
                    </a:cubicBezTo>
                    <a:cubicBezTo>
                      <a:pt x="520" y="1051"/>
                      <a:pt x="485" y="1013"/>
                      <a:pt x="439" y="1009"/>
                    </a:cubicBezTo>
                    <a:cubicBezTo>
                      <a:pt x="436" y="1008"/>
                      <a:pt x="433" y="1008"/>
                      <a:pt x="430" y="1008"/>
                    </a:cubicBezTo>
                    <a:moveTo>
                      <a:pt x="137" y="965"/>
                    </a:moveTo>
                    <a:cubicBezTo>
                      <a:pt x="132" y="973"/>
                      <a:pt x="132" y="973"/>
                      <a:pt x="132" y="973"/>
                    </a:cubicBezTo>
                    <a:cubicBezTo>
                      <a:pt x="142" y="983"/>
                      <a:pt x="142" y="983"/>
                      <a:pt x="142" y="983"/>
                    </a:cubicBezTo>
                    <a:cubicBezTo>
                      <a:pt x="140" y="977"/>
                      <a:pt x="138" y="971"/>
                      <a:pt x="137" y="965"/>
                    </a:cubicBezTo>
                    <a:moveTo>
                      <a:pt x="170" y="918"/>
                    </a:moveTo>
                    <a:cubicBezTo>
                      <a:pt x="145" y="953"/>
                      <a:pt x="145" y="953"/>
                      <a:pt x="145" y="953"/>
                    </a:cubicBezTo>
                    <a:cubicBezTo>
                      <a:pt x="176" y="932"/>
                      <a:pt x="176" y="932"/>
                      <a:pt x="176" y="932"/>
                    </a:cubicBezTo>
                    <a:cubicBezTo>
                      <a:pt x="170" y="918"/>
                      <a:pt x="170" y="918"/>
                      <a:pt x="170" y="918"/>
                    </a:cubicBezTo>
                    <a:moveTo>
                      <a:pt x="1154" y="705"/>
                    </a:moveTo>
                    <a:cubicBezTo>
                      <a:pt x="1124" y="708"/>
                      <a:pt x="1101" y="734"/>
                      <a:pt x="1101" y="765"/>
                    </a:cubicBezTo>
                    <a:cubicBezTo>
                      <a:pt x="1101" y="773"/>
                      <a:pt x="1103" y="782"/>
                      <a:pt x="1106" y="789"/>
                    </a:cubicBezTo>
                    <a:cubicBezTo>
                      <a:pt x="1157" y="794"/>
                      <a:pt x="1157" y="794"/>
                      <a:pt x="1157" y="794"/>
                    </a:cubicBezTo>
                    <a:cubicBezTo>
                      <a:pt x="1159" y="788"/>
                      <a:pt x="1159" y="788"/>
                      <a:pt x="1159" y="788"/>
                    </a:cubicBezTo>
                    <a:cubicBezTo>
                      <a:pt x="1146" y="787"/>
                      <a:pt x="1136" y="777"/>
                      <a:pt x="1136" y="765"/>
                    </a:cubicBezTo>
                    <a:cubicBezTo>
                      <a:pt x="1136" y="752"/>
                      <a:pt x="1147" y="741"/>
                      <a:pt x="1160" y="741"/>
                    </a:cubicBezTo>
                    <a:cubicBezTo>
                      <a:pt x="1164" y="741"/>
                      <a:pt x="1168" y="742"/>
                      <a:pt x="1172" y="744"/>
                    </a:cubicBezTo>
                    <a:cubicBezTo>
                      <a:pt x="1179" y="719"/>
                      <a:pt x="1179" y="719"/>
                      <a:pt x="1179" y="719"/>
                    </a:cubicBezTo>
                    <a:cubicBezTo>
                      <a:pt x="1154" y="705"/>
                      <a:pt x="1154" y="705"/>
                      <a:pt x="1154" y="705"/>
                    </a:cubicBezTo>
                    <a:moveTo>
                      <a:pt x="18" y="682"/>
                    </a:moveTo>
                    <a:cubicBezTo>
                      <a:pt x="0" y="690"/>
                      <a:pt x="0" y="690"/>
                      <a:pt x="0" y="690"/>
                    </a:cubicBezTo>
                    <a:cubicBezTo>
                      <a:pt x="11" y="735"/>
                      <a:pt x="11" y="735"/>
                      <a:pt x="11" y="735"/>
                    </a:cubicBezTo>
                    <a:cubicBezTo>
                      <a:pt x="25" y="731"/>
                      <a:pt x="34" y="718"/>
                      <a:pt x="33" y="704"/>
                    </a:cubicBezTo>
                    <a:cubicBezTo>
                      <a:pt x="32" y="694"/>
                      <a:pt x="26" y="686"/>
                      <a:pt x="18" y="682"/>
                    </a:cubicBezTo>
                    <a:moveTo>
                      <a:pt x="38" y="673"/>
                    </a:moveTo>
                    <a:cubicBezTo>
                      <a:pt x="29" y="677"/>
                      <a:pt x="29" y="677"/>
                      <a:pt x="29" y="677"/>
                    </a:cubicBezTo>
                    <a:cubicBezTo>
                      <a:pt x="36" y="683"/>
                      <a:pt x="41" y="692"/>
                      <a:pt x="42" y="703"/>
                    </a:cubicBezTo>
                    <a:cubicBezTo>
                      <a:pt x="44" y="722"/>
                      <a:pt x="32" y="740"/>
                      <a:pt x="13" y="744"/>
                    </a:cubicBezTo>
                    <a:cubicBezTo>
                      <a:pt x="16" y="754"/>
                      <a:pt x="16" y="754"/>
                      <a:pt x="16" y="754"/>
                    </a:cubicBezTo>
                    <a:cubicBezTo>
                      <a:pt x="39" y="748"/>
                      <a:pt x="55" y="726"/>
                      <a:pt x="52" y="702"/>
                    </a:cubicBezTo>
                    <a:cubicBezTo>
                      <a:pt x="51" y="690"/>
                      <a:pt x="46" y="680"/>
                      <a:pt x="38" y="673"/>
                    </a:cubicBezTo>
                    <a:moveTo>
                      <a:pt x="106" y="578"/>
                    </a:moveTo>
                    <a:cubicBezTo>
                      <a:pt x="84" y="600"/>
                      <a:pt x="84" y="600"/>
                      <a:pt x="84" y="600"/>
                    </a:cubicBezTo>
                    <a:cubicBezTo>
                      <a:pt x="78" y="596"/>
                      <a:pt x="78" y="596"/>
                      <a:pt x="78" y="596"/>
                    </a:cubicBezTo>
                    <a:cubicBezTo>
                      <a:pt x="78" y="615"/>
                      <a:pt x="79" y="634"/>
                      <a:pt x="82" y="652"/>
                    </a:cubicBezTo>
                    <a:cubicBezTo>
                      <a:pt x="65" y="660"/>
                      <a:pt x="65" y="660"/>
                      <a:pt x="65" y="660"/>
                    </a:cubicBezTo>
                    <a:cubicBezTo>
                      <a:pt x="68" y="664"/>
                      <a:pt x="68" y="664"/>
                      <a:pt x="68" y="664"/>
                    </a:cubicBezTo>
                    <a:cubicBezTo>
                      <a:pt x="61" y="672"/>
                      <a:pt x="61" y="672"/>
                      <a:pt x="61" y="672"/>
                    </a:cubicBezTo>
                    <a:cubicBezTo>
                      <a:pt x="63" y="675"/>
                      <a:pt x="65" y="679"/>
                      <a:pt x="66" y="683"/>
                    </a:cubicBezTo>
                    <a:cubicBezTo>
                      <a:pt x="77" y="682"/>
                      <a:pt x="77" y="682"/>
                      <a:pt x="77" y="682"/>
                    </a:cubicBezTo>
                    <a:cubicBezTo>
                      <a:pt x="79" y="688"/>
                      <a:pt x="79" y="688"/>
                      <a:pt x="79" y="688"/>
                    </a:cubicBezTo>
                    <a:cubicBezTo>
                      <a:pt x="69" y="694"/>
                      <a:pt x="69" y="694"/>
                      <a:pt x="69" y="694"/>
                    </a:cubicBezTo>
                    <a:cubicBezTo>
                      <a:pt x="70" y="696"/>
                      <a:pt x="70" y="698"/>
                      <a:pt x="70" y="700"/>
                    </a:cubicBezTo>
                    <a:cubicBezTo>
                      <a:pt x="71" y="702"/>
                      <a:pt x="71" y="704"/>
                      <a:pt x="71" y="706"/>
                    </a:cubicBezTo>
                    <a:cubicBezTo>
                      <a:pt x="81" y="709"/>
                      <a:pt x="81" y="709"/>
                      <a:pt x="81" y="709"/>
                    </a:cubicBezTo>
                    <a:cubicBezTo>
                      <a:pt x="81" y="715"/>
                      <a:pt x="81" y="715"/>
                      <a:pt x="81" y="715"/>
                    </a:cubicBezTo>
                    <a:cubicBezTo>
                      <a:pt x="70" y="717"/>
                      <a:pt x="70" y="717"/>
                      <a:pt x="70" y="717"/>
                    </a:cubicBezTo>
                    <a:cubicBezTo>
                      <a:pt x="69" y="721"/>
                      <a:pt x="68" y="725"/>
                      <a:pt x="67" y="729"/>
                    </a:cubicBezTo>
                    <a:cubicBezTo>
                      <a:pt x="76" y="735"/>
                      <a:pt x="76" y="735"/>
                      <a:pt x="76" y="735"/>
                    </a:cubicBezTo>
                    <a:cubicBezTo>
                      <a:pt x="73" y="741"/>
                      <a:pt x="73" y="741"/>
                      <a:pt x="73" y="741"/>
                    </a:cubicBezTo>
                    <a:cubicBezTo>
                      <a:pt x="63" y="739"/>
                      <a:pt x="63" y="739"/>
                      <a:pt x="63" y="739"/>
                    </a:cubicBezTo>
                    <a:cubicBezTo>
                      <a:pt x="61" y="742"/>
                      <a:pt x="58" y="746"/>
                      <a:pt x="56" y="749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58" y="763"/>
                      <a:pt x="58" y="763"/>
                      <a:pt x="58" y="763"/>
                    </a:cubicBezTo>
                    <a:cubicBezTo>
                      <a:pt x="48" y="757"/>
                      <a:pt x="48" y="757"/>
                      <a:pt x="48" y="757"/>
                    </a:cubicBezTo>
                    <a:cubicBezTo>
                      <a:pt x="46" y="759"/>
                      <a:pt x="44" y="761"/>
                      <a:pt x="41" y="762"/>
                    </a:cubicBezTo>
                    <a:cubicBezTo>
                      <a:pt x="46" y="766"/>
                      <a:pt x="46" y="766"/>
                      <a:pt x="46" y="766"/>
                    </a:cubicBezTo>
                    <a:cubicBezTo>
                      <a:pt x="108" y="762"/>
                      <a:pt x="108" y="762"/>
                      <a:pt x="108" y="762"/>
                    </a:cubicBezTo>
                    <a:cubicBezTo>
                      <a:pt x="126" y="810"/>
                      <a:pt x="151" y="857"/>
                      <a:pt x="183" y="899"/>
                    </a:cubicBezTo>
                    <a:cubicBezTo>
                      <a:pt x="173" y="914"/>
                      <a:pt x="173" y="914"/>
                      <a:pt x="173" y="914"/>
                    </a:cubicBezTo>
                    <a:cubicBezTo>
                      <a:pt x="182" y="933"/>
                      <a:pt x="182" y="933"/>
                      <a:pt x="182" y="933"/>
                    </a:cubicBezTo>
                    <a:cubicBezTo>
                      <a:pt x="140" y="962"/>
                      <a:pt x="140" y="962"/>
                      <a:pt x="140" y="962"/>
                    </a:cubicBezTo>
                    <a:cubicBezTo>
                      <a:pt x="143" y="971"/>
                      <a:pt x="146" y="981"/>
                      <a:pt x="148" y="990"/>
                    </a:cubicBezTo>
                    <a:cubicBezTo>
                      <a:pt x="186" y="1030"/>
                      <a:pt x="186" y="1030"/>
                      <a:pt x="186" y="1030"/>
                    </a:cubicBezTo>
                    <a:cubicBezTo>
                      <a:pt x="261" y="981"/>
                      <a:pt x="261" y="981"/>
                      <a:pt x="261" y="981"/>
                    </a:cubicBezTo>
                    <a:cubicBezTo>
                      <a:pt x="282" y="998"/>
                      <a:pt x="304" y="1014"/>
                      <a:pt x="327" y="1028"/>
                    </a:cubicBezTo>
                    <a:cubicBezTo>
                      <a:pt x="332" y="1020"/>
                      <a:pt x="332" y="1020"/>
                      <a:pt x="332" y="1020"/>
                    </a:cubicBezTo>
                    <a:cubicBezTo>
                      <a:pt x="349" y="1027"/>
                      <a:pt x="349" y="1027"/>
                      <a:pt x="349" y="1027"/>
                    </a:cubicBezTo>
                    <a:cubicBezTo>
                      <a:pt x="357" y="1019"/>
                      <a:pt x="365" y="1012"/>
                      <a:pt x="375" y="1007"/>
                    </a:cubicBezTo>
                    <a:cubicBezTo>
                      <a:pt x="370" y="988"/>
                      <a:pt x="370" y="988"/>
                      <a:pt x="370" y="988"/>
                    </a:cubicBezTo>
                    <a:cubicBezTo>
                      <a:pt x="385" y="981"/>
                      <a:pt x="385" y="981"/>
                      <a:pt x="385" y="981"/>
                    </a:cubicBezTo>
                    <a:cubicBezTo>
                      <a:pt x="396" y="997"/>
                      <a:pt x="396" y="997"/>
                      <a:pt x="396" y="997"/>
                    </a:cubicBezTo>
                    <a:cubicBezTo>
                      <a:pt x="406" y="993"/>
                      <a:pt x="417" y="991"/>
                      <a:pt x="429" y="991"/>
                    </a:cubicBezTo>
                    <a:cubicBezTo>
                      <a:pt x="429" y="989"/>
                      <a:pt x="429" y="989"/>
                      <a:pt x="429" y="989"/>
                    </a:cubicBezTo>
                    <a:cubicBezTo>
                      <a:pt x="388" y="973"/>
                      <a:pt x="350" y="950"/>
                      <a:pt x="315" y="920"/>
                    </a:cubicBezTo>
                    <a:cubicBezTo>
                      <a:pt x="331" y="904"/>
                      <a:pt x="331" y="904"/>
                      <a:pt x="331" y="904"/>
                    </a:cubicBezTo>
                    <a:cubicBezTo>
                      <a:pt x="325" y="899"/>
                      <a:pt x="318" y="893"/>
                      <a:pt x="312" y="887"/>
                    </a:cubicBezTo>
                    <a:cubicBezTo>
                      <a:pt x="305" y="881"/>
                      <a:pt x="298" y="874"/>
                      <a:pt x="292" y="867"/>
                    </a:cubicBezTo>
                    <a:cubicBezTo>
                      <a:pt x="283" y="857"/>
                      <a:pt x="274" y="847"/>
                      <a:pt x="265" y="836"/>
                    </a:cubicBezTo>
                    <a:cubicBezTo>
                      <a:pt x="249" y="852"/>
                      <a:pt x="249" y="852"/>
                      <a:pt x="249" y="852"/>
                    </a:cubicBezTo>
                    <a:cubicBezTo>
                      <a:pt x="192" y="778"/>
                      <a:pt x="162" y="690"/>
                      <a:pt x="158" y="602"/>
                    </a:cubicBezTo>
                    <a:cubicBezTo>
                      <a:pt x="158" y="597"/>
                      <a:pt x="158" y="597"/>
                      <a:pt x="158" y="597"/>
                    </a:cubicBezTo>
                    <a:cubicBezTo>
                      <a:pt x="140" y="594"/>
                      <a:pt x="122" y="587"/>
                      <a:pt x="106" y="578"/>
                    </a:cubicBezTo>
                    <a:moveTo>
                      <a:pt x="13" y="430"/>
                    </a:moveTo>
                    <a:cubicBezTo>
                      <a:pt x="5" y="456"/>
                      <a:pt x="5" y="456"/>
                      <a:pt x="5" y="456"/>
                    </a:cubicBezTo>
                    <a:cubicBezTo>
                      <a:pt x="18" y="463"/>
                      <a:pt x="18" y="463"/>
                      <a:pt x="18" y="463"/>
                    </a:cubicBezTo>
                    <a:cubicBezTo>
                      <a:pt x="15" y="452"/>
                      <a:pt x="14" y="441"/>
                      <a:pt x="13" y="430"/>
                    </a:cubicBezTo>
                    <a:moveTo>
                      <a:pt x="195" y="265"/>
                    </a:moveTo>
                    <a:cubicBezTo>
                      <a:pt x="193" y="265"/>
                      <a:pt x="192" y="265"/>
                      <a:pt x="190" y="265"/>
                    </a:cubicBezTo>
                    <a:cubicBezTo>
                      <a:pt x="159" y="303"/>
                      <a:pt x="135" y="345"/>
                      <a:pt x="117" y="388"/>
                    </a:cubicBezTo>
                    <a:cubicBezTo>
                      <a:pt x="46" y="382"/>
                      <a:pt x="46" y="382"/>
                      <a:pt x="46" y="382"/>
                    </a:cubicBezTo>
                    <a:cubicBezTo>
                      <a:pt x="44" y="389"/>
                      <a:pt x="43" y="397"/>
                      <a:pt x="42" y="405"/>
                    </a:cubicBezTo>
                    <a:cubicBezTo>
                      <a:pt x="39" y="432"/>
                      <a:pt x="44" y="458"/>
                      <a:pt x="54" y="481"/>
                    </a:cubicBezTo>
                    <a:cubicBezTo>
                      <a:pt x="85" y="497"/>
                      <a:pt x="85" y="497"/>
                      <a:pt x="85" y="497"/>
                    </a:cubicBezTo>
                    <a:cubicBezTo>
                      <a:pt x="84" y="505"/>
                      <a:pt x="83" y="514"/>
                      <a:pt x="81" y="523"/>
                    </a:cubicBezTo>
                    <a:cubicBezTo>
                      <a:pt x="102" y="545"/>
                      <a:pt x="128" y="561"/>
                      <a:pt x="159" y="568"/>
                    </a:cubicBezTo>
                    <a:cubicBezTo>
                      <a:pt x="163" y="475"/>
                      <a:pt x="197" y="382"/>
                      <a:pt x="260" y="307"/>
                    </a:cubicBezTo>
                    <a:cubicBezTo>
                      <a:pt x="276" y="323"/>
                      <a:pt x="276" y="323"/>
                      <a:pt x="276" y="323"/>
                    </a:cubicBezTo>
                    <a:cubicBezTo>
                      <a:pt x="281" y="317"/>
                      <a:pt x="286" y="311"/>
                      <a:pt x="292" y="306"/>
                    </a:cubicBezTo>
                    <a:cubicBezTo>
                      <a:pt x="293" y="304"/>
                      <a:pt x="294" y="303"/>
                      <a:pt x="295" y="302"/>
                    </a:cubicBezTo>
                    <a:cubicBezTo>
                      <a:pt x="272" y="282"/>
                      <a:pt x="242" y="269"/>
                      <a:pt x="210" y="266"/>
                    </a:cubicBezTo>
                    <a:cubicBezTo>
                      <a:pt x="205" y="265"/>
                      <a:pt x="200" y="265"/>
                      <a:pt x="195" y="265"/>
                    </a:cubicBezTo>
                    <a:moveTo>
                      <a:pt x="206" y="126"/>
                    </a:moveTo>
                    <a:cubicBezTo>
                      <a:pt x="149" y="180"/>
                      <a:pt x="149" y="180"/>
                      <a:pt x="149" y="180"/>
                    </a:cubicBezTo>
                    <a:cubicBezTo>
                      <a:pt x="186" y="237"/>
                      <a:pt x="186" y="237"/>
                      <a:pt x="186" y="237"/>
                    </a:cubicBezTo>
                    <a:cubicBezTo>
                      <a:pt x="188" y="237"/>
                      <a:pt x="190" y="237"/>
                      <a:pt x="192" y="237"/>
                    </a:cubicBezTo>
                    <a:cubicBezTo>
                      <a:pt x="201" y="206"/>
                      <a:pt x="201" y="206"/>
                      <a:pt x="201" y="206"/>
                    </a:cubicBezTo>
                    <a:cubicBezTo>
                      <a:pt x="229" y="209"/>
                      <a:pt x="229" y="209"/>
                      <a:pt x="229" y="209"/>
                    </a:cubicBezTo>
                    <a:cubicBezTo>
                      <a:pt x="232" y="240"/>
                      <a:pt x="232" y="240"/>
                      <a:pt x="232" y="240"/>
                    </a:cubicBezTo>
                    <a:cubicBezTo>
                      <a:pt x="250" y="244"/>
                      <a:pt x="268" y="251"/>
                      <a:pt x="284" y="260"/>
                    </a:cubicBezTo>
                    <a:cubicBezTo>
                      <a:pt x="307" y="238"/>
                      <a:pt x="307" y="238"/>
                      <a:pt x="307" y="238"/>
                    </a:cubicBezTo>
                    <a:cubicBezTo>
                      <a:pt x="330" y="254"/>
                      <a:pt x="330" y="254"/>
                      <a:pt x="330" y="254"/>
                    </a:cubicBezTo>
                    <a:cubicBezTo>
                      <a:pt x="317" y="280"/>
                      <a:pt x="317" y="280"/>
                      <a:pt x="317" y="280"/>
                    </a:cubicBezTo>
                    <a:cubicBezTo>
                      <a:pt x="326" y="273"/>
                      <a:pt x="335" y="265"/>
                      <a:pt x="345" y="258"/>
                    </a:cubicBezTo>
                    <a:cubicBezTo>
                      <a:pt x="329" y="241"/>
                      <a:pt x="329" y="241"/>
                      <a:pt x="329" y="241"/>
                    </a:cubicBezTo>
                    <a:cubicBezTo>
                      <a:pt x="352" y="223"/>
                      <a:pt x="377" y="208"/>
                      <a:pt x="403" y="196"/>
                    </a:cubicBezTo>
                    <a:cubicBezTo>
                      <a:pt x="396" y="193"/>
                      <a:pt x="389" y="191"/>
                      <a:pt x="383" y="187"/>
                    </a:cubicBezTo>
                    <a:cubicBezTo>
                      <a:pt x="369" y="201"/>
                      <a:pt x="369" y="201"/>
                      <a:pt x="369" y="201"/>
                    </a:cubicBezTo>
                    <a:cubicBezTo>
                      <a:pt x="360" y="194"/>
                      <a:pt x="360" y="194"/>
                      <a:pt x="360" y="194"/>
                    </a:cubicBezTo>
                    <a:cubicBezTo>
                      <a:pt x="367" y="176"/>
                      <a:pt x="367" y="176"/>
                      <a:pt x="367" y="176"/>
                    </a:cubicBezTo>
                    <a:cubicBezTo>
                      <a:pt x="361" y="172"/>
                      <a:pt x="356" y="167"/>
                      <a:pt x="351" y="161"/>
                    </a:cubicBezTo>
                    <a:cubicBezTo>
                      <a:pt x="334" y="169"/>
                      <a:pt x="334" y="169"/>
                      <a:pt x="334" y="169"/>
                    </a:cubicBezTo>
                    <a:cubicBezTo>
                      <a:pt x="327" y="160"/>
                      <a:pt x="327" y="160"/>
                      <a:pt x="327" y="160"/>
                    </a:cubicBezTo>
                    <a:cubicBezTo>
                      <a:pt x="340" y="146"/>
                      <a:pt x="340" y="146"/>
                      <a:pt x="340" y="146"/>
                    </a:cubicBezTo>
                    <a:cubicBezTo>
                      <a:pt x="339" y="144"/>
                      <a:pt x="337" y="142"/>
                      <a:pt x="336" y="140"/>
                    </a:cubicBezTo>
                    <a:cubicBezTo>
                      <a:pt x="317" y="151"/>
                      <a:pt x="298" y="163"/>
                      <a:pt x="280" y="177"/>
                    </a:cubicBezTo>
                    <a:cubicBezTo>
                      <a:pt x="206" y="126"/>
                      <a:pt x="206" y="126"/>
                      <a:pt x="206" y="126"/>
                    </a:cubicBezTo>
                    <a:moveTo>
                      <a:pt x="440" y="33"/>
                    </a:moveTo>
                    <a:cubicBezTo>
                      <a:pt x="439" y="33"/>
                      <a:pt x="437" y="33"/>
                      <a:pt x="435" y="33"/>
                    </a:cubicBezTo>
                    <a:cubicBezTo>
                      <a:pt x="427" y="34"/>
                      <a:pt x="421" y="36"/>
                      <a:pt x="415" y="40"/>
                    </a:cubicBezTo>
                    <a:cubicBezTo>
                      <a:pt x="417" y="102"/>
                      <a:pt x="417" y="102"/>
                      <a:pt x="417" y="102"/>
                    </a:cubicBezTo>
                    <a:cubicBezTo>
                      <a:pt x="410" y="105"/>
                      <a:pt x="403" y="107"/>
                      <a:pt x="397" y="110"/>
                    </a:cubicBezTo>
                    <a:cubicBezTo>
                      <a:pt x="406" y="125"/>
                      <a:pt x="422" y="135"/>
                      <a:pt x="440" y="135"/>
                    </a:cubicBezTo>
                    <a:cubicBezTo>
                      <a:pt x="442" y="135"/>
                      <a:pt x="444" y="135"/>
                      <a:pt x="446" y="134"/>
                    </a:cubicBezTo>
                    <a:cubicBezTo>
                      <a:pt x="474" y="131"/>
                      <a:pt x="494" y="106"/>
                      <a:pt x="491" y="78"/>
                    </a:cubicBezTo>
                    <a:cubicBezTo>
                      <a:pt x="488" y="52"/>
                      <a:pt x="466" y="33"/>
                      <a:pt x="440" y="33"/>
                    </a:cubicBezTo>
                    <a:moveTo>
                      <a:pt x="461" y="1"/>
                    </a:moveTo>
                    <a:cubicBezTo>
                      <a:pt x="414" y="13"/>
                      <a:pt x="414" y="13"/>
                      <a:pt x="414" y="13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20" y="19"/>
                      <a:pt x="426" y="17"/>
                      <a:pt x="433" y="16"/>
                    </a:cubicBezTo>
                    <a:cubicBezTo>
                      <a:pt x="435" y="16"/>
                      <a:pt x="438" y="16"/>
                      <a:pt x="440" y="16"/>
                    </a:cubicBezTo>
                    <a:cubicBezTo>
                      <a:pt x="475" y="16"/>
                      <a:pt x="504" y="42"/>
                      <a:pt x="508" y="76"/>
                    </a:cubicBezTo>
                    <a:cubicBezTo>
                      <a:pt x="512" y="114"/>
                      <a:pt x="485" y="147"/>
                      <a:pt x="448" y="152"/>
                    </a:cubicBezTo>
                    <a:cubicBezTo>
                      <a:pt x="445" y="152"/>
                      <a:pt x="443" y="152"/>
                      <a:pt x="440" y="152"/>
                    </a:cubicBezTo>
                    <a:cubicBezTo>
                      <a:pt x="415" y="152"/>
                      <a:pt x="393" y="138"/>
                      <a:pt x="381" y="117"/>
                    </a:cubicBezTo>
                    <a:cubicBezTo>
                      <a:pt x="376" y="119"/>
                      <a:pt x="370" y="122"/>
                      <a:pt x="365" y="124"/>
                    </a:cubicBezTo>
                    <a:cubicBezTo>
                      <a:pt x="380" y="151"/>
                      <a:pt x="408" y="169"/>
                      <a:pt x="440" y="169"/>
                    </a:cubicBezTo>
                    <a:cubicBezTo>
                      <a:pt x="443" y="169"/>
                      <a:pt x="447" y="169"/>
                      <a:pt x="450" y="169"/>
                    </a:cubicBezTo>
                    <a:cubicBezTo>
                      <a:pt x="496" y="163"/>
                      <a:pt x="530" y="121"/>
                      <a:pt x="525" y="74"/>
                    </a:cubicBezTo>
                    <a:cubicBezTo>
                      <a:pt x="525" y="73"/>
                      <a:pt x="525" y="72"/>
                      <a:pt x="525" y="71"/>
                    </a:cubicBezTo>
                    <a:cubicBezTo>
                      <a:pt x="506" y="30"/>
                      <a:pt x="506" y="30"/>
                      <a:pt x="506" y="30"/>
                    </a:cubicBezTo>
                    <a:cubicBezTo>
                      <a:pt x="495" y="16"/>
                      <a:pt x="479" y="6"/>
                      <a:pt x="461" y="1"/>
                    </a:cubicBezTo>
                    <a:moveTo>
                      <a:pt x="847" y="413"/>
                    </a:moveTo>
                    <a:cubicBezTo>
                      <a:pt x="838" y="401"/>
                      <a:pt x="829" y="389"/>
                      <a:pt x="819" y="378"/>
                    </a:cubicBezTo>
                    <a:cubicBezTo>
                      <a:pt x="818" y="377"/>
                      <a:pt x="818" y="377"/>
                      <a:pt x="818" y="377"/>
                    </a:cubicBezTo>
                    <a:cubicBezTo>
                      <a:pt x="893" y="304"/>
                      <a:pt x="893" y="304"/>
                      <a:pt x="893" y="304"/>
                    </a:cubicBezTo>
                    <a:cubicBezTo>
                      <a:pt x="894" y="306"/>
                      <a:pt x="894" y="306"/>
                      <a:pt x="894" y="306"/>
                    </a:cubicBezTo>
                    <a:cubicBezTo>
                      <a:pt x="904" y="317"/>
                      <a:pt x="914" y="328"/>
                      <a:pt x="923" y="341"/>
                    </a:cubicBezTo>
                    <a:cubicBezTo>
                      <a:pt x="939" y="325"/>
                      <a:pt x="939" y="325"/>
                      <a:pt x="939" y="325"/>
                    </a:cubicBezTo>
                    <a:cubicBezTo>
                      <a:pt x="1061" y="486"/>
                      <a:pt x="1055" y="712"/>
                      <a:pt x="925" y="866"/>
                    </a:cubicBezTo>
                    <a:cubicBezTo>
                      <a:pt x="909" y="850"/>
                      <a:pt x="909" y="850"/>
                      <a:pt x="909" y="850"/>
                    </a:cubicBezTo>
                    <a:cubicBezTo>
                      <a:pt x="904" y="856"/>
                      <a:pt x="899" y="862"/>
                      <a:pt x="893" y="867"/>
                    </a:cubicBezTo>
                    <a:cubicBezTo>
                      <a:pt x="892" y="869"/>
                      <a:pt x="892" y="869"/>
                      <a:pt x="892" y="869"/>
                    </a:cubicBezTo>
                    <a:cubicBezTo>
                      <a:pt x="817" y="797"/>
                      <a:pt x="817" y="797"/>
                      <a:pt x="817" y="797"/>
                    </a:cubicBezTo>
                    <a:cubicBezTo>
                      <a:pt x="818" y="796"/>
                      <a:pt x="818" y="796"/>
                      <a:pt x="818" y="796"/>
                    </a:cubicBezTo>
                    <a:cubicBezTo>
                      <a:pt x="825" y="789"/>
                      <a:pt x="831" y="781"/>
                      <a:pt x="837" y="774"/>
                    </a:cubicBezTo>
                    <a:cubicBezTo>
                      <a:pt x="703" y="634"/>
                      <a:pt x="703" y="634"/>
                      <a:pt x="703" y="634"/>
                    </a:cubicBezTo>
                    <a:cubicBezTo>
                      <a:pt x="715" y="606"/>
                      <a:pt x="716" y="575"/>
                      <a:pt x="706" y="547"/>
                    </a:cubicBezTo>
                    <a:cubicBezTo>
                      <a:pt x="847" y="413"/>
                      <a:pt x="847" y="413"/>
                      <a:pt x="847" y="413"/>
                    </a:cubicBezTo>
                    <a:moveTo>
                      <a:pt x="725" y="0"/>
                    </a:moveTo>
                    <a:cubicBezTo>
                      <a:pt x="683" y="80"/>
                      <a:pt x="683" y="80"/>
                      <a:pt x="683" y="80"/>
                    </a:cubicBezTo>
                    <a:cubicBezTo>
                      <a:pt x="653" y="74"/>
                      <a:pt x="623" y="72"/>
                      <a:pt x="592" y="72"/>
                    </a:cubicBezTo>
                    <a:cubicBezTo>
                      <a:pt x="581" y="72"/>
                      <a:pt x="569" y="72"/>
                      <a:pt x="558" y="73"/>
                    </a:cubicBezTo>
                    <a:cubicBezTo>
                      <a:pt x="558" y="76"/>
                      <a:pt x="558" y="79"/>
                      <a:pt x="558" y="82"/>
                    </a:cubicBezTo>
                    <a:cubicBezTo>
                      <a:pt x="577" y="87"/>
                      <a:pt x="577" y="87"/>
                      <a:pt x="577" y="87"/>
                    </a:cubicBezTo>
                    <a:cubicBezTo>
                      <a:pt x="576" y="98"/>
                      <a:pt x="576" y="98"/>
                      <a:pt x="576" y="98"/>
                    </a:cubicBezTo>
                    <a:cubicBezTo>
                      <a:pt x="557" y="101"/>
                      <a:pt x="557" y="101"/>
                      <a:pt x="557" y="101"/>
                    </a:cubicBezTo>
                    <a:cubicBezTo>
                      <a:pt x="556" y="108"/>
                      <a:pt x="554" y="115"/>
                      <a:pt x="552" y="122"/>
                    </a:cubicBezTo>
                    <a:cubicBezTo>
                      <a:pt x="568" y="133"/>
                      <a:pt x="568" y="133"/>
                      <a:pt x="568" y="133"/>
                    </a:cubicBezTo>
                    <a:cubicBezTo>
                      <a:pt x="563" y="144"/>
                      <a:pt x="563" y="144"/>
                      <a:pt x="563" y="144"/>
                    </a:cubicBezTo>
                    <a:cubicBezTo>
                      <a:pt x="544" y="140"/>
                      <a:pt x="544" y="140"/>
                      <a:pt x="544" y="140"/>
                    </a:cubicBezTo>
                    <a:cubicBezTo>
                      <a:pt x="541" y="146"/>
                      <a:pt x="537" y="151"/>
                      <a:pt x="534" y="156"/>
                    </a:cubicBezTo>
                    <a:cubicBezTo>
                      <a:pt x="553" y="154"/>
                      <a:pt x="573" y="152"/>
                      <a:pt x="592" y="152"/>
                    </a:cubicBezTo>
                    <a:cubicBezTo>
                      <a:pt x="693" y="152"/>
                      <a:pt x="793" y="187"/>
                      <a:pt x="874" y="256"/>
                    </a:cubicBezTo>
                    <a:cubicBezTo>
                      <a:pt x="858" y="271"/>
                      <a:pt x="858" y="271"/>
                      <a:pt x="858" y="271"/>
                    </a:cubicBezTo>
                    <a:cubicBezTo>
                      <a:pt x="863" y="276"/>
                      <a:pt x="869" y="281"/>
                      <a:pt x="874" y="286"/>
                    </a:cubicBezTo>
                    <a:cubicBezTo>
                      <a:pt x="875" y="287"/>
                      <a:pt x="875" y="287"/>
                      <a:pt x="875" y="287"/>
                    </a:cubicBezTo>
                    <a:cubicBezTo>
                      <a:pt x="803" y="362"/>
                      <a:pt x="803" y="362"/>
                      <a:pt x="803" y="362"/>
                    </a:cubicBezTo>
                    <a:cubicBezTo>
                      <a:pt x="802" y="361"/>
                      <a:pt x="802" y="361"/>
                      <a:pt x="802" y="361"/>
                    </a:cubicBezTo>
                    <a:cubicBezTo>
                      <a:pt x="795" y="355"/>
                      <a:pt x="789" y="349"/>
                      <a:pt x="782" y="344"/>
                    </a:cubicBezTo>
                    <a:cubicBezTo>
                      <a:pt x="642" y="477"/>
                      <a:pt x="642" y="477"/>
                      <a:pt x="642" y="477"/>
                    </a:cubicBezTo>
                    <a:cubicBezTo>
                      <a:pt x="626" y="470"/>
                      <a:pt x="609" y="467"/>
                      <a:pt x="592" y="467"/>
                    </a:cubicBezTo>
                    <a:cubicBezTo>
                      <a:pt x="578" y="467"/>
                      <a:pt x="564" y="469"/>
                      <a:pt x="551" y="474"/>
                    </a:cubicBezTo>
                    <a:cubicBezTo>
                      <a:pt x="417" y="334"/>
                      <a:pt x="417" y="334"/>
                      <a:pt x="417" y="334"/>
                    </a:cubicBezTo>
                    <a:cubicBezTo>
                      <a:pt x="405" y="342"/>
                      <a:pt x="394" y="351"/>
                      <a:pt x="384" y="361"/>
                    </a:cubicBezTo>
                    <a:cubicBezTo>
                      <a:pt x="379" y="365"/>
                      <a:pt x="375" y="369"/>
                      <a:pt x="371" y="373"/>
                    </a:cubicBezTo>
                    <a:cubicBezTo>
                      <a:pt x="375" y="387"/>
                      <a:pt x="377" y="401"/>
                      <a:pt x="377" y="416"/>
                    </a:cubicBezTo>
                    <a:cubicBezTo>
                      <a:pt x="408" y="425"/>
                      <a:pt x="408" y="425"/>
                      <a:pt x="408" y="425"/>
                    </a:cubicBezTo>
                    <a:cubicBezTo>
                      <a:pt x="405" y="453"/>
                      <a:pt x="405" y="453"/>
                      <a:pt x="405" y="453"/>
                    </a:cubicBezTo>
                    <a:cubicBezTo>
                      <a:pt x="400" y="454"/>
                      <a:pt x="400" y="454"/>
                      <a:pt x="400" y="454"/>
                    </a:cubicBezTo>
                    <a:cubicBezTo>
                      <a:pt x="482" y="540"/>
                      <a:pt x="482" y="540"/>
                      <a:pt x="482" y="540"/>
                    </a:cubicBezTo>
                    <a:cubicBezTo>
                      <a:pt x="470" y="568"/>
                      <a:pt x="469" y="601"/>
                      <a:pt x="481" y="631"/>
                    </a:cubicBezTo>
                    <a:cubicBezTo>
                      <a:pt x="341" y="764"/>
                      <a:pt x="341" y="764"/>
                      <a:pt x="341" y="764"/>
                    </a:cubicBezTo>
                    <a:cubicBezTo>
                      <a:pt x="349" y="775"/>
                      <a:pt x="358" y="786"/>
                      <a:pt x="367" y="796"/>
                    </a:cubicBezTo>
                    <a:cubicBezTo>
                      <a:pt x="373" y="801"/>
                      <a:pt x="378" y="807"/>
                      <a:pt x="384" y="812"/>
                    </a:cubicBezTo>
                    <a:cubicBezTo>
                      <a:pt x="392" y="819"/>
                      <a:pt x="399" y="826"/>
                      <a:pt x="407" y="832"/>
                    </a:cubicBezTo>
                    <a:cubicBezTo>
                      <a:pt x="548" y="698"/>
                      <a:pt x="548" y="698"/>
                      <a:pt x="548" y="698"/>
                    </a:cubicBezTo>
                    <a:cubicBezTo>
                      <a:pt x="562" y="704"/>
                      <a:pt x="577" y="707"/>
                      <a:pt x="593" y="707"/>
                    </a:cubicBezTo>
                    <a:cubicBezTo>
                      <a:pt x="607" y="707"/>
                      <a:pt x="621" y="704"/>
                      <a:pt x="634" y="699"/>
                    </a:cubicBezTo>
                    <a:cubicBezTo>
                      <a:pt x="768" y="839"/>
                      <a:pt x="768" y="839"/>
                      <a:pt x="768" y="839"/>
                    </a:cubicBezTo>
                    <a:cubicBezTo>
                      <a:pt x="780" y="831"/>
                      <a:pt x="791" y="822"/>
                      <a:pt x="801" y="812"/>
                    </a:cubicBezTo>
                    <a:cubicBezTo>
                      <a:pt x="802" y="811"/>
                      <a:pt x="802" y="811"/>
                      <a:pt x="802" y="811"/>
                    </a:cubicBezTo>
                    <a:cubicBezTo>
                      <a:pt x="875" y="886"/>
                      <a:pt x="875" y="886"/>
                      <a:pt x="875" y="886"/>
                    </a:cubicBezTo>
                    <a:cubicBezTo>
                      <a:pt x="873" y="887"/>
                      <a:pt x="873" y="887"/>
                      <a:pt x="873" y="887"/>
                    </a:cubicBezTo>
                    <a:cubicBezTo>
                      <a:pt x="863" y="897"/>
                      <a:pt x="852" y="906"/>
                      <a:pt x="840" y="915"/>
                    </a:cubicBezTo>
                    <a:cubicBezTo>
                      <a:pt x="856" y="932"/>
                      <a:pt x="856" y="932"/>
                      <a:pt x="856" y="932"/>
                    </a:cubicBezTo>
                    <a:cubicBezTo>
                      <a:pt x="778" y="991"/>
                      <a:pt x="685" y="1021"/>
                      <a:pt x="593" y="1021"/>
                    </a:cubicBezTo>
                    <a:cubicBezTo>
                      <a:pt x="563" y="1021"/>
                      <a:pt x="534" y="1018"/>
                      <a:pt x="505" y="1012"/>
                    </a:cubicBezTo>
                    <a:cubicBezTo>
                      <a:pt x="502" y="1019"/>
                      <a:pt x="502" y="1019"/>
                      <a:pt x="502" y="1019"/>
                    </a:cubicBezTo>
                    <a:cubicBezTo>
                      <a:pt x="510" y="1026"/>
                      <a:pt x="518" y="1034"/>
                      <a:pt x="523" y="1044"/>
                    </a:cubicBezTo>
                    <a:cubicBezTo>
                      <a:pt x="542" y="1040"/>
                      <a:pt x="542" y="1040"/>
                      <a:pt x="542" y="1040"/>
                    </a:cubicBezTo>
                    <a:cubicBezTo>
                      <a:pt x="548" y="1055"/>
                      <a:pt x="548" y="1055"/>
                      <a:pt x="548" y="1055"/>
                    </a:cubicBezTo>
                    <a:cubicBezTo>
                      <a:pt x="533" y="1065"/>
                      <a:pt x="533" y="1065"/>
                      <a:pt x="533" y="1065"/>
                    </a:cubicBezTo>
                    <a:cubicBezTo>
                      <a:pt x="536" y="1076"/>
                      <a:pt x="538" y="1087"/>
                      <a:pt x="539" y="1098"/>
                    </a:cubicBezTo>
                    <a:cubicBezTo>
                      <a:pt x="544" y="1099"/>
                      <a:pt x="544" y="1099"/>
                      <a:pt x="544" y="1099"/>
                    </a:cubicBezTo>
                    <a:cubicBezTo>
                      <a:pt x="560" y="1101"/>
                      <a:pt x="576" y="1102"/>
                      <a:pt x="592" y="1102"/>
                    </a:cubicBezTo>
                    <a:cubicBezTo>
                      <a:pt x="611" y="1102"/>
                      <a:pt x="629" y="1101"/>
                      <a:pt x="648" y="1099"/>
                    </a:cubicBezTo>
                    <a:cubicBezTo>
                      <a:pt x="661" y="1095"/>
                      <a:pt x="661" y="1095"/>
                      <a:pt x="661" y="1095"/>
                    </a:cubicBezTo>
                    <a:cubicBezTo>
                      <a:pt x="673" y="1120"/>
                      <a:pt x="673" y="1120"/>
                      <a:pt x="673" y="1120"/>
                    </a:cubicBezTo>
                    <a:cubicBezTo>
                      <a:pt x="681" y="1119"/>
                      <a:pt x="689" y="1118"/>
                      <a:pt x="698" y="1118"/>
                    </a:cubicBezTo>
                    <a:cubicBezTo>
                      <a:pt x="705" y="1118"/>
                      <a:pt x="713" y="1119"/>
                      <a:pt x="721" y="1120"/>
                    </a:cubicBezTo>
                    <a:cubicBezTo>
                      <a:pt x="733" y="1095"/>
                      <a:pt x="733" y="1095"/>
                      <a:pt x="733" y="1095"/>
                    </a:cubicBezTo>
                    <a:cubicBezTo>
                      <a:pt x="757" y="1101"/>
                      <a:pt x="757" y="1101"/>
                      <a:pt x="757" y="1101"/>
                    </a:cubicBezTo>
                    <a:cubicBezTo>
                      <a:pt x="755" y="1129"/>
                      <a:pt x="755" y="1129"/>
                      <a:pt x="755" y="1129"/>
                    </a:cubicBezTo>
                    <a:cubicBezTo>
                      <a:pt x="761" y="1131"/>
                      <a:pt x="766" y="1134"/>
                      <a:pt x="772" y="1136"/>
                    </a:cubicBezTo>
                    <a:cubicBezTo>
                      <a:pt x="768" y="1071"/>
                      <a:pt x="768" y="1071"/>
                      <a:pt x="768" y="1071"/>
                    </a:cubicBezTo>
                    <a:cubicBezTo>
                      <a:pt x="816" y="1053"/>
                      <a:pt x="862" y="1029"/>
                      <a:pt x="905" y="996"/>
                    </a:cubicBezTo>
                    <a:cubicBezTo>
                      <a:pt x="977" y="1049"/>
                      <a:pt x="977" y="1049"/>
                      <a:pt x="977" y="1049"/>
                    </a:cubicBezTo>
                    <a:cubicBezTo>
                      <a:pt x="1034" y="994"/>
                      <a:pt x="1034" y="994"/>
                      <a:pt x="1034" y="994"/>
                    </a:cubicBezTo>
                    <a:cubicBezTo>
                      <a:pt x="987" y="918"/>
                      <a:pt x="987" y="918"/>
                      <a:pt x="987" y="918"/>
                    </a:cubicBezTo>
                    <a:cubicBezTo>
                      <a:pt x="1021" y="877"/>
                      <a:pt x="1048" y="833"/>
                      <a:pt x="1068" y="785"/>
                    </a:cubicBezTo>
                    <a:cubicBezTo>
                      <a:pt x="1081" y="786"/>
                      <a:pt x="1081" y="786"/>
                      <a:pt x="1081" y="786"/>
                    </a:cubicBezTo>
                    <a:cubicBezTo>
                      <a:pt x="1081" y="786"/>
                      <a:pt x="1081" y="786"/>
                      <a:pt x="1080" y="785"/>
                    </a:cubicBezTo>
                    <a:cubicBezTo>
                      <a:pt x="1067" y="785"/>
                      <a:pt x="1067" y="785"/>
                      <a:pt x="1067" y="785"/>
                    </a:cubicBezTo>
                    <a:cubicBezTo>
                      <a:pt x="1066" y="777"/>
                      <a:pt x="1066" y="777"/>
                      <a:pt x="1066" y="77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8" y="770"/>
                      <a:pt x="1078" y="767"/>
                      <a:pt x="1078" y="765"/>
                    </a:cubicBezTo>
                    <a:cubicBezTo>
                      <a:pt x="1078" y="762"/>
                      <a:pt x="1078" y="759"/>
                      <a:pt x="1078" y="757"/>
                    </a:cubicBezTo>
                    <a:cubicBezTo>
                      <a:pt x="1066" y="752"/>
                      <a:pt x="1066" y="752"/>
                      <a:pt x="1066" y="752"/>
                    </a:cubicBezTo>
                    <a:cubicBezTo>
                      <a:pt x="1067" y="744"/>
                      <a:pt x="1067" y="744"/>
                      <a:pt x="1067" y="744"/>
                    </a:cubicBezTo>
                    <a:cubicBezTo>
                      <a:pt x="1080" y="744"/>
                      <a:pt x="1080" y="744"/>
                      <a:pt x="1080" y="744"/>
                    </a:cubicBezTo>
                    <a:cubicBezTo>
                      <a:pt x="1082" y="739"/>
                      <a:pt x="1084" y="734"/>
                      <a:pt x="1086" y="729"/>
                    </a:cubicBezTo>
                    <a:cubicBezTo>
                      <a:pt x="1076" y="720"/>
                      <a:pt x="1076" y="720"/>
                      <a:pt x="1076" y="720"/>
                    </a:cubicBezTo>
                    <a:cubicBezTo>
                      <a:pt x="1080" y="713"/>
                      <a:pt x="1080" y="713"/>
                      <a:pt x="1080" y="713"/>
                    </a:cubicBezTo>
                    <a:cubicBezTo>
                      <a:pt x="1092" y="718"/>
                      <a:pt x="1092" y="718"/>
                      <a:pt x="1092" y="718"/>
                    </a:cubicBezTo>
                    <a:cubicBezTo>
                      <a:pt x="1095" y="714"/>
                      <a:pt x="1099" y="710"/>
                      <a:pt x="1102" y="706"/>
                    </a:cubicBezTo>
                    <a:cubicBezTo>
                      <a:pt x="1096" y="694"/>
                      <a:pt x="1096" y="694"/>
                      <a:pt x="1096" y="694"/>
                    </a:cubicBezTo>
                    <a:cubicBezTo>
                      <a:pt x="1102" y="689"/>
                      <a:pt x="1102" y="689"/>
                      <a:pt x="1102" y="689"/>
                    </a:cubicBezTo>
                    <a:cubicBezTo>
                      <a:pt x="1113" y="697"/>
                      <a:pt x="1113" y="697"/>
                      <a:pt x="1113" y="697"/>
                    </a:cubicBezTo>
                    <a:cubicBezTo>
                      <a:pt x="1116" y="695"/>
                      <a:pt x="1121" y="692"/>
                      <a:pt x="1125" y="690"/>
                    </a:cubicBezTo>
                    <a:cubicBezTo>
                      <a:pt x="1100" y="677"/>
                      <a:pt x="1100" y="677"/>
                      <a:pt x="1100" y="677"/>
                    </a:cubicBezTo>
                    <a:cubicBezTo>
                      <a:pt x="1109" y="625"/>
                      <a:pt x="1110" y="573"/>
                      <a:pt x="1103" y="521"/>
                    </a:cubicBezTo>
                    <a:cubicBezTo>
                      <a:pt x="1185" y="484"/>
                      <a:pt x="1185" y="484"/>
                      <a:pt x="1185" y="484"/>
                    </a:cubicBezTo>
                    <a:cubicBezTo>
                      <a:pt x="1167" y="408"/>
                      <a:pt x="1167" y="408"/>
                      <a:pt x="1167" y="408"/>
                    </a:cubicBezTo>
                    <a:cubicBezTo>
                      <a:pt x="1077" y="411"/>
                      <a:pt x="1077" y="411"/>
                      <a:pt x="1077" y="411"/>
                    </a:cubicBezTo>
                    <a:cubicBezTo>
                      <a:pt x="1059" y="363"/>
                      <a:pt x="1035" y="317"/>
                      <a:pt x="1002" y="274"/>
                    </a:cubicBezTo>
                    <a:cubicBezTo>
                      <a:pt x="1055" y="202"/>
                      <a:pt x="1055" y="202"/>
                      <a:pt x="1055" y="202"/>
                    </a:cubicBezTo>
                    <a:cubicBezTo>
                      <a:pt x="1000" y="145"/>
                      <a:pt x="1000" y="145"/>
                      <a:pt x="1000" y="145"/>
                    </a:cubicBezTo>
                    <a:cubicBezTo>
                      <a:pt x="924" y="193"/>
                      <a:pt x="924" y="193"/>
                      <a:pt x="924" y="193"/>
                    </a:cubicBezTo>
                    <a:cubicBezTo>
                      <a:pt x="883" y="158"/>
                      <a:pt x="838" y="131"/>
                      <a:pt x="791" y="111"/>
                    </a:cubicBezTo>
                    <a:cubicBezTo>
                      <a:pt x="800" y="22"/>
                      <a:pt x="800" y="22"/>
                      <a:pt x="800" y="22"/>
                    </a:cubicBezTo>
                    <a:cubicBezTo>
                      <a:pt x="725" y="0"/>
                      <a:pt x="725" y="0"/>
                      <a:pt x="725" y="0"/>
                    </a:cubicBezTo>
                  </a:path>
                </a:pathLst>
              </a:cu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181">
                <a:extLst>
                  <a:ext uri="{FF2B5EF4-FFF2-40B4-BE49-F238E27FC236}">
                    <a16:creationId xmlns:a16="http://schemas.microsoft.com/office/drawing/2014/main" id="{B70D93E8-200A-4018-B9A8-5456D8329841}"/>
                  </a:ext>
                </a:extLst>
              </p:cNvPr>
              <p:cNvSpPr/>
              <p:nvPr/>
            </p:nvSpPr>
            <p:spPr bwMode="auto">
              <a:xfrm>
                <a:off x="1852303" y="5760978"/>
                <a:ext cx="233304" cy="125236"/>
              </a:xfrm>
              <a:custGeom>
                <a:avLst/>
                <a:gdLst>
                  <a:gd name="T0" fmla="*/ 85 w 125"/>
                  <a:gd name="T1" fmla="*/ 0 h 67"/>
                  <a:gd name="T2" fmla="*/ 73 w 125"/>
                  <a:gd name="T3" fmla="*/ 25 h 67"/>
                  <a:gd name="T4" fmla="*/ 50 w 125"/>
                  <a:gd name="T5" fmla="*/ 23 h 67"/>
                  <a:gd name="T6" fmla="*/ 25 w 125"/>
                  <a:gd name="T7" fmla="*/ 25 h 67"/>
                  <a:gd name="T8" fmla="*/ 13 w 125"/>
                  <a:gd name="T9" fmla="*/ 0 h 67"/>
                  <a:gd name="T10" fmla="*/ 0 w 125"/>
                  <a:gd name="T11" fmla="*/ 4 h 67"/>
                  <a:gd name="T12" fmla="*/ 10 w 125"/>
                  <a:gd name="T13" fmla="*/ 2 h 67"/>
                  <a:gd name="T14" fmla="*/ 32 w 125"/>
                  <a:gd name="T15" fmla="*/ 49 h 67"/>
                  <a:gd name="T16" fmla="*/ 50 w 125"/>
                  <a:gd name="T17" fmla="*/ 48 h 67"/>
                  <a:gd name="T18" fmla="*/ 118 w 125"/>
                  <a:gd name="T19" fmla="*/ 67 h 67"/>
                  <a:gd name="T20" fmla="*/ 125 w 125"/>
                  <a:gd name="T21" fmla="*/ 65 h 67"/>
                  <a:gd name="T22" fmla="*/ 124 w 125"/>
                  <a:gd name="T23" fmla="*/ 41 h 67"/>
                  <a:gd name="T24" fmla="*/ 107 w 125"/>
                  <a:gd name="T25" fmla="*/ 34 h 67"/>
                  <a:gd name="T26" fmla="*/ 109 w 125"/>
                  <a:gd name="T27" fmla="*/ 6 h 67"/>
                  <a:gd name="T28" fmla="*/ 85 w 125"/>
                  <a:gd name="T2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67">
                    <a:moveTo>
                      <a:pt x="85" y="0"/>
                    </a:moveTo>
                    <a:cubicBezTo>
                      <a:pt x="73" y="25"/>
                      <a:pt x="73" y="25"/>
                      <a:pt x="73" y="25"/>
                    </a:cubicBezTo>
                    <a:cubicBezTo>
                      <a:pt x="65" y="24"/>
                      <a:pt x="57" y="23"/>
                      <a:pt x="50" y="23"/>
                    </a:cubicBezTo>
                    <a:cubicBezTo>
                      <a:pt x="41" y="23"/>
                      <a:pt x="33" y="24"/>
                      <a:pt x="25" y="2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3" y="3"/>
                      <a:pt x="7" y="3"/>
                      <a:pt x="10" y="2"/>
                    </a:cubicBezTo>
                    <a:cubicBezTo>
                      <a:pt x="32" y="49"/>
                      <a:pt x="32" y="49"/>
                      <a:pt x="32" y="49"/>
                    </a:cubicBezTo>
                    <a:cubicBezTo>
                      <a:pt x="38" y="48"/>
                      <a:pt x="44" y="48"/>
                      <a:pt x="50" y="48"/>
                    </a:cubicBezTo>
                    <a:cubicBezTo>
                      <a:pt x="73" y="48"/>
                      <a:pt x="97" y="54"/>
                      <a:pt x="118" y="67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41"/>
                      <a:pt x="124" y="41"/>
                      <a:pt x="124" y="41"/>
                    </a:cubicBezTo>
                    <a:cubicBezTo>
                      <a:pt x="118" y="39"/>
                      <a:pt x="113" y="36"/>
                      <a:pt x="107" y="34"/>
                    </a:cubicBezTo>
                    <a:cubicBezTo>
                      <a:pt x="109" y="6"/>
                      <a:pt x="109" y="6"/>
                      <a:pt x="109" y="6"/>
                    </a:cubicBezTo>
                    <a:cubicBezTo>
                      <a:pt x="85" y="0"/>
                      <a:pt x="85" y="0"/>
                      <a:pt x="8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182">
                <a:extLst>
                  <a:ext uri="{FF2B5EF4-FFF2-40B4-BE49-F238E27FC236}">
                    <a16:creationId xmlns:a16="http://schemas.microsoft.com/office/drawing/2014/main" id="{301E0C69-3A79-4FCF-8AE0-88FA64BD76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4310" y="4202584"/>
                <a:ext cx="1217021" cy="1219042"/>
              </a:xfrm>
              <a:custGeom>
                <a:avLst/>
                <a:gdLst>
                  <a:gd name="T0" fmla="*/ 534 w 653"/>
                  <a:gd name="T1" fmla="*/ 556 h 653"/>
                  <a:gd name="T2" fmla="*/ 502 w 653"/>
                  <a:gd name="T3" fmla="*/ 582 h 653"/>
                  <a:gd name="T4" fmla="*/ 570 w 653"/>
                  <a:gd name="T5" fmla="*/ 653 h 653"/>
                  <a:gd name="T6" fmla="*/ 602 w 653"/>
                  <a:gd name="T7" fmla="*/ 626 h 653"/>
                  <a:gd name="T8" fmla="*/ 534 w 653"/>
                  <a:gd name="T9" fmla="*/ 556 h 653"/>
                  <a:gd name="T10" fmla="*/ 571 w 653"/>
                  <a:gd name="T11" fmla="*/ 516 h 653"/>
                  <a:gd name="T12" fmla="*/ 554 w 653"/>
                  <a:gd name="T13" fmla="*/ 537 h 653"/>
                  <a:gd name="T14" fmla="*/ 624 w 653"/>
                  <a:gd name="T15" fmla="*/ 604 h 653"/>
                  <a:gd name="T16" fmla="*/ 639 w 653"/>
                  <a:gd name="T17" fmla="*/ 587 h 653"/>
                  <a:gd name="T18" fmla="*/ 571 w 653"/>
                  <a:gd name="T19" fmla="*/ 516 h 653"/>
                  <a:gd name="T20" fmla="*/ 71 w 653"/>
                  <a:gd name="T21" fmla="*/ 506 h 653"/>
                  <a:gd name="T22" fmla="*/ 0 w 653"/>
                  <a:gd name="T23" fmla="*/ 574 h 653"/>
                  <a:gd name="T24" fmla="*/ 26 w 653"/>
                  <a:gd name="T25" fmla="*/ 605 h 653"/>
                  <a:gd name="T26" fmla="*/ 46 w 653"/>
                  <a:gd name="T27" fmla="*/ 625 h 653"/>
                  <a:gd name="T28" fmla="*/ 66 w 653"/>
                  <a:gd name="T29" fmla="*/ 642 h 653"/>
                  <a:gd name="T30" fmla="*/ 137 w 653"/>
                  <a:gd name="T31" fmla="*/ 574 h 653"/>
                  <a:gd name="T32" fmla="*/ 114 w 653"/>
                  <a:gd name="T33" fmla="*/ 555 h 653"/>
                  <a:gd name="T34" fmla="*/ 97 w 653"/>
                  <a:gd name="T35" fmla="*/ 538 h 653"/>
                  <a:gd name="T36" fmla="*/ 71 w 653"/>
                  <a:gd name="T37" fmla="*/ 506 h 653"/>
                  <a:gd name="T38" fmla="*/ 624 w 653"/>
                  <a:gd name="T39" fmla="*/ 49 h 653"/>
                  <a:gd name="T40" fmla="*/ 554 w 653"/>
                  <a:gd name="T41" fmla="*/ 117 h 653"/>
                  <a:gd name="T42" fmla="*/ 581 w 653"/>
                  <a:gd name="T43" fmla="*/ 151 h 653"/>
                  <a:gd name="T44" fmla="*/ 653 w 653"/>
                  <a:gd name="T45" fmla="*/ 83 h 653"/>
                  <a:gd name="T46" fmla="*/ 624 w 653"/>
                  <a:gd name="T47" fmla="*/ 49 h 653"/>
                  <a:gd name="T48" fmla="*/ 29 w 653"/>
                  <a:gd name="T49" fmla="*/ 44 h 653"/>
                  <a:gd name="T50" fmla="*/ 26 w 653"/>
                  <a:gd name="T51" fmla="*/ 48 h 653"/>
                  <a:gd name="T52" fmla="*/ 10 w 653"/>
                  <a:gd name="T53" fmla="*/ 66 h 653"/>
                  <a:gd name="T54" fmla="*/ 78 w 653"/>
                  <a:gd name="T55" fmla="*/ 137 h 653"/>
                  <a:gd name="T56" fmla="*/ 79 w 653"/>
                  <a:gd name="T57" fmla="*/ 136 h 653"/>
                  <a:gd name="T58" fmla="*/ 29 w 653"/>
                  <a:gd name="T59" fmla="*/ 44 h 653"/>
                  <a:gd name="T60" fmla="*/ 587 w 653"/>
                  <a:gd name="T61" fmla="*/ 14 h 653"/>
                  <a:gd name="T62" fmla="*/ 516 w 653"/>
                  <a:gd name="T63" fmla="*/ 82 h 653"/>
                  <a:gd name="T64" fmla="*/ 535 w 653"/>
                  <a:gd name="T65" fmla="*/ 97 h 653"/>
                  <a:gd name="T66" fmla="*/ 602 w 653"/>
                  <a:gd name="T67" fmla="*/ 27 h 653"/>
                  <a:gd name="T68" fmla="*/ 587 w 653"/>
                  <a:gd name="T69" fmla="*/ 14 h 653"/>
                  <a:gd name="T70" fmla="*/ 79 w 653"/>
                  <a:gd name="T71" fmla="*/ 0 h 653"/>
                  <a:gd name="T72" fmla="*/ 50 w 653"/>
                  <a:gd name="T73" fmla="*/ 24 h 653"/>
                  <a:gd name="T74" fmla="*/ 83 w 653"/>
                  <a:gd name="T75" fmla="*/ 65 h 653"/>
                  <a:gd name="T76" fmla="*/ 114 w 653"/>
                  <a:gd name="T77" fmla="*/ 58 h 653"/>
                  <a:gd name="T78" fmla="*/ 126 w 653"/>
                  <a:gd name="T79" fmla="*/ 84 h 653"/>
                  <a:gd name="T80" fmla="*/ 100 w 653"/>
                  <a:gd name="T81" fmla="*/ 102 h 653"/>
                  <a:gd name="T82" fmla="*/ 102 w 653"/>
                  <a:gd name="T83" fmla="*/ 109 h 653"/>
                  <a:gd name="T84" fmla="*/ 113 w 653"/>
                  <a:gd name="T85" fmla="*/ 98 h 653"/>
                  <a:gd name="T86" fmla="*/ 147 w 653"/>
                  <a:gd name="T87" fmla="*/ 71 h 653"/>
                  <a:gd name="T88" fmla="*/ 79 w 653"/>
                  <a:gd name="T89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53" h="653">
                    <a:moveTo>
                      <a:pt x="534" y="556"/>
                    </a:moveTo>
                    <a:cubicBezTo>
                      <a:pt x="524" y="565"/>
                      <a:pt x="513" y="574"/>
                      <a:pt x="502" y="582"/>
                    </a:cubicBezTo>
                    <a:cubicBezTo>
                      <a:pt x="570" y="653"/>
                      <a:pt x="570" y="653"/>
                      <a:pt x="570" y="653"/>
                    </a:cubicBezTo>
                    <a:cubicBezTo>
                      <a:pt x="581" y="645"/>
                      <a:pt x="592" y="636"/>
                      <a:pt x="602" y="626"/>
                    </a:cubicBezTo>
                    <a:cubicBezTo>
                      <a:pt x="534" y="556"/>
                      <a:pt x="534" y="556"/>
                      <a:pt x="534" y="556"/>
                    </a:cubicBezTo>
                    <a:moveTo>
                      <a:pt x="571" y="516"/>
                    </a:moveTo>
                    <a:cubicBezTo>
                      <a:pt x="565" y="523"/>
                      <a:pt x="560" y="530"/>
                      <a:pt x="554" y="537"/>
                    </a:cubicBezTo>
                    <a:cubicBezTo>
                      <a:pt x="624" y="604"/>
                      <a:pt x="624" y="604"/>
                      <a:pt x="624" y="604"/>
                    </a:cubicBezTo>
                    <a:cubicBezTo>
                      <a:pt x="629" y="599"/>
                      <a:pt x="634" y="593"/>
                      <a:pt x="639" y="587"/>
                    </a:cubicBezTo>
                    <a:cubicBezTo>
                      <a:pt x="571" y="516"/>
                      <a:pt x="571" y="516"/>
                      <a:pt x="571" y="516"/>
                    </a:cubicBezTo>
                    <a:moveTo>
                      <a:pt x="71" y="506"/>
                    </a:moveTo>
                    <a:cubicBezTo>
                      <a:pt x="0" y="574"/>
                      <a:pt x="0" y="574"/>
                      <a:pt x="0" y="574"/>
                    </a:cubicBezTo>
                    <a:cubicBezTo>
                      <a:pt x="8" y="585"/>
                      <a:pt x="17" y="595"/>
                      <a:pt x="26" y="605"/>
                    </a:cubicBezTo>
                    <a:cubicBezTo>
                      <a:pt x="33" y="612"/>
                      <a:pt x="39" y="619"/>
                      <a:pt x="46" y="625"/>
                    </a:cubicBezTo>
                    <a:cubicBezTo>
                      <a:pt x="52" y="631"/>
                      <a:pt x="59" y="637"/>
                      <a:pt x="66" y="642"/>
                    </a:cubicBezTo>
                    <a:cubicBezTo>
                      <a:pt x="137" y="574"/>
                      <a:pt x="137" y="574"/>
                      <a:pt x="137" y="574"/>
                    </a:cubicBezTo>
                    <a:cubicBezTo>
                      <a:pt x="129" y="568"/>
                      <a:pt x="121" y="562"/>
                      <a:pt x="114" y="555"/>
                    </a:cubicBezTo>
                    <a:cubicBezTo>
                      <a:pt x="108" y="549"/>
                      <a:pt x="102" y="544"/>
                      <a:pt x="97" y="538"/>
                    </a:cubicBezTo>
                    <a:cubicBezTo>
                      <a:pt x="88" y="528"/>
                      <a:pt x="79" y="517"/>
                      <a:pt x="71" y="506"/>
                    </a:cubicBezTo>
                    <a:moveTo>
                      <a:pt x="624" y="49"/>
                    </a:moveTo>
                    <a:cubicBezTo>
                      <a:pt x="554" y="117"/>
                      <a:pt x="554" y="117"/>
                      <a:pt x="554" y="117"/>
                    </a:cubicBezTo>
                    <a:cubicBezTo>
                      <a:pt x="564" y="127"/>
                      <a:pt x="573" y="139"/>
                      <a:pt x="581" y="151"/>
                    </a:cubicBezTo>
                    <a:cubicBezTo>
                      <a:pt x="653" y="83"/>
                      <a:pt x="653" y="83"/>
                      <a:pt x="653" y="83"/>
                    </a:cubicBezTo>
                    <a:cubicBezTo>
                      <a:pt x="644" y="71"/>
                      <a:pt x="634" y="60"/>
                      <a:pt x="624" y="49"/>
                    </a:cubicBezTo>
                    <a:moveTo>
                      <a:pt x="29" y="44"/>
                    </a:moveTo>
                    <a:cubicBezTo>
                      <a:pt x="28" y="45"/>
                      <a:pt x="27" y="47"/>
                      <a:pt x="26" y="48"/>
                    </a:cubicBezTo>
                    <a:cubicBezTo>
                      <a:pt x="21" y="54"/>
                      <a:pt x="15" y="60"/>
                      <a:pt x="10" y="66"/>
                    </a:cubicBezTo>
                    <a:cubicBezTo>
                      <a:pt x="78" y="137"/>
                      <a:pt x="78" y="137"/>
                      <a:pt x="78" y="137"/>
                    </a:cubicBezTo>
                    <a:cubicBezTo>
                      <a:pt x="79" y="137"/>
                      <a:pt x="79" y="136"/>
                      <a:pt x="79" y="136"/>
                    </a:cubicBezTo>
                    <a:cubicBezTo>
                      <a:pt x="74" y="100"/>
                      <a:pt x="56" y="68"/>
                      <a:pt x="29" y="44"/>
                    </a:cubicBezTo>
                    <a:moveTo>
                      <a:pt x="587" y="14"/>
                    </a:moveTo>
                    <a:cubicBezTo>
                      <a:pt x="516" y="82"/>
                      <a:pt x="516" y="82"/>
                      <a:pt x="516" y="82"/>
                    </a:cubicBezTo>
                    <a:cubicBezTo>
                      <a:pt x="523" y="87"/>
                      <a:pt x="529" y="92"/>
                      <a:pt x="535" y="97"/>
                    </a:cubicBezTo>
                    <a:cubicBezTo>
                      <a:pt x="602" y="27"/>
                      <a:pt x="602" y="27"/>
                      <a:pt x="602" y="27"/>
                    </a:cubicBezTo>
                    <a:cubicBezTo>
                      <a:pt x="598" y="22"/>
                      <a:pt x="593" y="18"/>
                      <a:pt x="587" y="14"/>
                    </a:cubicBezTo>
                    <a:moveTo>
                      <a:pt x="79" y="0"/>
                    </a:moveTo>
                    <a:cubicBezTo>
                      <a:pt x="69" y="8"/>
                      <a:pt x="59" y="16"/>
                      <a:pt x="50" y="24"/>
                    </a:cubicBezTo>
                    <a:cubicBezTo>
                      <a:pt x="63" y="36"/>
                      <a:pt x="74" y="50"/>
                      <a:pt x="83" y="65"/>
                    </a:cubicBezTo>
                    <a:cubicBezTo>
                      <a:pt x="114" y="58"/>
                      <a:pt x="114" y="58"/>
                      <a:pt x="114" y="58"/>
                    </a:cubicBezTo>
                    <a:cubicBezTo>
                      <a:pt x="126" y="84"/>
                      <a:pt x="126" y="84"/>
                      <a:pt x="126" y="84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1" y="104"/>
                      <a:pt x="102" y="107"/>
                      <a:pt x="102" y="109"/>
                    </a:cubicBezTo>
                    <a:cubicBezTo>
                      <a:pt x="106" y="106"/>
                      <a:pt x="110" y="102"/>
                      <a:pt x="113" y="98"/>
                    </a:cubicBezTo>
                    <a:cubicBezTo>
                      <a:pt x="124" y="89"/>
                      <a:pt x="135" y="80"/>
                      <a:pt x="147" y="71"/>
                    </a:cubicBezTo>
                    <a:cubicBezTo>
                      <a:pt x="79" y="0"/>
                      <a:pt x="79" y="0"/>
                      <a:pt x="7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183">
                <a:extLst>
                  <a:ext uri="{FF2B5EF4-FFF2-40B4-BE49-F238E27FC236}">
                    <a16:creationId xmlns:a16="http://schemas.microsoft.com/office/drawing/2014/main" id="{F87C235D-5DD6-4BE4-9518-4AEB7DFF45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9460" y="4198545"/>
                <a:ext cx="262594" cy="261583"/>
              </a:xfrm>
              <a:custGeom>
                <a:avLst/>
                <a:gdLst>
                  <a:gd name="T0" fmla="*/ 71 w 141"/>
                  <a:gd name="T1" fmla="*/ 138 h 140"/>
                  <a:gd name="T2" fmla="*/ 70 w 141"/>
                  <a:gd name="T3" fmla="*/ 139 h 140"/>
                  <a:gd name="T4" fmla="*/ 71 w 141"/>
                  <a:gd name="T5" fmla="*/ 140 h 140"/>
                  <a:gd name="T6" fmla="*/ 71 w 141"/>
                  <a:gd name="T7" fmla="*/ 138 h 140"/>
                  <a:gd name="T8" fmla="*/ 139 w 141"/>
                  <a:gd name="T9" fmla="*/ 73 h 140"/>
                  <a:gd name="T10" fmla="*/ 105 w 141"/>
                  <a:gd name="T11" fmla="*/ 100 h 140"/>
                  <a:gd name="T12" fmla="*/ 94 w 141"/>
                  <a:gd name="T13" fmla="*/ 111 h 140"/>
                  <a:gd name="T14" fmla="*/ 95 w 141"/>
                  <a:gd name="T15" fmla="*/ 115 h 140"/>
                  <a:gd name="T16" fmla="*/ 108 w 141"/>
                  <a:gd name="T17" fmla="*/ 103 h 140"/>
                  <a:gd name="T18" fmla="*/ 141 w 141"/>
                  <a:gd name="T19" fmla="*/ 76 h 140"/>
                  <a:gd name="T20" fmla="*/ 139 w 141"/>
                  <a:gd name="T21" fmla="*/ 73 h 140"/>
                  <a:gd name="T22" fmla="*/ 19 w 141"/>
                  <a:gd name="T23" fmla="*/ 44 h 140"/>
                  <a:gd name="T24" fmla="*/ 16 w 141"/>
                  <a:gd name="T25" fmla="*/ 48 h 140"/>
                  <a:gd name="T26" fmla="*/ 0 w 141"/>
                  <a:gd name="T27" fmla="*/ 65 h 140"/>
                  <a:gd name="T28" fmla="*/ 2 w 141"/>
                  <a:gd name="T29" fmla="*/ 68 h 140"/>
                  <a:gd name="T30" fmla="*/ 18 w 141"/>
                  <a:gd name="T31" fmla="*/ 50 h 140"/>
                  <a:gd name="T32" fmla="*/ 21 w 141"/>
                  <a:gd name="T33" fmla="*/ 46 h 140"/>
                  <a:gd name="T34" fmla="*/ 19 w 141"/>
                  <a:gd name="T35" fmla="*/ 44 h 140"/>
                  <a:gd name="T36" fmla="*/ 69 w 141"/>
                  <a:gd name="T37" fmla="*/ 0 h 140"/>
                  <a:gd name="T38" fmla="*/ 41 w 141"/>
                  <a:gd name="T39" fmla="*/ 22 h 140"/>
                  <a:gd name="T40" fmla="*/ 40 w 141"/>
                  <a:gd name="T41" fmla="*/ 25 h 140"/>
                  <a:gd name="T42" fmla="*/ 42 w 141"/>
                  <a:gd name="T43" fmla="*/ 26 h 140"/>
                  <a:gd name="T44" fmla="*/ 71 w 141"/>
                  <a:gd name="T45" fmla="*/ 2 h 140"/>
                  <a:gd name="T46" fmla="*/ 69 w 141"/>
                  <a:gd name="T4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1" h="140">
                    <a:moveTo>
                      <a:pt x="71" y="138"/>
                    </a:moveTo>
                    <a:cubicBezTo>
                      <a:pt x="71" y="138"/>
                      <a:pt x="71" y="139"/>
                      <a:pt x="70" y="139"/>
                    </a:cubicBezTo>
                    <a:cubicBezTo>
                      <a:pt x="71" y="140"/>
                      <a:pt x="71" y="140"/>
                      <a:pt x="71" y="140"/>
                    </a:cubicBezTo>
                    <a:cubicBezTo>
                      <a:pt x="71" y="140"/>
                      <a:pt x="71" y="139"/>
                      <a:pt x="71" y="138"/>
                    </a:cubicBezTo>
                    <a:moveTo>
                      <a:pt x="139" y="73"/>
                    </a:moveTo>
                    <a:cubicBezTo>
                      <a:pt x="127" y="82"/>
                      <a:pt x="116" y="91"/>
                      <a:pt x="105" y="100"/>
                    </a:cubicBezTo>
                    <a:cubicBezTo>
                      <a:pt x="102" y="104"/>
                      <a:pt x="98" y="108"/>
                      <a:pt x="94" y="111"/>
                    </a:cubicBezTo>
                    <a:cubicBezTo>
                      <a:pt x="95" y="112"/>
                      <a:pt x="95" y="114"/>
                      <a:pt x="95" y="115"/>
                    </a:cubicBezTo>
                    <a:cubicBezTo>
                      <a:pt x="99" y="111"/>
                      <a:pt x="103" y="107"/>
                      <a:pt x="108" y="103"/>
                    </a:cubicBezTo>
                    <a:cubicBezTo>
                      <a:pt x="118" y="93"/>
                      <a:pt x="129" y="84"/>
                      <a:pt x="141" y="76"/>
                    </a:cubicBezTo>
                    <a:cubicBezTo>
                      <a:pt x="139" y="73"/>
                      <a:pt x="139" y="73"/>
                      <a:pt x="139" y="73"/>
                    </a:cubicBezTo>
                    <a:moveTo>
                      <a:pt x="19" y="44"/>
                    </a:moveTo>
                    <a:cubicBezTo>
                      <a:pt x="18" y="45"/>
                      <a:pt x="17" y="46"/>
                      <a:pt x="16" y="48"/>
                    </a:cubicBezTo>
                    <a:cubicBezTo>
                      <a:pt x="10" y="53"/>
                      <a:pt x="5" y="59"/>
                      <a:pt x="0" y="65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7" y="62"/>
                      <a:pt x="13" y="56"/>
                      <a:pt x="18" y="50"/>
                    </a:cubicBezTo>
                    <a:cubicBezTo>
                      <a:pt x="19" y="49"/>
                      <a:pt x="20" y="47"/>
                      <a:pt x="21" y="46"/>
                    </a:cubicBezTo>
                    <a:cubicBezTo>
                      <a:pt x="21" y="46"/>
                      <a:pt x="20" y="45"/>
                      <a:pt x="19" y="44"/>
                    </a:cubicBezTo>
                    <a:moveTo>
                      <a:pt x="69" y="0"/>
                    </a:moveTo>
                    <a:cubicBezTo>
                      <a:pt x="59" y="7"/>
                      <a:pt x="50" y="15"/>
                      <a:pt x="41" y="22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1" y="25"/>
                      <a:pt x="41" y="26"/>
                      <a:pt x="42" y="26"/>
                    </a:cubicBezTo>
                    <a:cubicBezTo>
                      <a:pt x="51" y="18"/>
                      <a:pt x="61" y="10"/>
                      <a:pt x="71" y="2"/>
                    </a:cubicBezTo>
                    <a:cubicBezTo>
                      <a:pt x="69" y="0"/>
                      <a:pt x="69" y="0"/>
                      <a:pt x="6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184">
                <a:extLst>
                  <a:ext uri="{FF2B5EF4-FFF2-40B4-BE49-F238E27FC236}">
                    <a16:creationId xmlns:a16="http://schemas.microsoft.com/office/drawing/2014/main" id="{0748BC94-AA1F-4923-863D-FD45AC327E5E}"/>
                  </a:ext>
                </a:extLst>
              </p:cNvPr>
              <p:cNvSpPr/>
              <p:nvPr/>
            </p:nvSpPr>
            <p:spPr bwMode="auto">
              <a:xfrm>
                <a:off x="2167416" y="5162061"/>
                <a:ext cx="171696" cy="176746"/>
              </a:xfrm>
              <a:custGeom>
                <a:avLst/>
                <a:gdLst>
                  <a:gd name="T0" fmla="*/ 20 w 92"/>
                  <a:gd name="T1" fmla="*/ 0 h 95"/>
                  <a:gd name="T2" fmla="*/ 1 w 92"/>
                  <a:gd name="T3" fmla="*/ 22 h 95"/>
                  <a:gd name="T4" fmla="*/ 0 w 92"/>
                  <a:gd name="T5" fmla="*/ 23 h 95"/>
                  <a:gd name="T6" fmla="*/ 75 w 92"/>
                  <a:gd name="T7" fmla="*/ 95 h 95"/>
                  <a:gd name="T8" fmla="*/ 76 w 92"/>
                  <a:gd name="T9" fmla="*/ 93 h 95"/>
                  <a:gd name="T10" fmla="*/ 92 w 92"/>
                  <a:gd name="T11" fmla="*/ 76 h 95"/>
                  <a:gd name="T12" fmla="*/ 90 w 92"/>
                  <a:gd name="T13" fmla="*/ 73 h 95"/>
                  <a:gd name="T14" fmla="*/ 75 w 92"/>
                  <a:gd name="T15" fmla="*/ 90 h 95"/>
                  <a:gd name="T16" fmla="*/ 5 w 92"/>
                  <a:gd name="T17" fmla="*/ 23 h 95"/>
                  <a:gd name="T18" fmla="*/ 22 w 92"/>
                  <a:gd name="T19" fmla="*/ 2 h 95"/>
                  <a:gd name="T20" fmla="*/ 20 w 92"/>
                  <a:gd name="T2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2" h="95">
                    <a:moveTo>
                      <a:pt x="20" y="0"/>
                    </a:moveTo>
                    <a:cubicBezTo>
                      <a:pt x="14" y="7"/>
                      <a:pt x="8" y="15"/>
                      <a:pt x="1" y="2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76" y="93"/>
                      <a:pt x="76" y="93"/>
                      <a:pt x="76" y="93"/>
                    </a:cubicBezTo>
                    <a:cubicBezTo>
                      <a:pt x="82" y="88"/>
                      <a:pt x="87" y="82"/>
                      <a:pt x="92" y="76"/>
                    </a:cubicBezTo>
                    <a:cubicBezTo>
                      <a:pt x="90" y="73"/>
                      <a:pt x="90" y="73"/>
                      <a:pt x="90" y="73"/>
                    </a:cubicBezTo>
                    <a:cubicBezTo>
                      <a:pt x="85" y="79"/>
                      <a:pt x="80" y="85"/>
                      <a:pt x="75" y="90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11" y="16"/>
                      <a:pt x="16" y="9"/>
                      <a:pt x="22" y="2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185">
                <a:extLst>
                  <a:ext uri="{FF2B5EF4-FFF2-40B4-BE49-F238E27FC236}">
                    <a16:creationId xmlns:a16="http://schemas.microsoft.com/office/drawing/2014/main" id="{647B5946-4D84-4A7C-ADC1-A67FE9494CAC}"/>
                  </a:ext>
                </a:extLst>
              </p:cNvPr>
              <p:cNvSpPr/>
              <p:nvPr/>
            </p:nvSpPr>
            <p:spPr bwMode="auto">
              <a:xfrm>
                <a:off x="2102777" y="4222783"/>
                <a:ext cx="173716" cy="170687"/>
              </a:xfrm>
              <a:custGeom>
                <a:avLst/>
                <a:gdLst>
                  <a:gd name="T0" fmla="*/ 76 w 93"/>
                  <a:gd name="T1" fmla="*/ 0 h 91"/>
                  <a:gd name="T2" fmla="*/ 73 w 93"/>
                  <a:gd name="T3" fmla="*/ 3 h 91"/>
                  <a:gd name="T4" fmla="*/ 88 w 93"/>
                  <a:gd name="T5" fmla="*/ 16 h 91"/>
                  <a:gd name="T6" fmla="*/ 21 w 93"/>
                  <a:gd name="T7" fmla="*/ 86 h 91"/>
                  <a:gd name="T8" fmla="*/ 2 w 93"/>
                  <a:gd name="T9" fmla="*/ 71 h 91"/>
                  <a:gd name="T10" fmla="*/ 0 w 93"/>
                  <a:gd name="T11" fmla="*/ 73 h 91"/>
                  <a:gd name="T12" fmla="*/ 20 w 93"/>
                  <a:gd name="T13" fmla="*/ 90 h 91"/>
                  <a:gd name="T14" fmla="*/ 21 w 93"/>
                  <a:gd name="T15" fmla="*/ 91 h 91"/>
                  <a:gd name="T16" fmla="*/ 93 w 93"/>
                  <a:gd name="T17" fmla="*/ 16 h 91"/>
                  <a:gd name="T18" fmla="*/ 92 w 93"/>
                  <a:gd name="T19" fmla="*/ 15 h 91"/>
                  <a:gd name="T20" fmla="*/ 76 w 93"/>
                  <a:gd name="T21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91">
                    <a:moveTo>
                      <a:pt x="76" y="0"/>
                    </a:moveTo>
                    <a:cubicBezTo>
                      <a:pt x="73" y="3"/>
                      <a:pt x="73" y="3"/>
                      <a:pt x="73" y="3"/>
                    </a:cubicBezTo>
                    <a:cubicBezTo>
                      <a:pt x="79" y="7"/>
                      <a:pt x="84" y="11"/>
                      <a:pt x="88" y="16"/>
                    </a:cubicBezTo>
                    <a:cubicBezTo>
                      <a:pt x="21" y="86"/>
                      <a:pt x="21" y="86"/>
                      <a:pt x="21" y="86"/>
                    </a:cubicBezTo>
                    <a:cubicBezTo>
                      <a:pt x="15" y="81"/>
                      <a:pt x="9" y="76"/>
                      <a:pt x="2" y="71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7" y="78"/>
                      <a:pt x="13" y="84"/>
                      <a:pt x="20" y="90"/>
                    </a:cubicBezTo>
                    <a:cubicBezTo>
                      <a:pt x="21" y="91"/>
                      <a:pt x="21" y="91"/>
                      <a:pt x="21" y="91"/>
                    </a:cubicBezTo>
                    <a:cubicBezTo>
                      <a:pt x="93" y="16"/>
                      <a:pt x="93" y="16"/>
                      <a:pt x="93" y="16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87" y="10"/>
                      <a:pt x="81" y="5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186">
                <a:extLst>
                  <a:ext uri="{FF2B5EF4-FFF2-40B4-BE49-F238E27FC236}">
                    <a16:creationId xmlns:a16="http://schemas.microsoft.com/office/drawing/2014/main" id="{A7F8FBF3-4964-40EB-ADC9-E90E8232C0B7}"/>
                  </a:ext>
                </a:extLst>
              </p:cNvPr>
              <p:cNvSpPr/>
              <p:nvPr/>
            </p:nvSpPr>
            <p:spPr bwMode="auto">
              <a:xfrm>
                <a:off x="2169435" y="4284392"/>
                <a:ext cx="195935" cy="204015"/>
              </a:xfrm>
              <a:custGeom>
                <a:avLst/>
                <a:gdLst>
                  <a:gd name="T0" fmla="*/ 75 w 105"/>
                  <a:gd name="T1" fmla="*/ 0 h 109"/>
                  <a:gd name="T2" fmla="*/ 0 w 105"/>
                  <a:gd name="T3" fmla="*/ 73 h 109"/>
                  <a:gd name="T4" fmla="*/ 1 w 105"/>
                  <a:gd name="T5" fmla="*/ 74 h 109"/>
                  <a:gd name="T6" fmla="*/ 29 w 105"/>
                  <a:gd name="T7" fmla="*/ 109 h 109"/>
                  <a:gd name="T8" fmla="*/ 31 w 105"/>
                  <a:gd name="T9" fmla="*/ 107 h 109"/>
                  <a:gd name="T10" fmla="*/ 4 w 105"/>
                  <a:gd name="T11" fmla="*/ 73 h 109"/>
                  <a:gd name="T12" fmla="*/ 74 w 105"/>
                  <a:gd name="T13" fmla="*/ 5 h 109"/>
                  <a:gd name="T14" fmla="*/ 103 w 105"/>
                  <a:gd name="T15" fmla="*/ 39 h 109"/>
                  <a:gd name="T16" fmla="*/ 105 w 105"/>
                  <a:gd name="T17" fmla="*/ 37 h 109"/>
                  <a:gd name="T18" fmla="*/ 76 w 105"/>
                  <a:gd name="T19" fmla="*/ 2 h 109"/>
                  <a:gd name="T20" fmla="*/ 75 w 105"/>
                  <a:gd name="T2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5" h="109">
                    <a:moveTo>
                      <a:pt x="75" y="0"/>
                    </a:moveTo>
                    <a:cubicBezTo>
                      <a:pt x="0" y="73"/>
                      <a:pt x="0" y="73"/>
                      <a:pt x="0" y="73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1" y="85"/>
                      <a:pt x="20" y="97"/>
                      <a:pt x="29" y="109"/>
                    </a:cubicBezTo>
                    <a:cubicBezTo>
                      <a:pt x="31" y="107"/>
                      <a:pt x="31" y="107"/>
                      <a:pt x="31" y="107"/>
                    </a:cubicBezTo>
                    <a:cubicBezTo>
                      <a:pt x="23" y="95"/>
                      <a:pt x="14" y="83"/>
                      <a:pt x="4" y="73"/>
                    </a:cubicBezTo>
                    <a:cubicBezTo>
                      <a:pt x="74" y="5"/>
                      <a:pt x="74" y="5"/>
                      <a:pt x="74" y="5"/>
                    </a:cubicBezTo>
                    <a:cubicBezTo>
                      <a:pt x="84" y="16"/>
                      <a:pt x="94" y="27"/>
                      <a:pt x="103" y="39"/>
                    </a:cubicBezTo>
                    <a:cubicBezTo>
                      <a:pt x="105" y="37"/>
                      <a:pt x="105" y="37"/>
                      <a:pt x="105" y="37"/>
                    </a:cubicBezTo>
                    <a:cubicBezTo>
                      <a:pt x="96" y="24"/>
                      <a:pt x="86" y="13"/>
                      <a:pt x="76" y="2"/>
                    </a:cubicBezTo>
                    <a:cubicBezTo>
                      <a:pt x="75" y="0"/>
                      <a:pt x="75" y="0"/>
                      <a:pt x="7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187">
                <a:extLst>
                  <a:ext uri="{FF2B5EF4-FFF2-40B4-BE49-F238E27FC236}">
                    <a16:creationId xmlns:a16="http://schemas.microsoft.com/office/drawing/2014/main" id="{CDFA9531-34F9-4F25-AE7D-4238F2ABA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8251" y="5142873"/>
                <a:ext cx="264613" cy="261583"/>
              </a:xfrm>
              <a:custGeom>
                <a:avLst/>
                <a:gdLst>
                  <a:gd name="T0" fmla="*/ 3 w 142"/>
                  <a:gd name="T1" fmla="*/ 70 h 140"/>
                  <a:gd name="T2" fmla="*/ 0 w 142"/>
                  <a:gd name="T3" fmla="*/ 72 h 140"/>
                  <a:gd name="T4" fmla="*/ 27 w 142"/>
                  <a:gd name="T5" fmla="*/ 103 h 140"/>
                  <a:gd name="T6" fmla="*/ 47 w 142"/>
                  <a:gd name="T7" fmla="*/ 123 h 140"/>
                  <a:gd name="T8" fmla="*/ 66 w 142"/>
                  <a:gd name="T9" fmla="*/ 140 h 140"/>
                  <a:gd name="T10" fmla="*/ 69 w 142"/>
                  <a:gd name="T11" fmla="*/ 138 h 140"/>
                  <a:gd name="T12" fmla="*/ 49 w 142"/>
                  <a:gd name="T13" fmla="*/ 121 h 140"/>
                  <a:gd name="T14" fmla="*/ 29 w 142"/>
                  <a:gd name="T15" fmla="*/ 101 h 140"/>
                  <a:gd name="T16" fmla="*/ 3 w 142"/>
                  <a:gd name="T17" fmla="*/ 70 h 140"/>
                  <a:gd name="T18" fmla="*/ 76 w 142"/>
                  <a:gd name="T19" fmla="*/ 0 h 140"/>
                  <a:gd name="T20" fmla="*/ 74 w 142"/>
                  <a:gd name="T21" fmla="*/ 2 h 140"/>
                  <a:gd name="T22" fmla="*/ 100 w 142"/>
                  <a:gd name="T23" fmla="*/ 34 h 140"/>
                  <a:gd name="T24" fmla="*/ 117 w 142"/>
                  <a:gd name="T25" fmla="*/ 51 h 140"/>
                  <a:gd name="T26" fmla="*/ 140 w 142"/>
                  <a:gd name="T27" fmla="*/ 70 h 140"/>
                  <a:gd name="T28" fmla="*/ 142 w 142"/>
                  <a:gd name="T29" fmla="*/ 68 h 140"/>
                  <a:gd name="T30" fmla="*/ 119 w 142"/>
                  <a:gd name="T31" fmla="*/ 48 h 140"/>
                  <a:gd name="T32" fmla="*/ 102 w 142"/>
                  <a:gd name="T33" fmla="*/ 32 h 140"/>
                  <a:gd name="T34" fmla="*/ 76 w 142"/>
                  <a:gd name="T3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2" h="140">
                    <a:moveTo>
                      <a:pt x="3" y="70"/>
                    </a:moveTo>
                    <a:cubicBezTo>
                      <a:pt x="0" y="72"/>
                      <a:pt x="0" y="72"/>
                      <a:pt x="0" y="72"/>
                    </a:cubicBezTo>
                    <a:cubicBezTo>
                      <a:pt x="9" y="83"/>
                      <a:pt x="18" y="93"/>
                      <a:pt x="27" y="103"/>
                    </a:cubicBezTo>
                    <a:cubicBezTo>
                      <a:pt x="33" y="110"/>
                      <a:pt x="40" y="117"/>
                      <a:pt x="47" y="123"/>
                    </a:cubicBezTo>
                    <a:cubicBezTo>
                      <a:pt x="53" y="129"/>
                      <a:pt x="60" y="135"/>
                      <a:pt x="66" y="140"/>
                    </a:cubicBezTo>
                    <a:cubicBezTo>
                      <a:pt x="69" y="138"/>
                      <a:pt x="69" y="138"/>
                      <a:pt x="69" y="138"/>
                    </a:cubicBezTo>
                    <a:cubicBezTo>
                      <a:pt x="62" y="133"/>
                      <a:pt x="55" y="127"/>
                      <a:pt x="49" y="121"/>
                    </a:cubicBezTo>
                    <a:cubicBezTo>
                      <a:pt x="42" y="115"/>
                      <a:pt x="36" y="108"/>
                      <a:pt x="29" y="101"/>
                    </a:cubicBezTo>
                    <a:cubicBezTo>
                      <a:pt x="20" y="91"/>
                      <a:pt x="11" y="81"/>
                      <a:pt x="3" y="70"/>
                    </a:cubicBezTo>
                    <a:moveTo>
                      <a:pt x="76" y="0"/>
                    </a:moveTo>
                    <a:cubicBezTo>
                      <a:pt x="74" y="2"/>
                      <a:pt x="74" y="2"/>
                      <a:pt x="74" y="2"/>
                    </a:cubicBezTo>
                    <a:cubicBezTo>
                      <a:pt x="82" y="13"/>
                      <a:pt x="91" y="24"/>
                      <a:pt x="100" y="34"/>
                    </a:cubicBezTo>
                    <a:cubicBezTo>
                      <a:pt x="105" y="40"/>
                      <a:pt x="111" y="45"/>
                      <a:pt x="117" y="51"/>
                    </a:cubicBezTo>
                    <a:cubicBezTo>
                      <a:pt x="124" y="58"/>
                      <a:pt x="132" y="64"/>
                      <a:pt x="140" y="70"/>
                    </a:cubicBezTo>
                    <a:cubicBezTo>
                      <a:pt x="142" y="68"/>
                      <a:pt x="142" y="68"/>
                      <a:pt x="142" y="68"/>
                    </a:cubicBezTo>
                    <a:cubicBezTo>
                      <a:pt x="134" y="62"/>
                      <a:pt x="127" y="55"/>
                      <a:pt x="119" y="48"/>
                    </a:cubicBezTo>
                    <a:cubicBezTo>
                      <a:pt x="113" y="43"/>
                      <a:pt x="108" y="37"/>
                      <a:pt x="102" y="32"/>
                    </a:cubicBezTo>
                    <a:cubicBezTo>
                      <a:pt x="93" y="22"/>
                      <a:pt x="84" y="11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188">
                <a:extLst>
                  <a:ext uri="{FF2B5EF4-FFF2-40B4-BE49-F238E27FC236}">
                    <a16:creationId xmlns:a16="http://schemas.microsoft.com/office/drawing/2014/main" id="{DE3E4AB1-FE4A-42A4-85D9-BE5D5F7EF9FD}"/>
                  </a:ext>
                </a:extLst>
              </p:cNvPr>
              <p:cNvSpPr/>
              <p:nvPr/>
            </p:nvSpPr>
            <p:spPr bwMode="auto">
              <a:xfrm>
                <a:off x="2076517" y="5230740"/>
                <a:ext cx="199975" cy="193915"/>
              </a:xfrm>
              <a:custGeom>
                <a:avLst/>
                <a:gdLst>
                  <a:gd name="T0" fmla="*/ 34 w 107"/>
                  <a:gd name="T1" fmla="*/ 0 h 104"/>
                  <a:gd name="T2" fmla="*/ 33 w 107"/>
                  <a:gd name="T3" fmla="*/ 1 h 104"/>
                  <a:gd name="T4" fmla="*/ 0 w 107"/>
                  <a:gd name="T5" fmla="*/ 28 h 104"/>
                  <a:gd name="T6" fmla="*/ 2 w 107"/>
                  <a:gd name="T7" fmla="*/ 31 h 104"/>
                  <a:gd name="T8" fmla="*/ 34 w 107"/>
                  <a:gd name="T9" fmla="*/ 5 h 104"/>
                  <a:gd name="T10" fmla="*/ 102 w 107"/>
                  <a:gd name="T11" fmla="*/ 75 h 104"/>
                  <a:gd name="T12" fmla="*/ 70 w 107"/>
                  <a:gd name="T13" fmla="*/ 102 h 104"/>
                  <a:gd name="T14" fmla="*/ 72 w 107"/>
                  <a:gd name="T15" fmla="*/ 104 h 104"/>
                  <a:gd name="T16" fmla="*/ 105 w 107"/>
                  <a:gd name="T17" fmla="*/ 76 h 104"/>
                  <a:gd name="T18" fmla="*/ 107 w 107"/>
                  <a:gd name="T19" fmla="*/ 75 h 104"/>
                  <a:gd name="T20" fmla="*/ 34 w 107"/>
                  <a:gd name="T21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7" h="104">
                    <a:moveTo>
                      <a:pt x="34" y="0"/>
                    </a:moveTo>
                    <a:cubicBezTo>
                      <a:pt x="33" y="1"/>
                      <a:pt x="33" y="1"/>
                      <a:pt x="33" y="1"/>
                    </a:cubicBezTo>
                    <a:cubicBezTo>
                      <a:pt x="23" y="11"/>
                      <a:pt x="12" y="20"/>
                      <a:pt x="0" y="28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3" y="23"/>
                      <a:pt x="24" y="14"/>
                      <a:pt x="34" y="5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92" y="85"/>
                      <a:pt x="81" y="94"/>
                      <a:pt x="70" y="102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84" y="95"/>
                      <a:pt x="95" y="86"/>
                      <a:pt x="105" y="76"/>
                    </a:cubicBezTo>
                    <a:cubicBezTo>
                      <a:pt x="107" y="75"/>
                      <a:pt x="107" y="75"/>
                      <a:pt x="107" y="75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189">
                <a:extLst>
                  <a:ext uri="{FF2B5EF4-FFF2-40B4-BE49-F238E27FC236}">
                    <a16:creationId xmlns:a16="http://schemas.microsoft.com/office/drawing/2014/main" id="{E41883C7-8936-41C4-8B41-4E63B0EE7A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31977" y="4087446"/>
                <a:ext cx="764551" cy="764552"/>
              </a:xfrm>
              <a:custGeom>
                <a:avLst/>
                <a:gdLst>
                  <a:gd name="T0" fmla="*/ 60 w 410"/>
                  <a:gd name="T1" fmla="*/ 191 h 410"/>
                  <a:gd name="T2" fmla="*/ 317 w 410"/>
                  <a:gd name="T3" fmla="*/ 112 h 410"/>
                  <a:gd name="T4" fmla="*/ 205 w 410"/>
                  <a:gd name="T5" fmla="*/ 56 h 410"/>
                  <a:gd name="T6" fmla="*/ 191 w 410"/>
                  <a:gd name="T7" fmla="*/ 353 h 410"/>
                  <a:gd name="T8" fmla="*/ 353 w 410"/>
                  <a:gd name="T9" fmla="*/ 219 h 410"/>
                  <a:gd name="T10" fmla="*/ 205 w 410"/>
                  <a:gd name="T11" fmla="*/ 56 h 410"/>
                  <a:gd name="T12" fmla="*/ 202 w 410"/>
                  <a:gd name="T13" fmla="*/ 32 h 410"/>
                  <a:gd name="T14" fmla="*/ 236 w 410"/>
                  <a:gd name="T15" fmla="*/ 5 h 410"/>
                  <a:gd name="T16" fmla="*/ 289 w 410"/>
                  <a:gd name="T17" fmla="*/ 54 h 410"/>
                  <a:gd name="T18" fmla="*/ 332 w 410"/>
                  <a:gd name="T19" fmla="*/ 48 h 410"/>
                  <a:gd name="T20" fmla="*/ 353 w 410"/>
                  <a:gd name="T21" fmla="*/ 116 h 410"/>
                  <a:gd name="T22" fmla="*/ 394 w 410"/>
                  <a:gd name="T23" fmla="*/ 132 h 410"/>
                  <a:gd name="T24" fmla="*/ 378 w 410"/>
                  <a:gd name="T25" fmla="*/ 202 h 410"/>
                  <a:gd name="T26" fmla="*/ 405 w 410"/>
                  <a:gd name="T27" fmla="*/ 237 h 410"/>
                  <a:gd name="T28" fmla="*/ 356 w 410"/>
                  <a:gd name="T29" fmla="*/ 289 h 410"/>
                  <a:gd name="T30" fmla="*/ 362 w 410"/>
                  <a:gd name="T31" fmla="*/ 332 h 410"/>
                  <a:gd name="T32" fmla="*/ 294 w 410"/>
                  <a:gd name="T33" fmla="*/ 354 h 410"/>
                  <a:gd name="T34" fmla="*/ 278 w 410"/>
                  <a:gd name="T35" fmla="*/ 394 h 410"/>
                  <a:gd name="T36" fmla="*/ 207 w 410"/>
                  <a:gd name="T37" fmla="*/ 378 h 410"/>
                  <a:gd name="T38" fmla="*/ 173 w 410"/>
                  <a:gd name="T39" fmla="*/ 405 h 410"/>
                  <a:gd name="T40" fmla="*/ 121 w 410"/>
                  <a:gd name="T41" fmla="*/ 356 h 410"/>
                  <a:gd name="T42" fmla="*/ 78 w 410"/>
                  <a:gd name="T43" fmla="*/ 363 h 410"/>
                  <a:gd name="T44" fmla="*/ 56 w 410"/>
                  <a:gd name="T45" fmla="*/ 294 h 410"/>
                  <a:gd name="T46" fmla="*/ 16 w 410"/>
                  <a:gd name="T47" fmla="*/ 278 h 410"/>
                  <a:gd name="T48" fmla="*/ 32 w 410"/>
                  <a:gd name="T49" fmla="*/ 208 h 410"/>
                  <a:gd name="T50" fmla="*/ 5 w 410"/>
                  <a:gd name="T51" fmla="*/ 174 h 410"/>
                  <a:gd name="T52" fmla="*/ 53 w 410"/>
                  <a:gd name="T53" fmla="*/ 121 h 410"/>
                  <a:gd name="T54" fmla="*/ 47 w 410"/>
                  <a:gd name="T55" fmla="*/ 78 h 410"/>
                  <a:gd name="T56" fmla="*/ 116 w 410"/>
                  <a:gd name="T57" fmla="*/ 56 h 410"/>
                  <a:gd name="T58" fmla="*/ 132 w 410"/>
                  <a:gd name="T59" fmla="*/ 16 h 410"/>
                  <a:gd name="T60" fmla="*/ 201 w 410"/>
                  <a:gd name="T61" fmla="*/ 29 h 410"/>
                  <a:gd name="T62" fmla="*/ 106 w 410"/>
                  <a:gd name="T63" fmla="*/ 25 h 410"/>
                  <a:gd name="T64" fmla="*/ 46 w 410"/>
                  <a:gd name="T65" fmla="*/ 75 h 410"/>
                  <a:gd name="T66" fmla="*/ 33 w 410"/>
                  <a:gd name="T67" fmla="*/ 168 h 410"/>
                  <a:gd name="T68" fmla="*/ 29 w 410"/>
                  <a:gd name="T69" fmla="*/ 209 h 410"/>
                  <a:gd name="T70" fmla="*/ 25 w 410"/>
                  <a:gd name="T71" fmla="*/ 304 h 410"/>
                  <a:gd name="T72" fmla="*/ 75 w 410"/>
                  <a:gd name="T73" fmla="*/ 364 h 410"/>
                  <a:gd name="T74" fmla="*/ 168 w 410"/>
                  <a:gd name="T75" fmla="*/ 377 h 410"/>
                  <a:gd name="T76" fmla="*/ 209 w 410"/>
                  <a:gd name="T77" fmla="*/ 381 h 410"/>
                  <a:gd name="T78" fmla="*/ 303 w 410"/>
                  <a:gd name="T79" fmla="*/ 385 h 410"/>
                  <a:gd name="T80" fmla="*/ 363 w 410"/>
                  <a:gd name="T81" fmla="*/ 336 h 410"/>
                  <a:gd name="T82" fmla="*/ 377 w 410"/>
                  <a:gd name="T83" fmla="*/ 242 h 410"/>
                  <a:gd name="T84" fmla="*/ 381 w 410"/>
                  <a:gd name="T85" fmla="*/ 201 h 410"/>
                  <a:gd name="T86" fmla="*/ 385 w 410"/>
                  <a:gd name="T87" fmla="*/ 107 h 410"/>
                  <a:gd name="T88" fmla="*/ 336 w 410"/>
                  <a:gd name="T89" fmla="*/ 47 h 410"/>
                  <a:gd name="T90" fmla="*/ 241 w 410"/>
                  <a:gd name="T91" fmla="*/ 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10" h="410">
                    <a:moveTo>
                      <a:pt x="205" y="351"/>
                    </a:moveTo>
                    <a:cubicBezTo>
                      <a:pt x="200" y="351"/>
                      <a:pt x="196" y="351"/>
                      <a:pt x="191" y="350"/>
                    </a:cubicBezTo>
                    <a:cubicBezTo>
                      <a:pt x="111" y="343"/>
                      <a:pt x="52" y="271"/>
                      <a:pt x="60" y="191"/>
                    </a:cubicBezTo>
                    <a:cubicBezTo>
                      <a:pt x="67" y="116"/>
                      <a:pt x="129" y="59"/>
                      <a:pt x="205" y="59"/>
                    </a:cubicBezTo>
                    <a:cubicBezTo>
                      <a:pt x="209" y="59"/>
                      <a:pt x="214" y="59"/>
                      <a:pt x="219" y="60"/>
                    </a:cubicBezTo>
                    <a:cubicBezTo>
                      <a:pt x="257" y="64"/>
                      <a:pt x="292" y="82"/>
                      <a:pt x="317" y="112"/>
                    </a:cubicBezTo>
                    <a:cubicBezTo>
                      <a:pt x="342" y="142"/>
                      <a:pt x="354" y="180"/>
                      <a:pt x="350" y="219"/>
                    </a:cubicBezTo>
                    <a:cubicBezTo>
                      <a:pt x="343" y="294"/>
                      <a:pt x="281" y="351"/>
                      <a:pt x="205" y="351"/>
                    </a:cubicBezTo>
                    <a:moveTo>
                      <a:pt x="205" y="56"/>
                    </a:moveTo>
                    <a:cubicBezTo>
                      <a:pt x="168" y="56"/>
                      <a:pt x="132" y="70"/>
                      <a:pt x="105" y="95"/>
                    </a:cubicBezTo>
                    <a:cubicBezTo>
                      <a:pt x="77" y="120"/>
                      <a:pt x="60" y="154"/>
                      <a:pt x="57" y="191"/>
                    </a:cubicBezTo>
                    <a:cubicBezTo>
                      <a:pt x="49" y="273"/>
                      <a:pt x="109" y="345"/>
                      <a:pt x="191" y="353"/>
                    </a:cubicBezTo>
                    <a:cubicBezTo>
                      <a:pt x="196" y="354"/>
                      <a:pt x="200" y="354"/>
                      <a:pt x="205" y="354"/>
                    </a:cubicBezTo>
                    <a:cubicBezTo>
                      <a:pt x="242" y="354"/>
                      <a:pt x="277" y="340"/>
                      <a:pt x="305" y="315"/>
                    </a:cubicBezTo>
                    <a:cubicBezTo>
                      <a:pt x="332" y="290"/>
                      <a:pt x="349" y="256"/>
                      <a:pt x="353" y="219"/>
                    </a:cubicBezTo>
                    <a:cubicBezTo>
                      <a:pt x="357" y="180"/>
                      <a:pt x="345" y="141"/>
                      <a:pt x="319" y="110"/>
                    </a:cubicBezTo>
                    <a:cubicBezTo>
                      <a:pt x="294" y="80"/>
                      <a:pt x="258" y="61"/>
                      <a:pt x="219" y="57"/>
                    </a:cubicBezTo>
                    <a:cubicBezTo>
                      <a:pt x="214" y="57"/>
                      <a:pt x="209" y="56"/>
                      <a:pt x="205" y="56"/>
                    </a:cubicBezTo>
                    <a:moveTo>
                      <a:pt x="149" y="41"/>
                    </a:moveTo>
                    <a:cubicBezTo>
                      <a:pt x="150" y="41"/>
                      <a:pt x="150" y="41"/>
                      <a:pt x="150" y="41"/>
                    </a:cubicBezTo>
                    <a:cubicBezTo>
                      <a:pt x="167" y="35"/>
                      <a:pt x="184" y="32"/>
                      <a:pt x="202" y="32"/>
                    </a:cubicBezTo>
                    <a:cubicBezTo>
                      <a:pt x="203" y="32"/>
                      <a:pt x="203" y="32"/>
                      <a:pt x="203" y="32"/>
                    </a:cubicBezTo>
                    <a:cubicBezTo>
                      <a:pt x="211" y="3"/>
                      <a:pt x="211" y="3"/>
                      <a:pt x="211" y="3"/>
                    </a:cubicBezTo>
                    <a:cubicBezTo>
                      <a:pt x="236" y="5"/>
                      <a:pt x="236" y="5"/>
                      <a:pt x="236" y="5"/>
                    </a:cubicBezTo>
                    <a:cubicBezTo>
                      <a:pt x="239" y="35"/>
                      <a:pt x="239" y="35"/>
                      <a:pt x="239" y="35"/>
                    </a:cubicBezTo>
                    <a:cubicBezTo>
                      <a:pt x="240" y="35"/>
                      <a:pt x="240" y="35"/>
                      <a:pt x="240" y="35"/>
                    </a:cubicBezTo>
                    <a:cubicBezTo>
                      <a:pt x="257" y="39"/>
                      <a:pt x="274" y="45"/>
                      <a:pt x="289" y="54"/>
                    </a:cubicBezTo>
                    <a:cubicBezTo>
                      <a:pt x="290" y="54"/>
                      <a:pt x="290" y="54"/>
                      <a:pt x="290" y="54"/>
                    </a:cubicBezTo>
                    <a:cubicBezTo>
                      <a:pt x="312" y="34"/>
                      <a:pt x="312" y="34"/>
                      <a:pt x="312" y="34"/>
                    </a:cubicBezTo>
                    <a:cubicBezTo>
                      <a:pt x="332" y="48"/>
                      <a:pt x="332" y="48"/>
                      <a:pt x="332" y="48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20" y="76"/>
                      <a:pt x="320" y="76"/>
                      <a:pt x="320" y="76"/>
                    </a:cubicBezTo>
                    <a:cubicBezTo>
                      <a:pt x="333" y="88"/>
                      <a:pt x="344" y="101"/>
                      <a:pt x="353" y="116"/>
                    </a:cubicBezTo>
                    <a:cubicBezTo>
                      <a:pt x="354" y="117"/>
                      <a:pt x="354" y="117"/>
                      <a:pt x="354" y="117"/>
                    </a:cubicBezTo>
                    <a:cubicBezTo>
                      <a:pt x="384" y="110"/>
                      <a:pt x="384" y="110"/>
                      <a:pt x="384" y="110"/>
                    </a:cubicBezTo>
                    <a:cubicBezTo>
                      <a:pt x="394" y="132"/>
                      <a:pt x="394" y="132"/>
                      <a:pt x="394" y="132"/>
                    </a:cubicBezTo>
                    <a:cubicBezTo>
                      <a:pt x="369" y="150"/>
                      <a:pt x="369" y="150"/>
                      <a:pt x="369" y="150"/>
                    </a:cubicBezTo>
                    <a:cubicBezTo>
                      <a:pt x="369" y="151"/>
                      <a:pt x="369" y="151"/>
                      <a:pt x="369" y="151"/>
                    </a:cubicBezTo>
                    <a:cubicBezTo>
                      <a:pt x="375" y="167"/>
                      <a:pt x="378" y="185"/>
                      <a:pt x="378" y="202"/>
                    </a:cubicBezTo>
                    <a:cubicBezTo>
                      <a:pt x="378" y="203"/>
                      <a:pt x="378" y="203"/>
                      <a:pt x="378" y="203"/>
                    </a:cubicBezTo>
                    <a:cubicBezTo>
                      <a:pt x="407" y="212"/>
                      <a:pt x="407" y="212"/>
                      <a:pt x="407" y="212"/>
                    </a:cubicBezTo>
                    <a:cubicBezTo>
                      <a:pt x="405" y="237"/>
                      <a:pt x="405" y="237"/>
                      <a:pt x="405" y="237"/>
                    </a:cubicBezTo>
                    <a:cubicBezTo>
                      <a:pt x="375" y="239"/>
                      <a:pt x="375" y="239"/>
                      <a:pt x="375" y="239"/>
                    </a:cubicBezTo>
                    <a:cubicBezTo>
                      <a:pt x="374" y="240"/>
                      <a:pt x="374" y="240"/>
                      <a:pt x="374" y="240"/>
                    </a:cubicBezTo>
                    <a:cubicBezTo>
                      <a:pt x="371" y="258"/>
                      <a:pt x="365" y="274"/>
                      <a:pt x="356" y="289"/>
                    </a:cubicBezTo>
                    <a:cubicBezTo>
                      <a:pt x="356" y="290"/>
                      <a:pt x="356" y="290"/>
                      <a:pt x="356" y="290"/>
                    </a:cubicBezTo>
                    <a:cubicBezTo>
                      <a:pt x="376" y="312"/>
                      <a:pt x="376" y="312"/>
                      <a:pt x="376" y="312"/>
                    </a:cubicBezTo>
                    <a:cubicBezTo>
                      <a:pt x="362" y="332"/>
                      <a:pt x="362" y="332"/>
                      <a:pt x="362" y="332"/>
                    </a:cubicBezTo>
                    <a:cubicBezTo>
                      <a:pt x="335" y="320"/>
                      <a:pt x="335" y="320"/>
                      <a:pt x="335" y="320"/>
                    </a:cubicBezTo>
                    <a:cubicBezTo>
                      <a:pt x="334" y="320"/>
                      <a:pt x="334" y="320"/>
                      <a:pt x="334" y="320"/>
                    </a:cubicBezTo>
                    <a:cubicBezTo>
                      <a:pt x="322" y="333"/>
                      <a:pt x="309" y="345"/>
                      <a:pt x="294" y="354"/>
                    </a:cubicBezTo>
                    <a:cubicBezTo>
                      <a:pt x="293" y="354"/>
                      <a:pt x="293" y="354"/>
                      <a:pt x="293" y="354"/>
                    </a:cubicBezTo>
                    <a:cubicBezTo>
                      <a:pt x="300" y="384"/>
                      <a:pt x="300" y="384"/>
                      <a:pt x="300" y="384"/>
                    </a:cubicBezTo>
                    <a:cubicBezTo>
                      <a:pt x="278" y="394"/>
                      <a:pt x="278" y="394"/>
                      <a:pt x="278" y="394"/>
                    </a:cubicBezTo>
                    <a:cubicBezTo>
                      <a:pt x="260" y="369"/>
                      <a:pt x="260" y="369"/>
                      <a:pt x="260" y="369"/>
                    </a:cubicBezTo>
                    <a:cubicBezTo>
                      <a:pt x="259" y="370"/>
                      <a:pt x="259" y="370"/>
                      <a:pt x="259" y="370"/>
                    </a:cubicBezTo>
                    <a:cubicBezTo>
                      <a:pt x="242" y="375"/>
                      <a:pt x="225" y="378"/>
                      <a:pt x="207" y="378"/>
                    </a:cubicBezTo>
                    <a:cubicBezTo>
                      <a:pt x="206" y="378"/>
                      <a:pt x="206" y="378"/>
                      <a:pt x="206" y="378"/>
                    </a:cubicBezTo>
                    <a:cubicBezTo>
                      <a:pt x="198" y="407"/>
                      <a:pt x="198" y="407"/>
                      <a:pt x="198" y="407"/>
                    </a:cubicBezTo>
                    <a:cubicBezTo>
                      <a:pt x="173" y="405"/>
                      <a:pt x="173" y="405"/>
                      <a:pt x="173" y="405"/>
                    </a:cubicBezTo>
                    <a:cubicBezTo>
                      <a:pt x="171" y="375"/>
                      <a:pt x="171" y="375"/>
                      <a:pt x="171" y="375"/>
                    </a:cubicBezTo>
                    <a:cubicBezTo>
                      <a:pt x="170" y="375"/>
                      <a:pt x="170" y="375"/>
                      <a:pt x="170" y="375"/>
                    </a:cubicBezTo>
                    <a:cubicBezTo>
                      <a:pt x="152" y="371"/>
                      <a:pt x="136" y="365"/>
                      <a:pt x="121" y="356"/>
                    </a:cubicBezTo>
                    <a:cubicBezTo>
                      <a:pt x="120" y="356"/>
                      <a:pt x="120" y="356"/>
                      <a:pt x="120" y="356"/>
                    </a:cubicBezTo>
                    <a:cubicBezTo>
                      <a:pt x="98" y="377"/>
                      <a:pt x="98" y="377"/>
                      <a:pt x="98" y="377"/>
                    </a:cubicBezTo>
                    <a:cubicBezTo>
                      <a:pt x="78" y="363"/>
                      <a:pt x="78" y="363"/>
                      <a:pt x="78" y="363"/>
                    </a:cubicBezTo>
                    <a:cubicBezTo>
                      <a:pt x="90" y="335"/>
                      <a:pt x="90" y="335"/>
                      <a:pt x="90" y="335"/>
                    </a:cubicBezTo>
                    <a:cubicBezTo>
                      <a:pt x="90" y="334"/>
                      <a:pt x="90" y="334"/>
                      <a:pt x="90" y="334"/>
                    </a:cubicBezTo>
                    <a:cubicBezTo>
                      <a:pt x="77" y="323"/>
                      <a:pt x="65" y="309"/>
                      <a:pt x="56" y="294"/>
                    </a:cubicBezTo>
                    <a:cubicBezTo>
                      <a:pt x="56" y="293"/>
                      <a:pt x="56" y="293"/>
                      <a:pt x="56" y="293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16" y="278"/>
                      <a:pt x="16" y="278"/>
                      <a:pt x="16" y="278"/>
                    </a:cubicBezTo>
                    <a:cubicBezTo>
                      <a:pt x="41" y="261"/>
                      <a:pt x="41" y="261"/>
                      <a:pt x="41" y="261"/>
                    </a:cubicBezTo>
                    <a:cubicBezTo>
                      <a:pt x="40" y="260"/>
                      <a:pt x="40" y="260"/>
                      <a:pt x="40" y="260"/>
                    </a:cubicBezTo>
                    <a:cubicBezTo>
                      <a:pt x="35" y="243"/>
                      <a:pt x="32" y="225"/>
                      <a:pt x="32" y="208"/>
                    </a:cubicBezTo>
                    <a:cubicBezTo>
                      <a:pt x="32" y="207"/>
                      <a:pt x="32" y="207"/>
                      <a:pt x="32" y="207"/>
                    </a:cubicBezTo>
                    <a:cubicBezTo>
                      <a:pt x="3" y="199"/>
                      <a:pt x="3" y="199"/>
                      <a:pt x="3" y="199"/>
                    </a:cubicBezTo>
                    <a:cubicBezTo>
                      <a:pt x="5" y="174"/>
                      <a:pt x="5" y="174"/>
                      <a:pt x="5" y="174"/>
                    </a:cubicBezTo>
                    <a:cubicBezTo>
                      <a:pt x="35" y="171"/>
                      <a:pt x="35" y="171"/>
                      <a:pt x="35" y="171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53"/>
                      <a:pt x="45" y="136"/>
                      <a:pt x="53" y="121"/>
                    </a:cubicBezTo>
                    <a:cubicBezTo>
                      <a:pt x="54" y="120"/>
                      <a:pt x="54" y="120"/>
                      <a:pt x="54" y="120"/>
                    </a:cubicBezTo>
                    <a:cubicBezTo>
                      <a:pt x="33" y="98"/>
                      <a:pt x="33" y="98"/>
                      <a:pt x="33" y="98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75" y="91"/>
                      <a:pt x="75" y="91"/>
                      <a:pt x="75" y="91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87" y="77"/>
                      <a:pt x="101" y="66"/>
                      <a:pt x="116" y="56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09" y="27"/>
                      <a:pt x="109" y="27"/>
                      <a:pt x="109" y="27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49" y="41"/>
                      <a:pt x="149" y="41"/>
                      <a:pt x="149" y="41"/>
                    </a:cubicBezTo>
                    <a:moveTo>
                      <a:pt x="209" y="0"/>
                    </a:moveTo>
                    <a:cubicBezTo>
                      <a:pt x="201" y="29"/>
                      <a:pt x="201" y="29"/>
                      <a:pt x="201" y="29"/>
                    </a:cubicBezTo>
                    <a:cubicBezTo>
                      <a:pt x="184" y="30"/>
                      <a:pt x="167" y="32"/>
                      <a:pt x="150" y="38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06" y="25"/>
                      <a:pt x="106" y="25"/>
                      <a:pt x="106" y="25"/>
                    </a:cubicBezTo>
                    <a:cubicBezTo>
                      <a:pt x="114" y="55"/>
                      <a:pt x="114" y="55"/>
                      <a:pt x="114" y="55"/>
                    </a:cubicBezTo>
                    <a:cubicBezTo>
                      <a:pt x="99" y="64"/>
                      <a:pt x="86" y="75"/>
                      <a:pt x="74" y="87"/>
                    </a:cubicBezTo>
                    <a:cubicBezTo>
                      <a:pt x="46" y="75"/>
                      <a:pt x="46" y="75"/>
                      <a:pt x="46" y="75"/>
                    </a:cubicBezTo>
                    <a:cubicBezTo>
                      <a:pt x="29" y="99"/>
                      <a:pt x="29" y="99"/>
                      <a:pt x="29" y="99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2" y="135"/>
                      <a:pt x="36" y="152"/>
                      <a:pt x="33" y="168"/>
                    </a:cubicBezTo>
                    <a:cubicBezTo>
                      <a:pt x="2" y="172"/>
                      <a:pt x="2" y="172"/>
                      <a:pt x="2" y="172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29" y="209"/>
                      <a:pt x="29" y="209"/>
                      <a:pt x="29" y="209"/>
                    </a:cubicBezTo>
                    <a:cubicBezTo>
                      <a:pt x="29" y="226"/>
                      <a:pt x="32" y="243"/>
                      <a:pt x="37" y="259"/>
                    </a:cubicBezTo>
                    <a:cubicBezTo>
                      <a:pt x="13" y="277"/>
                      <a:pt x="13" y="277"/>
                      <a:pt x="13" y="277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54" y="296"/>
                      <a:pt x="54" y="296"/>
                      <a:pt x="54" y="296"/>
                    </a:cubicBezTo>
                    <a:cubicBezTo>
                      <a:pt x="63" y="311"/>
                      <a:pt x="74" y="324"/>
                      <a:pt x="87" y="336"/>
                    </a:cubicBezTo>
                    <a:cubicBezTo>
                      <a:pt x="75" y="364"/>
                      <a:pt x="75" y="364"/>
                      <a:pt x="75" y="364"/>
                    </a:cubicBezTo>
                    <a:cubicBezTo>
                      <a:pt x="98" y="381"/>
                      <a:pt x="98" y="381"/>
                      <a:pt x="98" y="381"/>
                    </a:cubicBezTo>
                    <a:cubicBezTo>
                      <a:pt x="120" y="359"/>
                      <a:pt x="120" y="359"/>
                      <a:pt x="120" y="359"/>
                    </a:cubicBezTo>
                    <a:cubicBezTo>
                      <a:pt x="135" y="368"/>
                      <a:pt x="151" y="374"/>
                      <a:pt x="168" y="377"/>
                    </a:cubicBezTo>
                    <a:cubicBezTo>
                      <a:pt x="171" y="408"/>
                      <a:pt x="171" y="408"/>
                      <a:pt x="171" y="408"/>
                    </a:cubicBezTo>
                    <a:cubicBezTo>
                      <a:pt x="200" y="410"/>
                      <a:pt x="200" y="410"/>
                      <a:pt x="200" y="410"/>
                    </a:cubicBezTo>
                    <a:cubicBezTo>
                      <a:pt x="209" y="381"/>
                      <a:pt x="209" y="381"/>
                      <a:pt x="209" y="381"/>
                    </a:cubicBezTo>
                    <a:cubicBezTo>
                      <a:pt x="226" y="381"/>
                      <a:pt x="243" y="378"/>
                      <a:pt x="259" y="373"/>
                    </a:cubicBezTo>
                    <a:cubicBezTo>
                      <a:pt x="277" y="397"/>
                      <a:pt x="277" y="397"/>
                      <a:pt x="277" y="397"/>
                    </a:cubicBezTo>
                    <a:cubicBezTo>
                      <a:pt x="303" y="385"/>
                      <a:pt x="303" y="385"/>
                      <a:pt x="303" y="385"/>
                    </a:cubicBezTo>
                    <a:cubicBezTo>
                      <a:pt x="296" y="356"/>
                      <a:pt x="296" y="356"/>
                      <a:pt x="296" y="356"/>
                    </a:cubicBezTo>
                    <a:cubicBezTo>
                      <a:pt x="311" y="347"/>
                      <a:pt x="324" y="336"/>
                      <a:pt x="336" y="323"/>
                    </a:cubicBezTo>
                    <a:cubicBezTo>
                      <a:pt x="363" y="336"/>
                      <a:pt x="363" y="336"/>
                      <a:pt x="363" y="336"/>
                    </a:cubicBezTo>
                    <a:cubicBezTo>
                      <a:pt x="380" y="312"/>
                      <a:pt x="380" y="312"/>
                      <a:pt x="380" y="312"/>
                    </a:cubicBezTo>
                    <a:cubicBezTo>
                      <a:pt x="359" y="290"/>
                      <a:pt x="359" y="290"/>
                      <a:pt x="359" y="290"/>
                    </a:cubicBezTo>
                    <a:cubicBezTo>
                      <a:pt x="367" y="275"/>
                      <a:pt x="373" y="259"/>
                      <a:pt x="377" y="242"/>
                    </a:cubicBezTo>
                    <a:cubicBezTo>
                      <a:pt x="407" y="239"/>
                      <a:pt x="407" y="239"/>
                      <a:pt x="407" y="239"/>
                    </a:cubicBezTo>
                    <a:cubicBezTo>
                      <a:pt x="410" y="210"/>
                      <a:pt x="410" y="210"/>
                      <a:pt x="410" y="210"/>
                    </a:cubicBezTo>
                    <a:cubicBezTo>
                      <a:pt x="381" y="201"/>
                      <a:pt x="381" y="201"/>
                      <a:pt x="381" y="201"/>
                    </a:cubicBezTo>
                    <a:cubicBezTo>
                      <a:pt x="380" y="184"/>
                      <a:pt x="378" y="167"/>
                      <a:pt x="372" y="151"/>
                    </a:cubicBezTo>
                    <a:cubicBezTo>
                      <a:pt x="397" y="133"/>
                      <a:pt x="397" y="133"/>
                      <a:pt x="397" y="133"/>
                    </a:cubicBezTo>
                    <a:cubicBezTo>
                      <a:pt x="385" y="107"/>
                      <a:pt x="385" y="107"/>
                      <a:pt x="385" y="107"/>
                    </a:cubicBezTo>
                    <a:cubicBezTo>
                      <a:pt x="355" y="114"/>
                      <a:pt x="355" y="114"/>
                      <a:pt x="355" y="114"/>
                    </a:cubicBezTo>
                    <a:cubicBezTo>
                      <a:pt x="346" y="99"/>
                      <a:pt x="335" y="86"/>
                      <a:pt x="323" y="74"/>
                    </a:cubicBezTo>
                    <a:cubicBezTo>
                      <a:pt x="336" y="47"/>
                      <a:pt x="336" y="47"/>
                      <a:pt x="336" y="47"/>
                    </a:cubicBezTo>
                    <a:cubicBezTo>
                      <a:pt x="312" y="30"/>
                      <a:pt x="312" y="30"/>
                      <a:pt x="312" y="30"/>
                    </a:cubicBezTo>
                    <a:cubicBezTo>
                      <a:pt x="290" y="51"/>
                      <a:pt x="290" y="51"/>
                      <a:pt x="290" y="51"/>
                    </a:cubicBezTo>
                    <a:cubicBezTo>
                      <a:pt x="274" y="43"/>
                      <a:pt x="258" y="37"/>
                      <a:pt x="241" y="33"/>
                    </a:cubicBezTo>
                    <a:cubicBezTo>
                      <a:pt x="238" y="3"/>
                      <a:pt x="238" y="3"/>
                      <a:pt x="238" y="3"/>
                    </a:cubicBezTo>
                    <a:cubicBezTo>
                      <a:pt x="209" y="0"/>
                      <a:pt x="209" y="0"/>
                      <a:pt x="20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  <p:sp>
            <p:nvSpPr>
              <p:cNvPr id="64" name="Freeform 190">
                <a:extLst>
                  <a:ext uri="{FF2B5EF4-FFF2-40B4-BE49-F238E27FC236}">
                    <a16:creationId xmlns:a16="http://schemas.microsoft.com/office/drawing/2014/main" id="{03916578-37C5-41C5-AD41-ED4695F6474E}"/>
                  </a:ext>
                </a:extLst>
              </p:cNvPr>
              <p:cNvSpPr/>
              <p:nvPr/>
            </p:nvSpPr>
            <p:spPr bwMode="auto">
              <a:xfrm>
                <a:off x="508025" y="4893408"/>
                <a:ext cx="257543" cy="286833"/>
              </a:xfrm>
              <a:custGeom>
                <a:avLst/>
                <a:gdLst>
                  <a:gd name="T0" fmla="*/ 65 w 138"/>
                  <a:gd name="T1" fmla="*/ 1 h 154"/>
                  <a:gd name="T2" fmla="*/ 53 w 138"/>
                  <a:gd name="T3" fmla="*/ 15 h 154"/>
                  <a:gd name="T4" fmla="*/ 40 w 138"/>
                  <a:gd name="T5" fmla="*/ 9 h 154"/>
                  <a:gd name="T6" fmla="*/ 33 w 138"/>
                  <a:gd name="T7" fmla="*/ 27 h 154"/>
                  <a:gd name="T8" fmla="*/ 19 w 138"/>
                  <a:gd name="T9" fmla="*/ 26 h 154"/>
                  <a:gd name="T10" fmla="*/ 18 w 138"/>
                  <a:gd name="T11" fmla="*/ 45 h 154"/>
                  <a:gd name="T12" fmla="*/ 5 w 138"/>
                  <a:gd name="T13" fmla="*/ 49 h 154"/>
                  <a:gd name="T14" fmla="*/ 11 w 138"/>
                  <a:gd name="T15" fmla="*/ 67 h 154"/>
                  <a:gd name="T16" fmla="*/ 0 w 138"/>
                  <a:gd name="T17" fmla="*/ 75 h 154"/>
                  <a:gd name="T18" fmla="*/ 11 w 138"/>
                  <a:gd name="T19" fmla="*/ 84 h 154"/>
                  <a:gd name="T20" fmla="*/ 2 w 138"/>
                  <a:gd name="T21" fmla="*/ 95 h 154"/>
                  <a:gd name="T22" fmla="*/ 15 w 138"/>
                  <a:gd name="T23" fmla="*/ 101 h 154"/>
                  <a:gd name="T24" fmla="*/ 13 w 138"/>
                  <a:gd name="T25" fmla="*/ 120 h 154"/>
                  <a:gd name="T26" fmla="*/ 27 w 138"/>
                  <a:gd name="T27" fmla="*/ 121 h 154"/>
                  <a:gd name="T28" fmla="*/ 31 w 138"/>
                  <a:gd name="T29" fmla="*/ 139 h 154"/>
                  <a:gd name="T30" fmla="*/ 45 w 138"/>
                  <a:gd name="T31" fmla="*/ 135 h 154"/>
                  <a:gd name="T32" fmla="*/ 56 w 138"/>
                  <a:gd name="T33" fmla="*/ 151 h 154"/>
                  <a:gd name="T34" fmla="*/ 67 w 138"/>
                  <a:gd name="T35" fmla="*/ 143 h 154"/>
                  <a:gd name="T36" fmla="*/ 79 w 138"/>
                  <a:gd name="T37" fmla="*/ 144 h 154"/>
                  <a:gd name="T38" fmla="*/ 89 w 138"/>
                  <a:gd name="T39" fmla="*/ 153 h 154"/>
                  <a:gd name="T40" fmla="*/ 102 w 138"/>
                  <a:gd name="T41" fmla="*/ 139 h 154"/>
                  <a:gd name="T42" fmla="*/ 108 w 138"/>
                  <a:gd name="T43" fmla="*/ 136 h 154"/>
                  <a:gd name="T44" fmla="*/ 89 w 138"/>
                  <a:gd name="T45" fmla="*/ 124 h 154"/>
                  <a:gd name="T46" fmla="*/ 77 w 138"/>
                  <a:gd name="T47" fmla="*/ 125 h 154"/>
                  <a:gd name="T48" fmla="*/ 72 w 138"/>
                  <a:gd name="T49" fmla="*/ 29 h 154"/>
                  <a:gd name="T50" fmla="*/ 111 w 138"/>
                  <a:gd name="T51" fmla="*/ 43 h 154"/>
                  <a:gd name="T52" fmla="*/ 137 w 138"/>
                  <a:gd name="T53" fmla="*/ 29 h 154"/>
                  <a:gd name="T54" fmla="*/ 119 w 138"/>
                  <a:gd name="T55" fmla="*/ 25 h 154"/>
                  <a:gd name="T56" fmla="*/ 117 w 138"/>
                  <a:gd name="T57" fmla="*/ 11 h 154"/>
                  <a:gd name="T58" fmla="*/ 98 w 138"/>
                  <a:gd name="T59" fmla="*/ 14 h 154"/>
                  <a:gd name="T60" fmla="*/ 92 w 138"/>
                  <a:gd name="T61" fmla="*/ 1 h 154"/>
                  <a:gd name="T62" fmla="*/ 77 w 138"/>
                  <a:gd name="T63" fmla="*/ 10 h 154"/>
                  <a:gd name="T64" fmla="*/ 72 w 138"/>
                  <a:gd name="T65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8" h="154">
                    <a:moveTo>
                      <a:pt x="72" y="0"/>
                    </a:moveTo>
                    <a:cubicBezTo>
                      <a:pt x="65" y="1"/>
                      <a:pt x="65" y="1"/>
                      <a:pt x="65" y="1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0" y="12"/>
                      <a:pt x="56" y="13"/>
                      <a:pt x="53" y="15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39" y="22"/>
                      <a:pt x="36" y="24"/>
                      <a:pt x="33" y="27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3" y="38"/>
                      <a:pt x="20" y="42"/>
                      <a:pt x="18" y="45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3" y="59"/>
                      <a:pt x="12" y="63"/>
                      <a:pt x="11" y="67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10" y="80"/>
                      <a:pt x="11" y="82"/>
                      <a:pt x="11" y="84"/>
                    </a:cubicBezTo>
                    <a:cubicBezTo>
                      <a:pt x="11" y="86"/>
                      <a:pt x="11" y="88"/>
                      <a:pt x="12" y="90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15" y="101"/>
                      <a:pt x="15" y="101"/>
                      <a:pt x="15" y="101"/>
                    </a:cubicBezTo>
                    <a:cubicBezTo>
                      <a:pt x="16" y="105"/>
                      <a:pt x="18" y="108"/>
                      <a:pt x="20" y="112"/>
                    </a:cubicBezTo>
                    <a:cubicBezTo>
                      <a:pt x="13" y="120"/>
                      <a:pt x="13" y="120"/>
                      <a:pt x="13" y="120"/>
                    </a:cubicBezTo>
                    <a:cubicBezTo>
                      <a:pt x="17" y="125"/>
                      <a:pt x="17" y="125"/>
                      <a:pt x="17" y="125"/>
                    </a:cubicBezTo>
                    <a:cubicBezTo>
                      <a:pt x="27" y="121"/>
                      <a:pt x="27" y="121"/>
                      <a:pt x="27" y="121"/>
                    </a:cubicBezTo>
                    <a:cubicBezTo>
                      <a:pt x="29" y="124"/>
                      <a:pt x="32" y="127"/>
                      <a:pt x="36" y="129"/>
                    </a:cubicBezTo>
                    <a:cubicBezTo>
                      <a:pt x="31" y="139"/>
                      <a:pt x="31" y="139"/>
                      <a:pt x="31" y="139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45" y="135"/>
                      <a:pt x="45" y="135"/>
                      <a:pt x="45" y="135"/>
                    </a:cubicBezTo>
                    <a:cubicBezTo>
                      <a:pt x="48" y="137"/>
                      <a:pt x="52" y="139"/>
                      <a:pt x="56" y="140"/>
                    </a:cubicBezTo>
                    <a:cubicBezTo>
                      <a:pt x="56" y="151"/>
                      <a:pt x="56" y="151"/>
                      <a:pt x="56" y="151"/>
                    </a:cubicBezTo>
                    <a:cubicBezTo>
                      <a:pt x="62" y="153"/>
                      <a:pt x="62" y="153"/>
                      <a:pt x="62" y="153"/>
                    </a:cubicBezTo>
                    <a:cubicBezTo>
                      <a:pt x="67" y="143"/>
                      <a:pt x="67" y="143"/>
                      <a:pt x="67" y="143"/>
                    </a:cubicBezTo>
                    <a:cubicBezTo>
                      <a:pt x="70" y="143"/>
                      <a:pt x="73" y="144"/>
                      <a:pt x="77" y="144"/>
                    </a:cubicBezTo>
                    <a:cubicBezTo>
                      <a:pt x="78" y="144"/>
                      <a:pt x="78" y="144"/>
                      <a:pt x="79" y="144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9" y="153"/>
                      <a:pt x="89" y="153"/>
                      <a:pt x="89" y="153"/>
                    </a:cubicBezTo>
                    <a:cubicBezTo>
                      <a:pt x="90" y="142"/>
                      <a:pt x="90" y="142"/>
                      <a:pt x="90" y="142"/>
                    </a:cubicBezTo>
                    <a:cubicBezTo>
                      <a:pt x="94" y="142"/>
                      <a:pt x="98" y="140"/>
                      <a:pt x="102" y="139"/>
                    </a:cubicBezTo>
                    <a:cubicBezTo>
                      <a:pt x="103" y="141"/>
                      <a:pt x="103" y="141"/>
                      <a:pt x="103" y="141"/>
                    </a:cubicBezTo>
                    <a:cubicBezTo>
                      <a:pt x="108" y="136"/>
                      <a:pt x="108" y="136"/>
                      <a:pt x="108" y="136"/>
                    </a:cubicBezTo>
                    <a:cubicBezTo>
                      <a:pt x="92" y="137"/>
                      <a:pt x="92" y="137"/>
                      <a:pt x="92" y="137"/>
                    </a:cubicBezTo>
                    <a:cubicBezTo>
                      <a:pt x="89" y="124"/>
                      <a:pt x="89" y="124"/>
                      <a:pt x="89" y="124"/>
                    </a:cubicBezTo>
                    <a:cubicBezTo>
                      <a:pt x="87" y="124"/>
                      <a:pt x="84" y="125"/>
                      <a:pt x="82" y="125"/>
                    </a:cubicBezTo>
                    <a:cubicBezTo>
                      <a:pt x="81" y="125"/>
                      <a:pt x="79" y="125"/>
                      <a:pt x="77" y="125"/>
                    </a:cubicBezTo>
                    <a:cubicBezTo>
                      <a:pt x="53" y="125"/>
                      <a:pt x="32" y="107"/>
                      <a:pt x="29" y="82"/>
                    </a:cubicBezTo>
                    <a:cubicBezTo>
                      <a:pt x="26" y="56"/>
                      <a:pt x="45" y="32"/>
                      <a:pt x="72" y="29"/>
                    </a:cubicBezTo>
                    <a:cubicBezTo>
                      <a:pt x="74" y="29"/>
                      <a:pt x="75" y="29"/>
                      <a:pt x="77" y="29"/>
                    </a:cubicBezTo>
                    <a:cubicBezTo>
                      <a:pt x="90" y="29"/>
                      <a:pt x="102" y="34"/>
                      <a:pt x="111" y="43"/>
                    </a:cubicBezTo>
                    <a:cubicBezTo>
                      <a:pt x="138" y="30"/>
                      <a:pt x="138" y="30"/>
                      <a:pt x="138" y="30"/>
                    </a:cubicBezTo>
                    <a:cubicBezTo>
                      <a:pt x="137" y="29"/>
                      <a:pt x="137" y="29"/>
                      <a:pt x="137" y="29"/>
                    </a:cubicBezTo>
                    <a:cubicBezTo>
                      <a:pt x="127" y="33"/>
                      <a:pt x="127" y="33"/>
                      <a:pt x="127" y="33"/>
                    </a:cubicBezTo>
                    <a:cubicBezTo>
                      <a:pt x="125" y="30"/>
                      <a:pt x="122" y="27"/>
                      <a:pt x="119" y="25"/>
                    </a:cubicBezTo>
                    <a:cubicBezTo>
                      <a:pt x="123" y="14"/>
                      <a:pt x="123" y="14"/>
                      <a:pt x="123" y="14"/>
                    </a:cubicBezTo>
                    <a:cubicBezTo>
                      <a:pt x="117" y="11"/>
                      <a:pt x="117" y="11"/>
                      <a:pt x="117" y="11"/>
                    </a:cubicBezTo>
                    <a:cubicBezTo>
                      <a:pt x="109" y="19"/>
                      <a:pt x="109" y="19"/>
                      <a:pt x="109" y="19"/>
                    </a:cubicBezTo>
                    <a:cubicBezTo>
                      <a:pt x="106" y="17"/>
                      <a:pt x="102" y="15"/>
                      <a:pt x="98" y="1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2" y="1"/>
                      <a:pt x="92" y="1"/>
                      <a:pt x="92" y="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4" y="10"/>
                      <a:pt x="81" y="10"/>
                      <a:pt x="77" y="10"/>
                    </a:cubicBezTo>
                    <a:cubicBezTo>
                      <a:pt x="77" y="10"/>
                      <a:pt x="76" y="10"/>
                      <a:pt x="75" y="1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191">
                <a:extLst>
                  <a:ext uri="{FF2B5EF4-FFF2-40B4-BE49-F238E27FC236}">
                    <a16:creationId xmlns:a16="http://schemas.microsoft.com/office/drawing/2014/main" id="{52C54EE8-6828-4746-94A7-716E590D1067}"/>
                  </a:ext>
                </a:extLst>
              </p:cNvPr>
              <p:cNvSpPr/>
              <p:nvPr/>
            </p:nvSpPr>
            <p:spPr bwMode="auto">
              <a:xfrm>
                <a:off x="673662" y="4948957"/>
                <a:ext cx="121197" cy="199975"/>
              </a:xfrm>
              <a:custGeom>
                <a:avLst/>
                <a:gdLst>
                  <a:gd name="T0" fmla="*/ 49 w 65"/>
                  <a:gd name="T1" fmla="*/ 0 h 107"/>
                  <a:gd name="T2" fmla="*/ 22 w 65"/>
                  <a:gd name="T3" fmla="*/ 13 h 107"/>
                  <a:gd name="T4" fmla="*/ 36 w 65"/>
                  <a:gd name="T5" fmla="*/ 42 h 107"/>
                  <a:gd name="T6" fmla="*/ 0 w 65"/>
                  <a:gd name="T7" fmla="*/ 94 h 107"/>
                  <a:gd name="T8" fmla="*/ 3 w 65"/>
                  <a:gd name="T9" fmla="*/ 107 h 107"/>
                  <a:gd name="T10" fmla="*/ 19 w 65"/>
                  <a:gd name="T11" fmla="*/ 106 h 107"/>
                  <a:gd name="T12" fmla="*/ 24 w 65"/>
                  <a:gd name="T13" fmla="*/ 101 h 107"/>
                  <a:gd name="T14" fmla="*/ 25 w 65"/>
                  <a:gd name="T15" fmla="*/ 102 h 107"/>
                  <a:gd name="T16" fmla="*/ 32 w 65"/>
                  <a:gd name="T17" fmla="*/ 97 h 107"/>
                  <a:gd name="T18" fmla="*/ 42 w 65"/>
                  <a:gd name="T19" fmla="*/ 103 h 107"/>
                  <a:gd name="T20" fmla="*/ 46 w 65"/>
                  <a:gd name="T21" fmla="*/ 98 h 107"/>
                  <a:gd name="T22" fmla="*/ 40 w 65"/>
                  <a:gd name="T23" fmla="*/ 89 h 107"/>
                  <a:gd name="T24" fmla="*/ 47 w 65"/>
                  <a:gd name="T25" fmla="*/ 79 h 107"/>
                  <a:gd name="T26" fmla="*/ 57 w 65"/>
                  <a:gd name="T27" fmla="*/ 81 h 107"/>
                  <a:gd name="T28" fmla="*/ 60 w 65"/>
                  <a:gd name="T29" fmla="*/ 75 h 107"/>
                  <a:gd name="T30" fmla="*/ 51 w 65"/>
                  <a:gd name="T31" fmla="*/ 69 h 107"/>
                  <a:gd name="T32" fmla="*/ 54 w 65"/>
                  <a:gd name="T33" fmla="*/ 57 h 107"/>
                  <a:gd name="T34" fmla="*/ 65 w 65"/>
                  <a:gd name="T35" fmla="*/ 55 h 107"/>
                  <a:gd name="T36" fmla="*/ 65 w 65"/>
                  <a:gd name="T37" fmla="*/ 49 h 107"/>
                  <a:gd name="T38" fmla="*/ 55 w 65"/>
                  <a:gd name="T39" fmla="*/ 46 h 107"/>
                  <a:gd name="T40" fmla="*/ 54 w 65"/>
                  <a:gd name="T41" fmla="*/ 40 h 107"/>
                  <a:gd name="T42" fmla="*/ 53 w 65"/>
                  <a:gd name="T43" fmla="*/ 34 h 107"/>
                  <a:gd name="T44" fmla="*/ 63 w 65"/>
                  <a:gd name="T45" fmla="*/ 28 h 107"/>
                  <a:gd name="T46" fmla="*/ 61 w 65"/>
                  <a:gd name="T47" fmla="*/ 22 h 107"/>
                  <a:gd name="T48" fmla="*/ 50 w 65"/>
                  <a:gd name="T49" fmla="*/ 23 h 107"/>
                  <a:gd name="T50" fmla="*/ 45 w 65"/>
                  <a:gd name="T51" fmla="*/ 12 h 107"/>
                  <a:gd name="T52" fmla="*/ 52 w 65"/>
                  <a:gd name="T53" fmla="*/ 4 h 107"/>
                  <a:gd name="T54" fmla="*/ 49 w 65"/>
                  <a:gd name="T5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5" h="107">
                    <a:moveTo>
                      <a:pt x="49" y="0"/>
                    </a:moveTo>
                    <a:cubicBezTo>
                      <a:pt x="22" y="13"/>
                      <a:pt x="22" y="13"/>
                      <a:pt x="22" y="13"/>
                    </a:cubicBezTo>
                    <a:cubicBezTo>
                      <a:pt x="30" y="20"/>
                      <a:pt x="35" y="30"/>
                      <a:pt x="36" y="42"/>
                    </a:cubicBezTo>
                    <a:cubicBezTo>
                      <a:pt x="39" y="66"/>
                      <a:pt x="23" y="88"/>
                      <a:pt x="0" y="94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19" y="106"/>
                      <a:pt x="19" y="106"/>
                      <a:pt x="19" y="106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8" y="101"/>
                      <a:pt x="30" y="99"/>
                      <a:pt x="32" y="97"/>
                    </a:cubicBezTo>
                    <a:cubicBezTo>
                      <a:pt x="42" y="103"/>
                      <a:pt x="42" y="103"/>
                      <a:pt x="42" y="103"/>
                    </a:cubicBezTo>
                    <a:cubicBezTo>
                      <a:pt x="46" y="98"/>
                      <a:pt x="46" y="98"/>
                      <a:pt x="46" y="98"/>
                    </a:cubicBezTo>
                    <a:cubicBezTo>
                      <a:pt x="40" y="89"/>
                      <a:pt x="40" y="89"/>
                      <a:pt x="40" y="89"/>
                    </a:cubicBezTo>
                    <a:cubicBezTo>
                      <a:pt x="42" y="86"/>
                      <a:pt x="45" y="82"/>
                      <a:pt x="47" y="79"/>
                    </a:cubicBezTo>
                    <a:cubicBezTo>
                      <a:pt x="57" y="81"/>
                      <a:pt x="57" y="81"/>
                      <a:pt x="57" y="81"/>
                    </a:cubicBezTo>
                    <a:cubicBezTo>
                      <a:pt x="60" y="75"/>
                      <a:pt x="60" y="75"/>
                      <a:pt x="60" y="75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2" y="65"/>
                      <a:pt x="53" y="61"/>
                      <a:pt x="54" y="57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49"/>
                      <a:pt x="65" y="49"/>
                      <a:pt x="65" y="49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4"/>
                      <a:pt x="55" y="42"/>
                      <a:pt x="54" y="40"/>
                    </a:cubicBezTo>
                    <a:cubicBezTo>
                      <a:pt x="54" y="38"/>
                      <a:pt x="54" y="36"/>
                      <a:pt x="53" y="34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19"/>
                      <a:pt x="47" y="15"/>
                      <a:pt x="45" y="12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9" y="0"/>
                      <a:pt x="49" y="0"/>
                      <a:pt x="4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192">
                <a:extLst>
                  <a:ext uri="{FF2B5EF4-FFF2-40B4-BE49-F238E27FC236}">
                    <a16:creationId xmlns:a16="http://schemas.microsoft.com/office/drawing/2014/main" id="{A0BE2F8B-A00C-4AE2-8655-4CB832EEEE0E}"/>
                  </a:ext>
                </a:extLst>
              </p:cNvPr>
              <p:cNvSpPr/>
              <p:nvPr/>
            </p:nvSpPr>
            <p:spPr bwMode="auto">
              <a:xfrm>
                <a:off x="705981" y="5150952"/>
                <a:ext cx="15150" cy="18179"/>
              </a:xfrm>
              <a:custGeom>
                <a:avLst/>
                <a:gdLst>
                  <a:gd name="T0" fmla="*/ 13 w 15"/>
                  <a:gd name="T1" fmla="*/ 0 h 18"/>
                  <a:gd name="T2" fmla="*/ 0 w 15"/>
                  <a:gd name="T3" fmla="*/ 11 h 18"/>
                  <a:gd name="T4" fmla="*/ 4 w 15"/>
                  <a:gd name="T5" fmla="*/ 18 h 18"/>
                  <a:gd name="T6" fmla="*/ 15 w 15"/>
                  <a:gd name="T7" fmla="*/ 13 h 18"/>
                  <a:gd name="T8" fmla="*/ 13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13" y="0"/>
                    </a:moveTo>
                    <a:lnTo>
                      <a:pt x="0" y="11"/>
                    </a:lnTo>
                    <a:lnTo>
                      <a:pt x="4" y="18"/>
                    </a:lnTo>
                    <a:lnTo>
                      <a:pt x="15" y="1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193">
                <a:extLst>
                  <a:ext uri="{FF2B5EF4-FFF2-40B4-BE49-F238E27FC236}">
                    <a16:creationId xmlns:a16="http://schemas.microsoft.com/office/drawing/2014/main" id="{FDA73194-6E45-4073-B874-9D2F05E1A04C}"/>
                  </a:ext>
                </a:extLst>
              </p:cNvPr>
              <p:cNvSpPr/>
              <p:nvPr/>
            </p:nvSpPr>
            <p:spPr bwMode="auto">
              <a:xfrm>
                <a:off x="705981" y="5150952"/>
                <a:ext cx="15150" cy="18179"/>
              </a:xfrm>
              <a:custGeom>
                <a:avLst/>
                <a:gdLst>
                  <a:gd name="T0" fmla="*/ 13 w 15"/>
                  <a:gd name="T1" fmla="*/ 0 h 18"/>
                  <a:gd name="T2" fmla="*/ 0 w 15"/>
                  <a:gd name="T3" fmla="*/ 11 h 18"/>
                  <a:gd name="T4" fmla="*/ 4 w 15"/>
                  <a:gd name="T5" fmla="*/ 18 h 18"/>
                  <a:gd name="T6" fmla="*/ 15 w 15"/>
                  <a:gd name="T7" fmla="*/ 13 h 18"/>
                  <a:gd name="T8" fmla="*/ 13 w 15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8">
                    <a:moveTo>
                      <a:pt x="13" y="0"/>
                    </a:moveTo>
                    <a:lnTo>
                      <a:pt x="0" y="11"/>
                    </a:lnTo>
                    <a:lnTo>
                      <a:pt x="4" y="18"/>
                    </a:lnTo>
                    <a:lnTo>
                      <a:pt x="15" y="13"/>
                    </a:lnTo>
                    <a:lnTo>
                      <a:pt x="13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194">
                <a:extLst>
                  <a:ext uri="{FF2B5EF4-FFF2-40B4-BE49-F238E27FC236}">
                    <a16:creationId xmlns:a16="http://schemas.microsoft.com/office/drawing/2014/main" id="{488FC85D-3042-40F9-9843-2D5508FDF8AD}"/>
                  </a:ext>
                </a:extLst>
              </p:cNvPr>
              <p:cNvSpPr/>
              <p:nvPr/>
            </p:nvSpPr>
            <p:spPr bwMode="auto">
              <a:xfrm>
                <a:off x="575694" y="4964106"/>
                <a:ext cx="122207" cy="143418"/>
              </a:xfrm>
              <a:custGeom>
                <a:avLst/>
                <a:gdLst>
                  <a:gd name="T0" fmla="*/ 41 w 66"/>
                  <a:gd name="T1" fmla="*/ 0 h 77"/>
                  <a:gd name="T2" fmla="*/ 37 w 66"/>
                  <a:gd name="T3" fmla="*/ 1 h 77"/>
                  <a:gd name="T4" fmla="*/ 3 w 66"/>
                  <a:gd name="T5" fmla="*/ 43 h 77"/>
                  <a:gd name="T6" fmla="*/ 41 w 66"/>
                  <a:gd name="T7" fmla="*/ 77 h 77"/>
                  <a:gd name="T8" fmla="*/ 45 w 66"/>
                  <a:gd name="T9" fmla="*/ 77 h 77"/>
                  <a:gd name="T10" fmla="*/ 50 w 66"/>
                  <a:gd name="T11" fmla="*/ 76 h 77"/>
                  <a:gd name="T12" fmla="*/ 48 w 66"/>
                  <a:gd name="T13" fmla="*/ 67 h 77"/>
                  <a:gd name="T14" fmla="*/ 44 w 66"/>
                  <a:gd name="T15" fmla="*/ 68 h 77"/>
                  <a:gd name="T16" fmla="*/ 41 w 66"/>
                  <a:gd name="T17" fmla="*/ 68 h 77"/>
                  <a:gd name="T18" fmla="*/ 12 w 66"/>
                  <a:gd name="T19" fmla="*/ 42 h 77"/>
                  <a:gd name="T20" fmla="*/ 38 w 66"/>
                  <a:gd name="T21" fmla="*/ 10 h 77"/>
                  <a:gd name="T22" fmla="*/ 41 w 66"/>
                  <a:gd name="T23" fmla="*/ 10 h 77"/>
                  <a:gd name="T24" fmla="*/ 55 w 66"/>
                  <a:gd name="T25" fmla="*/ 14 h 77"/>
                  <a:gd name="T26" fmla="*/ 66 w 66"/>
                  <a:gd name="T27" fmla="*/ 9 h 77"/>
                  <a:gd name="T28" fmla="*/ 41 w 66"/>
                  <a:gd name="T29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77">
                    <a:moveTo>
                      <a:pt x="41" y="0"/>
                    </a:moveTo>
                    <a:cubicBezTo>
                      <a:pt x="40" y="0"/>
                      <a:pt x="38" y="0"/>
                      <a:pt x="37" y="1"/>
                    </a:cubicBezTo>
                    <a:cubicBezTo>
                      <a:pt x="16" y="3"/>
                      <a:pt x="0" y="22"/>
                      <a:pt x="3" y="43"/>
                    </a:cubicBezTo>
                    <a:cubicBezTo>
                      <a:pt x="5" y="63"/>
                      <a:pt x="22" y="77"/>
                      <a:pt x="41" y="77"/>
                    </a:cubicBezTo>
                    <a:cubicBezTo>
                      <a:pt x="42" y="77"/>
                      <a:pt x="44" y="77"/>
                      <a:pt x="45" y="77"/>
                    </a:cubicBezTo>
                    <a:cubicBezTo>
                      <a:pt x="47" y="77"/>
                      <a:pt x="49" y="77"/>
                      <a:pt x="50" y="76"/>
                    </a:cubicBezTo>
                    <a:cubicBezTo>
                      <a:pt x="48" y="67"/>
                      <a:pt x="48" y="67"/>
                      <a:pt x="48" y="67"/>
                    </a:cubicBezTo>
                    <a:cubicBezTo>
                      <a:pt x="47" y="67"/>
                      <a:pt x="46" y="67"/>
                      <a:pt x="44" y="68"/>
                    </a:cubicBezTo>
                    <a:cubicBezTo>
                      <a:pt x="43" y="68"/>
                      <a:pt x="42" y="68"/>
                      <a:pt x="41" y="68"/>
                    </a:cubicBezTo>
                    <a:cubicBezTo>
                      <a:pt x="27" y="68"/>
                      <a:pt x="14" y="57"/>
                      <a:pt x="12" y="42"/>
                    </a:cubicBezTo>
                    <a:cubicBezTo>
                      <a:pt x="11" y="26"/>
                      <a:pt x="22" y="12"/>
                      <a:pt x="38" y="10"/>
                    </a:cubicBezTo>
                    <a:cubicBezTo>
                      <a:pt x="39" y="10"/>
                      <a:pt x="40" y="10"/>
                      <a:pt x="41" y="10"/>
                    </a:cubicBezTo>
                    <a:cubicBezTo>
                      <a:pt x="46" y="10"/>
                      <a:pt x="51" y="12"/>
                      <a:pt x="55" y="14"/>
                    </a:cubicBezTo>
                    <a:cubicBezTo>
                      <a:pt x="66" y="9"/>
                      <a:pt x="66" y="9"/>
                      <a:pt x="66" y="9"/>
                    </a:cubicBezTo>
                    <a:cubicBezTo>
                      <a:pt x="59" y="4"/>
                      <a:pt x="50" y="0"/>
                      <a:pt x="4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195">
                <a:extLst>
                  <a:ext uri="{FF2B5EF4-FFF2-40B4-BE49-F238E27FC236}">
                    <a16:creationId xmlns:a16="http://schemas.microsoft.com/office/drawing/2014/main" id="{C9944D44-8E6B-4F20-959E-A28D27EFDBD7}"/>
                  </a:ext>
                </a:extLst>
              </p:cNvPr>
              <p:cNvSpPr/>
              <p:nvPr/>
            </p:nvSpPr>
            <p:spPr bwMode="auto">
              <a:xfrm>
                <a:off x="664571" y="4981275"/>
                <a:ext cx="61608" cy="124227"/>
              </a:xfrm>
              <a:custGeom>
                <a:avLst/>
                <a:gdLst>
                  <a:gd name="T0" fmla="*/ 18 w 33"/>
                  <a:gd name="T1" fmla="*/ 0 h 67"/>
                  <a:gd name="T2" fmla="*/ 7 w 33"/>
                  <a:gd name="T3" fmla="*/ 5 h 67"/>
                  <a:gd name="T4" fmla="*/ 22 w 33"/>
                  <a:gd name="T5" fmla="*/ 27 h 67"/>
                  <a:gd name="T6" fmla="*/ 0 w 33"/>
                  <a:gd name="T7" fmla="*/ 58 h 67"/>
                  <a:gd name="T8" fmla="*/ 2 w 33"/>
                  <a:gd name="T9" fmla="*/ 67 h 67"/>
                  <a:gd name="T10" fmla="*/ 31 w 33"/>
                  <a:gd name="T11" fmla="*/ 26 h 67"/>
                  <a:gd name="T12" fmla="*/ 18 w 33"/>
                  <a:gd name="T1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67">
                    <a:moveTo>
                      <a:pt x="18" y="0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15" y="9"/>
                      <a:pt x="21" y="17"/>
                      <a:pt x="22" y="27"/>
                    </a:cubicBezTo>
                    <a:cubicBezTo>
                      <a:pt x="23" y="41"/>
                      <a:pt x="14" y="54"/>
                      <a:pt x="0" y="58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1" y="63"/>
                      <a:pt x="33" y="45"/>
                      <a:pt x="31" y="26"/>
                    </a:cubicBezTo>
                    <a:cubicBezTo>
                      <a:pt x="30" y="15"/>
                      <a:pt x="25" y="6"/>
                      <a:pt x="1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196">
                <a:extLst>
                  <a:ext uri="{FF2B5EF4-FFF2-40B4-BE49-F238E27FC236}">
                    <a16:creationId xmlns:a16="http://schemas.microsoft.com/office/drawing/2014/main" id="{20F4EF54-7002-4CC9-B62E-93F74D4C11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9456" y="5043894"/>
                <a:ext cx="1272569" cy="1274590"/>
              </a:xfrm>
              <a:custGeom>
                <a:avLst/>
                <a:gdLst>
                  <a:gd name="T0" fmla="*/ 615 w 682"/>
                  <a:gd name="T1" fmla="*/ 251 h 683"/>
                  <a:gd name="T2" fmla="*/ 525 w 682"/>
                  <a:gd name="T3" fmla="*/ 55 h 683"/>
                  <a:gd name="T4" fmla="*/ 519 w 682"/>
                  <a:gd name="T5" fmla="*/ 56 h 683"/>
                  <a:gd name="T6" fmla="*/ 533 w 682"/>
                  <a:gd name="T7" fmla="*/ 127 h 683"/>
                  <a:gd name="T8" fmla="*/ 638 w 682"/>
                  <a:gd name="T9" fmla="*/ 184 h 683"/>
                  <a:gd name="T10" fmla="*/ 641 w 682"/>
                  <a:gd name="T11" fmla="*/ 178 h 683"/>
                  <a:gd name="T12" fmla="*/ 558 w 682"/>
                  <a:gd name="T13" fmla="*/ 78 h 683"/>
                  <a:gd name="T14" fmla="*/ 335 w 682"/>
                  <a:gd name="T15" fmla="*/ 49 h 683"/>
                  <a:gd name="T16" fmla="*/ 177 w 682"/>
                  <a:gd name="T17" fmla="*/ 42 h 683"/>
                  <a:gd name="T18" fmla="*/ 77 w 682"/>
                  <a:gd name="T19" fmla="*/ 125 h 683"/>
                  <a:gd name="T20" fmla="*/ 55 w 682"/>
                  <a:gd name="T21" fmla="*/ 281 h 683"/>
                  <a:gd name="T22" fmla="*/ 49 w 682"/>
                  <a:gd name="T23" fmla="*/ 348 h 683"/>
                  <a:gd name="T24" fmla="*/ 42 w 682"/>
                  <a:gd name="T25" fmla="*/ 506 h 683"/>
                  <a:gd name="T26" fmla="*/ 125 w 682"/>
                  <a:gd name="T27" fmla="*/ 605 h 683"/>
                  <a:gd name="T28" fmla="*/ 280 w 682"/>
                  <a:gd name="T29" fmla="*/ 628 h 683"/>
                  <a:gd name="T30" fmla="*/ 347 w 682"/>
                  <a:gd name="T31" fmla="*/ 634 h 683"/>
                  <a:gd name="T32" fmla="*/ 504 w 682"/>
                  <a:gd name="T33" fmla="*/ 641 h 683"/>
                  <a:gd name="T34" fmla="*/ 604 w 682"/>
                  <a:gd name="T35" fmla="*/ 559 h 683"/>
                  <a:gd name="T36" fmla="*/ 627 w 682"/>
                  <a:gd name="T37" fmla="*/ 403 h 683"/>
                  <a:gd name="T38" fmla="*/ 634 w 682"/>
                  <a:gd name="T39" fmla="*/ 335 h 683"/>
                  <a:gd name="T40" fmla="*/ 629 w 682"/>
                  <a:gd name="T41" fmla="*/ 337 h 683"/>
                  <a:gd name="T42" fmla="*/ 673 w 682"/>
                  <a:gd name="T43" fmla="*/ 394 h 683"/>
                  <a:gd name="T44" fmla="*/ 593 w 682"/>
                  <a:gd name="T45" fmla="*/ 482 h 683"/>
                  <a:gd name="T46" fmla="*/ 603 w 682"/>
                  <a:gd name="T47" fmla="*/ 553 h 683"/>
                  <a:gd name="T48" fmla="*/ 489 w 682"/>
                  <a:gd name="T49" fmla="*/ 589 h 683"/>
                  <a:gd name="T50" fmla="*/ 462 w 682"/>
                  <a:gd name="T51" fmla="*/ 656 h 683"/>
                  <a:gd name="T52" fmla="*/ 345 w 682"/>
                  <a:gd name="T53" fmla="*/ 629 h 683"/>
                  <a:gd name="T54" fmla="*/ 289 w 682"/>
                  <a:gd name="T55" fmla="*/ 674 h 683"/>
                  <a:gd name="T56" fmla="*/ 201 w 682"/>
                  <a:gd name="T57" fmla="*/ 593 h 683"/>
                  <a:gd name="T58" fmla="*/ 130 w 682"/>
                  <a:gd name="T59" fmla="*/ 604 h 683"/>
                  <a:gd name="T60" fmla="*/ 94 w 682"/>
                  <a:gd name="T61" fmla="*/ 489 h 683"/>
                  <a:gd name="T62" fmla="*/ 27 w 682"/>
                  <a:gd name="T63" fmla="*/ 463 h 683"/>
                  <a:gd name="T64" fmla="*/ 53 w 682"/>
                  <a:gd name="T65" fmla="*/ 346 h 683"/>
                  <a:gd name="T66" fmla="*/ 9 w 682"/>
                  <a:gd name="T67" fmla="*/ 290 h 683"/>
                  <a:gd name="T68" fmla="*/ 89 w 682"/>
                  <a:gd name="T69" fmla="*/ 202 h 683"/>
                  <a:gd name="T70" fmla="*/ 79 w 682"/>
                  <a:gd name="T71" fmla="*/ 131 h 683"/>
                  <a:gd name="T72" fmla="*/ 193 w 682"/>
                  <a:gd name="T73" fmla="*/ 94 h 683"/>
                  <a:gd name="T74" fmla="*/ 219 w 682"/>
                  <a:gd name="T75" fmla="*/ 28 h 683"/>
                  <a:gd name="T76" fmla="*/ 337 w 682"/>
                  <a:gd name="T77" fmla="*/ 54 h 683"/>
                  <a:gd name="T78" fmla="*/ 392 w 682"/>
                  <a:gd name="T79" fmla="*/ 9 h 683"/>
                  <a:gd name="T80" fmla="*/ 481 w 682"/>
                  <a:gd name="T81" fmla="*/ 90 h 683"/>
                  <a:gd name="T82" fmla="*/ 509 w 682"/>
                  <a:gd name="T83" fmla="*/ 60 h 683"/>
                  <a:gd name="T84" fmla="*/ 397 w 682"/>
                  <a:gd name="T85" fmla="*/ 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2" h="683">
                    <a:moveTo>
                      <a:pt x="624" y="242"/>
                    </a:moveTo>
                    <a:cubicBezTo>
                      <a:pt x="614" y="250"/>
                      <a:pt x="614" y="250"/>
                      <a:pt x="614" y="250"/>
                    </a:cubicBezTo>
                    <a:cubicBezTo>
                      <a:pt x="615" y="251"/>
                      <a:pt x="615" y="251"/>
                      <a:pt x="615" y="251"/>
                    </a:cubicBezTo>
                    <a:cubicBezTo>
                      <a:pt x="615" y="252"/>
                      <a:pt x="615" y="253"/>
                      <a:pt x="616" y="254"/>
                    </a:cubicBezTo>
                    <a:cubicBezTo>
                      <a:pt x="624" y="242"/>
                      <a:pt x="624" y="242"/>
                      <a:pt x="624" y="242"/>
                    </a:cubicBezTo>
                    <a:moveTo>
                      <a:pt x="525" y="55"/>
                    </a:moveTo>
                    <a:cubicBezTo>
                      <a:pt x="518" y="55"/>
                      <a:pt x="518" y="55"/>
                      <a:pt x="518" y="55"/>
                    </a:cubicBezTo>
                    <a:cubicBezTo>
                      <a:pt x="519" y="57"/>
                      <a:pt x="519" y="57"/>
                      <a:pt x="519" y="57"/>
                    </a:cubicBezTo>
                    <a:cubicBezTo>
                      <a:pt x="519" y="56"/>
                      <a:pt x="519" y="56"/>
                      <a:pt x="519" y="56"/>
                    </a:cubicBezTo>
                    <a:cubicBezTo>
                      <a:pt x="553" y="80"/>
                      <a:pt x="553" y="80"/>
                      <a:pt x="553" y="80"/>
                    </a:cubicBezTo>
                    <a:cubicBezTo>
                      <a:pt x="531" y="125"/>
                      <a:pt x="531" y="125"/>
                      <a:pt x="531" y="125"/>
                    </a:cubicBezTo>
                    <a:cubicBezTo>
                      <a:pt x="533" y="127"/>
                      <a:pt x="533" y="127"/>
                      <a:pt x="533" y="127"/>
                    </a:cubicBezTo>
                    <a:cubicBezTo>
                      <a:pt x="554" y="146"/>
                      <a:pt x="573" y="169"/>
                      <a:pt x="588" y="194"/>
                    </a:cubicBezTo>
                    <a:cubicBezTo>
                      <a:pt x="589" y="195"/>
                      <a:pt x="589" y="195"/>
                      <a:pt x="589" y="195"/>
                    </a:cubicBezTo>
                    <a:cubicBezTo>
                      <a:pt x="638" y="184"/>
                      <a:pt x="638" y="184"/>
                      <a:pt x="638" y="184"/>
                    </a:cubicBezTo>
                    <a:cubicBezTo>
                      <a:pt x="649" y="207"/>
                      <a:pt x="649" y="207"/>
                      <a:pt x="649" y="207"/>
                    </a:cubicBezTo>
                    <a:cubicBezTo>
                      <a:pt x="652" y="203"/>
                      <a:pt x="652" y="203"/>
                      <a:pt x="652" y="203"/>
                    </a:cubicBezTo>
                    <a:cubicBezTo>
                      <a:pt x="641" y="178"/>
                      <a:pt x="641" y="178"/>
                      <a:pt x="641" y="178"/>
                    </a:cubicBezTo>
                    <a:cubicBezTo>
                      <a:pt x="591" y="190"/>
                      <a:pt x="591" y="190"/>
                      <a:pt x="591" y="190"/>
                    </a:cubicBezTo>
                    <a:cubicBezTo>
                      <a:pt x="576" y="165"/>
                      <a:pt x="558" y="143"/>
                      <a:pt x="537" y="124"/>
                    </a:cubicBezTo>
                    <a:cubicBezTo>
                      <a:pt x="558" y="78"/>
                      <a:pt x="558" y="78"/>
                      <a:pt x="558" y="78"/>
                    </a:cubicBezTo>
                    <a:cubicBezTo>
                      <a:pt x="525" y="55"/>
                      <a:pt x="525" y="55"/>
                      <a:pt x="525" y="55"/>
                    </a:cubicBezTo>
                    <a:moveTo>
                      <a:pt x="349" y="0"/>
                    </a:moveTo>
                    <a:cubicBezTo>
                      <a:pt x="335" y="49"/>
                      <a:pt x="335" y="49"/>
                      <a:pt x="335" y="49"/>
                    </a:cubicBezTo>
                    <a:cubicBezTo>
                      <a:pt x="306" y="50"/>
                      <a:pt x="278" y="54"/>
                      <a:pt x="251" y="63"/>
                    </a:cubicBezTo>
                    <a:cubicBezTo>
                      <a:pt x="221" y="22"/>
                      <a:pt x="221" y="22"/>
                      <a:pt x="221" y="22"/>
                    </a:cubicBezTo>
                    <a:cubicBezTo>
                      <a:pt x="177" y="42"/>
                      <a:pt x="177" y="42"/>
                      <a:pt x="177" y="42"/>
                    </a:cubicBezTo>
                    <a:cubicBezTo>
                      <a:pt x="189" y="91"/>
                      <a:pt x="189" y="91"/>
                      <a:pt x="189" y="91"/>
                    </a:cubicBezTo>
                    <a:cubicBezTo>
                      <a:pt x="165" y="106"/>
                      <a:pt x="143" y="124"/>
                      <a:pt x="124" y="146"/>
                    </a:cubicBezTo>
                    <a:cubicBezTo>
                      <a:pt x="77" y="125"/>
                      <a:pt x="77" y="125"/>
                      <a:pt x="77" y="125"/>
                    </a:cubicBezTo>
                    <a:cubicBezTo>
                      <a:pt x="49" y="164"/>
                      <a:pt x="49" y="164"/>
                      <a:pt x="49" y="164"/>
                    </a:cubicBezTo>
                    <a:cubicBezTo>
                      <a:pt x="85" y="201"/>
                      <a:pt x="85" y="201"/>
                      <a:pt x="85" y="201"/>
                    </a:cubicBezTo>
                    <a:cubicBezTo>
                      <a:pt x="71" y="226"/>
                      <a:pt x="61" y="253"/>
                      <a:pt x="55" y="281"/>
                    </a:cubicBezTo>
                    <a:cubicBezTo>
                      <a:pt x="4" y="286"/>
                      <a:pt x="4" y="286"/>
                      <a:pt x="4" y="286"/>
                    </a:cubicBezTo>
                    <a:cubicBezTo>
                      <a:pt x="0" y="334"/>
                      <a:pt x="0" y="334"/>
                      <a:pt x="0" y="334"/>
                    </a:cubicBezTo>
                    <a:cubicBezTo>
                      <a:pt x="49" y="348"/>
                      <a:pt x="49" y="348"/>
                      <a:pt x="49" y="348"/>
                    </a:cubicBezTo>
                    <a:cubicBezTo>
                      <a:pt x="49" y="376"/>
                      <a:pt x="54" y="405"/>
                      <a:pt x="63" y="432"/>
                    </a:cubicBezTo>
                    <a:cubicBezTo>
                      <a:pt x="22" y="462"/>
                      <a:pt x="22" y="462"/>
                      <a:pt x="22" y="462"/>
                    </a:cubicBezTo>
                    <a:cubicBezTo>
                      <a:pt x="42" y="506"/>
                      <a:pt x="42" y="506"/>
                      <a:pt x="42" y="506"/>
                    </a:cubicBezTo>
                    <a:cubicBezTo>
                      <a:pt x="91" y="493"/>
                      <a:pt x="91" y="493"/>
                      <a:pt x="91" y="493"/>
                    </a:cubicBezTo>
                    <a:cubicBezTo>
                      <a:pt x="106" y="518"/>
                      <a:pt x="124" y="540"/>
                      <a:pt x="145" y="559"/>
                    </a:cubicBezTo>
                    <a:cubicBezTo>
                      <a:pt x="125" y="605"/>
                      <a:pt x="125" y="605"/>
                      <a:pt x="125" y="605"/>
                    </a:cubicBezTo>
                    <a:cubicBezTo>
                      <a:pt x="164" y="633"/>
                      <a:pt x="164" y="633"/>
                      <a:pt x="164" y="633"/>
                    </a:cubicBezTo>
                    <a:cubicBezTo>
                      <a:pt x="200" y="598"/>
                      <a:pt x="200" y="598"/>
                      <a:pt x="200" y="598"/>
                    </a:cubicBezTo>
                    <a:cubicBezTo>
                      <a:pt x="225" y="612"/>
                      <a:pt x="252" y="622"/>
                      <a:pt x="280" y="628"/>
                    </a:cubicBezTo>
                    <a:cubicBezTo>
                      <a:pt x="284" y="678"/>
                      <a:pt x="284" y="678"/>
                      <a:pt x="284" y="678"/>
                    </a:cubicBezTo>
                    <a:cubicBezTo>
                      <a:pt x="333" y="683"/>
                      <a:pt x="333" y="683"/>
                      <a:pt x="333" y="683"/>
                    </a:cubicBezTo>
                    <a:cubicBezTo>
                      <a:pt x="347" y="634"/>
                      <a:pt x="347" y="634"/>
                      <a:pt x="347" y="634"/>
                    </a:cubicBezTo>
                    <a:cubicBezTo>
                      <a:pt x="376" y="634"/>
                      <a:pt x="404" y="629"/>
                      <a:pt x="431" y="620"/>
                    </a:cubicBezTo>
                    <a:cubicBezTo>
                      <a:pt x="460" y="661"/>
                      <a:pt x="460" y="661"/>
                      <a:pt x="460" y="661"/>
                    </a:cubicBezTo>
                    <a:cubicBezTo>
                      <a:pt x="504" y="641"/>
                      <a:pt x="504" y="641"/>
                      <a:pt x="504" y="641"/>
                    </a:cubicBezTo>
                    <a:cubicBezTo>
                      <a:pt x="493" y="592"/>
                      <a:pt x="493" y="592"/>
                      <a:pt x="493" y="592"/>
                    </a:cubicBezTo>
                    <a:cubicBezTo>
                      <a:pt x="517" y="577"/>
                      <a:pt x="539" y="559"/>
                      <a:pt x="558" y="538"/>
                    </a:cubicBezTo>
                    <a:cubicBezTo>
                      <a:pt x="604" y="559"/>
                      <a:pt x="604" y="559"/>
                      <a:pt x="604" y="559"/>
                    </a:cubicBezTo>
                    <a:cubicBezTo>
                      <a:pt x="632" y="519"/>
                      <a:pt x="632" y="519"/>
                      <a:pt x="632" y="519"/>
                    </a:cubicBezTo>
                    <a:cubicBezTo>
                      <a:pt x="598" y="482"/>
                      <a:pt x="598" y="482"/>
                      <a:pt x="598" y="482"/>
                    </a:cubicBezTo>
                    <a:cubicBezTo>
                      <a:pt x="611" y="457"/>
                      <a:pt x="621" y="431"/>
                      <a:pt x="627" y="403"/>
                    </a:cubicBezTo>
                    <a:cubicBezTo>
                      <a:pt x="678" y="398"/>
                      <a:pt x="678" y="398"/>
                      <a:pt x="678" y="398"/>
                    </a:cubicBezTo>
                    <a:cubicBezTo>
                      <a:pt x="682" y="350"/>
                      <a:pt x="682" y="350"/>
                      <a:pt x="682" y="350"/>
                    </a:cubicBezTo>
                    <a:cubicBezTo>
                      <a:pt x="634" y="335"/>
                      <a:pt x="634" y="335"/>
                      <a:pt x="634" y="335"/>
                    </a:cubicBezTo>
                    <a:cubicBezTo>
                      <a:pt x="633" y="316"/>
                      <a:pt x="631" y="297"/>
                      <a:pt x="627" y="279"/>
                    </a:cubicBezTo>
                    <a:cubicBezTo>
                      <a:pt x="621" y="272"/>
                      <a:pt x="621" y="272"/>
                      <a:pt x="621" y="272"/>
                    </a:cubicBezTo>
                    <a:cubicBezTo>
                      <a:pt x="626" y="293"/>
                      <a:pt x="629" y="315"/>
                      <a:pt x="629" y="337"/>
                    </a:cubicBezTo>
                    <a:cubicBezTo>
                      <a:pt x="629" y="339"/>
                      <a:pt x="629" y="339"/>
                      <a:pt x="629" y="339"/>
                    </a:cubicBezTo>
                    <a:cubicBezTo>
                      <a:pt x="677" y="353"/>
                      <a:pt x="677" y="353"/>
                      <a:pt x="677" y="353"/>
                    </a:cubicBezTo>
                    <a:cubicBezTo>
                      <a:pt x="673" y="394"/>
                      <a:pt x="673" y="394"/>
                      <a:pt x="673" y="394"/>
                    </a:cubicBezTo>
                    <a:cubicBezTo>
                      <a:pt x="623" y="398"/>
                      <a:pt x="623" y="398"/>
                      <a:pt x="623" y="398"/>
                    </a:cubicBezTo>
                    <a:cubicBezTo>
                      <a:pt x="623" y="400"/>
                      <a:pt x="623" y="400"/>
                      <a:pt x="623" y="400"/>
                    </a:cubicBezTo>
                    <a:cubicBezTo>
                      <a:pt x="617" y="429"/>
                      <a:pt x="607" y="456"/>
                      <a:pt x="593" y="482"/>
                    </a:cubicBezTo>
                    <a:cubicBezTo>
                      <a:pt x="592" y="483"/>
                      <a:pt x="592" y="483"/>
                      <a:pt x="592" y="483"/>
                    </a:cubicBezTo>
                    <a:cubicBezTo>
                      <a:pt x="626" y="520"/>
                      <a:pt x="626" y="520"/>
                      <a:pt x="626" y="520"/>
                    </a:cubicBezTo>
                    <a:cubicBezTo>
                      <a:pt x="603" y="553"/>
                      <a:pt x="603" y="553"/>
                      <a:pt x="603" y="553"/>
                    </a:cubicBezTo>
                    <a:cubicBezTo>
                      <a:pt x="557" y="532"/>
                      <a:pt x="557" y="532"/>
                      <a:pt x="557" y="532"/>
                    </a:cubicBezTo>
                    <a:cubicBezTo>
                      <a:pt x="556" y="533"/>
                      <a:pt x="556" y="533"/>
                      <a:pt x="556" y="533"/>
                    </a:cubicBezTo>
                    <a:cubicBezTo>
                      <a:pt x="537" y="555"/>
                      <a:pt x="514" y="574"/>
                      <a:pt x="489" y="589"/>
                    </a:cubicBezTo>
                    <a:cubicBezTo>
                      <a:pt x="487" y="590"/>
                      <a:pt x="487" y="590"/>
                      <a:pt x="487" y="590"/>
                    </a:cubicBezTo>
                    <a:cubicBezTo>
                      <a:pt x="499" y="639"/>
                      <a:pt x="499" y="639"/>
                      <a:pt x="499" y="639"/>
                    </a:cubicBezTo>
                    <a:cubicBezTo>
                      <a:pt x="462" y="656"/>
                      <a:pt x="462" y="656"/>
                      <a:pt x="462" y="656"/>
                    </a:cubicBezTo>
                    <a:cubicBezTo>
                      <a:pt x="433" y="614"/>
                      <a:pt x="433" y="614"/>
                      <a:pt x="433" y="614"/>
                    </a:cubicBezTo>
                    <a:cubicBezTo>
                      <a:pt x="431" y="615"/>
                      <a:pt x="431" y="615"/>
                      <a:pt x="431" y="615"/>
                    </a:cubicBezTo>
                    <a:cubicBezTo>
                      <a:pt x="404" y="624"/>
                      <a:pt x="375" y="629"/>
                      <a:pt x="345" y="629"/>
                    </a:cubicBezTo>
                    <a:cubicBezTo>
                      <a:pt x="344" y="629"/>
                      <a:pt x="344" y="629"/>
                      <a:pt x="344" y="629"/>
                    </a:cubicBezTo>
                    <a:cubicBezTo>
                      <a:pt x="329" y="678"/>
                      <a:pt x="329" y="678"/>
                      <a:pt x="329" y="678"/>
                    </a:cubicBezTo>
                    <a:cubicBezTo>
                      <a:pt x="289" y="674"/>
                      <a:pt x="289" y="674"/>
                      <a:pt x="289" y="674"/>
                    </a:cubicBezTo>
                    <a:cubicBezTo>
                      <a:pt x="284" y="624"/>
                      <a:pt x="284" y="624"/>
                      <a:pt x="284" y="624"/>
                    </a:cubicBezTo>
                    <a:cubicBezTo>
                      <a:pt x="283" y="623"/>
                      <a:pt x="283" y="623"/>
                      <a:pt x="283" y="623"/>
                    </a:cubicBezTo>
                    <a:cubicBezTo>
                      <a:pt x="254" y="618"/>
                      <a:pt x="227" y="607"/>
                      <a:pt x="201" y="593"/>
                    </a:cubicBezTo>
                    <a:cubicBezTo>
                      <a:pt x="199" y="592"/>
                      <a:pt x="199" y="592"/>
                      <a:pt x="199" y="592"/>
                    </a:cubicBezTo>
                    <a:cubicBezTo>
                      <a:pt x="163" y="627"/>
                      <a:pt x="163" y="627"/>
                      <a:pt x="163" y="627"/>
                    </a:cubicBezTo>
                    <a:cubicBezTo>
                      <a:pt x="130" y="604"/>
                      <a:pt x="130" y="604"/>
                      <a:pt x="130" y="604"/>
                    </a:cubicBezTo>
                    <a:cubicBezTo>
                      <a:pt x="151" y="558"/>
                      <a:pt x="151" y="558"/>
                      <a:pt x="151" y="558"/>
                    </a:cubicBezTo>
                    <a:cubicBezTo>
                      <a:pt x="150" y="557"/>
                      <a:pt x="150" y="557"/>
                      <a:pt x="150" y="557"/>
                    </a:cubicBezTo>
                    <a:cubicBezTo>
                      <a:pt x="128" y="537"/>
                      <a:pt x="109" y="515"/>
                      <a:pt x="94" y="489"/>
                    </a:cubicBezTo>
                    <a:cubicBezTo>
                      <a:pt x="93" y="488"/>
                      <a:pt x="93" y="488"/>
                      <a:pt x="93" y="488"/>
                    </a:cubicBezTo>
                    <a:cubicBezTo>
                      <a:pt x="44" y="500"/>
                      <a:pt x="44" y="500"/>
                      <a:pt x="44" y="500"/>
                    </a:cubicBezTo>
                    <a:cubicBezTo>
                      <a:pt x="27" y="463"/>
                      <a:pt x="27" y="463"/>
                      <a:pt x="27" y="463"/>
                    </a:cubicBezTo>
                    <a:cubicBezTo>
                      <a:pt x="68" y="434"/>
                      <a:pt x="68" y="434"/>
                      <a:pt x="68" y="434"/>
                    </a:cubicBezTo>
                    <a:cubicBezTo>
                      <a:pt x="68" y="432"/>
                      <a:pt x="68" y="432"/>
                      <a:pt x="68" y="432"/>
                    </a:cubicBezTo>
                    <a:cubicBezTo>
                      <a:pt x="58" y="404"/>
                      <a:pt x="54" y="375"/>
                      <a:pt x="53" y="346"/>
                    </a:cubicBezTo>
                    <a:cubicBezTo>
                      <a:pt x="53" y="344"/>
                      <a:pt x="53" y="344"/>
                      <a:pt x="53" y="344"/>
                    </a:cubicBezTo>
                    <a:cubicBezTo>
                      <a:pt x="5" y="331"/>
                      <a:pt x="5" y="331"/>
                      <a:pt x="5" y="331"/>
                    </a:cubicBezTo>
                    <a:cubicBezTo>
                      <a:pt x="9" y="290"/>
                      <a:pt x="9" y="290"/>
                      <a:pt x="9" y="290"/>
                    </a:cubicBezTo>
                    <a:cubicBezTo>
                      <a:pt x="59" y="285"/>
                      <a:pt x="59" y="285"/>
                      <a:pt x="59" y="285"/>
                    </a:cubicBezTo>
                    <a:cubicBezTo>
                      <a:pt x="59" y="283"/>
                      <a:pt x="59" y="283"/>
                      <a:pt x="59" y="283"/>
                    </a:cubicBezTo>
                    <a:cubicBezTo>
                      <a:pt x="65" y="255"/>
                      <a:pt x="75" y="227"/>
                      <a:pt x="89" y="202"/>
                    </a:cubicBezTo>
                    <a:cubicBezTo>
                      <a:pt x="90" y="200"/>
                      <a:pt x="90" y="200"/>
                      <a:pt x="90" y="200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79" y="131"/>
                      <a:pt x="79" y="131"/>
                      <a:pt x="79" y="131"/>
                    </a:cubicBezTo>
                    <a:cubicBezTo>
                      <a:pt x="125" y="151"/>
                      <a:pt x="125" y="151"/>
                      <a:pt x="125" y="151"/>
                    </a:cubicBezTo>
                    <a:cubicBezTo>
                      <a:pt x="126" y="150"/>
                      <a:pt x="126" y="150"/>
                      <a:pt x="126" y="150"/>
                    </a:cubicBezTo>
                    <a:cubicBezTo>
                      <a:pt x="145" y="128"/>
                      <a:pt x="168" y="110"/>
                      <a:pt x="193" y="94"/>
                    </a:cubicBezTo>
                    <a:cubicBezTo>
                      <a:pt x="195" y="94"/>
                      <a:pt x="195" y="94"/>
                      <a:pt x="195" y="94"/>
                    </a:cubicBezTo>
                    <a:cubicBezTo>
                      <a:pt x="182" y="45"/>
                      <a:pt x="182" y="45"/>
                      <a:pt x="182" y="45"/>
                    </a:cubicBezTo>
                    <a:cubicBezTo>
                      <a:pt x="219" y="28"/>
                      <a:pt x="219" y="28"/>
                      <a:pt x="219" y="28"/>
                    </a:cubicBezTo>
                    <a:cubicBezTo>
                      <a:pt x="249" y="69"/>
                      <a:pt x="249" y="69"/>
                      <a:pt x="249" y="69"/>
                    </a:cubicBezTo>
                    <a:cubicBezTo>
                      <a:pt x="251" y="68"/>
                      <a:pt x="251" y="68"/>
                      <a:pt x="251" y="68"/>
                    </a:cubicBezTo>
                    <a:cubicBezTo>
                      <a:pt x="278" y="59"/>
                      <a:pt x="307" y="54"/>
                      <a:pt x="337" y="54"/>
                    </a:cubicBezTo>
                    <a:cubicBezTo>
                      <a:pt x="338" y="54"/>
                      <a:pt x="338" y="54"/>
                      <a:pt x="338" y="54"/>
                    </a:cubicBezTo>
                    <a:cubicBezTo>
                      <a:pt x="352" y="5"/>
                      <a:pt x="352" y="5"/>
                      <a:pt x="352" y="5"/>
                    </a:cubicBezTo>
                    <a:cubicBezTo>
                      <a:pt x="392" y="9"/>
                      <a:pt x="392" y="9"/>
                      <a:pt x="392" y="9"/>
                    </a:cubicBezTo>
                    <a:cubicBezTo>
                      <a:pt x="398" y="59"/>
                      <a:pt x="398" y="59"/>
                      <a:pt x="398" y="59"/>
                    </a:cubicBezTo>
                    <a:cubicBezTo>
                      <a:pt x="399" y="60"/>
                      <a:pt x="399" y="60"/>
                      <a:pt x="399" y="60"/>
                    </a:cubicBezTo>
                    <a:cubicBezTo>
                      <a:pt x="428" y="65"/>
                      <a:pt x="456" y="76"/>
                      <a:pt x="481" y="90"/>
                    </a:cubicBezTo>
                    <a:cubicBezTo>
                      <a:pt x="483" y="91"/>
                      <a:pt x="483" y="91"/>
                      <a:pt x="483" y="91"/>
                    </a:cubicBezTo>
                    <a:cubicBezTo>
                      <a:pt x="512" y="63"/>
                      <a:pt x="512" y="63"/>
                      <a:pt x="512" y="63"/>
                    </a:cubicBezTo>
                    <a:cubicBezTo>
                      <a:pt x="509" y="60"/>
                      <a:pt x="509" y="60"/>
                      <a:pt x="509" y="60"/>
                    </a:cubicBezTo>
                    <a:cubicBezTo>
                      <a:pt x="482" y="85"/>
                      <a:pt x="482" y="85"/>
                      <a:pt x="482" y="85"/>
                    </a:cubicBezTo>
                    <a:cubicBezTo>
                      <a:pt x="457" y="71"/>
                      <a:pt x="430" y="61"/>
                      <a:pt x="402" y="55"/>
                    </a:cubicBezTo>
                    <a:cubicBezTo>
                      <a:pt x="397" y="5"/>
                      <a:pt x="397" y="5"/>
                      <a:pt x="397" y="5"/>
                    </a:cubicBezTo>
                    <a:cubicBezTo>
                      <a:pt x="349" y="0"/>
                      <a:pt x="349" y="0"/>
                      <a:pt x="34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197">
                <a:extLst>
                  <a:ext uri="{FF2B5EF4-FFF2-40B4-BE49-F238E27FC236}">
                    <a16:creationId xmlns:a16="http://schemas.microsoft.com/office/drawing/2014/main" id="{566142B1-CDE3-4E17-9A33-E82C9DCFEF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5070" y="5139842"/>
                <a:ext cx="268653" cy="425201"/>
              </a:xfrm>
              <a:custGeom>
                <a:avLst/>
                <a:gdLst>
                  <a:gd name="T0" fmla="*/ 135 w 144"/>
                  <a:gd name="T1" fmla="*/ 152 h 228"/>
                  <a:gd name="T2" fmla="*/ 132 w 144"/>
                  <a:gd name="T3" fmla="*/ 156 h 228"/>
                  <a:gd name="T4" fmla="*/ 138 w 144"/>
                  <a:gd name="T5" fmla="*/ 170 h 228"/>
                  <a:gd name="T6" fmla="*/ 107 w 144"/>
                  <a:gd name="T7" fmla="*/ 191 h 228"/>
                  <a:gd name="T8" fmla="*/ 99 w 144"/>
                  <a:gd name="T9" fmla="*/ 203 h 228"/>
                  <a:gd name="T10" fmla="*/ 104 w 144"/>
                  <a:gd name="T11" fmla="*/ 221 h 228"/>
                  <a:gd name="T12" fmla="*/ 110 w 144"/>
                  <a:gd name="T13" fmla="*/ 228 h 228"/>
                  <a:gd name="T14" fmla="*/ 102 w 144"/>
                  <a:gd name="T15" fmla="*/ 200 h 228"/>
                  <a:gd name="T16" fmla="*/ 144 w 144"/>
                  <a:gd name="T17" fmla="*/ 171 h 228"/>
                  <a:gd name="T18" fmla="*/ 135 w 144"/>
                  <a:gd name="T19" fmla="*/ 152 h 228"/>
                  <a:gd name="T20" fmla="*/ 3 w 144"/>
                  <a:gd name="T21" fmla="*/ 0 h 228"/>
                  <a:gd name="T22" fmla="*/ 0 w 144"/>
                  <a:gd name="T23" fmla="*/ 2 h 228"/>
                  <a:gd name="T24" fmla="*/ 1 w 144"/>
                  <a:gd name="T25" fmla="*/ 4 h 228"/>
                  <a:gd name="T26" fmla="*/ 8 w 144"/>
                  <a:gd name="T27" fmla="*/ 4 h 228"/>
                  <a:gd name="T28" fmla="*/ 3 w 144"/>
                  <a:gd name="T29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4" h="228">
                    <a:moveTo>
                      <a:pt x="135" y="152"/>
                    </a:moveTo>
                    <a:cubicBezTo>
                      <a:pt x="132" y="156"/>
                      <a:pt x="132" y="156"/>
                      <a:pt x="132" y="156"/>
                    </a:cubicBezTo>
                    <a:cubicBezTo>
                      <a:pt x="138" y="170"/>
                      <a:pt x="138" y="170"/>
                      <a:pt x="138" y="170"/>
                    </a:cubicBezTo>
                    <a:cubicBezTo>
                      <a:pt x="107" y="191"/>
                      <a:pt x="107" y="191"/>
                      <a:pt x="107" y="191"/>
                    </a:cubicBezTo>
                    <a:cubicBezTo>
                      <a:pt x="99" y="203"/>
                      <a:pt x="99" y="203"/>
                      <a:pt x="99" y="203"/>
                    </a:cubicBezTo>
                    <a:cubicBezTo>
                      <a:pt x="100" y="209"/>
                      <a:pt x="102" y="215"/>
                      <a:pt x="104" y="221"/>
                    </a:cubicBezTo>
                    <a:cubicBezTo>
                      <a:pt x="110" y="228"/>
                      <a:pt x="110" y="228"/>
                      <a:pt x="110" y="228"/>
                    </a:cubicBezTo>
                    <a:cubicBezTo>
                      <a:pt x="108" y="219"/>
                      <a:pt x="105" y="209"/>
                      <a:pt x="102" y="200"/>
                    </a:cubicBezTo>
                    <a:cubicBezTo>
                      <a:pt x="144" y="171"/>
                      <a:pt x="144" y="171"/>
                      <a:pt x="144" y="171"/>
                    </a:cubicBezTo>
                    <a:cubicBezTo>
                      <a:pt x="135" y="152"/>
                      <a:pt x="135" y="152"/>
                      <a:pt x="135" y="152"/>
                    </a:cubicBezTo>
                    <a:moveTo>
                      <a:pt x="3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198">
                <a:extLst>
                  <a:ext uri="{FF2B5EF4-FFF2-40B4-BE49-F238E27FC236}">
                    <a16:creationId xmlns:a16="http://schemas.microsoft.com/office/drawing/2014/main" id="{53D4B54F-2CBF-478E-A5B7-8E37192347E4}"/>
                  </a:ext>
                </a:extLst>
              </p:cNvPr>
              <p:cNvSpPr/>
              <p:nvPr/>
            </p:nvSpPr>
            <p:spPr bwMode="auto">
              <a:xfrm>
                <a:off x="699921" y="5146912"/>
                <a:ext cx="19189" cy="15150"/>
              </a:xfrm>
              <a:custGeom>
                <a:avLst/>
                <a:gdLst>
                  <a:gd name="T0" fmla="*/ 17 w 19"/>
                  <a:gd name="T1" fmla="*/ 0 h 15"/>
                  <a:gd name="T2" fmla="*/ 10 w 19"/>
                  <a:gd name="T3" fmla="*/ 0 h 15"/>
                  <a:gd name="T4" fmla="*/ 0 w 19"/>
                  <a:gd name="T5" fmla="*/ 9 h 15"/>
                  <a:gd name="T6" fmla="*/ 6 w 19"/>
                  <a:gd name="T7" fmla="*/ 15 h 15"/>
                  <a:gd name="T8" fmla="*/ 19 w 19"/>
                  <a:gd name="T9" fmla="*/ 4 h 15"/>
                  <a:gd name="T10" fmla="*/ 17 w 19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5">
                    <a:moveTo>
                      <a:pt x="17" y="0"/>
                    </a:moveTo>
                    <a:lnTo>
                      <a:pt x="10" y="0"/>
                    </a:lnTo>
                    <a:lnTo>
                      <a:pt x="0" y="9"/>
                    </a:lnTo>
                    <a:lnTo>
                      <a:pt x="6" y="15"/>
                    </a:lnTo>
                    <a:lnTo>
                      <a:pt x="19" y="4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199">
                <a:extLst>
                  <a:ext uri="{FF2B5EF4-FFF2-40B4-BE49-F238E27FC236}">
                    <a16:creationId xmlns:a16="http://schemas.microsoft.com/office/drawing/2014/main" id="{2ECE1A43-B12E-4BA3-BD09-AE38475425A5}"/>
                  </a:ext>
                </a:extLst>
              </p:cNvPr>
              <p:cNvSpPr/>
              <p:nvPr/>
            </p:nvSpPr>
            <p:spPr bwMode="auto">
              <a:xfrm>
                <a:off x="699921" y="5146912"/>
                <a:ext cx="19189" cy="15150"/>
              </a:xfrm>
              <a:custGeom>
                <a:avLst/>
                <a:gdLst>
                  <a:gd name="T0" fmla="*/ 17 w 19"/>
                  <a:gd name="T1" fmla="*/ 0 h 15"/>
                  <a:gd name="T2" fmla="*/ 10 w 19"/>
                  <a:gd name="T3" fmla="*/ 0 h 15"/>
                  <a:gd name="T4" fmla="*/ 0 w 19"/>
                  <a:gd name="T5" fmla="*/ 9 h 15"/>
                  <a:gd name="T6" fmla="*/ 6 w 19"/>
                  <a:gd name="T7" fmla="*/ 15 h 15"/>
                  <a:gd name="T8" fmla="*/ 19 w 19"/>
                  <a:gd name="T9" fmla="*/ 4 h 15"/>
                  <a:gd name="T10" fmla="*/ 17 w 19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5">
                    <a:moveTo>
                      <a:pt x="17" y="0"/>
                    </a:moveTo>
                    <a:lnTo>
                      <a:pt x="10" y="0"/>
                    </a:lnTo>
                    <a:lnTo>
                      <a:pt x="0" y="9"/>
                    </a:lnTo>
                    <a:lnTo>
                      <a:pt x="6" y="15"/>
                    </a:lnTo>
                    <a:lnTo>
                      <a:pt x="19" y="4"/>
                    </a:lnTo>
                    <a:lnTo>
                      <a:pt x="17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200">
                <a:extLst>
                  <a:ext uri="{FF2B5EF4-FFF2-40B4-BE49-F238E27FC236}">
                    <a16:creationId xmlns:a16="http://schemas.microsoft.com/office/drawing/2014/main" id="{10A8620F-B3E1-4FF7-81B8-61F305977B8B}"/>
                  </a:ext>
                </a:extLst>
              </p:cNvPr>
              <p:cNvSpPr/>
              <p:nvPr/>
            </p:nvSpPr>
            <p:spPr bwMode="auto">
              <a:xfrm>
                <a:off x="710021" y="5137822"/>
                <a:ext cx="11110" cy="9090"/>
              </a:xfrm>
              <a:custGeom>
                <a:avLst/>
                <a:gdLst>
                  <a:gd name="T0" fmla="*/ 5 w 6"/>
                  <a:gd name="T1" fmla="*/ 0 h 5"/>
                  <a:gd name="T2" fmla="*/ 0 w 6"/>
                  <a:gd name="T3" fmla="*/ 5 h 5"/>
                  <a:gd name="T4" fmla="*/ 4 w 6"/>
                  <a:gd name="T5" fmla="*/ 5 h 5"/>
                  <a:gd name="T6" fmla="*/ 3 w 6"/>
                  <a:gd name="T7" fmla="*/ 3 h 5"/>
                  <a:gd name="T8" fmla="*/ 6 w 6"/>
                  <a:gd name="T9" fmla="*/ 1 h 5"/>
                  <a:gd name="T10" fmla="*/ 5 w 6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">
                    <a:moveTo>
                      <a:pt x="5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5" y="2"/>
                      <a:pt x="6" y="1"/>
                    </a:cubicBez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Freeform 201">
                <a:extLst>
                  <a:ext uri="{FF2B5EF4-FFF2-40B4-BE49-F238E27FC236}">
                    <a16:creationId xmlns:a16="http://schemas.microsoft.com/office/drawing/2014/main" id="{556C361C-6EEB-4582-9F0E-B72AE2F054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5939" y="5219629"/>
                <a:ext cx="952406" cy="923119"/>
              </a:xfrm>
              <a:custGeom>
                <a:avLst/>
                <a:gdLst>
                  <a:gd name="T0" fmla="*/ 259 w 511"/>
                  <a:gd name="T1" fmla="*/ 490 h 495"/>
                  <a:gd name="T2" fmla="*/ 236 w 511"/>
                  <a:gd name="T3" fmla="*/ 489 h 495"/>
                  <a:gd name="T4" fmla="*/ 18 w 511"/>
                  <a:gd name="T5" fmla="*/ 225 h 495"/>
                  <a:gd name="T6" fmla="*/ 259 w 511"/>
                  <a:gd name="T7" fmla="*/ 5 h 495"/>
                  <a:gd name="T8" fmla="*/ 282 w 511"/>
                  <a:gd name="T9" fmla="*/ 6 h 495"/>
                  <a:gd name="T10" fmla="*/ 446 w 511"/>
                  <a:gd name="T11" fmla="*/ 93 h 495"/>
                  <a:gd name="T12" fmla="*/ 500 w 511"/>
                  <a:gd name="T13" fmla="*/ 270 h 495"/>
                  <a:gd name="T14" fmla="*/ 259 w 511"/>
                  <a:gd name="T15" fmla="*/ 490 h 495"/>
                  <a:gd name="T16" fmla="*/ 259 w 511"/>
                  <a:gd name="T17" fmla="*/ 0 h 495"/>
                  <a:gd name="T18" fmla="*/ 93 w 511"/>
                  <a:gd name="T19" fmla="*/ 64 h 495"/>
                  <a:gd name="T20" fmla="*/ 13 w 511"/>
                  <a:gd name="T21" fmla="*/ 224 h 495"/>
                  <a:gd name="T22" fmla="*/ 236 w 511"/>
                  <a:gd name="T23" fmla="*/ 494 h 495"/>
                  <a:gd name="T24" fmla="*/ 259 w 511"/>
                  <a:gd name="T25" fmla="*/ 495 h 495"/>
                  <a:gd name="T26" fmla="*/ 425 w 511"/>
                  <a:gd name="T27" fmla="*/ 431 h 495"/>
                  <a:gd name="T28" fmla="*/ 505 w 511"/>
                  <a:gd name="T29" fmla="*/ 271 h 495"/>
                  <a:gd name="T30" fmla="*/ 449 w 511"/>
                  <a:gd name="T31" fmla="*/ 90 h 495"/>
                  <a:gd name="T32" fmla="*/ 282 w 511"/>
                  <a:gd name="T33" fmla="*/ 2 h 495"/>
                  <a:gd name="T34" fmla="*/ 259 w 511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1" h="495">
                    <a:moveTo>
                      <a:pt x="259" y="490"/>
                    </a:moveTo>
                    <a:cubicBezTo>
                      <a:pt x="252" y="490"/>
                      <a:pt x="244" y="490"/>
                      <a:pt x="236" y="489"/>
                    </a:cubicBezTo>
                    <a:cubicBezTo>
                      <a:pt x="103" y="476"/>
                      <a:pt x="5" y="358"/>
                      <a:pt x="18" y="225"/>
                    </a:cubicBezTo>
                    <a:cubicBezTo>
                      <a:pt x="30" y="100"/>
                      <a:pt x="133" y="5"/>
                      <a:pt x="259" y="5"/>
                    </a:cubicBezTo>
                    <a:cubicBezTo>
                      <a:pt x="266" y="5"/>
                      <a:pt x="274" y="5"/>
                      <a:pt x="282" y="6"/>
                    </a:cubicBezTo>
                    <a:cubicBezTo>
                      <a:pt x="346" y="12"/>
                      <a:pt x="405" y="43"/>
                      <a:pt x="446" y="93"/>
                    </a:cubicBezTo>
                    <a:cubicBezTo>
                      <a:pt x="487" y="143"/>
                      <a:pt x="507" y="206"/>
                      <a:pt x="500" y="270"/>
                    </a:cubicBezTo>
                    <a:cubicBezTo>
                      <a:pt x="489" y="396"/>
                      <a:pt x="385" y="490"/>
                      <a:pt x="259" y="490"/>
                    </a:cubicBezTo>
                    <a:moveTo>
                      <a:pt x="259" y="0"/>
                    </a:moveTo>
                    <a:cubicBezTo>
                      <a:pt x="198" y="0"/>
                      <a:pt x="139" y="23"/>
                      <a:pt x="93" y="64"/>
                    </a:cubicBezTo>
                    <a:cubicBezTo>
                      <a:pt x="47" y="106"/>
                      <a:pt x="19" y="163"/>
                      <a:pt x="13" y="224"/>
                    </a:cubicBezTo>
                    <a:cubicBezTo>
                      <a:pt x="0" y="360"/>
                      <a:pt x="100" y="481"/>
                      <a:pt x="236" y="494"/>
                    </a:cubicBezTo>
                    <a:cubicBezTo>
                      <a:pt x="244" y="494"/>
                      <a:pt x="252" y="495"/>
                      <a:pt x="259" y="495"/>
                    </a:cubicBezTo>
                    <a:cubicBezTo>
                      <a:pt x="321" y="495"/>
                      <a:pt x="379" y="472"/>
                      <a:pt x="425" y="431"/>
                    </a:cubicBezTo>
                    <a:cubicBezTo>
                      <a:pt x="471" y="389"/>
                      <a:pt x="499" y="332"/>
                      <a:pt x="505" y="271"/>
                    </a:cubicBezTo>
                    <a:cubicBezTo>
                      <a:pt x="511" y="205"/>
                      <a:pt x="492" y="141"/>
                      <a:pt x="449" y="90"/>
                    </a:cubicBezTo>
                    <a:cubicBezTo>
                      <a:pt x="407" y="39"/>
                      <a:pt x="348" y="8"/>
                      <a:pt x="282" y="2"/>
                    </a:cubicBezTo>
                    <a:cubicBezTo>
                      <a:pt x="274" y="1"/>
                      <a:pt x="267" y="0"/>
                      <a:pt x="2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Freeform 202">
                <a:extLst>
                  <a:ext uri="{FF2B5EF4-FFF2-40B4-BE49-F238E27FC236}">
                    <a16:creationId xmlns:a16="http://schemas.microsoft.com/office/drawing/2014/main" id="{D8513682-EE9E-4881-9E49-70FFE81FF1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305" y="5422636"/>
                <a:ext cx="511047" cy="508017"/>
              </a:xfrm>
              <a:custGeom>
                <a:avLst/>
                <a:gdLst>
                  <a:gd name="T0" fmla="*/ 52 w 274"/>
                  <a:gd name="T1" fmla="*/ 145 h 272"/>
                  <a:gd name="T2" fmla="*/ 137 w 274"/>
                  <a:gd name="T3" fmla="*/ 51 h 272"/>
                  <a:gd name="T4" fmla="*/ 146 w 274"/>
                  <a:gd name="T5" fmla="*/ 221 h 272"/>
                  <a:gd name="T6" fmla="*/ 128 w 274"/>
                  <a:gd name="T7" fmla="*/ 0 h 272"/>
                  <a:gd name="T8" fmla="*/ 114 w 274"/>
                  <a:gd name="T9" fmla="*/ 20 h 272"/>
                  <a:gd name="T10" fmla="*/ 82 w 274"/>
                  <a:gd name="T11" fmla="*/ 11 h 272"/>
                  <a:gd name="T12" fmla="*/ 76 w 274"/>
                  <a:gd name="T13" fmla="*/ 35 h 272"/>
                  <a:gd name="T14" fmla="*/ 42 w 274"/>
                  <a:gd name="T15" fmla="*/ 37 h 272"/>
                  <a:gd name="T16" fmla="*/ 45 w 274"/>
                  <a:gd name="T17" fmla="*/ 62 h 272"/>
                  <a:gd name="T18" fmla="*/ 14 w 274"/>
                  <a:gd name="T19" fmla="*/ 76 h 272"/>
                  <a:gd name="T20" fmla="*/ 25 w 274"/>
                  <a:gd name="T21" fmla="*/ 98 h 272"/>
                  <a:gd name="T22" fmla="*/ 1 w 274"/>
                  <a:gd name="T23" fmla="*/ 121 h 272"/>
                  <a:gd name="T24" fmla="*/ 19 w 274"/>
                  <a:gd name="T25" fmla="*/ 138 h 272"/>
                  <a:gd name="T26" fmla="*/ 21 w 274"/>
                  <a:gd name="T27" fmla="*/ 160 h 272"/>
                  <a:gd name="T28" fmla="*/ 8 w 274"/>
                  <a:gd name="T29" fmla="*/ 180 h 272"/>
                  <a:gd name="T30" fmla="*/ 36 w 274"/>
                  <a:gd name="T31" fmla="*/ 198 h 272"/>
                  <a:gd name="T32" fmla="*/ 30 w 274"/>
                  <a:gd name="T33" fmla="*/ 221 h 272"/>
                  <a:gd name="T34" fmla="*/ 64 w 274"/>
                  <a:gd name="T35" fmla="*/ 228 h 272"/>
                  <a:gd name="T36" fmla="*/ 66 w 274"/>
                  <a:gd name="T37" fmla="*/ 253 h 272"/>
                  <a:gd name="T38" fmla="*/ 100 w 274"/>
                  <a:gd name="T39" fmla="*/ 248 h 272"/>
                  <a:gd name="T40" fmla="*/ 110 w 274"/>
                  <a:gd name="T41" fmla="*/ 270 h 272"/>
                  <a:gd name="T42" fmla="*/ 137 w 274"/>
                  <a:gd name="T43" fmla="*/ 254 h 272"/>
                  <a:gd name="T44" fmla="*/ 146 w 274"/>
                  <a:gd name="T45" fmla="*/ 272 h 272"/>
                  <a:gd name="T46" fmla="*/ 160 w 274"/>
                  <a:gd name="T47" fmla="*/ 252 h 272"/>
                  <a:gd name="T48" fmla="*/ 192 w 274"/>
                  <a:gd name="T49" fmla="*/ 261 h 272"/>
                  <a:gd name="T50" fmla="*/ 198 w 274"/>
                  <a:gd name="T51" fmla="*/ 237 h 272"/>
                  <a:gd name="T52" fmla="*/ 232 w 274"/>
                  <a:gd name="T53" fmla="*/ 234 h 272"/>
                  <a:gd name="T54" fmla="*/ 229 w 274"/>
                  <a:gd name="T55" fmla="*/ 210 h 272"/>
                  <a:gd name="T56" fmla="*/ 260 w 274"/>
                  <a:gd name="T57" fmla="*/ 196 h 272"/>
                  <a:gd name="T58" fmla="*/ 249 w 274"/>
                  <a:gd name="T59" fmla="*/ 174 h 272"/>
                  <a:gd name="T60" fmla="*/ 273 w 274"/>
                  <a:gd name="T61" fmla="*/ 150 h 272"/>
                  <a:gd name="T62" fmla="*/ 255 w 274"/>
                  <a:gd name="T63" fmla="*/ 134 h 272"/>
                  <a:gd name="T64" fmla="*/ 253 w 274"/>
                  <a:gd name="T65" fmla="*/ 112 h 272"/>
                  <a:gd name="T66" fmla="*/ 266 w 274"/>
                  <a:gd name="T67" fmla="*/ 92 h 272"/>
                  <a:gd name="T68" fmla="*/ 238 w 274"/>
                  <a:gd name="T69" fmla="*/ 74 h 272"/>
                  <a:gd name="T70" fmla="*/ 244 w 274"/>
                  <a:gd name="T71" fmla="*/ 50 h 272"/>
                  <a:gd name="T72" fmla="*/ 210 w 274"/>
                  <a:gd name="T73" fmla="*/ 44 h 272"/>
                  <a:gd name="T74" fmla="*/ 208 w 274"/>
                  <a:gd name="T75" fmla="*/ 19 h 272"/>
                  <a:gd name="T76" fmla="*/ 174 w 274"/>
                  <a:gd name="T77" fmla="*/ 24 h 272"/>
                  <a:gd name="T78" fmla="*/ 164 w 274"/>
                  <a:gd name="T79" fmla="*/ 2 h 272"/>
                  <a:gd name="T80" fmla="*/ 137 w 274"/>
                  <a:gd name="T81" fmla="*/ 18 h 272"/>
                  <a:gd name="T82" fmla="*/ 128 w 274"/>
                  <a:gd name="T83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4" h="272">
                    <a:moveTo>
                      <a:pt x="137" y="221"/>
                    </a:moveTo>
                    <a:cubicBezTo>
                      <a:pt x="94" y="221"/>
                      <a:pt x="57" y="189"/>
                      <a:pt x="52" y="145"/>
                    </a:cubicBezTo>
                    <a:cubicBezTo>
                      <a:pt x="47" y="99"/>
                      <a:pt x="81" y="56"/>
                      <a:pt x="128" y="51"/>
                    </a:cubicBezTo>
                    <a:cubicBezTo>
                      <a:pt x="131" y="51"/>
                      <a:pt x="134" y="51"/>
                      <a:pt x="137" y="51"/>
                    </a:cubicBezTo>
                    <a:cubicBezTo>
                      <a:pt x="180" y="51"/>
                      <a:pt x="217" y="83"/>
                      <a:pt x="222" y="127"/>
                    </a:cubicBezTo>
                    <a:cubicBezTo>
                      <a:pt x="227" y="173"/>
                      <a:pt x="193" y="215"/>
                      <a:pt x="146" y="221"/>
                    </a:cubicBezTo>
                    <a:cubicBezTo>
                      <a:pt x="143" y="221"/>
                      <a:pt x="140" y="221"/>
                      <a:pt x="137" y="221"/>
                    </a:cubicBezTo>
                    <a:moveTo>
                      <a:pt x="128" y="0"/>
                    </a:moveTo>
                    <a:cubicBezTo>
                      <a:pt x="116" y="1"/>
                      <a:pt x="116" y="1"/>
                      <a:pt x="116" y="1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07" y="22"/>
                      <a:pt x="100" y="24"/>
                      <a:pt x="94" y="26"/>
                    </a:cubicBezTo>
                    <a:cubicBezTo>
                      <a:pt x="82" y="11"/>
                      <a:pt x="82" y="11"/>
                      <a:pt x="82" y="11"/>
                    </a:cubicBezTo>
                    <a:cubicBezTo>
                      <a:pt x="71" y="16"/>
                      <a:pt x="71" y="16"/>
                      <a:pt x="71" y="16"/>
                    </a:cubicBezTo>
                    <a:cubicBezTo>
                      <a:pt x="76" y="35"/>
                      <a:pt x="76" y="35"/>
                      <a:pt x="76" y="35"/>
                    </a:cubicBezTo>
                    <a:cubicBezTo>
                      <a:pt x="70" y="39"/>
                      <a:pt x="64" y="43"/>
                      <a:pt x="59" y="48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67"/>
                      <a:pt x="37" y="73"/>
                      <a:pt x="33" y="80"/>
                    </a:cubicBezTo>
                    <a:cubicBezTo>
                      <a:pt x="14" y="76"/>
                      <a:pt x="14" y="76"/>
                      <a:pt x="14" y="76"/>
                    </a:cubicBezTo>
                    <a:cubicBezTo>
                      <a:pt x="10" y="86"/>
                      <a:pt x="10" y="86"/>
                      <a:pt x="10" y="86"/>
                    </a:cubicBezTo>
                    <a:cubicBezTo>
                      <a:pt x="25" y="98"/>
                      <a:pt x="25" y="98"/>
                      <a:pt x="25" y="98"/>
                    </a:cubicBezTo>
                    <a:cubicBezTo>
                      <a:pt x="23" y="104"/>
                      <a:pt x="21" y="111"/>
                      <a:pt x="20" y="119"/>
                    </a:cubicBezTo>
                    <a:cubicBezTo>
                      <a:pt x="1" y="121"/>
                      <a:pt x="1" y="121"/>
                      <a:pt x="1" y="121"/>
                    </a:cubicBezTo>
                    <a:cubicBezTo>
                      <a:pt x="0" y="133"/>
                      <a:pt x="0" y="133"/>
                      <a:pt x="0" y="133"/>
                    </a:cubicBezTo>
                    <a:cubicBezTo>
                      <a:pt x="19" y="138"/>
                      <a:pt x="19" y="138"/>
                      <a:pt x="19" y="138"/>
                    </a:cubicBezTo>
                    <a:cubicBezTo>
                      <a:pt x="19" y="142"/>
                      <a:pt x="19" y="145"/>
                      <a:pt x="20" y="149"/>
                    </a:cubicBezTo>
                    <a:cubicBezTo>
                      <a:pt x="20" y="153"/>
                      <a:pt x="21" y="156"/>
                      <a:pt x="21" y="160"/>
                    </a:cubicBezTo>
                    <a:cubicBezTo>
                      <a:pt x="4" y="169"/>
                      <a:pt x="4" y="169"/>
                      <a:pt x="4" y="169"/>
                    </a:cubicBezTo>
                    <a:cubicBezTo>
                      <a:pt x="8" y="180"/>
                      <a:pt x="8" y="180"/>
                      <a:pt x="8" y="180"/>
                    </a:cubicBezTo>
                    <a:cubicBezTo>
                      <a:pt x="27" y="178"/>
                      <a:pt x="27" y="178"/>
                      <a:pt x="27" y="178"/>
                    </a:cubicBezTo>
                    <a:cubicBezTo>
                      <a:pt x="30" y="185"/>
                      <a:pt x="33" y="192"/>
                      <a:pt x="36" y="198"/>
                    </a:cubicBezTo>
                    <a:cubicBezTo>
                      <a:pt x="24" y="212"/>
                      <a:pt x="24" y="212"/>
                      <a:pt x="24" y="212"/>
                    </a:cubicBezTo>
                    <a:cubicBezTo>
                      <a:pt x="30" y="221"/>
                      <a:pt x="30" y="221"/>
                      <a:pt x="30" y="221"/>
                    </a:cubicBezTo>
                    <a:cubicBezTo>
                      <a:pt x="48" y="213"/>
                      <a:pt x="48" y="213"/>
                      <a:pt x="48" y="213"/>
                    </a:cubicBezTo>
                    <a:cubicBezTo>
                      <a:pt x="53" y="219"/>
                      <a:pt x="58" y="224"/>
                      <a:pt x="64" y="228"/>
                    </a:cubicBezTo>
                    <a:cubicBezTo>
                      <a:pt x="56" y="246"/>
                      <a:pt x="56" y="246"/>
                      <a:pt x="56" y="246"/>
                    </a:cubicBezTo>
                    <a:cubicBezTo>
                      <a:pt x="66" y="253"/>
                      <a:pt x="66" y="253"/>
                      <a:pt x="66" y="253"/>
                    </a:cubicBezTo>
                    <a:cubicBezTo>
                      <a:pt x="80" y="239"/>
                      <a:pt x="80" y="239"/>
                      <a:pt x="80" y="239"/>
                    </a:cubicBezTo>
                    <a:cubicBezTo>
                      <a:pt x="86" y="243"/>
                      <a:pt x="93" y="246"/>
                      <a:pt x="100" y="248"/>
                    </a:cubicBezTo>
                    <a:cubicBezTo>
                      <a:pt x="99" y="267"/>
                      <a:pt x="99" y="267"/>
                      <a:pt x="99" y="267"/>
                    </a:cubicBezTo>
                    <a:cubicBezTo>
                      <a:pt x="110" y="270"/>
                      <a:pt x="110" y="270"/>
                      <a:pt x="110" y="270"/>
                    </a:cubicBezTo>
                    <a:cubicBezTo>
                      <a:pt x="119" y="253"/>
                      <a:pt x="119" y="253"/>
                      <a:pt x="119" y="253"/>
                    </a:cubicBezTo>
                    <a:cubicBezTo>
                      <a:pt x="125" y="253"/>
                      <a:pt x="131" y="254"/>
                      <a:pt x="137" y="254"/>
                    </a:cubicBezTo>
                    <a:cubicBezTo>
                      <a:pt x="138" y="254"/>
                      <a:pt x="139" y="254"/>
                      <a:pt x="140" y="254"/>
                    </a:cubicBezTo>
                    <a:cubicBezTo>
                      <a:pt x="146" y="272"/>
                      <a:pt x="146" y="272"/>
                      <a:pt x="146" y="272"/>
                    </a:cubicBezTo>
                    <a:cubicBezTo>
                      <a:pt x="158" y="271"/>
                      <a:pt x="158" y="271"/>
                      <a:pt x="158" y="271"/>
                    </a:cubicBezTo>
                    <a:cubicBezTo>
                      <a:pt x="160" y="252"/>
                      <a:pt x="160" y="252"/>
                      <a:pt x="160" y="252"/>
                    </a:cubicBezTo>
                    <a:cubicBezTo>
                      <a:pt x="167" y="250"/>
                      <a:pt x="174" y="248"/>
                      <a:pt x="180" y="246"/>
                    </a:cubicBezTo>
                    <a:cubicBezTo>
                      <a:pt x="192" y="261"/>
                      <a:pt x="192" y="261"/>
                      <a:pt x="192" y="261"/>
                    </a:cubicBezTo>
                    <a:cubicBezTo>
                      <a:pt x="203" y="256"/>
                      <a:pt x="203" y="256"/>
                      <a:pt x="203" y="256"/>
                    </a:cubicBezTo>
                    <a:cubicBezTo>
                      <a:pt x="198" y="237"/>
                      <a:pt x="198" y="237"/>
                      <a:pt x="198" y="237"/>
                    </a:cubicBezTo>
                    <a:cubicBezTo>
                      <a:pt x="204" y="233"/>
                      <a:pt x="210" y="229"/>
                      <a:pt x="215" y="224"/>
                    </a:cubicBezTo>
                    <a:cubicBezTo>
                      <a:pt x="232" y="234"/>
                      <a:pt x="232" y="234"/>
                      <a:pt x="232" y="234"/>
                    </a:cubicBezTo>
                    <a:cubicBezTo>
                      <a:pt x="240" y="226"/>
                      <a:pt x="240" y="226"/>
                      <a:pt x="240" y="226"/>
                    </a:cubicBezTo>
                    <a:cubicBezTo>
                      <a:pt x="229" y="210"/>
                      <a:pt x="229" y="210"/>
                      <a:pt x="229" y="210"/>
                    </a:cubicBezTo>
                    <a:cubicBezTo>
                      <a:pt x="233" y="205"/>
                      <a:pt x="237" y="199"/>
                      <a:pt x="241" y="192"/>
                    </a:cubicBezTo>
                    <a:cubicBezTo>
                      <a:pt x="260" y="196"/>
                      <a:pt x="260" y="196"/>
                      <a:pt x="260" y="196"/>
                    </a:cubicBezTo>
                    <a:cubicBezTo>
                      <a:pt x="264" y="185"/>
                      <a:pt x="264" y="185"/>
                      <a:pt x="264" y="185"/>
                    </a:cubicBezTo>
                    <a:cubicBezTo>
                      <a:pt x="249" y="174"/>
                      <a:pt x="249" y="174"/>
                      <a:pt x="249" y="174"/>
                    </a:cubicBezTo>
                    <a:cubicBezTo>
                      <a:pt x="251" y="168"/>
                      <a:pt x="253" y="160"/>
                      <a:pt x="254" y="153"/>
                    </a:cubicBezTo>
                    <a:cubicBezTo>
                      <a:pt x="273" y="150"/>
                      <a:pt x="273" y="150"/>
                      <a:pt x="273" y="150"/>
                    </a:cubicBezTo>
                    <a:cubicBezTo>
                      <a:pt x="274" y="139"/>
                      <a:pt x="274" y="139"/>
                      <a:pt x="274" y="139"/>
                    </a:cubicBezTo>
                    <a:cubicBezTo>
                      <a:pt x="255" y="134"/>
                      <a:pt x="255" y="134"/>
                      <a:pt x="255" y="134"/>
                    </a:cubicBezTo>
                    <a:cubicBezTo>
                      <a:pt x="255" y="130"/>
                      <a:pt x="255" y="127"/>
                      <a:pt x="254" y="123"/>
                    </a:cubicBezTo>
                    <a:cubicBezTo>
                      <a:pt x="254" y="119"/>
                      <a:pt x="253" y="116"/>
                      <a:pt x="253" y="112"/>
                    </a:cubicBezTo>
                    <a:cubicBezTo>
                      <a:pt x="270" y="103"/>
                      <a:pt x="270" y="103"/>
                      <a:pt x="270" y="103"/>
                    </a:cubicBezTo>
                    <a:cubicBezTo>
                      <a:pt x="266" y="92"/>
                      <a:pt x="266" y="92"/>
                      <a:pt x="266" y="92"/>
                    </a:cubicBezTo>
                    <a:cubicBezTo>
                      <a:pt x="247" y="94"/>
                      <a:pt x="247" y="94"/>
                      <a:pt x="247" y="94"/>
                    </a:cubicBezTo>
                    <a:cubicBezTo>
                      <a:pt x="245" y="87"/>
                      <a:pt x="241" y="80"/>
                      <a:pt x="238" y="74"/>
                    </a:cubicBezTo>
                    <a:cubicBezTo>
                      <a:pt x="250" y="60"/>
                      <a:pt x="250" y="60"/>
                      <a:pt x="250" y="60"/>
                    </a:cubicBezTo>
                    <a:cubicBezTo>
                      <a:pt x="244" y="50"/>
                      <a:pt x="244" y="50"/>
                      <a:pt x="244" y="50"/>
                    </a:cubicBezTo>
                    <a:cubicBezTo>
                      <a:pt x="226" y="59"/>
                      <a:pt x="226" y="59"/>
                      <a:pt x="226" y="59"/>
                    </a:cubicBezTo>
                    <a:cubicBezTo>
                      <a:pt x="221" y="53"/>
                      <a:pt x="216" y="48"/>
                      <a:pt x="210" y="44"/>
                    </a:cubicBezTo>
                    <a:cubicBezTo>
                      <a:pt x="218" y="26"/>
                      <a:pt x="218" y="26"/>
                      <a:pt x="218" y="26"/>
                    </a:cubicBezTo>
                    <a:cubicBezTo>
                      <a:pt x="208" y="19"/>
                      <a:pt x="208" y="19"/>
                      <a:pt x="208" y="19"/>
                    </a:cubicBezTo>
                    <a:cubicBezTo>
                      <a:pt x="194" y="33"/>
                      <a:pt x="194" y="33"/>
                      <a:pt x="194" y="33"/>
                    </a:cubicBezTo>
                    <a:cubicBezTo>
                      <a:pt x="188" y="29"/>
                      <a:pt x="181" y="26"/>
                      <a:pt x="174" y="24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64" y="2"/>
                      <a:pt x="164" y="2"/>
                      <a:pt x="164" y="2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49" y="18"/>
                      <a:pt x="143" y="18"/>
                      <a:pt x="137" y="18"/>
                    </a:cubicBezTo>
                    <a:cubicBezTo>
                      <a:pt x="136" y="18"/>
                      <a:pt x="135" y="18"/>
                      <a:pt x="134" y="18"/>
                    </a:cubicBezTo>
                    <a:cubicBezTo>
                      <a:pt x="128" y="0"/>
                      <a:pt x="12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Freeform 203">
                <a:extLst>
                  <a:ext uri="{FF2B5EF4-FFF2-40B4-BE49-F238E27FC236}">
                    <a16:creationId xmlns:a16="http://schemas.microsoft.com/office/drawing/2014/main" id="{2AA0C15C-4752-452E-963D-480BAFE8D4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502" y="5549893"/>
                <a:ext cx="268653" cy="253504"/>
              </a:xfrm>
              <a:custGeom>
                <a:avLst/>
                <a:gdLst>
                  <a:gd name="T0" fmla="*/ 72 w 144"/>
                  <a:gd name="T1" fmla="*/ 119 h 136"/>
                  <a:gd name="T2" fmla="*/ 21 w 144"/>
                  <a:gd name="T3" fmla="*/ 74 h 136"/>
                  <a:gd name="T4" fmla="*/ 66 w 144"/>
                  <a:gd name="T5" fmla="*/ 17 h 136"/>
                  <a:gd name="T6" fmla="*/ 72 w 144"/>
                  <a:gd name="T7" fmla="*/ 17 h 136"/>
                  <a:gd name="T8" fmla="*/ 123 w 144"/>
                  <a:gd name="T9" fmla="*/ 62 h 136"/>
                  <a:gd name="T10" fmla="*/ 78 w 144"/>
                  <a:gd name="T11" fmla="*/ 119 h 136"/>
                  <a:gd name="T12" fmla="*/ 72 w 144"/>
                  <a:gd name="T13" fmla="*/ 119 h 136"/>
                  <a:gd name="T14" fmla="*/ 72 w 144"/>
                  <a:gd name="T15" fmla="*/ 0 h 136"/>
                  <a:gd name="T16" fmla="*/ 65 w 144"/>
                  <a:gd name="T17" fmla="*/ 0 h 136"/>
                  <a:gd name="T18" fmla="*/ 4 w 144"/>
                  <a:gd name="T19" fmla="*/ 75 h 136"/>
                  <a:gd name="T20" fmla="*/ 72 w 144"/>
                  <a:gd name="T21" fmla="*/ 136 h 136"/>
                  <a:gd name="T22" fmla="*/ 79 w 144"/>
                  <a:gd name="T23" fmla="*/ 136 h 136"/>
                  <a:gd name="T24" fmla="*/ 140 w 144"/>
                  <a:gd name="T25" fmla="*/ 60 h 136"/>
                  <a:gd name="T26" fmla="*/ 72 w 144"/>
                  <a:gd name="T27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4" h="136">
                    <a:moveTo>
                      <a:pt x="72" y="119"/>
                    </a:moveTo>
                    <a:cubicBezTo>
                      <a:pt x="46" y="119"/>
                      <a:pt x="24" y="100"/>
                      <a:pt x="21" y="74"/>
                    </a:cubicBezTo>
                    <a:cubicBezTo>
                      <a:pt x="18" y="46"/>
                      <a:pt x="38" y="20"/>
                      <a:pt x="66" y="17"/>
                    </a:cubicBezTo>
                    <a:cubicBezTo>
                      <a:pt x="68" y="17"/>
                      <a:pt x="70" y="17"/>
                      <a:pt x="72" y="17"/>
                    </a:cubicBezTo>
                    <a:cubicBezTo>
                      <a:pt x="98" y="17"/>
                      <a:pt x="120" y="36"/>
                      <a:pt x="123" y="62"/>
                    </a:cubicBezTo>
                    <a:cubicBezTo>
                      <a:pt x="126" y="90"/>
                      <a:pt x="106" y="115"/>
                      <a:pt x="78" y="119"/>
                    </a:cubicBezTo>
                    <a:cubicBezTo>
                      <a:pt x="76" y="119"/>
                      <a:pt x="74" y="119"/>
                      <a:pt x="72" y="119"/>
                    </a:cubicBezTo>
                    <a:moveTo>
                      <a:pt x="72" y="0"/>
                    </a:moveTo>
                    <a:cubicBezTo>
                      <a:pt x="70" y="0"/>
                      <a:pt x="67" y="0"/>
                      <a:pt x="65" y="0"/>
                    </a:cubicBezTo>
                    <a:cubicBezTo>
                      <a:pt x="27" y="4"/>
                      <a:pt x="0" y="38"/>
                      <a:pt x="4" y="75"/>
                    </a:cubicBezTo>
                    <a:cubicBezTo>
                      <a:pt x="8" y="110"/>
                      <a:pt x="38" y="136"/>
                      <a:pt x="72" y="136"/>
                    </a:cubicBezTo>
                    <a:cubicBezTo>
                      <a:pt x="74" y="136"/>
                      <a:pt x="77" y="136"/>
                      <a:pt x="79" y="136"/>
                    </a:cubicBezTo>
                    <a:cubicBezTo>
                      <a:pt x="117" y="132"/>
                      <a:pt x="144" y="98"/>
                      <a:pt x="140" y="60"/>
                    </a:cubicBezTo>
                    <a:cubicBezTo>
                      <a:pt x="136" y="26"/>
                      <a:pt x="106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Freeform 204">
                <a:extLst>
                  <a:ext uri="{FF2B5EF4-FFF2-40B4-BE49-F238E27FC236}">
                    <a16:creationId xmlns:a16="http://schemas.microsoft.com/office/drawing/2014/main" id="{9251C9F9-E214-4AA2-B953-08F138F4D6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1043" y="4127845"/>
                <a:ext cx="778690" cy="768592"/>
              </a:xfrm>
              <a:custGeom>
                <a:avLst/>
                <a:gdLst>
                  <a:gd name="T0" fmla="*/ 203 w 418"/>
                  <a:gd name="T1" fmla="*/ 382 h 412"/>
                  <a:gd name="T2" fmla="*/ 207 w 418"/>
                  <a:gd name="T3" fmla="*/ 412 h 412"/>
                  <a:gd name="T4" fmla="*/ 300 w 418"/>
                  <a:gd name="T5" fmla="*/ 380 h 412"/>
                  <a:gd name="T6" fmla="*/ 288 w 418"/>
                  <a:gd name="T7" fmla="*/ 398 h 412"/>
                  <a:gd name="T8" fmla="*/ 300 w 418"/>
                  <a:gd name="T9" fmla="*/ 380 h 412"/>
                  <a:gd name="T10" fmla="*/ 235 w 418"/>
                  <a:gd name="T11" fmla="*/ 351 h 412"/>
                  <a:gd name="T12" fmla="*/ 303 w 418"/>
                  <a:gd name="T13" fmla="*/ 324 h 412"/>
                  <a:gd name="T14" fmla="*/ 40 w 418"/>
                  <a:gd name="T15" fmla="*/ 256 h 412"/>
                  <a:gd name="T16" fmla="*/ 26 w 418"/>
                  <a:gd name="T17" fmla="*/ 300 h 412"/>
                  <a:gd name="T18" fmla="*/ 92 w 418"/>
                  <a:gd name="T19" fmla="*/ 335 h 412"/>
                  <a:gd name="T20" fmla="*/ 96 w 418"/>
                  <a:gd name="T21" fmla="*/ 376 h 412"/>
                  <a:gd name="T22" fmla="*/ 72 w 418"/>
                  <a:gd name="T23" fmla="*/ 261 h 412"/>
                  <a:gd name="T24" fmla="*/ 366 w 418"/>
                  <a:gd name="T25" fmla="*/ 179 h 412"/>
                  <a:gd name="T26" fmla="*/ 366 w 418"/>
                  <a:gd name="T27" fmla="*/ 213 h 412"/>
                  <a:gd name="T28" fmla="*/ 303 w 418"/>
                  <a:gd name="T29" fmla="*/ 354 h 412"/>
                  <a:gd name="T30" fmla="*/ 199 w 418"/>
                  <a:gd name="T31" fmla="*/ 354 h 412"/>
                  <a:gd name="T32" fmla="*/ 199 w 418"/>
                  <a:gd name="T33" fmla="*/ 352 h 412"/>
                  <a:gd name="T34" fmla="*/ 177 w 418"/>
                  <a:gd name="T35" fmla="*/ 348 h 412"/>
                  <a:gd name="T36" fmla="*/ 179 w 418"/>
                  <a:gd name="T37" fmla="*/ 409 h 412"/>
                  <a:gd name="T38" fmla="*/ 199 w 418"/>
                  <a:gd name="T39" fmla="*/ 380 h 412"/>
                  <a:gd name="T40" fmla="*/ 250 w 418"/>
                  <a:gd name="T41" fmla="*/ 378 h 412"/>
                  <a:gd name="T42" fmla="*/ 274 w 418"/>
                  <a:gd name="T43" fmla="*/ 377 h 412"/>
                  <a:gd name="T44" fmla="*/ 303 w 418"/>
                  <a:gd name="T45" fmla="*/ 378 h 412"/>
                  <a:gd name="T46" fmla="*/ 314 w 418"/>
                  <a:gd name="T47" fmla="*/ 386 h 412"/>
                  <a:gd name="T48" fmla="*/ 349 w 418"/>
                  <a:gd name="T49" fmla="*/ 320 h 412"/>
                  <a:gd name="T50" fmla="*/ 394 w 418"/>
                  <a:gd name="T51" fmla="*/ 311 h 412"/>
                  <a:gd name="T52" fmla="*/ 392 w 418"/>
                  <a:gd name="T53" fmla="*/ 236 h 412"/>
                  <a:gd name="T54" fmla="*/ 366 w 418"/>
                  <a:gd name="T55" fmla="*/ 179 h 412"/>
                  <a:gd name="T56" fmla="*/ 112 w 418"/>
                  <a:gd name="T57" fmla="*/ 12 h 412"/>
                  <a:gd name="T58" fmla="*/ 77 w 418"/>
                  <a:gd name="T59" fmla="*/ 78 h 412"/>
                  <a:gd name="T60" fmla="*/ 32 w 418"/>
                  <a:gd name="T61" fmla="*/ 88 h 412"/>
                  <a:gd name="T62" fmla="*/ 35 w 418"/>
                  <a:gd name="T63" fmla="*/ 162 h 412"/>
                  <a:gd name="T64" fmla="*/ 0 w 418"/>
                  <a:gd name="T65" fmla="*/ 193 h 412"/>
                  <a:gd name="T66" fmla="*/ 31 w 418"/>
                  <a:gd name="T67" fmla="*/ 210 h 412"/>
                  <a:gd name="T68" fmla="*/ 64 w 418"/>
                  <a:gd name="T69" fmla="*/ 162 h 412"/>
                  <a:gd name="T70" fmla="*/ 216 w 418"/>
                  <a:gd name="T71" fmla="*/ 35 h 412"/>
                  <a:gd name="T72" fmla="*/ 156 w 418"/>
                  <a:gd name="T73" fmla="*/ 26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8" h="412">
                    <a:moveTo>
                      <a:pt x="216" y="381"/>
                    </a:moveTo>
                    <a:cubicBezTo>
                      <a:pt x="203" y="382"/>
                      <a:pt x="203" y="382"/>
                      <a:pt x="203" y="382"/>
                    </a:cubicBezTo>
                    <a:cubicBezTo>
                      <a:pt x="203" y="392"/>
                      <a:pt x="204" y="402"/>
                      <a:pt x="205" y="411"/>
                    </a:cubicBezTo>
                    <a:cubicBezTo>
                      <a:pt x="207" y="412"/>
                      <a:pt x="207" y="412"/>
                      <a:pt x="207" y="412"/>
                    </a:cubicBezTo>
                    <a:cubicBezTo>
                      <a:pt x="216" y="381"/>
                      <a:pt x="216" y="381"/>
                      <a:pt x="216" y="381"/>
                    </a:cubicBezTo>
                    <a:moveTo>
                      <a:pt x="300" y="380"/>
                    </a:moveTo>
                    <a:cubicBezTo>
                      <a:pt x="276" y="380"/>
                      <a:pt x="276" y="380"/>
                      <a:pt x="276" y="380"/>
                    </a:cubicBezTo>
                    <a:cubicBezTo>
                      <a:pt x="288" y="398"/>
                      <a:pt x="288" y="398"/>
                      <a:pt x="288" y="398"/>
                    </a:cubicBezTo>
                    <a:cubicBezTo>
                      <a:pt x="301" y="392"/>
                      <a:pt x="301" y="392"/>
                      <a:pt x="301" y="392"/>
                    </a:cubicBezTo>
                    <a:cubicBezTo>
                      <a:pt x="301" y="388"/>
                      <a:pt x="300" y="384"/>
                      <a:pt x="300" y="380"/>
                    </a:cubicBezTo>
                    <a:moveTo>
                      <a:pt x="303" y="324"/>
                    </a:moveTo>
                    <a:cubicBezTo>
                      <a:pt x="283" y="338"/>
                      <a:pt x="260" y="348"/>
                      <a:pt x="235" y="351"/>
                    </a:cubicBezTo>
                    <a:cubicBezTo>
                      <a:pt x="300" y="352"/>
                      <a:pt x="300" y="352"/>
                      <a:pt x="300" y="352"/>
                    </a:cubicBezTo>
                    <a:cubicBezTo>
                      <a:pt x="301" y="343"/>
                      <a:pt x="302" y="333"/>
                      <a:pt x="303" y="324"/>
                    </a:cubicBezTo>
                    <a:moveTo>
                      <a:pt x="36" y="243"/>
                    </a:moveTo>
                    <a:cubicBezTo>
                      <a:pt x="37" y="247"/>
                      <a:pt x="38" y="252"/>
                      <a:pt x="40" y="256"/>
                    </a:cubicBezTo>
                    <a:cubicBezTo>
                      <a:pt x="14" y="275"/>
                      <a:pt x="14" y="275"/>
                      <a:pt x="14" y="275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57" y="293"/>
                      <a:pt x="57" y="293"/>
                      <a:pt x="57" y="293"/>
                    </a:cubicBezTo>
                    <a:cubicBezTo>
                      <a:pt x="66" y="308"/>
                      <a:pt x="78" y="323"/>
                      <a:pt x="92" y="335"/>
                    </a:cubicBezTo>
                    <a:cubicBezTo>
                      <a:pt x="79" y="364"/>
                      <a:pt x="79" y="364"/>
                      <a:pt x="79" y="364"/>
                    </a:cubicBezTo>
                    <a:cubicBezTo>
                      <a:pt x="96" y="376"/>
                      <a:pt x="96" y="376"/>
                      <a:pt x="96" y="376"/>
                    </a:cubicBezTo>
                    <a:cubicBezTo>
                      <a:pt x="95" y="351"/>
                      <a:pt x="96" y="327"/>
                      <a:pt x="99" y="303"/>
                    </a:cubicBezTo>
                    <a:cubicBezTo>
                      <a:pt x="88" y="290"/>
                      <a:pt x="79" y="276"/>
                      <a:pt x="72" y="261"/>
                    </a:cubicBezTo>
                    <a:cubicBezTo>
                      <a:pt x="36" y="243"/>
                      <a:pt x="36" y="243"/>
                      <a:pt x="36" y="243"/>
                    </a:cubicBezTo>
                    <a:moveTo>
                      <a:pt x="366" y="179"/>
                    </a:moveTo>
                    <a:cubicBezTo>
                      <a:pt x="366" y="180"/>
                      <a:pt x="366" y="180"/>
                      <a:pt x="366" y="180"/>
                    </a:cubicBezTo>
                    <a:cubicBezTo>
                      <a:pt x="367" y="191"/>
                      <a:pt x="367" y="202"/>
                      <a:pt x="366" y="213"/>
                    </a:cubicBezTo>
                    <a:cubicBezTo>
                      <a:pt x="362" y="258"/>
                      <a:pt x="339" y="296"/>
                      <a:pt x="306" y="321"/>
                    </a:cubicBezTo>
                    <a:cubicBezTo>
                      <a:pt x="305" y="332"/>
                      <a:pt x="304" y="343"/>
                      <a:pt x="303" y="354"/>
                    </a:cubicBezTo>
                    <a:cubicBezTo>
                      <a:pt x="303" y="356"/>
                      <a:pt x="303" y="356"/>
                      <a:pt x="303" y="356"/>
                    </a:cubicBezTo>
                    <a:cubicBezTo>
                      <a:pt x="199" y="354"/>
                      <a:pt x="199" y="354"/>
                      <a:pt x="199" y="354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9" y="352"/>
                      <a:pt x="199" y="352"/>
                      <a:pt x="199" y="352"/>
                    </a:cubicBezTo>
                    <a:cubicBezTo>
                      <a:pt x="191" y="351"/>
                      <a:pt x="184" y="350"/>
                      <a:pt x="177" y="348"/>
                    </a:cubicBezTo>
                    <a:cubicBezTo>
                      <a:pt x="176" y="360"/>
                      <a:pt x="176" y="371"/>
                      <a:pt x="176" y="382"/>
                    </a:cubicBezTo>
                    <a:cubicBezTo>
                      <a:pt x="179" y="409"/>
                      <a:pt x="179" y="409"/>
                      <a:pt x="179" y="409"/>
                    </a:cubicBezTo>
                    <a:cubicBezTo>
                      <a:pt x="202" y="411"/>
                      <a:pt x="202" y="411"/>
                      <a:pt x="202" y="411"/>
                    </a:cubicBezTo>
                    <a:cubicBezTo>
                      <a:pt x="200" y="401"/>
                      <a:pt x="200" y="391"/>
                      <a:pt x="199" y="380"/>
                    </a:cubicBezTo>
                    <a:cubicBezTo>
                      <a:pt x="199" y="379"/>
                      <a:pt x="199" y="379"/>
                      <a:pt x="199" y="379"/>
                    </a:cubicBezTo>
                    <a:cubicBezTo>
                      <a:pt x="250" y="378"/>
                      <a:pt x="250" y="378"/>
                      <a:pt x="250" y="378"/>
                    </a:cubicBezTo>
                    <a:cubicBezTo>
                      <a:pt x="257" y="376"/>
                      <a:pt x="264" y="374"/>
                      <a:pt x="270" y="372"/>
                    </a:cubicBezTo>
                    <a:cubicBezTo>
                      <a:pt x="274" y="377"/>
                      <a:pt x="274" y="377"/>
                      <a:pt x="274" y="377"/>
                    </a:cubicBezTo>
                    <a:cubicBezTo>
                      <a:pt x="303" y="376"/>
                      <a:pt x="303" y="376"/>
                      <a:pt x="303" y="376"/>
                    </a:cubicBezTo>
                    <a:cubicBezTo>
                      <a:pt x="303" y="378"/>
                      <a:pt x="303" y="378"/>
                      <a:pt x="303" y="378"/>
                    </a:cubicBezTo>
                    <a:cubicBezTo>
                      <a:pt x="303" y="382"/>
                      <a:pt x="304" y="387"/>
                      <a:pt x="304" y="391"/>
                    </a:cubicBezTo>
                    <a:cubicBezTo>
                      <a:pt x="314" y="386"/>
                      <a:pt x="314" y="386"/>
                      <a:pt x="314" y="386"/>
                    </a:cubicBezTo>
                    <a:cubicBezTo>
                      <a:pt x="307" y="355"/>
                      <a:pt x="307" y="355"/>
                      <a:pt x="307" y="355"/>
                    </a:cubicBezTo>
                    <a:cubicBezTo>
                      <a:pt x="322" y="346"/>
                      <a:pt x="337" y="334"/>
                      <a:pt x="349" y="320"/>
                    </a:cubicBezTo>
                    <a:cubicBezTo>
                      <a:pt x="378" y="334"/>
                      <a:pt x="378" y="334"/>
                      <a:pt x="378" y="334"/>
                    </a:cubicBezTo>
                    <a:cubicBezTo>
                      <a:pt x="394" y="311"/>
                      <a:pt x="394" y="311"/>
                      <a:pt x="394" y="311"/>
                    </a:cubicBezTo>
                    <a:cubicBezTo>
                      <a:pt x="372" y="288"/>
                      <a:pt x="372" y="288"/>
                      <a:pt x="372" y="288"/>
                    </a:cubicBezTo>
                    <a:cubicBezTo>
                      <a:pt x="381" y="272"/>
                      <a:pt x="388" y="254"/>
                      <a:pt x="392" y="236"/>
                    </a:cubicBezTo>
                    <a:cubicBezTo>
                      <a:pt x="418" y="234"/>
                      <a:pt x="418" y="234"/>
                      <a:pt x="418" y="234"/>
                    </a:cubicBezTo>
                    <a:cubicBezTo>
                      <a:pt x="366" y="179"/>
                      <a:pt x="366" y="179"/>
                      <a:pt x="366" y="179"/>
                    </a:cubicBezTo>
                    <a:moveTo>
                      <a:pt x="137" y="0"/>
                    </a:moveTo>
                    <a:cubicBezTo>
                      <a:pt x="112" y="12"/>
                      <a:pt x="112" y="12"/>
                      <a:pt x="112" y="12"/>
                    </a:cubicBezTo>
                    <a:cubicBezTo>
                      <a:pt x="119" y="43"/>
                      <a:pt x="119" y="43"/>
                      <a:pt x="119" y="43"/>
                    </a:cubicBezTo>
                    <a:cubicBezTo>
                      <a:pt x="104" y="52"/>
                      <a:pt x="89" y="64"/>
                      <a:pt x="77" y="78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45" y="126"/>
                      <a:pt x="38" y="144"/>
                      <a:pt x="35" y="162"/>
                    </a:cubicBezTo>
                    <a:cubicBezTo>
                      <a:pt x="3" y="165"/>
                      <a:pt x="3" y="165"/>
                      <a:pt x="3" y="165"/>
                    </a:cubicBezTo>
                    <a:cubicBezTo>
                      <a:pt x="0" y="193"/>
                      <a:pt x="0" y="193"/>
                      <a:pt x="0" y="193"/>
                    </a:cubicBezTo>
                    <a:cubicBezTo>
                      <a:pt x="31" y="202"/>
                      <a:pt x="31" y="202"/>
                      <a:pt x="31" y="202"/>
                    </a:cubicBezTo>
                    <a:cubicBezTo>
                      <a:pt x="31" y="205"/>
                      <a:pt x="31" y="207"/>
                      <a:pt x="31" y="21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64" y="162"/>
                      <a:pt x="64" y="162"/>
                      <a:pt x="64" y="162"/>
                    </a:cubicBezTo>
                    <a:cubicBezTo>
                      <a:pt x="80" y="96"/>
                      <a:pt x="139" y="48"/>
                      <a:pt x="208" y="45"/>
                    </a:cubicBezTo>
                    <a:cubicBezTo>
                      <a:pt x="211" y="42"/>
                      <a:pt x="213" y="38"/>
                      <a:pt x="216" y="35"/>
                    </a:cubicBezTo>
                    <a:cubicBezTo>
                      <a:pt x="204" y="17"/>
                      <a:pt x="204" y="17"/>
                      <a:pt x="204" y="17"/>
                    </a:cubicBezTo>
                    <a:cubicBezTo>
                      <a:pt x="188" y="18"/>
                      <a:pt x="171" y="21"/>
                      <a:pt x="156" y="26"/>
                    </a:cubicBezTo>
                    <a:cubicBezTo>
                      <a:pt x="137" y="0"/>
                      <a:pt x="137" y="0"/>
                      <a:pt x="1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205">
                <a:extLst>
                  <a:ext uri="{FF2B5EF4-FFF2-40B4-BE49-F238E27FC236}">
                    <a16:creationId xmlns:a16="http://schemas.microsoft.com/office/drawing/2014/main" id="{4872508E-E266-4A43-AD86-0BE85438D5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3" y="4460128"/>
                <a:ext cx="311072" cy="332282"/>
              </a:xfrm>
              <a:custGeom>
                <a:avLst/>
                <a:gdLst>
                  <a:gd name="T0" fmla="*/ 107 w 167"/>
                  <a:gd name="T1" fmla="*/ 143 h 178"/>
                  <a:gd name="T2" fmla="*/ 104 w 167"/>
                  <a:gd name="T3" fmla="*/ 146 h 178"/>
                  <a:gd name="T4" fmla="*/ 101 w 167"/>
                  <a:gd name="T5" fmla="*/ 174 h 178"/>
                  <a:gd name="T6" fmla="*/ 36 w 167"/>
                  <a:gd name="T7" fmla="*/ 173 h 178"/>
                  <a:gd name="T8" fmla="*/ 14 w 167"/>
                  <a:gd name="T9" fmla="*/ 175 h 178"/>
                  <a:gd name="T10" fmla="*/ 0 w 167"/>
                  <a:gd name="T11" fmla="*/ 174 h 178"/>
                  <a:gd name="T12" fmla="*/ 0 w 167"/>
                  <a:gd name="T13" fmla="*/ 174 h 178"/>
                  <a:gd name="T14" fmla="*/ 0 w 167"/>
                  <a:gd name="T15" fmla="*/ 176 h 178"/>
                  <a:gd name="T16" fmla="*/ 104 w 167"/>
                  <a:gd name="T17" fmla="*/ 178 h 178"/>
                  <a:gd name="T18" fmla="*/ 104 w 167"/>
                  <a:gd name="T19" fmla="*/ 176 h 178"/>
                  <a:gd name="T20" fmla="*/ 107 w 167"/>
                  <a:gd name="T21" fmla="*/ 143 h 178"/>
                  <a:gd name="T22" fmla="*/ 166 w 167"/>
                  <a:gd name="T23" fmla="*/ 0 h 178"/>
                  <a:gd name="T24" fmla="*/ 167 w 167"/>
                  <a:gd name="T25" fmla="*/ 2 h 178"/>
                  <a:gd name="T26" fmla="*/ 167 w 167"/>
                  <a:gd name="T27" fmla="*/ 1 h 178"/>
                  <a:gd name="T28" fmla="*/ 166 w 167"/>
                  <a:gd name="T29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7" h="178">
                    <a:moveTo>
                      <a:pt x="107" y="143"/>
                    </a:moveTo>
                    <a:cubicBezTo>
                      <a:pt x="106" y="144"/>
                      <a:pt x="105" y="145"/>
                      <a:pt x="104" y="146"/>
                    </a:cubicBezTo>
                    <a:cubicBezTo>
                      <a:pt x="103" y="155"/>
                      <a:pt x="102" y="165"/>
                      <a:pt x="101" y="174"/>
                    </a:cubicBezTo>
                    <a:cubicBezTo>
                      <a:pt x="36" y="173"/>
                      <a:pt x="36" y="173"/>
                      <a:pt x="36" y="173"/>
                    </a:cubicBezTo>
                    <a:cubicBezTo>
                      <a:pt x="29" y="174"/>
                      <a:pt x="21" y="175"/>
                      <a:pt x="14" y="175"/>
                    </a:cubicBezTo>
                    <a:cubicBezTo>
                      <a:pt x="10" y="175"/>
                      <a:pt x="5" y="174"/>
                      <a:pt x="0" y="174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104" y="178"/>
                      <a:pt x="104" y="178"/>
                      <a:pt x="104" y="178"/>
                    </a:cubicBezTo>
                    <a:cubicBezTo>
                      <a:pt x="104" y="176"/>
                      <a:pt x="104" y="176"/>
                      <a:pt x="104" y="176"/>
                    </a:cubicBezTo>
                    <a:cubicBezTo>
                      <a:pt x="105" y="165"/>
                      <a:pt x="106" y="154"/>
                      <a:pt x="107" y="143"/>
                    </a:cubicBezTo>
                    <a:moveTo>
                      <a:pt x="166" y="0"/>
                    </a:moveTo>
                    <a:cubicBezTo>
                      <a:pt x="166" y="1"/>
                      <a:pt x="167" y="2"/>
                      <a:pt x="167" y="2"/>
                    </a:cubicBezTo>
                    <a:cubicBezTo>
                      <a:pt x="167" y="2"/>
                      <a:pt x="167" y="2"/>
                      <a:pt x="167" y="1"/>
                    </a:cubicBezTo>
                    <a:cubicBezTo>
                      <a:pt x="166" y="0"/>
                      <a:pt x="166" y="0"/>
                      <a:pt x="16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206">
                <a:extLst>
                  <a:ext uri="{FF2B5EF4-FFF2-40B4-BE49-F238E27FC236}">
                    <a16:creationId xmlns:a16="http://schemas.microsoft.com/office/drawing/2014/main" id="{3E477E9E-F7AC-4D8F-9180-919F3F076F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703" y="4829779"/>
                <a:ext cx="195935" cy="65648"/>
              </a:xfrm>
              <a:custGeom>
                <a:avLst/>
                <a:gdLst>
                  <a:gd name="T0" fmla="*/ 51 w 105"/>
                  <a:gd name="T1" fmla="*/ 2 h 35"/>
                  <a:gd name="T2" fmla="*/ 0 w 105"/>
                  <a:gd name="T3" fmla="*/ 3 h 35"/>
                  <a:gd name="T4" fmla="*/ 0 w 105"/>
                  <a:gd name="T5" fmla="*/ 4 h 35"/>
                  <a:gd name="T6" fmla="*/ 3 w 105"/>
                  <a:gd name="T7" fmla="*/ 35 h 35"/>
                  <a:gd name="T8" fmla="*/ 6 w 105"/>
                  <a:gd name="T9" fmla="*/ 35 h 35"/>
                  <a:gd name="T10" fmla="*/ 4 w 105"/>
                  <a:gd name="T11" fmla="*/ 6 h 35"/>
                  <a:gd name="T12" fmla="*/ 17 w 105"/>
                  <a:gd name="T13" fmla="*/ 5 h 35"/>
                  <a:gd name="T14" fmla="*/ 17 w 105"/>
                  <a:gd name="T15" fmla="*/ 5 h 35"/>
                  <a:gd name="T16" fmla="*/ 51 w 105"/>
                  <a:gd name="T17" fmla="*/ 2 h 35"/>
                  <a:gd name="T18" fmla="*/ 104 w 105"/>
                  <a:gd name="T19" fmla="*/ 0 h 35"/>
                  <a:gd name="T20" fmla="*/ 75 w 105"/>
                  <a:gd name="T21" fmla="*/ 1 h 35"/>
                  <a:gd name="T22" fmla="*/ 77 w 105"/>
                  <a:gd name="T23" fmla="*/ 4 h 35"/>
                  <a:gd name="T24" fmla="*/ 101 w 105"/>
                  <a:gd name="T25" fmla="*/ 4 h 35"/>
                  <a:gd name="T26" fmla="*/ 102 w 105"/>
                  <a:gd name="T27" fmla="*/ 16 h 35"/>
                  <a:gd name="T28" fmla="*/ 105 w 105"/>
                  <a:gd name="T29" fmla="*/ 15 h 35"/>
                  <a:gd name="T30" fmla="*/ 104 w 105"/>
                  <a:gd name="T31" fmla="*/ 2 h 35"/>
                  <a:gd name="T32" fmla="*/ 104 w 105"/>
                  <a:gd name="T3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5" h="35">
                    <a:moveTo>
                      <a:pt x="51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15"/>
                      <a:pt x="1" y="25"/>
                      <a:pt x="3" y="35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5" y="26"/>
                      <a:pt x="4" y="16"/>
                      <a:pt x="4" y="6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28" y="5"/>
                      <a:pt x="40" y="4"/>
                      <a:pt x="51" y="2"/>
                    </a:cubicBezTo>
                    <a:moveTo>
                      <a:pt x="104" y="0"/>
                    </a:moveTo>
                    <a:cubicBezTo>
                      <a:pt x="75" y="1"/>
                      <a:pt x="75" y="1"/>
                      <a:pt x="75" y="1"/>
                    </a:cubicBezTo>
                    <a:cubicBezTo>
                      <a:pt x="77" y="4"/>
                      <a:pt x="77" y="4"/>
                      <a:pt x="77" y="4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101" y="8"/>
                      <a:pt x="102" y="12"/>
                      <a:pt x="102" y="16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5" y="11"/>
                      <a:pt x="104" y="6"/>
                      <a:pt x="104" y="2"/>
                    </a:cubicBezTo>
                    <a:cubicBezTo>
                      <a:pt x="104" y="0"/>
                      <a:pt x="104" y="0"/>
                      <a:pt x="10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207">
                <a:extLst>
                  <a:ext uri="{FF2B5EF4-FFF2-40B4-BE49-F238E27FC236}">
                    <a16:creationId xmlns:a16="http://schemas.microsoft.com/office/drawing/2014/main" id="{470CF72C-1F80-4C60-8EFE-25B74CD61B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611" y="4101586"/>
                <a:ext cx="736273" cy="739304"/>
              </a:xfrm>
              <a:custGeom>
                <a:avLst/>
                <a:gdLst>
                  <a:gd name="T0" fmla="*/ 68 w 395"/>
                  <a:gd name="T1" fmla="*/ 317 h 396"/>
                  <a:gd name="T2" fmla="*/ 65 w 395"/>
                  <a:gd name="T3" fmla="*/ 390 h 396"/>
                  <a:gd name="T4" fmla="*/ 71 w 395"/>
                  <a:gd name="T5" fmla="*/ 394 h 396"/>
                  <a:gd name="T6" fmla="*/ 93 w 395"/>
                  <a:gd name="T7" fmla="*/ 372 h 396"/>
                  <a:gd name="T8" fmla="*/ 145 w 395"/>
                  <a:gd name="T9" fmla="*/ 391 h 396"/>
                  <a:gd name="T10" fmla="*/ 145 w 395"/>
                  <a:gd name="T11" fmla="*/ 396 h 396"/>
                  <a:gd name="T12" fmla="*/ 146 w 395"/>
                  <a:gd name="T13" fmla="*/ 362 h 396"/>
                  <a:gd name="T14" fmla="*/ 68 w 395"/>
                  <a:gd name="T15" fmla="*/ 317 h 396"/>
                  <a:gd name="T16" fmla="*/ 15 w 395"/>
                  <a:gd name="T17" fmla="*/ 174 h 396"/>
                  <a:gd name="T18" fmla="*/ 0 w 395"/>
                  <a:gd name="T19" fmla="*/ 224 h 396"/>
                  <a:gd name="T20" fmla="*/ 5 w 395"/>
                  <a:gd name="T21" fmla="*/ 257 h 396"/>
                  <a:gd name="T22" fmla="*/ 41 w 395"/>
                  <a:gd name="T23" fmla="*/ 275 h 396"/>
                  <a:gd name="T24" fmla="*/ 29 w 395"/>
                  <a:gd name="T25" fmla="*/ 199 h 396"/>
                  <a:gd name="T26" fmla="*/ 33 w 395"/>
                  <a:gd name="T27" fmla="*/ 176 h 396"/>
                  <a:gd name="T28" fmla="*/ 15 w 395"/>
                  <a:gd name="T29" fmla="*/ 174 h 396"/>
                  <a:gd name="T30" fmla="*/ 358 w 395"/>
                  <a:gd name="T31" fmla="*/ 167 h 396"/>
                  <a:gd name="T32" fmla="*/ 354 w 395"/>
                  <a:gd name="T33" fmla="*/ 172 h 396"/>
                  <a:gd name="T34" fmla="*/ 335 w 395"/>
                  <a:gd name="T35" fmla="*/ 193 h 396"/>
                  <a:gd name="T36" fmla="*/ 387 w 395"/>
                  <a:gd name="T37" fmla="*/ 248 h 396"/>
                  <a:gd name="T38" fmla="*/ 392 w 395"/>
                  <a:gd name="T39" fmla="*/ 247 h 396"/>
                  <a:gd name="T40" fmla="*/ 395 w 395"/>
                  <a:gd name="T41" fmla="*/ 219 h 396"/>
                  <a:gd name="T42" fmla="*/ 364 w 395"/>
                  <a:gd name="T43" fmla="*/ 210 h 396"/>
                  <a:gd name="T44" fmla="*/ 358 w 395"/>
                  <a:gd name="T45" fmla="*/ 167 h 396"/>
                  <a:gd name="T46" fmla="*/ 305 w 395"/>
                  <a:gd name="T47" fmla="*/ 78 h 396"/>
                  <a:gd name="T48" fmla="*/ 301 w 395"/>
                  <a:gd name="T49" fmla="*/ 82 h 396"/>
                  <a:gd name="T50" fmla="*/ 284 w 395"/>
                  <a:gd name="T51" fmla="*/ 98 h 396"/>
                  <a:gd name="T52" fmla="*/ 334 w 395"/>
                  <a:gd name="T53" fmla="*/ 190 h 396"/>
                  <a:gd name="T54" fmla="*/ 351 w 395"/>
                  <a:gd name="T55" fmla="*/ 170 h 396"/>
                  <a:gd name="T56" fmla="*/ 357 w 395"/>
                  <a:gd name="T57" fmla="*/ 163 h 396"/>
                  <a:gd name="T58" fmla="*/ 355 w 395"/>
                  <a:gd name="T59" fmla="*/ 156 h 396"/>
                  <a:gd name="T60" fmla="*/ 381 w 395"/>
                  <a:gd name="T61" fmla="*/ 138 h 396"/>
                  <a:gd name="T62" fmla="*/ 369 w 395"/>
                  <a:gd name="T63" fmla="*/ 112 h 396"/>
                  <a:gd name="T64" fmla="*/ 338 w 395"/>
                  <a:gd name="T65" fmla="*/ 119 h 396"/>
                  <a:gd name="T66" fmla="*/ 305 w 395"/>
                  <a:gd name="T67" fmla="*/ 78 h 396"/>
                  <a:gd name="T68" fmla="*/ 188 w 395"/>
                  <a:gd name="T69" fmla="*/ 0 h 396"/>
                  <a:gd name="T70" fmla="*/ 179 w 395"/>
                  <a:gd name="T71" fmla="*/ 31 h 396"/>
                  <a:gd name="T72" fmla="*/ 173 w 395"/>
                  <a:gd name="T73" fmla="*/ 31 h 396"/>
                  <a:gd name="T74" fmla="*/ 185 w 395"/>
                  <a:gd name="T75" fmla="*/ 49 h 396"/>
                  <a:gd name="T76" fmla="*/ 177 w 395"/>
                  <a:gd name="T77" fmla="*/ 59 h 396"/>
                  <a:gd name="T78" fmla="*/ 182 w 395"/>
                  <a:gd name="T79" fmla="*/ 59 h 396"/>
                  <a:gd name="T80" fmla="*/ 197 w 395"/>
                  <a:gd name="T81" fmla="*/ 60 h 396"/>
                  <a:gd name="T82" fmla="*/ 282 w 395"/>
                  <a:gd name="T83" fmla="*/ 96 h 396"/>
                  <a:gd name="T84" fmla="*/ 299 w 395"/>
                  <a:gd name="T85" fmla="*/ 80 h 396"/>
                  <a:gd name="T86" fmla="*/ 304 w 395"/>
                  <a:gd name="T87" fmla="*/ 74 h 396"/>
                  <a:gd name="T88" fmla="*/ 317 w 395"/>
                  <a:gd name="T89" fmla="*/ 48 h 396"/>
                  <a:gd name="T90" fmla="*/ 294 w 395"/>
                  <a:gd name="T91" fmla="*/ 32 h 396"/>
                  <a:gd name="T92" fmla="*/ 271 w 395"/>
                  <a:gd name="T93" fmla="*/ 54 h 396"/>
                  <a:gd name="T94" fmla="*/ 219 w 395"/>
                  <a:gd name="T95" fmla="*/ 34 h 396"/>
                  <a:gd name="T96" fmla="*/ 216 w 395"/>
                  <a:gd name="T97" fmla="*/ 3 h 396"/>
                  <a:gd name="T98" fmla="*/ 188 w 395"/>
                  <a:gd name="T99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5" h="396">
                    <a:moveTo>
                      <a:pt x="68" y="317"/>
                    </a:moveTo>
                    <a:cubicBezTo>
                      <a:pt x="65" y="341"/>
                      <a:pt x="64" y="365"/>
                      <a:pt x="65" y="390"/>
                    </a:cubicBezTo>
                    <a:cubicBezTo>
                      <a:pt x="71" y="394"/>
                      <a:pt x="71" y="394"/>
                      <a:pt x="71" y="394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109" y="381"/>
                      <a:pt x="127" y="388"/>
                      <a:pt x="145" y="391"/>
                    </a:cubicBezTo>
                    <a:cubicBezTo>
                      <a:pt x="145" y="396"/>
                      <a:pt x="145" y="396"/>
                      <a:pt x="145" y="396"/>
                    </a:cubicBezTo>
                    <a:cubicBezTo>
                      <a:pt x="145" y="385"/>
                      <a:pt x="145" y="374"/>
                      <a:pt x="146" y="362"/>
                    </a:cubicBezTo>
                    <a:cubicBezTo>
                      <a:pt x="115" y="355"/>
                      <a:pt x="89" y="339"/>
                      <a:pt x="68" y="317"/>
                    </a:cubicBezTo>
                    <a:moveTo>
                      <a:pt x="15" y="174"/>
                    </a:moveTo>
                    <a:cubicBezTo>
                      <a:pt x="0" y="224"/>
                      <a:pt x="0" y="224"/>
                      <a:pt x="0" y="224"/>
                    </a:cubicBezTo>
                    <a:cubicBezTo>
                      <a:pt x="1" y="235"/>
                      <a:pt x="2" y="246"/>
                      <a:pt x="5" y="257"/>
                    </a:cubicBezTo>
                    <a:cubicBezTo>
                      <a:pt x="41" y="275"/>
                      <a:pt x="41" y="275"/>
                      <a:pt x="41" y="275"/>
                    </a:cubicBezTo>
                    <a:cubicBezTo>
                      <a:pt x="31" y="252"/>
                      <a:pt x="26" y="226"/>
                      <a:pt x="29" y="199"/>
                    </a:cubicBezTo>
                    <a:cubicBezTo>
                      <a:pt x="30" y="191"/>
                      <a:pt x="31" y="183"/>
                      <a:pt x="33" y="176"/>
                    </a:cubicBezTo>
                    <a:cubicBezTo>
                      <a:pt x="15" y="174"/>
                      <a:pt x="15" y="174"/>
                      <a:pt x="15" y="174"/>
                    </a:cubicBezTo>
                    <a:moveTo>
                      <a:pt x="358" y="167"/>
                    </a:moveTo>
                    <a:cubicBezTo>
                      <a:pt x="357" y="168"/>
                      <a:pt x="355" y="170"/>
                      <a:pt x="354" y="172"/>
                    </a:cubicBezTo>
                    <a:cubicBezTo>
                      <a:pt x="347" y="179"/>
                      <a:pt x="341" y="186"/>
                      <a:pt x="335" y="193"/>
                    </a:cubicBezTo>
                    <a:cubicBezTo>
                      <a:pt x="387" y="248"/>
                      <a:pt x="387" y="248"/>
                      <a:pt x="387" y="248"/>
                    </a:cubicBezTo>
                    <a:cubicBezTo>
                      <a:pt x="392" y="247"/>
                      <a:pt x="392" y="247"/>
                      <a:pt x="392" y="247"/>
                    </a:cubicBezTo>
                    <a:cubicBezTo>
                      <a:pt x="395" y="219"/>
                      <a:pt x="395" y="219"/>
                      <a:pt x="395" y="219"/>
                    </a:cubicBezTo>
                    <a:cubicBezTo>
                      <a:pt x="364" y="210"/>
                      <a:pt x="364" y="210"/>
                      <a:pt x="364" y="210"/>
                    </a:cubicBezTo>
                    <a:cubicBezTo>
                      <a:pt x="364" y="195"/>
                      <a:pt x="362" y="181"/>
                      <a:pt x="358" y="167"/>
                    </a:cubicBezTo>
                    <a:moveTo>
                      <a:pt x="305" y="78"/>
                    </a:moveTo>
                    <a:cubicBezTo>
                      <a:pt x="304" y="80"/>
                      <a:pt x="302" y="81"/>
                      <a:pt x="301" y="82"/>
                    </a:cubicBezTo>
                    <a:cubicBezTo>
                      <a:pt x="295" y="87"/>
                      <a:pt x="290" y="93"/>
                      <a:pt x="284" y="98"/>
                    </a:cubicBezTo>
                    <a:cubicBezTo>
                      <a:pt x="311" y="122"/>
                      <a:pt x="329" y="154"/>
                      <a:pt x="334" y="190"/>
                    </a:cubicBezTo>
                    <a:cubicBezTo>
                      <a:pt x="340" y="183"/>
                      <a:pt x="345" y="176"/>
                      <a:pt x="351" y="170"/>
                    </a:cubicBezTo>
                    <a:cubicBezTo>
                      <a:pt x="353" y="167"/>
                      <a:pt x="355" y="165"/>
                      <a:pt x="357" y="163"/>
                    </a:cubicBezTo>
                    <a:cubicBezTo>
                      <a:pt x="357" y="161"/>
                      <a:pt x="356" y="158"/>
                      <a:pt x="355" y="156"/>
                    </a:cubicBezTo>
                    <a:cubicBezTo>
                      <a:pt x="381" y="138"/>
                      <a:pt x="381" y="138"/>
                      <a:pt x="381" y="138"/>
                    </a:cubicBezTo>
                    <a:cubicBezTo>
                      <a:pt x="369" y="112"/>
                      <a:pt x="369" y="112"/>
                      <a:pt x="369" y="112"/>
                    </a:cubicBezTo>
                    <a:cubicBezTo>
                      <a:pt x="338" y="119"/>
                      <a:pt x="338" y="119"/>
                      <a:pt x="338" y="119"/>
                    </a:cubicBezTo>
                    <a:cubicBezTo>
                      <a:pt x="329" y="104"/>
                      <a:pt x="318" y="90"/>
                      <a:pt x="305" y="78"/>
                    </a:cubicBezTo>
                    <a:moveTo>
                      <a:pt x="188" y="0"/>
                    </a:moveTo>
                    <a:cubicBezTo>
                      <a:pt x="179" y="31"/>
                      <a:pt x="179" y="31"/>
                      <a:pt x="179" y="31"/>
                    </a:cubicBezTo>
                    <a:cubicBezTo>
                      <a:pt x="177" y="31"/>
                      <a:pt x="175" y="31"/>
                      <a:pt x="173" y="31"/>
                    </a:cubicBezTo>
                    <a:cubicBezTo>
                      <a:pt x="185" y="49"/>
                      <a:pt x="185" y="49"/>
                      <a:pt x="185" y="49"/>
                    </a:cubicBezTo>
                    <a:cubicBezTo>
                      <a:pt x="182" y="52"/>
                      <a:pt x="180" y="56"/>
                      <a:pt x="177" y="59"/>
                    </a:cubicBezTo>
                    <a:cubicBezTo>
                      <a:pt x="179" y="59"/>
                      <a:pt x="180" y="59"/>
                      <a:pt x="182" y="59"/>
                    </a:cubicBezTo>
                    <a:cubicBezTo>
                      <a:pt x="187" y="59"/>
                      <a:pt x="192" y="59"/>
                      <a:pt x="197" y="60"/>
                    </a:cubicBezTo>
                    <a:cubicBezTo>
                      <a:pt x="229" y="63"/>
                      <a:pt x="259" y="76"/>
                      <a:pt x="282" y="96"/>
                    </a:cubicBezTo>
                    <a:cubicBezTo>
                      <a:pt x="287" y="91"/>
                      <a:pt x="293" y="85"/>
                      <a:pt x="299" y="80"/>
                    </a:cubicBezTo>
                    <a:cubicBezTo>
                      <a:pt x="301" y="78"/>
                      <a:pt x="303" y="76"/>
                      <a:pt x="304" y="74"/>
                    </a:cubicBezTo>
                    <a:cubicBezTo>
                      <a:pt x="317" y="48"/>
                      <a:pt x="317" y="48"/>
                      <a:pt x="317" y="48"/>
                    </a:cubicBezTo>
                    <a:cubicBezTo>
                      <a:pt x="294" y="32"/>
                      <a:pt x="294" y="32"/>
                      <a:pt x="294" y="32"/>
                    </a:cubicBezTo>
                    <a:cubicBezTo>
                      <a:pt x="271" y="54"/>
                      <a:pt x="271" y="54"/>
                      <a:pt x="271" y="54"/>
                    </a:cubicBezTo>
                    <a:cubicBezTo>
                      <a:pt x="255" y="45"/>
                      <a:pt x="237" y="38"/>
                      <a:pt x="219" y="34"/>
                    </a:cubicBezTo>
                    <a:cubicBezTo>
                      <a:pt x="216" y="3"/>
                      <a:pt x="216" y="3"/>
                      <a:pt x="216" y="3"/>
                    </a:cubicBezTo>
                    <a:cubicBezTo>
                      <a:pt x="188" y="0"/>
                      <a:pt x="188" y="0"/>
                      <a:pt x="18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208">
                <a:extLst>
                  <a:ext uri="{FF2B5EF4-FFF2-40B4-BE49-F238E27FC236}">
                    <a16:creationId xmlns:a16="http://schemas.microsoft.com/office/drawing/2014/main" id="{BB3D919A-5500-4066-AC74-255E6CB69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4809" y="4239953"/>
                <a:ext cx="141397" cy="222195"/>
              </a:xfrm>
              <a:custGeom>
                <a:avLst/>
                <a:gdLst>
                  <a:gd name="T0" fmla="*/ 75 w 76"/>
                  <a:gd name="T1" fmla="*/ 89 h 119"/>
                  <a:gd name="T2" fmla="*/ 69 w 76"/>
                  <a:gd name="T3" fmla="*/ 96 h 119"/>
                  <a:gd name="T4" fmla="*/ 52 w 76"/>
                  <a:gd name="T5" fmla="*/ 116 h 119"/>
                  <a:gd name="T6" fmla="*/ 52 w 76"/>
                  <a:gd name="T7" fmla="*/ 118 h 119"/>
                  <a:gd name="T8" fmla="*/ 53 w 76"/>
                  <a:gd name="T9" fmla="*/ 119 h 119"/>
                  <a:gd name="T10" fmla="*/ 72 w 76"/>
                  <a:gd name="T11" fmla="*/ 98 h 119"/>
                  <a:gd name="T12" fmla="*/ 76 w 76"/>
                  <a:gd name="T13" fmla="*/ 93 h 119"/>
                  <a:gd name="T14" fmla="*/ 75 w 76"/>
                  <a:gd name="T15" fmla="*/ 89 h 119"/>
                  <a:gd name="T16" fmla="*/ 22 w 76"/>
                  <a:gd name="T17" fmla="*/ 0 h 119"/>
                  <a:gd name="T18" fmla="*/ 17 w 76"/>
                  <a:gd name="T19" fmla="*/ 6 h 119"/>
                  <a:gd name="T20" fmla="*/ 0 w 76"/>
                  <a:gd name="T21" fmla="*/ 22 h 119"/>
                  <a:gd name="T22" fmla="*/ 2 w 76"/>
                  <a:gd name="T23" fmla="*/ 24 h 119"/>
                  <a:gd name="T24" fmla="*/ 19 w 76"/>
                  <a:gd name="T25" fmla="*/ 8 h 119"/>
                  <a:gd name="T26" fmla="*/ 23 w 76"/>
                  <a:gd name="T27" fmla="*/ 4 h 119"/>
                  <a:gd name="T28" fmla="*/ 21 w 76"/>
                  <a:gd name="T29" fmla="*/ 3 h 119"/>
                  <a:gd name="T30" fmla="*/ 22 w 76"/>
                  <a:gd name="T3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6" h="119">
                    <a:moveTo>
                      <a:pt x="75" y="89"/>
                    </a:moveTo>
                    <a:cubicBezTo>
                      <a:pt x="73" y="91"/>
                      <a:pt x="71" y="93"/>
                      <a:pt x="69" y="96"/>
                    </a:cubicBezTo>
                    <a:cubicBezTo>
                      <a:pt x="63" y="102"/>
                      <a:pt x="58" y="109"/>
                      <a:pt x="52" y="116"/>
                    </a:cubicBezTo>
                    <a:cubicBezTo>
                      <a:pt x="52" y="117"/>
                      <a:pt x="52" y="118"/>
                      <a:pt x="52" y="118"/>
                    </a:cubicBezTo>
                    <a:cubicBezTo>
                      <a:pt x="53" y="119"/>
                      <a:pt x="53" y="119"/>
                      <a:pt x="53" y="119"/>
                    </a:cubicBezTo>
                    <a:cubicBezTo>
                      <a:pt x="59" y="112"/>
                      <a:pt x="65" y="105"/>
                      <a:pt x="72" y="98"/>
                    </a:cubicBezTo>
                    <a:cubicBezTo>
                      <a:pt x="73" y="96"/>
                      <a:pt x="75" y="94"/>
                      <a:pt x="76" y="93"/>
                    </a:cubicBezTo>
                    <a:cubicBezTo>
                      <a:pt x="76" y="92"/>
                      <a:pt x="76" y="90"/>
                      <a:pt x="75" y="89"/>
                    </a:cubicBezTo>
                    <a:moveTo>
                      <a:pt x="22" y="0"/>
                    </a:moveTo>
                    <a:cubicBezTo>
                      <a:pt x="21" y="2"/>
                      <a:pt x="19" y="4"/>
                      <a:pt x="17" y="6"/>
                    </a:cubicBezTo>
                    <a:cubicBezTo>
                      <a:pt x="11" y="11"/>
                      <a:pt x="5" y="17"/>
                      <a:pt x="0" y="22"/>
                    </a:cubicBezTo>
                    <a:cubicBezTo>
                      <a:pt x="1" y="23"/>
                      <a:pt x="2" y="24"/>
                      <a:pt x="2" y="24"/>
                    </a:cubicBezTo>
                    <a:cubicBezTo>
                      <a:pt x="8" y="19"/>
                      <a:pt x="13" y="13"/>
                      <a:pt x="19" y="8"/>
                    </a:cubicBezTo>
                    <a:cubicBezTo>
                      <a:pt x="20" y="7"/>
                      <a:pt x="22" y="6"/>
                      <a:pt x="23" y="4"/>
                    </a:cubicBezTo>
                    <a:cubicBezTo>
                      <a:pt x="22" y="4"/>
                      <a:pt x="22" y="3"/>
                      <a:pt x="21" y="3"/>
                    </a:cubicBezTo>
                    <a:cubicBezTo>
                      <a:pt x="22" y="0"/>
                      <a:pt x="22" y="0"/>
                      <a:pt x="2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209">
                <a:extLst>
                  <a:ext uri="{FF2B5EF4-FFF2-40B4-BE49-F238E27FC236}">
                    <a16:creationId xmlns:a16="http://schemas.microsoft.com/office/drawing/2014/main" id="{1E18B626-F0D8-4501-BFB5-4925E407A4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968" y="5532722"/>
                <a:ext cx="471658" cy="472669"/>
              </a:xfrm>
              <a:custGeom>
                <a:avLst/>
                <a:gdLst>
                  <a:gd name="T0" fmla="*/ 23 w 253"/>
                  <a:gd name="T1" fmla="*/ 55 h 253"/>
                  <a:gd name="T2" fmla="*/ 19 w 253"/>
                  <a:gd name="T3" fmla="*/ 60 h 253"/>
                  <a:gd name="T4" fmla="*/ 32 w 253"/>
                  <a:gd name="T5" fmla="*/ 74 h 253"/>
                  <a:gd name="T6" fmla="*/ 20 w 253"/>
                  <a:gd name="T7" fmla="*/ 104 h 253"/>
                  <a:gd name="T8" fmla="*/ 1 w 253"/>
                  <a:gd name="T9" fmla="*/ 106 h 253"/>
                  <a:gd name="T10" fmla="*/ 0 w 253"/>
                  <a:gd name="T11" fmla="*/ 123 h 253"/>
                  <a:gd name="T12" fmla="*/ 18 w 253"/>
                  <a:gd name="T13" fmla="*/ 128 h 253"/>
                  <a:gd name="T14" fmla="*/ 23 w 253"/>
                  <a:gd name="T15" fmla="*/ 160 h 253"/>
                  <a:gd name="T16" fmla="*/ 8 w 253"/>
                  <a:gd name="T17" fmla="*/ 172 h 253"/>
                  <a:gd name="T18" fmla="*/ 15 w 253"/>
                  <a:gd name="T19" fmla="*/ 187 h 253"/>
                  <a:gd name="T20" fmla="*/ 33 w 253"/>
                  <a:gd name="T21" fmla="*/ 182 h 253"/>
                  <a:gd name="T22" fmla="*/ 54 w 253"/>
                  <a:gd name="T23" fmla="*/ 207 h 253"/>
                  <a:gd name="T24" fmla="*/ 47 w 253"/>
                  <a:gd name="T25" fmla="*/ 224 h 253"/>
                  <a:gd name="T26" fmla="*/ 60 w 253"/>
                  <a:gd name="T27" fmla="*/ 234 h 253"/>
                  <a:gd name="T28" fmla="*/ 74 w 253"/>
                  <a:gd name="T29" fmla="*/ 221 h 253"/>
                  <a:gd name="T30" fmla="*/ 104 w 253"/>
                  <a:gd name="T31" fmla="*/ 232 h 253"/>
                  <a:gd name="T32" fmla="*/ 106 w 253"/>
                  <a:gd name="T33" fmla="*/ 251 h 253"/>
                  <a:gd name="T34" fmla="*/ 122 w 253"/>
                  <a:gd name="T35" fmla="*/ 253 h 253"/>
                  <a:gd name="T36" fmla="*/ 128 w 253"/>
                  <a:gd name="T37" fmla="*/ 235 h 253"/>
                  <a:gd name="T38" fmla="*/ 160 w 253"/>
                  <a:gd name="T39" fmla="*/ 229 h 253"/>
                  <a:gd name="T40" fmla="*/ 171 w 253"/>
                  <a:gd name="T41" fmla="*/ 245 h 253"/>
                  <a:gd name="T42" fmla="*/ 186 w 253"/>
                  <a:gd name="T43" fmla="*/ 238 h 253"/>
                  <a:gd name="T44" fmla="*/ 182 w 253"/>
                  <a:gd name="T45" fmla="*/ 219 h 253"/>
                  <a:gd name="T46" fmla="*/ 207 w 253"/>
                  <a:gd name="T47" fmla="*/ 198 h 253"/>
                  <a:gd name="T48" fmla="*/ 224 w 253"/>
                  <a:gd name="T49" fmla="*/ 206 h 253"/>
                  <a:gd name="T50" fmla="*/ 234 w 253"/>
                  <a:gd name="T51" fmla="*/ 193 h 253"/>
                  <a:gd name="T52" fmla="*/ 221 w 253"/>
                  <a:gd name="T53" fmla="*/ 179 h 253"/>
                  <a:gd name="T54" fmla="*/ 232 w 253"/>
                  <a:gd name="T55" fmla="*/ 148 h 253"/>
                  <a:gd name="T56" fmla="*/ 251 w 253"/>
                  <a:gd name="T57" fmla="*/ 147 h 253"/>
                  <a:gd name="T58" fmla="*/ 253 w 253"/>
                  <a:gd name="T59" fmla="*/ 130 h 253"/>
                  <a:gd name="T60" fmla="*/ 240 w 253"/>
                  <a:gd name="T61" fmla="*/ 126 h 253"/>
                  <a:gd name="T62" fmla="*/ 218 w 253"/>
                  <a:gd name="T63" fmla="*/ 124 h 253"/>
                  <a:gd name="T64" fmla="*/ 217 w 253"/>
                  <a:gd name="T65" fmla="*/ 135 h 253"/>
                  <a:gd name="T66" fmla="*/ 126 w 253"/>
                  <a:gd name="T67" fmla="*/ 218 h 253"/>
                  <a:gd name="T68" fmla="*/ 118 w 253"/>
                  <a:gd name="T69" fmla="*/ 217 h 253"/>
                  <a:gd name="T70" fmla="*/ 35 w 253"/>
                  <a:gd name="T71" fmla="*/ 118 h 253"/>
                  <a:gd name="T72" fmla="*/ 53 w 253"/>
                  <a:gd name="T73" fmla="*/ 72 h 253"/>
                  <a:gd name="T74" fmla="*/ 23 w 253"/>
                  <a:gd name="T75" fmla="*/ 55 h 253"/>
                  <a:gd name="T76" fmla="*/ 130 w 253"/>
                  <a:gd name="T77" fmla="*/ 0 h 253"/>
                  <a:gd name="T78" fmla="*/ 125 w 253"/>
                  <a:gd name="T79" fmla="*/ 16 h 253"/>
                  <a:gd name="T80" fmla="*/ 201 w 253"/>
                  <a:gd name="T81" fmla="*/ 39 h 253"/>
                  <a:gd name="T82" fmla="*/ 206 w 253"/>
                  <a:gd name="T83" fmla="*/ 29 h 253"/>
                  <a:gd name="T84" fmla="*/ 193 w 253"/>
                  <a:gd name="T85" fmla="*/ 19 h 253"/>
                  <a:gd name="T86" fmla="*/ 179 w 253"/>
                  <a:gd name="T87" fmla="*/ 32 h 253"/>
                  <a:gd name="T88" fmla="*/ 148 w 253"/>
                  <a:gd name="T89" fmla="*/ 20 h 253"/>
                  <a:gd name="T90" fmla="*/ 146 w 253"/>
                  <a:gd name="T91" fmla="*/ 2 h 253"/>
                  <a:gd name="T92" fmla="*/ 130 w 253"/>
                  <a:gd name="T93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53" h="253">
                    <a:moveTo>
                      <a:pt x="23" y="55"/>
                    </a:moveTo>
                    <a:cubicBezTo>
                      <a:pt x="19" y="60"/>
                      <a:pt x="19" y="60"/>
                      <a:pt x="19" y="60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26" y="83"/>
                      <a:pt x="23" y="93"/>
                      <a:pt x="20" y="104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18" y="128"/>
                      <a:pt x="18" y="128"/>
                      <a:pt x="18" y="128"/>
                    </a:cubicBezTo>
                    <a:cubicBezTo>
                      <a:pt x="18" y="139"/>
                      <a:pt x="20" y="150"/>
                      <a:pt x="23" y="160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15" y="187"/>
                      <a:pt x="15" y="187"/>
                      <a:pt x="15" y="187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9" y="191"/>
                      <a:pt x="46" y="200"/>
                      <a:pt x="54" y="207"/>
                    </a:cubicBezTo>
                    <a:cubicBezTo>
                      <a:pt x="47" y="224"/>
                      <a:pt x="47" y="224"/>
                      <a:pt x="47" y="224"/>
                    </a:cubicBezTo>
                    <a:cubicBezTo>
                      <a:pt x="60" y="234"/>
                      <a:pt x="60" y="234"/>
                      <a:pt x="60" y="234"/>
                    </a:cubicBezTo>
                    <a:cubicBezTo>
                      <a:pt x="74" y="221"/>
                      <a:pt x="74" y="221"/>
                      <a:pt x="74" y="221"/>
                    </a:cubicBezTo>
                    <a:cubicBezTo>
                      <a:pt x="83" y="226"/>
                      <a:pt x="93" y="230"/>
                      <a:pt x="104" y="232"/>
                    </a:cubicBezTo>
                    <a:cubicBezTo>
                      <a:pt x="106" y="251"/>
                      <a:pt x="106" y="251"/>
                      <a:pt x="106" y="251"/>
                    </a:cubicBezTo>
                    <a:cubicBezTo>
                      <a:pt x="122" y="253"/>
                      <a:pt x="122" y="253"/>
                      <a:pt x="122" y="253"/>
                    </a:cubicBezTo>
                    <a:cubicBezTo>
                      <a:pt x="128" y="235"/>
                      <a:pt x="128" y="235"/>
                      <a:pt x="128" y="235"/>
                    </a:cubicBezTo>
                    <a:cubicBezTo>
                      <a:pt x="139" y="234"/>
                      <a:pt x="150" y="233"/>
                      <a:pt x="160" y="229"/>
                    </a:cubicBezTo>
                    <a:cubicBezTo>
                      <a:pt x="171" y="245"/>
                      <a:pt x="171" y="245"/>
                      <a:pt x="171" y="245"/>
                    </a:cubicBezTo>
                    <a:cubicBezTo>
                      <a:pt x="186" y="238"/>
                      <a:pt x="186" y="238"/>
                      <a:pt x="186" y="23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91" y="214"/>
                      <a:pt x="200" y="207"/>
                      <a:pt x="207" y="198"/>
                    </a:cubicBezTo>
                    <a:cubicBezTo>
                      <a:pt x="224" y="206"/>
                      <a:pt x="224" y="206"/>
                      <a:pt x="224" y="206"/>
                    </a:cubicBezTo>
                    <a:cubicBezTo>
                      <a:pt x="234" y="193"/>
                      <a:pt x="234" y="193"/>
                      <a:pt x="234" y="193"/>
                    </a:cubicBezTo>
                    <a:cubicBezTo>
                      <a:pt x="221" y="179"/>
                      <a:pt x="221" y="179"/>
                      <a:pt x="221" y="179"/>
                    </a:cubicBezTo>
                    <a:cubicBezTo>
                      <a:pt x="226" y="170"/>
                      <a:pt x="230" y="159"/>
                      <a:pt x="232" y="148"/>
                    </a:cubicBezTo>
                    <a:cubicBezTo>
                      <a:pt x="251" y="147"/>
                      <a:pt x="251" y="147"/>
                      <a:pt x="251" y="147"/>
                    </a:cubicBezTo>
                    <a:cubicBezTo>
                      <a:pt x="253" y="130"/>
                      <a:pt x="253" y="130"/>
                      <a:pt x="253" y="130"/>
                    </a:cubicBezTo>
                    <a:cubicBezTo>
                      <a:pt x="240" y="126"/>
                      <a:pt x="240" y="126"/>
                      <a:pt x="240" y="126"/>
                    </a:cubicBezTo>
                    <a:cubicBezTo>
                      <a:pt x="232" y="126"/>
                      <a:pt x="225" y="125"/>
                      <a:pt x="218" y="124"/>
                    </a:cubicBezTo>
                    <a:cubicBezTo>
                      <a:pt x="218" y="127"/>
                      <a:pt x="218" y="131"/>
                      <a:pt x="217" y="135"/>
                    </a:cubicBezTo>
                    <a:cubicBezTo>
                      <a:pt x="213" y="182"/>
                      <a:pt x="173" y="218"/>
                      <a:pt x="126" y="218"/>
                    </a:cubicBezTo>
                    <a:cubicBezTo>
                      <a:pt x="123" y="218"/>
                      <a:pt x="121" y="218"/>
                      <a:pt x="118" y="217"/>
                    </a:cubicBezTo>
                    <a:cubicBezTo>
                      <a:pt x="67" y="213"/>
                      <a:pt x="31" y="168"/>
                      <a:pt x="35" y="118"/>
                    </a:cubicBezTo>
                    <a:cubicBezTo>
                      <a:pt x="37" y="100"/>
                      <a:pt x="43" y="85"/>
                      <a:pt x="53" y="72"/>
                    </a:cubicBezTo>
                    <a:cubicBezTo>
                      <a:pt x="43" y="66"/>
                      <a:pt x="33" y="61"/>
                      <a:pt x="23" y="55"/>
                    </a:cubicBezTo>
                    <a:moveTo>
                      <a:pt x="130" y="0"/>
                    </a:moveTo>
                    <a:cubicBezTo>
                      <a:pt x="125" y="16"/>
                      <a:pt x="125" y="16"/>
                      <a:pt x="125" y="16"/>
                    </a:cubicBezTo>
                    <a:cubicBezTo>
                      <a:pt x="150" y="26"/>
                      <a:pt x="175" y="34"/>
                      <a:pt x="201" y="39"/>
                    </a:cubicBezTo>
                    <a:cubicBezTo>
                      <a:pt x="206" y="29"/>
                      <a:pt x="206" y="29"/>
                      <a:pt x="206" y="29"/>
                    </a:cubicBezTo>
                    <a:cubicBezTo>
                      <a:pt x="193" y="19"/>
                      <a:pt x="193" y="19"/>
                      <a:pt x="193" y="19"/>
                    </a:cubicBezTo>
                    <a:cubicBezTo>
                      <a:pt x="179" y="32"/>
                      <a:pt x="179" y="32"/>
                      <a:pt x="179" y="32"/>
                    </a:cubicBezTo>
                    <a:cubicBezTo>
                      <a:pt x="170" y="27"/>
                      <a:pt x="159" y="23"/>
                      <a:pt x="148" y="20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30" y="0"/>
                      <a:pt x="130" y="0"/>
                      <a:pt x="13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Freeform 210">
                <a:extLst>
                  <a:ext uri="{FF2B5EF4-FFF2-40B4-BE49-F238E27FC236}">
                    <a16:creationId xmlns:a16="http://schemas.microsoft.com/office/drawing/2014/main" id="{2E1923EA-E3DC-4A6E-9D1D-12D69609E975}"/>
                  </a:ext>
                </a:extLst>
              </p:cNvPr>
              <p:cNvSpPr/>
              <p:nvPr/>
            </p:nvSpPr>
            <p:spPr bwMode="auto">
              <a:xfrm>
                <a:off x="1254397" y="5547872"/>
                <a:ext cx="412070" cy="220175"/>
              </a:xfrm>
              <a:custGeom>
                <a:avLst/>
                <a:gdLst>
                  <a:gd name="T0" fmla="*/ 58 w 221"/>
                  <a:gd name="T1" fmla="*/ 0 h 118"/>
                  <a:gd name="T2" fmla="*/ 43 w 221"/>
                  <a:gd name="T3" fmla="*/ 7 h 118"/>
                  <a:gd name="T4" fmla="*/ 48 w 221"/>
                  <a:gd name="T5" fmla="*/ 26 h 118"/>
                  <a:gd name="T6" fmla="*/ 22 w 221"/>
                  <a:gd name="T7" fmla="*/ 46 h 118"/>
                  <a:gd name="T8" fmla="*/ 5 w 221"/>
                  <a:gd name="T9" fmla="*/ 39 h 118"/>
                  <a:gd name="T10" fmla="*/ 0 w 221"/>
                  <a:gd name="T11" fmla="*/ 47 h 118"/>
                  <a:gd name="T12" fmla="*/ 30 w 221"/>
                  <a:gd name="T13" fmla="*/ 64 h 118"/>
                  <a:gd name="T14" fmla="*/ 103 w 221"/>
                  <a:gd name="T15" fmla="*/ 27 h 118"/>
                  <a:gd name="T16" fmla="*/ 112 w 221"/>
                  <a:gd name="T17" fmla="*/ 28 h 118"/>
                  <a:gd name="T18" fmla="*/ 195 w 221"/>
                  <a:gd name="T19" fmla="*/ 116 h 118"/>
                  <a:gd name="T20" fmla="*/ 217 w 221"/>
                  <a:gd name="T21" fmla="*/ 118 h 118"/>
                  <a:gd name="T22" fmla="*/ 212 w 221"/>
                  <a:gd name="T23" fmla="*/ 117 h 118"/>
                  <a:gd name="T24" fmla="*/ 206 w 221"/>
                  <a:gd name="T25" fmla="*/ 84 h 118"/>
                  <a:gd name="T26" fmla="*/ 221 w 221"/>
                  <a:gd name="T27" fmla="*/ 74 h 118"/>
                  <a:gd name="T28" fmla="*/ 215 w 221"/>
                  <a:gd name="T29" fmla="*/ 59 h 118"/>
                  <a:gd name="T30" fmla="*/ 196 w 221"/>
                  <a:gd name="T31" fmla="*/ 63 h 118"/>
                  <a:gd name="T32" fmla="*/ 175 w 221"/>
                  <a:gd name="T33" fmla="*/ 38 h 118"/>
                  <a:gd name="T34" fmla="*/ 178 w 221"/>
                  <a:gd name="T35" fmla="*/ 31 h 118"/>
                  <a:gd name="T36" fmla="*/ 102 w 221"/>
                  <a:gd name="T37" fmla="*/ 8 h 118"/>
                  <a:gd name="T38" fmla="*/ 102 w 221"/>
                  <a:gd name="T39" fmla="*/ 10 h 118"/>
                  <a:gd name="T40" fmla="*/ 69 w 221"/>
                  <a:gd name="T41" fmla="*/ 16 h 118"/>
                  <a:gd name="T42" fmla="*/ 58 w 221"/>
                  <a:gd name="T43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1" h="118">
                    <a:moveTo>
                      <a:pt x="58" y="0"/>
                    </a:moveTo>
                    <a:cubicBezTo>
                      <a:pt x="43" y="7"/>
                      <a:pt x="43" y="7"/>
                      <a:pt x="43" y="7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38" y="31"/>
                      <a:pt x="30" y="38"/>
                      <a:pt x="22" y="46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0" y="53"/>
                      <a:pt x="20" y="58"/>
                      <a:pt x="30" y="64"/>
                    </a:cubicBezTo>
                    <a:cubicBezTo>
                      <a:pt x="47" y="41"/>
                      <a:pt x="74" y="27"/>
                      <a:pt x="103" y="27"/>
                    </a:cubicBezTo>
                    <a:cubicBezTo>
                      <a:pt x="106" y="27"/>
                      <a:pt x="109" y="27"/>
                      <a:pt x="112" y="28"/>
                    </a:cubicBezTo>
                    <a:cubicBezTo>
                      <a:pt x="158" y="32"/>
                      <a:pt x="193" y="70"/>
                      <a:pt x="195" y="116"/>
                    </a:cubicBezTo>
                    <a:cubicBezTo>
                      <a:pt x="202" y="117"/>
                      <a:pt x="209" y="118"/>
                      <a:pt x="217" y="118"/>
                    </a:cubicBezTo>
                    <a:cubicBezTo>
                      <a:pt x="212" y="117"/>
                      <a:pt x="212" y="117"/>
                      <a:pt x="212" y="117"/>
                    </a:cubicBezTo>
                    <a:cubicBezTo>
                      <a:pt x="211" y="106"/>
                      <a:pt x="209" y="95"/>
                      <a:pt x="206" y="84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15" y="59"/>
                      <a:pt x="215" y="59"/>
                      <a:pt x="215" y="59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91" y="53"/>
                      <a:pt x="183" y="45"/>
                      <a:pt x="175" y="38"/>
                    </a:cubicBezTo>
                    <a:cubicBezTo>
                      <a:pt x="178" y="31"/>
                      <a:pt x="178" y="31"/>
                      <a:pt x="178" y="31"/>
                    </a:cubicBezTo>
                    <a:cubicBezTo>
                      <a:pt x="152" y="26"/>
                      <a:pt x="127" y="18"/>
                      <a:pt x="102" y="8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90" y="10"/>
                      <a:pt x="79" y="12"/>
                      <a:pt x="69" y="16"/>
                    </a:cubicBez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11">
                <a:extLst>
                  <a:ext uri="{FF2B5EF4-FFF2-40B4-BE49-F238E27FC236}">
                    <a16:creationId xmlns:a16="http://schemas.microsoft.com/office/drawing/2014/main" id="{23DC406C-5B11-45AE-A66A-DFADF57100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968" y="3618819"/>
                <a:ext cx="501957" cy="509028"/>
              </a:xfrm>
              <a:custGeom>
                <a:avLst/>
                <a:gdLst>
                  <a:gd name="T0" fmla="*/ 196 w 269"/>
                  <a:gd name="T1" fmla="*/ 241 h 273"/>
                  <a:gd name="T2" fmla="*/ 141 w 269"/>
                  <a:gd name="T3" fmla="*/ 259 h 273"/>
                  <a:gd name="T4" fmla="*/ 157 w 269"/>
                  <a:gd name="T5" fmla="*/ 272 h 273"/>
                  <a:gd name="T6" fmla="*/ 180 w 269"/>
                  <a:gd name="T7" fmla="*/ 247 h 273"/>
                  <a:gd name="T8" fmla="*/ 202 w 269"/>
                  <a:gd name="T9" fmla="*/ 257 h 273"/>
                  <a:gd name="T10" fmla="*/ 232 w 269"/>
                  <a:gd name="T11" fmla="*/ 235 h 273"/>
                  <a:gd name="T12" fmla="*/ 231 w 269"/>
                  <a:gd name="T13" fmla="*/ 235 h 273"/>
                  <a:gd name="T14" fmla="*/ 230 w 269"/>
                  <a:gd name="T15" fmla="*/ 209 h 273"/>
                  <a:gd name="T16" fmla="*/ 99 w 269"/>
                  <a:gd name="T17" fmla="*/ 249 h 273"/>
                  <a:gd name="T18" fmla="*/ 107 w 269"/>
                  <a:gd name="T19" fmla="*/ 270 h 273"/>
                  <a:gd name="T20" fmla="*/ 118 w 269"/>
                  <a:gd name="T21" fmla="*/ 253 h 273"/>
                  <a:gd name="T22" fmla="*/ 140 w 269"/>
                  <a:gd name="T23" fmla="*/ 255 h 273"/>
                  <a:gd name="T24" fmla="*/ 168 w 269"/>
                  <a:gd name="T25" fmla="*/ 246 h 273"/>
                  <a:gd name="T26" fmla="*/ 197 w 269"/>
                  <a:gd name="T27" fmla="*/ 238 h 273"/>
                  <a:gd name="T28" fmla="*/ 215 w 269"/>
                  <a:gd name="T29" fmla="*/ 225 h 273"/>
                  <a:gd name="T30" fmla="*/ 235 w 269"/>
                  <a:gd name="T31" fmla="*/ 231 h 273"/>
                  <a:gd name="T32" fmla="*/ 228 w 269"/>
                  <a:gd name="T33" fmla="*/ 211 h 273"/>
                  <a:gd name="T34" fmla="*/ 127 w 269"/>
                  <a:gd name="T35" fmla="*/ 0 h 273"/>
                  <a:gd name="T36" fmla="*/ 114 w 269"/>
                  <a:gd name="T37" fmla="*/ 21 h 273"/>
                  <a:gd name="T38" fmla="*/ 81 w 269"/>
                  <a:gd name="T39" fmla="*/ 12 h 273"/>
                  <a:gd name="T40" fmla="*/ 76 w 269"/>
                  <a:gd name="T41" fmla="*/ 36 h 273"/>
                  <a:gd name="T42" fmla="*/ 42 w 269"/>
                  <a:gd name="T43" fmla="*/ 38 h 273"/>
                  <a:gd name="T44" fmla="*/ 45 w 269"/>
                  <a:gd name="T45" fmla="*/ 63 h 273"/>
                  <a:gd name="T46" fmla="*/ 14 w 269"/>
                  <a:gd name="T47" fmla="*/ 77 h 273"/>
                  <a:gd name="T48" fmla="*/ 25 w 269"/>
                  <a:gd name="T49" fmla="*/ 98 h 273"/>
                  <a:gd name="T50" fmla="*/ 0 w 269"/>
                  <a:gd name="T51" fmla="*/ 122 h 273"/>
                  <a:gd name="T52" fmla="*/ 18 w 269"/>
                  <a:gd name="T53" fmla="*/ 139 h 273"/>
                  <a:gd name="T54" fmla="*/ 21 w 269"/>
                  <a:gd name="T55" fmla="*/ 160 h 273"/>
                  <a:gd name="T56" fmla="*/ 7 w 269"/>
                  <a:gd name="T57" fmla="*/ 181 h 273"/>
                  <a:gd name="T58" fmla="*/ 32 w 269"/>
                  <a:gd name="T59" fmla="*/ 193 h 273"/>
                  <a:gd name="T60" fmla="*/ 52 w 269"/>
                  <a:gd name="T61" fmla="*/ 146 h 273"/>
                  <a:gd name="T62" fmla="*/ 136 w 269"/>
                  <a:gd name="T63" fmla="*/ 52 h 273"/>
                  <a:gd name="T64" fmla="*/ 186 w 269"/>
                  <a:gd name="T65" fmla="*/ 47 h 273"/>
                  <a:gd name="T66" fmla="*/ 221 w 269"/>
                  <a:gd name="T67" fmla="*/ 124 h 273"/>
                  <a:gd name="T68" fmla="*/ 254 w 269"/>
                  <a:gd name="T69" fmla="*/ 126 h 273"/>
                  <a:gd name="T70" fmla="*/ 252 w 269"/>
                  <a:gd name="T71" fmla="*/ 113 h 273"/>
                  <a:gd name="T72" fmla="*/ 266 w 269"/>
                  <a:gd name="T73" fmla="*/ 93 h 273"/>
                  <a:gd name="T74" fmla="*/ 237 w 269"/>
                  <a:gd name="T75" fmla="*/ 75 h 273"/>
                  <a:gd name="T76" fmla="*/ 243 w 269"/>
                  <a:gd name="T77" fmla="*/ 51 h 273"/>
                  <a:gd name="T78" fmla="*/ 210 w 269"/>
                  <a:gd name="T79" fmla="*/ 44 h 273"/>
                  <a:gd name="T80" fmla="*/ 207 w 269"/>
                  <a:gd name="T81" fmla="*/ 20 h 273"/>
                  <a:gd name="T82" fmla="*/ 174 w 269"/>
                  <a:gd name="T83" fmla="*/ 25 h 273"/>
                  <a:gd name="T84" fmla="*/ 163 w 269"/>
                  <a:gd name="T85" fmla="*/ 3 h 273"/>
                  <a:gd name="T86" fmla="*/ 137 w 269"/>
                  <a:gd name="T87" fmla="*/ 19 h 273"/>
                  <a:gd name="T88" fmla="*/ 127 w 269"/>
                  <a:gd name="T89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9" h="273">
                    <a:moveTo>
                      <a:pt x="198" y="241"/>
                    </a:moveTo>
                    <a:cubicBezTo>
                      <a:pt x="197" y="241"/>
                      <a:pt x="197" y="241"/>
                      <a:pt x="196" y="241"/>
                    </a:cubicBezTo>
                    <a:cubicBezTo>
                      <a:pt x="187" y="244"/>
                      <a:pt x="178" y="246"/>
                      <a:pt x="169" y="249"/>
                    </a:cubicBezTo>
                    <a:cubicBezTo>
                      <a:pt x="160" y="252"/>
                      <a:pt x="150" y="255"/>
                      <a:pt x="141" y="259"/>
                    </a:cubicBezTo>
                    <a:cubicBezTo>
                      <a:pt x="146" y="273"/>
                      <a:pt x="146" y="273"/>
                      <a:pt x="146" y="273"/>
                    </a:cubicBezTo>
                    <a:cubicBezTo>
                      <a:pt x="157" y="272"/>
                      <a:pt x="157" y="272"/>
                      <a:pt x="157" y="272"/>
                    </a:cubicBezTo>
                    <a:cubicBezTo>
                      <a:pt x="159" y="253"/>
                      <a:pt x="159" y="253"/>
                      <a:pt x="159" y="253"/>
                    </a:cubicBezTo>
                    <a:cubicBezTo>
                      <a:pt x="166" y="251"/>
                      <a:pt x="173" y="249"/>
                      <a:pt x="180" y="247"/>
                    </a:cubicBezTo>
                    <a:cubicBezTo>
                      <a:pt x="192" y="262"/>
                      <a:pt x="192" y="262"/>
                      <a:pt x="192" y="262"/>
                    </a:cubicBezTo>
                    <a:cubicBezTo>
                      <a:pt x="202" y="257"/>
                      <a:pt x="202" y="257"/>
                      <a:pt x="202" y="257"/>
                    </a:cubicBezTo>
                    <a:cubicBezTo>
                      <a:pt x="198" y="241"/>
                      <a:pt x="198" y="241"/>
                      <a:pt x="198" y="241"/>
                    </a:cubicBezTo>
                    <a:moveTo>
                      <a:pt x="232" y="235"/>
                    </a:moveTo>
                    <a:cubicBezTo>
                      <a:pt x="231" y="235"/>
                      <a:pt x="231" y="235"/>
                      <a:pt x="231" y="235"/>
                    </a:cubicBezTo>
                    <a:cubicBezTo>
                      <a:pt x="231" y="235"/>
                      <a:pt x="231" y="235"/>
                      <a:pt x="231" y="235"/>
                    </a:cubicBezTo>
                    <a:cubicBezTo>
                      <a:pt x="232" y="235"/>
                      <a:pt x="232" y="235"/>
                      <a:pt x="232" y="235"/>
                    </a:cubicBezTo>
                    <a:moveTo>
                      <a:pt x="230" y="209"/>
                    </a:moveTo>
                    <a:cubicBezTo>
                      <a:pt x="185" y="215"/>
                      <a:pt x="141" y="229"/>
                      <a:pt x="99" y="249"/>
                    </a:cubicBezTo>
                    <a:cubicBezTo>
                      <a:pt x="99" y="249"/>
                      <a:pt x="99" y="249"/>
                      <a:pt x="99" y="249"/>
                    </a:cubicBezTo>
                    <a:cubicBezTo>
                      <a:pt x="98" y="268"/>
                      <a:pt x="98" y="268"/>
                      <a:pt x="98" y="268"/>
                    </a:cubicBezTo>
                    <a:cubicBezTo>
                      <a:pt x="107" y="270"/>
                      <a:pt x="107" y="270"/>
                      <a:pt x="107" y="270"/>
                    </a:cubicBezTo>
                    <a:cubicBezTo>
                      <a:pt x="108" y="269"/>
                      <a:pt x="110" y="269"/>
                      <a:pt x="111" y="268"/>
                    </a:cubicBezTo>
                    <a:cubicBezTo>
                      <a:pt x="118" y="253"/>
                      <a:pt x="118" y="253"/>
                      <a:pt x="118" y="253"/>
                    </a:cubicBezTo>
                    <a:cubicBezTo>
                      <a:pt x="124" y="254"/>
                      <a:pt x="130" y="255"/>
                      <a:pt x="136" y="255"/>
                    </a:cubicBezTo>
                    <a:cubicBezTo>
                      <a:pt x="137" y="255"/>
                      <a:pt x="138" y="255"/>
                      <a:pt x="140" y="255"/>
                    </a:cubicBezTo>
                    <a:cubicBezTo>
                      <a:pt x="140" y="256"/>
                      <a:pt x="140" y="256"/>
                      <a:pt x="140" y="256"/>
                    </a:cubicBezTo>
                    <a:cubicBezTo>
                      <a:pt x="149" y="252"/>
                      <a:pt x="159" y="249"/>
                      <a:pt x="168" y="246"/>
                    </a:cubicBezTo>
                    <a:cubicBezTo>
                      <a:pt x="177" y="243"/>
                      <a:pt x="187" y="240"/>
                      <a:pt x="196" y="238"/>
                    </a:cubicBezTo>
                    <a:cubicBezTo>
                      <a:pt x="196" y="238"/>
                      <a:pt x="197" y="238"/>
                      <a:pt x="197" y="238"/>
                    </a:cubicBezTo>
                    <a:cubicBezTo>
                      <a:pt x="197" y="238"/>
                      <a:pt x="197" y="238"/>
                      <a:pt x="197" y="238"/>
                    </a:cubicBezTo>
                    <a:cubicBezTo>
                      <a:pt x="203" y="234"/>
                      <a:pt x="209" y="230"/>
                      <a:pt x="215" y="225"/>
                    </a:cubicBezTo>
                    <a:cubicBezTo>
                      <a:pt x="227" y="232"/>
                      <a:pt x="227" y="232"/>
                      <a:pt x="227" y="232"/>
                    </a:cubicBezTo>
                    <a:cubicBezTo>
                      <a:pt x="229" y="232"/>
                      <a:pt x="232" y="232"/>
                      <a:pt x="235" y="231"/>
                    </a:cubicBezTo>
                    <a:cubicBezTo>
                      <a:pt x="239" y="227"/>
                      <a:pt x="239" y="227"/>
                      <a:pt x="239" y="22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29" y="210"/>
                      <a:pt x="229" y="210"/>
                      <a:pt x="230" y="209"/>
                    </a:cubicBezTo>
                    <a:moveTo>
                      <a:pt x="127" y="0"/>
                    </a:moveTo>
                    <a:cubicBezTo>
                      <a:pt x="116" y="2"/>
                      <a:pt x="116" y="2"/>
                      <a:pt x="116" y="2"/>
                    </a:cubicBezTo>
                    <a:cubicBezTo>
                      <a:pt x="114" y="21"/>
                      <a:pt x="114" y="21"/>
                      <a:pt x="114" y="21"/>
                    </a:cubicBezTo>
                    <a:cubicBezTo>
                      <a:pt x="107" y="22"/>
                      <a:pt x="100" y="24"/>
                      <a:pt x="93" y="27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6" y="36"/>
                      <a:pt x="76" y="36"/>
                      <a:pt x="76" y="36"/>
                    </a:cubicBezTo>
                    <a:cubicBezTo>
                      <a:pt x="69" y="39"/>
                      <a:pt x="63" y="44"/>
                      <a:pt x="58" y="49"/>
                    </a:cubicBezTo>
                    <a:cubicBezTo>
                      <a:pt x="42" y="38"/>
                      <a:pt x="42" y="38"/>
                      <a:pt x="42" y="38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45" y="63"/>
                      <a:pt x="45" y="63"/>
                      <a:pt x="45" y="63"/>
                    </a:cubicBezTo>
                    <a:cubicBezTo>
                      <a:pt x="40" y="68"/>
                      <a:pt x="36" y="74"/>
                      <a:pt x="33" y="81"/>
                    </a:cubicBezTo>
                    <a:cubicBezTo>
                      <a:pt x="14" y="77"/>
                      <a:pt x="14" y="77"/>
                      <a:pt x="14" y="77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25" y="98"/>
                      <a:pt x="25" y="98"/>
                      <a:pt x="25" y="98"/>
                    </a:cubicBezTo>
                    <a:cubicBezTo>
                      <a:pt x="22" y="105"/>
                      <a:pt x="21" y="112"/>
                      <a:pt x="20" y="120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18" y="139"/>
                      <a:pt x="18" y="139"/>
                      <a:pt x="18" y="139"/>
                    </a:cubicBezTo>
                    <a:cubicBezTo>
                      <a:pt x="18" y="143"/>
                      <a:pt x="19" y="146"/>
                      <a:pt x="19" y="150"/>
                    </a:cubicBezTo>
                    <a:cubicBezTo>
                      <a:pt x="20" y="153"/>
                      <a:pt x="20" y="157"/>
                      <a:pt x="21" y="16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7" y="181"/>
                      <a:pt x="7" y="181"/>
                      <a:pt x="7" y="181"/>
                    </a:cubicBezTo>
                    <a:cubicBezTo>
                      <a:pt x="26" y="179"/>
                      <a:pt x="26" y="179"/>
                      <a:pt x="26" y="179"/>
                    </a:cubicBezTo>
                    <a:cubicBezTo>
                      <a:pt x="28" y="184"/>
                      <a:pt x="30" y="188"/>
                      <a:pt x="32" y="193"/>
                    </a:cubicBezTo>
                    <a:cubicBezTo>
                      <a:pt x="42" y="187"/>
                      <a:pt x="52" y="182"/>
                      <a:pt x="61" y="177"/>
                    </a:cubicBezTo>
                    <a:cubicBezTo>
                      <a:pt x="56" y="168"/>
                      <a:pt x="53" y="157"/>
                      <a:pt x="52" y="146"/>
                    </a:cubicBezTo>
                    <a:cubicBezTo>
                      <a:pt x="47" y="99"/>
                      <a:pt x="80" y="57"/>
                      <a:pt x="127" y="52"/>
                    </a:cubicBezTo>
                    <a:cubicBezTo>
                      <a:pt x="130" y="52"/>
                      <a:pt x="133" y="52"/>
                      <a:pt x="136" y="52"/>
                    </a:cubicBezTo>
                    <a:cubicBezTo>
                      <a:pt x="143" y="52"/>
                      <a:pt x="150" y="52"/>
                      <a:pt x="157" y="54"/>
                    </a:cubicBezTo>
                    <a:cubicBezTo>
                      <a:pt x="186" y="47"/>
                      <a:pt x="186" y="47"/>
                      <a:pt x="186" y="47"/>
                    </a:cubicBezTo>
                    <a:cubicBezTo>
                      <a:pt x="202" y="83"/>
                      <a:pt x="202" y="83"/>
                      <a:pt x="202" y="83"/>
                    </a:cubicBezTo>
                    <a:cubicBezTo>
                      <a:pt x="212" y="94"/>
                      <a:pt x="218" y="108"/>
                      <a:pt x="221" y="124"/>
                    </a:cubicBezTo>
                    <a:cubicBezTo>
                      <a:pt x="223" y="129"/>
                      <a:pt x="223" y="129"/>
                      <a:pt x="223" y="129"/>
                    </a:cubicBezTo>
                    <a:cubicBezTo>
                      <a:pt x="233" y="127"/>
                      <a:pt x="243" y="126"/>
                      <a:pt x="254" y="126"/>
                    </a:cubicBezTo>
                    <a:cubicBezTo>
                      <a:pt x="254" y="125"/>
                      <a:pt x="254" y="124"/>
                      <a:pt x="254" y="124"/>
                    </a:cubicBezTo>
                    <a:cubicBezTo>
                      <a:pt x="253" y="120"/>
                      <a:pt x="253" y="117"/>
                      <a:pt x="252" y="113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6" y="93"/>
                      <a:pt x="266" y="93"/>
                      <a:pt x="266" y="93"/>
                    </a:cubicBezTo>
                    <a:cubicBezTo>
                      <a:pt x="247" y="94"/>
                      <a:pt x="247" y="94"/>
                      <a:pt x="247" y="94"/>
                    </a:cubicBezTo>
                    <a:cubicBezTo>
                      <a:pt x="244" y="88"/>
                      <a:pt x="241" y="81"/>
                      <a:pt x="237" y="75"/>
                    </a:cubicBezTo>
                    <a:cubicBezTo>
                      <a:pt x="250" y="61"/>
                      <a:pt x="250" y="61"/>
                      <a:pt x="250" y="61"/>
                    </a:cubicBezTo>
                    <a:cubicBezTo>
                      <a:pt x="243" y="51"/>
                      <a:pt x="243" y="51"/>
                      <a:pt x="243" y="51"/>
                    </a:cubicBezTo>
                    <a:cubicBezTo>
                      <a:pt x="225" y="59"/>
                      <a:pt x="225" y="59"/>
                      <a:pt x="225" y="59"/>
                    </a:cubicBezTo>
                    <a:cubicBezTo>
                      <a:pt x="221" y="54"/>
                      <a:pt x="215" y="49"/>
                      <a:pt x="210" y="44"/>
                    </a:cubicBezTo>
                    <a:cubicBezTo>
                      <a:pt x="217" y="26"/>
                      <a:pt x="217" y="26"/>
                      <a:pt x="217" y="26"/>
                    </a:cubicBezTo>
                    <a:cubicBezTo>
                      <a:pt x="207" y="20"/>
                      <a:pt x="207" y="20"/>
                      <a:pt x="207" y="20"/>
                    </a:cubicBezTo>
                    <a:cubicBezTo>
                      <a:pt x="194" y="34"/>
                      <a:pt x="194" y="34"/>
                      <a:pt x="194" y="34"/>
                    </a:cubicBezTo>
                    <a:cubicBezTo>
                      <a:pt x="187" y="30"/>
                      <a:pt x="181" y="27"/>
                      <a:pt x="174" y="25"/>
                    </a:cubicBezTo>
                    <a:cubicBezTo>
                      <a:pt x="174" y="6"/>
                      <a:pt x="174" y="6"/>
                      <a:pt x="174" y="6"/>
                    </a:cubicBezTo>
                    <a:cubicBezTo>
                      <a:pt x="163" y="3"/>
                      <a:pt x="163" y="3"/>
                      <a:pt x="163" y="3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49" y="19"/>
                      <a:pt x="143" y="19"/>
                      <a:pt x="137" y="19"/>
                    </a:cubicBezTo>
                    <a:cubicBezTo>
                      <a:pt x="135" y="19"/>
                      <a:pt x="134" y="19"/>
                      <a:pt x="133" y="19"/>
                    </a:cubicBezTo>
                    <a:cubicBezTo>
                      <a:pt x="127" y="0"/>
                      <a:pt x="127" y="0"/>
                      <a:pt x="1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Freeform 212">
                <a:extLst>
                  <a:ext uri="{FF2B5EF4-FFF2-40B4-BE49-F238E27FC236}">
                    <a16:creationId xmlns:a16="http://schemas.microsoft.com/office/drawing/2014/main" id="{F792203B-530A-4A79-B8F7-5B4762F6D6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0944" y="4050078"/>
                <a:ext cx="238354" cy="74739"/>
              </a:xfrm>
              <a:custGeom>
                <a:avLst/>
                <a:gdLst>
                  <a:gd name="T0" fmla="*/ 4 w 128"/>
                  <a:gd name="T1" fmla="*/ 37 h 40"/>
                  <a:gd name="T2" fmla="*/ 0 w 128"/>
                  <a:gd name="T3" fmla="*/ 39 h 40"/>
                  <a:gd name="T4" fmla="*/ 3 w 128"/>
                  <a:gd name="T5" fmla="*/ 40 h 40"/>
                  <a:gd name="T6" fmla="*/ 4 w 128"/>
                  <a:gd name="T7" fmla="*/ 37 h 40"/>
                  <a:gd name="T8" fmla="*/ 90 w 128"/>
                  <a:gd name="T9" fmla="*/ 7 h 40"/>
                  <a:gd name="T10" fmla="*/ 89 w 128"/>
                  <a:gd name="T11" fmla="*/ 7 h 40"/>
                  <a:gd name="T12" fmla="*/ 61 w 128"/>
                  <a:gd name="T13" fmla="*/ 15 h 40"/>
                  <a:gd name="T14" fmla="*/ 33 w 128"/>
                  <a:gd name="T15" fmla="*/ 25 h 40"/>
                  <a:gd name="T16" fmla="*/ 34 w 128"/>
                  <a:gd name="T17" fmla="*/ 28 h 40"/>
                  <a:gd name="T18" fmla="*/ 62 w 128"/>
                  <a:gd name="T19" fmla="*/ 18 h 40"/>
                  <a:gd name="T20" fmla="*/ 89 w 128"/>
                  <a:gd name="T21" fmla="*/ 10 h 40"/>
                  <a:gd name="T22" fmla="*/ 91 w 128"/>
                  <a:gd name="T23" fmla="*/ 10 h 40"/>
                  <a:gd name="T24" fmla="*/ 90 w 128"/>
                  <a:gd name="T25" fmla="*/ 7 h 40"/>
                  <a:gd name="T26" fmla="*/ 128 w 128"/>
                  <a:gd name="T27" fmla="*/ 0 h 40"/>
                  <a:gd name="T28" fmla="*/ 120 w 128"/>
                  <a:gd name="T29" fmla="*/ 1 h 40"/>
                  <a:gd name="T30" fmla="*/ 124 w 128"/>
                  <a:gd name="T31" fmla="*/ 4 h 40"/>
                  <a:gd name="T32" fmla="*/ 125 w 128"/>
                  <a:gd name="T33" fmla="*/ 4 h 40"/>
                  <a:gd name="T34" fmla="*/ 128 w 128"/>
                  <a:gd name="T3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40">
                    <a:moveTo>
                      <a:pt x="4" y="37"/>
                    </a:moveTo>
                    <a:cubicBezTo>
                      <a:pt x="3" y="38"/>
                      <a:pt x="1" y="38"/>
                      <a:pt x="0" y="39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4" y="37"/>
                      <a:pt x="4" y="37"/>
                      <a:pt x="4" y="37"/>
                    </a:cubicBezTo>
                    <a:moveTo>
                      <a:pt x="90" y="7"/>
                    </a:moveTo>
                    <a:cubicBezTo>
                      <a:pt x="90" y="7"/>
                      <a:pt x="89" y="7"/>
                      <a:pt x="89" y="7"/>
                    </a:cubicBezTo>
                    <a:cubicBezTo>
                      <a:pt x="80" y="9"/>
                      <a:pt x="70" y="12"/>
                      <a:pt x="61" y="15"/>
                    </a:cubicBezTo>
                    <a:cubicBezTo>
                      <a:pt x="52" y="18"/>
                      <a:pt x="42" y="21"/>
                      <a:pt x="33" y="25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3" y="24"/>
                      <a:pt x="53" y="21"/>
                      <a:pt x="62" y="18"/>
                    </a:cubicBezTo>
                    <a:cubicBezTo>
                      <a:pt x="71" y="15"/>
                      <a:pt x="80" y="13"/>
                      <a:pt x="89" y="10"/>
                    </a:cubicBezTo>
                    <a:cubicBezTo>
                      <a:pt x="90" y="10"/>
                      <a:pt x="90" y="10"/>
                      <a:pt x="91" y="10"/>
                    </a:cubicBezTo>
                    <a:cubicBezTo>
                      <a:pt x="90" y="7"/>
                      <a:pt x="90" y="7"/>
                      <a:pt x="90" y="7"/>
                    </a:cubicBezTo>
                    <a:moveTo>
                      <a:pt x="128" y="0"/>
                    </a:moveTo>
                    <a:cubicBezTo>
                      <a:pt x="125" y="1"/>
                      <a:pt x="122" y="1"/>
                      <a:pt x="120" y="1"/>
                    </a:cubicBezTo>
                    <a:cubicBezTo>
                      <a:pt x="124" y="4"/>
                      <a:pt x="124" y="4"/>
                      <a:pt x="124" y="4"/>
                    </a:cubicBezTo>
                    <a:cubicBezTo>
                      <a:pt x="124" y="4"/>
                      <a:pt x="124" y="4"/>
                      <a:pt x="125" y="4"/>
                    </a:cubicBezTo>
                    <a:cubicBezTo>
                      <a:pt x="128" y="0"/>
                      <a:pt x="12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213">
                <a:extLst>
                  <a:ext uri="{FF2B5EF4-FFF2-40B4-BE49-F238E27FC236}">
                    <a16:creationId xmlns:a16="http://schemas.microsoft.com/office/drawing/2014/main" id="{A5E0CF28-7279-45F4-A5E6-AFDA21E490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4397" y="3706684"/>
                <a:ext cx="465598" cy="385811"/>
              </a:xfrm>
              <a:custGeom>
                <a:avLst/>
                <a:gdLst>
                  <a:gd name="T0" fmla="*/ 198 w 250"/>
                  <a:gd name="T1" fmla="*/ 77 h 207"/>
                  <a:gd name="T2" fmla="*/ 198 w 250"/>
                  <a:gd name="T3" fmla="*/ 80 h 207"/>
                  <a:gd name="T4" fmla="*/ 123 w 250"/>
                  <a:gd name="T5" fmla="*/ 175 h 207"/>
                  <a:gd name="T6" fmla="*/ 113 w 250"/>
                  <a:gd name="T7" fmla="*/ 175 h 207"/>
                  <a:gd name="T8" fmla="*/ 38 w 250"/>
                  <a:gd name="T9" fmla="*/ 130 h 207"/>
                  <a:gd name="T10" fmla="*/ 9 w 250"/>
                  <a:gd name="T11" fmla="*/ 146 h 207"/>
                  <a:gd name="T12" fmla="*/ 13 w 250"/>
                  <a:gd name="T13" fmla="*/ 152 h 207"/>
                  <a:gd name="T14" fmla="*/ 0 w 250"/>
                  <a:gd name="T15" fmla="*/ 166 h 207"/>
                  <a:gd name="T16" fmla="*/ 7 w 250"/>
                  <a:gd name="T17" fmla="*/ 175 h 207"/>
                  <a:gd name="T18" fmla="*/ 24 w 250"/>
                  <a:gd name="T19" fmla="*/ 167 h 207"/>
                  <a:gd name="T20" fmla="*/ 40 w 250"/>
                  <a:gd name="T21" fmla="*/ 182 h 207"/>
                  <a:gd name="T22" fmla="*/ 33 w 250"/>
                  <a:gd name="T23" fmla="*/ 200 h 207"/>
                  <a:gd name="T24" fmla="*/ 42 w 250"/>
                  <a:gd name="T25" fmla="*/ 207 h 207"/>
                  <a:gd name="T26" fmla="*/ 56 w 250"/>
                  <a:gd name="T27" fmla="*/ 193 h 207"/>
                  <a:gd name="T28" fmla="*/ 76 w 250"/>
                  <a:gd name="T29" fmla="*/ 202 h 207"/>
                  <a:gd name="T30" fmla="*/ 207 w 250"/>
                  <a:gd name="T31" fmla="*/ 162 h 207"/>
                  <a:gd name="T32" fmla="*/ 217 w 250"/>
                  <a:gd name="T33" fmla="*/ 146 h 207"/>
                  <a:gd name="T34" fmla="*/ 236 w 250"/>
                  <a:gd name="T35" fmla="*/ 150 h 207"/>
                  <a:gd name="T36" fmla="*/ 241 w 250"/>
                  <a:gd name="T37" fmla="*/ 139 h 207"/>
                  <a:gd name="T38" fmla="*/ 225 w 250"/>
                  <a:gd name="T39" fmla="*/ 128 h 207"/>
                  <a:gd name="T40" fmla="*/ 230 w 250"/>
                  <a:gd name="T41" fmla="*/ 107 h 207"/>
                  <a:gd name="T42" fmla="*/ 249 w 250"/>
                  <a:gd name="T43" fmla="*/ 104 h 207"/>
                  <a:gd name="T44" fmla="*/ 250 w 250"/>
                  <a:gd name="T45" fmla="*/ 93 h 207"/>
                  <a:gd name="T46" fmla="*/ 231 w 250"/>
                  <a:gd name="T47" fmla="*/ 88 h 207"/>
                  <a:gd name="T48" fmla="*/ 231 w 250"/>
                  <a:gd name="T49" fmla="*/ 79 h 207"/>
                  <a:gd name="T50" fmla="*/ 200 w 250"/>
                  <a:gd name="T51" fmla="*/ 82 h 207"/>
                  <a:gd name="T52" fmla="*/ 198 w 250"/>
                  <a:gd name="T53" fmla="*/ 77 h 207"/>
                  <a:gd name="T54" fmla="*/ 163 w 250"/>
                  <a:gd name="T55" fmla="*/ 0 h 207"/>
                  <a:gd name="T56" fmla="*/ 134 w 250"/>
                  <a:gd name="T57" fmla="*/ 7 h 207"/>
                  <a:gd name="T58" fmla="*/ 179 w 250"/>
                  <a:gd name="T59" fmla="*/ 36 h 207"/>
                  <a:gd name="T60" fmla="*/ 163 w 250"/>
                  <a:gd name="T61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0" h="206">
                    <a:moveTo>
                      <a:pt x="198" y="77"/>
                    </a:moveTo>
                    <a:cubicBezTo>
                      <a:pt x="198" y="78"/>
                      <a:pt x="198" y="79"/>
                      <a:pt x="198" y="80"/>
                    </a:cubicBezTo>
                    <a:cubicBezTo>
                      <a:pt x="203" y="127"/>
                      <a:pt x="169" y="169"/>
                      <a:pt x="123" y="175"/>
                    </a:cubicBezTo>
                    <a:cubicBezTo>
                      <a:pt x="120" y="175"/>
                      <a:pt x="116" y="175"/>
                      <a:pt x="113" y="175"/>
                    </a:cubicBezTo>
                    <a:cubicBezTo>
                      <a:pt x="81" y="175"/>
                      <a:pt x="53" y="157"/>
                      <a:pt x="38" y="130"/>
                    </a:cubicBezTo>
                    <a:cubicBezTo>
                      <a:pt x="29" y="135"/>
                      <a:pt x="19" y="140"/>
                      <a:pt x="9" y="146"/>
                    </a:cubicBezTo>
                    <a:cubicBezTo>
                      <a:pt x="10" y="148"/>
                      <a:pt x="12" y="150"/>
                      <a:pt x="13" y="152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7" y="175"/>
                      <a:pt x="7" y="175"/>
                      <a:pt x="7" y="175"/>
                    </a:cubicBezTo>
                    <a:cubicBezTo>
                      <a:pt x="24" y="167"/>
                      <a:pt x="24" y="167"/>
                      <a:pt x="24" y="167"/>
                    </a:cubicBezTo>
                    <a:cubicBezTo>
                      <a:pt x="29" y="173"/>
                      <a:pt x="34" y="178"/>
                      <a:pt x="40" y="182"/>
                    </a:cubicBezTo>
                    <a:cubicBezTo>
                      <a:pt x="33" y="200"/>
                      <a:pt x="33" y="200"/>
                      <a:pt x="33" y="200"/>
                    </a:cubicBezTo>
                    <a:cubicBezTo>
                      <a:pt x="42" y="207"/>
                      <a:pt x="42" y="207"/>
                      <a:pt x="42" y="207"/>
                    </a:cubicBezTo>
                    <a:cubicBezTo>
                      <a:pt x="56" y="193"/>
                      <a:pt x="56" y="193"/>
                      <a:pt x="56" y="193"/>
                    </a:cubicBezTo>
                    <a:cubicBezTo>
                      <a:pt x="62" y="197"/>
                      <a:pt x="69" y="199"/>
                      <a:pt x="76" y="202"/>
                    </a:cubicBezTo>
                    <a:cubicBezTo>
                      <a:pt x="118" y="182"/>
                      <a:pt x="162" y="168"/>
                      <a:pt x="207" y="162"/>
                    </a:cubicBezTo>
                    <a:cubicBezTo>
                      <a:pt x="210" y="157"/>
                      <a:pt x="214" y="152"/>
                      <a:pt x="217" y="146"/>
                    </a:cubicBezTo>
                    <a:cubicBezTo>
                      <a:pt x="236" y="150"/>
                      <a:pt x="236" y="150"/>
                      <a:pt x="236" y="150"/>
                    </a:cubicBezTo>
                    <a:cubicBezTo>
                      <a:pt x="241" y="139"/>
                      <a:pt x="241" y="139"/>
                      <a:pt x="241" y="139"/>
                    </a:cubicBezTo>
                    <a:cubicBezTo>
                      <a:pt x="225" y="128"/>
                      <a:pt x="225" y="128"/>
                      <a:pt x="225" y="128"/>
                    </a:cubicBezTo>
                    <a:cubicBezTo>
                      <a:pt x="227" y="121"/>
                      <a:pt x="229" y="114"/>
                      <a:pt x="230" y="107"/>
                    </a:cubicBezTo>
                    <a:cubicBezTo>
                      <a:pt x="249" y="104"/>
                      <a:pt x="249" y="104"/>
                      <a:pt x="249" y="104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31" y="88"/>
                      <a:pt x="231" y="88"/>
                      <a:pt x="231" y="88"/>
                    </a:cubicBezTo>
                    <a:cubicBezTo>
                      <a:pt x="231" y="85"/>
                      <a:pt x="231" y="82"/>
                      <a:pt x="231" y="79"/>
                    </a:cubicBezTo>
                    <a:cubicBezTo>
                      <a:pt x="220" y="79"/>
                      <a:pt x="210" y="80"/>
                      <a:pt x="200" y="82"/>
                    </a:cubicBezTo>
                    <a:cubicBezTo>
                      <a:pt x="198" y="77"/>
                      <a:pt x="198" y="77"/>
                      <a:pt x="198" y="77"/>
                    </a:cubicBezTo>
                    <a:moveTo>
                      <a:pt x="163" y="0"/>
                    </a:moveTo>
                    <a:cubicBezTo>
                      <a:pt x="134" y="7"/>
                      <a:pt x="134" y="7"/>
                      <a:pt x="134" y="7"/>
                    </a:cubicBezTo>
                    <a:cubicBezTo>
                      <a:pt x="152" y="12"/>
                      <a:pt x="168" y="22"/>
                      <a:pt x="179" y="36"/>
                    </a:cubicBezTo>
                    <a:cubicBezTo>
                      <a:pt x="163" y="0"/>
                      <a:pt x="163" y="0"/>
                      <a:pt x="16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214">
                <a:extLst>
                  <a:ext uri="{FF2B5EF4-FFF2-40B4-BE49-F238E27FC236}">
                    <a16:creationId xmlns:a16="http://schemas.microsoft.com/office/drawing/2014/main" id="{DE81E8D2-D418-4D43-AA78-3B8FCF25A70F}"/>
                  </a:ext>
                </a:extLst>
              </p:cNvPr>
              <p:cNvSpPr/>
              <p:nvPr/>
            </p:nvSpPr>
            <p:spPr bwMode="auto">
              <a:xfrm>
                <a:off x="1332166" y="3757184"/>
                <a:ext cx="85847" cy="178766"/>
              </a:xfrm>
              <a:custGeom>
                <a:avLst/>
                <a:gdLst>
                  <a:gd name="T0" fmla="*/ 45 w 46"/>
                  <a:gd name="T1" fmla="*/ 0 h 96"/>
                  <a:gd name="T2" fmla="*/ 4 w 46"/>
                  <a:gd name="T3" fmla="*/ 70 h 96"/>
                  <a:gd name="T4" fmla="*/ 12 w 46"/>
                  <a:gd name="T5" fmla="*/ 96 h 96"/>
                  <a:gd name="T6" fmla="*/ 28 w 46"/>
                  <a:gd name="T7" fmla="*/ 89 h 96"/>
                  <a:gd name="T8" fmla="*/ 21 w 46"/>
                  <a:gd name="T9" fmla="*/ 68 h 96"/>
                  <a:gd name="T10" fmla="*/ 46 w 46"/>
                  <a:gd name="T11" fmla="*/ 19 h 96"/>
                  <a:gd name="T12" fmla="*/ 45 w 46"/>
                  <a:gd name="T13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96">
                    <a:moveTo>
                      <a:pt x="45" y="0"/>
                    </a:moveTo>
                    <a:cubicBezTo>
                      <a:pt x="18" y="11"/>
                      <a:pt x="0" y="40"/>
                      <a:pt x="4" y="70"/>
                    </a:cubicBezTo>
                    <a:cubicBezTo>
                      <a:pt x="5" y="80"/>
                      <a:pt x="8" y="88"/>
                      <a:pt x="12" y="96"/>
                    </a:cubicBezTo>
                    <a:cubicBezTo>
                      <a:pt x="17" y="94"/>
                      <a:pt x="22" y="91"/>
                      <a:pt x="28" y="89"/>
                    </a:cubicBezTo>
                    <a:cubicBezTo>
                      <a:pt x="24" y="83"/>
                      <a:pt x="22" y="76"/>
                      <a:pt x="21" y="68"/>
                    </a:cubicBezTo>
                    <a:cubicBezTo>
                      <a:pt x="18" y="48"/>
                      <a:pt x="29" y="29"/>
                      <a:pt x="46" y="19"/>
                    </a:cubicBezTo>
                    <a:cubicBezTo>
                      <a:pt x="45" y="0"/>
                      <a:pt x="45" y="0"/>
                      <a:pt x="4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Freeform 215">
                <a:extLst>
                  <a:ext uri="{FF2B5EF4-FFF2-40B4-BE49-F238E27FC236}">
                    <a16:creationId xmlns:a16="http://schemas.microsoft.com/office/drawing/2014/main" id="{206295BB-D8C5-4F77-A412-F5A6B568EDEA}"/>
                  </a:ext>
                </a:extLst>
              </p:cNvPr>
              <p:cNvSpPr/>
              <p:nvPr/>
            </p:nvSpPr>
            <p:spPr bwMode="auto">
              <a:xfrm>
                <a:off x="1354385" y="3747084"/>
                <a:ext cx="244414" cy="254514"/>
              </a:xfrm>
              <a:custGeom>
                <a:avLst/>
                <a:gdLst>
                  <a:gd name="T0" fmla="*/ 59 w 131"/>
                  <a:gd name="T1" fmla="*/ 0 h 136"/>
                  <a:gd name="T2" fmla="*/ 52 w 131"/>
                  <a:gd name="T3" fmla="*/ 0 h 136"/>
                  <a:gd name="T4" fmla="*/ 33 w 131"/>
                  <a:gd name="T5" fmla="*/ 5 h 136"/>
                  <a:gd name="T6" fmla="*/ 34 w 131"/>
                  <a:gd name="T7" fmla="*/ 24 h 136"/>
                  <a:gd name="T8" fmla="*/ 54 w 131"/>
                  <a:gd name="T9" fmla="*/ 17 h 136"/>
                  <a:gd name="T10" fmla="*/ 59 w 131"/>
                  <a:gd name="T11" fmla="*/ 17 h 136"/>
                  <a:gd name="T12" fmla="*/ 110 w 131"/>
                  <a:gd name="T13" fmla="*/ 62 h 136"/>
                  <a:gd name="T14" fmla="*/ 65 w 131"/>
                  <a:gd name="T15" fmla="*/ 118 h 136"/>
                  <a:gd name="T16" fmla="*/ 59 w 131"/>
                  <a:gd name="T17" fmla="*/ 119 h 136"/>
                  <a:gd name="T18" fmla="*/ 16 w 131"/>
                  <a:gd name="T19" fmla="*/ 94 h 136"/>
                  <a:gd name="T20" fmla="*/ 0 w 131"/>
                  <a:gd name="T21" fmla="*/ 101 h 136"/>
                  <a:gd name="T22" fmla="*/ 59 w 131"/>
                  <a:gd name="T23" fmla="*/ 136 h 136"/>
                  <a:gd name="T24" fmla="*/ 67 w 131"/>
                  <a:gd name="T25" fmla="*/ 136 h 136"/>
                  <a:gd name="T26" fmla="*/ 127 w 131"/>
                  <a:gd name="T27" fmla="*/ 60 h 136"/>
                  <a:gd name="T28" fmla="*/ 59 w 131"/>
                  <a:gd name="T29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1" h="136">
                    <a:moveTo>
                      <a:pt x="59" y="0"/>
                    </a:moveTo>
                    <a:cubicBezTo>
                      <a:pt x="57" y="0"/>
                      <a:pt x="54" y="0"/>
                      <a:pt x="52" y="0"/>
                    </a:cubicBezTo>
                    <a:cubicBezTo>
                      <a:pt x="45" y="1"/>
                      <a:pt x="39" y="3"/>
                      <a:pt x="33" y="5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40" y="20"/>
                      <a:pt x="46" y="18"/>
                      <a:pt x="54" y="17"/>
                    </a:cubicBezTo>
                    <a:cubicBezTo>
                      <a:pt x="56" y="17"/>
                      <a:pt x="58" y="17"/>
                      <a:pt x="59" y="17"/>
                    </a:cubicBezTo>
                    <a:cubicBezTo>
                      <a:pt x="85" y="17"/>
                      <a:pt x="107" y="36"/>
                      <a:pt x="110" y="62"/>
                    </a:cubicBezTo>
                    <a:cubicBezTo>
                      <a:pt x="113" y="90"/>
                      <a:pt x="93" y="115"/>
                      <a:pt x="65" y="118"/>
                    </a:cubicBezTo>
                    <a:cubicBezTo>
                      <a:pt x="63" y="119"/>
                      <a:pt x="61" y="119"/>
                      <a:pt x="59" y="119"/>
                    </a:cubicBezTo>
                    <a:cubicBezTo>
                      <a:pt x="41" y="119"/>
                      <a:pt x="25" y="109"/>
                      <a:pt x="16" y="94"/>
                    </a:cubicBezTo>
                    <a:cubicBezTo>
                      <a:pt x="10" y="96"/>
                      <a:pt x="5" y="99"/>
                      <a:pt x="0" y="101"/>
                    </a:cubicBezTo>
                    <a:cubicBezTo>
                      <a:pt x="12" y="122"/>
                      <a:pt x="34" y="136"/>
                      <a:pt x="59" y="136"/>
                    </a:cubicBezTo>
                    <a:cubicBezTo>
                      <a:pt x="62" y="136"/>
                      <a:pt x="64" y="136"/>
                      <a:pt x="67" y="136"/>
                    </a:cubicBezTo>
                    <a:cubicBezTo>
                      <a:pt x="104" y="131"/>
                      <a:pt x="131" y="98"/>
                      <a:pt x="127" y="60"/>
                    </a:cubicBezTo>
                    <a:cubicBezTo>
                      <a:pt x="123" y="26"/>
                      <a:pt x="94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Freeform 216">
                <a:extLst>
                  <a:ext uri="{FF2B5EF4-FFF2-40B4-BE49-F238E27FC236}">
                    <a16:creationId xmlns:a16="http://schemas.microsoft.com/office/drawing/2014/main" id="{F0181D4F-231A-4ABA-AF28-A7CB67FCD104}"/>
                  </a:ext>
                </a:extLst>
              </p:cNvPr>
              <p:cNvSpPr/>
              <p:nvPr/>
            </p:nvSpPr>
            <p:spPr bwMode="auto">
              <a:xfrm>
                <a:off x="2651191" y="4966132"/>
                <a:ext cx="331271" cy="356522"/>
              </a:xfrm>
              <a:custGeom>
                <a:avLst/>
                <a:gdLst>
                  <a:gd name="T0" fmla="*/ 80 w 178"/>
                  <a:gd name="T1" fmla="*/ 0 h 191"/>
                  <a:gd name="T2" fmla="*/ 62 w 178"/>
                  <a:gd name="T3" fmla="*/ 16 h 191"/>
                  <a:gd name="T4" fmla="*/ 48 w 178"/>
                  <a:gd name="T5" fmla="*/ 7 h 191"/>
                  <a:gd name="T6" fmla="*/ 49 w 178"/>
                  <a:gd name="T7" fmla="*/ 21 h 191"/>
                  <a:gd name="T8" fmla="*/ 84 w 178"/>
                  <a:gd name="T9" fmla="*/ 36 h 191"/>
                  <a:gd name="T10" fmla="*/ 84 w 178"/>
                  <a:gd name="T11" fmla="*/ 155 h 191"/>
                  <a:gd name="T12" fmla="*/ 5 w 178"/>
                  <a:gd name="T13" fmla="*/ 117 h 191"/>
                  <a:gd name="T14" fmla="*/ 0 w 178"/>
                  <a:gd name="T15" fmla="*/ 140 h 191"/>
                  <a:gd name="T16" fmla="*/ 16 w 178"/>
                  <a:gd name="T17" fmla="*/ 142 h 191"/>
                  <a:gd name="T18" fmla="*/ 20 w 178"/>
                  <a:gd name="T19" fmla="*/ 166 h 191"/>
                  <a:gd name="T20" fmla="*/ 37 w 178"/>
                  <a:gd name="T21" fmla="*/ 163 h 191"/>
                  <a:gd name="T22" fmla="*/ 48 w 178"/>
                  <a:gd name="T23" fmla="*/ 183 h 191"/>
                  <a:gd name="T24" fmla="*/ 62 w 178"/>
                  <a:gd name="T25" fmla="*/ 175 h 191"/>
                  <a:gd name="T26" fmla="*/ 80 w 178"/>
                  <a:gd name="T27" fmla="*/ 191 h 191"/>
                  <a:gd name="T28" fmla="*/ 91 w 178"/>
                  <a:gd name="T29" fmla="*/ 177 h 191"/>
                  <a:gd name="T30" fmla="*/ 113 w 178"/>
                  <a:gd name="T31" fmla="*/ 186 h 191"/>
                  <a:gd name="T32" fmla="*/ 118 w 178"/>
                  <a:gd name="T33" fmla="*/ 170 h 191"/>
                  <a:gd name="T34" fmla="*/ 142 w 178"/>
                  <a:gd name="T35" fmla="*/ 171 h 191"/>
                  <a:gd name="T36" fmla="*/ 142 w 178"/>
                  <a:gd name="T37" fmla="*/ 154 h 191"/>
                  <a:gd name="T38" fmla="*/ 164 w 178"/>
                  <a:gd name="T39" fmla="*/ 147 h 191"/>
                  <a:gd name="T40" fmla="*/ 158 w 178"/>
                  <a:gd name="T41" fmla="*/ 131 h 191"/>
                  <a:gd name="T42" fmla="*/ 177 w 178"/>
                  <a:gd name="T43" fmla="*/ 116 h 191"/>
                  <a:gd name="T44" fmla="*/ 166 w 178"/>
                  <a:gd name="T45" fmla="*/ 103 h 191"/>
                  <a:gd name="T46" fmla="*/ 166 w 178"/>
                  <a:gd name="T47" fmla="*/ 88 h 191"/>
                  <a:gd name="T48" fmla="*/ 177 w 178"/>
                  <a:gd name="T49" fmla="*/ 75 h 191"/>
                  <a:gd name="T50" fmla="*/ 158 w 178"/>
                  <a:gd name="T51" fmla="*/ 60 h 191"/>
                  <a:gd name="T52" fmla="*/ 164 w 178"/>
                  <a:gd name="T53" fmla="*/ 44 h 191"/>
                  <a:gd name="T54" fmla="*/ 142 w 178"/>
                  <a:gd name="T55" fmla="*/ 37 h 191"/>
                  <a:gd name="T56" fmla="*/ 142 w 178"/>
                  <a:gd name="T57" fmla="*/ 20 h 191"/>
                  <a:gd name="T58" fmla="*/ 118 w 178"/>
                  <a:gd name="T59" fmla="*/ 21 h 191"/>
                  <a:gd name="T60" fmla="*/ 113 w 178"/>
                  <a:gd name="T61" fmla="*/ 5 h 191"/>
                  <a:gd name="T62" fmla="*/ 91 w 178"/>
                  <a:gd name="T63" fmla="*/ 14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8" h="191">
                    <a:moveTo>
                      <a:pt x="88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2" y="14"/>
                      <a:pt x="67" y="15"/>
                      <a:pt x="62" y="16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78" y="36"/>
                      <a:pt x="78" y="36"/>
                      <a:pt x="78" y="36"/>
                    </a:cubicBezTo>
                    <a:cubicBezTo>
                      <a:pt x="80" y="36"/>
                      <a:pt x="82" y="36"/>
                      <a:pt x="84" y="36"/>
                    </a:cubicBezTo>
                    <a:cubicBezTo>
                      <a:pt x="117" y="36"/>
                      <a:pt x="143" y="63"/>
                      <a:pt x="143" y="96"/>
                    </a:cubicBezTo>
                    <a:cubicBezTo>
                      <a:pt x="143" y="128"/>
                      <a:pt x="117" y="155"/>
                      <a:pt x="84" y="155"/>
                    </a:cubicBezTo>
                    <a:cubicBezTo>
                      <a:pt x="60" y="155"/>
                      <a:pt x="39" y="141"/>
                      <a:pt x="30" y="120"/>
                    </a:cubicBezTo>
                    <a:cubicBezTo>
                      <a:pt x="5" y="117"/>
                      <a:pt x="5" y="117"/>
                      <a:pt x="5" y="117"/>
                    </a:cubicBezTo>
                    <a:cubicBezTo>
                      <a:pt x="6" y="122"/>
                      <a:pt x="8" y="126"/>
                      <a:pt x="10" y="131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4" y="147"/>
                      <a:pt x="4" y="147"/>
                      <a:pt x="4" y="147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9" y="146"/>
                      <a:pt x="23" y="150"/>
                      <a:pt x="26" y="154"/>
                    </a:cubicBezTo>
                    <a:cubicBezTo>
                      <a:pt x="20" y="166"/>
                      <a:pt x="20" y="166"/>
                      <a:pt x="20" y="166"/>
                    </a:cubicBezTo>
                    <a:cubicBezTo>
                      <a:pt x="26" y="171"/>
                      <a:pt x="26" y="171"/>
                      <a:pt x="26" y="171"/>
                    </a:cubicBezTo>
                    <a:cubicBezTo>
                      <a:pt x="37" y="163"/>
                      <a:pt x="37" y="163"/>
                      <a:pt x="37" y="163"/>
                    </a:cubicBezTo>
                    <a:cubicBezTo>
                      <a:pt x="41" y="166"/>
                      <a:pt x="45" y="168"/>
                      <a:pt x="50" y="170"/>
                    </a:cubicBezTo>
                    <a:cubicBezTo>
                      <a:pt x="48" y="183"/>
                      <a:pt x="48" y="183"/>
                      <a:pt x="48" y="183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62" y="175"/>
                      <a:pt x="62" y="175"/>
                      <a:pt x="62" y="175"/>
                    </a:cubicBezTo>
                    <a:cubicBezTo>
                      <a:pt x="67" y="176"/>
                      <a:pt x="72" y="177"/>
                      <a:pt x="77" y="177"/>
                    </a:cubicBezTo>
                    <a:cubicBezTo>
                      <a:pt x="80" y="191"/>
                      <a:pt x="80" y="191"/>
                      <a:pt x="80" y="191"/>
                    </a:cubicBezTo>
                    <a:cubicBezTo>
                      <a:pt x="88" y="191"/>
                      <a:pt x="88" y="191"/>
                      <a:pt x="88" y="191"/>
                    </a:cubicBezTo>
                    <a:cubicBezTo>
                      <a:pt x="91" y="177"/>
                      <a:pt x="91" y="177"/>
                      <a:pt x="91" y="177"/>
                    </a:cubicBezTo>
                    <a:cubicBezTo>
                      <a:pt x="96" y="177"/>
                      <a:pt x="101" y="176"/>
                      <a:pt x="106" y="175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20" y="183"/>
                      <a:pt x="120" y="183"/>
                      <a:pt x="120" y="183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23" y="168"/>
                      <a:pt x="127" y="166"/>
                      <a:pt x="131" y="163"/>
                    </a:cubicBezTo>
                    <a:cubicBezTo>
                      <a:pt x="142" y="171"/>
                      <a:pt x="142" y="171"/>
                      <a:pt x="142" y="171"/>
                    </a:cubicBezTo>
                    <a:cubicBezTo>
                      <a:pt x="148" y="166"/>
                      <a:pt x="148" y="166"/>
                      <a:pt x="148" y="166"/>
                    </a:cubicBezTo>
                    <a:cubicBezTo>
                      <a:pt x="142" y="154"/>
                      <a:pt x="142" y="154"/>
                      <a:pt x="142" y="154"/>
                    </a:cubicBezTo>
                    <a:cubicBezTo>
                      <a:pt x="145" y="150"/>
                      <a:pt x="149" y="146"/>
                      <a:pt x="152" y="142"/>
                    </a:cubicBezTo>
                    <a:cubicBezTo>
                      <a:pt x="164" y="147"/>
                      <a:pt x="164" y="147"/>
                      <a:pt x="164" y="147"/>
                    </a:cubicBezTo>
                    <a:cubicBezTo>
                      <a:pt x="168" y="140"/>
                      <a:pt x="168" y="140"/>
                      <a:pt x="168" y="140"/>
                    </a:cubicBezTo>
                    <a:cubicBezTo>
                      <a:pt x="158" y="131"/>
                      <a:pt x="158" y="131"/>
                      <a:pt x="158" y="131"/>
                    </a:cubicBezTo>
                    <a:cubicBezTo>
                      <a:pt x="160" y="126"/>
                      <a:pt x="162" y="121"/>
                      <a:pt x="163" y="116"/>
                    </a:cubicBezTo>
                    <a:cubicBezTo>
                      <a:pt x="177" y="116"/>
                      <a:pt x="177" y="116"/>
                      <a:pt x="177" y="11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66" y="103"/>
                      <a:pt x="166" y="103"/>
                      <a:pt x="166" y="103"/>
                    </a:cubicBezTo>
                    <a:cubicBezTo>
                      <a:pt x="166" y="101"/>
                      <a:pt x="166" y="98"/>
                      <a:pt x="166" y="96"/>
                    </a:cubicBezTo>
                    <a:cubicBezTo>
                      <a:pt x="166" y="93"/>
                      <a:pt x="166" y="90"/>
                      <a:pt x="166" y="88"/>
                    </a:cubicBezTo>
                    <a:cubicBezTo>
                      <a:pt x="178" y="83"/>
                      <a:pt x="178" y="83"/>
                      <a:pt x="178" y="83"/>
                    </a:cubicBezTo>
                    <a:cubicBezTo>
                      <a:pt x="177" y="75"/>
                      <a:pt x="177" y="75"/>
                      <a:pt x="177" y="75"/>
                    </a:cubicBezTo>
                    <a:cubicBezTo>
                      <a:pt x="163" y="75"/>
                      <a:pt x="163" y="75"/>
                      <a:pt x="163" y="75"/>
                    </a:cubicBezTo>
                    <a:cubicBezTo>
                      <a:pt x="162" y="70"/>
                      <a:pt x="160" y="65"/>
                      <a:pt x="158" y="60"/>
                    </a:cubicBezTo>
                    <a:cubicBezTo>
                      <a:pt x="168" y="51"/>
                      <a:pt x="168" y="51"/>
                      <a:pt x="168" y="51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52" y="49"/>
                      <a:pt x="152" y="49"/>
                      <a:pt x="152" y="49"/>
                    </a:cubicBezTo>
                    <a:cubicBezTo>
                      <a:pt x="149" y="45"/>
                      <a:pt x="145" y="41"/>
                      <a:pt x="142" y="37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7" y="26"/>
                      <a:pt x="123" y="23"/>
                      <a:pt x="118" y="21"/>
                    </a:cubicBezTo>
                    <a:cubicBezTo>
                      <a:pt x="120" y="7"/>
                      <a:pt x="120" y="7"/>
                      <a:pt x="120" y="7"/>
                    </a:cubicBezTo>
                    <a:cubicBezTo>
                      <a:pt x="113" y="5"/>
                      <a:pt x="113" y="5"/>
                      <a:pt x="113" y="5"/>
                    </a:cubicBezTo>
                    <a:cubicBezTo>
                      <a:pt x="106" y="16"/>
                      <a:pt x="106" y="16"/>
                      <a:pt x="106" y="16"/>
                    </a:cubicBezTo>
                    <a:cubicBezTo>
                      <a:pt x="101" y="15"/>
                      <a:pt x="96" y="14"/>
                      <a:pt x="91" y="14"/>
                    </a:cubicBezTo>
                    <a:cubicBezTo>
                      <a:pt x="88" y="0"/>
                      <a:pt x="88" y="0"/>
                      <a:pt x="8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Freeform 217">
                <a:extLst>
                  <a:ext uri="{FF2B5EF4-FFF2-40B4-BE49-F238E27FC236}">
                    <a16:creationId xmlns:a16="http://schemas.microsoft.com/office/drawing/2014/main" id="{BAFE6CCC-4DAD-461E-A299-60DA85641CED}"/>
                  </a:ext>
                </a:extLst>
              </p:cNvPr>
              <p:cNvSpPr/>
              <p:nvPr/>
            </p:nvSpPr>
            <p:spPr bwMode="auto">
              <a:xfrm>
                <a:off x="2632004" y="5003502"/>
                <a:ext cx="164625" cy="185836"/>
              </a:xfrm>
              <a:custGeom>
                <a:avLst/>
                <a:gdLst>
                  <a:gd name="T0" fmla="*/ 36 w 88"/>
                  <a:gd name="T1" fmla="*/ 0 h 100"/>
                  <a:gd name="T2" fmla="*/ 30 w 88"/>
                  <a:gd name="T3" fmla="*/ 5 h 100"/>
                  <a:gd name="T4" fmla="*/ 36 w 88"/>
                  <a:gd name="T5" fmla="*/ 17 h 100"/>
                  <a:gd name="T6" fmla="*/ 26 w 88"/>
                  <a:gd name="T7" fmla="*/ 29 h 100"/>
                  <a:gd name="T8" fmla="*/ 14 w 88"/>
                  <a:gd name="T9" fmla="*/ 24 h 100"/>
                  <a:gd name="T10" fmla="*/ 10 w 88"/>
                  <a:gd name="T11" fmla="*/ 31 h 100"/>
                  <a:gd name="T12" fmla="*/ 20 w 88"/>
                  <a:gd name="T13" fmla="*/ 40 h 100"/>
                  <a:gd name="T14" fmla="*/ 14 w 88"/>
                  <a:gd name="T15" fmla="*/ 55 h 100"/>
                  <a:gd name="T16" fmla="*/ 1 w 88"/>
                  <a:gd name="T17" fmla="*/ 55 h 100"/>
                  <a:gd name="T18" fmla="*/ 0 w 88"/>
                  <a:gd name="T19" fmla="*/ 63 h 100"/>
                  <a:gd name="T20" fmla="*/ 12 w 88"/>
                  <a:gd name="T21" fmla="*/ 68 h 100"/>
                  <a:gd name="T22" fmla="*/ 12 w 88"/>
                  <a:gd name="T23" fmla="*/ 76 h 100"/>
                  <a:gd name="T24" fmla="*/ 12 w 88"/>
                  <a:gd name="T25" fmla="*/ 83 h 100"/>
                  <a:gd name="T26" fmla="*/ 0 w 88"/>
                  <a:gd name="T27" fmla="*/ 88 h 100"/>
                  <a:gd name="T28" fmla="*/ 1 w 88"/>
                  <a:gd name="T29" fmla="*/ 96 h 100"/>
                  <a:gd name="T30" fmla="*/ 14 w 88"/>
                  <a:gd name="T31" fmla="*/ 96 h 100"/>
                  <a:gd name="T32" fmla="*/ 15 w 88"/>
                  <a:gd name="T33" fmla="*/ 97 h 100"/>
                  <a:gd name="T34" fmla="*/ 40 w 88"/>
                  <a:gd name="T35" fmla="*/ 100 h 100"/>
                  <a:gd name="T36" fmla="*/ 35 w 88"/>
                  <a:gd name="T37" fmla="*/ 76 h 100"/>
                  <a:gd name="T38" fmla="*/ 88 w 88"/>
                  <a:gd name="T39" fmla="*/ 16 h 100"/>
                  <a:gd name="T40" fmla="*/ 59 w 88"/>
                  <a:gd name="T41" fmla="*/ 1 h 100"/>
                  <a:gd name="T42" fmla="*/ 47 w 88"/>
                  <a:gd name="T43" fmla="*/ 8 h 100"/>
                  <a:gd name="T44" fmla="*/ 36 w 88"/>
                  <a:gd name="T4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8" h="100">
                    <a:moveTo>
                      <a:pt x="36" y="0"/>
                    </a:moveTo>
                    <a:cubicBezTo>
                      <a:pt x="30" y="5"/>
                      <a:pt x="30" y="5"/>
                      <a:pt x="30" y="5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3" y="21"/>
                      <a:pt x="29" y="25"/>
                      <a:pt x="26" y="29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8" y="45"/>
                      <a:pt x="16" y="50"/>
                      <a:pt x="14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70"/>
                      <a:pt x="12" y="73"/>
                      <a:pt x="12" y="76"/>
                    </a:cubicBezTo>
                    <a:cubicBezTo>
                      <a:pt x="12" y="78"/>
                      <a:pt x="12" y="81"/>
                      <a:pt x="12" y="83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1" y="96"/>
                      <a:pt x="1" y="96"/>
                      <a:pt x="1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5" y="97"/>
                      <a:pt x="15" y="97"/>
                      <a:pt x="15" y="97"/>
                    </a:cubicBezTo>
                    <a:cubicBezTo>
                      <a:pt x="40" y="100"/>
                      <a:pt x="40" y="100"/>
                      <a:pt x="40" y="100"/>
                    </a:cubicBezTo>
                    <a:cubicBezTo>
                      <a:pt x="37" y="93"/>
                      <a:pt x="35" y="84"/>
                      <a:pt x="35" y="76"/>
                    </a:cubicBezTo>
                    <a:cubicBezTo>
                      <a:pt x="35" y="45"/>
                      <a:pt x="58" y="19"/>
                      <a:pt x="88" y="16"/>
                    </a:cubicBezTo>
                    <a:cubicBezTo>
                      <a:pt x="59" y="1"/>
                      <a:pt x="59" y="1"/>
                      <a:pt x="59" y="1"/>
                    </a:cubicBezTo>
                    <a:cubicBezTo>
                      <a:pt x="55" y="3"/>
                      <a:pt x="50" y="6"/>
                      <a:pt x="47" y="8"/>
                    </a:cubicBezTo>
                    <a:cubicBezTo>
                      <a:pt x="36" y="0"/>
                      <a:pt x="36" y="0"/>
                      <a:pt x="3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218">
                <a:extLst>
                  <a:ext uri="{FF2B5EF4-FFF2-40B4-BE49-F238E27FC236}">
                    <a16:creationId xmlns:a16="http://schemas.microsoft.com/office/drawing/2014/main" id="{9110E425-CF35-410D-8BD5-F9BC77973F10}"/>
                  </a:ext>
                </a:extLst>
              </p:cNvPr>
              <p:cNvSpPr/>
              <p:nvPr/>
            </p:nvSpPr>
            <p:spPr bwMode="auto">
              <a:xfrm>
                <a:off x="2805718" y="5105510"/>
                <a:ext cx="46459" cy="82819"/>
              </a:xfrm>
              <a:custGeom>
                <a:avLst/>
                <a:gdLst>
                  <a:gd name="T0" fmla="*/ 13 w 25"/>
                  <a:gd name="T1" fmla="*/ 0 h 44"/>
                  <a:gd name="T2" fmla="*/ 0 w 25"/>
                  <a:gd name="T3" fmla="*/ 44 h 44"/>
                  <a:gd name="T4" fmla="*/ 1 w 25"/>
                  <a:gd name="T5" fmla="*/ 44 h 44"/>
                  <a:gd name="T6" fmla="*/ 25 w 25"/>
                  <a:gd name="T7" fmla="*/ 21 h 44"/>
                  <a:gd name="T8" fmla="*/ 13 w 25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44">
                    <a:moveTo>
                      <a:pt x="13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1" y="44"/>
                      <a:pt x="1" y="44"/>
                    </a:cubicBezTo>
                    <a:cubicBezTo>
                      <a:pt x="14" y="44"/>
                      <a:pt x="25" y="34"/>
                      <a:pt x="25" y="21"/>
                    </a:cubicBezTo>
                    <a:cubicBezTo>
                      <a:pt x="25" y="12"/>
                      <a:pt x="20" y="4"/>
                      <a:pt x="1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219">
                <a:extLst>
                  <a:ext uri="{FF2B5EF4-FFF2-40B4-BE49-F238E27FC236}">
                    <a16:creationId xmlns:a16="http://schemas.microsoft.com/office/drawing/2014/main" id="{A076C267-24F5-43EC-B01B-5B01E71E64E5}"/>
                  </a:ext>
                </a:extLst>
              </p:cNvPr>
              <p:cNvSpPr/>
              <p:nvPr/>
            </p:nvSpPr>
            <p:spPr bwMode="auto">
              <a:xfrm>
                <a:off x="2762289" y="5100459"/>
                <a:ext cx="67668" cy="87867"/>
              </a:xfrm>
              <a:custGeom>
                <a:avLst/>
                <a:gdLst>
                  <a:gd name="T0" fmla="*/ 24 w 36"/>
                  <a:gd name="T1" fmla="*/ 0 h 47"/>
                  <a:gd name="T2" fmla="*/ 0 w 36"/>
                  <a:gd name="T3" fmla="*/ 24 h 47"/>
                  <a:gd name="T4" fmla="*/ 23 w 36"/>
                  <a:gd name="T5" fmla="*/ 47 h 47"/>
                  <a:gd name="T6" fmla="*/ 36 w 36"/>
                  <a:gd name="T7" fmla="*/ 3 h 47"/>
                  <a:gd name="T8" fmla="*/ 24 w 36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6"/>
                      <a:pt x="10" y="46"/>
                      <a:pt x="23" y="4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2" y="1"/>
                      <a:pt x="28" y="0"/>
                      <a:pt x="2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220">
                <a:extLst>
                  <a:ext uri="{FF2B5EF4-FFF2-40B4-BE49-F238E27FC236}">
                    <a16:creationId xmlns:a16="http://schemas.microsoft.com/office/drawing/2014/main" id="{468E5A35-D768-458A-BBC0-5E7B88C050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49456" y="4847953"/>
                <a:ext cx="352482" cy="356522"/>
              </a:xfrm>
              <a:custGeom>
                <a:avLst/>
                <a:gdLst>
                  <a:gd name="T0" fmla="*/ 35 w 189"/>
                  <a:gd name="T1" fmla="*/ 96 h 191"/>
                  <a:gd name="T2" fmla="*/ 154 w 189"/>
                  <a:gd name="T3" fmla="*/ 96 h 191"/>
                  <a:gd name="T4" fmla="*/ 98 w 189"/>
                  <a:gd name="T5" fmla="*/ 0 h 191"/>
                  <a:gd name="T6" fmla="*/ 87 w 189"/>
                  <a:gd name="T7" fmla="*/ 14 h 191"/>
                  <a:gd name="T8" fmla="*/ 65 w 189"/>
                  <a:gd name="T9" fmla="*/ 5 h 191"/>
                  <a:gd name="T10" fmla="*/ 60 w 189"/>
                  <a:gd name="T11" fmla="*/ 21 h 191"/>
                  <a:gd name="T12" fmla="*/ 36 w 189"/>
                  <a:gd name="T13" fmla="*/ 20 h 191"/>
                  <a:gd name="T14" fmla="*/ 36 w 189"/>
                  <a:gd name="T15" fmla="*/ 37 h 191"/>
                  <a:gd name="T16" fmla="*/ 14 w 189"/>
                  <a:gd name="T17" fmla="*/ 44 h 191"/>
                  <a:gd name="T18" fmla="*/ 20 w 189"/>
                  <a:gd name="T19" fmla="*/ 60 h 191"/>
                  <a:gd name="T20" fmla="*/ 1 w 189"/>
                  <a:gd name="T21" fmla="*/ 75 h 191"/>
                  <a:gd name="T22" fmla="*/ 12 w 189"/>
                  <a:gd name="T23" fmla="*/ 88 h 191"/>
                  <a:gd name="T24" fmla="*/ 12 w 189"/>
                  <a:gd name="T25" fmla="*/ 103 h 191"/>
                  <a:gd name="T26" fmla="*/ 1 w 189"/>
                  <a:gd name="T27" fmla="*/ 116 h 191"/>
                  <a:gd name="T28" fmla="*/ 20 w 189"/>
                  <a:gd name="T29" fmla="*/ 131 h 191"/>
                  <a:gd name="T30" fmla="*/ 14 w 189"/>
                  <a:gd name="T31" fmla="*/ 147 h 191"/>
                  <a:gd name="T32" fmla="*/ 36 w 189"/>
                  <a:gd name="T33" fmla="*/ 154 h 191"/>
                  <a:gd name="T34" fmla="*/ 36 w 189"/>
                  <a:gd name="T35" fmla="*/ 171 h 191"/>
                  <a:gd name="T36" fmla="*/ 60 w 189"/>
                  <a:gd name="T37" fmla="*/ 170 h 191"/>
                  <a:gd name="T38" fmla="*/ 65 w 189"/>
                  <a:gd name="T39" fmla="*/ 186 h 191"/>
                  <a:gd name="T40" fmla="*/ 87 w 189"/>
                  <a:gd name="T41" fmla="*/ 177 h 191"/>
                  <a:gd name="T42" fmla="*/ 98 w 189"/>
                  <a:gd name="T43" fmla="*/ 191 h 191"/>
                  <a:gd name="T44" fmla="*/ 116 w 189"/>
                  <a:gd name="T45" fmla="*/ 175 h 191"/>
                  <a:gd name="T46" fmla="*/ 131 w 189"/>
                  <a:gd name="T47" fmla="*/ 184 h 191"/>
                  <a:gd name="T48" fmla="*/ 142 w 189"/>
                  <a:gd name="T49" fmla="*/ 163 h 191"/>
                  <a:gd name="T50" fmla="*/ 158 w 189"/>
                  <a:gd name="T51" fmla="*/ 166 h 191"/>
                  <a:gd name="T52" fmla="*/ 162 w 189"/>
                  <a:gd name="T53" fmla="*/ 142 h 191"/>
                  <a:gd name="T54" fmla="*/ 179 w 189"/>
                  <a:gd name="T55" fmla="*/ 140 h 191"/>
                  <a:gd name="T56" fmla="*/ 174 w 189"/>
                  <a:gd name="T57" fmla="*/ 116 h 191"/>
                  <a:gd name="T58" fmla="*/ 189 w 189"/>
                  <a:gd name="T59" fmla="*/ 108 h 191"/>
                  <a:gd name="T60" fmla="*/ 176 w 189"/>
                  <a:gd name="T61" fmla="*/ 96 h 191"/>
                  <a:gd name="T62" fmla="*/ 189 w 189"/>
                  <a:gd name="T63" fmla="*/ 83 h 191"/>
                  <a:gd name="T64" fmla="*/ 174 w 189"/>
                  <a:gd name="T65" fmla="*/ 75 h 191"/>
                  <a:gd name="T66" fmla="*/ 179 w 189"/>
                  <a:gd name="T67" fmla="*/ 51 h 191"/>
                  <a:gd name="T68" fmla="*/ 162 w 189"/>
                  <a:gd name="T69" fmla="*/ 49 h 191"/>
                  <a:gd name="T70" fmla="*/ 158 w 189"/>
                  <a:gd name="T71" fmla="*/ 25 h 191"/>
                  <a:gd name="T72" fmla="*/ 142 w 189"/>
                  <a:gd name="T73" fmla="*/ 28 h 191"/>
                  <a:gd name="T74" fmla="*/ 130 w 189"/>
                  <a:gd name="T75" fmla="*/ 8 h 191"/>
                  <a:gd name="T76" fmla="*/ 116 w 189"/>
                  <a:gd name="T77" fmla="*/ 16 h 191"/>
                  <a:gd name="T78" fmla="*/ 98 w 189"/>
                  <a:gd name="T7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9" h="191">
                    <a:moveTo>
                      <a:pt x="94" y="155"/>
                    </a:moveTo>
                    <a:cubicBezTo>
                      <a:pt x="61" y="155"/>
                      <a:pt x="35" y="128"/>
                      <a:pt x="35" y="96"/>
                    </a:cubicBezTo>
                    <a:cubicBezTo>
                      <a:pt x="35" y="63"/>
                      <a:pt x="61" y="36"/>
                      <a:pt x="94" y="36"/>
                    </a:cubicBezTo>
                    <a:cubicBezTo>
                      <a:pt x="127" y="36"/>
                      <a:pt x="154" y="63"/>
                      <a:pt x="154" y="96"/>
                    </a:cubicBezTo>
                    <a:cubicBezTo>
                      <a:pt x="154" y="128"/>
                      <a:pt x="127" y="155"/>
                      <a:pt x="94" y="155"/>
                    </a:cubicBezTo>
                    <a:moveTo>
                      <a:pt x="98" y="0"/>
                    </a:moveTo>
                    <a:cubicBezTo>
                      <a:pt x="90" y="0"/>
                      <a:pt x="90" y="0"/>
                      <a:pt x="90" y="0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2" y="14"/>
                      <a:pt x="77" y="15"/>
                      <a:pt x="73" y="16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55" y="23"/>
                      <a:pt x="51" y="26"/>
                      <a:pt x="47" y="28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3" y="41"/>
                      <a:pt x="30" y="45"/>
                      <a:pt x="27" y="49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20" y="60"/>
                      <a:pt x="20" y="60"/>
                      <a:pt x="20" y="60"/>
                    </a:cubicBezTo>
                    <a:cubicBezTo>
                      <a:pt x="18" y="65"/>
                      <a:pt x="16" y="70"/>
                      <a:pt x="15" y="75"/>
                    </a:cubicBezTo>
                    <a:cubicBezTo>
                      <a:pt x="1" y="75"/>
                      <a:pt x="1" y="75"/>
                      <a:pt x="1" y="75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12" y="88"/>
                      <a:pt x="12" y="88"/>
                      <a:pt x="12" y="88"/>
                    </a:cubicBezTo>
                    <a:cubicBezTo>
                      <a:pt x="12" y="91"/>
                      <a:pt x="12" y="93"/>
                      <a:pt x="12" y="96"/>
                    </a:cubicBezTo>
                    <a:cubicBezTo>
                      <a:pt x="12" y="98"/>
                      <a:pt x="12" y="101"/>
                      <a:pt x="12" y="103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1" y="116"/>
                      <a:pt x="1" y="116"/>
                      <a:pt x="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6" y="121"/>
                      <a:pt x="18" y="126"/>
                      <a:pt x="20" y="131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14" y="147"/>
                      <a:pt x="14" y="147"/>
                      <a:pt x="14" y="147"/>
                    </a:cubicBezTo>
                    <a:cubicBezTo>
                      <a:pt x="27" y="142"/>
                      <a:pt x="27" y="142"/>
                      <a:pt x="27" y="142"/>
                    </a:cubicBezTo>
                    <a:cubicBezTo>
                      <a:pt x="30" y="147"/>
                      <a:pt x="33" y="150"/>
                      <a:pt x="36" y="154"/>
                    </a:cubicBezTo>
                    <a:cubicBezTo>
                      <a:pt x="30" y="166"/>
                      <a:pt x="30" y="166"/>
                      <a:pt x="30" y="166"/>
                    </a:cubicBezTo>
                    <a:cubicBezTo>
                      <a:pt x="36" y="171"/>
                      <a:pt x="36" y="171"/>
                      <a:pt x="36" y="171"/>
                    </a:cubicBezTo>
                    <a:cubicBezTo>
                      <a:pt x="47" y="163"/>
                      <a:pt x="47" y="163"/>
                      <a:pt x="47" y="163"/>
                    </a:cubicBezTo>
                    <a:cubicBezTo>
                      <a:pt x="51" y="166"/>
                      <a:pt x="55" y="168"/>
                      <a:pt x="60" y="170"/>
                    </a:cubicBezTo>
                    <a:cubicBezTo>
                      <a:pt x="58" y="184"/>
                      <a:pt x="58" y="184"/>
                      <a:pt x="58" y="184"/>
                    </a:cubicBezTo>
                    <a:cubicBezTo>
                      <a:pt x="65" y="186"/>
                      <a:pt x="65" y="186"/>
                      <a:pt x="65" y="186"/>
                    </a:cubicBezTo>
                    <a:cubicBezTo>
                      <a:pt x="73" y="175"/>
                      <a:pt x="73" y="175"/>
                      <a:pt x="73" y="175"/>
                    </a:cubicBezTo>
                    <a:cubicBezTo>
                      <a:pt x="77" y="176"/>
                      <a:pt x="82" y="177"/>
                      <a:pt x="87" y="177"/>
                    </a:cubicBezTo>
                    <a:cubicBezTo>
                      <a:pt x="90" y="191"/>
                      <a:pt x="90" y="191"/>
                      <a:pt x="90" y="191"/>
                    </a:cubicBezTo>
                    <a:cubicBezTo>
                      <a:pt x="98" y="191"/>
                      <a:pt x="98" y="191"/>
                      <a:pt x="98" y="191"/>
                    </a:cubicBezTo>
                    <a:cubicBezTo>
                      <a:pt x="101" y="177"/>
                      <a:pt x="101" y="177"/>
                      <a:pt x="101" y="177"/>
                    </a:cubicBezTo>
                    <a:cubicBezTo>
                      <a:pt x="106" y="177"/>
                      <a:pt x="111" y="176"/>
                      <a:pt x="116" y="175"/>
                    </a:cubicBezTo>
                    <a:cubicBezTo>
                      <a:pt x="123" y="186"/>
                      <a:pt x="123" y="186"/>
                      <a:pt x="123" y="186"/>
                    </a:cubicBezTo>
                    <a:cubicBezTo>
                      <a:pt x="131" y="184"/>
                      <a:pt x="131" y="184"/>
                      <a:pt x="131" y="184"/>
                    </a:cubicBezTo>
                    <a:cubicBezTo>
                      <a:pt x="129" y="170"/>
                      <a:pt x="129" y="170"/>
                      <a:pt x="129" y="170"/>
                    </a:cubicBezTo>
                    <a:cubicBezTo>
                      <a:pt x="133" y="168"/>
                      <a:pt x="138" y="166"/>
                      <a:pt x="142" y="163"/>
                    </a:cubicBezTo>
                    <a:cubicBezTo>
                      <a:pt x="152" y="171"/>
                      <a:pt x="152" y="171"/>
                      <a:pt x="152" y="171"/>
                    </a:cubicBezTo>
                    <a:cubicBezTo>
                      <a:pt x="158" y="166"/>
                      <a:pt x="158" y="166"/>
                      <a:pt x="158" y="166"/>
                    </a:cubicBezTo>
                    <a:cubicBezTo>
                      <a:pt x="152" y="154"/>
                      <a:pt x="152" y="154"/>
                      <a:pt x="152" y="154"/>
                    </a:cubicBezTo>
                    <a:cubicBezTo>
                      <a:pt x="156" y="150"/>
                      <a:pt x="159" y="147"/>
                      <a:pt x="162" y="142"/>
                    </a:cubicBezTo>
                    <a:cubicBezTo>
                      <a:pt x="175" y="147"/>
                      <a:pt x="175" y="147"/>
                      <a:pt x="175" y="147"/>
                    </a:cubicBezTo>
                    <a:cubicBezTo>
                      <a:pt x="179" y="140"/>
                      <a:pt x="179" y="140"/>
                      <a:pt x="179" y="140"/>
                    </a:cubicBezTo>
                    <a:cubicBezTo>
                      <a:pt x="169" y="131"/>
                      <a:pt x="169" y="131"/>
                      <a:pt x="169" y="131"/>
                    </a:cubicBezTo>
                    <a:cubicBezTo>
                      <a:pt x="171" y="126"/>
                      <a:pt x="172" y="121"/>
                      <a:pt x="174" y="116"/>
                    </a:cubicBezTo>
                    <a:cubicBezTo>
                      <a:pt x="187" y="116"/>
                      <a:pt x="187" y="116"/>
                      <a:pt x="187" y="116"/>
                    </a:cubicBezTo>
                    <a:cubicBezTo>
                      <a:pt x="189" y="108"/>
                      <a:pt x="189" y="108"/>
                      <a:pt x="189" y="108"/>
                    </a:cubicBezTo>
                    <a:cubicBezTo>
                      <a:pt x="176" y="103"/>
                      <a:pt x="176" y="103"/>
                      <a:pt x="176" y="103"/>
                    </a:cubicBezTo>
                    <a:cubicBezTo>
                      <a:pt x="176" y="101"/>
                      <a:pt x="176" y="98"/>
                      <a:pt x="176" y="96"/>
                    </a:cubicBezTo>
                    <a:cubicBezTo>
                      <a:pt x="176" y="93"/>
                      <a:pt x="176" y="91"/>
                      <a:pt x="176" y="88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7" y="75"/>
                      <a:pt x="187" y="75"/>
                      <a:pt x="187" y="75"/>
                    </a:cubicBezTo>
                    <a:cubicBezTo>
                      <a:pt x="174" y="75"/>
                      <a:pt x="174" y="75"/>
                      <a:pt x="174" y="75"/>
                    </a:cubicBezTo>
                    <a:cubicBezTo>
                      <a:pt x="172" y="70"/>
                      <a:pt x="171" y="65"/>
                      <a:pt x="169" y="60"/>
                    </a:cubicBezTo>
                    <a:cubicBezTo>
                      <a:pt x="179" y="51"/>
                      <a:pt x="179" y="51"/>
                      <a:pt x="179" y="51"/>
                    </a:cubicBezTo>
                    <a:cubicBezTo>
                      <a:pt x="175" y="44"/>
                      <a:pt x="175" y="44"/>
                      <a:pt x="175" y="44"/>
                    </a:cubicBezTo>
                    <a:cubicBezTo>
                      <a:pt x="162" y="49"/>
                      <a:pt x="162" y="49"/>
                      <a:pt x="162" y="49"/>
                    </a:cubicBezTo>
                    <a:cubicBezTo>
                      <a:pt x="159" y="45"/>
                      <a:pt x="156" y="41"/>
                      <a:pt x="152" y="37"/>
                    </a:cubicBezTo>
                    <a:cubicBezTo>
                      <a:pt x="158" y="25"/>
                      <a:pt x="158" y="25"/>
                      <a:pt x="158" y="25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42" y="28"/>
                      <a:pt x="142" y="28"/>
                      <a:pt x="142" y="28"/>
                    </a:cubicBezTo>
                    <a:cubicBezTo>
                      <a:pt x="138" y="26"/>
                      <a:pt x="133" y="23"/>
                      <a:pt x="129" y="21"/>
                    </a:cubicBezTo>
                    <a:cubicBezTo>
                      <a:pt x="130" y="8"/>
                      <a:pt x="130" y="8"/>
                      <a:pt x="130" y="8"/>
                    </a:cubicBezTo>
                    <a:cubicBezTo>
                      <a:pt x="123" y="5"/>
                      <a:pt x="123" y="5"/>
                      <a:pt x="123" y="5"/>
                    </a:cubicBezTo>
                    <a:cubicBezTo>
                      <a:pt x="116" y="16"/>
                      <a:pt x="116" y="16"/>
                      <a:pt x="116" y="16"/>
                    </a:cubicBezTo>
                    <a:cubicBezTo>
                      <a:pt x="111" y="15"/>
                      <a:pt x="106" y="14"/>
                      <a:pt x="101" y="14"/>
                    </a:cubicBezTo>
                    <a:cubicBezTo>
                      <a:pt x="98" y="0"/>
                      <a:pt x="98" y="0"/>
                      <a:pt x="9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Oval 221">
                <a:extLst>
                  <a:ext uri="{FF2B5EF4-FFF2-40B4-BE49-F238E27FC236}">
                    <a16:creationId xmlns:a16="http://schemas.microsoft.com/office/drawing/2014/main" id="{50FAB151-166A-4614-BB4A-49BDF39D79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6139" y="4982257"/>
                <a:ext cx="86857" cy="8786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795DC15E-1116-485F-B50F-48E93D19A540}"/>
                </a:ext>
              </a:extLst>
            </p:cNvPr>
            <p:cNvSpPr/>
            <p:nvPr/>
          </p:nvSpPr>
          <p:spPr>
            <a:xfrm>
              <a:off x="2341525" y="1898955"/>
              <a:ext cx="95280" cy="952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AA002D6F-793C-4204-8492-E73AF3333DB6}"/>
              </a:ext>
            </a:extLst>
          </p:cNvPr>
          <p:cNvCxnSpPr>
            <a:cxnSpLocks/>
          </p:cNvCxnSpPr>
          <p:nvPr/>
        </p:nvCxnSpPr>
        <p:spPr>
          <a:xfrm flipV="1">
            <a:off x="594680" y="2960571"/>
            <a:ext cx="413158" cy="3094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6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598B636-5167-43D3-B0AB-40BBB5534679}"/>
              </a:ext>
            </a:extLst>
          </p:cNvPr>
          <p:cNvSpPr/>
          <p:nvPr/>
        </p:nvSpPr>
        <p:spPr>
          <a:xfrm>
            <a:off x="3086100" y="857251"/>
            <a:ext cx="2802466" cy="9158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FEC70C2-B967-4B44-BDAD-A632DE50D47F}"/>
              </a:ext>
            </a:extLst>
          </p:cNvPr>
          <p:cNvSpPr/>
          <p:nvPr/>
        </p:nvSpPr>
        <p:spPr>
          <a:xfrm>
            <a:off x="2673350" y="1004712"/>
            <a:ext cx="3627966" cy="62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97AFBE8-6A9D-4CB6-8270-3616BAED2FF3}"/>
              </a:ext>
            </a:extLst>
          </p:cNvPr>
          <p:cNvSpPr/>
          <p:nvPr/>
        </p:nvSpPr>
        <p:spPr>
          <a:xfrm>
            <a:off x="3101023" y="1012251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3600" b="1" noProof="1">
                <a:solidFill>
                  <a:schemeClr val="bg1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  <a:sym typeface="+mn-ea"/>
              </a:rPr>
              <a:t>本章学习目标</a:t>
            </a:r>
            <a:endParaRPr kumimoji="1" lang="zh-CN" altLang="en-US" sz="3600" kern="0" noProof="1">
              <a:solidFill>
                <a:schemeClr val="bg1"/>
              </a:solidFill>
              <a:latin typeface="锐字洪荒之力简 粗黑" panose="02010604000000000000" pitchFamily="2" charset="-122"/>
              <a:ea typeface="锐字洪荒之力简 粗黑" panose="02010604000000000000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36D7FD-CEFB-4FD2-93BE-2357F32111A2}"/>
              </a:ext>
            </a:extLst>
          </p:cNvPr>
          <p:cNvGrpSpPr/>
          <p:nvPr/>
        </p:nvGrpSpPr>
        <p:grpSpPr>
          <a:xfrm>
            <a:off x="1012297" y="1944011"/>
            <a:ext cx="7065258" cy="1013675"/>
            <a:chOff x="306156" y="3968782"/>
            <a:chExt cx="5253406" cy="753723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202002D3-285B-4EF5-8DA9-55BF604F3B44}"/>
                </a:ext>
              </a:extLst>
            </p:cNvPr>
            <p:cNvSpPr/>
            <p:nvPr/>
          </p:nvSpPr>
          <p:spPr>
            <a:xfrm>
              <a:off x="306156" y="4019500"/>
              <a:ext cx="326830" cy="326830"/>
            </a:xfrm>
            <a:prstGeom prst="ellipse">
              <a:avLst/>
            </a:prstGeom>
            <a:noFill/>
            <a:ln w="25400" cmpd="tri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i="1" dirty="0">
                  <a:solidFill>
                    <a:srgbClr val="002060"/>
                  </a:solidFill>
                </a:rPr>
                <a:t>1</a:t>
              </a:r>
              <a:endParaRPr lang="zh-CN" altLang="en-US" sz="2400" i="1" dirty="0">
                <a:solidFill>
                  <a:srgbClr val="002060"/>
                </a:solidFill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5CC2975-D304-449A-853A-EFFAE2930ED2}"/>
                </a:ext>
              </a:extLst>
            </p:cNvPr>
            <p:cNvSpPr/>
            <p:nvPr/>
          </p:nvSpPr>
          <p:spPr>
            <a:xfrm>
              <a:off x="647290" y="3968782"/>
              <a:ext cx="4912272" cy="7537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"/>
                </a:spcBef>
              </a:pPr>
              <a:r>
                <a:rPr lang="zh-CN" altLang="en-US" sz="2400" dirty="0">
                  <a:latin typeface="+mn-ea"/>
                  <a:cs typeface="微软雅黑" panose="020B0503020204020204" pitchFamily="34" charset="-122"/>
                  <a:sym typeface="+mn-ea"/>
                </a:rPr>
                <a:t>了解凸轮机构的分类及应用，从动件常用的运动规律及从动件运动规律的选择原则；</a:t>
              </a: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D88E5F9-EECB-464C-928E-A6C6352D11E9}"/>
              </a:ext>
            </a:extLst>
          </p:cNvPr>
          <p:cNvGrpSpPr/>
          <p:nvPr/>
        </p:nvGrpSpPr>
        <p:grpSpPr>
          <a:xfrm>
            <a:off x="1012297" y="3193468"/>
            <a:ext cx="7065258" cy="1493807"/>
            <a:chOff x="306156" y="3968781"/>
            <a:chExt cx="5253406" cy="1110728"/>
          </a:xfrm>
        </p:grpSpPr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28DA49A-0176-49E5-BF45-A33EC7B1107E}"/>
                </a:ext>
              </a:extLst>
            </p:cNvPr>
            <p:cNvSpPr/>
            <p:nvPr/>
          </p:nvSpPr>
          <p:spPr>
            <a:xfrm>
              <a:off x="306156" y="4019500"/>
              <a:ext cx="326830" cy="326830"/>
            </a:xfrm>
            <a:prstGeom prst="ellipse">
              <a:avLst/>
            </a:prstGeom>
            <a:noFill/>
            <a:ln w="25400" cmpd="tri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i="1" dirty="0">
                  <a:solidFill>
                    <a:srgbClr val="002060"/>
                  </a:solidFill>
                </a:rPr>
                <a:t>2</a:t>
              </a:r>
              <a:endParaRPr lang="zh-CN" altLang="en-US" sz="2400" i="1" dirty="0">
                <a:solidFill>
                  <a:srgbClr val="002060"/>
                </a:solidFill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9CDC23-14CE-41C4-A81B-04753DAB4757}"/>
                </a:ext>
              </a:extLst>
            </p:cNvPr>
            <p:cNvSpPr/>
            <p:nvPr/>
          </p:nvSpPr>
          <p:spPr>
            <a:xfrm>
              <a:off x="647290" y="3968781"/>
              <a:ext cx="4912272" cy="11107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"/>
                </a:spcBef>
              </a:pPr>
              <a:r>
                <a:rPr lang="zh-CN" altLang="en-US" sz="2400" dirty="0">
                  <a:latin typeface="+mn-ea"/>
                  <a:cs typeface="微软雅黑" panose="020B0503020204020204" pitchFamily="34" charset="-122"/>
                  <a:sym typeface="+mn-ea"/>
                </a:rPr>
                <a:t>掌握在确定凸轮机构的基本尺寸时应考虑的主要问题（包括压力角对尺寸的影响、压力角对凸轮受力情况、效率和自锁的影响及失真等问题）；</a:t>
              </a: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6A95A21-A4F5-4250-A51B-1DCF5F39224B}"/>
              </a:ext>
            </a:extLst>
          </p:cNvPr>
          <p:cNvGrpSpPr/>
          <p:nvPr/>
        </p:nvGrpSpPr>
        <p:grpSpPr>
          <a:xfrm>
            <a:off x="1012297" y="4923058"/>
            <a:ext cx="7065258" cy="461665"/>
            <a:chOff x="306156" y="4011273"/>
            <a:chExt cx="5253406" cy="343273"/>
          </a:xfrm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C516194F-B2BB-4A43-A530-810483B6A329}"/>
                </a:ext>
              </a:extLst>
            </p:cNvPr>
            <p:cNvSpPr/>
            <p:nvPr/>
          </p:nvSpPr>
          <p:spPr>
            <a:xfrm>
              <a:off x="306156" y="4019500"/>
              <a:ext cx="326830" cy="326830"/>
            </a:xfrm>
            <a:prstGeom prst="ellipse">
              <a:avLst/>
            </a:prstGeom>
            <a:noFill/>
            <a:ln w="25400" cmpd="tri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i="1" dirty="0">
                  <a:solidFill>
                    <a:srgbClr val="002060"/>
                  </a:solidFill>
                </a:rPr>
                <a:t>3</a:t>
              </a:r>
              <a:endParaRPr lang="zh-CN" altLang="en-US" sz="24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B6D1D94-BFDA-4967-9E67-A185F7A718B0}"/>
                </a:ext>
              </a:extLst>
            </p:cNvPr>
            <p:cNvSpPr/>
            <p:nvPr/>
          </p:nvSpPr>
          <p:spPr>
            <a:xfrm>
              <a:off x="647290" y="4011273"/>
              <a:ext cx="4912272" cy="343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50"/>
                </a:spcBef>
              </a:pPr>
              <a:r>
                <a:rPr lang="zh-CN" altLang="en-US" sz="2400" dirty="0">
                  <a:latin typeface="+mn-ea"/>
                  <a:cs typeface="微软雅黑" panose="020B0503020204020204" pitchFamily="34" charset="-122"/>
                  <a:sym typeface="+mn-ea"/>
                </a:rPr>
                <a:t>掌握凸轮轮廓曲线的设计方法（以图解法为主）。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40A1A61-5FA5-4E00-A46C-12224FD9DA1E}"/>
              </a:ext>
            </a:extLst>
          </p:cNvPr>
          <p:cNvSpPr/>
          <p:nvPr/>
        </p:nvSpPr>
        <p:spPr>
          <a:xfrm>
            <a:off x="3086100" y="857251"/>
            <a:ext cx="2802466" cy="9158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A17FC1C-5755-49B5-86EC-1B8E2A950893}"/>
              </a:ext>
            </a:extLst>
          </p:cNvPr>
          <p:cNvSpPr/>
          <p:nvPr/>
        </p:nvSpPr>
        <p:spPr>
          <a:xfrm>
            <a:off x="2673350" y="1004712"/>
            <a:ext cx="3627966" cy="62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C52F4B5-445F-486E-9FC7-A565C9502280}"/>
              </a:ext>
            </a:extLst>
          </p:cNvPr>
          <p:cNvSpPr/>
          <p:nvPr/>
        </p:nvSpPr>
        <p:spPr>
          <a:xfrm>
            <a:off x="3254912" y="1031301"/>
            <a:ext cx="2646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3600" b="1" spc="600" noProof="1">
                <a:solidFill>
                  <a:schemeClr val="bg1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  <a:sym typeface="+mn-ea"/>
              </a:rPr>
              <a:t>本章重点 </a:t>
            </a:r>
            <a:endParaRPr kumimoji="1" lang="zh-CN" altLang="en-US" sz="3600" kern="0" spc="600" noProof="1">
              <a:solidFill>
                <a:schemeClr val="bg1"/>
              </a:solidFill>
              <a:latin typeface="锐字洪荒之力简 粗黑" panose="02010604000000000000" pitchFamily="2" charset="-122"/>
              <a:ea typeface="锐字洪荒之力简 粗黑" panose="02010604000000000000" pitchFamily="2" charset="-122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1D910F3E-E828-4C2B-A1E1-42D57DE44FA6}"/>
              </a:ext>
            </a:extLst>
          </p:cNvPr>
          <p:cNvGrpSpPr/>
          <p:nvPr/>
        </p:nvGrpSpPr>
        <p:grpSpPr>
          <a:xfrm>
            <a:off x="1283231" y="2458720"/>
            <a:ext cx="6390744" cy="3217955"/>
            <a:chOff x="1801285" y="3891188"/>
            <a:chExt cx="6390744" cy="3217955"/>
          </a:xfrm>
        </p:grpSpPr>
        <p:sp>
          <p:nvSpPr>
            <p:cNvPr id="26" name="îṣľîḋê">
              <a:extLst>
                <a:ext uri="{FF2B5EF4-FFF2-40B4-BE49-F238E27FC236}">
                  <a16:creationId xmlns:a16="http://schemas.microsoft.com/office/drawing/2014/main" id="{0393B1E4-B57F-45EE-9902-95B21A9FA5B1}"/>
                </a:ext>
              </a:extLst>
            </p:cNvPr>
            <p:cNvSpPr/>
            <p:nvPr/>
          </p:nvSpPr>
          <p:spPr>
            <a:xfrm>
              <a:off x="1801285" y="3891188"/>
              <a:ext cx="6390744" cy="223607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7" name="iş1ïďê">
              <a:extLst>
                <a:ext uri="{FF2B5EF4-FFF2-40B4-BE49-F238E27FC236}">
                  <a16:creationId xmlns:a16="http://schemas.microsoft.com/office/drawing/2014/main" id="{070B0564-6796-4A84-AAAF-BEA139D5A0B6}"/>
                </a:ext>
              </a:extLst>
            </p:cNvPr>
            <p:cNvSpPr/>
            <p:nvPr/>
          </p:nvSpPr>
          <p:spPr>
            <a:xfrm rot="2700000">
              <a:off x="4343603" y="5803035"/>
              <a:ext cx="1306108" cy="1306107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8" name="îṡlîḓè">
              <a:extLst>
                <a:ext uri="{FF2B5EF4-FFF2-40B4-BE49-F238E27FC236}">
                  <a16:creationId xmlns:a16="http://schemas.microsoft.com/office/drawing/2014/main" id="{1294FDF0-EBA5-4879-87A5-040927B4B884}"/>
                </a:ext>
              </a:extLst>
            </p:cNvPr>
            <p:cNvSpPr/>
            <p:nvPr/>
          </p:nvSpPr>
          <p:spPr>
            <a:xfrm rot="2700000">
              <a:off x="4857413" y="5894872"/>
              <a:ext cx="278489" cy="27848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7096BE42-B2A0-4B54-93D9-161B5F13B8B6}"/>
              </a:ext>
            </a:extLst>
          </p:cNvPr>
          <p:cNvSpPr/>
          <p:nvPr/>
        </p:nvSpPr>
        <p:spPr>
          <a:xfrm>
            <a:off x="1519646" y="2626610"/>
            <a:ext cx="5917915" cy="1315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" fontAlgn="base">
              <a:lnSpc>
                <a:spcPct val="150000"/>
              </a:lnSpc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800" kern="0" noProof="1">
                <a:latin typeface="Arial" panose="020B0604020202020204" pitchFamily="34" charset="0"/>
                <a:sym typeface="+mn-ea"/>
              </a:rPr>
              <a:t>盘形凸轮机构凸轮轮廓曲线的设计；</a:t>
            </a:r>
            <a:endParaRPr kumimoji="1" lang="en-US" altLang="zh-CN" sz="2800" kern="0" noProof="1">
              <a:latin typeface="Arial" panose="020B0604020202020204" pitchFamily="34" charset="0"/>
              <a:sym typeface="+mn-ea"/>
            </a:endParaRPr>
          </a:p>
          <a:p>
            <a:pPr indent="36000" fontAlgn="base">
              <a:lnSpc>
                <a:spcPct val="150000"/>
              </a:lnSpc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800" kern="0" noProof="1">
                <a:latin typeface="Arial" panose="020B0604020202020204" pitchFamily="34" charset="0"/>
                <a:sym typeface="+mn-ea"/>
              </a:rPr>
              <a:t>凸轮基圆半径与压力角及自锁的关系。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40A1A61-5FA5-4E00-A46C-12224FD9DA1E}"/>
              </a:ext>
            </a:extLst>
          </p:cNvPr>
          <p:cNvSpPr/>
          <p:nvPr/>
        </p:nvSpPr>
        <p:spPr>
          <a:xfrm>
            <a:off x="3086100" y="857251"/>
            <a:ext cx="2802466" cy="9158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A17FC1C-5755-49B5-86EC-1B8E2A950893}"/>
              </a:ext>
            </a:extLst>
          </p:cNvPr>
          <p:cNvSpPr/>
          <p:nvPr/>
        </p:nvSpPr>
        <p:spPr>
          <a:xfrm>
            <a:off x="2673350" y="1004712"/>
            <a:ext cx="3627966" cy="62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C52F4B5-445F-486E-9FC7-A565C9502280}"/>
              </a:ext>
            </a:extLst>
          </p:cNvPr>
          <p:cNvSpPr/>
          <p:nvPr/>
        </p:nvSpPr>
        <p:spPr>
          <a:xfrm>
            <a:off x="3408800" y="1031301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3600" b="1" spc="600" noProof="1">
                <a:solidFill>
                  <a:schemeClr val="bg1"/>
                </a:solidFill>
                <a:latin typeface="锐字洪荒之力简 粗黑" panose="02010604000000000000" pitchFamily="2" charset="-122"/>
                <a:ea typeface="锐字洪荒之力简 粗黑" panose="02010604000000000000" pitchFamily="2" charset="-122"/>
                <a:sym typeface="+mn-ea"/>
              </a:rPr>
              <a:t>本章难点</a:t>
            </a:r>
            <a:endParaRPr kumimoji="1" lang="zh-CN" altLang="en-US" sz="3600" kern="0" spc="600" noProof="1">
              <a:solidFill>
                <a:schemeClr val="bg1"/>
              </a:solidFill>
              <a:latin typeface="锐字洪荒之力简 粗黑" panose="02010604000000000000" pitchFamily="2" charset="-122"/>
              <a:ea typeface="锐字洪荒之力简 粗黑" panose="02010604000000000000" pitchFamily="2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A0F9719-F4E5-4CA7-9E02-C1662D01F7AC}"/>
              </a:ext>
            </a:extLst>
          </p:cNvPr>
          <p:cNvGrpSpPr/>
          <p:nvPr/>
        </p:nvGrpSpPr>
        <p:grpSpPr>
          <a:xfrm>
            <a:off x="2426230" y="2295300"/>
            <a:ext cx="4107919" cy="3444875"/>
            <a:chOff x="1801284" y="3664268"/>
            <a:chExt cx="4107919" cy="3444875"/>
          </a:xfrm>
        </p:grpSpPr>
        <p:sp>
          <p:nvSpPr>
            <p:cNvPr id="10" name="îṣľîḋê">
              <a:extLst>
                <a:ext uri="{FF2B5EF4-FFF2-40B4-BE49-F238E27FC236}">
                  <a16:creationId xmlns:a16="http://schemas.microsoft.com/office/drawing/2014/main" id="{5507D798-E9FC-4356-ADA2-4291D4B9D890}"/>
                </a:ext>
              </a:extLst>
            </p:cNvPr>
            <p:cNvSpPr/>
            <p:nvPr/>
          </p:nvSpPr>
          <p:spPr>
            <a:xfrm>
              <a:off x="1801284" y="3664268"/>
              <a:ext cx="4107919" cy="24629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1" name="iş1ïďê">
              <a:extLst>
                <a:ext uri="{FF2B5EF4-FFF2-40B4-BE49-F238E27FC236}">
                  <a16:creationId xmlns:a16="http://schemas.microsoft.com/office/drawing/2014/main" id="{638F9938-E353-47D3-AF56-E64E304EAF9C}"/>
                </a:ext>
              </a:extLst>
            </p:cNvPr>
            <p:cNvSpPr/>
            <p:nvPr/>
          </p:nvSpPr>
          <p:spPr>
            <a:xfrm rot="2700000">
              <a:off x="3202189" y="5803035"/>
              <a:ext cx="1306108" cy="1306107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2" name="îṡlîḓè">
              <a:extLst>
                <a:ext uri="{FF2B5EF4-FFF2-40B4-BE49-F238E27FC236}">
                  <a16:creationId xmlns:a16="http://schemas.microsoft.com/office/drawing/2014/main" id="{09BE6BC2-8B8F-4D7E-A169-B402911A021F}"/>
                </a:ext>
              </a:extLst>
            </p:cNvPr>
            <p:cNvSpPr/>
            <p:nvPr/>
          </p:nvSpPr>
          <p:spPr>
            <a:xfrm rot="2700000">
              <a:off x="3715999" y="5894872"/>
              <a:ext cx="278489" cy="278489"/>
            </a:xfrm>
            <a:prstGeom prst="halfFrame">
              <a:avLst>
                <a:gd name="adj1" fmla="val 13900"/>
                <a:gd name="adj2" fmla="val 1390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5A318AAB-2848-440B-B0C3-70FECD7C52C3}"/>
              </a:ext>
            </a:extLst>
          </p:cNvPr>
          <p:cNvSpPr/>
          <p:nvPr/>
        </p:nvSpPr>
        <p:spPr>
          <a:xfrm>
            <a:off x="2758741" y="2493895"/>
            <a:ext cx="3442897" cy="160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  <a:spcAft>
                <a:spcPct val="0"/>
              </a:spcAft>
              <a:buClr>
                <a:schemeClr val="folHlink"/>
              </a:buClr>
              <a:buSzPct val="60000"/>
            </a:pPr>
            <a:r>
              <a:rPr kumimoji="1" lang="zh-CN" altLang="en-US" sz="2800" kern="0" noProof="1">
                <a:latin typeface="Arial" panose="020B0604020202020204" pitchFamily="34" charset="0"/>
                <a:sym typeface="+mn-ea"/>
              </a:rPr>
              <a:t>       凸轮廓线设计中所应用的“反转法”原理和压力角的概念。</a:t>
            </a:r>
          </a:p>
        </p:txBody>
      </p:sp>
    </p:spTree>
    <p:extLst>
      <p:ext uri="{BB962C8B-B14F-4D97-AF65-F5344CB8AC3E}">
        <p14:creationId xmlns:p14="http://schemas.microsoft.com/office/powerpoint/2010/main" val="428426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图片 74">
            <a:extLst>
              <a:ext uri="{FF2B5EF4-FFF2-40B4-BE49-F238E27FC236}">
                <a16:creationId xmlns:a16="http://schemas.microsoft.com/office/drawing/2014/main" id="{7F40E0BB-FB5E-4E69-B6F1-9F03DA91C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063" y="3322166"/>
            <a:ext cx="2818049" cy="2097558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DAF849FE-F3F7-44A1-8BA6-8C8F22B5D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063" y="3322166"/>
            <a:ext cx="2798644" cy="2097558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一、凸轮机构的组成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7146140-1087-464E-8F4D-799454739C3E}"/>
              </a:ext>
            </a:extLst>
          </p:cNvPr>
          <p:cNvGrpSpPr/>
          <p:nvPr/>
        </p:nvGrpSpPr>
        <p:grpSpPr>
          <a:xfrm>
            <a:off x="613040" y="1867730"/>
            <a:ext cx="7724246" cy="517734"/>
            <a:chOff x="4297843" y="2148720"/>
            <a:chExt cx="5268451" cy="621434"/>
          </a:xfrm>
        </p:grpSpPr>
        <p:sp>
          <p:nvSpPr>
            <p:cNvPr id="46" name="矩形: 折角 45">
              <a:extLst>
                <a:ext uri="{FF2B5EF4-FFF2-40B4-BE49-F238E27FC236}">
                  <a16:creationId xmlns:a16="http://schemas.microsoft.com/office/drawing/2014/main" id="{D3103564-BAB3-4612-AD77-5BA38744CEAF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679D1245-05A8-4FDE-A80A-9C4E0097C77C}"/>
                </a:ext>
              </a:extLst>
            </p:cNvPr>
            <p:cNvSpPr/>
            <p:nvPr/>
          </p:nvSpPr>
          <p:spPr>
            <a:xfrm>
              <a:off x="4334841" y="2180086"/>
              <a:ext cx="5231453" cy="55413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>
                  <a:latin typeface="+mj-lt"/>
                </a:rPr>
                <a:t>①凸轮机构由凸轮、从动件和机架组成，属于</a:t>
              </a:r>
              <a:r>
                <a:rPr lang="zh-CN" altLang="en-US" sz="2400" b="1" dirty="0">
                  <a:solidFill>
                    <a:srgbClr val="C00000"/>
                  </a:solidFill>
                  <a:latin typeface="+mj-lt"/>
                </a:rPr>
                <a:t>高副机构</a:t>
              </a:r>
              <a:r>
                <a:rPr lang="zh-CN" altLang="en-US" sz="2400" dirty="0">
                  <a:latin typeface="+mj-lt"/>
                </a:rPr>
                <a:t>。</a:t>
              </a: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8155422F-3C76-4628-A54E-CB75EFCE92C1}"/>
              </a:ext>
            </a:extLst>
          </p:cNvPr>
          <p:cNvGrpSpPr/>
          <p:nvPr/>
        </p:nvGrpSpPr>
        <p:grpSpPr>
          <a:xfrm>
            <a:off x="613040" y="2594948"/>
            <a:ext cx="7724246" cy="517734"/>
            <a:chOff x="4297843" y="2148720"/>
            <a:chExt cx="5268451" cy="621434"/>
          </a:xfrm>
        </p:grpSpPr>
        <p:sp>
          <p:nvSpPr>
            <p:cNvPr id="59" name="矩形: 折角 58">
              <a:extLst>
                <a:ext uri="{FF2B5EF4-FFF2-40B4-BE49-F238E27FC236}">
                  <a16:creationId xmlns:a16="http://schemas.microsoft.com/office/drawing/2014/main" id="{E3B3C4F4-FAE6-45E5-8306-507FC233AA3E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B77AD8BF-299D-41CD-9F01-A69A1F2496A4}"/>
                </a:ext>
              </a:extLst>
            </p:cNvPr>
            <p:cNvSpPr/>
            <p:nvPr/>
          </p:nvSpPr>
          <p:spPr>
            <a:xfrm>
              <a:off x="4334841" y="2180086"/>
              <a:ext cx="5231453" cy="55413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zh-CN" altLang="en-US" sz="2400" dirty="0">
                  <a:latin typeface="+mj-lt"/>
                </a:rPr>
                <a:t>②凸轮是一个具有曲线轮廓或凹槽的构件，为</a:t>
              </a:r>
              <a:r>
                <a:rPr lang="zh-CN" altLang="en-US" sz="2400" b="1" dirty="0">
                  <a:solidFill>
                    <a:srgbClr val="C00000"/>
                  </a:solidFill>
                  <a:latin typeface="+mj-lt"/>
                </a:rPr>
                <a:t>主动构件</a:t>
              </a:r>
              <a:r>
                <a:rPr lang="zh-CN" altLang="en-US" sz="2400" dirty="0">
                  <a:latin typeface="+mj-lt"/>
                </a:rPr>
                <a:t>。</a:t>
              </a: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C1595B21-B77C-4EB6-B5C5-F46E8A24F192}"/>
              </a:ext>
            </a:extLst>
          </p:cNvPr>
          <p:cNvGrpSpPr/>
          <p:nvPr/>
        </p:nvGrpSpPr>
        <p:grpSpPr>
          <a:xfrm>
            <a:off x="613040" y="3322166"/>
            <a:ext cx="3644635" cy="2097559"/>
            <a:chOff x="4297843" y="2148720"/>
            <a:chExt cx="5268451" cy="621434"/>
          </a:xfrm>
        </p:grpSpPr>
        <p:sp>
          <p:nvSpPr>
            <p:cNvPr id="72" name="矩形: 折角 71">
              <a:extLst>
                <a:ext uri="{FF2B5EF4-FFF2-40B4-BE49-F238E27FC236}">
                  <a16:creationId xmlns:a16="http://schemas.microsoft.com/office/drawing/2014/main" id="{0F081433-59F4-4EE5-8269-A219ED6F71A7}"/>
                </a:ext>
              </a:extLst>
            </p:cNvPr>
            <p:cNvSpPr/>
            <p:nvPr/>
          </p:nvSpPr>
          <p:spPr>
            <a:xfrm>
              <a:off x="4297843" y="2148720"/>
              <a:ext cx="5268451" cy="621434"/>
            </a:xfrm>
            <a:prstGeom prst="foldedCorner">
              <a:avLst>
                <a:gd name="adj" fmla="val 21265"/>
              </a:avLst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7A52CA1E-ECAF-426E-9748-0F14B1860B3D}"/>
                </a:ext>
              </a:extLst>
            </p:cNvPr>
            <p:cNvSpPr/>
            <p:nvPr/>
          </p:nvSpPr>
          <p:spPr>
            <a:xfrm>
              <a:off x="4334841" y="2165034"/>
              <a:ext cx="5231453" cy="58424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88000" indent="-288000">
                <a:lnSpc>
                  <a:spcPct val="130000"/>
                </a:lnSpc>
                <a:buFont typeface="+mj-ea"/>
                <a:buAutoNum type="circleNumDbPlain" startAt="3"/>
              </a:pPr>
              <a:r>
                <a:rPr lang="zh-CN" altLang="en-US" sz="2400" dirty="0">
                  <a:latin typeface="+mj-lt"/>
                </a:rPr>
                <a:t>从动件是被凸轮直接驱动的构件，有作直线往复运动的</a:t>
              </a:r>
              <a:r>
                <a:rPr lang="zh-CN" altLang="en-US" sz="2400" b="1" dirty="0">
                  <a:solidFill>
                    <a:srgbClr val="C00000"/>
                  </a:solidFill>
                  <a:latin typeface="+mj-lt"/>
                </a:rPr>
                <a:t>推杆</a:t>
              </a:r>
              <a:r>
                <a:rPr lang="zh-CN" altLang="en-US" sz="2400" dirty="0">
                  <a:latin typeface="+mj-lt"/>
                </a:rPr>
                <a:t>和作往复摆动的</a:t>
              </a:r>
              <a:r>
                <a:rPr lang="zh-CN" altLang="en-US" sz="2400" b="1" dirty="0">
                  <a:solidFill>
                    <a:srgbClr val="C00000"/>
                  </a:solidFill>
                  <a:latin typeface="+mj-lt"/>
                </a:rPr>
                <a:t>摆杆</a:t>
              </a:r>
              <a:r>
                <a:rPr lang="zh-CN" altLang="en-US" sz="2400" dirty="0">
                  <a:latin typeface="+mj-lt"/>
                </a:rPr>
                <a:t>两种。</a:t>
              </a: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C32F4F5B-438E-4D37-8BC0-B697B86D89C1}"/>
              </a:ext>
            </a:extLst>
          </p:cNvPr>
          <p:cNvGrpSpPr/>
          <p:nvPr/>
        </p:nvGrpSpPr>
        <p:grpSpPr>
          <a:xfrm>
            <a:off x="5686425" y="3270557"/>
            <a:ext cx="2749921" cy="469434"/>
            <a:chOff x="3443329" y="3190509"/>
            <a:chExt cx="4047246" cy="623232"/>
          </a:xfrm>
        </p:grpSpPr>
        <p:grpSp>
          <p:nvGrpSpPr>
            <p:cNvPr id="86" name="组合 85">
              <a:extLst>
                <a:ext uri="{FF2B5EF4-FFF2-40B4-BE49-F238E27FC236}">
                  <a16:creationId xmlns:a16="http://schemas.microsoft.com/office/drawing/2014/main" id="{99A2FA6E-22E6-4D64-8AC9-F5CB74E1EB72}"/>
                </a:ext>
              </a:extLst>
            </p:cNvPr>
            <p:cNvGrpSpPr/>
            <p:nvPr/>
          </p:nvGrpSpPr>
          <p:grpSpPr>
            <a:xfrm>
              <a:off x="5995993" y="3190509"/>
              <a:ext cx="1494582" cy="490333"/>
              <a:chOff x="1523343" y="2915826"/>
              <a:chExt cx="1494582" cy="490333"/>
            </a:xfrm>
          </p:grpSpPr>
          <p:sp>
            <p:nvSpPr>
              <p:cNvPr id="88" name="矩形: 圆角 87">
                <a:extLst>
                  <a:ext uri="{FF2B5EF4-FFF2-40B4-BE49-F238E27FC236}">
                    <a16:creationId xmlns:a16="http://schemas.microsoft.com/office/drawing/2014/main" id="{CEAD5A70-2527-45E2-8913-3A8673C26254}"/>
                  </a:ext>
                </a:extLst>
              </p:cNvPr>
              <p:cNvSpPr/>
              <p:nvPr/>
            </p:nvSpPr>
            <p:spPr>
              <a:xfrm>
                <a:off x="1531335" y="2942189"/>
                <a:ext cx="1457325" cy="422367"/>
              </a:xfrm>
              <a:prstGeom prst="roundRect">
                <a:avLst>
                  <a:gd name="adj" fmla="val 7252"/>
                </a:avLst>
              </a:prstGeom>
              <a:solidFill>
                <a:srgbClr val="FFFFFF">
                  <a:alpha val="69804"/>
                </a:srgb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id="{EA909319-9BC8-4FF5-BD05-106FC9C5C5CA}"/>
                  </a:ext>
                </a:extLst>
              </p:cNvPr>
              <p:cNvSpPr/>
              <p:nvPr/>
            </p:nvSpPr>
            <p:spPr>
              <a:xfrm>
                <a:off x="1523343" y="2915826"/>
                <a:ext cx="1494582" cy="49033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 fontAlgn="base">
                  <a:spcAft>
                    <a:spcPct val="0"/>
                  </a:spcAft>
                  <a:buClr>
                    <a:schemeClr val="folHlink"/>
                  </a:buClr>
                  <a:buSzPct val="60000"/>
                  <a:buNone/>
                </a:pPr>
                <a:r>
                  <a:rPr kumimoji="1" lang="zh-CN" altLang="en-US" b="1" kern="0" noProof="1">
                    <a:solidFill>
                      <a:srgbClr val="C00000"/>
                    </a:solidFill>
                  </a:rPr>
                  <a:t>机架</a:t>
                </a:r>
              </a:p>
            </p:txBody>
          </p:sp>
        </p:grp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96977D98-C423-4E0C-B490-DBCAA2DA7696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flipV="1">
              <a:off x="3443329" y="3428056"/>
              <a:ext cx="2560656" cy="385685"/>
            </a:xfrm>
            <a:prstGeom prst="line">
              <a:avLst/>
            </a:prstGeom>
            <a:ln w="9525">
              <a:solidFill>
                <a:srgbClr val="6E4043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B5BC04FD-DD5C-4738-A7A5-28F4F71707A5}"/>
              </a:ext>
            </a:extLst>
          </p:cNvPr>
          <p:cNvGrpSpPr/>
          <p:nvPr/>
        </p:nvGrpSpPr>
        <p:grpSpPr>
          <a:xfrm>
            <a:off x="5702300" y="3728549"/>
            <a:ext cx="2734046" cy="468800"/>
            <a:chOff x="3466693" y="3190509"/>
            <a:chExt cx="4023882" cy="622390"/>
          </a:xfrm>
        </p:grpSpPr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035E0138-E898-445F-8AB8-9F33C99B233A}"/>
                </a:ext>
              </a:extLst>
            </p:cNvPr>
            <p:cNvGrpSpPr/>
            <p:nvPr/>
          </p:nvGrpSpPr>
          <p:grpSpPr>
            <a:xfrm>
              <a:off x="5995993" y="3190509"/>
              <a:ext cx="1494582" cy="490333"/>
              <a:chOff x="1523343" y="2915826"/>
              <a:chExt cx="1494582" cy="490333"/>
            </a:xfrm>
          </p:grpSpPr>
          <p:sp>
            <p:nvSpPr>
              <p:cNvPr id="93" name="矩形: 圆角 92">
                <a:extLst>
                  <a:ext uri="{FF2B5EF4-FFF2-40B4-BE49-F238E27FC236}">
                    <a16:creationId xmlns:a16="http://schemas.microsoft.com/office/drawing/2014/main" id="{F7AD8F56-EF6F-4CEF-938C-4123CBAFD1D3}"/>
                  </a:ext>
                </a:extLst>
              </p:cNvPr>
              <p:cNvSpPr/>
              <p:nvPr/>
            </p:nvSpPr>
            <p:spPr>
              <a:xfrm>
                <a:off x="1531335" y="2942189"/>
                <a:ext cx="1457325" cy="422367"/>
              </a:xfrm>
              <a:prstGeom prst="roundRect">
                <a:avLst>
                  <a:gd name="adj" fmla="val 7252"/>
                </a:avLst>
              </a:prstGeom>
              <a:solidFill>
                <a:srgbClr val="FFFFFF">
                  <a:alpha val="69804"/>
                </a:srgb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EFEA0854-FB51-42A7-8D5D-CA9E786079A5}"/>
                  </a:ext>
                </a:extLst>
              </p:cNvPr>
              <p:cNvSpPr/>
              <p:nvPr/>
            </p:nvSpPr>
            <p:spPr>
              <a:xfrm>
                <a:off x="1523343" y="2915826"/>
                <a:ext cx="1494582" cy="49033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 fontAlgn="base">
                  <a:spcAft>
                    <a:spcPct val="0"/>
                  </a:spcAft>
                  <a:buClr>
                    <a:schemeClr val="folHlink"/>
                  </a:buClr>
                  <a:buSzPct val="60000"/>
                  <a:buNone/>
                </a:pPr>
                <a:r>
                  <a:rPr kumimoji="1" lang="zh-CN" altLang="en-US" b="1" kern="0" noProof="1">
                    <a:solidFill>
                      <a:srgbClr val="C00000"/>
                    </a:solidFill>
                  </a:rPr>
                  <a:t>从动件</a:t>
                </a:r>
              </a:p>
            </p:txBody>
          </p:sp>
        </p:grp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678B704B-5C7C-4B40-BB03-95496DDF09D5}"/>
                </a:ext>
              </a:extLst>
            </p:cNvPr>
            <p:cNvCxnSpPr>
              <a:cxnSpLocks/>
              <a:endCxn id="93" idx="1"/>
            </p:cNvCxnSpPr>
            <p:nvPr/>
          </p:nvCxnSpPr>
          <p:spPr>
            <a:xfrm flipV="1">
              <a:off x="3466693" y="3428056"/>
              <a:ext cx="2537291" cy="384843"/>
            </a:xfrm>
            <a:prstGeom prst="line">
              <a:avLst/>
            </a:prstGeom>
            <a:ln w="9525">
              <a:solidFill>
                <a:srgbClr val="6E4043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C9E8856E-E22B-40D1-8A21-43F016ABA4D7}"/>
              </a:ext>
            </a:extLst>
          </p:cNvPr>
          <p:cNvGrpSpPr/>
          <p:nvPr/>
        </p:nvGrpSpPr>
        <p:grpSpPr>
          <a:xfrm>
            <a:off x="5968999" y="4207183"/>
            <a:ext cx="2468511" cy="434665"/>
            <a:chOff x="3857499" y="3190508"/>
            <a:chExt cx="3633076" cy="577072"/>
          </a:xfrm>
        </p:grpSpPr>
        <p:grpSp>
          <p:nvGrpSpPr>
            <p:cNvPr id="96" name="组合 95">
              <a:extLst>
                <a:ext uri="{FF2B5EF4-FFF2-40B4-BE49-F238E27FC236}">
                  <a16:creationId xmlns:a16="http://schemas.microsoft.com/office/drawing/2014/main" id="{0A74F5A1-5AF3-4210-BA00-E14264D7781F}"/>
                </a:ext>
              </a:extLst>
            </p:cNvPr>
            <p:cNvGrpSpPr/>
            <p:nvPr/>
          </p:nvGrpSpPr>
          <p:grpSpPr>
            <a:xfrm>
              <a:off x="5995993" y="3190508"/>
              <a:ext cx="1494582" cy="490335"/>
              <a:chOff x="1523343" y="2915825"/>
              <a:chExt cx="1494582" cy="490335"/>
            </a:xfrm>
          </p:grpSpPr>
          <p:sp>
            <p:nvSpPr>
              <p:cNvPr id="98" name="矩形: 圆角 97">
                <a:extLst>
                  <a:ext uri="{FF2B5EF4-FFF2-40B4-BE49-F238E27FC236}">
                    <a16:creationId xmlns:a16="http://schemas.microsoft.com/office/drawing/2014/main" id="{AC8223B4-D860-443A-BACE-7EA671CE704C}"/>
                  </a:ext>
                </a:extLst>
              </p:cNvPr>
              <p:cNvSpPr/>
              <p:nvPr/>
            </p:nvSpPr>
            <p:spPr>
              <a:xfrm>
                <a:off x="1531335" y="2942189"/>
                <a:ext cx="1457325" cy="422367"/>
              </a:xfrm>
              <a:prstGeom prst="roundRect">
                <a:avLst>
                  <a:gd name="adj" fmla="val 7252"/>
                </a:avLst>
              </a:prstGeom>
              <a:solidFill>
                <a:srgbClr val="FFFFFF">
                  <a:alpha val="69804"/>
                </a:srgb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E4B0D5B3-55CD-46ED-9E60-FCAD21532203}"/>
                  </a:ext>
                </a:extLst>
              </p:cNvPr>
              <p:cNvSpPr/>
              <p:nvPr/>
            </p:nvSpPr>
            <p:spPr>
              <a:xfrm>
                <a:off x="1523343" y="2915825"/>
                <a:ext cx="1494582" cy="49033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 fontAlgn="base">
                  <a:spcAft>
                    <a:spcPct val="0"/>
                  </a:spcAft>
                  <a:buClr>
                    <a:schemeClr val="folHlink"/>
                  </a:buClr>
                  <a:buSzPct val="60000"/>
                  <a:buNone/>
                </a:pPr>
                <a:r>
                  <a:rPr kumimoji="1" lang="zh-CN" altLang="en-US" b="1" kern="0" noProof="1">
                    <a:solidFill>
                      <a:srgbClr val="C00000"/>
                    </a:solidFill>
                  </a:rPr>
                  <a:t>凸轮</a:t>
                </a:r>
              </a:p>
            </p:txBody>
          </p:sp>
        </p:grp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14EF2B11-41E7-4950-BAEE-8D70C97C98B7}"/>
                </a:ext>
              </a:extLst>
            </p:cNvPr>
            <p:cNvCxnSpPr>
              <a:cxnSpLocks/>
              <a:endCxn id="98" idx="1"/>
            </p:cNvCxnSpPr>
            <p:nvPr/>
          </p:nvCxnSpPr>
          <p:spPr>
            <a:xfrm flipV="1">
              <a:off x="3857499" y="3428056"/>
              <a:ext cx="2146485" cy="339524"/>
            </a:xfrm>
            <a:prstGeom prst="line">
              <a:avLst/>
            </a:prstGeom>
            <a:ln w="9525">
              <a:solidFill>
                <a:srgbClr val="6E4043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411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一、凸轮机构的组成</a:t>
              </a:r>
            </a:p>
          </p:txBody>
        </p: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19C34A72-9531-4188-A2C4-8FD07C30EF41}"/>
              </a:ext>
            </a:extLst>
          </p:cNvPr>
          <p:cNvSpPr/>
          <p:nvPr/>
        </p:nvSpPr>
        <p:spPr>
          <a:xfrm>
            <a:off x="725544" y="1823763"/>
            <a:ext cx="7504056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凸轮机构可将凸轮的连续转动转变为从动件的往复运动。（</a:t>
            </a:r>
            <a:r>
              <a:rPr kumimoji="1" lang="zh-CN" altLang="en-US" sz="2400" b="1" kern="0" noProof="1">
                <a:solidFill>
                  <a:srgbClr val="002060"/>
                </a:solidFill>
                <a:latin typeface="+mj-lt"/>
              </a:rPr>
              <a:t>除移动凸轮外</a:t>
            </a:r>
            <a:r>
              <a:rPr kumimoji="1" lang="zh-CN" altLang="en-US" sz="2400" kern="0" noProof="1">
                <a:latin typeface="+mj-lt"/>
              </a:rPr>
              <a:t>）</a:t>
            </a:r>
            <a:endParaRPr kumimoji="1" lang="zh-CN" altLang="en-US" sz="2400" kern="0" noProof="1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A249E524-92FA-43FC-9764-A57748DCA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97" y="2829463"/>
            <a:ext cx="2943817" cy="2207863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9FDF177B-70E8-40A5-8ED6-6A4B3C3BA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837" y="2829463"/>
            <a:ext cx="2943817" cy="2207863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37EA57AC-F027-48B1-9192-8A9AECC47411}"/>
              </a:ext>
            </a:extLst>
          </p:cNvPr>
          <p:cNvSpPr/>
          <p:nvPr/>
        </p:nvSpPr>
        <p:spPr>
          <a:xfrm>
            <a:off x="1307997" y="5164870"/>
            <a:ext cx="2943817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C00000"/>
                </a:solidFill>
                <a:latin typeface="+mj-lt"/>
              </a:rPr>
              <a:t>内燃机配气凸轮机构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6431B64-F454-494F-86FF-9C86A5313717}"/>
              </a:ext>
            </a:extLst>
          </p:cNvPr>
          <p:cNvSpPr/>
          <p:nvPr/>
        </p:nvSpPr>
        <p:spPr>
          <a:xfrm>
            <a:off x="4540989" y="5164870"/>
            <a:ext cx="326951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solidFill>
                  <a:srgbClr val="C00000"/>
                </a:solidFill>
                <a:latin typeface="+mj-lt"/>
              </a:rPr>
              <a:t>自动机床进刀凸轮机构</a:t>
            </a:r>
          </a:p>
        </p:txBody>
      </p:sp>
    </p:spTree>
    <p:extLst>
      <p:ext uri="{BB962C8B-B14F-4D97-AF65-F5344CB8AC3E}">
        <p14:creationId xmlns:p14="http://schemas.microsoft.com/office/powerpoint/2010/main" val="375801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BE2B2D9-E89D-419D-939F-DF2DBF8268B3}"/>
              </a:ext>
            </a:extLst>
          </p:cNvPr>
          <p:cNvGrpSpPr/>
          <p:nvPr/>
        </p:nvGrpSpPr>
        <p:grpSpPr>
          <a:xfrm>
            <a:off x="515938" y="1029770"/>
            <a:ext cx="4233862" cy="607006"/>
            <a:chOff x="807565" y="1105131"/>
            <a:chExt cx="3256408" cy="466869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8E688ED-2045-4195-BB58-6B56ACE4B810}"/>
                </a:ext>
              </a:extLst>
            </p:cNvPr>
            <p:cNvGrpSpPr/>
            <p:nvPr/>
          </p:nvGrpSpPr>
          <p:grpSpPr>
            <a:xfrm>
              <a:off x="807565" y="1105131"/>
              <a:ext cx="3256408" cy="461666"/>
              <a:chOff x="611436" y="1183824"/>
              <a:chExt cx="3256408" cy="461666"/>
            </a:xfrm>
          </p:grpSpPr>
          <p:sp>
            <p:nvSpPr>
              <p:cNvPr id="14" name="平行四边形 13">
                <a:extLst>
                  <a:ext uri="{FF2B5EF4-FFF2-40B4-BE49-F238E27FC236}">
                    <a16:creationId xmlns:a16="http://schemas.microsoft.com/office/drawing/2014/main" id="{2BD4EA70-CAB6-43C1-BFE0-B38FF65D5231}"/>
                  </a:ext>
                </a:extLst>
              </p:cNvPr>
              <p:cNvSpPr/>
              <p:nvPr/>
            </p:nvSpPr>
            <p:spPr>
              <a:xfrm>
                <a:off x="855769" y="1247284"/>
                <a:ext cx="3012075" cy="398206"/>
              </a:xfrm>
              <a:prstGeom prst="parallelogram">
                <a:avLst>
                  <a:gd name="adj" fmla="val 33585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MH_Other_2">
                <a:extLst>
                  <a:ext uri="{FF2B5EF4-FFF2-40B4-BE49-F238E27FC236}">
                    <a16:creationId xmlns:a16="http://schemas.microsoft.com/office/drawing/2014/main" id="{9759F4CE-0F65-4D4E-B9CD-EDD79B78D1A1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611436" y="1183824"/>
                <a:ext cx="647471" cy="461665"/>
              </a:xfrm>
              <a:custGeom>
                <a:avLst/>
                <a:gdLst>
                  <a:gd name="connsiteX0" fmla="*/ 315323 w 1536094"/>
                  <a:gd name="connsiteY0" fmla="*/ 145743 h 1095199"/>
                  <a:gd name="connsiteX1" fmla="*/ 932551 w 1536094"/>
                  <a:gd name="connsiteY1" fmla="*/ 145743 h 1095199"/>
                  <a:gd name="connsiteX2" fmla="*/ 993686 w 1536094"/>
                  <a:gd name="connsiteY2" fmla="*/ 151240 h 1095199"/>
                  <a:gd name="connsiteX3" fmla="*/ 1000661 w 1536094"/>
                  <a:gd name="connsiteY3" fmla="*/ 151240 h 1095199"/>
                  <a:gd name="connsiteX4" fmla="*/ 1397019 w 1536094"/>
                  <a:gd name="connsiteY4" fmla="*/ 547598 h 1095199"/>
                  <a:gd name="connsiteX5" fmla="*/ 1000661 w 1536094"/>
                  <a:gd name="connsiteY5" fmla="*/ 943956 h 1095199"/>
                  <a:gd name="connsiteX6" fmla="*/ 222419 w 1536094"/>
                  <a:gd name="connsiteY6" fmla="*/ 943956 h 1095199"/>
                  <a:gd name="connsiteX7" fmla="*/ 475113 w 1536094"/>
                  <a:gd name="connsiteY7" fmla="*/ 223971 h 1095199"/>
                  <a:gd name="connsiteX8" fmla="*/ 287868 w 1536094"/>
                  <a:gd name="connsiteY8" fmla="*/ 223971 h 1095199"/>
                  <a:gd name="connsiteX9" fmla="*/ 553720 w 1536094"/>
                  <a:gd name="connsiteY9" fmla="*/ 0 h 1095199"/>
                  <a:gd name="connsiteX10" fmla="*/ 988494 w 1536094"/>
                  <a:gd name="connsiteY10" fmla="*/ 0 h 1095199"/>
                  <a:gd name="connsiteX11" fmla="*/ 1536094 w 1536094"/>
                  <a:gd name="connsiteY11" fmla="*/ 547599 h 1095199"/>
                  <a:gd name="connsiteX12" fmla="*/ 988494 w 1536094"/>
                  <a:gd name="connsiteY12" fmla="*/ 1095199 h 1095199"/>
                  <a:gd name="connsiteX13" fmla="*/ 752849 w 1536094"/>
                  <a:gd name="connsiteY13" fmla="*/ 1095199 h 1095199"/>
                  <a:gd name="connsiteX14" fmla="*/ 169337 w 1536094"/>
                  <a:gd name="connsiteY14" fmla="*/ 1095199 h 1095199"/>
                  <a:gd name="connsiteX15" fmla="*/ 0 w 1536094"/>
                  <a:gd name="connsiteY15" fmla="*/ 1095199 h 1095199"/>
                  <a:gd name="connsiteX16" fmla="*/ 27455 w 1536094"/>
                  <a:gd name="connsiteY16" fmla="*/ 1016971 h 1095199"/>
                  <a:gd name="connsiteX17" fmla="*/ 196792 w 1536094"/>
                  <a:gd name="connsiteY17" fmla="*/ 1016971 h 1095199"/>
                  <a:gd name="connsiteX18" fmla="*/ 196792 w 1536094"/>
                  <a:gd name="connsiteY18" fmla="*/ 1016971 h 1095199"/>
                  <a:gd name="connsiteX19" fmla="*/ 983283 w 1536094"/>
                  <a:gd name="connsiteY19" fmla="*/ 1016971 h 1095199"/>
                  <a:gd name="connsiteX20" fmla="*/ 1452655 w 1536094"/>
                  <a:gd name="connsiteY20" fmla="*/ 547599 h 1095199"/>
                  <a:gd name="connsiteX21" fmla="*/ 983283 w 1536094"/>
                  <a:gd name="connsiteY21" fmla="*/ 78228 h 1095199"/>
                  <a:gd name="connsiteX22" fmla="*/ 526263 w 1536094"/>
                  <a:gd name="connsiteY22" fmla="*/ 78228 h 109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6094" h="1095199">
                    <a:moveTo>
                      <a:pt x="315323" y="145743"/>
                    </a:moveTo>
                    <a:lnTo>
                      <a:pt x="932551" y="145743"/>
                    </a:lnTo>
                    <a:lnTo>
                      <a:pt x="993686" y="151240"/>
                    </a:lnTo>
                    <a:lnTo>
                      <a:pt x="1000661" y="151240"/>
                    </a:lnTo>
                    <a:cubicBezTo>
                      <a:pt x="1219563" y="151240"/>
                      <a:pt x="1397019" y="328695"/>
                      <a:pt x="1397019" y="547598"/>
                    </a:cubicBezTo>
                    <a:cubicBezTo>
                      <a:pt x="1397019" y="766501"/>
                      <a:pt x="1219563" y="943956"/>
                      <a:pt x="1000661" y="943956"/>
                    </a:cubicBezTo>
                    <a:lnTo>
                      <a:pt x="222419" y="943956"/>
                    </a:lnTo>
                    <a:lnTo>
                      <a:pt x="475113" y="223971"/>
                    </a:lnTo>
                    <a:lnTo>
                      <a:pt x="287868" y="223971"/>
                    </a:lnTo>
                    <a:close/>
                    <a:moveTo>
                      <a:pt x="553720" y="0"/>
                    </a:moveTo>
                    <a:lnTo>
                      <a:pt x="988494" y="0"/>
                    </a:lnTo>
                    <a:cubicBezTo>
                      <a:pt x="1290925" y="0"/>
                      <a:pt x="1536094" y="245168"/>
                      <a:pt x="1536094" y="547599"/>
                    </a:cubicBezTo>
                    <a:cubicBezTo>
                      <a:pt x="1536094" y="850030"/>
                      <a:pt x="1290925" y="1095199"/>
                      <a:pt x="988494" y="1095199"/>
                    </a:cubicBezTo>
                    <a:lnTo>
                      <a:pt x="752849" y="1095199"/>
                    </a:lnTo>
                    <a:lnTo>
                      <a:pt x="169337" y="1095199"/>
                    </a:lnTo>
                    <a:lnTo>
                      <a:pt x="0" y="1095199"/>
                    </a:lnTo>
                    <a:lnTo>
                      <a:pt x="27455" y="1016971"/>
                    </a:lnTo>
                    <a:lnTo>
                      <a:pt x="196792" y="1016971"/>
                    </a:lnTo>
                    <a:lnTo>
                      <a:pt x="196792" y="1016971"/>
                    </a:lnTo>
                    <a:lnTo>
                      <a:pt x="983283" y="1016971"/>
                    </a:lnTo>
                    <a:cubicBezTo>
                      <a:pt x="1242508" y="1016971"/>
                      <a:pt x="1452655" y="806825"/>
                      <a:pt x="1452655" y="547599"/>
                    </a:cubicBezTo>
                    <a:cubicBezTo>
                      <a:pt x="1452655" y="288373"/>
                      <a:pt x="1242508" y="78228"/>
                      <a:pt x="983283" y="78228"/>
                    </a:cubicBezTo>
                    <a:lnTo>
                      <a:pt x="526263" y="78228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/>
              <a:lstStyle/>
              <a:p>
                <a:pPr algn="ctr">
                  <a:defRPr/>
                </a:pPr>
                <a:endParaRPr lang="zh-CN" altLang="en-US" sz="2800" b="1" dirty="0">
                  <a:solidFill>
                    <a:srgbClr val="FFFFFF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endParaRPr>
              </a:p>
            </p:txBody>
          </p:sp>
          <p:sp>
            <p:nvSpPr>
              <p:cNvPr id="15" name="KSO_Shape">
                <a:extLst>
                  <a:ext uri="{FF2B5EF4-FFF2-40B4-BE49-F238E27FC236}">
                    <a16:creationId xmlns:a16="http://schemas.microsoft.com/office/drawing/2014/main" id="{25F11656-500E-4CC6-9C59-A2CEC1B72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63" y="1299131"/>
                <a:ext cx="297087" cy="239155"/>
              </a:xfrm>
              <a:custGeom>
                <a:avLst/>
                <a:gdLst>
                  <a:gd name="T0" fmla="*/ 1282926 w 2516188"/>
                  <a:gd name="T1" fmla="*/ 1313726 h 2027237"/>
                  <a:gd name="T2" fmla="*/ 1162503 w 2516188"/>
                  <a:gd name="T3" fmla="*/ 1450670 h 2027237"/>
                  <a:gd name="T4" fmla="*/ 1137784 w 2516188"/>
                  <a:gd name="T5" fmla="*/ 1643161 h 2027237"/>
                  <a:gd name="T6" fmla="*/ 1220334 w 2516188"/>
                  <a:gd name="T7" fmla="*/ 1810486 h 2027237"/>
                  <a:gd name="T8" fmla="*/ 1378630 w 2516188"/>
                  <a:gd name="T9" fmla="*/ 1898003 h 2027237"/>
                  <a:gd name="T10" fmla="*/ 1560512 w 2516188"/>
                  <a:gd name="T11" fmla="*/ 1871929 h 2027237"/>
                  <a:gd name="T12" fmla="*/ 1689780 w 2516188"/>
                  <a:gd name="T13" fmla="*/ 1744735 h 2027237"/>
                  <a:gd name="T14" fmla="*/ 1727880 w 2516188"/>
                  <a:gd name="T15" fmla="*/ 1555191 h 2027237"/>
                  <a:gd name="T16" fmla="*/ 1656670 w 2516188"/>
                  <a:gd name="T17" fmla="*/ 1381064 h 2027237"/>
                  <a:gd name="T18" fmla="*/ 1505857 w 2516188"/>
                  <a:gd name="T19" fmla="*/ 1281985 h 2027237"/>
                  <a:gd name="T20" fmla="*/ 1809439 w 2516188"/>
                  <a:gd name="T21" fmla="*/ 1277240 h 2027237"/>
                  <a:gd name="T22" fmla="*/ 1326696 w 2516188"/>
                  <a:gd name="T23" fmla="*/ 1208978 h 2027237"/>
                  <a:gd name="T24" fmla="*/ 1406068 w 2516188"/>
                  <a:gd name="T25" fmla="*/ 957861 h 2027237"/>
                  <a:gd name="T26" fmla="*/ 1514904 w 2516188"/>
                  <a:gd name="T27" fmla="*/ 999371 h 2027237"/>
                  <a:gd name="T28" fmla="*/ 907730 w 2516188"/>
                  <a:gd name="T29" fmla="*/ 714391 h 2027237"/>
                  <a:gd name="T30" fmla="*/ 1103087 w 2516188"/>
                  <a:gd name="T31" fmla="*/ 791852 h 2027237"/>
                  <a:gd name="T32" fmla="*/ 438604 w 2516188"/>
                  <a:gd name="T33" fmla="*/ 1110785 h 2027237"/>
                  <a:gd name="T34" fmla="*/ 558265 w 2516188"/>
                  <a:gd name="T35" fmla="*/ 730292 h 2027237"/>
                  <a:gd name="T36" fmla="*/ 1857961 w 2516188"/>
                  <a:gd name="T37" fmla="*/ 415732 h 2027237"/>
                  <a:gd name="T38" fmla="*/ 1664325 w 2516188"/>
                  <a:gd name="T39" fmla="*/ 540944 h 2027237"/>
                  <a:gd name="T40" fmla="*/ 1573176 w 2516188"/>
                  <a:gd name="T41" fmla="*/ 760971 h 2027237"/>
                  <a:gd name="T42" fmla="*/ 1621698 w 2516188"/>
                  <a:gd name="T43" fmla="*/ 1000279 h 2027237"/>
                  <a:gd name="T44" fmla="*/ 1787899 w 2516188"/>
                  <a:gd name="T45" fmla="*/ 1161102 h 2027237"/>
                  <a:gd name="T46" fmla="*/ 2020988 w 2516188"/>
                  <a:gd name="T47" fmla="*/ 1193993 h 2027237"/>
                  <a:gd name="T48" fmla="*/ 2223466 w 2516188"/>
                  <a:gd name="T49" fmla="*/ 1083526 h 2027237"/>
                  <a:gd name="T50" fmla="*/ 2329354 w 2516188"/>
                  <a:gd name="T51" fmla="*/ 872118 h 2027237"/>
                  <a:gd name="T52" fmla="*/ 2297837 w 2516188"/>
                  <a:gd name="T53" fmla="*/ 628954 h 2027237"/>
                  <a:gd name="T54" fmla="*/ 2143427 w 2516188"/>
                  <a:gd name="T55" fmla="*/ 455882 h 2027237"/>
                  <a:gd name="T56" fmla="*/ 787501 w 2516188"/>
                  <a:gd name="T57" fmla="*/ 323394 h 2027237"/>
                  <a:gd name="T58" fmla="*/ 928464 w 2516188"/>
                  <a:gd name="T59" fmla="*/ 462387 h 2027237"/>
                  <a:gd name="T60" fmla="*/ 946638 w 2516188"/>
                  <a:gd name="T61" fmla="*/ 532808 h 2027237"/>
                  <a:gd name="T62" fmla="*/ 901042 w 2516188"/>
                  <a:gd name="T63" fmla="*/ 620622 h 2027237"/>
                  <a:gd name="T64" fmla="*/ 722233 w 2516188"/>
                  <a:gd name="T65" fmla="*/ 687176 h 2027237"/>
                  <a:gd name="T66" fmla="*/ 608843 w 2516188"/>
                  <a:gd name="T67" fmla="*/ 555169 h 2027237"/>
                  <a:gd name="T68" fmla="*/ 597706 w 2516188"/>
                  <a:gd name="T69" fmla="*/ 489683 h 2027237"/>
                  <a:gd name="T70" fmla="*/ 667389 w 2516188"/>
                  <a:gd name="T71" fmla="*/ 364820 h 2027237"/>
                  <a:gd name="T72" fmla="*/ 632363 w 2516188"/>
                  <a:gd name="T73" fmla="*/ 228686 h 2027237"/>
                  <a:gd name="T74" fmla="*/ 369672 w 2516188"/>
                  <a:gd name="T75" fmla="*/ 401391 h 2027237"/>
                  <a:gd name="T76" fmla="*/ 250905 w 2516188"/>
                  <a:gd name="T77" fmla="*/ 697391 h 2027237"/>
                  <a:gd name="T78" fmla="*/ 325701 w 2516188"/>
                  <a:gd name="T79" fmla="*/ 1012656 h 2027237"/>
                  <a:gd name="T80" fmla="*/ 559834 w 2516188"/>
                  <a:gd name="T81" fmla="*/ 1220718 h 2027237"/>
                  <a:gd name="T82" fmla="*/ 883269 w 2516188"/>
                  <a:gd name="T83" fmla="*/ 1256981 h 2027237"/>
                  <a:gd name="T84" fmla="*/ 1159106 w 2516188"/>
                  <a:gd name="T85" fmla="*/ 1103542 h 2027237"/>
                  <a:gd name="T86" fmla="*/ 1298724 w 2516188"/>
                  <a:gd name="T87" fmla="*/ 818647 h 2027237"/>
                  <a:gd name="T88" fmla="*/ 1247048 w 2516188"/>
                  <a:gd name="T89" fmla="*/ 497036 h 2027237"/>
                  <a:gd name="T90" fmla="*/ 1028554 w 2516188"/>
                  <a:gd name="T91" fmla="*/ 272656 h 2027237"/>
                  <a:gd name="T92" fmla="*/ 993649 w 2516188"/>
                  <a:gd name="T93" fmla="*/ 113097 h 2027237"/>
                  <a:gd name="T94" fmla="*/ 1388933 w 2516188"/>
                  <a:gd name="T95" fmla="*/ 491143 h 2027237"/>
                  <a:gd name="T96" fmla="*/ 1791753 w 2516188"/>
                  <a:gd name="T97" fmla="*/ 332712 h 2027237"/>
                  <a:gd name="T98" fmla="*/ 2237298 w 2516188"/>
                  <a:gd name="T99" fmla="*/ 311843 h 2027237"/>
                  <a:gd name="T100" fmla="*/ 2429346 w 2516188"/>
                  <a:gd name="T101" fmla="*/ 759610 h 2027237"/>
                  <a:gd name="T102" fmla="*/ 2299878 w 2516188"/>
                  <a:gd name="T103" fmla="*/ 1144544 h 2027237"/>
                  <a:gd name="T104" fmla="*/ 1906937 w 2516188"/>
                  <a:gd name="T105" fmla="*/ 1297655 h 2027237"/>
                  <a:gd name="T106" fmla="*/ 1868941 w 2516188"/>
                  <a:gd name="T107" fmla="*/ 1636133 h 2027237"/>
                  <a:gd name="T108" fmla="*/ 1607457 w 2516188"/>
                  <a:gd name="T109" fmla="*/ 1934959 h 2027237"/>
                  <a:gd name="T110" fmla="*/ 1279525 w 2516188"/>
                  <a:gd name="T111" fmla="*/ 1947883 h 2027237"/>
                  <a:gd name="T112" fmla="*/ 1076098 w 2516188"/>
                  <a:gd name="T113" fmla="*/ 1706418 h 2027237"/>
                  <a:gd name="T114" fmla="*/ 1082596 w 2516188"/>
                  <a:gd name="T115" fmla="*/ 1324488 h 2027237"/>
                  <a:gd name="T116" fmla="*/ 578420 w 2516188"/>
                  <a:gd name="T117" fmla="*/ 1369398 h 2027237"/>
                  <a:gd name="T118" fmla="*/ 171350 w 2516188"/>
                  <a:gd name="T119" fmla="*/ 1000871 h 2027237"/>
                  <a:gd name="T120" fmla="*/ 174750 w 2516188"/>
                  <a:gd name="T121" fmla="*/ 468025 h 2027237"/>
                  <a:gd name="T122" fmla="*/ 575926 w 2516188"/>
                  <a:gd name="T123" fmla="*/ 24931 h 2027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16188" h="2027237">
                    <a:moveTo>
                      <a:pt x="1106296" y="1311603"/>
                    </a:moveTo>
                    <a:lnTo>
                      <a:pt x="1089354" y="1320965"/>
                    </a:lnTo>
                    <a:lnTo>
                      <a:pt x="1132793" y="1349777"/>
                    </a:lnTo>
                    <a:lnTo>
                      <a:pt x="1106296" y="1311603"/>
                    </a:lnTo>
                    <a:close/>
                    <a:moveTo>
                      <a:pt x="1423534" y="1272009"/>
                    </a:moveTo>
                    <a:lnTo>
                      <a:pt x="1416050" y="1272235"/>
                    </a:lnTo>
                    <a:lnTo>
                      <a:pt x="1408339" y="1272916"/>
                    </a:lnTo>
                    <a:lnTo>
                      <a:pt x="1400855" y="1273596"/>
                    </a:lnTo>
                    <a:lnTo>
                      <a:pt x="1393144" y="1274503"/>
                    </a:lnTo>
                    <a:lnTo>
                      <a:pt x="1385887" y="1275636"/>
                    </a:lnTo>
                    <a:lnTo>
                      <a:pt x="1378630" y="1276770"/>
                    </a:lnTo>
                    <a:lnTo>
                      <a:pt x="1371373" y="1278357"/>
                    </a:lnTo>
                    <a:lnTo>
                      <a:pt x="1363889" y="1280171"/>
                    </a:lnTo>
                    <a:lnTo>
                      <a:pt x="1356632" y="1281985"/>
                    </a:lnTo>
                    <a:lnTo>
                      <a:pt x="1349602" y="1284025"/>
                    </a:lnTo>
                    <a:lnTo>
                      <a:pt x="1342571" y="1286292"/>
                    </a:lnTo>
                    <a:lnTo>
                      <a:pt x="1335768" y="1288560"/>
                    </a:lnTo>
                    <a:lnTo>
                      <a:pt x="1328964" y="1291054"/>
                    </a:lnTo>
                    <a:lnTo>
                      <a:pt x="1322160" y="1293774"/>
                    </a:lnTo>
                    <a:lnTo>
                      <a:pt x="1315357" y="1296722"/>
                    </a:lnTo>
                    <a:lnTo>
                      <a:pt x="1308780" y="1299896"/>
                    </a:lnTo>
                    <a:lnTo>
                      <a:pt x="1302203" y="1303070"/>
                    </a:lnTo>
                    <a:lnTo>
                      <a:pt x="1295626" y="1306471"/>
                    </a:lnTo>
                    <a:lnTo>
                      <a:pt x="1289276" y="1310099"/>
                    </a:lnTo>
                    <a:lnTo>
                      <a:pt x="1282926" y="1313726"/>
                    </a:lnTo>
                    <a:lnTo>
                      <a:pt x="1276576" y="1317808"/>
                    </a:lnTo>
                    <a:lnTo>
                      <a:pt x="1270680" y="1321662"/>
                    </a:lnTo>
                    <a:lnTo>
                      <a:pt x="1264557" y="1325743"/>
                    </a:lnTo>
                    <a:lnTo>
                      <a:pt x="1258660" y="1330051"/>
                    </a:lnTo>
                    <a:lnTo>
                      <a:pt x="1252991" y="1334585"/>
                    </a:lnTo>
                    <a:lnTo>
                      <a:pt x="1247094" y="1339120"/>
                    </a:lnTo>
                    <a:lnTo>
                      <a:pt x="1241651" y="1343881"/>
                    </a:lnTo>
                    <a:lnTo>
                      <a:pt x="1236209" y="1349096"/>
                    </a:lnTo>
                    <a:lnTo>
                      <a:pt x="1230766" y="1353857"/>
                    </a:lnTo>
                    <a:lnTo>
                      <a:pt x="1225776" y="1359072"/>
                    </a:lnTo>
                    <a:lnTo>
                      <a:pt x="1220334" y="1364513"/>
                    </a:lnTo>
                    <a:lnTo>
                      <a:pt x="1215571" y="1369728"/>
                    </a:lnTo>
                    <a:lnTo>
                      <a:pt x="1210582" y="1375170"/>
                    </a:lnTo>
                    <a:lnTo>
                      <a:pt x="1206046" y="1381064"/>
                    </a:lnTo>
                    <a:lnTo>
                      <a:pt x="1201284" y="1386959"/>
                    </a:lnTo>
                    <a:lnTo>
                      <a:pt x="1196748" y="1392627"/>
                    </a:lnTo>
                    <a:lnTo>
                      <a:pt x="1192439" y="1398749"/>
                    </a:lnTo>
                    <a:lnTo>
                      <a:pt x="1188130" y="1404871"/>
                    </a:lnTo>
                    <a:lnTo>
                      <a:pt x="1184048" y="1410992"/>
                    </a:lnTo>
                    <a:lnTo>
                      <a:pt x="1180192" y="1417341"/>
                    </a:lnTo>
                    <a:lnTo>
                      <a:pt x="1176564" y="1423916"/>
                    </a:lnTo>
                    <a:lnTo>
                      <a:pt x="1172709" y="1430491"/>
                    </a:lnTo>
                    <a:lnTo>
                      <a:pt x="1169080" y="1437066"/>
                    </a:lnTo>
                    <a:lnTo>
                      <a:pt x="1165905" y="1443868"/>
                    </a:lnTo>
                    <a:lnTo>
                      <a:pt x="1162503" y="1450670"/>
                    </a:lnTo>
                    <a:lnTo>
                      <a:pt x="1159555" y="1457472"/>
                    </a:lnTo>
                    <a:lnTo>
                      <a:pt x="1156607" y="1464500"/>
                    </a:lnTo>
                    <a:lnTo>
                      <a:pt x="1153659" y="1471982"/>
                    </a:lnTo>
                    <a:lnTo>
                      <a:pt x="1151164" y="1479011"/>
                    </a:lnTo>
                    <a:lnTo>
                      <a:pt x="1148896" y="1486266"/>
                    </a:lnTo>
                    <a:lnTo>
                      <a:pt x="1146628" y="1493521"/>
                    </a:lnTo>
                    <a:lnTo>
                      <a:pt x="1144360" y="1501230"/>
                    </a:lnTo>
                    <a:lnTo>
                      <a:pt x="1142773" y="1508712"/>
                    </a:lnTo>
                    <a:lnTo>
                      <a:pt x="1140959" y="1516421"/>
                    </a:lnTo>
                    <a:lnTo>
                      <a:pt x="1139371" y="1523903"/>
                    </a:lnTo>
                    <a:lnTo>
                      <a:pt x="1137784" y="1531611"/>
                    </a:lnTo>
                    <a:lnTo>
                      <a:pt x="1136650" y="1539547"/>
                    </a:lnTo>
                    <a:lnTo>
                      <a:pt x="1135516" y="1547255"/>
                    </a:lnTo>
                    <a:lnTo>
                      <a:pt x="1134835" y="1555191"/>
                    </a:lnTo>
                    <a:lnTo>
                      <a:pt x="1134155" y="1563353"/>
                    </a:lnTo>
                    <a:lnTo>
                      <a:pt x="1133475" y="1571289"/>
                    </a:lnTo>
                    <a:lnTo>
                      <a:pt x="1133248" y="1579451"/>
                    </a:lnTo>
                    <a:lnTo>
                      <a:pt x="1133248" y="1587386"/>
                    </a:lnTo>
                    <a:lnTo>
                      <a:pt x="1133248" y="1595548"/>
                    </a:lnTo>
                    <a:lnTo>
                      <a:pt x="1133475" y="1603711"/>
                    </a:lnTo>
                    <a:lnTo>
                      <a:pt x="1134155" y="1611646"/>
                    </a:lnTo>
                    <a:lnTo>
                      <a:pt x="1134835" y="1619808"/>
                    </a:lnTo>
                    <a:lnTo>
                      <a:pt x="1135516" y="1627517"/>
                    </a:lnTo>
                    <a:lnTo>
                      <a:pt x="1136650" y="1635679"/>
                    </a:lnTo>
                    <a:lnTo>
                      <a:pt x="1137784" y="1643161"/>
                    </a:lnTo>
                    <a:lnTo>
                      <a:pt x="1139371" y="1651097"/>
                    </a:lnTo>
                    <a:lnTo>
                      <a:pt x="1140959" y="1658579"/>
                    </a:lnTo>
                    <a:lnTo>
                      <a:pt x="1142773" y="1666514"/>
                    </a:lnTo>
                    <a:lnTo>
                      <a:pt x="1144360" y="1673769"/>
                    </a:lnTo>
                    <a:lnTo>
                      <a:pt x="1146628" y="1681251"/>
                    </a:lnTo>
                    <a:lnTo>
                      <a:pt x="1148896" y="1688733"/>
                    </a:lnTo>
                    <a:lnTo>
                      <a:pt x="1151164" y="1695989"/>
                    </a:lnTo>
                    <a:lnTo>
                      <a:pt x="1153659" y="1703244"/>
                    </a:lnTo>
                    <a:lnTo>
                      <a:pt x="1156607" y="1710272"/>
                    </a:lnTo>
                    <a:lnTo>
                      <a:pt x="1159555" y="1717301"/>
                    </a:lnTo>
                    <a:lnTo>
                      <a:pt x="1162503" y="1724329"/>
                    </a:lnTo>
                    <a:lnTo>
                      <a:pt x="1165905" y="1731131"/>
                    </a:lnTo>
                    <a:lnTo>
                      <a:pt x="1169080" y="1737933"/>
                    </a:lnTo>
                    <a:lnTo>
                      <a:pt x="1172709" y="1744735"/>
                    </a:lnTo>
                    <a:lnTo>
                      <a:pt x="1176564" y="1751310"/>
                    </a:lnTo>
                    <a:lnTo>
                      <a:pt x="1180192" y="1757432"/>
                    </a:lnTo>
                    <a:lnTo>
                      <a:pt x="1184048" y="1763780"/>
                    </a:lnTo>
                    <a:lnTo>
                      <a:pt x="1188130" y="1770128"/>
                    </a:lnTo>
                    <a:lnTo>
                      <a:pt x="1192439" y="1776250"/>
                    </a:lnTo>
                    <a:lnTo>
                      <a:pt x="1196748" y="1782372"/>
                    </a:lnTo>
                    <a:lnTo>
                      <a:pt x="1201284" y="1788267"/>
                    </a:lnTo>
                    <a:lnTo>
                      <a:pt x="1206046" y="1793935"/>
                    </a:lnTo>
                    <a:lnTo>
                      <a:pt x="1210582" y="1799603"/>
                    </a:lnTo>
                    <a:lnTo>
                      <a:pt x="1215571" y="1805271"/>
                    </a:lnTo>
                    <a:lnTo>
                      <a:pt x="1220334" y="1810486"/>
                    </a:lnTo>
                    <a:lnTo>
                      <a:pt x="1225776" y="1815927"/>
                    </a:lnTo>
                    <a:lnTo>
                      <a:pt x="1230766" y="1821142"/>
                    </a:lnTo>
                    <a:lnTo>
                      <a:pt x="1236209" y="1826130"/>
                    </a:lnTo>
                    <a:lnTo>
                      <a:pt x="1241651" y="1830891"/>
                    </a:lnTo>
                    <a:lnTo>
                      <a:pt x="1247094" y="1835653"/>
                    </a:lnTo>
                    <a:lnTo>
                      <a:pt x="1252991" y="1840187"/>
                    </a:lnTo>
                    <a:lnTo>
                      <a:pt x="1258660" y="1844948"/>
                    </a:lnTo>
                    <a:lnTo>
                      <a:pt x="1264557" y="1849030"/>
                    </a:lnTo>
                    <a:lnTo>
                      <a:pt x="1270680" y="1853337"/>
                    </a:lnTo>
                    <a:lnTo>
                      <a:pt x="1276576" y="1857418"/>
                    </a:lnTo>
                    <a:lnTo>
                      <a:pt x="1282926" y="1861273"/>
                    </a:lnTo>
                    <a:lnTo>
                      <a:pt x="1289276" y="1865127"/>
                    </a:lnTo>
                    <a:lnTo>
                      <a:pt x="1295626" y="1868528"/>
                    </a:lnTo>
                    <a:lnTo>
                      <a:pt x="1302203" y="1871929"/>
                    </a:lnTo>
                    <a:lnTo>
                      <a:pt x="1308780" y="1875103"/>
                    </a:lnTo>
                    <a:lnTo>
                      <a:pt x="1315357" y="1878051"/>
                    </a:lnTo>
                    <a:lnTo>
                      <a:pt x="1322160" y="1881225"/>
                    </a:lnTo>
                    <a:lnTo>
                      <a:pt x="1328964" y="1883946"/>
                    </a:lnTo>
                    <a:lnTo>
                      <a:pt x="1335768" y="1886440"/>
                    </a:lnTo>
                    <a:lnTo>
                      <a:pt x="1342571" y="1888707"/>
                    </a:lnTo>
                    <a:lnTo>
                      <a:pt x="1349602" y="1890974"/>
                    </a:lnTo>
                    <a:lnTo>
                      <a:pt x="1356632" y="1893015"/>
                    </a:lnTo>
                    <a:lnTo>
                      <a:pt x="1363889" y="1894828"/>
                    </a:lnTo>
                    <a:lnTo>
                      <a:pt x="1371373" y="1896642"/>
                    </a:lnTo>
                    <a:lnTo>
                      <a:pt x="1378630" y="1898003"/>
                    </a:lnTo>
                    <a:lnTo>
                      <a:pt x="1385887" y="1899363"/>
                    </a:lnTo>
                    <a:lnTo>
                      <a:pt x="1393144" y="1900270"/>
                    </a:lnTo>
                    <a:lnTo>
                      <a:pt x="1400855" y="1901404"/>
                    </a:lnTo>
                    <a:lnTo>
                      <a:pt x="1408339" y="1902084"/>
                    </a:lnTo>
                    <a:lnTo>
                      <a:pt x="1416050" y="1902537"/>
                    </a:lnTo>
                    <a:lnTo>
                      <a:pt x="1423534" y="1902764"/>
                    </a:lnTo>
                    <a:lnTo>
                      <a:pt x="1431244" y="1903217"/>
                    </a:lnTo>
                    <a:lnTo>
                      <a:pt x="1438955" y="1902764"/>
                    </a:lnTo>
                    <a:lnTo>
                      <a:pt x="1446439" y="1902537"/>
                    </a:lnTo>
                    <a:lnTo>
                      <a:pt x="1454377" y="1902084"/>
                    </a:lnTo>
                    <a:lnTo>
                      <a:pt x="1461634" y="1901404"/>
                    </a:lnTo>
                    <a:lnTo>
                      <a:pt x="1469118" y="1900270"/>
                    </a:lnTo>
                    <a:lnTo>
                      <a:pt x="1476828" y="1899363"/>
                    </a:lnTo>
                    <a:lnTo>
                      <a:pt x="1484086" y="1898003"/>
                    </a:lnTo>
                    <a:lnTo>
                      <a:pt x="1491343" y="1896642"/>
                    </a:lnTo>
                    <a:lnTo>
                      <a:pt x="1498373" y="1894828"/>
                    </a:lnTo>
                    <a:lnTo>
                      <a:pt x="1505857" y="1893015"/>
                    </a:lnTo>
                    <a:lnTo>
                      <a:pt x="1512887" y="1890974"/>
                    </a:lnTo>
                    <a:lnTo>
                      <a:pt x="1519918" y="1888707"/>
                    </a:lnTo>
                    <a:lnTo>
                      <a:pt x="1526721" y="1886440"/>
                    </a:lnTo>
                    <a:lnTo>
                      <a:pt x="1533752" y="1883946"/>
                    </a:lnTo>
                    <a:lnTo>
                      <a:pt x="1540555" y="1881225"/>
                    </a:lnTo>
                    <a:lnTo>
                      <a:pt x="1547132" y="1878051"/>
                    </a:lnTo>
                    <a:lnTo>
                      <a:pt x="1553936" y="1875103"/>
                    </a:lnTo>
                    <a:lnTo>
                      <a:pt x="1560512" y="1871929"/>
                    </a:lnTo>
                    <a:lnTo>
                      <a:pt x="1566862" y="1868528"/>
                    </a:lnTo>
                    <a:lnTo>
                      <a:pt x="1573439" y="1865127"/>
                    </a:lnTo>
                    <a:lnTo>
                      <a:pt x="1579562" y="1861273"/>
                    </a:lnTo>
                    <a:lnTo>
                      <a:pt x="1585686" y="1857418"/>
                    </a:lnTo>
                    <a:lnTo>
                      <a:pt x="1591809" y="1853337"/>
                    </a:lnTo>
                    <a:lnTo>
                      <a:pt x="1597932" y="1849030"/>
                    </a:lnTo>
                    <a:lnTo>
                      <a:pt x="1603602" y="1844948"/>
                    </a:lnTo>
                    <a:lnTo>
                      <a:pt x="1609498" y="1840187"/>
                    </a:lnTo>
                    <a:lnTo>
                      <a:pt x="1615394" y="1835653"/>
                    </a:lnTo>
                    <a:lnTo>
                      <a:pt x="1620837" y="1830891"/>
                    </a:lnTo>
                    <a:lnTo>
                      <a:pt x="1626053" y="1826130"/>
                    </a:lnTo>
                    <a:lnTo>
                      <a:pt x="1631723" y="1821142"/>
                    </a:lnTo>
                    <a:lnTo>
                      <a:pt x="1636712" y="1815927"/>
                    </a:lnTo>
                    <a:lnTo>
                      <a:pt x="1641928" y="1810486"/>
                    </a:lnTo>
                    <a:lnTo>
                      <a:pt x="1646918" y="1805271"/>
                    </a:lnTo>
                    <a:lnTo>
                      <a:pt x="1651907" y="1799603"/>
                    </a:lnTo>
                    <a:lnTo>
                      <a:pt x="1656670" y="1793935"/>
                    </a:lnTo>
                    <a:lnTo>
                      <a:pt x="1661205" y="1788267"/>
                    </a:lnTo>
                    <a:lnTo>
                      <a:pt x="1665741" y="1782372"/>
                    </a:lnTo>
                    <a:lnTo>
                      <a:pt x="1670050" y="1776250"/>
                    </a:lnTo>
                    <a:lnTo>
                      <a:pt x="1674359" y="1770128"/>
                    </a:lnTo>
                    <a:lnTo>
                      <a:pt x="1678441" y="1763780"/>
                    </a:lnTo>
                    <a:lnTo>
                      <a:pt x="1682296" y="1757432"/>
                    </a:lnTo>
                    <a:lnTo>
                      <a:pt x="1686152" y="1751310"/>
                    </a:lnTo>
                    <a:lnTo>
                      <a:pt x="1689780" y="1744735"/>
                    </a:lnTo>
                    <a:lnTo>
                      <a:pt x="1693182" y="1737933"/>
                    </a:lnTo>
                    <a:lnTo>
                      <a:pt x="1696584" y="1731131"/>
                    </a:lnTo>
                    <a:lnTo>
                      <a:pt x="1699759" y="1724329"/>
                    </a:lnTo>
                    <a:lnTo>
                      <a:pt x="1702934" y="1717301"/>
                    </a:lnTo>
                    <a:lnTo>
                      <a:pt x="1705882" y="1710272"/>
                    </a:lnTo>
                    <a:lnTo>
                      <a:pt x="1708604" y="1703244"/>
                    </a:lnTo>
                    <a:lnTo>
                      <a:pt x="1711098" y="1695989"/>
                    </a:lnTo>
                    <a:lnTo>
                      <a:pt x="1713593" y="1688733"/>
                    </a:lnTo>
                    <a:lnTo>
                      <a:pt x="1715861" y="1681251"/>
                    </a:lnTo>
                    <a:lnTo>
                      <a:pt x="1717902" y="1673769"/>
                    </a:lnTo>
                    <a:lnTo>
                      <a:pt x="1719716" y="1666514"/>
                    </a:lnTo>
                    <a:lnTo>
                      <a:pt x="1721530" y="1658579"/>
                    </a:lnTo>
                    <a:lnTo>
                      <a:pt x="1723345" y="1651097"/>
                    </a:lnTo>
                    <a:lnTo>
                      <a:pt x="1724478" y="1643161"/>
                    </a:lnTo>
                    <a:lnTo>
                      <a:pt x="1725839" y="1635679"/>
                    </a:lnTo>
                    <a:lnTo>
                      <a:pt x="1726746" y="1627517"/>
                    </a:lnTo>
                    <a:lnTo>
                      <a:pt x="1727880" y="1619808"/>
                    </a:lnTo>
                    <a:lnTo>
                      <a:pt x="1728334" y="1611646"/>
                    </a:lnTo>
                    <a:lnTo>
                      <a:pt x="1728787" y="1603711"/>
                    </a:lnTo>
                    <a:lnTo>
                      <a:pt x="1729014" y="1595548"/>
                    </a:lnTo>
                    <a:lnTo>
                      <a:pt x="1729241" y="1587386"/>
                    </a:lnTo>
                    <a:lnTo>
                      <a:pt x="1729014" y="1579451"/>
                    </a:lnTo>
                    <a:lnTo>
                      <a:pt x="1728787" y="1571289"/>
                    </a:lnTo>
                    <a:lnTo>
                      <a:pt x="1728334" y="1563353"/>
                    </a:lnTo>
                    <a:lnTo>
                      <a:pt x="1727880" y="1555191"/>
                    </a:lnTo>
                    <a:lnTo>
                      <a:pt x="1726746" y="1547255"/>
                    </a:lnTo>
                    <a:lnTo>
                      <a:pt x="1725839" y="1539547"/>
                    </a:lnTo>
                    <a:lnTo>
                      <a:pt x="1724478" y="1531611"/>
                    </a:lnTo>
                    <a:lnTo>
                      <a:pt x="1723345" y="1523903"/>
                    </a:lnTo>
                    <a:lnTo>
                      <a:pt x="1721530" y="1516421"/>
                    </a:lnTo>
                    <a:lnTo>
                      <a:pt x="1719716" y="1508712"/>
                    </a:lnTo>
                    <a:lnTo>
                      <a:pt x="1717902" y="1501230"/>
                    </a:lnTo>
                    <a:lnTo>
                      <a:pt x="1715861" y="1493521"/>
                    </a:lnTo>
                    <a:lnTo>
                      <a:pt x="1713593" y="1486266"/>
                    </a:lnTo>
                    <a:lnTo>
                      <a:pt x="1711098" y="1479011"/>
                    </a:lnTo>
                    <a:lnTo>
                      <a:pt x="1708604" y="1471982"/>
                    </a:lnTo>
                    <a:lnTo>
                      <a:pt x="1705882" y="1464500"/>
                    </a:lnTo>
                    <a:lnTo>
                      <a:pt x="1702934" y="1457472"/>
                    </a:lnTo>
                    <a:lnTo>
                      <a:pt x="1699759" y="1450670"/>
                    </a:lnTo>
                    <a:lnTo>
                      <a:pt x="1696584" y="1443868"/>
                    </a:lnTo>
                    <a:lnTo>
                      <a:pt x="1693182" y="1437066"/>
                    </a:lnTo>
                    <a:lnTo>
                      <a:pt x="1689780" y="1430491"/>
                    </a:lnTo>
                    <a:lnTo>
                      <a:pt x="1686152" y="1423916"/>
                    </a:lnTo>
                    <a:lnTo>
                      <a:pt x="1682296" y="1417341"/>
                    </a:lnTo>
                    <a:lnTo>
                      <a:pt x="1678441" y="1410992"/>
                    </a:lnTo>
                    <a:lnTo>
                      <a:pt x="1674359" y="1404871"/>
                    </a:lnTo>
                    <a:lnTo>
                      <a:pt x="1670050" y="1398749"/>
                    </a:lnTo>
                    <a:lnTo>
                      <a:pt x="1665741" y="1392627"/>
                    </a:lnTo>
                    <a:lnTo>
                      <a:pt x="1661205" y="1386959"/>
                    </a:lnTo>
                    <a:lnTo>
                      <a:pt x="1656670" y="1381064"/>
                    </a:lnTo>
                    <a:lnTo>
                      <a:pt x="1651907" y="1375170"/>
                    </a:lnTo>
                    <a:lnTo>
                      <a:pt x="1646918" y="1369728"/>
                    </a:lnTo>
                    <a:lnTo>
                      <a:pt x="1641928" y="1364513"/>
                    </a:lnTo>
                    <a:lnTo>
                      <a:pt x="1636712" y="1359072"/>
                    </a:lnTo>
                    <a:lnTo>
                      <a:pt x="1631723" y="1353857"/>
                    </a:lnTo>
                    <a:lnTo>
                      <a:pt x="1626053" y="1349096"/>
                    </a:lnTo>
                    <a:lnTo>
                      <a:pt x="1620837" y="1343881"/>
                    </a:lnTo>
                    <a:lnTo>
                      <a:pt x="1615394" y="1339120"/>
                    </a:lnTo>
                    <a:lnTo>
                      <a:pt x="1609498" y="1334585"/>
                    </a:lnTo>
                    <a:lnTo>
                      <a:pt x="1603602" y="1330051"/>
                    </a:lnTo>
                    <a:lnTo>
                      <a:pt x="1597932" y="1325743"/>
                    </a:lnTo>
                    <a:lnTo>
                      <a:pt x="1591809" y="1321662"/>
                    </a:lnTo>
                    <a:lnTo>
                      <a:pt x="1585686" y="1317808"/>
                    </a:lnTo>
                    <a:lnTo>
                      <a:pt x="1579562" y="1313726"/>
                    </a:lnTo>
                    <a:lnTo>
                      <a:pt x="1573439" y="1310099"/>
                    </a:lnTo>
                    <a:lnTo>
                      <a:pt x="1566862" y="1306471"/>
                    </a:lnTo>
                    <a:lnTo>
                      <a:pt x="1560512" y="1303070"/>
                    </a:lnTo>
                    <a:lnTo>
                      <a:pt x="1553936" y="1299896"/>
                    </a:lnTo>
                    <a:lnTo>
                      <a:pt x="1547132" y="1296722"/>
                    </a:lnTo>
                    <a:lnTo>
                      <a:pt x="1540555" y="1293774"/>
                    </a:lnTo>
                    <a:lnTo>
                      <a:pt x="1533752" y="1291054"/>
                    </a:lnTo>
                    <a:lnTo>
                      <a:pt x="1526721" y="1288560"/>
                    </a:lnTo>
                    <a:lnTo>
                      <a:pt x="1519918" y="1286292"/>
                    </a:lnTo>
                    <a:lnTo>
                      <a:pt x="1512887" y="1284025"/>
                    </a:lnTo>
                    <a:lnTo>
                      <a:pt x="1505857" y="1281985"/>
                    </a:lnTo>
                    <a:lnTo>
                      <a:pt x="1498373" y="1280171"/>
                    </a:lnTo>
                    <a:lnTo>
                      <a:pt x="1491343" y="1278357"/>
                    </a:lnTo>
                    <a:lnTo>
                      <a:pt x="1484086" y="1276770"/>
                    </a:lnTo>
                    <a:lnTo>
                      <a:pt x="1476828" y="1275636"/>
                    </a:lnTo>
                    <a:lnTo>
                      <a:pt x="1469118" y="1274503"/>
                    </a:lnTo>
                    <a:lnTo>
                      <a:pt x="1461634" y="1273596"/>
                    </a:lnTo>
                    <a:lnTo>
                      <a:pt x="1454377" y="1272916"/>
                    </a:lnTo>
                    <a:lnTo>
                      <a:pt x="1446439" y="1272235"/>
                    </a:lnTo>
                    <a:lnTo>
                      <a:pt x="1438955" y="1272009"/>
                    </a:lnTo>
                    <a:lnTo>
                      <a:pt x="1431244" y="1272009"/>
                    </a:lnTo>
                    <a:lnTo>
                      <a:pt x="1423534" y="1272009"/>
                    </a:lnTo>
                    <a:close/>
                    <a:moveTo>
                      <a:pt x="1710807" y="1230967"/>
                    </a:moveTo>
                    <a:lnTo>
                      <a:pt x="1681695" y="1273459"/>
                    </a:lnTo>
                    <a:lnTo>
                      <a:pt x="1672544" y="1286973"/>
                    </a:lnTo>
                    <a:lnTo>
                      <a:pt x="1679802" y="1294001"/>
                    </a:lnTo>
                    <a:lnTo>
                      <a:pt x="1687286" y="1301030"/>
                    </a:lnTo>
                    <a:lnTo>
                      <a:pt x="1694543" y="1308285"/>
                    </a:lnTo>
                    <a:lnTo>
                      <a:pt x="1701346" y="1315994"/>
                    </a:lnTo>
                    <a:lnTo>
                      <a:pt x="1708150" y="1323702"/>
                    </a:lnTo>
                    <a:lnTo>
                      <a:pt x="1714727" y="1331638"/>
                    </a:lnTo>
                    <a:lnTo>
                      <a:pt x="1721077" y="1339573"/>
                    </a:lnTo>
                    <a:lnTo>
                      <a:pt x="1726973" y="1347962"/>
                    </a:lnTo>
                    <a:lnTo>
                      <a:pt x="1782082" y="1310552"/>
                    </a:lnTo>
                    <a:lnTo>
                      <a:pt x="1797549" y="1334139"/>
                    </a:lnTo>
                    <a:lnTo>
                      <a:pt x="1809439" y="1277240"/>
                    </a:lnTo>
                    <a:lnTo>
                      <a:pt x="1796742" y="1272704"/>
                    </a:lnTo>
                    <a:lnTo>
                      <a:pt x="1783817" y="1267487"/>
                    </a:lnTo>
                    <a:lnTo>
                      <a:pt x="1771120" y="1262496"/>
                    </a:lnTo>
                    <a:lnTo>
                      <a:pt x="1758876" y="1257052"/>
                    </a:lnTo>
                    <a:lnTo>
                      <a:pt x="1746405" y="1250928"/>
                    </a:lnTo>
                    <a:lnTo>
                      <a:pt x="1734388" y="1244577"/>
                    </a:lnTo>
                    <a:lnTo>
                      <a:pt x="1722371" y="1237998"/>
                    </a:lnTo>
                    <a:lnTo>
                      <a:pt x="1710807" y="1230967"/>
                    </a:lnTo>
                    <a:close/>
                    <a:moveTo>
                      <a:pt x="1303938" y="1136405"/>
                    </a:moveTo>
                    <a:lnTo>
                      <a:pt x="1292378" y="1151137"/>
                    </a:lnTo>
                    <a:lnTo>
                      <a:pt x="1280592" y="1165643"/>
                    </a:lnTo>
                    <a:lnTo>
                      <a:pt x="1268126" y="1179695"/>
                    </a:lnTo>
                    <a:lnTo>
                      <a:pt x="1255660" y="1193520"/>
                    </a:lnTo>
                    <a:lnTo>
                      <a:pt x="1242514" y="1206892"/>
                    </a:lnTo>
                    <a:lnTo>
                      <a:pt x="1229142" y="1220038"/>
                    </a:lnTo>
                    <a:lnTo>
                      <a:pt x="1228678" y="1220464"/>
                    </a:lnTo>
                    <a:lnTo>
                      <a:pt x="1245280" y="1245708"/>
                    </a:lnTo>
                    <a:lnTo>
                      <a:pt x="1255032" y="1240040"/>
                    </a:lnTo>
                    <a:lnTo>
                      <a:pt x="1264784" y="1234825"/>
                    </a:lnTo>
                    <a:lnTo>
                      <a:pt x="1274535" y="1229611"/>
                    </a:lnTo>
                    <a:lnTo>
                      <a:pt x="1284741" y="1224849"/>
                    </a:lnTo>
                    <a:lnTo>
                      <a:pt x="1294719" y="1220315"/>
                    </a:lnTo>
                    <a:lnTo>
                      <a:pt x="1305378" y="1216234"/>
                    </a:lnTo>
                    <a:lnTo>
                      <a:pt x="1315810" y="1212606"/>
                    </a:lnTo>
                    <a:lnTo>
                      <a:pt x="1326696" y="1208978"/>
                    </a:lnTo>
                    <a:lnTo>
                      <a:pt x="1317851" y="1162499"/>
                    </a:lnTo>
                    <a:lnTo>
                      <a:pt x="1338634" y="1158125"/>
                    </a:lnTo>
                    <a:lnTo>
                      <a:pt x="1303938" y="1136405"/>
                    </a:lnTo>
                    <a:close/>
                    <a:moveTo>
                      <a:pt x="1573856" y="1104394"/>
                    </a:moveTo>
                    <a:lnTo>
                      <a:pt x="1504448" y="1150536"/>
                    </a:lnTo>
                    <a:lnTo>
                      <a:pt x="1554162" y="1159779"/>
                    </a:lnTo>
                    <a:lnTo>
                      <a:pt x="1543277" y="1211246"/>
                    </a:lnTo>
                    <a:lnTo>
                      <a:pt x="1553482" y="1214873"/>
                    </a:lnTo>
                    <a:lnTo>
                      <a:pt x="1563461" y="1218728"/>
                    </a:lnTo>
                    <a:lnTo>
                      <a:pt x="1573439" y="1222809"/>
                    </a:lnTo>
                    <a:lnTo>
                      <a:pt x="1582964" y="1227343"/>
                    </a:lnTo>
                    <a:lnTo>
                      <a:pt x="1592489" y="1231878"/>
                    </a:lnTo>
                    <a:lnTo>
                      <a:pt x="1602241" y="1237093"/>
                    </a:lnTo>
                    <a:lnTo>
                      <a:pt x="1604861" y="1238598"/>
                    </a:lnTo>
                    <a:lnTo>
                      <a:pt x="1643919" y="1181290"/>
                    </a:lnTo>
                    <a:lnTo>
                      <a:pt x="1634396" y="1172671"/>
                    </a:lnTo>
                    <a:lnTo>
                      <a:pt x="1625099" y="1163598"/>
                    </a:lnTo>
                    <a:lnTo>
                      <a:pt x="1616030" y="1154297"/>
                    </a:lnTo>
                    <a:lnTo>
                      <a:pt x="1606960" y="1144544"/>
                    </a:lnTo>
                    <a:lnTo>
                      <a:pt x="1598344" y="1135017"/>
                    </a:lnTo>
                    <a:lnTo>
                      <a:pt x="1589955" y="1124809"/>
                    </a:lnTo>
                    <a:lnTo>
                      <a:pt x="1582019" y="1114829"/>
                    </a:lnTo>
                    <a:lnTo>
                      <a:pt x="1573856" y="1104394"/>
                    </a:lnTo>
                    <a:close/>
                    <a:moveTo>
                      <a:pt x="1494497" y="939488"/>
                    </a:moveTo>
                    <a:lnTo>
                      <a:pt x="1406068" y="957861"/>
                    </a:lnTo>
                    <a:lnTo>
                      <a:pt x="1403616" y="944839"/>
                    </a:lnTo>
                    <a:lnTo>
                      <a:pt x="1398905" y="959168"/>
                    </a:lnTo>
                    <a:lnTo>
                      <a:pt x="1392786" y="975940"/>
                    </a:lnTo>
                    <a:lnTo>
                      <a:pt x="1386213" y="992258"/>
                    </a:lnTo>
                    <a:lnTo>
                      <a:pt x="1379186" y="1008350"/>
                    </a:lnTo>
                    <a:lnTo>
                      <a:pt x="1371934" y="1024215"/>
                    </a:lnTo>
                    <a:lnTo>
                      <a:pt x="1364001" y="1039854"/>
                    </a:lnTo>
                    <a:lnTo>
                      <a:pt x="1453302" y="1096062"/>
                    </a:lnTo>
                    <a:lnTo>
                      <a:pt x="1389399" y="1186185"/>
                    </a:lnTo>
                    <a:lnTo>
                      <a:pt x="1391103" y="1195375"/>
                    </a:lnTo>
                    <a:lnTo>
                      <a:pt x="1401082" y="1194241"/>
                    </a:lnTo>
                    <a:lnTo>
                      <a:pt x="1411060" y="1193561"/>
                    </a:lnTo>
                    <a:lnTo>
                      <a:pt x="1421266" y="1193334"/>
                    </a:lnTo>
                    <a:lnTo>
                      <a:pt x="1431244" y="1193108"/>
                    </a:lnTo>
                    <a:lnTo>
                      <a:pt x="1443491" y="1193334"/>
                    </a:lnTo>
                    <a:lnTo>
                      <a:pt x="1455510" y="1193788"/>
                    </a:lnTo>
                    <a:lnTo>
                      <a:pt x="1467757" y="1195148"/>
                    </a:lnTo>
                    <a:lnTo>
                      <a:pt x="1479550" y="1196508"/>
                    </a:lnTo>
                    <a:lnTo>
                      <a:pt x="1489528" y="1147762"/>
                    </a:lnTo>
                    <a:lnTo>
                      <a:pt x="1502988" y="1150265"/>
                    </a:lnTo>
                    <a:lnTo>
                      <a:pt x="1457312" y="1082619"/>
                    </a:lnTo>
                    <a:lnTo>
                      <a:pt x="1530775" y="1033850"/>
                    </a:lnTo>
                    <a:lnTo>
                      <a:pt x="1525107" y="1022508"/>
                    </a:lnTo>
                    <a:lnTo>
                      <a:pt x="1519892" y="1011166"/>
                    </a:lnTo>
                    <a:lnTo>
                      <a:pt x="1514904" y="999371"/>
                    </a:lnTo>
                    <a:lnTo>
                      <a:pt x="1510369" y="987803"/>
                    </a:lnTo>
                    <a:lnTo>
                      <a:pt x="1505834" y="976007"/>
                    </a:lnTo>
                    <a:lnTo>
                      <a:pt x="1501753" y="963759"/>
                    </a:lnTo>
                    <a:lnTo>
                      <a:pt x="1497898" y="951736"/>
                    </a:lnTo>
                    <a:lnTo>
                      <a:pt x="1494497" y="939488"/>
                    </a:lnTo>
                    <a:close/>
                    <a:moveTo>
                      <a:pt x="1436598" y="748796"/>
                    </a:moveTo>
                    <a:lnTo>
                      <a:pt x="1436530" y="753373"/>
                    </a:lnTo>
                    <a:lnTo>
                      <a:pt x="1435850" y="768558"/>
                    </a:lnTo>
                    <a:lnTo>
                      <a:pt x="1434943" y="783744"/>
                    </a:lnTo>
                    <a:lnTo>
                      <a:pt x="1433583" y="798476"/>
                    </a:lnTo>
                    <a:lnTo>
                      <a:pt x="1475747" y="806068"/>
                    </a:lnTo>
                    <a:lnTo>
                      <a:pt x="1475678" y="801801"/>
                    </a:lnTo>
                    <a:lnTo>
                      <a:pt x="1475678" y="790232"/>
                    </a:lnTo>
                    <a:lnTo>
                      <a:pt x="1476131" y="778890"/>
                    </a:lnTo>
                    <a:lnTo>
                      <a:pt x="1476811" y="767549"/>
                    </a:lnTo>
                    <a:lnTo>
                      <a:pt x="1477718" y="756434"/>
                    </a:lnTo>
                    <a:lnTo>
                      <a:pt x="1436598" y="748796"/>
                    </a:lnTo>
                    <a:close/>
                    <a:moveTo>
                      <a:pt x="742743" y="704850"/>
                    </a:moveTo>
                    <a:lnTo>
                      <a:pt x="798947" y="704850"/>
                    </a:lnTo>
                    <a:lnTo>
                      <a:pt x="815945" y="745739"/>
                    </a:lnTo>
                    <a:lnTo>
                      <a:pt x="784670" y="762776"/>
                    </a:lnTo>
                    <a:lnTo>
                      <a:pt x="809372" y="847279"/>
                    </a:lnTo>
                    <a:lnTo>
                      <a:pt x="868297" y="708257"/>
                    </a:lnTo>
                    <a:lnTo>
                      <a:pt x="887787" y="711211"/>
                    </a:lnTo>
                    <a:lnTo>
                      <a:pt x="907730" y="714391"/>
                    </a:lnTo>
                    <a:lnTo>
                      <a:pt x="927447" y="717798"/>
                    </a:lnTo>
                    <a:lnTo>
                      <a:pt x="946711" y="721660"/>
                    </a:lnTo>
                    <a:lnTo>
                      <a:pt x="965521" y="725749"/>
                    </a:lnTo>
                    <a:lnTo>
                      <a:pt x="983652" y="730065"/>
                    </a:lnTo>
                    <a:lnTo>
                      <a:pt x="1001329" y="734835"/>
                    </a:lnTo>
                    <a:lnTo>
                      <a:pt x="1017873" y="739606"/>
                    </a:lnTo>
                    <a:lnTo>
                      <a:pt x="1025805" y="742104"/>
                    </a:lnTo>
                    <a:lnTo>
                      <a:pt x="1033284" y="744830"/>
                    </a:lnTo>
                    <a:lnTo>
                      <a:pt x="1040763" y="747329"/>
                    </a:lnTo>
                    <a:lnTo>
                      <a:pt x="1047789" y="750282"/>
                    </a:lnTo>
                    <a:lnTo>
                      <a:pt x="1054361" y="753235"/>
                    </a:lnTo>
                    <a:lnTo>
                      <a:pt x="1060707" y="755961"/>
                    </a:lnTo>
                    <a:lnTo>
                      <a:pt x="1066599" y="759141"/>
                    </a:lnTo>
                    <a:lnTo>
                      <a:pt x="1072265" y="762094"/>
                    </a:lnTo>
                    <a:lnTo>
                      <a:pt x="1077251" y="765048"/>
                    </a:lnTo>
                    <a:lnTo>
                      <a:pt x="1082010" y="768228"/>
                    </a:lnTo>
                    <a:lnTo>
                      <a:pt x="1086316" y="771408"/>
                    </a:lnTo>
                    <a:lnTo>
                      <a:pt x="1090169" y="774815"/>
                    </a:lnTo>
                    <a:lnTo>
                      <a:pt x="1093341" y="777996"/>
                    </a:lnTo>
                    <a:lnTo>
                      <a:pt x="1096288" y="781176"/>
                    </a:lnTo>
                    <a:lnTo>
                      <a:pt x="1098554" y="784810"/>
                    </a:lnTo>
                    <a:lnTo>
                      <a:pt x="1100140" y="788445"/>
                    </a:lnTo>
                    <a:lnTo>
                      <a:pt x="1101500" y="789354"/>
                    </a:lnTo>
                    <a:lnTo>
                      <a:pt x="1102407" y="790717"/>
                    </a:lnTo>
                    <a:lnTo>
                      <a:pt x="1103087" y="791852"/>
                    </a:lnTo>
                    <a:lnTo>
                      <a:pt x="1103313" y="793215"/>
                    </a:lnTo>
                    <a:lnTo>
                      <a:pt x="1103313" y="1108968"/>
                    </a:lnTo>
                    <a:lnTo>
                      <a:pt x="1103313" y="1109649"/>
                    </a:lnTo>
                    <a:lnTo>
                      <a:pt x="1103087" y="1110785"/>
                    </a:lnTo>
                    <a:lnTo>
                      <a:pt x="1101953" y="1112148"/>
                    </a:lnTo>
                    <a:lnTo>
                      <a:pt x="1100367" y="1113738"/>
                    </a:lnTo>
                    <a:lnTo>
                      <a:pt x="1098554" y="1115101"/>
                    </a:lnTo>
                    <a:lnTo>
                      <a:pt x="1095834" y="1116237"/>
                    </a:lnTo>
                    <a:lnTo>
                      <a:pt x="1093115" y="1116919"/>
                    </a:lnTo>
                    <a:lnTo>
                      <a:pt x="1089942" y="1117600"/>
                    </a:lnTo>
                    <a:lnTo>
                      <a:pt x="1086542" y="1117600"/>
                    </a:lnTo>
                    <a:lnTo>
                      <a:pt x="997076" y="1117600"/>
                    </a:lnTo>
                    <a:lnTo>
                      <a:pt x="987985" y="890587"/>
                    </a:lnTo>
                    <a:lnTo>
                      <a:pt x="979297" y="1117600"/>
                    </a:lnTo>
                    <a:lnTo>
                      <a:pt x="560671" y="1117600"/>
                    </a:lnTo>
                    <a:lnTo>
                      <a:pt x="552560" y="890587"/>
                    </a:lnTo>
                    <a:lnTo>
                      <a:pt x="544260" y="1117600"/>
                    </a:lnTo>
                    <a:lnTo>
                      <a:pt x="454694" y="1117600"/>
                    </a:lnTo>
                    <a:lnTo>
                      <a:pt x="451295" y="1117600"/>
                    </a:lnTo>
                    <a:lnTo>
                      <a:pt x="448349" y="1116919"/>
                    </a:lnTo>
                    <a:lnTo>
                      <a:pt x="445402" y="1116237"/>
                    </a:lnTo>
                    <a:lnTo>
                      <a:pt x="443136" y="1115101"/>
                    </a:lnTo>
                    <a:lnTo>
                      <a:pt x="441096" y="1113738"/>
                    </a:lnTo>
                    <a:lnTo>
                      <a:pt x="439510" y="1112148"/>
                    </a:lnTo>
                    <a:lnTo>
                      <a:pt x="438604" y="1110785"/>
                    </a:lnTo>
                    <a:lnTo>
                      <a:pt x="438377" y="1109649"/>
                    </a:lnTo>
                    <a:lnTo>
                      <a:pt x="438150" y="1108968"/>
                    </a:lnTo>
                    <a:lnTo>
                      <a:pt x="438150" y="793215"/>
                    </a:lnTo>
                    <a:lnTo>
                      <a:pt x="438377" y="791852"/>
                    </a:lnTo>
                    <a:lnTo>
                      <a:pt x="438830" y="790717"/>
                    </a:lnTo>
                    <a:lnTo>
                      <a:pt x="439737" y="789354"/>
                    </a:lnTo>
                    <a:lnTo>
                      <a:pt x="441096" y="788445"/>
                    </a:lnTo>
                    <a:lnTo>
                      <a:pt x="442910" y="784810"/>
                    </a:lnTo>
                    <a:lnTo>
                      <a:pt x="445176" y="781176"/>
                    </a:lnTo>
                    <a:lnTo>
                      <a:pt x="447895" y="777996"/>
                    </a:lnTo>
                    <a:lnTo>
                      <a:pt x="451068" y="774815"/>
                    </a:lnTo>
                    <a:lnTo>
                      <a:pt x="455148" y="771408"/>
                    </a:lnTo>
                    <a:lnTo>
                      <a:pt x="459454" y="768228"/>
                    </a:lnTo>
                    <a:lnTo>
                      <a:pt x="463986" y="765048"/>
                    </a:lnTo>
                    <a:lnTo>
                      <a:pt x="469199" y="762094"/>
                    </a:lnTo>
                    <a:lnTo>
                      <a:pt x="474865" y="759141"/>
                    </a:lnTo>
                    <a:lnTo>
                      <a:pt x="480984" y="755961"/>
                    </a:lnTo>
                    <a:lnTo>
                      <a:pt x="487103" y="753235"/>
                    </a:lnTo>
                    <a:lnTo>
                      <a:pt x="494128" y="750282"/>
                    </a:lnTo>
                    <a:lnTo>
                      <a:pt x="501154" y="747556"/>
                    </a:lnTo>
                    <a:lnTo>
                      <a:pt x="508406" y="744830"/>
                    </a:lnTo>
                    <a:lnTo>
                      <a:pt x="516111" y="742331"/>
                    </a:lnTo>
                    <a:lnTo>
                      <a:pt x="524044" y="739606"/>
                    </a:lnTo>
                    <a:lnTo>
                      <a:pt x="540588" y="734835"/>
                    </a:lnTo>
                    <a:lnTo>
                      <a:pt x="558265" y="730292"/>
                    </a:lnTo>
                    <a:lnTo>
                      <a:pt x="576622" y="725749"/>
                    </a:lnTo>
                    <a:lnTo>
                      <a:pt x="595659" y="721660"/>
                    </a:lnTo>
                    <a:lnTo>
                      <a:pt x="615149" y="717798"/>
                    </a:lnTo>
                    <a:lnTo>
                      <a:pt x="634640" y="714391"/>
                    </a:lnTo>
                    <a:lnTo>
                      <a:pt x="654357" y="711211"/>
                    </a:lnTo>
                    <a:lnTo>
                      <a:pt x="674300" y="708257"/>
                    </a:lnTo>
                    <a:lnTo>
                      <a:pt x="731864" y="847279"/>
                    </a:lnTo>
                    <a:lnTo>
                      <a:pt x="756567" y="762776"/>
                    </a:lnTo>
                    <a:lnTo>
                      <a:pt x="725292" y="745739"/>
                    </a:lnTo>
                    <a:lnTo>
                      <a:pt x="742743" y="704850"/>
                    </a:lnTo>
                    <a:close/>
                    <a:moveTo>
                      <a:pt x="1498274" y="650506"/>
                    </a:moveTo>
                    <a:lnTo>
                      <a:pt x="1434927" y="663127"/>
                    </a:lnTo>
                    <a:lnTo>
                      <a:pt x="1491549" y="673641"/>
                    </a:lnTo>
                    <a:lnTo>
                      <a:pt x="1495177" y="660711"/>
                    </a:lnTo>
                    <a:lnTo>
                      <a:pt x="1498274" y="650506"/>
                    </a:lnTo>
                    <a:close/>
                    <a:moveTo>
                      <a:pt x="1943442" y="403257"/>
                    </a:moveTo>
                    <a:lnTo>
                      <a:pt x="1933693" y="403710"/>
                    </a:lnTo>
                    <a:lnTo>
                      <a:pt x="1923943" y="404391"/>
                    </a:lnTo>
                    <a:lnTo>
                      <a:pt x="1914193" y="405298"/>
                    </a:lnTo>
                    <a:lnTo>
                      <a:pt x="1904670" y="406432"/>
                    </a:lnTo>
                    <a:lnTo>
                      <a:pt x="1895374" y="407793"/>
                    </a:lnTo>
                    <a:lnTo>
                      <a:pt x="1885624" y="409608"/>
                    </a:lnTo>
                    <a:lnTo>
                      <a:pt x="1876327" y="411196"/>
                    </a:lnTo>
                    <a:lnTo>
                      <a:pt x="1867031" y="413237"/>
                    </a:lnTo>
                    <a:lnTo>
                      <a:pt x="1857961" y="415732"/>
                    </a:lnTo>
                    <a:lnTo>
                      <a:pt x="1848892" y="418228"/>
                    </a:lnTo>
                    <a:lnTo>
                      <a:pt x="1839822" y="421176"/>
                    </a:lnTo>
                    <a:lnTo>
                      <a:pt x="1830753" y="424125"/>
                    </a:lnTo>
                    <a:lnTo>
                      <a:pt x="1821910" y="427528"/>
                    </a:lnTo>
                    <a:lnTo>
                      <a:pt x="1813294" y="430703"/>
                    </a:lnTo>
                    <a:lnTo>
                      <a:pt x="1804677" y="434559"/>
                    </a:lnTo>
                    <a:lnTo>
                      <a:pt x="1796061" y="438189"/>
                    </a:lnTo>
                    <a:lnTo>
                      <a:pt x="1787899" y="442499"/>
                    </a:lnTo>
                    <a:lnTo>
                      <a:pt x="1779509" y="446808"/>
                    </a:lnTo>
                    <a:lnTo>
                      <a:pt x="1771120" y="451118"/>
                    </a:lnTo>
                    <a:lnTo>
                      <a:pt x="1763184" y="455882"/>
                    </a:lnTo>
                    <a:lnTo>
                      <a:pt x="1755248" y="461099"/>
                    </a:lnTo>
                    <a:lnTo>
                      <a:pt x="1747539" y="466089"/>
                    </a:lnTo>
                    <a:lnTo>
                      <a:pt x="1739603" y="471306"/>
                    </a:lnTo>
                    <a:lnTo>
                      <a:pt x="1732121" y="476750"/>
                    </a:lnTo>
                    <a:lnTo>
                      <a:pt x="1724638" y="482421"/>
                    </a:lnTo>
                    <a:lnTo>
                      <a:pt x="1717383" y="488319"/>
                    </a:lnTo>
                    <a:lnTo>
                      <a:pt x="1710354" y="493989"/>
                    </a:lnTo>
                    <a:lnTo>
                      <a:pt x="1703325" y="500341"/>
                    </a:lnTo>
                    <a:lnTo>
                      <a:pt x="1696522" y="506692"/>
                    </a:lnTo>
                    <a:lnTo>
                      <a:pt x="1689720" y="513270"/>
                    </a:lnTo>
                    <a:lnTo>
                      <a:pt x="1683145" y="519848"/>
                    </a:lnTo>
                    <a:lnTo>
                      <a:pt x="1676796" y="526653"/>
                    </a:lnTo>
                    <a:lnTo>
                      <a:pt x="1670447" y="533685"/>
                    </a:lnTo>
                    <a:lnTo>
                      <a:pt x="1664325" y="540944"/>
                    </a:lnTo>
                    <a:lnTo>
                      <a:pt x="1658430" y="548429"/>
                    </a:lnTo>
                    <a:lnTo>
                      <a:pt x="1652762" y="555688"/>
                    </a:lnTo>
                    <a:lnTo>
                      <a:pt x="1647093" y="563173"/>
                    </a:lnTo>
                    <a:lnTo>
                      <a:pt x="1641651" y="571112"/>
                    </a:lnTo>
                    <a:lnTo>
                      <a:pt x="1636436" y="578825"/>
                    </a:lnTo>
                    <a:lnTo>
                      <a:pt x="1631448" y="586991"/>
                    </a:lnTo>
                    <a:lnTo>
                      <a:pt x="1626686" y="594930"/>
                    </a:lnTo>
                    <a:lnTo>
                      <a:pt x="1621698" y="603322"/>
                    </a:lnTo>
                    <a:lnTo>
                      <a:pt x="1617163" y="611715"/>
                    </a:lnTo>
                    <a:lnTo>
                      <a:pt x="1613082" y="620335"/>
                    </a:lnTo>
                    <a:lnTo>
                      <a:pt x="1609001" y="628954"/>
                    </a:lnTo>
                    <a:lnTo>
                      <a:pt x="1604919" y="637801"/>
                    </a:lnTo>
                    <a:lnTo>
                      <a:pt x="1601292" y="646647"/>
                    </a:lnTo>
                    <a:lnTo>
                      <a:pt x="1597890" y="655721"/>
                    </a:lnTo>
                    <a:lnTo>
                      <a:pt x="1594263" y="664794"/>
                    </a:lnTo>
                    <a:lnTo>
                      <a:pt x="1591315" y="673867"/>
                    </a:lnTo>
                    <a:lnTo>
                      <a:pt x="1588594" y="683167"/>
                    </a:lnTo>
                    <a:lnTo>
                      <a:pt x="1585647" y="692694"/>
                    </a:lnTo>
                    <a:lnTo>
                      <a:pt x="1583152" y="701994"/>
                    </a:lnTo>
                    <a:lnTo>
                      <a:pt x="1580885" y="711748"/>
                    </a:lnTo>
                    <a:lnTo>
                      <a:pt x="1578844" y="721502"/>
                    </a:lnTo>
                    <a:lnTo>
                      <a:pt x="1577257" y="731029"/>
                    </a:lnTo>
                    <a:lnTo>
                      <a:pt x="1575670" y="741010"/>
                    </a:lnTo>
                    <a:lnTo>
                      <a:pt x="1574310" y="750990"/>
                    </a:lnTo>
                    <a:lnTo>
                      <a:pt x="1573176" y="760971"/>
                    </a:lnTo>
                    <a:lnTo>
                      <a:pt x="1572269" y="770951"/>
                    </a:lnTo>
                    <a:lnTo>
                      <a:pt x="1571815" y="781386"/>
                    </a:lnTo>
                    <a:lnTo>
                      <a:pt x="1571362" y="791366"/>
                    </a:lnTo>
                    <a:lnTo>
                      <a:pt x="1571362" y="801801"/>
                    </a:lnTo>
                    <a:lnTo>
                      <a:pt x="1571362" y="812235"/>
                    </a:lnTo>
                    <a:lnTo>
                      <a:pt x="1571815" y="822215"/>
                    </a:lnTo>
                    <a:lnTo>
                      <a:pt x="1572269" y="832423"/>
                    </a:lnTo>
                    <a:lnTo>
                      <a:pt x="1573176" y="842403"/>
                    </a:lnTo>
                    <a:lnTo>
                      <a:pt x="1574310" y="852611"/>
                    </a:lnTo>
                    <a:lnTo>
                      <a:pt x="1575670" y="862365"/>
                    </a:lnTo>
                    <a:lnTo>
                      <a:pt x="1577257" y="872118"/>
                    </a:lnTo>
                    <a:lnTo>
                      <a:pt x="1578844" y="882099"/>
                    </a:lnTo>
                    <a:lnTo>
                      <a:pt x="1580885" y="891853"/>
                    </a:lnTo>
                    <a:lnTo>
                      <a:pt x="1583152" y="901607"/>
                    </a:lnTo>
                    <a:lnTo>
                      <a:pt x="1585647" y="910907"/>
                    </a:lnTo>
                    <a:lnTo>
                      <a:pt x="1588594" y="920207"/>
                    </a:lnTo>
                    <a:lnTo>
                      <a:pt x="1591315" y="929507"/>
                    </a:lnTo>
                    <a:lnTo>
                      <a:pt x="1594263" y="938807"/>
                    </a:lnTo>
                    <a:lnTo>
                      <a:pt x="1597890" y="947880"/>
                    </a:lnTo>
                    <a:lnTo>
                      <a:pt x="1601292" y="956954"/>
                    </a:lnTo>
                    <a:lnTo>
                      <a:pt x="1604919" y="965800"/>
                    </a:lnTo>
                    <a:lnTo>
                      <a:pt x="1609001" y="974420"/>
                    </a:lnTo>
                    <a:lnTo>
                      <a:pt x="1613082" y="983266"/>
                    </a:lnTo>
                    <a:lnTo>
                      <a:pt x="1617163" y="991886"/>
                    </a:lnTo>
                    <a:lnTo>
                      <a:pt x="1621698" y="1000279"/>
                    </a:lnTo>
                    <a:lnTo>
                      <a:pt x="1626686" y="1008444"/>
                    </a:lnTo>
                    <a:lnTo>
                      <a:pt x="1631448" y="1016610"/>
                    </a:lnTo>
                    <a:lnTo>
                      <a:pt x="1636436" y="1024776"/>
                    </a:lnTo>
                    <a:lnTo>
                      <a:pt x="1641651" y="1032489"/>
                    </a:lnTo>
                    <a:lnTo>
                      <a:pt x="1647093" y="1040428"/>
                    </a:lnTo>
                    <a:lnTo>
                      <a:pt x="1652762" y="1047913"/>
                    </a:lnTo>
                    <a:lnTo>
                      <a:pt x="1658430" y="1055172"/>
                    </a:lnTo>
                    <a:lnTo>
                      <a:pt x="1664325" y="1062657"/>
                    </a:lnTo>
                    <a:lnTo>
                      <a:pt x="1670447" y="1069916"/>
                    </a:lnTo>
                    <a:lnTo>
                      <a:pt x="1676796" y="1076721"/>
                    </a:lnTo>
                    <a:lnTo>
                      <a:pt x="1683145" y="1083526"/>
                    </a:lnTo>
                    <a:lnTo>
                      <a:pt x="1689720" y="1090331"/>
                    </a:lnTo>
                    <a:lnTo>
                      <a:pt x="1696522" y="1096909"/>
                    </a:lnTo>
                    <a:lnTo>
                      <a:pt x="1703325" y="1103260"/>
                    </a:lnTo>
                    <a:lnTo>
                      <a:pt x="1710354" y="1109158"/>
                    </a:lnTo>
                    <a:lnTo>
                      <a:pt x="1717383" y="1115282"/>
                    </a:lnTo>
                    <a:lnTo>
                      <a:pt x="1724638" y="1121180"/>
                    </a:lnTo>
                    <a:lnTo>
                      <a:pt x="1732121" y="1126851"/>
                    </a:lnTo>
                    <a:lnTo>
                      <a:pt x="1739603" y="1132295"/>
                    </a:lnTo>
                    <a:lnTo>
                      <a:pt x="1747539" y="1137512"/>
                    </a:lnTo>
                    <a:lnTo>
                      <a:pt x="1755248" y="1142502"/>
                    </a:lnTo>
                    <a:lnTo>
                      <a:pt x="1763184" y="1147719"/>
                    </a:lnTo>
                    <a:lnTo>
                      <a:pt x="1771120" y="1152256"/>
                    </a:lnTo>
                    <a:lnTo>
                      <a:pt x="1779509" y="1156793"/>
                    </a:lnTo>
                    <a:lnTo>
                      <a:pt x="1787899" y="1161102"/>
                    </a:lnTo>
                    <a:lnTo>
                      <a:pt x="1796061" y="1164959"/>
                    </a:lnTo>
                    <a:lnTo>
                      <a:pt x="1804677" y="1169042"/>
                    </a:lnTo>
                    <a:lnTo>
                      <a:pt x="1813294" y="1172671"/>
                    </a:lnTo>
                    <a:lnTo>
                      <a:pt x="1821910" y="1176073"/>
                    </a:lnTo>
                    <a:lnTo>
                      <a:pt x="1830753" y="1179476"/>
                    </a:lnTo>
                    <a:lnTo>
                      <a:pt x="1839822" y="1182425"/>
                    </a:lnTo>
                    <a:lnTo>
                      <a:pt x="1848892" y="1185147"/>
                    </a:lnTo>
                    <a:lnTo>
                      <a:pt x="1857961" y="1187869"/>
                    </a:lnTo>
                    <a:lnTo>
                      <a:pt x="1867031" y="1190364"/>
                    </a:lnTo>
                    <a:lnTo>
                      <a:pt x="1876327" y="1192405"/>
                    </a:lnTo>
                    <a:lnTo>
                      <a:pt x="1885624" y="1193993"/>
                    </a:lnTo>
                    <a:lnTo>
                      <a:pt x="1895374" y="1195808"/>
                    </a:lnTo>
                    <a:lnTo>
                      <a:pt x="1904670" y="1197169"/>
                    </a:lnTo>
                    <a:lnTo>
                      <a:pt x="1914193" y="1198303"/>
                    </a:lnTo>
                    <a:lnTo>
                      <a:pt x="1923943" y="1199210"/>
                    </a:lnTo>
                    <a:lnTo>
                      <a:pt x="1933693" y="1199891"/>
                    </a:lnTo>
                    <a:lnTo>
                      <a:pt x="1943442" y="1200118"/>
                    </a:lnTo>
                    <a:lnTo>
                      <a:pt x="1953192" y="1200344"/>
                    </a:lnTo>
                    <a:lnTo>
                      <a:pt x="1963169" y="1200118"/>
                    </a:lnTo>
                    <a:lnTo>
                      <a:pt x="1972919" y="1199891"/>
                    </a:lnTo>
                    <a:lnTo>
                      <a:pt x="1982895" y="1199210"/>
                    </a:lnTo>
                    <a:lnTo>
                      <a:pt x="1992418" y="1198303"/>
                    </a:lnTo>
                    <a:lnTo>
                      <a:pt x="2001941" y="1197169"/>
                    </a:lnTo>
                    <a:lnTo>
                      <a:pt x="2011691" y="1195808"/>
                    </a:lnTo>
                    <a:lnTo>
                      <a:pt x="2020988" y="1193993"/>
                    </a:lnTo>
                    <a:lnTo>
                      <a:pt x="2030284" y="1192405"/>
                    </a:lnTo>
                    <a:lnTo>
                      <a:pt x="2039580" y="1190364"/>
                    </a:lnTo>
                    <a:lnTo>
                      <a:pt x="2048877" y="1187869"/>
                    </a:lnTo>
                    <a:lnTo>
                      <a:pt x="2057946" y="1185147"/>
                    </a:lnTo>
                    <a:lnTo>
                      <a:pt x="2067016" y="1182425"/>
                    </a:lnTo>
                    <a:lnTo>
                      <a:pt x="2075859" y="1179476"/>
                    </a:lnTo>
                    <a:lnTo>
                      <a:pt x="2084702" y="1176073"/>
                    </a:lnTo>
                    <a:lnTo>
                      <a:pt x="2093544" y="1172671"/>
                    </a:lnTo>
                    <a:lnTo>
                      <a:pt x="2102160" y="1169042"/>
                    </a:lnTo>
                    <a:lnTo>
                      <a:pt x="2110777" y="1164959"/>
                    </a:lnTo>
                    <a:lnTo>
                      <a:pt x="2119166" y="1161102"/>
                    </a:lnTo>
                    <a:lnTo>
                      <a:pt x="2127329" y="1156793"/>
                    </a:lnTo>
                    <a:lnTo>
                      <a:pt x="2135491" y="1152256"/>
                    </a:lnTo>
                    <a:lnTo>
                      <a:pt x="2143427" y="1147719"/>
                    </a:lnTo>
                    <a:lnTo>
                      <a:pt x="2151590" y="1142502"/>
                    </a:lnTo>
                    <a:lnTo>
                      <a:pt x="2159526" y="1137512"/>
                    </a:lnTo>
                    <a:lnTo>
                      <a:pt x="2167008" y="1132295"/>
                    </a:lnTo>
                    <a:lnTo>
                      <a:pt x="2174491" y="1126851"/>
                    </a:lnTo>
                    <a:lnTo>
                      <a:pt x="2182200" y="1121180"/>
                    </a:lnTo>
                    <a:lnTo>
                      <a:pt x="2189229" y="1115282"/>
                    </a:lnTo>
                    <a:lnTo>
                      <a:pt x="2196484" y="1109158"/>
                    </a:lnTo>
                    <a:lnTo>
                      <a:pt x="2203513" y="1103260"/>
                    </a:lnTo>
                    <a:lnTo>
                      <a:pt x="2210316" y="1096909"/>
                    </a:lnTo>
                    <a:lnTo>
                      <a:pt x="2216891" y="1090331"/>
                    </a:lnTo>
                    <a:lnTo>
                      <a:pt x="2223466" y="1083526"/>
                    </a:lnTo>
                    <a:lnTo>
                      <a:pt x="2230042" y="1076721"/>
                    </a:lnTo>
                    <a:lnTo>
                      <a:pt x="2236391" y="1069916"/>
                    </a:lnTo>
                    <a:lnTo>
                      <a:pt x="2242513" y="1062657"/>
                    </a:lnTo>
                    <a:lnTo>
                      <a:pt x="2248181" y="1055172"/>
                    </a:lnTo>
                    <a:lnTo>
                      <a:pt x="2254076" y="1047913"/>
                    </a:lnTo>
                    <a:lnTo>
                      <a:pt x="2259518" y="1040428"/>
                    </a:lnTo>
                    <a:lnTo>
                      <a:pt x="2265187" y="1032489"/>
                    </a:lnTo>
                    <a:lnTo>
                      <a:pt x="2270175" y="1024776"/>
                    </a:lnTo>
                    <a:lnTo>
                      <a:pt x="2275163" y="1016610"/>
                    </a:lnTo>
                    <a:lnTo>
                      <a:pt x="2280152" y="1008444"/>
                    </a:lnTo>
                    <a:lnTo>
                      <a:pt x="2284913" y="1000279"/>
                    </a:lnTo>
                    <a:lnTo>
                      <a:pt x="2289448" y="991886"/>
                    </a:lnTo>
                    <a:lnTo>
                      <a:pt x="2293529" y="983266"/>
                    </a:lnTo>
                    <a:lnTo>
                      <a:pt x="2297837" y="974420"/>
                    </a:lnTo>
                    <a:lnTo>
                      <a:pt x="2301692" y="965800"/>
                    </a:lnTo>
                    <a:lnTo>
                      <a:pt x="2305546" y="956954"/>
                    </a:lnTo>
                    <a:lnTo>
                      <a:pt x="2308948" y="947880"/>
                    </a:lnTo>
                    <a:lnTo>
                      <a:pt x="2312349" y="938807"/>
                    </a:lnTo>
                    <a:lnTo>
                      <a:pt x="2315296" y="929507"/>
                    </a:lnTo>
                    <a:lnTo>
                      <a:pt x="2318471" y="920207"/>
                    </a:lnTo>
                    <a:lnTo>
                      <a:pt x="2321192" y="910907"/>
                    </a:lnTo>
                    <a:lnTo>
                      <a:pt x="2323459" y="901607"/>
                    </a:lnTo>
                    <a:lnTo>
                      <a:pt x="2325726" y="891853"/>
                    </a:lnTo>
                    <a:lnTo>
                      <a:pt x="2327767" y="882099"/>
                    </a:lnTo>
                    <a:lnTo>
                      <a:pt x="2329354" y="872118"/>
                    </a:lnTo>
                    <a:lnTo>
                      <a:pt x="2331168" y="862365"/>
                    </a:lnTo>
                    <a:lnTo>
                      <a:pt x="2332528" y="852611"/>
                    </a:lnTo>
                    <a:lnTo>
                      <a:pt x="2333435" y="842403"/>
                    </a:lnTo>
                    <a:lnTo>
                      <a:pt x="2334569" y="832423"/>
                    </a:lnTo>
                    <a:lnTo>
                      <a:pt x="2335023" y="822215"/>
                    </a:lnTo>
                    <a:lnTo>
                      <a:pt x="2335476" y="812235"/>
                    </a:lnTo>
                    <a:lnTo>
                      <a:pt x="2335476" y="801801"/>
                    </a:lnTo>
                    <a:lnTo>
                      <a:pt x="2335476" y="791366"/>
                    </a:lnTo>
                    <a:lnTo>
                      <a:pt x="2335023" y="781386"/>
                    </a:lnTo>
                    <a:lnTo>
                      <a:pt x="2334569" y="770951"/>
                    </a:lnTo>
                    <a:lnTo>
                      <a:pt x="2333435" y="760971"/>
                    </a:lnTo>
                    <a:lnTo>
                      <a:pt x="2332528" y="750990"/>
                    </a:lnTo>
                    <a:lnTo>
                      <a:pt x="2331168" y="741010"/>
                    </a:lnTo>
                    <a:lnTo>
                      <a:pt x="2329354" y="731029"/>
                    </a:lnTo>
                    <a:lnTo>
                      <a:pt x="2327767" y="721502"/>
                    </a:lnTo>
                    <a:lnTo>
                      <a:pt x="2325726" y="711748"/>
                    </a:lnTo>
                    <a:lnTo>
                      <a:pt x="2323459" y="701994"/>
                    </a:lnTo>
                    <a:lnTo>
                      <a:pt x="2321192" y="692694"/>
                    </a:lnTo>
                    <a:lnTo>
                      <a:pt x="2318471" y="683167"/>
                    </a:lnTo>
                    <a:lnTo>
                      <a:pt x="2315296" y="673867"/>
                    </a:lnTo>
                    <a:lnTo>
                      <a:pt x="2312349" y="664794"/>
                    </a:lnTo>
                    <a:lnTo>
                      <a:pt x="2308948" y="655721"/>
                    </a:lnTo>
                    <a:lnTo>
                      <a:pt x="2305546" y="646647"/>
                    </a:lnTo>
                    <a:lnTo>
                      <a:pt x="2301692" y="637801"/>
                    </a:lnTo>
                    <a:lnTo>
                      <a:pt x="2297837" y="628954"/>
                    </a:lnTo>
                    <a:lnTo>
                      <a:pt x="2293529" y="620335"/>
                    </a:lnTo>
                    <a:lnTo>
                      <a:pt x="2289448" y="611715"/>
                    </a:lnTo>
                    <a:lnTo>
                      <a:pt x="2284913" y="603322"/>
                    </a:lnTo>
                    <a:lnTo>
                      <a:pt x="2280152" y="594930"/>
                    </a:lnTo>
                    <a:lnTo>
                      <a:pt x="2275163" y="586991"/>
                    </a:lnTo>
                    <a:lnTo>
                      <a:pt x="2270175" y="578825"/>
                    </a:lnTo>
                    <a:lnTo>
                      <a:pt x="2265187" y="571112"/>
                    </a:lnTo>
                    <a:lnTo>
                      <a:pt x="2259518" y="563173"/>
                    </a:lnTo>
                    <a:lnTo>
                      <a:pt x="2254076" y="555688"/>
                    </a:lnTo>
                    <a:lnTo>
                      <a:pt x="2248181" y="548429"/>
                    </a:lnTo>
                    <a:lnTo>
                      <a:pt x="2242513" y="540944"/>
                    </a:lnTo>
                    <a:lnTo>
                      <a:pt x="2236391" y="533685"/>
                    </a:lnTo>
                    <a:lnTo>
                      <a:pt x="2230042" y="526653"/>
                    </a:lnTo>
                    <a:lnTo>
                      <a:pt x="2223466" y="519848"/>
                    </a:lnTo>
                    <a:lnTo>
                      <a:pt x="2216891" y="513270"/>
                    </a:lnTo>
                    <a:lnTo>
                      <a:pt x="2210316" y="506692"/>
                    </a:lnTo>
                    <a:lnTo>
                      <a:pt x="2203513" y="500341"/>
                    </a:lnTo>
                    <a:lnTo>
                      <a:pt x="2196484" y="493989"/>
                    </a:lnTo>
                    <a:lnTo>
                      <a:pt x="2189229" y="488319"/>
                    </a:lnTo>
                    <a:lnTo>
                      <a:pt x="2182200" y="482421"/>
                    </a:lnTo>
                    <a:lnTo>
                      <a:pt x="2174491" y="476750"/>
                    </a:lnTo>
                    <a:lnTo>
                      <a:pt x="2167008" y="471306"/>
                    </a:lnTo>
                    <a:lnTo>
                      <a:pt x="2159526" y="466089"/>
                    </a:lnTo>
                    <a:lnTo>
                      <a:pt x="2151590" y="461099"/>
                    </a:lnTo>
                    <a:lnTo>
                      <a:pt x="2143427" y="455882"/>
                    </a:lnTo>
                    <a:lnTo>
                      <a:pt x="2135491" y="451118"/>
                    </a:lnTo>
                    <a:lnTo>
                      <a:pt x="2127329" y="446808"/>
                    </a:lnTo>
                    <a:lnTo>
                      <a:pt x="2119166" y="442499"/>
                    </a:lnTo>
                    <a:lnTo>
                      <a:pt x="2110777" y="438189"/>
                    </a:lnTo>
                    <a:lnTo>
                      <a:pt x="2102160" y="434559"/>
                    </a:lnTo>
                    <a:lnTo>
                      <a:pt x="2093544" y="430703"/>
                    </a:lnTo>
                    <a:lnTo>
                      <a:pt x="2084702" y="427528"/>
                    </a:lnTo>
                    <a:lnTo>
                      <a:pt x="2075859" y="424125"/>
                    </a:lnTo>
                    <a:lnTo>
                      <a:pt x="2067016" y="421176"/>
                    </a:lnTo>
                    <a:lnTo>
                      <a:pt x="2057946" y="418228"/>
                    </a:lnTo>
                    <a:lnTo>
                      <a:pt x="2048877" y="415732"/>
                    </a:lnTo>
                    <a:lnTo>
                      <a:pt x="2039580" y="413237"/>
                    </a:lnTo>
                    <a:lnTo>
                      <a:pt x="2030284" y="411196"/>
                    </a:lnTo>
                    <a:lnTo>
                      <a:pt x="2020988" y="409608"/>
                    </a:lnTo>
                    <a:lnTo>
                      <a:pt x="2011691" y="407793"/>
                    </a:lnTo>
                    <a:lnTo>
                      <a:pt x="2001941" y="406432"/>
                    </a:lnTo>
                    <a:lnTo>
                      <a:pt x="1992418" y="405298"/>
                    </a:lnTo>
                    <a:lnTo>
                      <a:pt x="1982895" y="404391"/>
                    </a:lnTo>
                    <a:lnTo>
                      <a:pt x="1972919" y="403710"/>
                    </a:lnTo>
                    <a:lnTo>
                      <a:pt x="1963169" y="403257"/>
                    </a:lnTo>
                    <a:lnTo>
                      <a:pt x="1953192" y="403257"/>
                    </a:lnTo>
                    <a:lnTo>
                      <a:pt x="1943442" y="403257"/>
                    </a:lnTo>
                    <a:close/>
                    <a:moveTo>
                      <a:pt x="770731" y="322262"/>
                    </a:moveTo>
                    <a:lnTo>
                      <a:pt x="779116" y="322488"/>
                    </a:lnTo>
                    <a:lnTo>
                      <a:pt x="787501" y="323394"/>
                    </a:lnTo>
                    <a:lnTo>
                      <a:pt x="795433" y="324526"/>
                    </a:lnTo>
                    <a:lnTo>
                      <a:pt x="803592" y="326110"/>
                    </a:lnTo>
                    <a:lnTo>
                      <a:pt x="811297" y="328374"/>
                    </a:lnTo>
                    <a:lnTo>
                      <a:pt x="819229" y="330864"/>
                    </a:lnTo>
                    <a:lnTo>
                      <a:pt x="826708" y="333581"/>
                    </a:lnTo>
                    <a:lnTo>
                      <a:pt x="833960" y="336976"/>
                    </a:lnTo>
                    <a:lnTo>
                      <a:pt x="841439" y="340598"/>
                    </a:lnTo>
                    <a:lnTo>
                      <a:pt x="848464" y="344899"/>
                    </a:lnTo>
                    <a:lnTo>
                      <a:pt x="855263" y="349427"/>
                    </a:lnTo>
                    <a:lnTo>
                      <a:pt x="861836" y="354407"/>
                    </a:lnTo>
                    <a:lnTo>
                      <a:pt x="868181" y="359387"/>
                    </a:lnTo>
                    <a:lnTo>
                      <a:pt x="874300" y="364820"/>
                    </a:lnTo>
                    <a:lnTo>
                      <a:pt x="880192" y="370932"/>
                    </a:lnTo>
                    <a:lnTo>
                      <a:pt x="885631" y="377044"/>
                    </a:lnTo>
                    <a:lnTo>
                      <a:pt x="891297" y="383609"/>
                    </a:lnTo>
                    <a:lnTo>
                      <a:pt x="896283" y="390400"/>
                    </a:lnTo>
                    <a:lnTo>
                      <a:pt x="901042" y="397418"/>
                    </a:lnTo>
                    <a:lnTo>
                      <a:pt x="905575" y="404662"/>
                    </a:lnTo>
                    <a:lnTo>
                      <a:pt x="909881" y="412359"/>
                    </a:lnTo>
                    <a:lnTo>
                      <a:pt x="913733" y="420055"/>
                    </a:lnTo>
                    <a:lnTo>
                      <a:pt x="917586" y="428205"/>
                    </a:lnTo>
                    <a:lnTo>
                      <a:pt x="920759" y="436354"/>
                    </a:lnTo>
                    <a:lnTo>
                      <a:pt x="923478" y="444730"/>
                    </a:lnTo>
                    <a:lnTo>
                      <a:pt x="926198" y="453558"/>
                    </a:lnTo>
                    <a:lnTo>
                      <a:pt x="928464" y="462387"/>
                    </a:lnTo>
                    <a:lnTo>
                      <a:pt x="930051" y="471442"/>
                    </a:lnTo>
                    <a:lnTo>
                      <a:pt x="931637" y="480497"/>
                    </a:lnTo>
                    <a:lnTo>
                      <a:pt x="931739" y="481540"/>
                    </a:lnTo>
                    <a:lnTo>
                      <a:pt x="931911" y="481468"/>
                    </a:lnTo>
                    <a:lnTo>
                      <a:pt x="933450" y="481012"/>
                    </a:lnTo>
                    <a:lnTo>
                      <a:pt x="934768" y="481468"/>
                    </a:lnTo>
                    <a:lnTo>
                      <a:pt x="936307" y="481925"/>
                    </a:lnTo>
                    <a:lnTo>
                      <a:pt x="937846" y="482837"/>
                    </a:lnTo>
                    <a:lnTo>
                      <a:pt x="938945" y="484206"/>
                    </a:lnTo>
                    <a:lnTo>
                      <a:pt x="940264" y="485576"/>
                    </a:lnTo>
                    <a:lnTo>
                      <a:pt x="941363" y="487401"/>
                    </a:lnTo>
                    <a:lnTo>
                      <a:pt x="942681" y="489683"/>
                    </a:lnTo>
                    <a:lnTo>
                      <a:pt x="943780" y="491964"/>
                    </a:lnTo>
                    <a:lnTo>
                      <a:pt x="944660" y="494931"/>
                    </a:lnTo>
                    <a:lnTo>
                      <a:pt x="945319" y="497669"/>
                    </a:lnTo>
                    <a:lnTo>
                      <a:pt x="946198" y="500635"/>
                    </a:lnTo>
                    <a:lnTo>
                      <a:pt x="946638" y="504058"/>
                    </a:lnTo>
                    <a:lnTo>
                      <a:pt x="947078" y="507252"/>
                    </a:lnTo>
                    <a:lnTo>
                      <a:pt x="947517" y="510903"/>
                    </a:lnTo>
                    <a:lnTo>
                      <a:pt x="947737" y="514554"/>
                    </a:lnTo>
                    <a:lnTo>
                      <a:pt x="947737" y="518433"/>
                    </a:lnTo>
                    <a:lnTo>
                      <a:pt x="947737" y="522312"/>
                    </a:lnTo>
                    <a:lnTo>
                      <a:pt x="947517" y="525734"/>
                    </a:lnTo>
                    <a:lnTo>
                      <a:pt x="947078" y="529385"/>
                    </a:lnTo>
                    <a:lnTo>
                      <a:pt x="946638" y="532808"/>
                    </a:lnTo>
                    <a:lnTo>
                      <a:pt x="946198" y="536230"/>
                    </a:lnTo>
                    <a:lnTo>
                      <a:pt x="945319" y="539196"/>
                    </a:lnTo>
                    <a:lnTo>
                      <a:pt x="944660" y="542163"/>
                    </a:lnTo>
                    <a:lnTo>
                      <a:pt x="943780" y="544673"/>
                    </a:lnTo>
                    <a:lnTo>
                      <a:pt x="942681" y="547183"/>
                    </a:lnTo>
                    <a:lnTo>
                      <a:pt x="941363" y="549236"/>
                    </a:lnTo>
                    <a:lnTo>
                      <a:pt x="940264" y="551290"/>
                    </a:lnTo>
                    <a:lnTo>
                      <a:pt x="938945" y="552659"/>
                    </a:lnTo>
                    <a:lnTo>
                      <a:pt x="937846" y="554028"/>
                    </a:lnTo>
                    <a:lnTo>
                      <a:pt x="936307" y="554712"/>
                    </a:lnTo>
                    <a:lnTo>
                      <a:pt x="934768" y="555169"/>
                    </a:lnTo>
                    <a:lnTo>
                      <a:pt x="933450" y="555625"/>
                    </a:lnTo>
                    <a:lnTo>
                      <a:pt x="931911" y="555169"/>
                    </a:lnTo>
                    <a:lnTo>
                      <a:pt x="930812" y="554712"/>
                    </a:lnTo>
                    <a:lnTo>
                      <a:pt x="929273" y="554028"/>
                    </a:lnTo>
                    <a:lnTo>
                      <a:pt x="928830" y="553567"/>
                    </a:lnTo>
                    <a:lnTo>
                      <a:pt x="928464" y="555653"/>
                    </a:lnTo>
                    <a:lnTo>
                      <a:pt x="926198" y="564481"/>
                    </a:lnTo>
                    <a:lnTo>
                      <a:pt x="923478" y="573084"/>
                    </a:lnTo>
                    <a:lnTo>
                      <a:pt x="920759" y="581459"/>
                    </a:lnTo>
                    <a:lnTo>
                      <a:pt x="917586" y="589835"/>
                    </a:lnTo>
                    <a:lnTo>
                      <a:pt x="913733" y="597985"/>
                    </a:lnTo>
                    <a:lnTo>
                      <a:pt x="909881" y="605681"/>
                    </a:lnTo>
                    <a:lnTo>
                      <a:pt x="905575" y="613378"/>
                    </a:lnTo>
                    <a:lnTo>
                      <a:pt x="901042" y="620622"/>
                    </a:lnTo>
                    <a:lnTo>
                      <a:pt x="896283" y="627639"/>
                    </a:lnTo>
                    <a:lnTo>
                      <a:pt x="891297" y="634431"/>
                    </a:lnTo>
                    <a:lnTo>
                      <a:pt x="885631" y="640769"/>
                    </a:lnTo>
                    <a:lnTo>
                      <a:pt x="880192" y="647108"/>
                    </a:lnTo>
                    <a:lnTo>
                      <a:pt x="874300" y="652767"/>
                    </a:lnTo>
                    <a:lnTo>
                      <a:pt x="868181" y="658426"/>
                    </a:lnTo>
                    <a:lnTo>
                      <a:pt x="861836" y="663633"/>
                    </a:lnTo>
                    <a:lnTo>
                      <a:pt x="855263" y="668387"/>
                    </a:lnTo>
                    <a:lnTo>
                      <a:pt x="848464" y="672914"/>
                    </a:lnTo>
                    <a:lnTo>
                      <a:pt x="841439" y="676989"/>
                    </a:lnTo>
                    <a:lnTo>
                      <a:pt x="833960" y="680837"/>
                    </a:lnTo>
                    <a:lnTo>
                      <a:pt x="826708" y="684006"/>
                    </a:lnTo>
                    <a:lnTo>
                      <a:pt x="819229" y="687176"/>
                    </a:lnTo>
                    <a:lnTo>
                      <a:pt x="811297" y="689666"/>
                    </a:lnTo>
                    <a:lnTo>
                      <a:pt x="803592" y="691703"/>
                    </a:lnTo>
                    <a:lnTo>
                      <a:pt x="795433" y="693514"/>
                    </a:lnTo>
                    <a:lnTo>
                      <a:pt x="787501" y="694646"/>
                    </a:lnTo>
                    <a:lnTo>
                      <a:pt x="779116" y="695099"/>
                    </a:lnTo>
                    <a:lnTo>
                      <a:pt x="770731" y="695325"/>
                    </a:lnTo>
                    <a:lnTo>
                      <a:pt x="762346" y="695099"/>
                    </a:lnTo>
                    <a:lnTo>
                      <a:pt x="754187" y="694646"/>
                    </a:lnTo>
                    <a:lnTo>
                      <a:pt x="746029" y="693514"/>
                    </a:lnTo>
                    <a:lnTo>
                      <a:pt x="737870" y="691703"/>
                    </a:lnTo>
                    <a:lnTo>
                      <a:pt x="730165" y="689666"/>
                    </a:lnTo>
                    <a:lnTo>
                      <a:pt x="722233" y="687176"/>
                    </a:lnTo>
                    <a:lnTo>
                      <a:pt x="714754" y="684006"/>
                    </a:lnTo>
                    <a:lnTo>
                      <a:pt x="707502" y="680837"/>
                    </a:lnTo>
                    <a:lnTo>
                      <a:pt x="700250" y="676989"/>
                    </a:lnTo>
                    <a:lnTo>
                      <a:pt x="693451" y="672914"/>
                    </a:lnTo>
                    <a:lnTo>
                      <a:pt x="686425" y="668387"/>
                    </a:lnTo>
                    <a:lnTo>
                      <a:pt x="679626" y="663633"/>
                    </a:lnTo>
                    <a:lnTo>
                      <a:pt x="673508" y="658426"/>
                    </a:lnTo>
                    <a:lnTo>
                      <a:pt x="667389" y="652767"/>
                    </a:lnTo>
                    <a:lnTo>
                      <a:pt x="661270" y="647108"/>
                    </a:lnTo>
                    <a:lnTo>
                      <a:pt x="655831" y="640769"/>
                    </a:lnTo>
                    <a:lnTo>
                      <a:pt x="650165" y="634431"/>
                    </a:lnTo>
                    <a:lnTo>
                      <a:pt x="645179" y="627639"/>
                    </a:lnTo>
                    <a:lnTo>
                      <a:pt x="640420" y="620622"/>
                    </a:lnTo>
                    <a:lnTo>
                      <a:pt x="635887" y="613378"/>
                    </a:lnTo>
                    <a:lnTo>
                      <a:pt x="631581" y="605681"/>
                    </a:lnTo>
                    <a:lnTo>
                      <a:pt x="627729" y="597985"/>
                    </a:lnTo>
                    <a:lnTo>
                      <a:pt x="624103" y="589835"/>
                    </a:lnTo>
                    <a:lnTo>
                      <a:pt x="620930" y="581459"/>
                    </a:lnTo>
                    <a:lnTo>
                      <a:pt x="617984" y="573084"/>
                    </a:lnTo>
                    <a:lnTo>
                      <a:pt x="615491" y="564481"/>
                    </a:lnTo>
                    <a:lnTo>
                      <a:pt x="613224" y="555653"/>
                    </a:lnTo>
                    <a:lnTo>
                      <a:pt x="612715" y="553111"/>
                    </a:lnTo>
                    <a:lnTo>
                      <a:pt x="611627" y="554028"/>
                    </a:lnTo>
                    <a:lnTo>
                      <a:pt x="610467" y="554712"/>
                    </a:lnTo>
                    <a:lnTo>
                      <a:pt x="608843" y="555169"/>
                    </a:lnTo>
                    <a:lnTo>
                      <a:pt x="607218" y="555625"/>
                    </a:lnTo>
                    <a:lnTo>
                      <a:pt x="605826" y="555169"/>
                    </a:lnTo>
                    <a:lnTo>
                      <a:pt x="604202" y="554712"/>
                    </a:lnTo>
                    <a:lnTo>
                      <a:pt x="602578" y="554028"/>
                    </a:lnTo>
                    <a:lnTo>
                      <a:pt x="601418" y="552659"/>
                    </a:lnTo>
                    <a:lnTo>
                      <a:pt x="600026" y="551290"/>
                    </a:lnTo>
                    <a:lnTo>
                      <a:pt x="598866" y="549236"/>
                    </a:lnTo>
                    <a:lnTo>
                      <a:pt x="597706" y="547183"/>
                    </a:lnTo>
                    <a:lnTo>
                      <a:pt x="596545" y="544673"/>
                    </a:lnTo>
                    <a:lnTo>
                      <a:pt x="595617" y="542163"/>
                    </a:lnTo>
                    <a:lnTo>
                      <a:pt x="594689" y="539196"/>
                    </a:lnTo>
                    <a:lnTo>
                      <a:pt x="593993" y="536230"/>
                    </a:lnTo>
                    <a:lnTo>
                      <a:pt x="593297" y="532808"/>
                    </a:lnTo>
                    <a:lnTo>
                      <a:pt x="592833" y="529385"/>
                    </a:lnTo>
                    <a:lnTo>
                      <a:pt x="592369" y="525734"/>
                    </a:lnTo>
                    <a:lnTo>
                      <a:pt x="592369" y="522312"/>
                    </a:lnTo>
                    <a:lnTo>
                      <a:pt x="592137" y="518433"/>
                    </a:lnTo>
                    <a:lnTo>
                      <a:pt x="592369" y="514554"/>
                    </a:lnTo>
                    <a:lnTo>
                      <a:pt x="592369" y="510903"/>
                    </a:lnTo>
                    <a:lnTo>
                      <a:pt x="593297" y="504058"/>
                    </a:lnTo>
                    <a:lnTo>
                      <a:pt x="593993" y="500635"/>
                    </a:lnTo>
                    <a:lnTo>
                      <a:pt x="594689" y="497669"/>
                    </a:lnTo>
                    <a:lnTo>
                      <a:pt x="595617" y="494931"/>
                    </a:lnTo>
                    <a:lnTo>
                      <a:pt x="596545" y="491964"/>
                    </a:lnTo>
                    <a:lnTo>
                      <a:pt x="597706" y="489683"/>
                    </a:lnTo>
                    <a:lnTo>
                      <a:pt x="598866" y="487401"/>
                    </a:lnTo>
                    <a:lnTo>
                      <a:pt x="600026" y="485576"/>
                    </a:lnTo>
                    <a:lnTo>
                      <a:pt x="601418" y="484206"/>
                    </a:lnTo>
                    <a:lnTo>
                      <a:pt x="602578" y="482837"/>
                    </a:lnTo>
                    <a:lnTo>
                      <a:pt x="604202" y="481925"/>
                    </a:lnTo>
                    <a:lnTo>
                      <a:pt x="605826" y="481468"/>
                    </a:lnTo>
                    <a:lnTo>
                      <a:pt x="607218" y="481012"/>
                    </a:lnTo>
                    <a:lnTo>
                      <a:pt x="608843" y="481468"/>
                    </a:lnTo>
                    <a:lnTo>
                      <a:pt x="609707" y="481711"/>
                    </a:lnTo>
                    <a:lnTo>
                      <a:pt x="609825" y="480497"/>
                    </a:lnTo>
                    <a:lnTo>
                      <a:pt x="611411" y="471442"/>
                    </a:lnTo>
                    <a:lnTo>
                      <a:pt x="613224" y="462387"/>
                    </a:lnTo>
                    <a:lnTo>
                      <a:pt x="615491" y="453558"/>
                    </a:lnTo>
                    <a:lnTo>
                      <a:pt x="617984" y="444730"/>
                    </a:lnTo>
                    <a:lnTo>
                      <a:pt x="620930" y="436354"/>
                    </a:lnTo>
                    <a:lnTo>
                      <a:pt x="624103" y="428205"/>
                    </a:lnTo>
                    <a:lnTo>
                      <a:pt x="627729" y="420055"/>
                    </a:lnTo>
                    <a:lnTo>
                      <a:pt x="631581" y="412359"/>
                    </a:lnTo>
                    <a:lnTo>
                      <a:pt x="635887" y="404662"/>
                    </a:lnTo>
                    <a:lnTo>
                      <a:pt x="640420" y="397418"/>
                    </a:lnTo>
                    <a:lnTo>
                      <a:pt x="645179" y="390400"/>
                    </a:lnTo>
                    <a:lnTo>
                      <a:pt x="650165" y="383609"/>
                    </a:lnTo>
                    <a:lnTo>
                      <a:pt x="655831" y="377044"/>
                    </a:lnTo>
                    <a:lnTo>
                      <a:pt x="661270" y="370932"/>
                    </a:lnTo>
                    <a:lnTo>
                      <a:pt x="667389" y="364820"/>
                    </a:lnTo>
                    <a:lnTo>
                      <a:pt x="673508" y="359387"/>
                    </a:lnTo>
                    <a:lnTo>
                      <a:pt x="679626" y="354407"/>
                    </a:lnTo>
                    <a:lnTo>
                      <a:pt x="686425" y="349427"/>
                    </a:lnTo>
                    <a:lnTo>
                      <a:pt x="693451" y="344899"/>
                    </a:lnTo>
                    <a:lnTo>
                      <a:pt x="700250" y="340598"/>
                    </a:lnTo>
                    <a:lnTo>
                      <a:pt x="707502" y="336976"/>
                    </a:lnTo>
                    <a:lnTo>
                      <a:pt x="714754" y="333581"/>
                    </a:lnTo>
                    <a:lnTo>
                      <a:pt x="722233" y="330864"/>
                    </a:lnTo>
                    <a:lnTo>
                      <a:pt x="730165" y="328374"/>
                    </a:lnTo>
                    <a:lnTo>
                      <a:pt x="737870" y="326110"/>
                    </a:lnTo>
                    <a:lnTo>
                      <a:pt x="746029" y="324526"/>
                    </a:lnTo>
                    <a:lnTo>
                      <a:pt x="754187" y="323394"/>
                    </a:lnTo>
                    <a:lnTo>
                      <a:pt x="762346" y="322488"/>
                    </a:lnTo>
                    <a:lnTo>
                      <a:pt x="770731" y="322262"/>
                    </a:lnTo>
                    <a:close/>
                    <a:moveTo>
                      <a:pt x="763369" y="208742"/>
                    </a:moveTo>
                    <a:lnTo>
                      <a:pt x="749996" y="209421"/>
                    </a:lnTo>
                    <a:lnTo>
                      <a:pt x="736397" y="210328"/>
                    </a:lnTo>
                    <a:lnTo>
                      <a:pt x="723025" y="211461"/>
                    </a:lnTo>
                    <a:lnTo>
                      <a:pt x="709879" y="212821"/>
                    </a:lnTo>
                    <a:lnTo>
                      <a:pt x="696733" y="214861"/>
                    </a:lnTo>
                    <a:lnTo>
                      <a:pt x="683587" y="216901"/>
                    </a:lnTo>
                    <a:lnTo>
                      <a:pt x="670668" y="219394"/>
                    </a:lnTo>
                    <a:lnTo>
                      <a:pt x="657975" y="222114"/>
                    </a:lnTo>
                    <a:lnTo>
                      <a:pt x="645056" y="225513"/>
                    </a:lnTo>
                    <a:lnTo>
                      <a:pt x="632363" y="228686"/>
                    </a:lnTo>
                    <a:lnTo>
                      <a:pt x="620124" y="232539"/>
                    </a:lnTo>
                    <a:lnTo>
                      <a:pt x="607658" y="236619"/>
                    </a:lnTo>
                    <a:lnTo>
                      <a:pt x="595645" y="240925"/>
                    </a:lnTo>
                    <a:lnTo>
                      <a:pt x="583633" y="245458"/>
                    </a:lnTo>
                    <a:lnTo>
                      <a:pt x="571620" y="250445"/>
                    </a:lnTo>
                    <a:lnTo>
                      <a:pt x="559834" y="255431"/>
                    </a:lnTo>
                    <a:lnTo>
                      <a:pt x="548275" y="261097"/>
                    </a:lnTo>
                    <a:lnTo>
                      <a:pt x="536942" y="266536"/>
                    </a:lnTo>
                    <a:lnTo>
                      <a:pt x="525609" y="272656"/>
                    </a:lnTo>
                    <a:lnTo>
                      <a:pt x="514503" y="279002"/>
                    </a:lnTo>
                    <a:lnTo>
                      <a:pt x="503398" y="285348"/>
                    </a:lnTo>
                    <a:lnTo>
                      <a:pt x="492518" y="292147"/>
                    </a:lnTo>
                    <a:lnTo>
                      <a:pt x="481866" y="299173"/>
                    </a:lnTo>
                    <a:lnTo>
                      <a:pt x="471439" y="306426"/>
                    </a:lnTo>
                    <a:lnTo>
                      <a:pt x="461240" y="313906"/>
                    </a:lnTo>
                    <a:lnTo>
                      <a:pt x="451041" y="321611"/>
                    </a:lnTo>
                    <a:lnTo>
                      <a:pt x="441295" y="329544"/>
                    </a:lnTo>
                    <a:lnTo>
                      <a:pt x="431775" y="337703"/>
                    </a:lnTo>
                    <a:lnTo>
                      <a:pt x="422029" y="346316"/>
                    </a:lnTo>
                    <a:lnTo>
                      <a:pt x="412736" y="354929"/>
                    </a:lnTo>
                    <a:lnTo>
                      <a:pt x="403896" y="363768"/>
                    </a:lnTo>
                    <a:lnTo>
                      <a:pt x="394830" y="372833"/>
                    </a:lnTo>
                    <a:lnTo>
                      <a:pt x="386217" y="382126"/>
                    </a:lnTo>
                    <a:lnTo>
                      <a:pt x="378058" y="391645"/>
                    </a:lnTo>
                    <a:lnTo>
                      <a:pt x="369672" y="401391"/>
                    </a:lnTo>
                    <a:lnTo>
                      <a:pt x="361739" y="411363"/>
                    </a:lnTo>
                    <a:lnTo>
                      <a:pt x="354033" y="421562"/>
                    </a:lnTo>
                    <a:lnTo>
                      <a:pt x="346780" y="431762"/>
                    </a:lnTo>
                    <a:lnTo>
                      <a:pt x="339300" y="442187"/>
                    </a:lnTo>
                    <a:lnTo>
                      <a:pt x="332274" y="452840"/>
                    </a:lnTo>
                    <a:lnTo>
                      <a:pt x="325701" y="463492"/>
                    </a:lnTo>
                    <a:lnTo>
                      <a:pt x="319128" y="474598"/>
                    </a:lnTo>
                    <a:lnTo>
                      <a:pt x="313008" y="485704"/>
                    </a:lnTo>
                    <a:lnTo>
                      <a:pt x="307115" y="497036"/>
                    </a:lnTo>
                    <a:lnTo>
                      <a:pt x="301222" y="508821"/>
                    </a:lnTo>
                    <a:lnTo>
                      <a:pt x="295783" y="520380"/>
                    </a:lnTo>
                    <a:lnTo>
                      <a:pt x="290796" y="532166"/>
                    </a:lnTo>
                    <a:lnTo>
                      <a:pt x="286036" y="543952"/>
                    </a:lnTo>
                    <a:lnTo>
                      <a:pt x="281503" y="556190"/>
                    </a:lnTo>
                    <a:lnTo>
                      <a:pt x="277197" y="568203"/>
                    </a:lnTo>
                    <a:lnTo>
                      <a:pt x="273117" y="580668"/>
                    </a:lnTo>
                    <a:lnTo>
                      <a:pt x="269264" y="593134"/>
                    </a:lnTo>
                    <a:lnTo>
                      <a:pt x="266091" y="605826"/>
                    </a:lnTo>
                    <a:lnTo>
                      <a:pt x="262691" y="618745"/>
                    </a:lnTo>
                    <a:lnTo>
                      <a:pt x="259971" y="631664"/>
                    </a:lnTo>
                    <a:lnTo>
                      <a:pt x="257478" y="644356"/>
                    </a:lnTo>
                    <a:lnTo>
                      <a:pt x="255438" y="657501"/>
                    </a:lnTo>
                    <a:lnTo>
                      <a:pt x="253398" y="670647"/>
                    </a:lnTo>
                    <a:lnTo>
                      <a:pt x="251812" y="684019"/>
                    </a:lnTo>
                    <a:lnTo>
                      <a:pt x="250905" y="697391"/>
                    </a:lnTo>
                    <a:lnTo>
                      <a:pt x="249772" y="710990"/>
                    </a:lnTo>
                    <a:lnTo>
                      <a:pt x="249319" y="724589"/>
                    </a:lnTo>
                    <a:lnTo>
                      <a:pt x="249319" y="738188"/>
                    </a:lnTo>
                    <a:lnTo>
                      <a:pt x="249319" y="752013"/>
                    </a:lnTo>
                    <a:lnTo>
                      <a:pt x="249772" y="765612"/>
                    </a:lnTo>
                    <a:lnTo>
                      <a:pt x="250905" y="778984"/>
                    </a:lnTo>
                    <a:lnTo>
                      <a:pt x="251812" y="792356"/>
                    </a:lnTo>
                    <a:lnTo>
                      <a:pt x="253398" y="805728"/>
                    </a:lnTo>
                    <a:lnTo>
                      <a:pt x="255438" y="818647"/>
                    </a:lnTo>
                    <a:lnTo>
                      <a:pt x="257478" y="831793"/>
                    </a:lnTo>
                    <a:lnTo>
                      <a:pt x="259971" y="844938"/>
                    </a:lnTo>
                    <a:lnTo>
                      <a:pt x="262691" y="857857"/>
                    </a:lnTo>
                    <a:lnTo>
                      <a:pt x="266091" y="870549"/>
                    </a:lnTo>
                    <a:lnTo>
                      <a:pt x="269264" y="883015"/>
                    </a:lnTo>
                    <a:lnTo>
                      <a:pt x="273117" y="895707"/>
                    </a:lnTo>
                    <a:lnTo>
                      <a:pt x="277197" y="907946"/>
                    </a:lnTo>
                    <a:lnTo>
                      <a:pt x="281503" y="920185"/>
                    </a:lnTo>
                    <a:lnTo>
                      <a:pt x="286036" y="932197"/>
                    </a:lnTo>
                    <a:lnTo>
                      <a:pt x="290796" y="944436"/>
                    </a:lnTo>
                    <a:lnTo>
                      <a:pt x="295783" y="956221"/>
                    </a:lnTo>
                    <a:lnTo>
                      <a:pt x="301222" y="967780"/>
                    </a:lnTo>
                    <a:lnTo>
                      <a:pt x="307115" y="979113"/>
                    </a:lnTo>
                    <a:lnTo>
                      <a:pt x="313008" y="990445"/>
                    </a:lnTo>
                    <a:lnTo>
                      <a:pt x="319128" y="1001551"/>
                    </a:lnTo>
                    <a:lnTo>
                      <a:pt x="325701" y="1012656"/>
                    </a:lnTo>
                    <a:lnTo>
                      <a:pt x="332274" y="1023535"/>
                    </a:lnTo>
                    <a:lnTo>
                      <a:pt x="339300" y="1034188"/>
                    </a:lnTo>
                    <a:lnTo>
                      <a:pt x="346780" y="1044840"/>
                    </a:lnTo>
                    <a:lnTo>
                      <a:pt x="354033" y="1055039"/>
                    </a:lnTo>
                    <a:lnTo>
                      <a:pt x="361739" y="1065238"/>
                    </a:lnTo>
                    <a:lnTo>
                      <a:pt x="369672" y="1074984"/>
                    </a:lnTo>
                    <a:lnTo>
                      <a:pt x="378058" y="1084503"/>
                    </a:lnTo>
                    <a:lnTo>
                      <a:pt x="386217" y="1094249"/>
                    </a:lnTo>
                    <a:lnTo>
                      <a:pt x="394830" y="1103542"/>
                    </a:lnTo>
                    <a:lnTo>
                      <a:pt x="403896" y="1112608"/>
                    </a:lnTo>
                    <a:lnTo>
                      <a:pt x="412736" y="1121447"/>
                    </a:lnTo>
                    <a:lnTo>
                      <a:pt x="422029" y="1130059"/>
                    </a:lnTo>
                    <a:lnTo>
                      <a:pt x="431775" y="1138672"/>
                    </a:lnTo>
                    <a:lnTo>
                      <a:pt x="441295" y="1146604"/>
                    </a:lnTo>
                    <a:lnTo>
                      <a:pt x="451041" y="1154764"/>
                    </a:lnTo>
                    <a:lnTo>
                      <a:pt x="461240" y="1162470"/>
                    </a:lnTo>
                    <a:lnTo>
                      <a:pt x="471439" y="1169949"/>
                    </a:lnTo>
                    <a:lnTo>
                      <a:pt x="481866" y="1177202"/>
                    </a:lnTo>
                    <a:lnTo>
                      <a:pt x="492518" y="1184228"/>
                    </a:lnTo>
                    <a:lnTo>
                      <a:pt x="503398" y="1191027"/>
                    </a:lnTo>
                    <a:lnTo>
                      <a:pt x="514503" y="1197600"/>
                    </a:lnTo>
                    <a:lnTo>
                      <a:pt x="525609" y="1203719"/>
                    </a:lnTo>
                    <a:lnTo>
                      <a:pt x="536942" y="1209612"/>
                    </a:lnTo>
                    <a:lnTo>
                      <a:pt x="548275" y="1215505"/>
                    </a:lnTo>
                    <a:lnTo>
                      <a:pt x="559834" y="1220718"/>
                    </a:lnTo>
                    <a:lnTo>
                      <a:pt x="571620" y="1226157"/>
                    </a:lnTo>
                    <a:lnTo>
                      <a:pt x="583633" y="1230917"/>
                    </a:lnTo>
                    <a:lnTo>
                      <a:pt x="595645" y="1235450"/>
                    </a:lnTo>
                    <a:lnTo>
                      <a:pt x="607658" y="1239756"/>
                    </a:lnTo>
                    <a:lnTo>
                      <a:pt x="620124" y="1243836"/>
                    </a:lnTo>
                    <a:lnTo>
                      <a:pt x="632363" y="1247462"/>
                    </a:lnTo>
                    <a:lnTo>
                      <a:pt x="645056" y="1251088"/>
                    </a:lnTo>
                    <a:lnTo>
                      <a:pt x="657975" y="1254035"/>
                    </a:lnTo>
                    <a:lnTo>
                      <a:pt x="670668" y="1256981"/>
                    </a:lnTo>
                    <a:lnTo>
                      <a:pt x="683587" y="1259474"/>
                    </a:lnTo>
                    <a:lnTo>
                      <a:pt x="696733" y="1261741"/>
                    </a:lnTo>
                    <a:lnTo>
                      <a:pt x="709879" y="1263327"/>
                    </a:lnTo>
                    <a:lnTo>
                      <a:pt x="723025" y="1264914"/>
                    </a:lnTo>
                    <a:lnTo>
                      <a:pt x="736397" y="1266274"/>
                    </a:lnTo>
                    <a:lnTo>
                      <a:pt x="749996" y="1266954"/>
                    </a:lnTo>
                    <a:lnTo>
                      <a:pt x="763369" y="1267407"/>
                    </a:lnTo>
                    <a:lnTo>
                      <a:pt x="776968" y="1267634"/>
                    </a:lnTo>
                    <a:lnTo>
                      <a:pt x="790567" y="1267407"/>
                    </a:lnTo>
                    <a:lnTo>
                      <a:pt x="804167" y="1266954"/>
                    </a:lnTo>
                    <a:lnTo>
                      <a:pt x="817539" y="1266274"/>
                    </a:lnTo>
                    <a:lnTo>
                      <a:pt x="830912" y="1264914"/>
                    </a:lnTo>
                    <a:lnTo>
                      <a:pt x="844284" y="1263327"/>
                    </a:lnTo>
                    <a:lnTo>
                      <a:pt x="857430" y="1261741"/>
                    </a:lnTo>
                    <a:lnTo>
                      <a:pt x="870576" y="1259474"/>
                    </a:lnTo>
                    <a:lnTo>
                      <a:pt x="883269" y="1256981"/>
                    </a:lnTo>
                    <a:lnTo>
                      <a:pt x="896188" y="1254035"/>
                    </a:lnTo>
                    <a:lnTo>
                      <a:pt x="908880" y="1251088"/>
                    </a:lnTo>
                    <a:lnTo>
                      <a:pt x="921346" y="1247462"/>
                    </a:lnTo>
                    <a:lnTo>
                      <a:pt x="933812" y="1243836"/>
                    </a:lnTo>
                    <a:lnTo>
                      <a:pt x="946278" y="1239756"/>
                    </a:lnTo>
                    <a:lnTo>
                      <a:pt x="958518" y="1235450"/>
                    </a:lnTo>
                    <a:lnTo>
                      <a:pt x="970304" y="1230917"/>
                    </a:lnTo>
                    <a:lnTo>
                      <a:pt x="982543" y="1226157"/>
                    </a:lnTo>
                    <a:lnTo>
                      <a:pt x="994102" y="1220718"/>
                    </a:lnTo>
                    <a:lnTo>
                      <a:pt x="1005662" y="1215505"/>
                    </a:lnTo>
                    <a:lnTo>
                      <a:pt x="1017221" y="1209612"/>
                    </a:lnTo>
                    <a:lnTo>
                      <a:pt x="1028554" y="1203719"/>
                    </a:lnTo>
                    <a:lnTo>
                      <a:pt x="1039660" y="1197600"/>
                    </a:lnTo>
                    <a:lnTo>
                      <a:pt x="1050539" y="1191027"/>
                    </a:lnTo>
                    <a:lnTo>
                      <a:pt x="1061418" y="1184228"/>
                    </a:lnTo>
                    <a:lnTo>
                      <a:pt x="1072071" y="1177202"/>
                    </a:lnTo>
                    <a:lnTo>
                      <a:pt x="1082497" y="1169949"/>
                    </a:lnTo>
                    <a:lnTo>
                      <a:pt x="1092696" y="1162470"/>
                    </a:lnTo>
                    <a:lnTo>
                      <a:pt x="1102669" y="1154764"/>
                    </a:lnTo>
                    <a:lnTo>
                      <a:pt x="1112642" y="1146604"/>
                    </a:lnTo>
                    <a:lnTo>
                      <a:pt x="1122388" y="1138672"/>
                    </a:lnTo>
                    <a:lnTo>
                      <a:pt x="1131681" y="1130059"/>
                    </a:lnTo>
                    <a:lnTo>
                      <a:pt x="1141200" y="1121447"/>
                    </a:lnTo>
                    <a:lnTo>
                      <a:pt x="1150266" y="1112608"/>
                    </a:lnTo>
                    <a:lnTo>
                      <a:pt x="1159106" y="1103542"/>
                    </a:lnTo>
                    <a:lnTo>
                      <a:pt x="1167492" y="1094249"/>
                    </a:lnTo>
                    <a:lnTo>
                      <a:pt x="1175878" y="1084503"/>
                    </a:lnTo>
                    <a:lnTo>
                      <a:pt x="1184264" y="1074984"/>
                    </a:lnTo>
                    <a:lnTo>
                      <a:pt x="1191971" y="1065238"/>
                    </a:lnTo>
                    <a:lnTo>
                      <a:pt x="1199904" y="1055039"/>
                    </a:lnTo>
                    <a:lnTo>
                      <a:pt x="1207383" y="1044840"/>
                    </a:lnTo>
                    <a:lnTo>
                      <a:pt x="1214409" y="1034188"/>
                    </a:lnTo>
                    <a:lnTo>
                      <a:pt x="1221662" y="1023535"/>
                    </a:lnTo>
                    <a:lnTo>
                      <a:pt x="1228462" y="1012656"/>
                    </a:lnTo>
                    <a:lnTo>
                      <a:pt x="1234582" y="1001551"/>
                    </a:lnTo>
                    <a:lnTo>
                      <a:pt x="1240928" y="990445"/>
                    </a:lnTo>
                    <a:lnTo>
                      <a:pt x="1247048" y="979113"/>
                    </a:lnTo>
                    <a:lnTo>
                      <a:pt x="1252487" y="967780"/>
                    </a:lnTo>
                    <a:lnTo>
                      <a:pt x="1258154" y="956221"/>
                    </a:lnTo>
                    <a:lnTo>
                      <a:pt x="1263140" y="944436"/>
                    </a:lnTo>
                    <a:lnTo>
                      <a:pt x="1268126" y="932197"/>
                    </a:lnTo>
                    <a:lnTo>
                      <a:pt x="1272659" y="920185"/>
                    </a:lnTo>
                    <a:lnTo>
                      <a:pt x="1276966" y="907946"/>
                    </a:lnTo>
                    <a:lnTo>
                      <a:pt x="1281046" y="895707"/>
                    </a:lnTo>
                    <a:lnTo>
                      <a:pt x="1284672" y="883015"/>
                    </a:lnTo>
                    <a:lnTo>
                      <a:pt x="1288072" y="870549"/>
                    </a:lnTo>
                    <a:lnTo>
                      <a:pt x="1291245" y="857857"/>
                    </a:lnTo>
                    <a:lnTo>
                      <a:pt x="1293965" y="844938"/>
                    </a:lnTo>
                    <a:lnTo>
                      <a:pt x="1296458" y="831793"/>
                    </a:lnTo>
                    <a:lnTo>
                      <a:pt x="1298724" y="818647"/>
                    </a:lnTo>
                    <a:lnTo>
                      <a:pt x="1300538" y="805728"/>
                    </a:lnTo>
                    <a:lnTo>
                      <a:pt x="1301898" y="792356"/>
                    </a:lnTo>
                    <a:lnTo>
                      <a:pt x="1303258" y="778984"/>
                    </a:lnTo>
                    <a:lnTo>
                      <a:pt x="1303938" y="765612"/>
                    </a:lnTo>
                    <a:lnTo>
                      <a:pt x="1304618" y="752013"/>
                    </a:lnTo>
                    <a:lnTo>
                      <a:pt x="1304844" y="738188"/>
                    </a:lnTo>
                    <a:lnTo>
                      <a:pt x="1304618" y="724589"/>
                    </a:lnTo>
                    <a:lnTo>
                      <a:pt x="1303938" y="710990"/>
                    </a:lnTo>
                    <a:lnTo>
                      <a:pt x="1303258" y="697391"/>
                    </a:lnTo>
                    <a:lnTo>
                      <a:pt x="1301898" y="684019"/>
                    </a:lnTo>
                    <a:lnTo>
                      <a:pt x="1300538" y="670647"/>
                    </a:lnTo>
                    <a:lnTo>
                      <a:pt x="1298724" y="657501"/>
                    </a:lnTo>
                    <a:lnTo>
                      <a:pt x="1296458" y="644356"/>
                    </a:lnTo>
                    <a:lnTo>
                      <a:pt x="1293965" y="631664"/>
                    </a:lnTo>
                    <a:lnTo>
                      <a:pt x="1291245" y="618745"/>
                    </a:lnTo>
                    <a:lnTo>
                      <a:pt x="1288072" y="605826"/>
                    </a:lnTo>
                    <a:lnTo>
                      <a:pt x="1284672" y="593134"/>
                    </a:lnTo>
                    <a:lnTo>
                      <a:pt x="1281046" y="580668"/>
                    </a:lnTo>
                    <a:lnTo>
                      <a:pt x="1276966" y="568203"/>
                    </a:lnTo>
                    <a:lnTo>
                      <a:pt x="1272659" y="556190"/>
                    </a:lnTo>
                    <a:lnTo>
                      <a:pt x="1268126" y="543952"/>
                    </a:lnTo>
                    <a:lnTo>
                      <a:pt x="1263140" y="532166"/>
                    </a:lnTo>
                    <a:lnTo>
                      <a:pt x="1258154" y="520380"/>
                    </a:lnTo>
                    <a:lnTo>
                      <a:pt x="1252487" y="508821"/>
                    </a:lnTo>
                    <a:lnTo>
                      <a:pt x="1247048" y="497036"/>
                    </a:lnTo>
                    <a:lnTo>
                      <a:pt x="1240928" y="485704"/>
                    </a:lnTo>
                    <a:lnTo>
                      <a:pt x="1234582" y="474598"/>
                    </a:lnTo>
                    <a:lnTo>
                      <a:pt x="1228462" y="463492"/>
                    </a:lnTo>
                    <a:lnTo>
                      <a:pt x="1221662" y="452840"/>
                    </a:lnTo>
                    <a:lnTo>
                      <a:pt x="1214409" y="442187"/>
                    </a:lnTo>
                    <a:lnTo>
                      <a:pt x="1207383" y="431762"/>
                    </a:lnTo>
                    <a:lnTo>
                      <a:pt x="1199904" y="421562"/>
                    </a:lnTo>
                    <a:lnTo>
                      <a:pt x="1191971" y="411363"/>
                    </a:lnTo>
                    <a:lnTo>
                      <a:pt x="1184264" y="401391"/>
                    </a:lnTo>
                    <a:lnTo>
                      <a:pt x="1175878" y="391645"/>
                    </a:lnTo>
                    <a:lnTo>
                      <a:pt x="1167492" y="382126"/>
                    </a:lnTo>
                    <a:lnTo>
                      <a:pt x="1159106" y="372833"/>
                    </a:lnTo>
                    <a:lnTo>
                      <a:pt x="1150266" y="363768"/>
                    </a:lnTo>
                    <a:lnTo>
                      <a:pt x="1141200" y="354929"/>
                    </a:lnTo>
                    <a:lnTo>
                      <a:pt x="1131681" y="346316"/>
                    </a:lnTo>
                    <a:lnTo>
                      <a:pt x="1122388" y="337703"/>
                    </a:lnTo>
                    <a:lnTo>
                      <a:pt x="1112642" y="329544"/>
                    </a:lnTo>
                    <a:lnTo>
                      <a:pt x="1102669" y="321611"/>
                    </a:lnTo>
                    <a:lnTo>
                      <a:pt x="1092696" y="313906"/>
                    </a:lnTo>
                    <a:lnTo>
                      <a:pt x="1082497" y="306426"/>
                    </a:lnTo>
                    <a:lnTo>
                      <a:pt x="1072071" y="299173"/>
                    </a:lnTo>
                    <a:lnTo>
                      <a:pt x="1061418" y="292147"/>
                    </a:lnTo>
                    <a:lnTo>
                      <a:pt x="1050539" y="285348"/>
                    </a:lnTo>
                    <a:lnTo>
                      <a:pt x="1039660" y="279002"/>
                    </a:lnTo>
                    <a:lnTo>
                      <a:pt x="1028554" y="272656"/>
                    </a:lnTo>
                    <a:lnTo>
                      <a:pt x="1017221" y="266536"/>
                    </a:lnTo>
                    <a:lnTo>
                      <a:pt x="1005662" y="261097"/>
                    </a:lnTo>
                    <a:lnTo>
                      <a:pt x="994102" y="255431"/>
                    </a:lnTo>
                    <a:lnTo>
                      <a:pt x="982543" y="250445"/>
                    </a:lnTo>
                    <a:lnTo>
                      <a:pt x="970304" y="245458"/>
                    </a:lnTo>
                    <a:lnTo>
                      <a:pt x="958518" y="240925"/>
                    </a:lnTo>
                    <a:lnTo>
                      <a:pt x="946278" y="236619"/>
                    </a:lnTo>
                    <a:lnTo>
                      <a:pt x="933812" y="232539"/>
                    </a:lnTo>
                    <a:lnTo>
                      <a:pt x="921346" y="228686"/>
                    </a:lnTo>
                    <a:lnTo>
                      <a:pt x="908880" y="225513"/>
                    </a:lnTo>
                    <a:lnTo>
                      <a:pt x="896188" y="222114"/>
                    </a:lnTo>
                    <a:lnTo>
                      <a:pt x="883269" y="219394"/>
                    </a:lnTo>
                    <a:lnTo>
                      <a:pt x="870576" y="216901"/>
                    </a:lnTo>
                    <a:lnTo>
                      <a:pt x="857430" y="214861"/>
                    </a:lnTo>
                    <a:lnTo>
                      <a:pt x="844284" y="212821"/>
                    </a:lnTo>
                    <a:lnTo>
                      <a:pt x="830912" y="211461"/>
                    </a:lnTo>
                    <a:lnTo>
                      <a:pt x="817539" y="210328"/>
                    </a:lnTo>
                    <a:lnTo>
                      <a:pt x="804167" y="209421"/>
                    </a:lnTo>
                    <a:lnTo>
                      <a:pt x="790567" y="208742"/>
                    </a:lnTo>
                    <a:lnTo>
                      <a:pt x="776968" y="208742"/>
                    </a:lnTo>
                    <a:lnTo>
                      <a:pt x="763369" y="208742"/>
                    </a:lnTo>
                    <a:close/>
                    <a:moveTo>
                      <a:pt x="880549" y="0"/>
                    </a:moveTo>
                    <a:lnTo>
                      <a:pt x="994556" y="20398"/>
                    </a:lnTo>
                    <a:lnTo>
                      <a:pt x="975517" y="106977"/>
                    </a:lnTo>
                    <a:lnTo>
                      <a:pt x="993649" y="113097"/>
                    </a:lnTo>
                    <a:lnTo>
                      <a:pt x="1011328" y="119216"/>
                    </a:lnTo>
                    <a:lnTo>
                      <a:pt x="1028554" y="126242"/>
                    </a:lnTo>
                    <a:lnTo>
                      <a:pt x="1045779" y="133722"/>
                    </a:lnTo>
                    <a:lnTo>
                      <a:pt x="1062778" y="141654"/>
                    </a:lnTo>
                    <a:lnTo>
                      <a:pt x="1079324" y="150040"/>
                    </a:lnTo>
                    <a:lnTo>
                      <a:pt x="1095870" y="158879"/>
                    </a:lnTo>
                    <a:lnTo>
                      <a:pt x="1112189" y="167945"/>
                    </a:lnTo>
                    <a:lnTo>
                      <a:pt x="1169079" y="87486"/>
                    </a:lnTo>
                    <a:lnTo>
                      <a:pt x="1265406" y="148000"/>
                    </a:lnTo>
                    <a:lnTo>
                      <a:pt x="1204210" y="234126"/>
                    </a:lnTo>
                    <a:lnTo>
                      <a:pt x="1217583" y="245685"/>
                    </a:lnTo>
                    <a:lnTo>
                      <a:pt x="1230275" y="257697"/>
                    </a:lnTo>
                    <a:lnTo>
                      <a:pt x="1242968" y="269936"/>
                    </a:lnTo>
                    <a:lnTo>
                      <a:pt x="1255434" y="282402"/>
                    </a:lnTo>
                    <a:lnTo>
                      <a:pt x="1267220" y="295547"/>
                    </a:lnTo>
                    <a:lnTo>
                      <a:pt x="1278779" y="308693"/>
                    </a:lnTo>
                    <a:lnTo>
                      <a:pt x="1290112" y="322291"/>
                    </a:lnTo>
                    <a:lnTo>
                      <a:pt x="1300991" y="336117"/>
                    </a:lnTo>
                    <a:lnTo>
                      <a:pt x="1397999" y="274016"/>
                    </a:lnTo>
                    <a:lnTo>
                      <a:pt x="1461915" y="365128"/>
                    </a:lnTo>
                    <a:lnTo>
                      <a:pt x="1360828" y="429948"/>
                    </a:lnTo>
                    <a:lnTo>
                      <a:pt x="1368307" y="444907"/>
                    </a:lnTo>
                    <a:lnTo>
                      <a:pt x="1375560" y="460319"/>
                    </a:lnTo>
                    <a:lnTo>
                      <a:pt x="1382360" y="475504"/>
                    </a:lnTo>
                    <a:lnTo>
                      <a:pt x="1388933" y="491143"/>
                    </a:lnTo>
                    <a:lnTo>
                      <a:pt x="1395052" y="507008"/>
                    </a:lnTo>
                    <a:lnTo>
                      <a:pt x="1400719" y="522873"/>
                    </a:lnTo>
                    <a:lnTo>
                      <a:pt x="1405932" y="538965"/>
                    </a:lnTo>
                    <a:lnTo>
                      <a:pt x="1410918" y="555511"/>
                    </a:lnTo>
                    <a:lnTo>
                      <a:pt x="1478508" y="542018"/>
                    </a:lnTo>
                    <a:lnTo>
                      <a:pt x="1463660" y="532324"/>
                    </a:lnTo>
                    <a:lnTo>
                      <a:pt x="1511276" y="462460"/>
                    </a:lnTo>
                    <a:lnTo>
                      <a:pt x="1571815" y="502155"/>
                    </a:lnTo>
                    <a:lnTo>
                      <a:pt x="1580205" y="490814"/>
                    </a:lnTo>
                    <a:lnTo>
                      <a:pt x="1588821" y="479926"/>
                    </a:lnTo>
                    <a:lnTo>
                      <a:pt x="1597664" y="469265"/>
                    </a:lnTo>
                    <a:lnTo>
                      <a:pt x="1606960" y="459057"/>
                    </a:lnTo>
                    <a:lnTo>
                      <a:pt x="1616256" y="448850"/>
                    </a:lnTo>
                    <a:lnTo>
                      <a:pt x="1626006" y="439096"/>
                    </a:lnTo>
                    <a:lnTo>
                      <a:pt x="1635983" y="429342"/>
                    </a:lnTo>
                    <a:lnTo>
                      <a:pt x="1646186" y="420042"/>
                    </a:lnTo>
                    <a:lnTo>
                      <a:pt x="1609454" y="365376"/>
                    </a:lnTo>
                    <a:lnTo>
                      <a:pt x="1680424" y="318421"/>
                    </a:lnTo>
                    <a:lnTo>
                      <a:pt x="1714888" y="370139"/>
                    </a:lnTo>
                    <a:lnTo>
                      <a:pt x="1727359" y="362881"/>
                    </a:lnTo>
                    <a:lnTo>
                      <a:pt x="1739830" y="356076"/>
                    </a:lnTo>
                    <a:lnTo>
                      <a:pt x="1752527" y="349724"/>
                    </a:lnTo>
                    <a:lnTo>
                      <a:pt x="1765451" y="343600"/>
                    </a:lnTo>
                    <a:lnTo>
                      <a:pt x="1778376" y="338156"/>
                    </a:lnTo>
                    <a:lnTo>
                      <a:pt x="1791753" y="332712"/>
                    </a:lnTo>
                    <a:lnTo>
                      <a:pt x="1805358" y="327948"/>
                    </a:lnTo>
                    <a:lnTo>
                      <a:pt x="1819189" y="323639"/>
                    </a:lnTo>
                    <a:lnTo>
                      <a:pt x="1807625" y="264889"/>
                    </a:lnTo>
                    <a:lnTo>
                      <a:pt x="1890839" y="247650"/>
                    </a:lnTo>
                    <a:lnTo>
                      <a:pt x="1902176" y="306173"/>
                    </a:lnTo>
                    <a:lnTo>
                      <a:pt x="1914646" y="305265"/>
                    </a:lnTo>
                    <a:lnTo>
                      <a:pt x="1927571" y="304131"/>
                    </a:lnTo>
                    <a:lnTo>
                      <a:pt x="1940495" y="303677"/>
                    </a:lnTo>
                    <a:lnTo>
                      <a:pt x="1953192" y="303451"/>
                    </a:lnTo>
                    <a:lnTo>
                      <a:pt x="1968837" y="303677"/>
                    </a:lnTo>
                    <a:lnTo>
                      <a:pt x="1984482" y="304812"/>
                    </a:lnTo>
                    <a:lnTo>
                      <a:pt x="1999901" y="305946"/>
                    </a:lnTo>
                    <a:lnTo>
                      <a:pt x="2015319" y="307760"/>
                    </a:lnTo>
                    <a:lnTo>
                      <a:pt x="2028243" y="246062"/>
                    </a:lnTo>
                    <a:lnTo>
                      <a:pt x="2111003" y="261260"/>
                    </a:lnTo>
                    <a:lnTo>
                      <a:pt x="2097172" y="326361"/>
                    </a:lnTo>
                    <a:lnTo>
                      <a:pt x="2110323" y="330897"/>
                    </a:lnTo>
                    <a:lnTo>
                      <a:pt x="2122794" y="335888"/>
                    </a:lnTo>
                    <a:lnTo>
                      <a:pt x="2135491" y="341105"/>
                    </a:lnTo>
                    <a:lnTo>
                      <a:pt x="2147962" y="346549"/>
                    </a:lnTo>
                    <a:lnTo>
                      <a:pt x="2160206" y="352673"/>
                    </a:lnTo>
                    <a:lnTo>
                      <a:pt x="2172223" y="359024"/>
                    </a:lnTo>
                    <a:lnTo>
                      <a:pt x="2184240" y="365603"/>
                    </a:lnTo>
                    <a:lnTo>
                      <a:pt x="2196031" y="372634"/>
                    </a:lnTo>
                    <a:lnTo>
                      <a:pt x="2237298" y="311843"/>
                    </a:lnTo>
                    <a:lnTo>
                      <a:pt x="2306907" y="357210"/>
                    </a:lnTo>
                    <a:lnTo>
                      <a:pt x="2262919" y="422311"/>
                    </a:lnTo>
                    <a:lnTo>
                      <a:pt x="2272442" y="430930"/>
                    </a:lnTo>
                    <a:lnTo>
                      <a:pt x="2281739" y="440003"/>
                    </a:lnTo>
                    <a:lnTo>
                      <a:pt x="2290808" y="449304"/>
                    </a:lnTo>
                    <a:lnTo>
                      <a:pt x="2299651" y="458830"/>
                    </a:lnTo>
                    <a:lnTo>
                      <a:pt x="2308267" y="468584"/>
                    </a:lnTo>
                    <a:lnTo>
                      <a:pt x="2316883" y="478338"/>
                    </a:lnTo>
                    <a:lnTo>
                      <a:pt x="2324819" y="488772"/>
                    </a:lnTo>
                    <a:lnTo>
                      <a:pt x="2332755" y="499207"/>
                    </a:lnTo>
                    <a:lnTo>
                      <a:pt x="2403045" y="452252"/>
                    </a:lnTo>
                    <a:lnTo>
                      <a:pt x="2449300" y="520982"/>
                    </a:lnTo>
                    <a:lnTo>
                      <a:pt x="2376063" y="569751"/>
                    </a:lnTo>
                    <a:lnTo>
                      <a:pt x="2381731" y="581093"/>
                    </a:lnTo>
                    <a:lnTo>
                      <a:pt x="2386719" y="592435"/>
                    </a:lnTo>
                    <a:lnTo>
                      <a:pt x="2391708" y="604230"/>
                    </a:lnTo>
                    <a:lnTo>
                      <a:pt x="2396469" y="615798"/>
                    </a:lnTo>
                    <a:lnTo>
                      <a:pt x="2400777" y="627594"/>
                    </a:lnTo>
                    <a:lnTo>
                      <a:pt x="2405085" y="639616"/>
                    </a:lnTo>
                    <a:lnTo>
                      <a:pt x="2408940" y="651865"/>
                    </a:lnTo>
                    <a:lnTo>
                      <a:pt x="2412568" y="664113"/>
                    </a:lnTo>
                    <a:lnTo>
                      <a:pt x="2500543" y="645740"/>
                    </a:lnTo>
                    <a:lnTo>
                      <a:pt x="2516188" y="727400"/>
                    </a:lnTo>
                    <a:lnTo>
                      <a:pt x="2427759" y="745773"/>
                    </a:lnTo>
                    <a:lnTo>
                      <a:pt x="2429346" y="759610"/>
                    </a:lnTo>
                    <a:lnTo>
                      <a:pt x="2430027" y="773447"/>
                    </a:lnTo>
                    <a:lnTo>
                      <a:pt x="2430934" y="787737"/>
                    </a:lnTo>
                    <a:lnTo>
                      <a:pt x="2431160" y="801801"/>
                    </a:lnTo>
                    <a:lnTo>
                      <a:pt x="2430934" y="813142"/>
                    </a:lnTo>
                    <a:lnTo>
                      <a:pt x="2430480" y="824711"/>
                    </a:lnTo>
                    <a:lnTo>
                      <a:pt x="2429800" y="836052"/>
                    </a:lnTo>
                    <a:lnTo>
                      <a:pt x="2428893" y="847167"/>
                    </a:lnTo>
                    <a:lnTo>
                      <a:pt x="2514601" y="863045"/>
                    </a:lnTo>
                    <a:lnTo>
                      <a:pt x="2497142" y="945158"/>
                    </a:lnTo>
                    <a:lnTo>
                      <a:pt x="2415062" y="929961"/>
                    </a:lnTo>
                    <a:lnTo>
                      <a:pt x="2411434" y="942890"/>
                    </a:lnTo>
                    <a:lnTo>
                      <a:pt x="2407580" y="955593"/>
                    </a:lnTo>
                    <a:lnTo>
                      <a:pt x="2403725" y="968068"/>
                    </a:lnTo>
                    <a:lnTo>
                      <a:pt x="2399190" y="980771"/>
                    </a:lnTo>
                    <a:lnTo>
                      <a:pt x="2394655" y="992793"/>
                    </a:lnTo>
                    <a:lnTo>
                      <a:pt x="2389440" y="1005042"/>
                    </a:lnTo>
                    <a:lnTo>
                      <a:pt x="2384225" y="1017064"/>
                    </a:lnTo>
                    <a:lnTo>
                      <a:pt x="2378330" y="1029086"/>
                    </a:lnTo>
                    <a:lnTo>
                      <a:pt x="2443178" y="1071050"/>
                    </a:lnTo>
                    <a:lnTo>
                      <a:pt x="2395562" y="1141141"/>
                    </a:lnTo>
                    <a:lnTo>
                      <a:pt x="2335023" y="1101446"/>
                    </a:lnTo>
                    <a:lnTo>
                      <a:pt x="2326633" y="1112560"/>
                    </a:lnTo>
                    <a:lnTo>
                      <a:pt x="2318017" y="1123675"/>
                    </a:lnTo>
                    <a:lnTo>
                      <a:pt x="2308948" y="1134336"/>
                    </a:lnTo>
                    <a:lnTo>
                      <a:pt x="2299878" y="1144544"/>
                    </a:lnTo>
                    <a:lnTo>
                      <a:pt x="2290355" y="1154751"/>
                    </a:lnTo>
                    <a:lnTo>
                      <a:pt x="2280832" y="1164505"/>
                    </a:lnTo>
                    <a:lnTo>
                      <a:pt x="2270628" y="1174259"/>
                    </a:lnTo>
                    <a:lnTo>
                      <a:pt x="2260425" y="1183332"/>
                    </a:lnTo>
                    <a:lnTo>
                      <a:pt x="2297157" y="1237998"/>
                    </a:lnTo>
                    <a:lnTo>
                      <a:pt x="2226641" y="1285180"/>
                    </a:lnTo>
                    <a:lnTo>
                      <a:pt x="2191723" y="1233462"/>
                    </a:lnTo>
                    <a:lnTo>
                      <a:pt x="2179252" y="1240494"/>
                    </a:lnTo>
                    <a:lnTo>
                      <a:pt x="2167008" y="1247299"/>
                    </a:lnTo>
                    <a:lnTo>
                      <a:pt x="2154084" y="1253877"/>
                    </a:lnTo>
                    <a:lnTo>
                      <a:pt x="2141160" y="1259774"/>
                    </a:lnTo>
                    <a:lnTo>
                      <a:pt x="2128236" y="1265445"/>
                    </a:lnTo>
                    <a:lnTo>
                      <a:pt x="2114858" y="1270662"/>
                    </a:lnTo>
                    <a:lnTo>
                      <a:pt x="2101480" y="1275653"/>
                    </a:lnTo>
                    <a:lnTo>
                      <a:pt x="2087876" y="1279962"/>
                    </a:lnTo>
                    <a:lnTo>
                      <a:pt x="2098759" y="1338712"/>
                    </a:lnTo>
                    <a:lnTo>
                      <a:pt x="2015773" y="1355951"/>
                    </a:lnTo>
                    <a:lnTo>
                      <a:pt x="2004662" y="1297202"/>
                    </a:lnTo>
                    <a:lnTo>
                      <a:pt x="1991965" y="1298336"/>
                    </a:lnTo>
                    <a:lnTo>
                      <a:pt x="1979267" y="1299470"/>
                    </a:lnTo>
                    <a:lnTo>
                      <a:pt x="1966343" y="1299924"/>
                    </a:lnTo>
                    <a:lnTo>
                      <a:pt x="1953192" y="1300150"/>
                    </a:lnTo>
                    <a:lnTo>
                      <a:pt x="1937774" y="1299924"/>
                    </a:lnTo>
                    <a:lnTo>
                      <a:pt x="1922356" y="1298789"/>
                    </a:lnTo>
                    <a:lnTo>
                      <a:pt x="1906937" y="1297655"/>
                    </a:lnTo>
                    <a:lnTo>
                      <a:pt x="1891519" y="1295841"/>
                    </a:lnTo>
                    <a:lnTo>
                      <a:pt x="1878368" y="1357312"/>
                    </a:lnTo>
                    <a:lnTo>
                      <a:pt x="1803886" y="1343802"/>
                    </a:lnTo>
                    <a:lnTo>
                      <a:pt x="1817914" y="1365194"/>
                    </a:lnTo>
                    <a:lnTo>
                      <a:pt x="1760991" y="1403737"/>
                    </a:lnTo>
                    <a:lnTo>
                      <a:pt x="1765073" y="1412806"/>
                    </a:lnTo>
                    <a:lnTo>
                      <a:pt x="1769155" y="1421875"/>
                    </a:lnTo>
                    <a:lnTo>
                      <a:pt x="1773237" y="1430944"/>
                    </a:lnTo>
                    <a:lnTo>
                      <a:pt x="1776866" y="1440467"/>
                    </a:lnTo>
                    <a:lnTo>
                      <a:pt x="1780268" y="1449763"/>
                    </a:lnTo>
                    <a:lnTo>
                      <a:pt x="1783670" y="1459285"/>
                    </a:lnTo>
                    <a:lnTo>
                      <a:pt x="1786391" y="1468808"/>
                    </a:lnTo>
                    <a:lnTo>
                      <a:pt x="1789112" y="1478557"/>
                    </a:lnTo>
                    <a:lnTo>
                      <a:pt x="1858055" y="1464047"/>
                    </a:lnTo>
                    <a:lnTo>
                      <a:pt x="1870075" y="1528664"/>
                    </a:lnTo>
                    <a:lnTo>
                      <a:pt x="1801359" y="1542948"/>
                    </a:lnTo>
                    <a:lnTo>
                      <a:pt x="1802266" y="1554057"/>
                    </a:lnTo>
                    <a:lnTo>
                      <a:pt x="1802946" y="1564940"/>
                    </a:lnTo>
                    <a:lnTo>
                      <a:pt x="1803627" y="1576277"/>
                    </a:lnTo>
                    <a:lnTo>
                      <a:pt x="1803854" y="1587386"/>
                    </a:lnTo>
                    <a:lnTo>
                      <a:pt x="1803627" y="1596455"/>
                    </a:lnTo>
                    <a:lnTo>
                      <a:pt x="1803173" y="1605524"/>
                    </a:lnTo>
                    <a:lnTo>
                      <a:pt x="1802720" y="1614367"/>
                    </a:lnTo>
                    <a:lnTo>
                      <a:pt x="1802039" y="1623436"/>
                    </a:lnTo>
                    <a:lnTo>
                      <a:pt x="1868941" y="1636133"/>
                    </a:lnTo>
                    <a:lnTo>
                      <a:pt x="1855334" y="1700977"/>
                    </a:lnTo>
                    <a:lnTo>
                      <a:pt x="1791154" y="1688960"/>
                    </a:lnTo>
                    <a:lnTo>
                      <a:pt x="1788659" y="1699163"/>
                    </a:lnTo>
                    <a:lnTo>
                      <a:pt x="1785711" y="1709365"/>
                    </a:lnTo>
                    <a:lnTo>
                      <a:pt x="1782309" y="1719115"/>
                    </a:lnTo>
                    <a:lnTo>
                      <a:pt x="1778907" y="1729091"/>
                    </a:lnTo>
                    <a:lnTo>
                      <a:pt x="1775278" y="1738840"/>
                    </a:lnTo>
                    <a:lnTo>
                      <a:pt x="1771196" y="1748363"/>
                    </a:lnTo>
                    <a:lnTo>
                      <a:pt x="1767114" y="1758112"/>
                    </a:lnTo>
                    <a:lnTo>
                      <a:pt x="1762578" y="1767408"/>
                    </a:lnTo>
                    <a:lnTo>
                      <a:pt x="1813152" y="1800737"/>
                    </a:lnTo>
                    <a:lnTo>
                      <a:pt x="1775959" y="1855831"/>
                    </a:lnTo>
                    <a:lnTo>
                      <a:pt x="1728787" y="1824543"/>
                    </a:lnTo>
                    <a:lnTo>
                      <a:pt x="1722211" y="1833385"/>
                    </a:lnTo>
                    <a:lnTo>
                      <a:pt x="1715634" y="1842228"/>
                    </a:lnTo>
                    <a:lnTo>
                      <a:pt x="1708604" y="1850617"/>
                    </a:lnTo>
                    <a:lnTo>
                      <a:pt x="1701573" y="1859006"/>
                    </a:lnTo>
                    <a:lnTo>
                      <a:pt x="1694089" y="1866714"/>
                    </a:lnTo>
                    <a:lnTo>
                      <a:pt x="1686378" y="1874650"/>
                    </a:lnTo>
                    <a:lnTo>
                      <a:pt x="1678668" y="1882132"/>
                    </a:lnTo>
                    <a:lnTo>
                      <a:pt x="1670730" y="1889614"/>
                    </a:lnTo>
                    <a:lnTo>
                      <a:pt x="1699305" y="1932919"/>
                    </a:lnTo>
                    <a:lnTo>
                      <a:pt x="1644196" y="1970329"/>
                    </a:lnTo>
                    <a:lnTo>
                      <a:pt x="1616982" y="1929064"/>
                    </a:lnTo>
                    <a:lnTo>
                      <a:pt x="1607457" y="1934959"/>
                    </a:lnTo>
                    <a:lnTo>
                      <a:pt x="1597932" y="1940174"/>
                    </a:lnTo>
                    <a:lnTo>
                      <a:pt x="1587727" y="1945162"/>
                    </a:lnTo>
                    <a:lnTo>
                      <a:pt x="1577975" y="1950150"/>
                    </a:lnTo>
                    <a:lnTo>
                      <a:pt x="1567543" y="1954684"/>
                    </a:lnTo>
                    <a:lnTo>
                      <a:pt x="1557337" y="1958539"/>
                    </a:lnTo>
                    <a:lnTo>
                      <a:pt x="1546678" y="1962393"/>
                    </a:lnTo>
                    <a:lnTo>
                      <a:pt x="1536019" y="1966021"/>
                    </a:lnTo>
                    <a:lnTo>
                      <a:pt x="1544637" y="2012273"/>
                    </a:lnTo>
                    <a:lnTo>
                      <a:pt x="1480003" y="2026104"/>
                    </a:lnTo>
                    <a:lnTo>
                      <a:pt x="1471159" y="1979624"/>
                    </a:lnTo>
                    <a:lnTo>
                      <a:pt x="1461407" y="1980531"/>
                    </a:lnTo>
                    <a:lnTo>
                      <a:pt x="1451202" y="1981438"/>
                    </a:lnTo>
                    <a:lnTo>
                      <a:pt x="1441450" y="1981892"/>
                    </a:lnTo>
                    <a:lnTo>
                      <a:pt x="1431244" y="1981892"/>
                    </a:lnTo>
                    <a:lnTo>
                      <a:pt x="1418998" y="1981665"/>
                    </a:lnTo>
                    <a:lnTo>
                      <a:pt x="1406752" y="1980985"/>
                    </a:lnTo>
                    <a:lnTo>
                      <a:pt x="1394959" y="1979851"/>
                    </a:lnTo>
                    <a:lnTo>
                      <a:pt x="1382939" y="1978491"/>
                    </a:lnTo>
                    <a:lnTo>
                      <a:pt x="1372734" y="2027237"/>
                    </a:lnTo>
                    <a:lnTo>
                      <a:pt x="1308553" y="2015221"/>
                    </a:lnTo>
                    <a:lnTo>
                      <a:pt x="1318985" y="1963754"/>
                    </a:lnTo>
                    <a:lnTo>
                      <a:pt x="1309007" y="1960126"/>
                    </a:lnTo>
                    <a:lnTo>
                      <a:pt x="1299028" y="1956272"/>
                    </a:lnTo>
                    <a:lnTo>
                      <a:pt x="1289276" y="1952190"/>
                    </a:lnTo>
                    <a:lnTo>
                      <a:pt x="1279525" y="1947883"/>
                    </a:lnTo>
                    <a:lnTo>
                      <a:pt x="1269773" y="1942895"/>
                    </a:lnTo>
                    <a:lnTo>
                      <a:pt x="1260475" y="1937907"/>
                    </a:lnTo>
                    <a:lnTo>
                      <a:pt x="1251176" y="1932692"/>
                    </a:lnTo>
                    <a:lnTo>
                      <a:pt x="1242105" y="1927024"/>
                    </a:lnTo>
                    <a:lnTo>
                      <a:pt x="1209675" y="1975317"/>
                    </a:lnTo>
                    <a:lnTo>
                      <a:pt x="1155473" y="1939267"/>
                    </a:lnTo>
                    <a:lnTo>
                      <a:pt x="1189944" y="1888027"/>
                    </a:lnTo>
                    <a:lnTo>
                      <a:pt x="1182460" y="1880998"/>
                    </a:lnTo>
                    <a:lnTo>
                      <a:pt x="1175203" y="1873970"/>
                    </a:lnTo>
                    <a:lnTo>
                      <a:pt x="1168173" y="1866488"/>
                    </a:lnTo>
                    <a:lnTo>
                      <a:pt x="1161142" y="1859006"/>
                    </a:lnTo>
                    <a:lnTo>
                      <a:pt x="1154566" y="1851070"/>
                    </a:lnTo>
                    <a:lnTo>
                      <a:pt x="1147989" y="1843361"/>
                    </a:lnTo>
                    <a:lnTo>
                      <a:pt x="1141412" y="1835199"/>
                    </a:lnTo>
                    <a:lnTo>
                      <a:pt x="1135289" y="1827037"/>
                    </a:lnTo>
                    <a:lnTo>
                      <a:pt x="1080633" y="1863994"/>
                    </a:lnTo>
                    <a:lnTo>
                      <a:pt x="1044575" y="1809806"/>
                    </a:lnTo>
                    <a:lnTo>
                      <a:pt x="1101498" y="1771262"/>
                    </a:lnTo>
                    <a:lnTo>
                      <a:pt x="1097189" y="1761966"/>
                    </a:lnTo>
                    <a:lnTo>
                      <a:pt x="1093107" y="1753351"/>
                    </a:lnTo>
                    <a:lnTo>
                      <a:pt x="1089478" y="1743828"/>
                    </a:lnTo>
                    <a:lnTo>
                      <a:pt x="1085623" y="1734759"/>
                    </a:lnTo>
                    <a:lnTo>
                      <a:pt x="1082448" y="1725236"/>
                    </a:lnTo>
                    <a:lnTo>
                      <a:pt x="1079046" y="1715941"/>
                    </a:lnTo>
                    <a:lnTo>
                      <a:pt x="1076098" y="1706418"/>
                    </a:lnTo>
                    <a:lnTo>
                      <a:pt x="1073376" y="1696442"/>
                    </a:lnTo>
                    <a:lnTo>
                      <a:pt x="1004660" y="1710953"/>
                    </a:lnTo>
                    <a:lnTo>
                      <a:pt x="992187" y="1646335"/>
                    </a:lnTo>
                    <a:lnTo>
                      <a:pt x="1061130" y="1631825"/>
                    </a:lnTo>
                    <a:lnTo>
                      <a:pt x="1060223" y="1620715"/>
                    </a:lnTo>
                    <a:lnTo>
                      <a:pt x="1059316" y="1609832"/>
                    </a:lnTo>
                    <a:lnTo>
                      <a:pt x="1058862" y="1598723"/>
                    </a:lnTo>
                    <a:lnTo>
                      <a:pt x="1058635" y="1587386"/>
                    </a:lnTo>
                    <a:lnTo>
                      <a:pt x="1058862" y="1578317"/>
                    </a:lnTo>
                    <a:lnTo>
                      <a:pt x="1059089" y="1569248"/>
                    </a:lnTo>
                    <a:lnTo>
                      <a:pt x="1059542" y="1560406"/>
                    </a:lnTo>
                    <a:lnTo>
                      <a:pt x="1060450" y="1551337"/>
                    </a:lnTo>
                    <a:lnTo>
                      <a:pt x="993548" y="1538867"/>
                    </a:lnTo>
                    <a:lnTo>
                      <a:pt x="1007155" y="1474023"/>
                    </a:lnTo>
                    <a:lnTo>
                      <a:pt x="1071335" y="1486039"/>
                    </a:lnTo>
                    <a:lnTo>
                      <a:pt x="1074057" y="1475836"/>
                    </a:lnTo>
                    <a:lnTo>
                      <a:pt x="1076778" y="1465860"/>
                    </a:lnTo>
                    <a:lnTo>
                      <a:pt x="1080180" y="1455658"/>
                    </a:lnTo>
                    <a:lnTo>
                      <a:pt x="1083582" y="1445908"/>
                    </a:lnTo>
                    <a:lnTo>
                      <a:pt x="1087210" y="1436159"/>
                    </a:lnTo>
                    <a:lnTo>
                      <a:pt x="1091292" y="1426410"/>
                    </a:lnTo>
                    <a:lnTo>
                      <a:pt x="1095375" y="1417114"/>
                    </a:lnTo>
                    <a:lnTo>
                      <a:pt x="1099683" y="1407818"/>
                    </a:lnTo>
                    <a:lnTo>
                      <a:pt x="1049337" y="1374263"/>
                    </a:lnTo>
                    <a:lnTo>
                      <a:pt x="1082596" y="1324488"/>
                    </a:lnTo>
                    <a:lnTo>
                      <a:pt x="1072071" y="1329961"/>
                    </a:lnTo>
                    <a:lnTo>
                      <a:pt x="1054392" y="1338574"/>
                    </a:lnTo>
                    <a:lnTo>
                      <a:pt x="1036486" y="1346733"/>
                    </a:lnTo>
                    <a:lnTo>
                      <a:pt x="1018581" y="1354213"/>
                    </a:lnTo>
                    <a:lnTo>
                      <a:pt x="1000222" y="1361012"/>
                    </a:lnTo>
                    <a:lnTo>
                      <a:pt x="981410" y="1367585"/>
                    </a:lnTo>
                    <a:lnTo>
                      <a:pt x="962597" y="1373478"/>
                    </a:lnTo>
                    <a:lnTo>
                      <a:pt x="978010" y="1451444"/>
                    </a:lnTo>
                    <a:lnTo>
                      <a:pt x="863550" y="1474335"/>
                    </a:lnTo>
                    <a:lnTo>
                      <a:pt x="847911" y="1396142"/>
                    </a:lnTo>
                    <a:lnTo>
                      <a:pt x="830458" y="1397955"/>
                    </a:lnTo>
                    <a:lnTo>
                      <a:pt x="812779" y="1399089"/>
                    </a:lnTo>
                    <a:lnTo>
                      <a:pt x="794874" y="1399995"/>
                    </a:lnTo>
                    <a:lnTo>
                      <a:pt x="776968" y="1400222"/>
                    </a:lnTo>
                    <a:lnTo>
                      <a:pt x="766089" y="1399995"/>
                    </a:lnTo>
                    <a:lnTo>
                      <a:pt x="755209" y="1399542"/>
                    </a:lnTo>
                    <a:lnTo>
                      <a:pt x="744557" y="1399089"/>
                    </a:lnTo>
                    <a:lnTo>
                      <a:pt x="733904" y="1398635"/>
                    </a:lnTo>
                    <a:lnTo>
                      <a:pt x="723251" y="1397729"/>
                    </a:lnTo>
                    <a:lnTo>
                      <a:pt x="712599" y="1396822"/>
                    </a:lnTo>
                    <a:lnTo>
                      <a:pt x="701946" y="1395689"/>
                    </a:lnTo>
                    <a:lnTo>
                      <a:pt x="691520" y="1394329"/>
                    </a:lnTo>
                    <a:lnTo>
                      <a:pt x="673614" y="1476375"/>
                    </a:lnTo>
                    <a:lnTo>
                      <a:pt x="559381" y="1455977"/>
                    </a:lnTo>
                    <a:lnTo>
                      <a:pt x="578420" y="1369398"/>
                    </a:lnTo>
                    <a:lnTo>
                      <a:pt x="560514" y="1363505"/>
                    </a:lnTo>
                    <a:lnTo>
                      <a:pt x="542835" y="1356932"/>
                    </a:lnTo>
                    <a:lnTo>
                      <a:pt x="525609" y="1350133"/>
                    </a:lnTo>
                    <a:lnTo>
                      <a:pt x="508157" y="1342654"/>
                    </a:lnTo>
                    <a:lnTo>
                      <a:pt x="491158" y="1334721"/>
                    </a:lnTo>
                    <a:lnTo>
                      <a:pt x="474613" y="1326562"/>
                    </a:lnTo>
                    <a:lnTo>
                      <a:pt x="458294" y="1317723"/>
                    </a:lnTo>
                    <a:lnTo>
                      <a:pt x="441975" y="1308430"/>
                    </a:lnTo>
                    <a:lnTo>
                      <a:pt x="384857" y="1388890"/>
                    </a:lnTo>
                    <a:lnTo>
                      <a:pt x="288530" y="1328602"/>
                    </a:lnTo>
                    <a:lnTo>
                      <a:pt x="349726" y="1242249"/>
                    </a:lnTo>
                    <a:lnTo>
                      <a:pt x="336580" y="1230690"/>
                    </a:lnTo>
                    <a:lnTo>
                      <a:pt x="323434" y="1218678"/>
                    </a:lnTo>
                    <a:lnTo>
                      <a:pt x="310968" y="1206439"/>
                    </a:lnTo>
                    <a:lnTo>
                      <a:pt x="298729" y="1193747"/>
                    </a:lnTo>
                    <a:lnTo>
                      <a:pt x="286716" y="1181055"/>
                    </a:lnTo>
                    <a:lnTo>
                      <a:pt x="275157" y="1167683"/>
                    </a:lnTo>
                    <a:lnTo>
                      <a:pt x="264051" y="1153857"/>
                    </a:lnTo>
                    <a:lnTo>
                      <a:pt x="253172" y="1140032"/>
                    </a:lnTo>
                    <a:lnTo>
                      <a:pt x="155711" y="1202359"/>
                    </a:lnTo>
                    <a:lnTo>
                      <a:pt x="92248" y="1111021"/>
                    </a:lnTo>
                    <a:lnTo>
                      <a:pt x="193109" y="1046200"/>
                    </a:lnTo>
                    <a:lnTo>
                      <a:pt x="185629" y="1031468"/>
                    </a:lnTo>
                    <a:lnTo>
                      <a:pt x="178603" y="1016283"/>
                    </a:lnTo>
                    <a:lnTo>
                      <a:pt x="171350" y="1000871"/>
                    </a:lnTo>
                    <a:lnTo>
                      <a:pt x="165230" y="985232"/>
                    </a:lnTo>
                    <a:lnTo>
                      <a:pt x="159111" y="969594"/>
                    </a:lnTo>
                    <a:lnTo>
                      <a:pt x="153218" y="953502"/>
                    </a:lnTo>
                    <a:lnTo>
                      <a:pt x="148004" y="937183"/>
                    </a:lnTo>
                    <a:lnTo>
                      <a:pt x="143018" y="921091"/>
                    </a:lnTo>
                    <a:lnTo>
                      <a:pt x="21305" y="945342"/>
                    </a:lnTo>
                    <a:lnTo>
                      <a:pt x="0" y="837005"/>
                    </a:lnTo>
                    <a:lnTo>
                      <a:pt x="121713" y="812754"/>
                    </a:lnTo>
                    <a:lnTo>
                      <a:pt x="119673" y="794169"/>
                    </a:lnTo>
                    <a:lnTo>
                      <a:pt x="118540" y="775584"/>
                    </a:lnTo>
                    <a:lnTo>
                      <a:pt x="117633" y="756999"/>
                    </a:lnTo>
                    <a:lnTo>
                      <a:pt x="117180" y="738188"/>
                    </a:lnTo>
                    <a:lnTo>
                      <a:pt x="117406" y="723002"/>
                    </a:lnTo>
                    <a:lnTo>
                      <a:pt x="118313" y="707817"/>
                    </a:lnTo>
                    <a:lnTo>
                      <a:pt x="118993" y="692632"/>
                    </a:lnTo>
                    <a:lnTo>
                      <a:pt x="120353" y="677673"/>
                    </a:lnTo>
                    <a:lnTo>
                      <a:pt x="2040" y="656595"/>
                    </a:lnTo>
                    <a:lnTo>
                      <a:pt x="25838" y="547805"/>
                    </a:lnTo>
                    <a:lnTo>
                      <a:pt x="139392" y="567976"/>
                    </a:lnTo>
                    <a:lnTo>
                      <a:pt x="144151" y="550978"/>
                    </a:lnTo>
                    <a:lnTo>
                      <a:pt x="149591" y="533979"/>
                    </a:lnTo>
                    <a:lnTo>
                      <a:pt x="155257" y="516981"/>
                    </a:lnTo>
                    <a:lnTo>
                      <a:pt x="161377" y="500662"/>
                    </a:lnTo>
                    <a:lnTo>
                      <a:pt x="167950" y="484344"/>
                    </a:lnTo>
                    <a:lnTo>
                      <a:pt x="174750" y="468025"/>
                    </a:lnTo>
                    <a:lnTo>
                      <a:pt x="182229" y="452160"/>
                    </a:lnTo>
                    <a:lnTo>
                      <a:pt x="189935" y="436521"/>
                    </a:lnTo>
                    <a:lnTo>
                      <a:pt x="100634" y="380313"/>
                    </a:lnTo>
                    <a:lnTo>
                      <a:pt x="166363" y="287614"/>
                    </a:lnTo>
                    <a:lnTo>
                      <a:pt x="250225" y="339970"/>
                    </a:lnTo>
                    <a:lnTo>
                      <a:pt x="261558" y="325464"/>
                    </a:lnTo>
                    <a:lnTo>
                      <a:pt x="273344" y="310732"/>
                    </a:lnTo>
                    <a:lnTo>
                      <a:pt x="285583" y="296680"/>
                    </a:lnTo>
                    <a:lnTo>
                      <a:pt x="298502" y="282628"/>
                    </a:lnTo>
                    <a:lnTo>
                      <a:pt x="311422" y="269483"/>
                    </a:lnTo>
                    <a:lnTo>
                      <a:pt x="325021" y="256337"/>
                    </a:lnTo>
                    <a:lnTo>
                      <a:pt x="338620" y="243645"/>
                    </a:lnTo>
                    <a:lnTo>
                      <a:pt x="353126" y="231179"/>
                    </a:lnTo>
                    <a:lnTo>
                      <a:pt x="302356" y="158653"/>
                    </a:lnTo>
                    <a:lnTo>
                      <a:pt x="399817" y="96098"/>
                    </a:lnTo>
                    <a:lnTo>
                      <a:pt x="447868" y="164772"/>
                    </a:lnTo>
                    <a:lnTo>
                      <a:pt x="464640" y="155253"/>
                    </a:lnTo>
                    <a:lnTo>
                      <a:pt x="482092" y="146187"/>
                    </a:lnTo>
                    <a:lnTo>
                      <a:pt x="499545" y="137801"/>
                    </a:lnTo>
                    <a:lnTo>
                      <a:pt x="517450" y="129642"/>
                    </a:lnTo>
                    <a:lnTo>
                      <a:pt x="535582" y="122389"/>
                    </a:lnTo>
                    <a:lnTo>
                      <a:pt x="553941" y="115363"/>
                    </a:lnTo>
                    <a:lnTo>
                      <a:pt x="572753" y="109017"/>
                    </a:lnTo>
                    <a:lnTo>
                      <a:pt x="591566" y="103124"/>
                    </a:lnTo>
                    <a:lnTo>
                      <a:pt x="575926" y="24931"/>
                    </a:lnTo>
                    <a:lnTo>
                      <a:pt x="690613" y="2267"/>
                    </a:lnTo>
                    <a:lnTo>
                      <a:pt x="706026" y="80233"/>
                    </a:lnTo>
                    <a:lnTo>
                      <a:pt x="723705" y="78420"/>
                    </a:lnTo>
                    <a:lnTo>
                      <a:pt x="741384" y="77513"/>
                    </a:lnTo>
                    <a:lnTo>
                      <a:pt x="759063" y="76607"/>
                    </a:lnTo>
                    <a:lnTo>
                      <a:pt x="776968" y="76380"/>
                    </a:lnTo>
                    <a:lnTo>
                      <a:pt x="787848" y="76380"/>
                    </a:lnTo>
                    <a:lnTo>
                      <a:pt x="798727" y="76607"/>
                    </a:lnTo>
                    <a:lnTo>
                      <a:pt x="809380" y="77060"/>
                    </a:lnTo>
                    <a:lnTo>
                      <a:pt x="820032" y="77967"/>
                    </a:lnTo>
                    <a:lnTo>
                      <a:pt x="830685" y="78646"/>
                    </a:lnTo>
                    <a:lnTo>
                      <a:pt x="841338" y="79780"/>
                    </a:lnTo>
                    <a:lnTo>
                      <a:pt x="851764" y="80686"/>
                    </a:lnTo>
                    <a:lnTo>
                      <a:pt x="862417" y="82046"/>
                    </a:lnTo>
                    <a:lnTo>
                      <a:pt x="88054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90ABB68-E217-4A29-8F58-4442DD0C003C}"/>
                </a:ext>
              </a:extLst>
            </p:cNvPr>
            <p:cNvSpPr/>
            <p:nvPr/>
          </p:nvSpPr>
          <p:spPr>
            <a:xfrm>
              <a:off x="1275759" y="1169574"/>
              <a:ext cx="2627609" cy="402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solidFill>
                    <a:srgbClr val="002060"/>
                  </a:solidFill>
                  <a:latin typeface="+mj-ea"/>
                  <a:ea typeface="+mj-ea"/>
                </a:rPr>
                <a:t>二、凸轮机构的特点</a:t>
              </a:r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8124B5BD-712C-444D-A916-67627EBB713D}"/>
              </a:ext>
            </a:extLst>
          </p:cNvPr>
          <p:cNvSpPr/>
          <p:nvPr/>
        </p:nvSpPr>
        <p:spPr>
          <a:xfrm>
            <a:off x="1020513" y="1880611"/>
            <a:ext cx="6923953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spcAft>
                <a:spcPct val="0"/>
              </a:spcAft>
              <a:buClr>
                <a:schemeClr val="folHlink"/>
              </a:buClr>
              <a:buSzPct val="60000"/>
              <a:buNone/>
            </a:pPr>
            <a:r>
              <a:rPr kumimoji="1" lang="zh-CN" altLang="en-US" sz="2400" kern="0" noProof="1">
                <a:latin typeface="+mj-lt"/>
              </a:rPr>
              <a:t>与平面连杆机构相比，凸轮机构有下列优点和缺点。</a:t>
            </a: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34F53DED-3573-4B4B-AD54-A6AA591E8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976" y="2586111"/>
            <a:ext cx="3972373" cy="2935408"/>
          </a:xfrm>
          <a:prstGeom prst="roundRect">
            <a:avLst>
              <a:gd name="adj" fmla="val 8594"/>
            </a:avLst>
          </a:prstGeom>
          <a:solidFill>
            <a:schemeClr val="bg1">
              <a:alpha val="64000"/>
            </a:schemeClr>
          </a:solidFill>
          <a:ln w="9525">
            <a:solidFill>
              <a:srgbClr val="2155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71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0fa351f7-2c1a-43ba-8122-fbfed5a52a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fdefb5fa-c93d-457a-aef2-e0a830e4dc0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084bc530-b01a-43e3-a107-db06023ec4f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18162738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2">
      <a:majorFont>
        <a:latin typeface="Times New Roman"/>
        <a:ea typeface="思源黑体 CN Medium"/>
        <a:cs typeface=""/>
      </a:majorFont>
      <a:minorFont>
        <a:latin typeface="Times New Roman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811</Words>
  <Application>Microsoft Office PowerPoint</Application>
  <PresentationFormat>宽屏</PresentationFormat>
  <Paragraphs>127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等线</vt:lpstr>
      <vt:lpstr>方正姚体</vt:lpstr>
      <vt:lpstr>锐字洪荒之力简 粗黑</vt:lpstr>
      <vt:lpstr>思源黑体 CN Medium</vt:lpstr>
      <vt:lpstr>思源黑体 CN Normal</vt:lpstr>
      <vt:lpstr>宋体</vt:lpstr>
      <vt:lpstr>微软雅黑</vt:lpstr>
      <vt:lpstr>Arial</vt:lpstr>
      <vt:lpstr>Calibri</vt:lpstr>
      <vt:lpstr>Tahoma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DingZhan</cp:lastModifiedBy>
  <cp:revision>107</cp:revision>
  <dcterms:created xsi:type="dcterms:W3CDTF">2020-01-02T01:27:24Z</dcterms:created>
  <dcterms:modified xsi:type="dcterms:W3CDTF">2021-04-02T07:20:15Z</dcterms:modified>
</cp:coreProperties>
</file>