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26" r:id="rId3"/>
    <p:sldId id="708" r:id="rId5"/>
    <p:sldId id="262" r:id="rId6"/>
    <p:sldId id="328" r:id="rId7"/>
    <p:sldId id="764" r:id="rId8"/>
    <p:sldId id="758" r:id="rId9"/>
    <p:sldId id="759" r:id="rId10"/>
    <p:sldId id="711" r:id="rId11"/>
    <p:sldId id="718" r:id="rId12"/>
    <p:sldId id="778" r:id="rId13"/>
    <p:sldId id="760" r:id="rId14"/>
    <p:sldId id="717" r:id="rId15"/>
    <p:sldId id="765" r:id="rId16"/>
    <p:sldId id="779" r:id="rId17"/>
    <p:sldId id="766" r:id="rId18"/>
    <p:sldId id="780" r:id="rId19"/>
    <p:sldId id="781" r:id="rId20"/>
    <p:sldId id="767" r:id="rId21"/>
    <p:sldId id="768" r:id="rId22"/>
    <p:sldId id="300" r:id="rId23"/>
  </p:sldIdLst>
  <p:sldSz cx="9144000" cy="5143500" type="screen16x9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clrMru>
    <a:srgbClr val="FF0000"/>
    <a:srgbClr val="C38E01"/>
    <a:srgbClr val="00CC66"/>
    <a:srgbClr val="FF66CC"/>
    <a:srgbClr val="BE615C"/>
    <a:srgbClr val="BD5D72"/>
    <a:srgbClr val="2C1217"/>
    <a:srgbClr val="363636"/>
    <a:srgbClr val="95CFA2"/>
    <a:srgbClr val="009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378"/>
      </p:cViewPr>
      <p:guideLst>
        <p:guide orient="horz" pos="1635"/>
        <p:guide pos="28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40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接连接符 14"/>
          <p:cNvCxnSpPr/>
          <p:nvPr userDrawn="1"/>
        </p:nvCxnSpPr>
        <p:spPr>
          <a:xfrm>
            <a:off x="1012225" y="923823"/>
            <a:ext cx="7016159" cy="8100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83518"/>
            <a:ext cx="390471" cy="5147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11536E-6 L 0.75816 0.00586 " pathEditMode="relative" rAng="0" ptsTypes="AA">
                                      <p:cBhvr>
                                        <p:cTn id="6" dur="1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99" y="2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" dur="9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70215" y="71933"/>
            <a:ext cx="8945809" cy="5005199"/>
            <a:chOff x="93619" y="95911"/>
            <a:chExt cx="11927745" cy="667359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4691988" y="-4117215"/>
              <a:ext cx="2790000" cy="1146375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4632995" y="-577603"/>
              <a:ext cx="2790000" cy="1146375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4630114" y="-4381590"/>
              <a:ext cx="2913750" cy="1186875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4571120" y="-621742"/>
              <a:ext cx="2913750" cy="11868751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7" Type="http://schemas.openxmlformats.org/officeDocument/2006/relationships/slideLayout" Target="../slideLayouts/slideLayout3.xml"/><Relationship Id="rId36" Type="http://schemas.openxmlformats.org/officeDocument/2006/relationships/tags" Target="../tags/tag38.xml"/><Relationship Id="rId35" Type="http://schemas.openxmlformats.org/officeDocument/2006/relationships/tags" Target="../tags/tag37.xml"/><Relationship Id="rId34" Type="http://schemas.openxmlformats.org/officeDocument/2006/relationships/tags" Target="../tags/tag36.xml"/><Relationship Id="rId33" Type="http://schemas.openxmlformats.org/officeDocument/2006/relationships/tags" Target="../tags/tag35.xml"/><Relationship Id="rId32" Type="http://schemas.openxmlformats.org/officeDocument/2006/relationships/tags" Target="../tags/tag34.xml"/><Relationship Id="rId31" Type="http://schemas.openxmlformats.org/officeDocument/2006/relationships/tags" Target="../tags/tag33.xml"/><Relationship Id="rId30" Type="http://schemas.openxmlformats.org/officeDocument/2006/relationships/tags" Target="../tags/tag32.xml"/><Relationship Id="rId3" Type="http://schemas.openxmlformats.org/officeDocument/2006/relationships/tags" Target="../tags/tag5.xml"/><Relationship Id="rId29" Type="http://schemas.openxmlformats.org/officeDocument/2006/relationships/tags" Target="../tags/tag31.xml"/><Relationship Id="rId28" Type="http://schemas.openxmlformats.org/officeDocument/2006/relationships/tags" Target="../tags/tag30.xml"/><Relationship Id="rId27" Type="http://schemas.openxmlformats.org/officeDocument/2006/relationships/tags" Target="../tags/tag29.xml"/><Relationship Id="rId26" Type="http://schemas.openxmlformats.org/officeDocument/2006/relationships/tags" Target="../tags/tag28.xml"/><Relationship Id="rId25" Type="http://schemas.openxmlformats.org/officeDocument/2006/relationships/tags" Target="../tags/tag27.xml"/><Relationship Id="rId24" Type="http://schemas.openxmlformats.org/officeDocument/2006/relationships/tags" Target="../tags/tag26.xml"/><Relationship Id="rId23" Type="http://schemas.openxmlformats.org/officeDocument/2006/relationships/tags" Target="../tags/tag25.xml"/><Relationship Id="rId22" Type="http://schemas.openxmlformats.org/officeDocument/2006/relationships/tags" Target="../tags/tag24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tags" Target="../tags/tag4.xml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7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0.png"/><Relationship Id="rId2" Type="http://schemas.openxmlformats.org/officeDocument/2006/relationships/tags" Target="../tags/tag39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5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tags" Target="../tags/tag2.xml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图片 9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" b="1678"/>
          <a:stretch>
            <a:fillRect/>
          </a:stretch>
        </p:blipFill>
        <p:spPr>
          <a:xfrm>
            <a:off x="-6616" y="596968"/>
            <a:ext cx="9141727" cy="5145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0"/>
          </a:effectLst>
        </p:spPr>
      </p:pic>
      <p:sp>
        <p:nvSpPr>
          <p:cNvPr id="22" name="文本框 22"/>
          <p:cNvSpPr>
            <a:spLocks noChangeArrowheads="1"/>
          </p:cNvSpPr>
          <p:nvPr/>
        </p:nvSpPr>
        <p:spPr bwMode="auto">
          <a:xfrm>
            <a:off x="3418205" y="735965"/>
            <a:ext cx="5433060" cy="15455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9600" b="0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起承转合</a:t>
            </a:r>
            <a:endParaRPr lang="zh-CN" altLang="en-US" sz="9600" b="0" dirty="0" smtClean="0">
              <a:ln w="10160">
                <a:noFill/>
                <a:prstDash val="solid"/>
              </a:ln>
              <a:solidFill>
                <a:srgbClr val="FFFFFF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7" name="Freeform 10"/>
          <p:cNvSpPr>
            <a:spLocks noEditPoints="1"/>
          </p:cNvSpPr>
          <p:nvPr/>
        </p:nvSpPr>
        <p:spPr bwMode="auto">
          <a:xfrm>
            <a:off x="6236458" y="3776300"/>
            <a:ext cx="233566" cy="234638"/>
          </a:xfrm>
          <a:custGeom>
            <a:avLst/>
            <a:gdLst>
              <a:gd name="T0" fmla="*/ 245 w 490"/>
              <a:gd name="T1" fmla="*/ 0 h 490"/>
              <a:gd name="T2" fmla="*/ 490 w 490"/>
              <a:gd name="T3" fmla="*/ 245 h 490"/>
              <a:gd name="T4" fmla="*/ 245 w 490"/>
              <a:gd name="T5" fmla="*/ 490 h 490"/>
              <a:gd name="T6" fmla="*/ 0 w 490"/>
              <a:gd name="T7" fmla="*/ 245 h 490"/>
              <a:gd name="T8" fmla="*/ 245 w 490"/>
              <a:gd name="T9" fmla="*/ 0 h 490"/>
              <a:gd name="T10" fmla="*/ 436 w 490"/>
              <a:gd name="T11" fmla="*/ 250 h 490"/>
              <a:gd name="T12" fmla="*/ 427 w 490"/>
              <a:gd name="T13" fmla="*/ 256 h 490"/>
              <a:gd name="T14" fmla="*/ 394 w 490"/>
              <a:gd name="T15" fmla="*/ 256 h 490"/>
              <a:gd name="T16" fmla="*/ 386 w 490"/>
              <a:gd name="T17" fmla="*/ 253 h 490"/>
              <a:gd name="T18" fmla="*/ 245 w 490"/>
              <a:gd name="T19" fmla="*/ 105 h 490"/>
              <a:gd name="T20" fmla="*/ 104 w 490"/>
              <a:gd name="T21" fmla="*/ 253 h 490"/>
              <a:gd name="T22" fmla="*/ 96 w 490"/>
              <a:gd name="T23" fmla="*/ 256 h 490"/>
              <a:gd name="T24" fmla="*/ 63 w 490"/>
              <a:gd name="T25" fmla="*/ 256 h 490"/>
              <a:gd name="T26" fmla="*/ 54 w 490"/>
              <a:gd name="T27" fmla="*/ 250 h 490"/>
              <a:gd name="T28" fmla="*/ 56 w 490"/>
              <a:gd name="T29" fmla="*/ 239 h 490"/>
              <a:gd name="T30" fmla="*/ 236 w 490"/>
              <a:gd name="T31" fmla="*/ 52 h 490"/>
              <a:gd name="T32" fmla="*/ 245 w 490"/>
              <a:gd name="T33" fmla="*/ 48 h 490"/>
              <a:gd name="T34" fmla="*/ 254 w 490"/>
              <a:gd name="T35" fmla="*/ 52 h 490"/>
              <a:gd name="T36" fmla="*/ 434 w 490"/>
              <a:gd name="T37" fmla="*/ 239 h 490"/>
              <a:gd name="T38" fmla="*/ 436 w 490"/>
              <a:gd name="T39" fmla="*/ 250 h 490"/>
              <a:gd name="T40" fmla="*/ 113 w 490"/>
              <a:gd name="T41" fmla="*/ 267 h 490"/>
              <a:gd name="T42" fmla="*/ 113 w 490"/>
              <a:gd name="T43" fmla="*/ 267 h 490"/>
              <a:gd name="T44" fmla="*/ 113 w 490"/>
              <a:gd name="T45" fmla="*/ 379 h 490"/>
              <a:gd name="T46" fmla="*/ 129 w 490"/>
              <a:gd name="T47" fmla="*/ 398 h 490"/>
              <a:gd name="T48" fmla="*/ 202 w 490"/>
              <a:gd name="T49" fmla="*/ 398 h 490"/>
              <a:gd name="T50" fmla="*/ 202 w 490"/>
              <a:gd name="T51" fmla="*/ 276 h 490"/>
              <a:gd name="T52" fmla="*/ 221 w 490"/>
              <a:gd name="T53" fmla="*/ 257 h 490"/>
              <a:gd name="T54" fmla="*/ 269 w 490"/>
              <a:gd name="T55" fmla="*/ 257 h 490"/>
              <a:gd name="T56" fmla="*/ 288 w 490"/>
              <a:gd name="T57" fmla="*/ 276 h 490"/>
              <a:gd name="T58" fmla="*/ 288 w 490"/>
              <a:gd name="T59" fmla="*/ 398 h 490"/>
              <a:gd name="T60" fmla="*/ 361 w 490"/>
              <a:gd name="T61" fmla="*/ 398 h 490"/>
              <a:gd name="T62" fmla="*/ 377 w 490"/>
              <a:gd name="T63" fmla="*/ 379 h 490"/>
              <a:gd name="T64" fmla="*/ 377 w 490"/>
              <a:gd name="T65" fmla="*/ 268 h 490"/>
              <a:gd name="T66" fmla="*/ 245 w 490"/>
              <a:gd name="T67" fmla="*/ 130 h 490"/>
              <a:gd name="T68" fmla="*/ 113 w 490"/>
              <a:gd name="T69" fmla="*/ 267 h 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0" h="490">
                <a:moveTo>
                  <a:pt x="245" y="0"/>
                </a:moveTo>
                <a:cubicBezTo>
                  <a:pt x="380" y="0"/>
                  <a:pt x="490" y="110"/>
                  <a:pt x="490" y="245"/>
                </a:cubicBezTo>
                <a:cubicBezTo>
                  <a:pt x="490" y="381"/>
                  <a:pt x="380" y="490"/>
                  <a:pt x="245" y="490"/>
                </a:cubicBezTo>
                <a:cubicBezTo>
                  <a:pt x="110" y="490"/>
                  <a:pt x="0" y="381"/>
                  <a:pt x="0" y="245"/>
                </a:cubicBezTo>
                <a:cubicBezTo>
                  <a:pt x="0" y="110"/>
                  <a:pt x="110" y="0"/>
                  <a:pt x="245" y="0"/>
                </a:cubicBezTo>
                <a:close/>
                <a:moveTo>
                  <a:pt x="436" y="250"/>
                </a:moveTo>
                <a:cubicBezTo>
                  <a:pt x="435" y="254"/>
                  <a:pt x="431" y="256"/>
                  <a:pt x="427" y="256"/>
                </a:cubicBezTo>
                <a:lnTo>
                  <a:pt x="394" y="256"/>
                </a:lnTo>
                <a:cubicBezTo>
                  <a:pt x="391" y="256"/>
                  <a:pt x="388" y="255"/>
                  <a:pt x="386" y="253"/>
                </a:cubicBezTo>
                <a:lnTo>
                  <a:pt x="245" y="105"/>
                </a:lnTo>
                <a:lnTo>
                  <a:pt x="104" y="253"/>
                </a:lnTo>
                <a:cubicBezTo>
                  <a:pt x="102" y="255"/>
                  <a:pt x="99" y="256"/>
                  <a:pt x="96" y="256"/>
                </a:cubicBezTo>
                <a:lnTo>
                  <a:pt x="63" y="256"/>
                </a:lnTo>
                <a:cubicBezTo>
                  <a:pt x="59" y="256"/>
                  <a:pt x="55" y="254"/>
                  <a:pt x="54" y="250"/>
                </a:cubicBezTo>
                <a:cubicBezTo>
                  <a:pt x="52" y="246"/>
                  <a:pt x="53" y="242"/>
                  <a:pt x="56" y="239"/>
                </a:cubicBezTo>
                <a:lnTo>
                  <a:pt x="236" y="52"/>
                </a:lnTo>
                <a:cubicBezTo>
                  <a:pt x="238" y="49"/>
                  <a:pt x="242" y="48"/>
                  <a:pt x="245" y="48"/>
                </a:cubicBezTo>
                <a:cubicBezTo>
                  <a:pt x="248" y="48"/>
                  <a:pt x="252" y="49"/>
                  <a:pt x="254" y="52"/>
                </a:cubicBezTo>
                <a:lnTo>
                  <a:pt x="434" y="239"/>
                </a:lnTo>
                <a:cubicBezTo>
                  <a:pt x="437" y="242"/>
                  <a:pt x="438" y="246"/>
                  <a:pt x="436" y="250"/>
                </a:cubicBezTo>
                <a:close/>
                <a:moveTo>
                  <a:pt x="113" y="267"/>
                </a:moveTo>
                <a:lnTo>
                  <a:pt x="113" y="267"/>
                </a:lnTo>
                <a:lnTo>
                  <a:pt x="113" y="379"/>
                </a:lnTo>
                <a:cubicBezTo>
                  <a:pt x="113" y="389"/>
                  <a:pt x="120" y="398"/>
                  <a:pt x="129" y="398"/>
                </a:cubicBezTo>
                <a:lnTo>
                  <a:pt x="202" y="398"/>
                </a:lnTo>
                <a:lnTo>
                  <a:pt x="202" y="276"/>
                </a:lnTo>
                <a:cubicBezTo>
                  <a:pt x="202" y="266"/>
                  <a:pt x="211" y="257"/>
                  <a:pt x="221" y="257"/>
                </a:cubicBezTo>
                <a:lnTo>
                  <a:pt x="269" y="257"/>
                </a:lnTo>
                <a:cubicBezTo>
                  <a:pt x="279" y="257"/>
                  <a:pt x="288" y="266"/>
                  <a:pt x="288" y="276"/>
                </a:cubicBezTo>
                <a:lnTo>
                  <a:pt x="288" y="398"/>
                </a:lnTo>
                <a:lnTo>
                  <a:pt x="361" y="398"/>
                </a:lnTo>
                <a:cubicBezTo>
                  <a:pt x="370" y="398"/>
                  <a:pt x="377" y="389"/>
                  <a:pt x="377" y="379"/>
                </a:cubicBezTo>
                <a:lnTo>
                  <a:pt x="377" y="268"/>
                </a:lnTo>
                <a:lnTo>
                  <a:pt x="245" y="130"/>
                </a:lnTo>
                <a:lnTo>
                  <a:pt x="113" y="267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 b="0"/>
          </a:p>
        </p:txBody>
      </p:sp>
      <p:sp>
        <p:nvSpPr>
          <p:cNvPr id="94" name="文本框 22"/>
          <p:cNvSpPr>
            <a:spLocks noChangeArrowheads="1"/>
          </p:cNvSpPr>
          <p:nvPr/>
        </p:nvSpPr>
        <p:spPr bwMode="auto">
          <a:xfrm>
            <a:off x="3334782" y="2378117"/>
            <a:ext cx="5715083" cy="56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200" b="0" dirty="0" smtClean="0">
                <a:solidFill>
                  <a:schemeClr val="bg1"/>
                </a:solidFill>
                <a:latin typeface="方正正粗黑简体" panose="02000000000000000000" pitchFamily="2" charset="-122"/>
                <a:ea typeface="方正正粗黑简体" panose="02000000000000000000" pitchFamily="2" charset="-122"/>
              </a:rPr>
              <a:t>— </a:t>
            </a:r>
            <a:r>
              <a:rPr lang="zh-CN" altLang="en-US" sz="2800" b="0" dirty="0" smtClean="0">
                <a:solidFill>
                  <a:schemeClr val="bg1"/>
                </a:solidFill>
                <a:latin typeface="方正正粗黑简体" panose="02000000000000000000" pitchFamily="2" charset="-122"/>
                <a:ea typeface="方正正粗黑简体" panose="02000000000000000000" pitchFamily="2" charset="-122"/>
              </a:rPr>
              <a:t>音乐</a:t>
            </a:r>
            <a:r>
              <a:rPr lang="zh-CN" altLang="en-US" sz="2800" b="0" dirty="0" smtClean="0">
                <a:solidFill>
                  <a:schemeClr val="bg1"/>
                </a:solidFill>
                <a:latin typeface="方正正粗黑简体" panose="02000000000000000000" pitchFamily="2" charset="-122"/>
                <a:ea typeface="方正正粗黑简体" panose="02000000000000000000" pitchFamily="2" charset="-122"/>
              </a:rPr>
              <a:t>发展的基本结构原则</a:t>
            </a:r>
            <a:r>
              <a:rPr lang="en-US" sz="3200" b="0" dirty="0" smtClean="0">
                <a:solidFill>
                  <a:schemeClr val="bg1"/>
                </a:solidFill>
                <a:latin typeface="方正正粗黑简体" panose="02000000000000000000" pitchFamily="2" charset="-122"/>
                <a:ea typeface="方正正粗黑简体" panose="02000000000000000000" pitchFamily="2" charset="-122"/>
              </a:rPr>
              <a:t> —</a:t>
            </a:r>
            <a:endParaRPr lang="en-US" sz="3200" b="0" dirty="0" smtClean="0">
              <a:solidFill>
                <a:schemeClr val="bg1"/>
              </a:solidFill>
              <a:latin typeface="方正正粗黑简体" panose="02000000000000000000" pitchFamily="2" charset="-122"/>
              <a:ea typeface="方正正粗黑简体" panose="02000000000000000000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94910" y="3740269"/>
            <a:ext cx="3024336" cy="3067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曲式与作品分析</a:t>
            </a:r>
            <a:endParaRPr lang="zh-CN" altLang="en-US" sz="14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14:vortex dir="r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00"/>
                            </p:stCondLst>
                            <p:childTnLst>
                              <p:par>
                                <p:cTn id="1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87" grpId="0" bldLvl="0" animBg="1"/>
      <p:bldP spid="94" grpId="0" bldLvl="0" autoUpdateAnimBg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1165225" y="475615"/>
            <a:ext cx="517906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二、起承转合的音乐结构功能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12390" y="2597785"/>
            <a:ext cx="3493770" cy="1938020"/>
          </a:xfrm>
          <a:prstGeom prst="rect">
            <a:avLst/>
          </a:prstGeom>
          <a:noFill/>
          <a:ln w="28575" cmpd="dbl">
            <a:solidFill>
              <a:srgbClr val="FFFF00"/>
            </a:solidFill>
            <a:prstDash val="sysDot"/>
          </a:ln>
        </p:spPr>
        <p:txBody>
          <a:bodyPr wrap="non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en-US">
                <a:solidFill>
                  <a:schemeClr val="bg1"/>
                </a:solidFill>
                <a:latin typeface="Verdana" panose="020B0604030504040204" charset="0"/>
                <a:ea typeface="宋体" panose="02010600030101010101" pitchFamily="2" charset="-122"/>
                <a:cs typeface="Tahoma" panose="020B0604030504040204" pitchFamily="34" charset="0"/>
                <a:sym typeface="+mn-ea"/>
              </a:rPr>
              <a:t>  </a:t>
            </a:r>
            <a:r>
              <a:rPr lang="en-US" sz="1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起：主题核心的初次</a:t>
            </a:r>
            <a:r>
              <a:rPr lang="zh-CN" sz="200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陈述</a:t>
            </a:r>
            <a:r>
              <a:rPr 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；</a:t>
            </a:r>
            <a:r>
              <a:rPr 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</a:t>
            </a:r>
            <a:endParaRPr 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</a:t>
            </a:r>
            <a:r>
              <a:rPr 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承：主题核心的重复</a:t>
            </a:r>
            <a:r>
              <a:rPr lang="zh-CN" sz="200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巩固</a:t>
            </a:r>
            <a:r>
              <a:rPr 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；</a:t>
            </a:r>
            <a:r>
              <a:rPr 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endParaRPr 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转：主题核心的辩证</a:t>
            </a:r>
            <a:r>
              <a:rPr lang="zh-CN" sz="200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否定</a:t>
            </a:r>
            <a:r>
              <a:rPr 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；</a:t>
            </a:r>
            <a:endParaRPr lang="zh-CN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</a:t>
            </a:r>
            <a:r>
              <a:rPr 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合：主题核心的回归</a:t>
            </a:r>
            <a:r>
              <a:rPr lang="zh-CN" sz="200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升华</a:t>
            </a:r>
            <a:r>
              <a:rPr lang="zh-CN" sz="2000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。</a:t>
            </a:r>
            <a:endParaRPr lang="zh-CN" altLang="en-US" sz="2000">
              <a:solidFill>
                <a:schemeClr val="bg1"/>
              </a:solidFill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5240" y="1073150"/>
            <a:ext cx="6148705" cy="12414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998980" y="2666365"/>
            <a:ext cx="613410" cy="1869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音乐作品中</a:t>
            </a:r>
            <a:endParaRPr lang="zh-CN" altLang="en-US" sz="28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3" grpId="0"/>
      <p:bldP spid="1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2040" y="1197610"/>
            <a:ext cx="6477635" cy="3204210"/>
          </a:xfrm>
          <a:prstGeom prst="rect">
            <a:avLst/>
          </a:prstGeom>
        </p:spPr>
      </p:pic>
      <p:sp>
        <p:nvSpPr>
          <p:cNvPr id="2" name="文本框 3"/>
          <p:cNvSpPr txBox="1"/>
          <p:nvPr/>
        </p:nvSpPr>
        <p:spPr>
          <a:xfrm>
            <a:off x="1165225" y="475615"/>
            <a:ext cx="520573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分析贝多芬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《欢乐颂》主题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그룹 40"/>
          <p:cNvGrpSpPr/>
          <p:nvPr/>
        </p:nvGrpSpPr>
        <p:grpSpPr>
          <a:xfrm rot="1111785">
            <a:off x="445135" y="80645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564005" y="1197610"/>
            <a:ext cx="362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21810" y="1197610"/>
            <a:ext cx="542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a'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00830" y="2717800"/>
            <a:ext cx="542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a'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23710" y="1197610"/>
            <a:ext cx="362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100830" y="1292860"/>
            <a:ext cx="311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559550" y="1292860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675380" y="2851785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7" grpId="0"/>
      <p:bldP spid="7" grpId="1"/>
      <p:bldP spid="8" grpId="0"/>
      <p:bldP spid="8" grpId="1"/>
      <p:bldP spid="9" grpId="0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971550" y="474980"/>
            <a:ext cx="728853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起承转合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的音乐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结构功能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7054215" y="638810"/>
            <a:ext cx="550545" cy="224155"/>
            <a:chOff x="3644603" y="1543424"/>
            <a:chExt cx="858242" cy="379749"/>
          </a:xfrm>
        </p:grpSpPr>
        <p:sp>
          <p:nvSpPr>
            <p:cNvPr id="36" name="Freeform 9"/>
            <p:cNvSpPr/>
            <p:nvPr/>
          </p:nvSpPr>
          <p:spPr bwMode="auto">
            <a:xfrm>
              <a:off x="3644603" y="1576163"/>
              <a:ext cx="507169" cy="347010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4228591" y="1543424"/>
              <a:ext cx="274254" cy="187647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46685" y="3742690"/>
            <a:ext cx="422910" cy="232410"/>
            <a:chOff x="6841163" y="3752382"/>
            <a:chExt cx="681506" cy="406844"/>
          </a:xfrm>
        </p:grpSpPr>
        <p:sp>
          <p:nvSpPr>
            <p:cNvPr id="39" name="Freeform 9"/>
            <p:cNvSpPr/>
            <p:nvPr/>
          </p:nvSpPr>
          <p:spPr bwMode="auto">
            <a:xfrm>
              <a:off x="6841163" y="3934778"/>
              <a:ext cx="328040" cy="224448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40" name="Freeform 9"/>
            <p:cNvSpPr/>
            <p:nvPr/>
          </p:nvSpPr>
          <p:spPr bwMode="auto">
            <a:xfrm>
              <a:off x="7309889" y="3752382"/>
              <a:ext cx="212780" cy="145586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643255" y="1252855"/>
            <a:ext cx="1840230" cy="789305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642620" y="2042795"/>
            <a:ext cx="1840865" cy="2565400"/>
          </a:xfrm>
          <a:prstGeom prst="rect">
            <a:avLst/>
          </a:prstGeom>
          <a:solidFill>
            <a:schemeClr val="bg1">
              <a:alpha val="87000"/>
            </a:schemeClr>
          </a:solidFill>
          <a:ln w="12700" cap="flat" cmpd="sng" algn="ctr">
            <a:solidFill>
              <a:srgbClr val="C0504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10" name="椭圆 9"/>
          <p:cNvSpPr/>
          <p:nvPr>
            <p:custDataLst>
              <p:tags r:id="rId3"/>
            </p:custDataLst>
          </p:nvPr>
        </p:nvSpPr>
        <p:spPr>
          <a:xfrm>
            <a:off x="1175924" y="2668977"/>
            <a:ext cx="93338" cy="9333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>
            <a:off x="1309725" y="2668977"/>
            <a:ext cx="93338" cy="9333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13" name="椭圆 12"/>
          <p:cNvSpPr/>
          <p:nvPr>
            <p:custDataLst>
              <p:tags r:id="rId5"/>
            </p:custDataLst>
          </p:nvPr>
        </p:nvSpPr>
        <p:spPr>
          <a:xfrm>
            <a:off x="1460233" y="2668977"/>
            <a:ext cx="93338" cy="9333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14" name="椭圆 13"/>
          <p:cNvSpPr/>
          <p:nvPr>
            <p:custDataLst>
              <p:tags r:id="rId6"/>
            </p:custDataLst>
          </p:nvPr>
        </p:nvSpPr>
        <p:spPr>
          <a:xfrm>
            <a:off x="1594034" y="2668977"/>
            <a:ext cx="93338" cy="9333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>
            <p:custDataLst>
              <p:tags r:id="rId7"/>
            </p:custDataLst>
          </p:nvPr>
        </p:nvSpPr>
        <p:spPr>
          <a:xfrm>
            <a:off x="1732654" y="2668977"/>
            <a:ext cx="93338" cy="9333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27" name="MH_Text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77265" y="2122170"/>
            <a:ext cx="1369060" cy="37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latinLnBrk="1">
              <a:lnSpc>
                <a:spcPct val="150000"/>
              </a:lnSpc>
              <a:defRPr/>
            </a:pPr>
            <a:r>
              <a:rPr lang="zh-CN" altLang="en-US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Arial" panose="020B0604020202020204" pitchFamily="34" charset="0"/>
              </a:rPr>
              <a:t>主题呈示</a:t>
            </a:r>
            <a:endParaRPr lang="zh-CN" altLang="en-US" b="1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707390" y="2972435"/>
            <a:ext cx="177609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乐思的最初</a:t>
            </a: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呈示</a:t>
            </a:r>
            <a:endParaRPr lang="zh-CN" altLang="en-US" sz="16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29" name="矩形 28"/>
          <p:cNvSpPr/>
          <p:nvPr>
            <p:custDataLst>
              <p:tags r:id="rId10"/>
            </p:custDataLst>
          </p:nvPr>
        </p:nvSpPr>
        <p:spPr>
          <a:xfrm>
            <a:off x="2622550" y="1252855"/>
            <a:ext cx="1887220" cy="78930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30" name="矩形 29"/>
          <p:cNvSpPr/>
          <p:nvPr>
            <p:custDataLst>
              <p:tags r:id="rId11"/>
            </p:custDataLst>
          </p:nvPr>
        </p:nvSpPr>
        <p:spPr>
          <a:xfrm>
            <a:off x="2622550" y="2042160"/>
            <a:ext cx="1887220" cy="2565400"/>
          </a:xfrm>
          <a:prstGeom prst="rect">
            <a:avLst/>
          </a:prstGeom>
          <a:solidFill>
            <a:schemeClr val="bg1">
              <a:alpha val="87000"/>
            </a:schemeClr>
          </a:solidFill>
          <a:ln w="12700" cap="flat" cmpd="sng" algn="ctr">
            <a:solidFill>
              <a:srgbClr val="9BBB5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 b="1">
              <a:solidFill>
                <a:prstClr val="white"/>
              </a:solidFill>
            </a:endParaRPr>
          </a:p>
        </p:txBody>
      </p:sp>
      <p:sp>
        <p:nvSpPr>
          <p:cNvPr id="31" name="椭圆 30"/>
          <p:cNvSpPr/>
          <p:nvPr>
            <p:custDataLst>
              <p:tags r:id="rId12"/>
            </p:custDataLst>
          </p:nvPr>
        </p:nvSpPr>
        <p:spPr>
          <a:xfrm>
            <a:off x="3214667" y="2668977"/>
            <a:ext cx="93338" cy="93338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32" name="椭圆 31"/>
          <p:cNvSpPr/>
          <p:nvPr>
            <p:custDataLst>
              <p:tags r:id="rId13"/>
            </p:custDataLst>
          </p:nvPr>
        </p:nvSpPr>
        <p:spPr>
          <a:xfrm>
            <a:off x="3348468" y="2668977"/>
            <a:ext cx="93338" cy="93338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33" name="椭圆 32"/>
          <p:cNvSpPr/>
          <p:nvPr>
            <p:custDataLst>
              <p:tags r:id="rId14"/>
            </p:custDataLst>
          </p:nvPr>
        </p:nvSpPr>
        <p:spPr>
          <a:xfrm>
            <a:off x="3498976" y="2668977"/>
            <a:ext cx="93338" cy="93338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34" name="椭圆 33"/>
          <p:cNvSpPr/>
          <p:nvPr>
            <p:custDataLst>
              <p:tags r:id="rId15"/>
            </p:custDataLst>
          </p:nvPr>
        </p:nvSpPr>
        <p:spPr>
          <a:xfrm>
            <a:off x="3632777" y="2668977"/>
            <a:ext cx="93338" cy="93338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42" name="椭圆 41"/>
          <p:cNvSpPr/>
          <p:nvPr>
            <p:custDataLst>
              <p:tags r:id="rId16"/>
            </p:custDataLst>
          </p:nvPr>
        </p:nvSpPr>
        <p:spPr>
          <a:xfrm>
            <a:off x="3771397" y="2668977"/>
            <a:ext cx="93338" cy="93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43" name="MH_Text_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047365" y="2070100"/>
            <a:ext cx="1369060" cy="4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latinLnBrk="1">
              <a:lnSpc>
                <a:spcPct val="150000"/>
              </a:lnSpc>
              <a:defRPr/>
            </a:pPr>
            <a:r>
              <a:rPr lang="zh-CN" alt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巩固主题</a:t>
            </a:r>
            <a:endParaRPr lang="zh-CN" altLang="en-US" sz="1800" b="1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4" name="矩形 43"/>
          <p:cNvSpPr/>
          <p:nvPr>
            <p:custDataLst>
              <p:tags r:id="rId18"/>
            </p:custDataLst>
          </p:nvPr>
        </p:nvSpPr>
        <p:spPr>
          <a:xfrm>
            <a:off x="2621915" y="2972435"/>
            <a:ext cx="18472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“起”的</a:t>
            </a: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重复</a:t>
            </a:r>
            <a:endParaRPr lang="zh-CN" altLang="en-US" sz="16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或</a:t>
            </a: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引申</a:t>
            </a:r>
            <a:endParaRPr lang="zh-CN" altLang="en-US" sz="16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7" name="矩形 46"/>
          <p:cNvSpPr/>
          <p:nvPr>
            <p:custDataLst>
              <p:tags r:id="rId19"/>
            </p:custDataLst>
          </p:nvPr>
        </p:nvSpPr>
        <p:spPr>
          <a:xfrm>
            <a:off x="4651375" y="1252855"/>
            <a:ext cx="1831975" cy="789305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48" name="矩形 47"/>
          <p:cNvSpPr/>
          <p:nvPr>
            <p:custDataLst>
              <p:tags r:id="rId20"/>
            </p:custDataLst>
          </p:nvPr>
        </p:nvSpPr>
        <p:spPr>
          <a:xfrm>
            <a:off x="4651375" y="2042160"/>
            <a:ext cx="1827530" cy="2566035"/>
          </a:xfrm>
          <a:prstGeom prst="rect">
            <a:avLst/>
          </a:prstGeom>
          <a:solidFill>
            <a:schemeClr val="bg1">
              <a:alpha val="87000"/>
            </a:schemeClr>
          </a:solidFill>
          <a:ln w="12700" cap="flat" cmpd="sng" algn="ctr">
            <a:solidFill>
              <a:srgbClr val="8064A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49" name="椭圆 48"/>
          <p:cNvSpPr/>
          <p:nvPr>
            <p:custDataLst>
              <p:tags r:id="rId21"/>
            </p:custDataLst>
          </p:nvPr>
        </p:nvSpPr>
        <p:spPr>
          <a:xfrm>
            <a:off x="5256355" y="2668977"/>
            <a:ext cx="93338" cy="93338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0" name="椭圆 49"/>
          <p:cNvSpPr/>
          <p:nvPr>
            <p:custDataLst>
              <p:tags r:id="rId22"/>
            </p:custDataLst>
          </p:nvPr>
        </p:nvSpPr>
        <p:spPr>
          <a:xfrm>
            <a:off x="5390156" y="2668977"/>
            <a:ext cx="93338" cy="93338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1" name="椭圆 50"/>
          <p:cNvSpPr/>
          <p:nvPr>
            <p:custDataLst>
              <p:tags r:id="rId23"/>
            </p:custDataLst>
          </p:nvPr>
        </p:nvSpPr>
        <p:spPr>
          <a:xfrm>
            <a:off x="5540664" y="2668977"/>
            <a:ext cx="93338" cy="93338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2" name="椭圆 51"/>
          <p:cNvSpPr/>
          <p:nvPr>
            <p:custDataLst>
              <p:tags r:id="rId24"/>
            </p:custDataLst>
          </p:nvPr>
        </p:nvSpPr>
        <p:spPr>
          <a:xfrm>
            <a:off x="5674465" y="2668977"/>
            <a:ext cx="93338" cy="93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3" name="椭圆 52"/>
          <p:cNvSpPr/>
          <p:nvPr>
            <p:custDataLst>
              <p:tags r:id="rId25"/>
            </p:custDataLst>
          </p:nvPr>
        </p:nvSpPr>
        <p:spPr>
          <a:xfrm>
            <a:off x="5813084" y="2668977"/>
            <a:ext cx="93338" cy="93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5" name="MH_Text_1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738370" y="2859405"/>
            <a:ext cx="1861185" cy="174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latinLnBrk="1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引入</a:t>
            </a: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新材料</a:t>
            </a:r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或</a:t>
            </a: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展开</a:t>
            </a:r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“起承”陈述内容</a:t>
            </a:r>
            <a:endParaRPr lang="zh-CN" altLang="en-US" sz="16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6" name="矩形 55"/>
          <p:cNvSpPr/>
          <p:nvPr>
            <p:custDataLst>
              <p:tags r:id="rId27"/>
            </p:custDataLst>
          </p:nvPr>
        </p:nvSpPr>
        <p:spPr>
          <a:xfrm>
            <a:off x="4882434" y="2181790"/>
            <a:ext cx="1369051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形成对比</a:t>
            </a:r>
            <a:endParaRPr lang="zh-CN" altLang="en-US" sz="1800" b="1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58" name="矩形 57"/>
          <p:cNvSpPr/>
          <p:nvPr>
            <p:custDataLst>
              <p:tags r:id="rId28"/>
            </p:custDataLst>
          </p:nvPr>
        </p:nvSpPr>
        <p:spPr>
          <a:xfrm>
            <a:off x="6598920" y="1252855"/>
            <a:ext cx="2020570" cy="789305"/>
          </a:xfrm>
          <a:prstGeom prst="rect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9" name="矩形 58"/>
          <p:cNvSpPr/>
          <p:nvPr>
            <p:custDataLst>
              <p:tags r:id="rId29"/>
            </p:custDataLst>
          </p:nvPr>
        </p:nvSpPr>
        <p:spPr>
          <a:xfrm>
            <a:off x="6599555" y="2042795"/>
            <a:ext cx="2019935" cy="2566035"/>
          </a:xfrm>
          <a:prstGeom prst="rect">
            <a:avLst/>
          </a:prstGeom>
          <a:solidFill>
            <a:schemeClr val="bg1">
              <a:alpha val="87000"/>
            </a:schemeClr>
          </a:solidFill>
          <a:ln w="12700" cap="flat" cmpd="sng" algn="ctr">
            <a:solidFill>
              <a:srgbClr val="4BACC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0" name="椭圆 59"/>
          <p:cNvSpPr/>
          <p:nvPr>
            <p:custDataLst>
              <p:tags r:id="rId30"/>
            </p:custDataLst>
          </p:nvPr>
        </p:nvSpPr>
        <p:spPr>
          <a:xfrm>
            <a:off x="7298055" y="2668270"/>
            <a:ext cx="93345" cy="95250"/>
          </a:xfrm>
          <a:prstGeom prst="ellipse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1" name="椭圆 60"/>
          <p:cNvSpPr/>
          <p:nvPr>
            <p:custDataLst>
              <p:tags r:id="rId31"/>
            </p:custDataLst>
          </p:nvPr>
        </p:nvSpPr>
        <p:spPr>
          <a:xfrm>
            <a:off x="7431843" y="2668977"/>
            <a:ext cx="93338" cy="93338"/>
          </a:xfrm>
          <a:prstGeom prst="ellipse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2" name="椭圆 61"/>
          <p:cNvSpPr/>
          <p:nvPr>
            <p:custDataLst>
              <p:tags r:id="rId32"/>
            </p:custDataLst>
          </p:nvPr>
        </p:nvSpPr>
        <p:spPr>
          <a:xfrm>
            <a:off x="7582352" y="2668977"/>
            <a:ext cx="93338" cy="93338"/>
          </a:xfrm>
          <a:prstGeom prst="ellipse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3" name="椭圆 62"/>
          <p:cNvSpPr/>
          <p:nvPr>
            <p:custDataLst>
              <p:tags r:id="rId33"/>
            </p:custDataLst>
          </p:nvPr>
        </p:nvSpPr>
        <p:spPr>
          <a:xfrm>
            <a:off x="7716152" y="2668977"/>
            <a:ext cx="93338" cy="93338"/>
          </a:xfrm>
          <a:prstGeom prst="ellipse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4" name="椭圆 63"/>
          <p:cNvSpPr/>
          <p:nvPr>
            <p:custDataLst>
              <p:tags r:id="rId34"/>
            </p:custDataLst>
          </p:nvPr>
        </p:nvSpPr>
        <p:spPr>
          <a:xfrm>
            <a:off x="7854772" y="2668977"/>
            <a:ext cx="93338" cy="93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5" name="MH_Text_1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6544310" y="2886075"/>
            <a:ext cx="2025650" cy="1694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latinLnBrk="1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“起承”的内容</a:t>
            </a: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回归</a:t>
            </a:r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，   </a:t>
            </a:r>
            <a:endParaRPr lang="zh-CN" altLang="en-US" sz="16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  <a:p>
            <a:pPr latinLnBrk="1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      有时有明显的</a:t>
            </a:r>
            <a:endParaRPr lang="zh-CN" altLang="en-US" sz="16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  <a:p>
            <a:pPr latinLnBrk="1">
              <a:lnSpc>
                <a:spcPct val="150000"/>
              </a:lnSpc>
              <a:defRPr/>
            </a:pPr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          再现</a:t>
            </a:r>
            <a:r>
              <a:rPr lang="zh-CN" altLang="en-US" sz="16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因素</a:t>
            </a:r>
            <a:endParaRPr lang="zh-CN" altLang="en-US" sz="16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66" name="矩形 65"/>
          <p:cNvSpPr/>
          <p:nvPr>
            <p:custDataLst>
              <p:tags r:id="rId36"/>
            </p:custDataLst>
          </p:nvPr>
        </p:nvSpPr>
        <p:spPr>
          <a:xfrm>
            <a:off x="7007307" y="2181790"/>
            <a:ext cx="1369051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概况总结</a:t>
            </a:r>
            <a:endParaRPr lang="zh-CN" altLang="en-US" sz="1800" b="1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301115" y="1424940"/>
            <a:ext cx="411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3307715" y="1430655"/>
            <a:ext cx="411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承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5321300" y="1379220"/>
            <a:ext cx="487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7365365" y="1417320"/>
            <a:ext cx="487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1"/>
      <p:bldP spid="28" grpId="0"/>
      <p:bldP spid="43" grpId="1"/>
      <p:bldP spid="44" grpId="0"/>
      <p:bldP spid="55" grpId="0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1221105" y="450850"/>
            <a:ext cx="2301875" cy="74549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marL="0" lvl="1"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课前三问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？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algn="ctr"/>
            <a:endParaRPr lang="zh-CN" altLang="en-US" sz="2000" b="1" dirty="0">
              <a:solidFill>
                <a:schemeClr val="bg1"/>
              </a:solidFill>
              <a:latin typeface="汉仪中圆简" panose="02010609000101010101" charset="-122"/>
              <a:ea typeface="汉仪中圆简" panose="02010609000101010101" charset="-122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7054215" y="638810"/>
            <a:ext cx="550545" cy="224155"/>
            <a:chOff x="3644603" y="1543424"/>
            <a:chExt cx="858242" cy="379749"/>
          </a:xfrm>
        </p:grpSpPr>
        <p:sp>
          <p:nvSpPr>
            <p:cNvPr id="36" name="Freeform 9"/>
            <p:cNvSpPr/>
            <p:nvPr/>
          </p:nvSpPr>
          <p:spPr bwMode="auto">
            <a:xfrm>
              <a:off x="3644603" y="1576163"/>
              <a:ext cx="507169" cy="347010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4228591" y="1543424"/>
              <a:ext cx="274254" cy="187647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sp>
        <p:nvSpPr>
          <p:cNvPr id="10" name="원호 9"/>
          <p:cNvSpPr/>
          <p:nvPr/>
        </p:nvSpPr>
        <p:spPr>
          <a:xfrm>
            <a:off x="-456565" y="1327150"/>
            <a:ext cx="2511425" cy="2797175"/>
          </a:xfrm>
          <a:prstGeom prst="arc">
            <a:avLst>
              <a:gd name="adj1" fmla="val 16254042"/>
              <a:gd name="adj2" fmla="val 5463875"/>
            </a:avLst>
          </a:prstGeom>
          <a:noFill/>
          <a:ln w="28575" cap="rnd">
            <a:solidFill>
              <a:srgbClr val="E88D56"/>
            </a:solidFill>
            <a:prstDash val="sysDot"/>
            <a:round/>
            <a:headEnd type="oval"/>
            <a:tailEnd type="oval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054860" y="1359535"/>
            <a:ext cx="4271010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ko-KR"/>
            </a:defPPr>
            <a:lvl1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solidFill>
                  <a:prstClr val="black">
                    <a:lumMod val="85000"/>
                    <a:lumOff val="15000"/>
                  </a:prstClr>
                </a:solidFill>
                <a:latin typeface="Microsoft Sans Serif" panose="020B0604020202020204" pitchFamily="34" charset="0"/>
                <a:ea typeface="Yoon 윤고딕 550_TT" pitchFamily="18" charset="-127"/>
                <a:cs typeface="Microsoft Sans Serif" panose="020B0604020202020204" pitchFamily="34" charset="0"/>
              </a:defRPr>
            </a:lvl1pPr>
          </a:lstStyle>
          <a:p>
            <a:pPr marL="0" lvl="1"/>
            <a:r>
              <a:rPr lang="zh-CN" altLang="zh-CN" sz="3200" b="1" dirty="0">
                <a:solidFill>
                  <a:schemeClr val="bg1"/>
                </a:solidFill>
              </a:rPr>
              <a:t> 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是否存在于音乐作品中？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840865" y="2475230"/>
            <a:ext cx="461010" cy="19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9pPr>
          </a:lstStyle>
          <a:p>
            <a:pPr algn="ctr">
              <a:lnSpc>
                <a:spcPct val="90000"/>
              </a:lnSpc>
              <a:buClr>
                <a:prstClr val="white"/>
              </a:buClr>
              <a:defRPr/>
            </a:pPr>
            <a:endParaRPr lang="en-US" altLang="ko-KR" sz="2000" b="1" dirty="0">
              <a:solidFill>
                <a:schemeClr val="bg1"/>
              </a:solidFill>
              <a:latin typeface="Calibri" panose="020F05020202040302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2450465" y="2461260"/>
            <a:ext cx="3622675" cy="3689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ko-KR"/>
            </a:defPPr>
            <a:lvl1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solidFill>
                  <a:prstClr val="black">
                    <a:lumMod val="85000"/>
                    <a:lumOff val="15000"/>
                  </a:prstClr>
                </a:solidFill>
                <a:latin typeface="Microsoft Sans Serif" panose="020B0604020202020204" pitchFamily="34" charset="0"/>
                <a:ea typeface="Yoon 윤고딕 550_TT" pitchFamily="18" charset="-127"/>
                <a:cs typeface="Microsoft Sans Serif" panose="020B0604020202020204" pitchFamily="34" charset="0"/>
              </a:defRPr>
            </a:lvl1pPr>
          </a:lstStyle>
          <a:p>
            <a:pPr marL="0" lvl="1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音乐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结构功能是什么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b="1" dirty="0">
              <a:solidFill>
                <a:schemeClr val="bg1"/>
              </a:solidFill>
              <a:latin typeface="汉仪中圆简" panose="02010609000101010101" charset="-122"/>
              <a:ea typeface="汉仪中圆简" panose="02010609000101010101" charset="-122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146685" y="3742690"/>
            <a:ext cx="422910" cy="232410"/>
            <a:chOff x="6841163" y="3752382"/>
            <a:chExt cx="681506" cy="406844"/>
          </a:xfrm>
        </p:grpSpPr>
        <p:sp>
          <p:nvSpPr>
            <p:cNvPr id="39" name="Freeform 9"/>
            <p:cNvSpPr/>
            <p:nvPr/>
          </p:nvSpPr>
          <p:spPr bwMode="auto">
            <a:xfrm>
              <a:off x="6841163" y="3934778"/>
              <a:ext cx="328040" cy="224448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40" name="Freeform 9"/>
            <p:cNvSpPr/>
            <p:nvPr/>
          </p:nvSpPr>
          <p:spPr bwMode="auto">
            <a:xfrm>
              <a:off x="7309889" y="3752382"/>
              <a:ext cx="212780" cy="145586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grpSp>
        <p:nvGrpSpPr>
          <p:cNvPr id="41" name="그룹 40"/>
          <p:cNvGrpSpPr/>
          <p:nvPr/>
        </p:nvGrpSpPr>
        <p:grpSpPr>
          <a:xfrm rot="1111785">
            <a:off x="445135" y="138049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grpSp>
        <p:nvGrpSpPr>
          <p:cNvPr id="3" name="그룹 15"/>
          <p:cNvGrpSpPr/>
          <p:nvPr/>
        </p:nvGrpSpPr>
        <p:grpSpPr>
          <a:xfrm rot="0">
            <a:off x="1434465" y="3266440"/>
            <a:ext cx="567055" cy="459740"/>
            <a:chOff x="3782044" y="2647343"/>
            <a:chExt cx="1579912" cy="1392011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" name="그룹 16"/>
            <p:cNvGrpSpPr/>
            <p:nvPr/>
          </p:nvGrpSpPr>
          <p:grpSpPr>
            <a:xfrm>
              <a:off x="3782044" y="2647343"/>
              <a:ext cx="1579912" cy="1392011"/>
              <a:chOff x="2780602" y="921772"/>
              <a:chExt cx="2592288" cy="2283987"/>
            </a:xfrm>
            <a:grpFill/>
          </p:grpSpPr>
          <p:sp>
            <p:nvSpPr>
              <p:cNvPr id="5" name="Freeform 10"/>
              <p:cNvSpPr/>
              <p:nvPr userDrawn="1"/>
            </p:nvSpPr>
            <p:spPr bwMode="auto">
              <a:xfrm>
                <a:off x="2780602" y="921772"/>
                <a:ext cx="2592288" cy="2283987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</a:gradFill>
              </a:ln>
              <a:effectLst>
                <a:outerShdw blurRad="139700" dist="114300" dir="5400000" sx="99000" sy="99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  <p:sp>
            <p:nvSpPr>
              <p:cNvPr id="6" name="Freeform 10"/>
              <p:cNvSpPr/>
              <p:nvPr userDrawn="1"/>
            </p:nvSpPr>
            <p:spPr bwMode="auto">
              <a:xfrm>
                <a:off x="2879743" y="1009122"/>
                <a:ext cx="2394006" cy="2109286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dash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</p:grpSp>
        <p:sp>
          <p:nvSpPr>
            <p:cNvPr id="7" name="Rectangle 3"/>
            <p:cNvSpPr txBox="1">
              <a:spLocks noChangeArrowheads="1"/>
            </p:cNvSpPr>
            <p:nvPr/>
          </p:nvSpPr>
          <p:spPr bwMode="auto">
            <a:xfrm>
              <a:off x="3929933" y="3050932"/>
              <a:ext cx="1284136" cy="584833"/>
            </a:xfrm>
            <a:prstGeom prst="rect">
              <a:avLst/>
            </a:prstGeom>
            <a:grp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9pPr>
            </a:lstStyle>
            <a:p>
              <a:pPr algn="ctr">
                <a:lnSpc>
                  <a:spcPct val="90000"/>
                </a:lnSpc>
                <a:buClr>
                  <a:prstClr val="white"/>
                </a:buClr>
                <a:defRPr/>
              </a:pPr>
              <a:endParaRPr lang="en-US" altLang="ko-KR" sz="2000" b="1" dirty="0">
                <a:solidFill>
                  <a:schemeClr val="bg1"/>
                </a:solidFill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054860" y="3284220"/>
            <a:ext cx="4271010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ko-KR"/>
            </a:defPPr>
            <a:lvl1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solidFill>
                  <a:prstClr val="black">
                    <a:lumMod val="85000"/>
                    <a:lumOff val="15000"/>
                  </a:prstClr>
                </a:solidFill>
                <a:latin typeface="Microsoft Sans Serif" panose="020B0604020202020204" pitchFamily="34" charset="0"/>
                <a:ea typeface="Yoon 윤고딕 550_TT" pitchFamily="18" charset="-127"/>
                <a:cs typeface="Microsoft Sans Serif" panose="020B0604020202020204" pitchFamily="34" charset="0"/>
              </a:defRPr>
            </a:lvl1pPr>
          </a:lstStyle>
          <a:p>
            <a:pPr marL="0" lvl="1"/>
            <a:r>
              <a:rPr lang="zh-CN" altLang="zh-CN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中西表现形式是否有差异性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 rot="780000">
            <a:off x="615574" y="2171245"/>
            <a:ext cx="629373" cy="894943"/>
            <a:chOff x="13295" y="6050"/>
            <a:chExt cx="312" cy="474"/>
          </a:xfrm>
          <a:solidFill>
            <a:srgbClr val="FFFF00"/>
          </a:solidFill>
        </p:grpSpPr>
        <p:sp>
          <p:nvSpPr>
            <p:cNvPr id="33" name="Freeform 14"/>
            <p:cNvSpPr/>
            <p:nvPr/>
          </p:nvSpPr>
          <p:spPr bwMode="auto">
            <a:xfrm>
              <a:off x="13399" y="6430"/>
              <a:ext cx="93" cy="93"/>
            </a:xfrm>
            <a:custGeom>
              <a:avLst/>
              <a:gdLst>
                <a:gd name="T0" fmla="*/ 76 w 88"/>
                <a:gd name="T1" fmla="*/ 75 h 88"/>
                <a:gd name="T2" fmla="*/ 76 w 88"/>
                <a:gd name="T3" fmla="*/ 75 h 88"/>
                <a:gd name="T4" fmla="*/ 70 w 88"/>
                <a:gd name="T5" fmla="*/ 80 h 88"/>
                <a:gd name="T6" fmla="*/ 62 w 88"/>
                <a:gd name="T7" fmla="*/ 84 h 88"/>
                <a:gd name="T8" fmla="*/ 54 w 88"/>
                <a:gd name="T9" fmla="*/ 87 h 88"/>
                <a:gd name="T10" fmla="*/ 45 w 88"/>
                <a:gd name="T11" fmla="*/ 88 h 88"/>
                <a:gd name="T12" fmla="*/ 45 w 88"/>
                <a:gd name="T13" fmla="*/ 88 h 88"/>
                <a:gd name="T14" fmla="*/ 36 w 88"/>
                <a:gd name="T15" fmla="*/ 87 h 88"/>
                <a:gd name="T16" fmla="*/ 29 w 88"/>
                <a:gd name="T17" fmla="*/ 85 h 88"/>
                <a:gd name="T18" fmla="*/ 21 w 88"/>
                <a:gd name="T19" fmla="*/ 82 h 88"/>
                <a:gd name="T20" fmla="*/ 14 w 88"/>
                <a:gd name="T21" fmla="*/ 77 h 88"/>
                <a:gd name="T22" fmla="*/ 14 w 88"/>
                <a:gd name="T23" fmla="*/ 77 h 88"/>
                <a:gd name="T24" fmla="*/ 8 w 88"/>
                <a:gd name="T25" fmla="*/ 70 h 88"/>
                <a:gd name="T26" fmla="*/ 4 w 88"/>
                <a:gd name="T27" fmla="*/ 63 h 88"/>
                <a:gd name="T28" fmla="*/ 2 w 88"/>
                <a:gd name="T29" fmla="*/ 54 h 88"/>
                <a:gd name="T30" fmla="*/ 0 w 88"/>
                <a:gd name="T31" fmla="*/ 44 h 88"/>
                <a:gd name="T32" fmla="*/ 0 w 88"/>
                <a:gd name="T33" fmla="*/ 44 h 88"/>
                <a:gd name="T34" fmla="*/ 0 w 88"/>
                <a:gd name="T35" fmla="*/ 36 h 88"/>
                <a:gd name="T36" fmla="*/ 3 w 88"/>
                <a:gd name="T37" fmla="*/ 27 h 88"/>
                <a:gd name="T38" fmla="*/ 6 w 88"/>
                <a:gd name="T39" fmla="*/ 19 h 88"/>
                <a:gd name="T40" fmla="*/ 13 w 88"/>
                <a:gd name="T41" fmla="*/ 12 h 88"/>
                <a:gd name="T42" fmla="*/ 13 w 88"/>
                <a:gd name="T43" fmla="*/ 12 h 88"/>
                <a:gd name="T44" fmla="*/ 19 w 88"/>
                <a:gd name="T45" fmla="*/ 7 h 88"/>
                <a:gd name="T46" fmla="*/ 28 w 88"/>
                <a:gd name="T47" fmla="*/ 3 h 88"/>
                <a:gd name="T48" fmla="*/ 35 w 88"/>
                <a:gd name="T49" fmla="*/ 1 h 88"/>
                <a:gd name="T50" fmla="*/ 44 w 88"/>
                <a:gd name="T51" fmla="*/ 0 h 88"/>
                <a:gd name="T52" fmla="*/ 44 w 88"/>
                <a:gd name="T53" fmla="*/ 0 h 88"/>
                <a:gd name="T54" fmla="*/ 54 w 88"/>
                <a:gd name="T55" fmla="*/ 0 h 88"/>
                <a:gd name="T56" fmla="*/ 61 w 88"/>
                <a:gd name="T57" fmla="*/ 2 h 88"/>
                <a:gd name="T58" fmla="*/ 69 w 88"/>
                <a:gd name="T59" fmla="*/ 6 h 88"/>
                <a:gd name="T60" fmla="*/ 76 w 88"/>
                <a:gd name="T61" fmla="*/ 12 h 88"/>
                <a:gd name="T62" fmla="*/ 76 w 88"/>
                <a:gd name="T63" fmla="*/ 12 h 88"/>
                <a:gd name="T64" fmla="*/ 81 w 88"/>
                <a:gd name="T65" fmla="*/ 18 h 88"/>
                <a:gd name="T66" fmla="*/ 86 w 88"/>
                <a:gd name="T67" fmla="*/ 26 h 88"/>
                <a:gd name="T68" fmla="*/ 88 w 88"/>
                <a:gd name="T69" fmla="*/ 34 h 88"/>
                <a:gd name="T70" fmla="*/ 88 w 88"/>
                <a:gd name="T71" fmla="*/ 43 h 88"/>
                <a:gd name="T72" fmla="*/ 88 w 88"/>
                <a:gd name="T73" fmla="*/ 43 h 88"/>
                <a:gd name="T74" fmla="*/ 88 w 88"/>
                <a:gd name="T75" fmla="*/ 53 h 88"/>
                <a:gd name="T76" fmla="*/ 86 w 88"/>
                <a:gd name="T77" fmla="*/ 62 h 88"/>
                <a:gd name="T78" fmla="*/ 82 w 88"/>
                <a:gd name="T79" fmla="*/ 69 h 88"/>
                <a:gd name="T80" fmla="*/ 76 w 88"/>
                <a:gd name="T81" fmla="*/ 75 h 88"/>
                <a:gd name="T82" fmla="*/ 76 w 88"/>
                <a:gd name="T83" fmla="*/ 7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8" h="88">
                  <a:moveTo>
                    <a:pt x="76" y="75"/>
                  </a:moveTo>
                  <a:lnTo>
                    <a:pt x="76" y="75"/>
                  </a:lnTo>
                  <a:lnTo>
                    <a:pt x="70" y="80"/>
                  </a:lnTo>
                  <a:lnTo>
                    <a:pt x="62" y="84"/>
                  </a:lnTo>
                  <a:lnTo>
                    <a:pt x="54" y="87"/>
                  </a:lnTo>
                  <a:lnTo>
                    <a:pt x="45" y="88"/>
                  </a:lnTo>
                  <a:lnTo>
                    <a:pt x="45" y="88"/>
                  </a:lnTo>
                  <a:lnTo>
                    <a:pt x="36" y="87"/>
                  </a:lnTo>
                  <a:lnTo>
                    <a:pt x="29" y="85"/>
                  </a:lnTo>
                  <a:lnTo>
                    <a:pt x="21" y="82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2" y="5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3" y="27"/>
                  </a:lnTo>
                  <a:lnTo>
                    <a:pt x="6" y="19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9" y="7"/>
                  </a:lnTo>
                  <a:lnTo>
                    <a:pt x="28" y="3"/>
                  </a:lnTo>
                  <a:lnTo>
                    <a:pt x="35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1" y="2"/>
                  </a:lnTo>
                  <a:lnTo>
                    <a:pt x="69" y="6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81" y="18"/>
                  </a:lnTo>
                  <a:lnTo>
                    <a:pt x="86" y="26"/>
                  </a:lnTo>
                  <a:lnTo>
                    <a:pt x="88" y="34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88" y="53"/>
                  </a:lnTo>
                  <a:lnTo>
                    <a:pt x="86" y="62"/>
                  </a:lnTo>
                  <a:lnTo>
                    <a:pt x="82" y="69"/>
                  </a:lnTo>
                  <a:lnTo>
                    <a:pt x="76" y="75"/>
                  </a:lnTo>
                  <a:lnTo>
                    <a:pt x="76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34" name="Freeform 15"/>
            <p:cNvSpPr/>
            <p:nvPr/>
          </p:nvSpPr>
          <p:spPr bwMode="auto">
            <a:xfrm>
              <a:off x="13295" y="6050"/>
              <a:ext cx="312" cy="351"/>
            </a:xfrm>
            <a:custGeom>
              <a:avLst/>
              <a:gdLst>
                <a:gd name="T0" fmla="*/ 280 w 294"/>
                <a:gd name="T1" fmla="*/ 169 h 331"/>
                <a:gd name="T2" fmla="*/ 261 w 294"/>
                <a:gd name="T3" fmla="*/ 192 h 331"/>
                <a:gd name="T4" fmla="*/ 211 w 294"/>
                <a:gd name="T5" fmla="*/ 239 h 331"/>
                <a:gd name="T6" fmla="*/ 190 w 294"/>
                <a:gd name="T7" fmla="*/ 263 h 331"/>
                <a:gd name="T8" fmla="*/ 183 w 294"/>
                <a:gd name="T9" fmla="*/ 280 h 331"/>
                <a:gd name="T10" fmla="*/ 178 w 294"/>
                <a:gd name="T11" fmla="*/ 300 h 331"/>
                <a:gd name="T12" fmla="*/ 170 w 294"/>
                <a:gd name="T13" fmla="*/ 319 h 331"/>
                <a:gd name="T14" fmla="*/ 157 w 294"/>
                <a:gd name="T15" fmla="*/ 330 h 331"/>
                <a:gd name="T16" fmla="*/ 143 w 294"/>
                <a:gd name="T17" fmla="*/ 331 h 331"/>
                <a:gd name="T18" fmla="*/ 123 w 294"/>
                <a:gd name="T19" fmla="*/ 326 h 331"/>
                <a:gd name="T20" fmla="*/ 113 w 294"/>
                <a:gd name="T21" fmla="*/ 316 h 331"/>
                <a:gd name="T22" fmla="*/ 107 w 294"/>
                <a:gd name="T23" fmla="*/ 293 h 331"/>
                <a:gd name="T24" fmla="*/ 108 w 294"/>
                <a:gd name="T25" fmla="*/ 269 h 331"/>
                <a:gd name="T26" fmla="*/ 113 w 294"/>
                <a:gd name="T27" fmla="*/ 249 h 331"/>
                <a:gd name="T28" fmla="*/ 128 w 294"/>
                <a:gd name="T29" fmla="*/ 225 h 331"/>
                <a:gd name="T30" fmla="*/ 148 w 294"/>
                <a:gd name="T31" fmla="*/ 202 h 331"/>
                <a:gd name="T32" fmla="*/ 194 w 294"/>
                <a:gd name="T33" fmla="*/ 159 h 331"/>
                <a:gd name="T34" fmla="*/ 209 w 294"/>
                <a:gd name="T35" fmla="*/ 140 h 331"/>
                <a:gd name="T36" fmla="*/ 213 w 294"/>
                <a:gd name="T37" fmla="*/ 129 h 331"/>
                <a:gd name="T38" fmla="*/ 213 w 294"/>
                <a:gd name="T39" fmla="*/ 105 h 331"/>
                <a:gd name="T40" fmla="*/ 195 w 294"/>
                <a:gd name="T41" fmla="*/ 78 h 331"/>
                <a:gd name="T42" fmla="*/ 175 w 294"/>
                <a:gd name="T43" fmla="*/ 66 h 331"/>
                <a:gd name="T44" fmla="*/ 150 w 294"/>
                <a:gd name="T45" fmla="*/ 62 h 331"/>
                <a:gd name="T46" fmla="*/ 111 w 294"/>
                <a:gd name="T47" fmla="*/ 72 h 331"/>
                <a:gd name="T48" fmla="*/ 95 w 294"/>
                <a:gd name="T49" fmla="*/ 88 h 331"/>
                <a:gd name="T50" fmla="*/ 77 w 294"/>
                <a:gd name="T51" fmla="*/ 128 h 331"/>
                <a:gd name="T52" fmla="*/ 71 w 294"/>
                <a:gd name="T53" fmla="*/ 143 h 331"/>
                <a:gd name="T54" fmla="*/ 57 w 294"/>
                <a:gd name="T55" fmla="*/ 156 h 331"/>
                <a:gd name="T56" fmla="*/ 40 w 294"/>
                <a:gd name="T57" fmla="*/ 161 h 331"/>
                <a:gd name="T58" fmla="*/ 24 w 294"/>
                <a:gd name="T59" fmla="*/ 159 h 331"/>
                <a:gd name="T60" fmla="*/ 11 w 294"/>
                <a:gd name="T61" fmla="*/ 150 h 331"/>
                <a:gd name="T62" fmla="*/ 0 w 294"/>
                <a:gd name="T63" fmla="*/ 131 h 331"/>
                <a:gd name="T64" fmla="*/ 0 w 294"/>
                <a:gd name="T65" fmla="*/ 112 h 331"/>
                <a:gd name="T66" fmla="*/ 16 w 294"/>
                <a:gd name="T67" fmla="*/ 68 h 331"/>
                <a:gd name="T68" fmla="*/ 39 w 294"/>
                <a:gd name="T69" fmla="*/ 42 h 331"/>
                <a:gd name="T70" fmla="*/ 68 w 294"/>
                <a:gd name="T71" fmla="*/ 20 h 331"/>
                <a:gd name="T72" fmla="*/ 127 w 294"/>
                <a:gd name="T73" fmla="*/ 1 h 331"/>
                <a:gd name="T74" fmla="*/ 170 w 294"/>
                <a:gd name="T75" fmla="*/ 1 h 331"/>
                <a:gd name="T76" fmla="*/ 225 w 294"/>
                <a:gd name="T77" fmla="*/ 15 h 331"/>
                <a:gd name="T78" fmla="*/ 255 w 294"/>
                <a:gd name="T79" fmla="*/ 33 h 331"/>
                <a:gd name="T80" fmla="*/ 276 w 294"/>
                <a:gd name="T81" fmla="*/ 57 h 331"/>
                <a:gd name="T82" fmla="*/ 293 w 294"/>
                <a:gd name="T83" fmla="*/ 100 h 331"/>
                <a:gd name="T84" fmla="*/ 294 w 294"/>
                <a:gd name="T85" fmla="*/ 128 h 331"/>
                <a:gd name="T86" fmla="*/ 286 w 294"/>
                <a:gd name="T87" fmla="*/ 16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4" h="331">
                  <a:moveTo>
                    <a:pt x="286" y="160"/>
                  </a:moveTo>
                  <a:lnTo>
                    <a:pt x="286" y="160"/>
                  </a:lnTo>
                  <a:lnTo>
                    <a:pt x="280" y="169"/>
                  </a:lnTo>
                  <a:lnTo>
                    <a:pt x="275" y="177"/>
                  </a:lnTo>
                  <a:lnTo>
                    <a:pt x="268" y="185"/>
                  </a:lnTo>
                  <a:lnTo>
                    <a:pt x="261" y="192"/>
                  </a:lnTo>
                  <a:lnTo>
                    <a:pt x="261" y="192"/>
                  </a:lnTo>
                  <a:lnTo>
                    <a:pt x="211" y="239"/>
                  </a:lnTo>
                  <a:lnTo>
                    <a:pt x="211" y="239"/>
                  </a:lnTo>
                  <a:lnTo>
                    <a:pt x="196" y="256"/>
                  </a:lnTo>
                  <a:lnTo>
                    <a:pt x="196" y="256"/>
                  </a:lnTo>
                  <a:lnTo>
                    <a:pt x="190" y="263"/>
                  </a:lnTo>
                  <a:lnTo>
                    <a:pt x="186" y="269"/>
                  </a:lnTo>
                  <a:lnTo>
                    <a:pt x="186" y="269"/>
                  </a:lnTo>
                  <a:lnTo>
                    <a:pt x="183" y="280"/>
                  </a:lnTo>
                  <a:lnTo>
                    <a:pt x="183" y="280"/>
                  </a:lnTo>
                  <a:lnTo>
                    <a:pt x="178" y="300"/>
                  </a:lnTo>
                  <a:lnTo>
                    <a:pt x="178" y="300"/>
                  </a:lnTo>
                  <a:lnTo>
                    <a:pt x="176" y="308"/>
                  </a:lnTo>
                  <a:lnTo>
                    <a:pt x="174" y="314"/>
                  </a:lnTo>
                  <a:lnTo>
                    <a:pt x="170" y="319"/>
                  </a:lnTo>
                  <a:lnTo>
                    <a:pt x="167" y="324"/>
                  </a:lnTo>
                  <a:lnTo>
                    <a:pt x="162" y="328"/>
                  </a:lnTo>
                  <a:lnTo>
                    <a:pt x="157" y="330"/>
                  </a:lnTo>
                  <a:lnTo>
                    <a:pt x="150" y="331"/>
                  </a:lnTo>
                  <a:lnTo>
                    <a:pt x="143" y="331"/>
                  </a:lnTo>
                  <a:lnTo>
                    <a:pt x="143" y="331"/>
                  </a:lnTo>
                  <a:lnTo>
                    <a:pt x="136" y="331"/>
                  </a:lnTo>
                  <a:lnTo>
                    <a:pt x="129" y="329"/>
                  </a:lnTo>
                  <a:lnTo>
                    <a:pt x="123" y="326"/>
                  </a:lnTo>
                  <a:lnTo>
                    <a:pt x="117" y="321"/>
                  </a:lnTo>
                  <a:lnTo>
                    <a:pt x="117" y="321"/>
                  </a:lnTo>
                  <a:lnTo>
                    <a:pt x="113" y="316"/>
                  </a:lnTo>
                  <a:lnTo>
                    <a:pt x="109" y="310"/>
                  </a:lnTo>
                  <a:lnTo>
                    <a:pt x="107" y="302"/>
                  </a:lnTo>
                  <a:lnTo>
                    <a:pt x="107" y="293"/>
                  </a:lnTo>
                  <a:lnTo>
                    <a:pt x="107" y="293"/>
                  </a:lnTo>
                  <a:lnTo>
                    <a:pt x="107" y="280"/>
                  </a:lnTo>
                  <a:lnTo>
                    <a:pt x="108" y="269"/>
                  </a:lnTo>
                  <a:lnTo>
                    <a:pt x="111" y="259"/>
                  </a:lnTo>
                  <a:lnTo>
                    <a:pt x="113" y="249"/>
                  </a:lnTo>
                  <a:lnTo>
                    <a:pt x="113" y="249"/>
                  </a:lnTo>
                  <a:lnTo>
                    <a:pt x="118" y="241"/>
                  </a:lnTo>
                  <a:lnTo>
                    <a:pt x="122" y="232"/>
                  </a:lnTo>
                  <a:lnTo>
                    <a:pt x="128" y="225"/>
                  </a:lnTo>
                  <a:lnTo>
                    <a:pt x="133" y="217"/>
                  </a:lnTo>
                  <a:lnTo>
                    <a:pt x="133" y="217"/>
                  </a:lnTo>
                  <a:lnTo>
                    <a:pt x="148" y="202"/>
                  </a:lnTo>
                  <a:lnTo>
                    <a:pt x="168" y="184"/>
                  </a:lnTo>
                  <a:lnTo>
                    <a:pt x="168" y="184"/>
                  </a:lnTo>
                  <a:lnTo>
                    <a:pt x="194" y="159"/>
                  </a:lnTo>
                  <a:lnTo>
                    <a:pt x="194" y="159"/>
                  </a:lnTo>
                  <a:lnTo>
                    <a:pt x="201" y="150"/>
                  </a:lnTo>
                  <a:lnTo>
                    <a:pt x="209" y="140"/>
                  </a:lnTo>
                  <a:lnTo>
                    <a:pt x="209" y="140"/>
                  </a:lnTo>
                  <a:lnTo>
                    <a:pt x="210" y="134"/>
                  </a:lnTo>
                  <a:lnTo>
                    <a:pt x="213" y="129"/>
                  </a:lnTo>
                  <a:lnTo>
                    <a:pt x="214" y="118"/>
                  </a:lnTo>
                  <a:lnTo>
                    <a:pt x="214" y="118"/>
                  </a:lnTo>
                  <a:lnTo>
                    <a:pt x="213" y="105"/>
                  </a:lnTo>
                  <a:lnTo>
                    <a:pt x="209" y="95"/>
                  </a:lnTo>
                  <a:lnTo>
                    <a:pt x="204" y="87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186" y="71"/>
                  </a:lnTo>
                  <a:lnTo>
                    <a:pt x="175" y="66"/>
                  </a:lnTo>
                  <a:lnTo>
                    <a:pt x="163" y="63"/>
                  </a:lnTo>
                  <a:lnTo>
                    <a:pt x="150" y="62"/>
                  </a:lnTo>
                  <a:lnTo>
                    <a:pt x="150" y="62"/>
                  </a:lnTo>
                  <a:lnTo>
                    <a:pt x="134" y="63"/>
                  </a:lnTo>
                  <a:lnTo>
                    <a:pt x="122" y="67"/>
                  </a:lnTo>
                  <a:lnTo>
                    <a:pt x="111" y="72"/>
                  </a:lnTo>
                  <a:lnTo>
                    <a:pt x="102" y="79"/>
                  </a:lnTo>
                  <a:lnTo>
                    <a:pt x="102" y="79"/>
                  </a:lnTo>
                  <a:lnTo>
                    <a:pt x="95" y="88"/>
                  </a:lnTo>
                  <a:lnTo>
                    <a:pt x="88" y="99"/>
                  </a:lnTo>
                  <a:lnTo>
                    <a:pt x="82" y="113"/>
                  </a:lnTo>
                  <a:lnTo>
                    <a:pt x="77" y="128"/>
                  </a:lnTo>
                  <a:lnTo>
                    <a:pt x="77" y="128"/>
                  </a:lnTo>
                  <a:lnTo>
                    <a:pt x="75" y="135"/>
                  </a:lnTo>
                  <a:lnTo>
                    <a:pt x="71" y="143"/>
                  </a:lnTo>
                  <a:lnTo>
                    <a:pt x="67" y="148"/>
                  </a:lnTo>
                  <a:lnTo>
                    <a:pt x="62" y="153"/>
                  </a:lnTo>
                  <a:lnTo>
                    <a:pt x="57" y="156"/>
                  </a:lnTo>
                  <a:lnTo>
                    <a:pt x="52" y="159"/>
                  </a:lnTo>
                  <a:lnTo>
                    <a:pt x="46" y="161"/>
                  </a:lnTo>
                  <a:lnTo>
                    <a:pt x="40" y="161"/>
                  </a:lnTo>
                  <a:lnTo>
                    <a:pt x="40" y="161"/>
                  </a:lnTo>
                  <a:lnTo>
                    <a:pt x="31" y="161"/>
                  </a:lnTo>
                  <a:lnTo>
                    <a:pt x="24" y="159"/>
                  </a:lnTo>
                  <a:lnTo>
                    <a:pt x="18" y="155"/>
                  </a:lnTo>
                  <a:lnTo>
                    <a:pt x="11" y="150"/>
                  </a:lnTo>
                  <a:lnTo>
                    <a:pt x="11" y="150"/>
                  </a:lnTo>
                  <a:lnTo>
                    <a:pt x="6" y="144"/>
                  </a:lnTo>
                  <a:lnTo>
                    <a:pt x="3" y="139"/>
                  </a:lnTo>
                  <a:lnTo>
                    <a:pt x="0" y="131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0" y="112"/>
                  </a:lnTo>
                  <a:lnTo>
                    <a:pt x="4" y="97"/>
                  </a:lnTo>
                  <a:lnTo>
                    <a:pt x="9" y="83"/>
                  </a:lnTo>
                  <a:lnTo>
                    <a:pt x="16" y="68"/>
                  </a:lnTo>
                  <a:lnTo>
                    <a:pt x="16" y="68"/>
                  </a:lnTo>
                  <a:lnTo>
                    <a:pt x="26" y="54"/>
                  </a:lnTo>
                  <a:lnTo>
                    <a:pt x="39" y="42"/>
                  </a:lnTo>
                  <a:lnTo>
                    <a:pt x="52" y="30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87" y="11"/>
                  </a:lnTo>
                  <a:lnTo>
                    <a:pt x="106" y="5"/>
                  </a:lnTo>
                  <a:lnTo>
                    <a:pt x="127" y="1"/>
                  </a:lnTo>
                  <a:lnTo>
                    <a:pt x="149" y="0"/>
                  </a:lnTo>
                  <a:lnTo>
                    <a:pt x="149" y="0"/>
                  </a:lnTo>
                  <a:lnTo>
                    <a:pt x="170" y="1"/>
                  </a:lnTo>
                  <a:lnTo>
                    <a:pt x="189" y="3"/>
                  </a:lnTo>
                  <a:lnTo>
                    <a:pt x="208" y="7"/>
                  </a:lnTo>
                  <a:lnTo>
                    <a:pt x="225" y="15"/>
                  </a:lnTo>
                  <a:lnTo>
                    <a:pt x="225" y="15"/>
                  </a:lnTo>
                  <a:lnTo>
                    <a:pt x="240" y="23"/>
                  </a:lnTo>
                  <a:lnTo>
                    <a:pt x="255" y="33"/>
                  </a:lnTo>
                  <a:lnTo>
                    <a:pt x="266" y="44"/>
                  </a:lnTo>
                  <a:lnTo>
                    <a:pt x="276" y="57"/>
                  </a:lnTo>
                  <a:lnTo>
                    <a:pt x="276" y="57"/>
                  </a:lnTo>
                  <a:lnTo>
                    <a:pt x="285" y="71"/>
                  </a:lnTo>
                  <a:lnTo>
                    <a:pt x="289" y="85"/>
                  </a:lnTo>
                  <a:lnTo>
                    <a:pt x="293" y="100"/>
                  </a:lnTo>
                  <a:lnTo>
                    <a:pt x="294" y="115"/>
                  </a:lnTo>
                  <a:lnTo>
                    <a:pt x="294" y="115"/>
                  </a:lnTo>
                  <a:lnTo>
                    <a:pt x="294" y="128"/>
                  </a:lnTo>
                  <a:lnTo>
                    <a:pt x="292" y="139"/>
                  </a:lnTo>
                  <a:lnTo>
                    <a:pt x="289" y="150"/>
                  </a:lnTo>
                  <a:lnTo>
                    <a:pt x="286" y="160"/>
                  </a:lnTo>
                  <a:lnTo>
                    <a:pt x="286" y="1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grpSp>
        <p:nvGrpSpPr>
          <p:cNvPr id="15" name="그룹 15"/>
          <p:cNvGrpSpPr/>
          <p:nvPr/>
        </p:nvGrpSpPr>
        <p:grpSpPr>
          <a:xfrm rot="0">
            <a:off x="1715135" y="2387600"/>
            <a:ext cx="567055" cy="459740"/>
            <a:chOff x="3782044" y="2647343"/>
            <a:chExt cx="1579912" cy="1392011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26" name="그룹 16"/>
            <p:cNvGrpSpPr/>
            <p:nvPr/>
          </p:nvGrpSpPr>
          <p:grpSpPr>
            <a:xfrm>
              <a:off x="3782044" y="2647343"/>
              <a:ext cx="1579912" cy="1392011"/>
              <a:chOff x="2780602" y="921772"/>
              <a:chExt cx="2592288" cy="2283987"/>
            </a:xfrm>
            <a:grpFill/>
          </p:grpSpPr>
          <p:sp>
            <p:nvSpPr>
              <p:cNvPr id="28" name="Freeform 10"/>
              <p:cNvSpPr/>
              <p:nvPr userDrawn="1"/>
            </p:nvSpPr>
            <p:spPr bwMode="auto">
              <a:xfrm>
                <a:off x="2780602" y="921772"/>
                <a:ext cx="2592288" cy="2283987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</a:gradFill>
              </a:ln>
              <a:effectLst>
                <a:outerShdw blurRad="139700" dist="114300" dir="5400000" sx="99000" sy="99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  <p:sp>
            <p:nvSpPr>
              <p:cNvPr id="29" name="Freeform 10"/>
              <p:cNvSpPr/>
              <p:nvPr userDrawn="1"/>
            </p:nvSpPr>
            <p:spPr bwMode="auto">
              <a:xfrm>
                <a:off x="2879743" y="1009122"/>
                <a:ext cx="2394006" cy="2109286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dash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</p:grpSp>
        <p:sp>
          <p:nvSpPr>
            <p:cNvPr id="31" name="Rectangle 3"/>
            <p:cNvSpPr txBox="1">
              <a:spLocks noChangeArrowheads="1"/>
            </p:cNvSpPr>
            <p:nvPr/>
          </p:nvSpPr>
          <p:spPr bwMode="auto">
            <a:xfrm>
              <a:off x="3929933" y="3050932"/>
              <a:ext cx="1284136" cy="584833"/>
            </a:xfrm>
            <a:prstGeom prst="rect">
              <a:avLst/>
            </a:prstGeom>
            <a:grp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9pPr>
            </a:lstStyle>
            <a:p>
              <a:pPr algn="ctr">
                <a:lnSpc>
                  <a:spcPct val="90000"/>
                </a:lnSpc>
                <a:buClr>
                  <a:prstClr val="white"/>
                </a:buClr>
                <a:defRPr/>
              </a:pPr>
              <a:endParaRPr lang="en-US" altLang="ko-KR" sz="2000" b="1" dirty="0">
                <a:solidFill>
                  <a:schemeClr val="bg1"/>
                </a:solidFill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2" name="그룹 15"/>
          <p:cNvGrpSpPr/>
          <p:nvPr/>
        </p:nvGrpSpPr>
        <p:grpSpPr>
          <a:xfrm rot="0">
            <a:off x="1381125" y="1375410"/>
            <a:ext cx="567055" cy="459740"/>
            <a:chOff x="3782044" y="2647343"/>
            <a:chExt cx="1579912" cy="1392011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5" name="그룹 16"/>
            <p:cNvGrpSpPr/>
            <p:nvPr/>
          </p:nvGrpSpPr>
          <p:grpSpPr>
            <a:xfrm>
              <a:off x="3782044" y="2647343"/>
              <a:ext cx="1579912" cy="1392011"/>
              <a:chOff x="2780602" y="921772"/>
              <a:chExt cx="2592288" cy="2283987"/>
            </a:xfrm>
            <a:grpFill/>
          </p:grpSpPr>
          <p:sp>
            <p:nvSpPr>
              <p:cNvPr id="46" name="Freeform 10"/>
              <p:cNvSpPr/>
              <p:nvPr userDrawn="1"/>
            </p:nvSpPr>
            <p:spPr bwMode="auto">
              <a:xfrm>
                <a:off x="2780602" y="921772"/>
                <a:ext cx="2592288" cy="2283987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</a:gradFill>
              </a:ln>
              <a:effectLst>
                <a:outerShdw blurRad="139700" dist="114300" dir="5400000" sx="99000" sy="99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  <p:sp>
            <p:nvSpPr>
              <p:cNvPr id="47" name="Freeform 10"/>
              <p:cNvSpPr/>
              <p:nvPr userDrawn="1"/>
            </p:nvSpPr>
            <p:spPr bwMode="auto">
              <a:xfrm>
                <a:off x="2879743" y="1009122"/>
                <a:ext cx="2394006" cy="2109286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dash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</p:grpSp>
        <p:sp>
          <p:nvSpPr>
            <p:cNvPr id="48" name="Rectangle 3"/>
            <p:cNvSpPr txBox="1">
              <a:spLocks noChangeArrowheads="1"/>
            </p:cNvSpPr>
            <p:nvPr/>
          </p:nvSpPr>
          <p:spPr bwMode="auto">
            <a:xfrm>
              <a:off x="3929933" y="3050932"/>
              <a:ext cx="1284136" cy="584833"/>
            </a:xfrm>
            <a:prstGeom prst="rect">
              <a:avLst/>
            </a:prstGeom>
            <a:grp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9pPr>
            </a:lstStyle>
            <a:p>
              <a:pPr algn="ctr">
                <a:lnSpc>
                  <a:spcPct val="90000"/>
                </a:lnSpc>
                <a:buClr>
                  <a:prstClr val="white"/>
                </a:buClr>
                <a:defRPr/>
              </a:pPr>
              <a:endParaRPr lang="en-US" altLang="ko-KR" sz="2000" b="1" dirty="0">
                <a:solidFill>
                  <a:schemeClr val="bg1"/>
                </a:solidFill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  <p:from x="100000" y="100000"/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  <p:from x="150000" y="15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30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2602865" y="441325"/>
            <a:ext cx="374904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  西  比  较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그룹 40"/>
          <p:cNvGrpSpPr/>
          <p:nvPr/>
        </p:nvGrpSpPr>
        <p:grpSpPr>
          <a:xfrm rot="1111785">
            <a:off x="445135" y="80645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700" y="982980"/>
            <a:ext cx="3726180" cy="37077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28345" y="1254125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起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3400" y="1197610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承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02155" y="2319020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转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5310" y="3383915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起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65730" y="1292860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18615" y="2372360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21810" y="2446655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810" y="1042670"/>
            <a:ext cx="4337050" cy="35877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632960" y="982980"/>
            <a:ext cx="362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482080" y="966470"/>
            <a:ext cx="542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a'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060690" y="966470"/>
            <a:ext cx="362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195060" y="2760345"/>
            <a:ext cx="542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a'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308725" y="1204595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942580" y="1188085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988685" y="2965450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/>
      <p:bldP spid="7" grpId="1"/>
      <p:bldP spid="8" grpId="1"/>
      <p:bldP spid="10" grpId="1"/>
      <p:bldP spid="11" grpId="1"/>
      <p:bldP spid="1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1198245" y="492125"/>
            <a:ext cx="720852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en-US" altLang="zh-CN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起承转合</a:t>
            </a:r>
            <a:r>
              <a:rPr lang="en-US" altLang="zh-CN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在中西方音乐作品中表现形式差异性</a:t>
            </a:r>
            <a:endParaRPr lang="zh-CN" altLang="en-US" sz="2000" b="1" dirty="0" smtClean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582295" y="1268730"/>
            <a:ext cx="2757170" cy="2121535"/>
          </a:xfrm>
          <a:prstGeom prst="roundRect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198245" y="1299210"/>
            <a:ext cx="19634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u="sng">
                <a:solidFill>
                  <a:srgbClr val="FFFF00"/>
                </a:solidFill>
                <a:latin typeface="汉仪中圆简" panose="02010609000101010101" charset="-122"/>
                <a:ea typeface="汉仪中圆简" panose="02010609000101010101" charset="-122"/>
              </a:rPr>
              <a:t>中国音乐</a:t>
            </a:r>
            <a:endParaRPr lang="zh-CN" altLang="en-US" sz="2800" b="1" u="sng">
              <a:solidFill>
                <a:srgbClr val="FFFF00"/>
              </a:solidFill>
              <a:latin typeface="汉仪中圆简" panose="02010609000101010101" charset="-122"/>
              <a:ea typeface="汉仪中圆简" panose="0201060900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558790" y="1627505"/>
            <a:ext cx="2757170" cy="212153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825490" y="1350010"/>
            <a:ext cx="18395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u="sng">
                <a:solidFill>
                  <a:srgbClr val="FFFF00"/>
                </a:solidFill>
                <a:latin typeface="汉仪中圆简" panose="02010609000101010101" charset="-122"/>
                <a:ea typeface="汉仪中圆简" panose="02010609000101010101" charset="-122"/>
              </a:rPr>
              <a:t>西方音乐</a:t>
            </a:r>
            <a:endParaRPr lang="zh-CN" altLang="en-US" sz="2800" b="1" u="sng">
              <a:solidFill>
                <a:srgbClr val="FFFF00"/>
              </a:solidFill>
              <a:latin typeface="汉仪中圆简" panose="02010609000101010101" charset="-122"/>
              <a:ea typeface="汉仪中圆简" panose="0201060900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23340" y="3288665"/>
            <a:ext cx="11271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“暗线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sz="2000" b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88025" y="2390140"/>
            <a:ext cx="2554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dirty="0">
                <a:solidFill>
                  <a:sysClr val="window" lastClr="FFFFFF">
                    <a:lumMod val="95000"/>
                  </a:sys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显性的</a:t>
            </a:r>
            <a:r>
              <a:rPr lang="en-US" altLang="zh-CN" sz="2800" b="1" dirty="0">
                <a:solidFill>
                  <a:sysClr val="window" lastClr="FFFFFF">
                    <a:lumMod val="95000"/>
                  </a:sys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lang="en-US" altLang="zh-CN" sz="2800" b="1" dirty="0">
              <a:solidFill>
                <a:sysClr val="window" lastClr="FFFFFF">
                  <a:lumMod val="95000"/>
                </a:sys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35710" y="2654300"/>
            <a:ext cx="1506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隐性的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lang="en-US" altLang="zh-CN" sz="2400" b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122035" y="3114675"/>
            <a:ext cx="11271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“明线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sz="2000" b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496695" y="1895475"/>
            <a:ext cx="1506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质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lang="en-US" altLang="zh-CN" sz="2400" b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80125" y="1895475"/>
            <a:ext cx="25546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量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lang="en-US" altLang="zh-CN" sz="2400" b="1" dirty="0">
              <a:solidFill>
                <a:sysClr val="window" lastClr="FFFFFF">
                  <a:lumMod val="95000"/>
                </a:sys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679825" y="1350010"/>
            <a:ext cx="613410" cy="23133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8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哲学思想</a:t>
            </a:r>
            <a:endParaRPr lang="zh-CN" altLang="en-US" sz="280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293235" y="2242185"/>
            <a:ext cx="613410" cy="23133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8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审美特点</a:t>
            </a:r>
            <a:endParaRPr lang="zh-CN" altLang="en-US" sz="280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0" grpId="0"/>
      <p:bldP spid="9" grpId="0"/>
      <p:bldP spid="12" grpId="0"/>
      <p:bldP spid="14" grpId="0"/>
      <p:bldP spid="15" grpId="0"/>
      <p:bldP spid="16" grpId="0"/>
      <p:bldP spid="16" grpId="1"/>
      <p:bldP spid="18" grpId="0"/>
      <p:bldP spid="1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4675" y="1356995"/>
            <a:ext cx="7956550" cy="2428875"/>
          </a:xfrm>
          <a:prstGeom prst="rect">
            <a:avLst/>
          </a:prstGeom>
        </p:spPr>
      </p:pic>
      <p:sp>
        <p:nvSpPr>
          <p:cNvPr id="2" name="文本框 3"/>
          <p:cNvSpPr txBox="1"/>
          <p:nvPr/>
        </p:nvSpPr>
        <p:spPr>
          <a:xfrm>
            <a:off x="1165225" y="475615"/>
            <a:ext cx="520573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肖邦《葬礼进行曲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》主题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그룹 40"/>
          <p:cNvGrpSpPr/>
          <p:nvPr/>
        </p:nvGrpSpPr>
        <p:grpSpPr>
          <a:xfrm rot="1111785">
            <a:off x="445135" y="80645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4465955" y="1356995"/>
            <a:ext cx="362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61200" y="1417320"/>
            <a:ext cx="542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a'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91810" y="2596515"/>
            <a:ext cx="5422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a'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619375" y="2596515"/>
            <a:ext cx="362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069465" y="1478915"/>
            <a:ext cx="6934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引子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5" name="纯音乐 - 肖邦葬礼进行曲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91810" y="481330"/>
            <a:ext cx="542290" cy="426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3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8" dur="45502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7" grpId="0"/>
      <p:bldP spid="7" grpId="1"/>
      <p:bldP spid="8" grpId="0"/>
      <p:bldP spid="8" grpId="1"/>
      <p:bldP spid="9" grpId="0"/>
      <p:bldP spid="14" grpId="0"/>
      <p:bldP spid="1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985" y="1417320"/>
            <a:ext cx="8027670" cy="2627630"/>
          </a:xfrm>
          <a:prstGeom prst="rect">
            <a:avLst/>
          </a:prstGeom>
        </p:spPr>
      </p:pic>
      <p:sp>
        <p:nvSpPr>
          <p:cNvPr id="2" name="文本框 3"/>
          <p:cNvSpPr txBox="1"/>
          <p:nvPr/>
        </p:nvSpPr>
        <p:spPr>
          <a:xfrm>
            <a:off x="1165225" y="475615"/>
            <a:ext cx="520573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王莘《歌唱祖国》首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그룹 40"/>
          <p:cNvGrpSpPr/>
          <p:nvPr/>
        </p:nvGrpSpPr>
        <p:grpSpPr>
          <a:xfrm rot="1111785">
            <a:off x="445135" y="80645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456055" y="1309370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起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72330" y="1309370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承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01490" y="2596515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合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15670" y="2596515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转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7" grpId="0"/>
      <p:bldP spid="7" grpId="1"/>
      <p:bldP spid="8" grpId="0"/>
      <p:bldP spid="8" grpId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756459" y="516378"/>
            <a:ext cx="2665728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课堂小节</a:t>
            </a:r>
            <a:endParaRPr lang="zh-CN" altLang="en-US" sz="2400" b="1" dirty="0" smtClean="0">
              <a:solidFill>
                <a:schemeClr val="bg1"/>
              </a:solidFill>
              <a:latin typeface="汉仪中圆简" panose="02010609000101010101" charset="-122"/>
              <a:ea typeface="汉仪中圆简" panose="02010609000101010101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82470" y="1757045"/>
            <a:ext cx="3972560" cy="283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“起承转合”的来源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062171" y="1439065"/>
            <a:ext cx="874116" cy="874116"/>
            <a:chOff x="5125542" y="1399140"/>
            <a:chExt cx="874116" cy="87411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7" name="椭圆 36"/>
            <p:cNvSpPr/>
            <p:nvPr/>
          </p:nvSpPr>
          <p:spPr>
            <a:xfrm>
              <a:off x="5125542" y="1399140"/>
              <a:ext cx="874116" cy="8741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283193" y="1628156"/>
              <a:ext cx="558800" cy="4603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062171" y="2484364"/>
            <a:ext cx="874116" cy="874116"/>
            <a:chOff x="3265229" y="2351922"/>
            <a:chExt cx="874116" cy="87411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0" name="椭圆 39"/>
            <p:cNvSpPr/>
            <p:nvPr/>
          </p:nvSpPr>
          <p:spPr>
            <a:xfrm>
              <a:off x="3265229" y="2351922"/>
              <a:ext cx="874116" cy="8741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424802" y="2571135"/>
              <a:ext cx="558800" cy="4603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061536" y="3599057"/>
            <a:ext cx="874116" cy="874116"/>
            <a:chOff x="1298743" y="3354855"/>
            <a:chExt cx="874116" cy="87411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3" name="椭圆 42"/>
            <p:cNvSpPr/>
            <p:nvPr/>
          </p:nvSpPr>
          <p:spPr>
            <a:xfrm>
              <a:off x="1298743" y="3354855"/>
              <a:ext cx="874116" cy="8741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483792" y="3591858"/>
              <a:ext cx="558800" cy="4603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r>
                <a:rPr lang="en-US" sz="2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TextBox 34"/>
          <p:cNvSpPr txBox="1"/>
          <p:nvPr/>
        </p:nvSpPr>
        <p:spPr>
          <a:xfrm>
            <a:off x="1936750" y="2820670"/>
            <a:ext cx="3459480" cy="283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>
              <a:lnSpc>
                <a:spcPts val="1500"/>
              </a:lnSpc>
            </a:pP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“起承转合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结构功能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4"/>
          <p:cNvSpPr txBox="1"/>
          <p:nvPr/>
        </p:nvSpPr>
        <p:spPr>
          <a:xfrm>
            <a:off x="2047875" y="3924935"/>
            <a:ext cx="5413375" cy="283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l">
              <a:lnSpc>
                <a:spcPts val="1500"/>
              </a:lnSpc>
              <a:buClrTx/>
              <a:buSzTx/>
              <a:buFontTx/>
            </a:pP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在中西方音乐中的体现的差异性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1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6" name="그룹 15"/>
          <p:cNvGrpSpPr/>
          <p:nvPr/>
        </p:nvGrpSpPr>
        <p:grpSpPr>
          <a:xfrm rot="0">
            <a:off x="3514090" y="1690370"/>
            <a:ext cx="638810" cy="521335"/>
            <a:chOff x="3782044" y="2647343"/>
            <a:chExt cx="1579912" cy="1392011"/>
          </a:xfrm>
        </p:grpSpPr>
        <p:grpSp>
          <p:nvGrpSpPr>
            <p:cNvPr id="17" name="그룹 16"/>
            <p:cNvGrpSpPr/>
            <p:nvPr/>
          </p:nvGrpSpPr>
          <p:grpSpPr>
            <a:xfrm>
              <a:off x="3782044" y="2647343"/>
              <a:ext cx="1579912" cy="1392011"/>
              <a:chOff x="2780602" y="921772"/>
              <a:chExt cx="2592288" cy="2283987"/>
            </a:xfrm>
          </p:grpSpPr>
          <p:sp>
            <p:nvSpPr>
              <p:cNvPr id="19" name="Freeform 10"/>
              <p:cNvSpPr/>
              <p:nvPr userDrawn="1"/>
            </p:nvSpPr>
            <p:spPr bwMode="auto">
              <a:xfrm>
                <a:off x="2780602" y="921772"/>
                <a:ext cx="2592288" cy="2283987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solidFill>
                <a:srgbClr val="E1B461"/>
              </a:solidFill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</a:gradFill>
              </a:ln>
              <a:effectLst>
                <a:outerShdw blurRad="139700" dist="114300" dir="5400000" sx="99000" sy="99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  <p:sp>
            <p:nvSpPr>
              <p:cNvPr id="20" name="Freeform 10"/>
              <p:cNvSpPr/>
              <p:nvPr userDrawn="1"/>
            </p:nvSpPr>
            <p:spPr bwMode="auto">
              <a:xfrm>
                <a:off x="2879743" y="1009122"/>
                <a:ext cx="2394006" cy="2109286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dash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</p:grpSp>
        <p:sp>
          <p:nvSpPr>
            <p:cNvPr id="18" name="Rectangle 3"/>
            <p:cNvSpPr txBox="1">
              <a:spLocks noChangeArrowheads="1"/>
            </p:cNvSpPr>
            <p:nvPr/>
          </p:nvSpPr>
          <p:spPr bwMode="auto">
            <a:xfrm>
              <a:off x="3929933" y="3050932"/>
              <a:ext cx="1284136" cy="584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9pPr>
            </a:lstStyle>
            <a:p>
              <a:pPr algn="ctr">
                <a:lnSpc>
                  <a:spcPct val="90000"/>
                </a:lnSpc>
                <a:buClr>
                  <a:prstClr val="white"/>
                </a:buClr>
                <a:defRPr/>
              </a:pPr>
              <a:endParaRPr lang="en-US" altLang="ko-KR" sz="2000" b="1" dirty="0">
                <a:solidFill>
                  <a:schemeClr val="bg1"/>
                </a:solidFill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46685" y="3742690"/>
            <a:ext cx="422910" cy="232410"/>
            <a:chOff x="6841163" y="3752382"/>
            <a:chExt cx="681506" cy="406844"/>
          </a:xfrm>
        </p:grpSpPr>
        <p:sp>
          <p:nvSpPr>
            <p:cNvPr id="39" name="Freeform 9"/>
            <p:cNvSpPr/>
            <p:nvPr/>
          </p:nvSpPr>
          <p:spPr bwMode="auto">
            <a:xfrm>
              <a:off x="6841163" y="3934778"/>
              <a:ext cx="328040" cy="224448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40" name="Freeform 9"/>
            <p:cNvSpPr/>
            <p:nvPr/>
          </p:nvSpPr>
          <p:spPr bwMode="auto">
            <a:xfrm>
              <a:off x="7309889" y="3752382"/>
              <a:ext cx="212780" cy="145586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316095" y="1340485"/>
            <a:ext cx="5612130" cy="11074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ko-KR"/>
            </a:defPPr>
            <a:lvl1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solidFill>
                  <a:prstClr val="black">
                    <a:lumMod val="85000"/>
                    <a:lumOff val="15000"/>
                  </a:prstClr>
                </a:solidFill>
                <a:latin typeface="Microsoft Sans Serif" panose="020B0604020202020204" pitchFamily="34" charset="0"/>
                <a:ea typeface="Yoon 윤고딕 550_TT" pitchFamily="18" charset="-127"/>
                <a:cs typeface="Microsoft Sans Serif" panose="020B0604020202020204" pitchFamily="34" charset="0"/>
              </a:defRPr>
            </a:lvl1pPr>
          </a:lstStyle>
          <a:p>
            <a:pPr marL="0" lvl="1" algn="l"/>
            <a:r>
              <a:rPr lang="zh-CN" altLang="zh-CN" sz="3200" b="1" dirty="0">
                <a:solidFill>
                  <a:srgbClr val="800000"/>
                </a:solidFill>
              </a:rPr>
              <a:t> </a:t>
            </a:r>
            <a:r>
              <a:rPr lang="zh-CN" altLang="en-US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根据下列的音乐材料，</a:t>
            </a:r>
            <a:endParaRPr lang="zh-CN" altLang="en-US" sz="20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1" algn="l"/>
            <a:r>
              <a:rPr lang="zh-CN" altLang="en-US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运用“起承转合”的音乐结构原则</a:t>
            </a:r>
            <a:r>
              <a:rPr lang="zh-CN" altLang="en-US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endParaRPr lang="zh-CN" altLang="en-US" sz="20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lvl="1" algn="l"/>
            <a:r>
              <a:rPr lang="zh-CN" altLang="en-US" sz="20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创编乐段。</a:t>
            </a:r>
            <a:endParaRPr lang="zh-CN" altLang="en-US" sz="20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3780" y="2609850"/>
            <a:ext cx="4990465" cy="13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3"/>
          <p:cNvSpPr txBox="1"/>
          <p:nvPr/>
        </p:nvSpPr>
        <p:spPr>
          <a:xfrm>
            <a:off x="569595" y="499745"/>
            <a:ext cx="7422515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学习资源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歌曲创编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7515" y="1340485"/>
            <a:ext cx="2856865" cy="2823845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 flipH="1">
            <a:off x="3347720" y="1014730"/>
            <a:ext cx="45720" cy="32854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1193800" y="448945"/>
            <a:ext cx="666877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汉仪中圆简" panose="02010609000101010101" charset="-122"/>
                <a:ea typeface="汉仪中圆简" panose="02010609000101010101" charset="-122"/>
                <a:cs typeface="汉仪中圆简" panose="02010609000101010101" charset="-122"/>
              </a:rPr>
              <a:t>《红楼梦》林黛玉教香菱作诗片段（小戏骨版）</a:t>
            </a:r>
            <a:endParaRPr lang="zh-CN" altLang="en-US" sz="2400" b="1" dirty="0" smtClean="0">
              <a:solidFill>
                <a:schemeClr val="bg1"/>
              </a:solidFill>
              <a:latin typeface="汉仪中圆简" panose="02010609000101010101" charset="-122"/>
              <a:ea typeface="汉仪中圆简" panose="02010609000101010101" charset="-122"/>
              <a:cs typeface="汉仪中圆简" panose="02010609000101010101" charset="-122"/>
            </a:endParaRPr>
          </a:p>
        </p:txBody>
      </p:sp>
      <p:pic>
        <p:nvPicPr>
          <p:cNvPr id="3" name="黛玉教香菱作诗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58900" y="1232535"/>
            <a:ext cx="6337935" cy="3089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8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7409074" y="543546"/>
            <a:ext cx="1096875" cy="81843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912" y="543546"/>
            <a:ext cx="1096875" cy="81843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01247" y="2093514"/>
            <a:ext cx="382016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 smtClean="0">
                <a:solidFill>
                  <a:schemeClr val="bg1"/>
                </a:solidFill>
                <a:latin typeface="汉仪中圆简" panose="02010609000101010101" charset="-122"/>
                <a:ea typeface="汉仪中圆简" panose="02010609000101010101" charset="-122"/>
                <a:cs typeface="汉仪中圆简" panose="02010609000101010101" charset="-122"/>
              </a:rPr>
              <a:t>谢 谢 大 家！</a:t>
            </a:r>
            <a:endParaRPr lang="zh-CN" altLang="en-US" sz="4400" b="1" dirty="0" smtClean="0">
              <a:solidFill>
                <a:schemeClr val="bg1"/>
              </a:solidFill>
              <a:latin typeface="汉仪中圆简" panose="02010609000101010101" charset="-122"/>
              <a:ea typeface="汉仪中圆简" panose="02010609000101010101" charset="-122"/>
              <a:cs typeface="汉仪中圆简" panose="0201060900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84200" y="2059305"/>
            <a:ext cx="4772025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7409074" y="543546"/>
            <a:ext cx="1096875" cy="818438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345909" y="354812"/>
            <a:ext cx="5579745" cy="2310765"/>
            <a:chOff x="5915494" y="-1254913"/>
            <a:chExt cx="5579745" cy="231076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15494" y="-1254913"/>
              <a:ext cx="936563" cy="73406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6598119" y="-81433"/>
              <a:ext cx="4897120" cy="1137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latin typeface="方正大黑简体" panose="03000509000000000000" pitchFamily="65" charset="-122"/>
                  <a:ea typeface="方正大黑简体" panose="03000509000000000000" pitchFamily="65" charset="-122"/>
                </a:rPr>
                <a:t>中国传统文学作品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方正大黑简体" panose="03000509000000000000" pitchFamily="65" charset="-122"/>
                  <a:ea typeface="方正大黑简体" panose="03000509000000000000" pitchFamily="65" charset="-122"/>
                </a:rPr>
                <a:t>的</a:t>
              </a:r>
              <a:r>
                <a:rPr lang="zh-CN" altLang="en-US" sz="2400" b="1" dirty="0" smtClean="0">
                  <a:solidFill>
                    <a:srgbClr val="FFFF00"/>
                  </a:solidFill>
                  <a:latin typeface="方正大黑简体" panose="03000509000000000000" pitchFamily="65" charset="-122"/>
                  <a:ea typeface="方正大黑简体" panose="03000509000000000000" pitchFamily="65" charset="-122"/>
                </a:rPr>
                <a:t>结构规律</a:t>
              </a:r>
              <a:endParaRPr lang="zh-CN" altLang="en-US" sz="24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sz="2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sz="2000" b="1" dirty="0">
                <a:solidFill>
                  <a:schemeClr val="bg1"/>
                </a:solidFill>
                <a:latin typeface="汉仪中圆简" panose="02010609000101010101" charset="-122"/>
                <a:ea typeface="汉仪中圆简" panose="02010609000101010101" charset="-122"/>
                <a:sym typeface="+mn-ea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933450" y="2548890"/>
            <a:ext cx="3243580" cy="10147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6000" b="1"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起承转合</a:t>
            </a:r>
            <a:endParaRPr lang="zh-CN" altLang="en-US" sz="6000" b="1"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ine 19"/>
          <p:cNvSpPr/>
          <p:nvPr/>
        </p:nvSpPr>
        <p:spPr>
          <a:xfrm>
            <a:off x="1189673" y="472440"/>
            <a:ext cx="0" cy="2646363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0" name="Picture 23" descr="兰花水墨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02285" y="3207068"/>
            <a:ext cx="4040188" cy="2732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Picture 15" descr="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663" y="2350770"/>
            <a:ext cx="1571625" cy="301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Picture 15" descr="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0" y="2352358"/>
            <a:ext cx="1570038" cy="300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15" descr="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513" y="2350453"/>
            <a:ext cx="1571625" cy="300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Picture 15" descr="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518" y="2352358"/>
            <a:ext cx="1570037" cy="300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Picture 189" descr="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073" y="340995"/>
            <a:ext cx="1281112" cy="901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矩形 28"/>
          <p:cNvSpPr/>
          <p:nvPr/>
        </p:nvSpPr>
        <p:spPr>
          <a:xfrm>
            <a:off x="1461770" y="1826895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起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要平直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157220" y="1828800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承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要舂容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30340" y="1826895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合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要渊永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62830" y="1828800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转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要变化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-285115" y="472440"/>
            <a:ext cx="1475105" cy="2995930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《诗格》 元</a:t>
            </a:r>
            <a:r>
              <a:rPr lang="zh-CN" altLang="en-US" sz="2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sz="2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范德玑</a:t>
            </a:r>
            <a:endParaRPr lang="zh-CN" altLang="en-US" sz="20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endParaRPr lang="zh-CN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61770" y="1148080"/>
            <a:ext cx="201930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作诗有四法：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1630680" y="2722245"/>
            <a:ext cx="66370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开端        承接       转折      总结</a:t>
            </a:r>
            <a:endParaRPr lang="zh-CN" altLang="en-US" sz="2400" b="1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build="allAtOnce"/>
      <p:bldP spid="29" grpId="1"/>
      <p:bldP spid="2" grpId="0" bldLvl="0" build="allAtOnce"/>
      <p:bldP spid="2" grpId="1"/>
      <p:bldP spid="3" grpId="0" bldLvl="0" build="allAtOnce"/>
      <p:bldP spid="3" grpId="1"/>
      <p:bldP spid="4" grpId="0" bldLvl="0" build="allAtOnce"/>
      <p:bldP spid="4" grpId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1221105" y="450850"/>
            <a:ext cx="2301875" cy="74549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marL="0" lvl="1"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课前三问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？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algn="ctr"/>
            <a:endParaRPr lang="zh-CN" altLang="en-US" sz="2000" b="1" dirty="0">
              <a:solidFill>
                <a:schemeClr val="bg1"/>
              </a:solidFill>
              <a:latin typeface="汉仪中圆简" panose="02010609000101010101" charset="-122"/>
              <a:ea typeface="汉仪中圆简" panose="02010609000101010101" charset="-122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7054215" y="638810"/>
            <a:ext cx="550545" cy="224155"/>
            <a:chOff x="3644603" y="1543424"/>
            <a:chExt cx="858242" cy="379749"/>
          </a:xfrm>
        </p:grpSpPr>
        <p:sp>
          <p:nvSpPr>
            <p:cNvPr id="36" name="Freeform 9"/>
            <p:cNvSpPr/>
            <p:nvPr/>
          </p:nvSpPr>
          <p:spPr bwMode="auto">
            <a:xfrm>
              <a:off x="3644603" y="1576163"/>
              <a:ext cx="507169" cy="347010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4228591" y="1543424"/>
              <a:ext cx="274254" cy="187647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sp>
        <p:nvSpPr>
          <p:cNvPr id="10" name="원호 9"/>
          <p:cNvSpPr/>
          <p:nvPr/>
        </p:nvSpPr>
        <p:spPr>
          <a:xfrm>
            <a:off x="-456565" y="1327150"/>
            <a:ext cx="2511425" cy="2797175"/>
          </a:xfrm>
          <a:prstGeom prst="arc">
            <a:avLst>
              <a:gd name="adj1" fmla="val 16254042"/>
              <a:gd name="adj2" fmla="val 5463875"/>
            </a:avLst>
          </a:prstGeom>
          <a:noFill/>
          <a:ln w="28575" cap="rnd">
            <a:solidFill>
              <a:srgbClr val="E88D56"/>
            </a:solidFill>
            <a:prstDash val="sysDot"/>
            <a:round/>
            <a:headEnd type="oval"/>
            <a:tailEnd type="oval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054860" y="1359535"/>
            <a:ext cx="4271010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ko-KR"/>
            </a:defPPr>
            <a:lvl1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solidFill>
                  <a:prstClr val="black">
                    <a:lumMod val="85000"/>
                    <a:lumOff val="15000"/>
                  </a:prstClr>
                </a:solidFill>
                <a:latin typeface="Microsoft Sans Serif" panose="020B0604020202020204" pitchFamily="34" charset="0"/>
                <a:ea typeface="Yoon 윤고딕 550_TT" pitchFamily="18" charset="-127"/>
                <a:cs typeface="Microsoft Sans Serif" panose="020B0604020202020204" pitchFamily="34" charset="0"/>
              </a:defRPr>
            </a:lvl1pPr>
          </a:lstStyle>
          <a:p>
            <a:pPr marL="0" lvl="1"/>
            <a:r>
              <a:rPr lang="zh-CN" altLang="zh-CN" sz="3200" b="1" dirty="0">
                <a:solidFill>
                  <a:schemeClr val="bg1"/>
                </a:solidFill>
              </a:rPr>
              <a:t> 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是否存在于音乐作品中？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840865" y="2475230"/>
            <a:ext cx="461010" cy="19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charset="-127"/>
                <a:ea typeface="Gulim" panose="020B0600000101010101" charset="-127"/>
              </a:defRPr>
            </a:lvl9pPr>
          </a:lstStyle>
          <a:p>
            <a:pPr algn="ctr">
              <a:lnSpc>
                <a:spcPct val="90000"/>
              </a:lnSpc>
              <a:buClr>
                <a:prstClr val="white"/>
              </a:buClr>
              <a:defRPr/>
            </a:pPr>
            <a:endParaRPr lang="en-US" altLang="ko-KR" sz="2000" b="1" dirty="0">
              <a:solidFill>
                <a:schemeClr val="bg1"/>
              </a:solidFill>
              <a:latin typeface="Calibri" panose="020F05020202040302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2463800" y="2461260"/>
            <a:ext cx="3609340" cy="3689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ko-KR"/>
            </a:defPPr>
            <a:lvl1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solidFill>
                  <a:prstClr val="black">
                    <a:lumMod val="85000"/>
                    <a:lumOff val="15000"/>
                  </a:prstClr>
                </a:solidFill>
                <a:latin typeface="Microsoft Sans Serif" panose="020B0604020202020204" pitchFamily="34" charset="0"/>
                <a:ea typeface="Yoon 윤고딕 550_TT" pitchFamily="18" charset="-127"/>
                <a:cs typeface="Microsoft Sans Serif" panose="020B0604020202020204" pitchFamily="34" charset="0"/>
              </a:defRPr>
            </a:lvl1pPr>
          </a:lstStyle>
          <a:p>
            <a:pPr marL="0" lvl="1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音乐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结构特征是什么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b="1" dirty="0">
              <a:solidFill>
                <a:schemeClr val="bg1"/>
              </a:solidFill>
              <a:latin typeface="汉仪中圆简" panose="02010609000101010101" charset="-122"/>
              <a:ea typeface="汉仪中圆简" panose="02010609000101010101" charset="-122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146685" y="3742690"/>
            <a:ext cx="422910" cy="232410"/>
            <a:chOff x="6841163" y="3752382"/>
            <a:chExt cx="681506" cy="406844"/>
          </a:xfrm>
        </p:grpSpPr>
        <p:sp>
          <p:nvSpPr>
            <p:cNvPr id="39" name="Freeform 9"/>
            <p:cNvSpPr/>
            <p:nvPr/>
          </p:nvSpPr>
          <p:spPr bwMode="auto">
            <a:xfrm>
              <a:off x="6841163" y="3934778"/>
              <a:ext cx="328040" cy="224448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40" name="Freeform 9"/>
            <p:cNvSpPr/>
            <p:nvPr/>
          </p:nvSpPr>
          <p:spPr bwMode="auto">
            <a:xfrm>
              <a:off x="7309889" y="3752382"/>
              <a:ext cx="212780" cy="145586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grpSp>
        <p:nvGrpSpPr>
          <p:cNvPr id="41" name="그룹 40"/>
          <p:cNvGrpSpPr/>
          <p:nvPr/>
        </p:nvGrpSpPr>
        <p:grpSpPr>
          <a:xfrm rot="1111785">
            <a:off x="445135" y="138049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grpSp>
        <p:nvGrpSpPr>
          <p:cNvPr id="3" name="그룹 15"/>
          <p:cNvGrpSpPr/>
          <p:nvPr/>
        </p:nvGrpSpPr>
        <p:grpSpPr>
          <a:xfrm rot="0">
            <a:off x="1434465" y="3266440"/>
            <a:ext cx="567055" cy="459740"/>
            <a:chOff x="3782044" y="2647343"/>
            <a:chExt cx="1579912" cy="1392011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" name="그룹 16"/>
            <p:cNvGrpSpPr/>
            <p:nvPr/>
          </p:nvGrpSpPr>
          <p:grpSpPr>
            <a:xfrm>
              <a:off x="3782044" y="2647343"/>
              <a:ext cx="1579912" cy="1392011"/>
              <a:chOff x="2780602" y="921772"/>
              <a:chExt cx="2592288" cy="2283987"/>
            </a:xfrm>
            <a:grpFill/>
          </p:grpSpPr>
          <p:sp>
            <p:nvSpPr>
              <p:cNvPr id="5" name="Freeform 10"/>
              <p:cNvSpPr/>
              <p:nvPr userDrawn="1"/>
            </p:nvSpPr>
            <p:spPr bwMode="auto">
              <a:xfrm>
                <a:off x="2780602" y="921772"/>
                <a:ext cx="2592288" cy="2283987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</a:gradFill>
              </a:ln>
              <a:effectLst>
                <a:outerShdw blurRad="139700" dist="114300" dir="5400000" sx="99000" sy="99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  <p:sp>
            <p:nvSpPr>
              <p:cNvPr id="6" name="Freeform 10"/>
              <p:cNvSpPr/>
              <p:nvPr userDrawn="1"/>
            </p:nvSpPr>
            <p:spPr bwMode="auto">
              <a:xfrm>
                <a:off x="2879743" y="1009122"/>
                <a:ext cx="2394006" cy="2109286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dash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</p:grpSp>
        <p:sp>
          <p:nvSpPr>
            <p:cNvPr id="7" name="Rectangle 3"/>
            <p:cNvSpPr txBox="1">
              <a:spLocks noChangeArrowheads="1"/>
            </p:cNvSpPr>
            <p:nvPr/>
          </p:nvSpPr>
          <p:spPr bwMode="auto">
            <a:xfrm>
              <a:off x="3929933" y="3050932"/>
              <a:ext cx="1284136" cy="584833"/>
            </a:xfrm>
            <a:prstGeom prst="rect">
              <a:avLst/>
            </a:prstGeom>
            <a:grp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9pPr>
            </a:lstStyle>
            <a:p>
              <a:pPr algn="ctr">
                <a:lnSpc>
                  <a:spcPct val="90000"/>
                </a:lnSpc>
                <a:buClr>
                  <a:prstClr val="white"/>
                </a:buClr>
                <a:defRPr/>
              </a:pPr>
              <a:endParaRPr lang="en-US" altLang="ko-KR" sz="2000" b="1" dirty="0">
                <a:solidFill>
                  <a:schemeClr val="bg1"/>
                </a:solidFill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054860" y="3284220"/>
            <a:ext cx="4271010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ko-KR"/>
            </a:defPPr>
            <a:lvl1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solidFill>
                  <a:prstClr val="black">
                    <a:lumMod val="85000"/>
                    <a:lumOff val="15000"/>
                  </a:prstClr>
                </a:solidFill>
                <a:latin typeface="Microsoft Sans Serif" panose="020B0604020202020204" pitchFamily="34" charset="0"/>
                <a:ea typeface="Yoon 윤고딕 550_TT" pitchFamily="18" charset="-127"/>
                <a:cs typeface="Microsoft Sans Serif" panose="020B0604020202020204" pitchFamily="34" charset="0"/>
              </a:defRPr>
            </a:lvl1pPr>
          </a:lstStyle>
          <a:p>
            <a:pPr marL="0" lvl="1"/>
            <a:r>
              <a:rPr lang="zh-CN" altLang="zh-CN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中西表现形式是否有差异性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 rot="780000">
            <a:off x="615574" y="2171245"/>
            <a:ext cx="629373" cy="894943"/>
            <a:chOff x="13295" y="6050"/>
            <a:chExt cx="312" cy="474"/>
          </a:xfrm>
          <a:solidFill>
            <a:srgbClr val="FFFF00"/>
          </a:solidFill>
        </p:grpSpPr>
        <p:sp>
          <p:nvSpPr>
            <p:cNvPr id="33" name="Freeform 14"/>
            <p:cNvSpPr/>
            <p:nvPr/>
          </p:nvSpPr>
          <p:spPr bwMode="auto">
            <a:xfrm>
              <a:off x="13399" y="6430"/>
              <a:ext cx="93" cy="93"/>
            </a:xfrm>
            <a:custGeom>
              <a:avLst/>
              <a:gdLst>
                <a:gd name="T0" fmla="*/ 76 w 88"/>
                <a:gd name="T1" fmla="*/ 75 h 88"/>
                <a:gd name="T2" fmla="*/ 76 w 88"/>
                <a:gd name="T3" fmla="*/ 75 h 88"/>
                <a:gd name="T4" fmla="*/ 70 w 88"/>
                <a:gd name="T5" fmla="*/ 80 h 88"/>
                <a:gd name="T6" fmla="*/ 62 w 88"/>
                <a:gd name="T7" fmla="*/ 84 h 88"/>
                <a:gd name="T8" fmla="*/ 54 w 88"/>
                <a:gd name="T9" fmla="*/ 87 h 88"/>
                <a:gd name="T10" fmla="*/ 45 w 88"/>
                <a:gd name="T11" fmla="*/ 88 h 88"/>
                <a:gd name="T12" fmla="*/ 45 w 88"/>
                <a:gd name="T13" fmla="*/ 88 h 88"/>
                <a:gd name="T14" fmla="*/ 36 w 88"/>
                <a:gd name="T15" fmla="*/ 87 h 88"/>
                <a:gd name="T16" fmla="*/ 29 w 88"/>
                <a:gd name="T17" fmla="*/ 85 h 88"/>
                <a:gd name="T18" fmla="*/ 21 w 88"/>
                <a:gd name="T19" fmla="*/ 82 h 88"/>
                <a:gd name="T20" fmla="*/ 14 w 88"/>
                <a:gd name="T21" fmla="*/ 77 h 88"/>
                <a:gd name="T22" fmla="*/ 14 w 88"/>
                <a:gd name="T23" fmla="*/ 77 h 88"/>
                <a:gd name="T24" fmla="*/ 8 w 88"/>
                <a:gd name="T25" fmla="*/ 70 h 88"/>
                <a:gd name="T26" fmla="*/ 4 w 88"/>
                <a:gd name="T27" fmla="*/ 63 h 88"/>
                <a:gd name="T28" fmla="*/ 2 w 88"/>
                <a:gd name="T29" fmla="*/ 54 h 88"/>
                <a:gd name="T30" fmla="*/ 0 w 88"/>
                <a:gd name="T31" fmla="*/ 44 h 88"/>
                <a:gd name="T32" fmla="*/ 0 w 88"/>
                <a:gd name="T33" fmla="*/ 44 h 88"/>
                <a:gd name="T34" fmla="*/ 0 w 88"/>
                <a:gd name="T35" fmla="*/ 36 h 88"/>
                <a:gd name="T36" fmla="*/ 3 w 88"/>
                <a:gd name="T37" fmla="*/ 27 h 88"/>
                <a:gd name="T38" fmla="*/ 6 w 88"/>
                <a:gd name="T39" fmla="*/ 19 h 88"/>
                <a:gd name="T40" fmla="*/ 13 w 88"/>
                <a:gd name="T41" fmla="*/ 12 h 88"/>
                <a:gd name="T42" fmla="*/ 13 w 88"/>
                <a:gd name="T43" fmla="*/ 12 h 88"/>
                <a:gd name="T44" fmla="*/ 19 w 88"/>
                <a:gd name="T45" fmla="*/ 7 h 88"/>
                <a:gd name="T46" fmla="*/ 28 w 88"/>
                <a:gd name="T47" fmla="*/ 3 h 88"/>
                <a:gd name="T48" fmla="*/ 35 w 88"/>
                <a:gd name="T49" fmla="*/ 1 h 88"/>
                <a:gd name="T50" fmla="*/ 44 w 88"/>
                <a:gd name="T51" fmla="*/ 0 h 88"/>
                <a:gd name="T52" fmla="*/ 44 w 88"/>
                <a:gd name="T53" fmla="*/ 0 h 88"/>
                <a:gd name="T54" fmla="*/ 54 w 88"/>
                <a:gd name="T55" fmla="*/ 0 h 88"/>
                <a:gd name="T56" fmla="*/ 61 w 88"/>
                <a:gd name="T57" fmla="*/ 2 h 88"/>
                <a:gd name="T58" fmla="*/ 69 w 88"/>
                <a:gd name="T59" fmla="*/ 6 h 88"/>
                <a:gd name="T60" fmla="*/ 76 w 88"/>
                <a:gd name="T61" fmla="*/ 12 h 88"/>
                <a:gd name="T62" fmla="*/ 76 w 88"/>
                <a:gd name="T63" fmla="*/ 12 h 88"/>
                <a:gd name="T64" fmla="*/ 81 w 88"/>
                <a:gd name="T65" fmla="*/ 18 h 88"/>
                <a:gd name="T66" fmla="*/ 86 w 88"/>
                <a:gd name="T67" fmla="*/ 26 h 88"/>
                <a:gd name="T68" fmla="*/ 88 w 88"/>
                <a:gd name="T69" fmla="*/ 34 h 88"/>
                <a:gd name="T70" fmla="*/ 88 w 88"/>
                <a:gd name="T71" fmla="*/ 43 h 88"/>
                <a:gd name="T72" fmla="*/ 88 w 88"/>
                <a:gd name="T73" fmla="*/ 43 h 88"/>
                <a:gd name="T74" fmla="*/ 88 w 88"/>
                <a:gd name="T75" fmla="*/ 53 h 88"/>
                <a:gd name="T76" fmla="*/ 86 w 88"/>
                <a:gd name="T77" fmla="*/ 62 h 88"/>
                <a:gd name="T78" fmla="*/ 82 w 88"/>
                <a:gd name="T79" fmla="*/ 69 h 88"/>
                <a:gd name="T80" fmla="*/ 76 w 88"/>
                <a:gd name="T81" fmla="*/ 75 h 88"/>
                <a:gd name="T82" fmla="*/ 76 w 88"/>
                <a:gd name="T83" fmla="*/ 7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8" h="88">
                  <a:moveTo>
                    <a:pt x="76" y="75"/>
                  </a:moveTo>
                  <a:lnTo>
                    <a:pt x="76" y="75"/>
                  </a:lnTo>
                  <a:lnTo>
                    <a:pt x="70" y="80"/>
                  </a:lnTo>
                  <a:lnTo>
                    <a:pt x="62" y="84"/>
                  </a:lnTo>
                  <a:lnTo>
                    <a:pt x="54" y="87"/>
                  </a:lnTo>
                  <a:lnTo>
                    <a:pt x="45" y="88"/>
                  </a:lnTo>
                  <a:lnTo>
                    <a:pt x="45" y="88"/>
                  </a:lnTo>
                  <a:lnTo>
                    <a:pt x="36" y="87"/>
                  </a:lnTo>
                  <a:lnTo>
                    <a:pt x="29" y="85"/>
                  </a:lnTo>
                  <a:lnTo>
                    <a:pt x="21" y="82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2" y="5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3" y="27"/>
                  </a:lnTo>
                  <a:lnTo>
                    <a:pt x="6" y="19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9" y="7"/>
                  </a:lnTo>
                  <a:lnTo>
                    <a:pt x="28" y="3"/>
                  </a:lnTo>
                  <a:lnTo>
                    <a:pt x="35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1" y="2"/>
                  </a:lnTo>
                  <a:lnTo>
                    <a:pt x="69" y="6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81" y="18"/>
                  </a:lnTo>
                  <a:lnTo>
                    <a:pt x="86" y="26"/>
                  </a:lnTo>
                  <a:lnTo>
                    <a:pt x="88" y="34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88" y="53"/>
                  </a:lnTo>
                  <a:lnTo>
                    <a:pt x="86" y="62"/>
                  </a:lnTo>
                  <a:lnTo>
                    <a:pt x="82" y="69"/>
                  </a:lnTo>
                  <a:lnTo>
                    <a:pt x="76" y="75"/>
                  </a:lnTo>
                  <a:lnTo>
                    <a:pt x="76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  <p:sp>
          <p:nvSpPr>
            <p:cNvPr id="34" name="Freeform 15"/>
            <p:cNvSpPr/>
            <p:nvPr/>
          </p:nvSpPr>
          <p:spPr bwMode="auto">
            <a:xfrm>
              <a:off x="13295" y="6050"/>
              <a:ext cx="312" cy="351"/>
            </a:xfrm>
            <a:custGeom>
              <a:avLst/>
              <a:gdLst>
                <a:gd name="T0" fmla="*/ 280 w 294"/>
                <a:gd name="T1" fmla="*/ 169 h 331"/>
                <a:gd name="T2" fmla="*/ 261 w 294"/>
                <a:gd name="T3" fmla="*/ 192 h 331"/>
                <a:gd name="T4" fmla="*/ 211 w 294"/>
                <a:gd name="T5" fmla="*/ 239 h 331"/>
                <a:gd name="T6" fmla="*/ 190 w 294"/>
                <a:gd name="T7" fmla="*/ 263 h 331"/>
                <a:gd name="T8" fmla="*/ 183 w 294"/>
                <a:gd name="T9" fmla="*/ 280 h 331"/>
                <a:gd name="T10" fmla="*/ 178 w 294"/>
                <a:gd name="T11" fmla="*/ 300 h 331"/>
                <a:gd name="T12" fmla="*/ 170 w 294"/>
                <a:gd name="T13" fmla="*/ 319 h 331"/>
                <a:gd name="T14" fmla="*/ 157 w 294"/>
                <a:gd name="T15" fmla="*/ 330 h 331"/>
                <a:gd name="T16" fmla="*/ 143 w 294"/>
                <a:gd name="T17" fmla="*/ 331 h 331"/>
                <a:gd name="T18" fmla="*/ 123 w 294"/>
                <a:gd name="T19" fmla="*/ 326 h 331"/>
                <a:gd name="T20" fmla="*/ 113 w 294"/>
                <a:gd name="T21" fmla="*/ 316 h 331"/>
                <a:gd name="T22" fmla="*/ 107 w 294"/>
                <a:gd name="T23" fmla="*/ 293 h 331"/>
                <a:gd name="T24" fmla="*/ 108 w 294"/>
                <a:gd name="T25" fmla="*/ 269 h 331"/>
                <a:gd name="T26" fmla="*/ 113 w 294"/>
                <a:gd name="T27" fmla="*/ 249 h 331"/>
                <a:gd name="T28" fmla="*/ 128 w 294"/>
                <a:gd name="T29" fmla="*/ 225 h 331"/>
                <a:gd name="T30" fmla="*/ 148 w 294"/>
                <a:gd name="T31" fmla="*/ 202 h 331"/>
                <a:gd name="T32" fmla="*/ 194 w 294"/>
                <a:gd name="T33" fmla="*/ 159 h 331"/>
                <a:gd name="T34" fmla="*/ 209 w 294"/>
                <a:gd name="T35" fmla="*/ 140 h 331"/>
                <a:gd name="T36" fmla="*/ 213 w 294"/>
                <a:gd name="T37" fmla="*/ 129 h 331"/>
                <a:gd name="T38" fmla="*/ 213 w 294"/>
                <a:gd name="T39" fmla="*/ 105 h 331"/>
                <a:gd name="T40" fmla="*/ 195 w 294"/>
                <a:gd name="T41" fmla="*/ 78 h 331"/>
                <a:gd name="T42" fmla="*/ 175 w 294"/>
                <a:gd name="T43" fmla="*/ 66 h 331"/>
                <a:gd name="T44" fmla="*/ 150 w 294"/>
                <a:gd name="T45" fmla="*/ 62 h 331"/>
                <a:gd name="T46" fmla="*/ 111 w 294"/>
                <a:gd name="T47" fmla="*/ 72 h 331"/>
                <a:gd name="T48" fmla="*/ 95 w 294"/>
                <a:gd name="T49" fmla="*/ 88 h 331"/>
                <a:gd name="T50" fmla="*/ 77 w 294"/>
                <a:gd name="T51" fmla="*/ 128 h 331"/>
                <a:gd name="T52" fmla="*/ 71 w 294"/>
                <a:gd name="T53" fmla="*/ 143 h 331"/>
                <a:gd name="T54" fmla="*/ 57 w 294"/>
                <a:gd name="T55" fmla="*/ 156 h 331"/>
                <a:gd name="T56" fmla="*/ 40 w 294"/>
                <a:gd name="T57" fmla="*/ 161 h 331"/>
                <a:gd name="T58" fmla="*/ 24 w 294"/>
                <a:gd name="T59" fmla="*/ 159 h 331"/>
                <a:gd name="T60" fmla="*/ 11 w 294"/>
                <a:gd name="T61" fmla="*/ 150 h 331"/>
                <a:gd name="T62" fmla="*/ 0 w 294"/>
                <a:gd name="T63" fmla="*/ 131 h 331"/>
                <a:gd name="T64" fmla="*/ 0 w 294"/>
                <a:gd name="T65" fmla="*/ 112 h 331"/>
                <a:gd name="T66" fmla="*/ 16 w 294"/>
                <a:gd name="T67" fmla="*/ 68 h 331"/>
                <a:gd name="T68" fmla="*/ 39 w 294"/>
                <a:gd name="T69" fmla="*/ 42 h 331"/>
                <a:gd name="T70" fmla="*/ 68 w 294"/>
                <a:gd name="T71" fmla="*/ 20 h 331"/>
                <a:gd name="T72" fmla="*/ 127 w 294"/>
                <a:gd name="T73" fmla="*/ 1 h 331"/>
                <a:gd name="T74" fmla="*/ 170 w 294"/>
                <a:gd name="T75" fmla="*/ 1 h 331"/>
                <a:gd name="T76" fmla="*/ 225 w 294"/>
                <a:gd name="T77" fmla="*/ 15 h 331"/>
                <a:gd name="T78" fmla="*/ 255 w 294"/>
                <a:gd name="T79" fmla="*/ 33 h 331"/>
                <a:gd name="T80" fmla="*/ 276 w 294"/>
                <a:gd name="T81" fmla="*/ 57 h 331"/>
                <a:gd name="T82" fmla="*/ 293 w 294"/>
                <a:gd name="T83" fmla="*/ 100 h 331"/>
                <a:gd name="T84" fmla="*/ 294 w 294"/>
                <a:gd name="T85" fmla="*/ 128 h 331"/>
                <a:gd name="T86" fmla="*/ 286 w 294"/>
                <a:gd name="T87" fmla="*/ 16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4" h="331">
                  <a:moveTo>
                    <a:pt x="286" y="160"/>
                  </a:moveTo>
                  <a:lnTo>
                    <a:pt x="286" y="160"/>
                  </a:lnTo>
                  <a:lnTo>
                    <a:pt x="280" y="169"/>
                  </a:lnTo>
                  <a:lnTo>
                    <a:pt x="275" y="177"/>
                  </a:lnTo>
                  <a:lnTo>
                    <a:pt x="268" y="185"/>
                  </a:lnTo>
                  <a:lnTo>
                    <a:pt x="261" y="192"/>
                  </a:lnTo>
                  <a:lnTo>
                    <a:pt x="261" y="192"/>
                  </a:lnTo>
                  <a:lnTo>
                    <a:pt x="211" y="239"/>
                  </a:lnTo>
                  <a:lnTo>
                    <a:pt x="211" y="239"/>
                  </a:lnTo>
                  <a:lnTo>
                    <a:pt x="196" y="256"/>
                  </a:lnTo>
                  <a:lnTo>
                    <a:pt x="196" y="256"/>
                  </a:lnTo>
                  <a:lnTo>
                    <a:pt x="190" y="263"/>
                  </a:lnTo>
                  <a:lnTo>
                    <a:pt x="186" y="269"/>
                  </a:lnTo>
                  <a:lnTo>
                    <a:pt x="186" y="269"/>
                  </a:lnTo>
                  <a:lnTo>
                    <a:pt x="183" y="280"/>
                  </a:lnTo>
                  <a:lnTo>
                    <a:pt x="183" y="280"/>
                  </a:lnTo>
                  <a:lnTo>
                    <a:pt x="178" y="300"/>
                  </a:lnTo>
                  <a:lnTo>
                    <a:pt x="178" y="300"/>
                  </a:lnTo>
                  <a:lnTo>
                    <a:pt x="176" y="308"/>
                  </a:lnTo>
                  <a:lnTo>
                    <a:pt x="174" y="314"/>
                  </a:lnTo>
                  <a:lnTo>
                    <a:pt x="170" y="319"/>
                  </a:lnTo>
                  <a:lnTo>
                    <a:pt x="167" y="324"/>
                  </a:lnTo>
                  <a:lnTo>
                    <a:pt x="162" y="328"/>
                  </a:lnTo>
                  <a:lnTo>
                    <a:pt x="157" y="330"/>
                  </a:lnTo>
                  <a:lnTo>
                    <a:pt x="150" y="331"/>
                  </a:lnTo>
                  <a:lnTo>
                    <a:pt x="143" y="331"/>
                  </a:lnTo>
                  <a:lnTo>
                    <a:pt x="143" y="331"/>
                  </a:lnTo>
                  <a:lnTo>
                    <a:pt x="136" y="331"/>
                  </a:lnTo>
                  <a:lnTo>
                    <a:pt x="129" y="329"/>
                  </a:lnTo>
                  <a:lnTo>
                    <a:pt x="123" y="326"/>
                  </a:lnTo>
                  <a:lnTo>
                    <a:pt x="117" y="321"/>
                  </a:lnTo>
                  <a:lnTo>
                    <a:pt x="117" y="321"/>
                  </a:lnTo>
                  <a:lnTo>
                    <a:pt x="113" y="316"/>
                  </a:lnTo>
                  <a:lnTo>
                    <a:pt x="109" y="310"/>
                  </a:lnTo>
                  <a:lnTo>
                    <a:pt x="107" y="302"/>
                  </a:lnTo>
                  <a:lnTo>
                    <a:pt x="107" y="293"/>
                  </a:lnTo>
                  <a:lnTo>
                    <a:pt x="107" y="293"/>
                  </a:lnTo>
                  <a:lnTo>
                    <a:pt x="107" y="280"/>
                  </a:lnTo>
                  <a:lnTo>
                    <a:pt x="108" y="269"/>
                  </a:lnTo>
                  <a:lnTo>
                    <a:pt x="111" y="259"/>
                  </a:lnTo>
                  <a:lnTo>
                    <a:pt x="113" y="249"/>
                  </a:lnTo>
                  <a:lnTo>
                    <a:pt x="113" y="249"/>
                  </a:lnTo>
                  <a:lnTo>
                    <a:pt x="118" y="241"/>
                  </a:lnTo>
                  <a:lnTo>
                    <a:pt x="122" y="232"/>
                  </a:lnTo>
                  <a:lnTo>
                    <a:pt x="128" y="225"/>
                  </a:lnTo>
                  <a:lnTo>
                    <a:pt x="133" y="217"/>
                  </a:lnTo>
                  <a:lnTo>
                    <a:pt x="133" y="217"/>
                  </a:lnTo>
                  <a:lnTo>
                    <a:pt x="148" y="202"/>
                  </a:lnTo>
                  <a:lnTo>
                    <a:pt x="168" y="184"/>
                  </a:lnTo>
                  <a:lnTo>
                    <a:pt x="168" y="184"/>
                  </a:lnTo>
                  <a:lnTo>
                    <a:pt x="194" y="159"/>
                  </a:lnTo>
                  <a:lnTo>
                    <a:pt x="194" y="159"/>
                  </a:lnTo>
                  <a:lnTo>
                    <a:pt x="201" y="150"/>
                  </a:lnTo>
                  <a:lnTo>
                    <a:pt x="209" y="140"/>
                  </a:lnTo>
                  <a:lnTo>
                    <a:pt x="209" y="140"/>
                  </a:lnTo>
                  <a:lnTo>
                    <a:pt x="210" y="134"/>
                  </a:lnTo>
                  <a:lnTo>
                    <a:pt x="213" y="129"/>
                  </a:lnTo>
                  <a:lnTo>
                    <a:pt x="214" y="118"/>
                  </a:lnTo>
                  <a:lnTo>
                    <a:pt x="214" y="118"/>
                  </a:lnTo>
                  <a:lnTo>
                    <a:pt x="213" y="105"/>
                  </a:lnTo>
                  <a:lnTo>
                    <a:pt x="209" y="95"/>
                  </a:lnTo>
                  <a:lnTo>
                    <a:pt x="204" y="87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186" y="71"/>
                  </a:lnTo>
                  <a:lnTo>
                    <a:pt x="175" y="66"/>
                  </a:lnTo>
                  <a:lnTo>
                    <a:pt x="163" y="63"/>
                  </a:lnTo>
                  <a:lnTo>
                    <a:pt x="150" y="62"/>
                  </a:lnTo>
                  <a:lnTo>
                    <a:pt x="150" y="62"/>
                  </a:lnTo>
                  <a:lnTo>
                    <a:pt x="134" y="63"/>
                  </a:lnTo>
                  <a:lnTo>
                    <a:pt x="122" y="67"/>
                  </a:lnTo>
                  <a:lnTo>
                    <a:pt x="111" y="72"/>
                  </a:lnTo>
                  <a:lnTo>
                    <a:pt x="102" y="79"/>
                  </a:lnTo>
                  <a:lnTo>
                    <a:pt x="102" y="79"/>
                  </a:lnTo>
                  <a:lnTo>
                    <a:pt x="95" y="88"/>
                  </a:lnTo>
                  <a:lnTo>
                    <a:pt x="88" y="99"/>
                  </a:lnTo>
                  <a:lnTo>
                    <a:pt x="82" y="113"/>
                  </a:lnTo>
                  <a:lnTo>
                    <a:pt x="77" y="128"/>
                  </a:lnTo>
                  <a:lnTo>
                    <a:pt x="77" y="128"/>
                  </a:lnTo>
                  <a:lnTo>
                    <a:pt x="75" y="135"/>
                  </a:lnTo>
                  <a:lnTo>
                    <a:pt x="71" y="143"/>
                  </a:lnTo>
                  <a:lnTo>
                    <a:pt x="67" y="148"/>
                  </a:lnTo>
                  <a:lnTo>
                    <a:pt x="62" y="153"/>
                  </a:lnTo>
                  <a:lnTo>
                    <a:pt x="57" y="156"/>
                  </a:lnTo>
                  <a:lnTo>
                    <a:pt x="52" y="159"/>
                  </a:lnTo>
                  <a:lnTo>
                    <a:pt x="46" y="161"/>
                  </a:lnTo>
                  <a:lnTo>
                    <a:pt x="40" y="161"/>
                  </a:lnTo>
                  <a:lnTo>
                    <a:pt x="40" y="161"/>
                  </a:lnTo>
                  <a:lnTo>
                    <a:pt x="31" y="161"/>
                  </a:lnTo>
                  <a:lnTo>
                    <a:pt x="24" y="159"/>
                  </a:lnTo>
                  <a:lnTo>
                    <a:pt x="18" y="155"/>
                  </a:lnTo>
                  <a:lnTo>
                    <a:pt x="11" y="150"/>
                  </a:lnTo>
                  <a:lnTo>
                    <a:pt x="11" y="150"/>
                  </a:lnTo>
                  <a:lnTo>
                    <a:pt x="6" y="144"/>
                  </a:lnTo>
                  <a:lnTo>
                    <a:pt x="3" y="139"/>
                  </a:lnTo>
                  <a:lnTo>
                    <a:pt x="0" y="131"/>
                  </a:lnTo>
                  <a:lnTo>
                    <a:pt x="0" y="125"/>
                  </a:lnTo>
                  <a:lnTo>
                    <a:pt x="0" y="125"/>
                  </a:lnTo>
                  <a:lnTo>
                    <a:pt x="0" y="112"/>
                  </a:lnTo>
                  <a:lnTo>
                    <a:pt x="4" y="97"/>
                  </a:lnTo>
                  <a:lnTo>
                    <a:pt x="9" y="83"/>
                  </a:lnTo>
                  <a:lnTo>
                    <a:pt x="16" y="68"/>
                  </a:lnTo>
                  <a:lnTo>
                    <a:pt x="16" y="68"/>
                  </a:lnTo>
                  <a:lnTo>
                    <a:pt x="26" y="54"/>
                  </a:lnTo>
                  <a:lnTo>
                    <a:pt x="39" y="42"/>
                  </a:lnTo>
                  <a:lnTo>
                    <a:pt x="52" y="30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87" y="11"/>
                  </a:lnTo>
                  <a:lnTo>
                    <a:pt x="106" y="5"/>
                  </a:lnTo>
                  <a:lnTo>
                    <a:pt x="127" y="1"/>
                  </a:lnTo>
                  <a:lnTo>
                    <a:pt x="149" y="0"/>
                  </a:lnTo>
                  <a:lnTo>
                    <a:pt x="149" y="0"/>
                  </a:lnTo>
                  <a:lnTo>
                    <a:pt x="170" y="1"/>
                  </a:lnTo>
                  <a:lnTo>
                    <a:pt x="189" y="3"/>
                  </a:lnTo>
                  <a:lnTo>
                    <a:pt x="208" y="7"/>
                  </a:lnTo>
                  <a:lnTo>
                    <a:pt x="225" y="15"/>
                  </a:lnTo>
                  <a:lnTo>
                    <a:pt x="225" y="15"/>
                  </a:lnTo>
                  <a:lnTo>
                    <a:pt x="240" y="23"/>
                  </a:lnTo>
                  <a:lnTo>
                    <a:pt x="255" y="33"/>
                  </a:lnTo>
                  <a:lnTo>
                    <a:pt x="266" y="44"/>
                  </a:lnTo>
                  <a:lnTo>
                    <a:pt x="276" y="57"/>
                  </a:lnTo>
                  <a:lnTo>
                    <a:pt x="276" y="57"/>
                  </a:lnTo>
                  <a:lnTo>
                    <a:pt x="285" y="71"/>
                  </a:lnTo>
                  <a:lnTo>
                    <a:pt x="289" y="85"/>
                  </a:lnTo>
                  <a:lnTo>
                    <a:pt x="293" y="100"/>
                  </a:lnTo>
                  <a:lnTo>
                    <a:pt x="294" y="115"/>
                  </a:lnTo>
                  <a:lnTo>
                    <a:pt x="294" y="115"/>
                  </a:lnTo>
                  <a:lnTo>
                    <a:pt x="294" y="128"/>
                  </a:lnTo>
                  <a:lnTo>
                    <a:pt x="292" y="139"/>
                  </a:lnTo>
                  <a:lnTo>
                    <a:pt x="289" y="150"/>
                  </a:lnTo>
                  <a:lnTo>
                    <a:pt x="286" y="160"/>
                  </a:lnTo>
                  <a:lnTo>
                    <a:pt x="286" y="1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ko-KR" altLang="en-US"/>
            </a:p>
          </p:txBody>
        </p:sp>
      </p:grpSp>
      <p:grpSp>
        <p:nvGrpSpPr>
          <p:cNvPr id="15" name="그룹 15"/>
          <p:cNvGrpSpPr/>
          <p:nvPr/>
        </p:nvGrpSpPr>
        <p:grpSpPr>
          <a:xfrm rot="0">
            <a:off x="1715135" y="2387600"/>
            <a:ext cx="567055" cy="459740"/>
            <a:chOff x="3782044" y="2647343"/>
            <a:chExt cx="1579912" cy="1392011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26" name="그룹 16"/>
            <p:cNvGrpSpPr/>
            <p:nvPr/>
          </p:nvGrpSpPr>
          <p:grpSpPr>
            <a:xfrm>
              <a:off x="3782044" y="2647343"/>
              <a:ext cx="1579912" cy="1392011"/>
              <a:chOff x="2780602" y="921772"/>
              <a:chExt cx="2592288" cy="2283987"/>
            </a:xfrm>
            <a:grpFill/>
          </p:grpSpPr>
          <p:sp>
            <p:nvSpPr>
              <p:cNvPr id="28" name="Freeform 10"/>
              <p:cNvSpPr/>
              <p:nvPr userDrawn="1"/>
            </p:nvSpPr>
            <p:spPr bwMode="auto">
              <a:xfrm>
                <a:off x="2780602" y="921772"/>
                <a:ext cx="2592288" cy="2283987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</a:gradFill>
              </a:ln>
              <a:effectLst>
                <a:outerShdw blurRad="139700" dist="114300" dir="5400000" sx="99000" sy="99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  <p:sp>
            <p:nvSpPr>
              <p:cNvPr id="29" name="Freeform 10"/>
              <p:cNvSpPr/>
              <p:nvPr userDrawn="1"/>
            </p:nvSpPr>
            <p:spPr bwMode="auto">
              <a:xfrm>
                <a:off x="2879743" y="1009122"/>
                <a:ext cx="2394006" cy="2109286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dash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</p:grpSp>
        <p:sp>
          <p:nvSpPr>
            <p:cNvPr id="31" name="Rectangle 3"/>
            <p:cNvSpPr txBox="1">
              <a:spLocks noChangeArrowheads="1"/>
            </p:cNvSpPr>
            <p:nvPr/>
          </p:nvSpPr>
          <p:spPr bwMode="auto">
            <a:xfrm>
              <a:off x="3929933" y="3050932"/>
              <a:ext cx="1284136" cy="584833"/>
            </a:xfrm>
            <a:prstGeom prst="rect">
              <a:avLst/>
            </a:prstGeom>
            <a:grp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9pPr>
            </a:lstStyle>
            <a:p>
              <a:pPr algn="ctr">
                <a:lnSpc>
                  <a:spcPct val="90000"/>
                </a:lnSpc>
                <a:buClr>
                  <a:prstClr val="white"/>
                </a:buClr>
                <a:defRPr/>
              </a:pPr>
              <a:endParaRPr lang="en-US" altLang="ko-KR" sz="2000" b="1" dirty="0">
                <a:solidFill>
                  <a:schemeClr val="bg1"/>
                </a:solidFill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2" name="그룹 15"/>
          <p:cNvGrpSpPr/>
          <p:nvPr/>
        </p:nvGrpSpPr>
        <p:grpSpPr>
          <a:xfrm rot="0">
            <a:off x="1381125" y="1375410"/>
            <a:ext cx="567055" cy="459740"/>
            <a:chOff x="3782044" y="2647343"/>
            <a:chExt cx="1579912" cy="1392011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5" name="그룹 16"/>
            <p:cNvGrpSpPr/>
            <p:nvPr/>
          </p:nvGrpSpPr>
          <p:grpSpPr>
            <a:xfrm>
              <a:off x="3782044" y="2647343"/>
              <a:ext cx="1579912" cy="1392011"/>
              <a:chOff x="2780602" y="921772"/>
              <a:chExt cx="2592288" cy="2283987"/>
            </a:xfrm>
            <a:grpFill/>
          </p:grpSpPr>
          <p:sp>
            <p:nvSpPr>
              <p:cNvPr id="46" name="Freeform 10"/>
              <p:cNvSpPr/>
              <p:nvPr userDrawn="1"/>
            </p:nvSpPr>
            <p:spPr bwMode="auto">
              <a:xfrm>
                <a:off x="2780602" y="921772"/>
                <a:ext cx="2592288" cy="2283987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</a:gradFill>
              </a:ln>
              <a:effectLst>
                <a:outerShdw blurRad="139700" dist="114300" dir="5400000" sx="99000" sy="99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  <p:sp>
            <p:nvSpPr>
              <p:cNvPr id="47" name="Freeform 10"/>
              <p:cNvSpPr/>
              <p:nvPr userDrawn="1"/>
            </p:nvSpPr>
            <p:spPr bwMode="auto">
              <a:xfrm>
                <a:off x="2879743" y="1009122"/>
                <a:ext cx="2394006" cy="2109286"/>
              </a:xfrm>
              <a:custGeom>
                <a:avLst/>
                <a:gdLst>
                  <a:gd name="T0" fmla="*/ 2820 w 2842"/>
                  <a:gd name="T1" fmla="*/ 1172 h 2504"/>
                  <a:gd name="T2" fmla="*/ 2190 w 2842"/>
                  <a:gd name="T3" fmla="*/ 80 h 2504"/>
                  <a:gd name="T4" fmla="*/ 2190 w 2842"/>
                  <a:gd name="T5" fmla="*/ 80 h 2504"/>
                  <a:gd name="T6" fmla="*/ 2178 w 2842"/>
                  <a:gd name="T7" fmla="*/ 62 h 2504"/>
                  <a:gd name="T8" fmla="*/ 2164 w 2842"/>
                  <a:gd name="T9" fmla="*/ 48 h 2504"/>
                  <a:gd name="T10" fmla="*/ 2148 w 2842"/>
                  <a:gd name="T11" fmla="*/ 34 h 2504"/>
                  <a:gd name="T12" fmla="*/ 2132 w 2842"/>
                  <a:gd name="T13" fmla="*/ 22 h 2504"/>
                  <a:gd name="T14" fmla="*/ 2114 w 2842"/>
                  <a:gd name="T15" fmla="*/ 12 h 2504"/>
                  <a:gd name="T16" fmla="*/ 2094 w 2842"/>
                  <a:gd name="T17" fmla="*/ 6 h 2504"/>
                  <a:gd name="T18" fmla="*/ 2072 w 2842"/>
                  <a:gd name="T19" fmla="*/ 2 h 2504"/>
                  <a:gd name="T20" fmla="*/ 2052 w 2842"/>
                  <a:gd name="T21" fmla="*/ 0 h 2504"/>
                  <a:gd name="T22" fmla="*/ 792 w 2842"/>
                  <a:gd name="T23" fmla="*/ 0 h 2504"/>
                  <a:gd name="T24" fmla="*/ 792 w 2842"/>
                  <a:gd name="T25" fmla="*/ 0 h 2504"/>
                  <a:gd name="T26" fmla="*/ 770 w 2842"/>
                  <a:gd name="T27" fmla="*/ 2 h 2504"/>
                  <a:gd name="T28" fmla="*/ 750 w 2842"/>
                  <a:gd name="T29" fmla="*/ 6 h 2504"/>
                  <a:gd name="T30" fmla="*/ 730 w 2842"/>
                  <a:gd name="T31" fmla="*/ 12 h 2504"/>
                  <a:gd name="T32" fmla="*/ 712 w 2842"/>
                  <a:gd name="T33" fmla="*/ 22 h 2504"/>
                  <a:gd name="T34" fmla="*/ 694 w 2842"/>
                  <a:gd name="T35" fmla="*/ 34 h 2504"/>
                  <a:gd name="T36" fmla="*/ 678 w 2842"/>
                  <a:gd name="T37" fmla="*/ 48 h 2504"/>
                  <a:gd name="T38" fmla="*/ 664 w 2842"/>
                  <a:gd name="T39" fmla="*/ 62 h 2504"/>
                  <a:gd name="T40" fmla="*/ 652 w 2842"/>
                  <a:gd name="T41" fmla="*/ 80 h 2504"/>
                  <a:gd name="T42" fmla="*/ 22 w 2842"/>
                  <a:gd name="T43" fmla="*/ 1172 h 2504"/>
                  <a:gd name="T44" fmla="*/ 22 w 2842"/>
                  <a:gd name="T45" fmla="*/ 1172 h 2504"/>
                  <a:gd name="T46" fmla="*/ 12 w 2842"/>
                  <a:gd name="T47" fmla="*/ 1192 h 2504"/>
                  <a:gd name="T48" fmla="*/ 6 w 2842"/>
                  <a:gd name="T49" fmla="*/ 1212 h 2504"/>
                  <a:gd name="T50" fmla="*/ 2 w 2842"/>
                  <a:gd name="T51" fmla="*/ 1232 h 2504"/>
                  <a:gd name="T52" fmla="*/ 0 w 2842"/>
                  <a:gd name="T53" fmla="*/ 1252 h 2504"/>
                  <a:gd name="T54" fmla="*/ 2 w 2842"/>
                  <a:gd name="T55" fmla="*/ 1272 h 2504"/>
                  <a:gd name="T56" fmla="*/ 6 w 2842"/>
                  <a:gd name="T57" fmla="*/ 1294 h 2504"/>
                  <a:gd name="T58" fmla="*/ 12 w 2842"/>
                  <a:gd name="T59" fmla="*/ 1314 h 2504"/>
                  <a:gd name="T60" fmla="*/ 22 w 2842"/>
                  <a:gd name="T61" fmla="*/ 1332 h 2504"/>
                  <a:gd name="T62" fmla="*/ 652 w 2842"/>
                  <a:gd name="T63" fmla="*/ 2424 h 2504"/>
                  <a:gd name="T64" fmla="*/ 652 w 2842"/>
                  <a:gd name="T65" fmla="*/ 2424 h 2504"/>
                  <a:gd name="T66" fmla="*/ 664 w 2842"/>
                  <a:gd name="T67" fmla="*/ 2442 h 2504"/>
                  <a:gd name="T68" fmla="*/ 678 w 2842"/>
                  <a:gd name="T69" fmla="*/ 2458 h 2504"/>
                  <a:gd name="T70" fmla="*/ 694 w 2842"/>
                  <a:gd name="T71" fmla="*/ 2472 h 2504"/>
                  <a:gd name="T72" fmla="*/ 712 w 2842"/>
                  <a:gd name="T73" fmla="*/ 2482 h 2504"/>
                  <a:gd name="T74" fmla="*/ 730 w 2842"/>
                  <a:gd name="T75" fmla="*/ 2492 h 2504"/>
                  <a:gd name="T76" fmla="*/ 750 w 2842"/>
                  <a:gd name="T77" fmla="*/ 2498 h 2504"/>
                  <a:gd name="T78" fmla="*/ 770 w 2842"/>
                  <a:gd name="T79" fmla="*/ 2502 h 2504"/>
                  <a:gd name="T80" fmla="*/ 792 w 2842"/>
                  <a:gd name="T81" fmla="*/ 2504 h 2504"/>
                  <a:gd name="T82" fmla="*/ 2052 w 2842"/>
                  <a:gd name="T83" fmla="*/ 2504 h 2504"/>
                  <a:gd name="T84" fmla="*/ 2052 w 2842"/>
                  <a:gd name="T85" fmla="*/ 2504 h 2504"/>
                  <a:gd name="T86" fmla="*/ 2072 w 2842"/>
                  <a:gd name="T87" fmla="*/ 2502 h 2504"/>
                  <a:gd name="T88" fmla="*/ 2094 w 2842"/>
                  <a:gd name="T89" fmla="*/ 2498 h 2504"/>
                  <a:gd name="T90" fmla="*/ 2114 w 2842"/>
                  <a:gd name="T91" fmla="*/ 2492 h 2504"/>
                  <a:gd name="T92" fmla="*/ 2132 w 2842"/>
                  <a:gd name="T93" fmla="*/ 2482 h 2504"/>
                  <a:gd name="T94" fmla="*/ 2148 w 2842"/>
                  <a:gd name="T95" fmla="*/ 2472 h 2504"/>
                  <a:gd name="T96" fmla="*/ 2164 w 2842"/>
                  <a:gd name="T97" fmla="*/ 2458 h 2504"/>
                  <a:gd name="T98" fmla="*/ 2178 w 2842"/>
                  <a:gd name="T99" fmla="*/ 2442 h 2504"/>
                  <a:gd name="T100" fmla="*/ 2190 w 2842"/>
                  <a:gd name="T101" fmla="*/ 2424 h 2504"/>
                  <a:gd name="T102" fmla="*/ 2820 w 2842"/>
                  <a:gd name="T103" fmla="*/ 1332 h 2504"/>
                  <a:gd name="T104" fmla="*/ 2820 w 2842"/>
                  <a:gd name="T105" fmla="*/ 1332 h 2504"/>
                  <a:gd name="T106" fmla="*/ 2830 w 2842"/>
                  <a:gd name="T107" fmla="*/ 1314 h 2504"/>
                  <a:gd name="T108" fmla="*/ 2836 w 2842"/>
                  <a:gd name="T109" fmla="*/ 1294 h 2504"/>
                  <a:gd name="T110" fmla="*/ 2840 w 2842"/>
                  <a:gd name="T111" fmla="*/ 1272 h 2504"/>
                  <a:gd name="T112" fmla="*/ 2842 w 2842"/>
                  <a:gd name="T113" fmla="*/ 1252 h 2504"/>
                  <a:gd name="T114" fmla="*/ 2840 w 2842"/>
                  <a:gd name="T115" fmla="*/ 1232 h 2504"/>
                  <a:gd name="T116" fmla="*/ 2836 w 2842"/>
                  <a:gd name="T117" fmla="*/ 1212 h 2504"/>
                  <a:gd name="T118" fmla="*/ 2830 w 2842"/>
                  <a:gd name="T119" fmla="*/ 1192 h 2504"/>
                  <a:gd name="T120" fmla="*/ 2820 w 2842"/>
                  <a:gd name="T121" fmla="*/ 1172 h 2504"/>
                  <a:gd name="T122" fmla="*/ 2820 w 2842"/>
                  <a:gd name="T123" fmla="*/ 1172 h 2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2" h="2504">
                    <a:moveTo>
                      <a:pt x="2820" y="1172"/>
                    </a:moveTo>
                    <a:lnTo>
                      <a:pt x="2190" y="80"/>
                    </a:lnTo>
                    <a:lnTo>
                      <a:pt x="2190" y="80"/>
                    </a:lnTo>
                    <a:lnTo>
                      <a:pt x="2178" y="62"/>
                    </a:lnTo>
                    <a:lnTo>
                      <a:pt x="2164" y="48"/>
                    </a:lnTo>
                    <a:lnTo>
                      <a:pt x="2148" y="34"/>
                    </a:lnTo>
                    <a:lnTo>
                      <a:pt x="2132" y="22"/>
                    </a:lnTo>
                    <a:lnTo>
                      <a:pt x="2114" y="12"/>
                    </a:lnTo>
                    <a:lnTo>
                      <a:pt x="2094" y="6"/>
                    </a:lnTo>
                    <a:lnTo>
                      <a:pt x="2072" y="2"/>
                    </a:lnTo>
                    <a:lnTo>
                      <a:pt x="2052" y="0"/>
                    </a:lnTo>
                    <a:lnTo>
                      <a:pt x="792" y="0"/>
                    </a:lnTo>
                    <a:lnTo>
                      <a:pt x="792" y="0"/>
                    </a:lnTo>
                    <a:lnTo>
                      <a:pt x="770" y="2"/>
                    </a:lnTo>
                    <a:lnTo>
                      <a:pt x="750" y="6"/>
                    </a:lnTo>
                    <a:lnTo>
                      <a:pt x="730" y="12"/>
                    </a:lnTo>
                    <a:lnTo>
                      <a:pt x="712" y="22"/>
                    </a:lnTo>
                    <a:lnTo>
                      <a:pt x="694" y="34"/>
                    </a:lnTo>
                    <a:lnTo>
                      <a:pt x="678" y="48"/>
                    </a:lnTo>
                    <a:lnTo>
                      <a:pt x="664" y="62"/>
                    </a:lnTo>
                    <a:lnTo>
                      <a:pt x="652" y="80"/>
                    </a:lnTo>
                    <a:lnTo>
                      <a:pt x="22" y="1172"/>
                    </a:lnTo>
                    <a:lnTo>
                      <a:pt x="22" y="1172"/>
                    </a:lnTo>
                    <a:lnTo>
                      <a:pt x="12" y="1192"/>
                    </a:lnTo>
                    <a:lnTo>
                      <a:pt x="6" y="1212"/>
                    </a:lnTo>
                    <a:lnTo>
                      <a:pt x="2" y="1232"/>
                    </a:lnTo>
                    <a:lnTo>
                      <a:pt x="0" y="1252"/>
                    </a:lnTo>
                    <a:lnTo>
                      <a:pt x="2" y="1272"/>
                    </a:lnTo>
                    <a:lnTo>
                      <a:pt x="6" y="1294"/>
                    </a:lnTo>
                    <a:lnTo>
                      <a:pt x="12" y="1314"/>
                    </a:lnTo>
                    <a:lnTo>
                      <a:pt x="22" y="1332"/>
                    </a:lnTo>
                    <a:lnTo>
                      <a:pt x="652" y="2424"/>
                    </a:lnTo>
                    <a:lnTo>
                      <a:pt x="652" y="2424"/>
                    </a:lnTo>
                    <a:lnTo>
                      <a:pt x="664" y="2442"/>
                    </a:lnTo>
                    <a:lnTo>
                      <a:pt x="678" y="2458"/>
                    </a:lnTo>
                    <a:lnTo>
                      <a:pt x="694" y="2472"/>
                    </a:lnTo>
                    <a:lnTo>
                      <a:pt x="712" y="2482"/>
                    </a:lnTo>
                    <a:lnTo>
                      <a:pt x="730" y="2492"/>
                    </a:lnTo>
                    <a:lnTo>
                      <a:pt x="750" y="2498"/>
                    </a:lnTo>
                    <a:lnTo>
                      <a:pt x="770" y="2502"/>
                    </a:lnTo>
                    <a:lnTo>
                      <a:pt x="792" y="2504"/>
                    </a:lnTo>
                    <a:lnTo>
                      <a:pt x="2052" y="2504"/>
                    </a:lnTo>
                    <a:lnTo>
                      <a:pt x="2052" y="2504"/>
                    </a:lnTo>
                    <a:lnTo>
                      <a:pt x="2072" y="2502"/>
                    </a:lnTo>
                    <a:lnTo>
                      <a:pt x="2094" y="2498"/>
                    </a:lnTo>
                    <a:lnTo>
                      <a:pt x="2114" y="2492"/>
                    </a:lnTo>
                    <a:lnTo>
                      <a:pt x="2132" y="2482"/>
                    </a:lnTo>
                    <a:lnTo>
                      <a:pt x="2148" y="2472"/>
                    </a:lnTo>
                    <a:lnTo>
                      <a:pt x="2164" y="2458"/>
                    </a:lnTo>
                    <a:lnTo>
                      <a:pt x="2178" y="2442"/>
                    </a:lnTo>
                    <a:lnTo>
                      <a:pt x="2190" y="2424"/>
                    </a:lnTo>
                    <a:lnTo>
                      <a:pt x="2820" y="1332"/>
                    </a:lnTo>
                    <a:lnTo>
                      <a:pt x="2820" y="1332"/>
                    </a:lnTo>
                    <a:lnTo>
                      <a:pt x="2830" y="1314"/>
                    </a:lnTo>
                    <a:lnTo>
                      <a:pt x="2836" y="1294"/>
                    </a:lnTo>
                    <a:lnTo>
                      <a:pt x="2840" y="1272"/>
                    </a:lnTo>
                    <a:lnTo>
                      <a:pt x="2842" y="1252"/>
                    </a:lnTo>
                    <a:lnTo>
                      <a:pt x="2840" y="1232"/>
                    </a:lnTo>
                    <a:lnTo>
                      <a:pt x="2836" y="1212"/>
                    </a:lnTo>
                    <a:lnTo>
                      <a:pt x="2830" y="1192"/>
                    </a:lnTo>
                    <a:lnTo>
                      <a:pt x="2820" y="1172"/>
                    </a:lnTo>
                    <a:lnTo>
                      <a:pt x="2820" y="1172"/>
                    </a:lnTo>
                    <a:close/>
                  </a:path>
                </a:pathLst>
              </a:custGeom>
              <a:grpFill/>
              <a:ln w="12700" cap="rnd">
                <a:solidFill>
                  <a:schemeClr val="bg1"/>
                </a:solidFill>
                <a:prstDash val="dash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ko-KR" altLang="en-US" sz="1050"/>
              </a:p>
            </p:txBody>
          </p:sp>
        </p:grpSp>
        <p:sp>
          <p:nvSpPr>
            <p:cNvPr id="48" name="Rectangle 3"/>
            <p:cNvSpPr txBox="1">
              <a:spLocks noChangeArrowheads="1"/>
            </p:cNvSpPr>
            <p:nvPr/>
          </p:nvSpPr>
          <p:spPr bwMode="auto">
            <a:xfrm>
              <a:off x="3929933" y="3050932"/>
              <a:ext cx="1284136" cy="584833"/>
            </a:xfrm>
            <a:prstGeom prst="rect">
              <a:avLst/>
            </a:prstGeom>
            <a:grp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anose="020B0600000101010101" charset="-127"/>
                  <a:ea typeface="Gulim" panose="020B0600000101010101" charset="-127"/>
                </a:defRPr>
              </a:lvl9pPr>
            </a:lstStyle>
            <a:p>
              <a:pPr algn="ctr">
                <a:lnSpc>
                  <a:spcPct val="90000"/>
                </a:lnSpc>
                <a:buClr>
                  <a:prstClr val="white"/>
                </a:buClr>
                <a:defRPr/>
              </a:pPr>
              <a:endParaRPr lang="en-US" altLang="ko-KR" sz="2000" b="1" dirty="0">
                <a:solidFill>
                  <a:schemeClr val="bg1"/>
                </a:solidFill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  <p:from x="100000" y="100000"/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  <p:from x="150000" y="15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30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1165225" y="475615"/>
            <a:ext cx="374904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分析《八月桂花遍地开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그룹 40"/>
          <p:cNvGrpSpPr/>
          <p:nvPr/>
        </p:nvGrpSpPr>
        <p:grpSpPr>
          <a:xfrm rot="1111785">
            <a:off x="445135" y="80645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5980" y="1029335"/>
            <a:ext cx="3943350" cy="3734435"/>
          </a:xfrm>
          <a:prstGeom prst="rect">
            <a:avLst/>
          </a:prstGeom>
        </p:spPr>
      </p:pic>
      <p:pic>
        <p:nvPicPr>
          <p:cNvPr id="3" name="QQ视频20200714232810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0540" y="1029335"/>
            <a:ext cx="4055110" cy="3645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8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1165225" y="475615"/>
            <a:ext cx="374904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/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分析《八月桂花遍地开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그룹 40"/>
          <p:cNvGrpSpPr/>
          <p:nvPr/>
        </p:nvGrpSpPr>
        <p:grpSpPr>
          <a:xfrm rot="1111785">
            <a:off x="445135" y="806450"/>
            <a:ext cx="344170" cy="172720"/>
            <a:chOff x="6958821" y="3674078"/>
            <a:chExt cx="554401" cy="301916"/>
          </a:xfrm>
        </p:grpSpPr>
        <p:sp>
          <p:nvSpPr>
            <p:cNvPr id="42" name="포인트가 5개인 별 41"/>
            <p:cNvSpPr/>
            <p:nvPr/>
          </p:nvSpPr>
          <p:spPr>
            <a:xfrm>
              <a:off x="7211306" y="3674078"/>
              <a:ext cx="301916" cy="301916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  <p:sp>
          <p:nvSpPr>
            <p:cNvPr id="43" name="포인트가 5개인 별 42"/>
            <p:cNvSpPr/>
            <p:nvPr/>
          </p:nvSpPr>
          <p:spPr>
            <a:xfrm rot="1176476">
              <a:off x="6958821" y="3680978"/>
              <a:ext cx="150958" cy="150958"/>
            </a:xfrm>
            <a:prstGeom prst="star5">
              <a:avLst>
                <a:gd name="adj" fmla="val 23005"/>
                <a:gd name="hf" fmla="val 105146"/>
                <a:gd name="vf" fmla="val 110557"/>
              </a:avLst>
            </a:prstGeom>
            <a:solidFill>
              <a:srgbClr val="3634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ko-KR" altLang="en-US" sz="1600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4675" y="972185"/>
            <a:ext cx="3943350" cy="37344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28345" y="1254125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起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3400" y="1197610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承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02155" y="2319020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转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5310" y="3383915"/>
            <a:ext cx="438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起</a:t>
            </a:r>
            <a:endParaRPr lang="zh-CN" altLang="en-US" sz="2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37485" y="1292860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762125" y="2372360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21810" y="2446655"/>
            <a:ext cx="3111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V</a:t>
            </a:r>
            <a:endParaRPr lang="en-US" altLang="zh-CN" sz="2000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578985" y="1652905"/>
            <a:ext cx="4785360" cy="492125"/>
            <a:chOff x="2175" y="2141"/>
            <a:chExt cx="7536" cy="775"/>
          </a:xfrm>
        </p:grpSpPr>
        <p:grpSp>
          <p:nvGrpSpPr>
            <p:cNvPr id="16" name="그룹 15"/>
            <p:cNvGrpSpPr/>
            <p:nvPr/>
          </p:nvGrpSpPr>
          <p:grpSpPr>
            <a:xfrm>
              <a:off x="2175" y="2192"/>
              <a:ext cx="893" cy="724"/>
              <a:chOff x="3782044" y="2647343"/>
              <a:chExt cx="1579912" cy="1392011"/>
            </a:xfrm>
          </p:grpSpPr>
          <p:grpSp>
            <p:nvGrpSpPr>
              <p:cNvPr id="17" name="그룹 16"/>
              <p:cNvGrpSpPr/>
              <p:nvPr/>
            </p:nvGrpSpPr>
            <p:grpSpPr>
              <a:xfrm>
                <a:off x="3782044" y="2647343"/>
                <a:ext cx="1579912" cy="1392011"/>
                <a:chOff x="2780602" y="921772"/>
                <a:chExt cx="2592288" cy="2283987"/>
              </a:xfrm>
            </p:grpSpPr>
            <p:sp>
              <p:nvSpPr>
                <p:cNvPr id="19" name="Freeform 10"/>
                <p:cNvSpPr/>
                <p:nvPr userDrawn="1"/>
              </p:nvSpPr>
              <p:spPr bwMode="auto">
                <a:xfrm>
                  <a:off x="2780602" y="921772"/>
                  <a:ext cx="2592288" cy="2283987"/>
                </a:xfrm>
                <a:custGeom>
                  <a:avLst/>
                  <a:gdLst>
                    <a:gd name="T0" fmla="*/ 2820 w 2842"/>
                    <a:gd name="T1" fmla="*/ 1172 h 2504"/>
                    <a:gd name="T2" fmla="*/ 2190 w 2842"/>
                    <a:gd name="T3" fmla="*/ 80 h 2504"/>
                    <a:gd name="T4" fmla="*/ 2190 w 2842"/>
                    <a:gd name="T5" fmla="*/ 80 h 2504"/>
                    <a:gd name="T6" fmla="*/ 2178 w 2842"/>
                    <a:gd name="T7" fmla="*/ 62 h 2504"/>
                    <a:gd name="T8" fmla="*/ 2164 w 2842"/>
                    <a:gd name="T9" fmla="*/ 48 h 2504"/>
                    <a:gd name="T10" fmla="*/ 2148 w 2842"/>
                    <a:gd name="T11" fmla="*/ 34 h 2504"/>
                    <a:gd name="T12" fmla="*/ 2132 w 2842"/>
                    <a:gd name="T13" fmla="*/ 22 h 2504"/>
                    <a:gd name="T14" fmla="*/ 2114 w 2842"/>
                    <a:gd name="T15" fmla="*/ 12 h 2504"/>
                    <a:gd name="T16" fmla="*/ 2094 w 2842"/>
                    <a:gd name="T17" fmla="*/ 6 h 2504"/>
                    <a:gd name="T18" fmla="*/ 2072 w 2842"/>
                    <a:gd name="T19" fmla="*/ 2 h 2504"/>
                    <a:gd name="T20" fmla="*/ 2052 w 2842"/>
                    <a:gd name="T21" fmla="*/ 0 h 2504"/>
                    <a:gd name="T22" fmla="*/ 792 w 2842"/>
                    <a:gd name="T23" fmla="*/ 0 h 2504"/>
                    <a:gd name="T24" fmla="*/ 792 w 2842"/>
                    <a:gd name="T25" fmla="*/ 0 h 2504"/>
                    <a:gd name="T26" fmla="*/ 770 w 2842"/>
                    <a:gd name="T27" fmla="*/ 2 h 2504"/>
                    <a:gd name="T28" fmla="*/ 750 w 2842"/>
                    <a:gd name="T29" fmla="*/ 6 h 2504"/>
                    <a:gd name="T30" fmla="*/ 730 w 2842"/>
                    <a:gd name="T31" fmla="*/ 12 h 2504"/>
                    <a:gd name="T32" fmla="*/ 712 w 2842"/>
                    <a:gd name="T33" fmla="*/ 22 h 2504"/>
                    <a:gd name="T34" fmla="*/ 694 w 2842"/>
                    <a:gd name="T35" fmla="*/ 34 h 2504"/>
                    <a:gd name="T36" fmla="*/ 678 w 2842"/>
                    <a:gd name="T37" fmla="*/ 48 h 2504"/>
                    <a:gd name="T38" fmla="*/ 664 w 2842"/>
                    <a:gd name="T39" fmla="*/ 62 h 2504"/>
                    <a:gd name="T40" fmla="*/ 652 w 2842"/>
                    <a:gd name="T41" fmla="*/ 80 h 2504"/>
                    <a:gd name="T42" fmla="*/ 22 w 2842"/>
                    <a:gd name="T43" fmla="*/ 1172 h 2504"/>
                    <a:gd name="T44" fmla="*/ 22 w 2842"/>
                    <a:gd name="T45" fmla="*/ 1172 h 2504"/>
                    <a:gd name="T46" fmla="*/ 12 w 2842"/>
                    <a:gd name="T47" fmla="*/ 1192 h 2504"/>
                    <a:gd name="T48" fmla="*/ 6 w 2842"/>
                    <a:gd name="T49" fmla="*/ 1212 h 2504"/>
                    <a:gd name="T50" fmla="*/ 2 w 2842"/>
                    <a:gd name="T51" fmla="*/ 1232 h 2504"/>
                    <a:gd name="T52" fmla="*/ 0 w 2842"/>
                    <a:gd name="T53" fmla="*/ 1252 h 2504"/>
                    <a:gd name="T54" fmla="*/ 2 w 2842"/>
                    <a:gd name="T55" fmla="*/ 1272 h 2504"/>
                    <a:gd name="T56" fmla="*/ 6 w 2842"/>
                    <a:gd name="T57" fmla="*/ 1294 h 2504"/>
                    <a:gd name="T58" fmla="*/ 12 w 2842"/>
                    <a:gd name="T59" fmla="*/ 1314 h 2504"/>
                    <a:gd name="T60" fmla="*/ 22 w 2842"/>
                    <a:gd name="T61" fmla="*/ 1332 h 2504"/>
                    <a:gd name="T62" fmla="*/ 652 w 2842"/>
                    <a:gd name="T63" fmla="*/ 2424 h 2504"/>
                    <a:gd name="T64" fmla="*/ 652 w 2842"/>
                    <a:gd name="T65" fmla="*/ 2424 h 2504"/>
                    <a:gd name="T66" fmla="*/ 664 w 2842"/>
                    <a:gd name="T67" fmla="*/ 2442 h 2504"/>
                    <a:gd name="T68" fmla="*/ 678 w 2842"/>
                    <a:gd name="T69" fmla="*/ 2458 h 2504"/>
                    <a:gd name="T70" fmla="*/ 694 w 2842"/>
                    <a:gd name="T71" fmla="*/ 2472 h 2504"/>
                    <a:gd name="T72" fmla="*/ 712 w 2842"/>
                    <a:gd name="T73" fmla="*/ 2482 h 2504"/>
                    <a:gd name="T74" fmla="*/ 730 w 2842"/>
                    <a:gd name="T75" fmla="*/ 2492 h 2504"/>
                    <a:gd name="T76" fmla="*/ 750 w 2842"/>
                    <a:gd name="T77" fmla="*/ 2498 h 2504"/>
                    <a:gd name="T78" fmla="*/ 770 w 2842"/>
                    <a:gd name="T79" fmla="*/ 2502 h 2504"/>
                    <a:gd name="T80" fmla="*/ 792 w 2842"/>
                    <a:gd name="T81" fmla="*/ 2504 h 2504"/>
                    <a:gd name="T82" fmla="*/ 2052 w 2842"/>
                    <a:gd name="T83" fmla="*/ 2504 h 2504"/>
                    <a:gd name="T84" fmla="*/ 2052 w 2842"/>
                    <a:gd name="T85" fmla="*/ 2504 h 2504"/>
                    <a:gd name="T86" fmla="*/ 2072 w 2842"/>
                    <a:gd name="T87" fmla="*/ 2502 h 2504"/>
                    <a:gd name="T88" fmla="*/ 2094 w 2842"/>
                    <a:gd name="T89" fmla="*/ 2498 h 2504"/>
                    <a:gd name="T90" fmla="*/ 2114 w 2842"/>
                    <a:gd name="T91" fmla="*/ 2492 h 2504"/>
                    <a:gd name="T92" fmla="*/ 2132 w 2842"/>
                    <a:gd name="T93" fmla="*/ 2482 h 2504"/>
                    <a:gd name="T94" fmla="*/ 2148 w 2842"/>
                    <a:gd name="T95" fmla="*/ 2472 h 2504"/>
                    <a:gd name="T96" fmla="*/ 2164 w 2842"/>
                    <a:gd name="T97" fmla="*/ 2458 h 2504"/>
                    <a:gd name="T98" fmla="*/ 2178 w 2842"/>
                    <a:gd name="T99" fmla="*/ 2442 h 2504"/>
                    <a:gd name="T100" fmla="*/ 2190 w 2842"/>
                    <a:gd name="T101" fmla="*/ 2424 h 2504"/>
                    <a:gd name="T102" fmla="*/ 2820 w 2842"/>
                    <a:gd name="T103" fmla="*/ 1332 h 2504"/>
                    <a:gd name="T104" fmla="*/ 2820 w 2842"/>
                    <a:gd name="T105" fmla="*/ 1332 h 2504"/>
                    <a:gd name="T106" fmla="*/ 2830 w 2842"/>
                    <a:gd name="T107" fmla="*/ 1314 h 2504"/>
                    <a:gd name="T108" fmla="*/ 2836 w 2842"/>
                    <a:gd name="T109" fmla="*/ 1294 h 2504"/>
                    <a:gd name="T110" fmla="*/ 2840 w 2842"/>
                    <a:gd name="T111" fmla="*/ 1272 h 2504"/>
                    <a:gd name="T112" fmla="*/ 2842 w 2842"/>
                    <a:gd name="T113" fmla="*/ 1252 h 2504"/>
                    <a:gd name="T114" fmla="*/ 2840 w 2842"/>
                    <a:gd name="T115" fmla="*/ 1232 h 2504"/>
                    <a:gd name="T116" fmla="*/ 2836 w 2842"/>
                    <a:gd name="T117" fmla="*/ 1212 h 2504"/>
                    <a:gd name="T118" fmla="*/ 2830 w 2842"/>
                    <a:gd name="T119" fmla="*/ 1192 h 2504"/>
                    <a:gd name="T120" fmla="*/ 2820 w 2842"/>
                    <a:gd name="T121" fmla="*/ 1172 h 2504"/>
                    <a:gd name="T122" fmla="*/ 2820 w 2842"/>
                    <a:gd name="T123" fmla="*/ 1172 h 2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842" h="2504">
                      <a:moveTo>
                        <a:pt x="2820" y="1172"/>
                      </a:moveTo>
                      <a:lnTo>
                        <a:pt x="2190" y="80"/>
                      </a:lnTo>
                      <a:lnTo>
                        <a:pt x="2190" y="80"/>
                      </a:lnTo>
                      <a:lnTo>
                        <a:pt x="2178" y="62"/>
                      </a:lnTo>
                      <a:lnTo>
                        <a:pt x="2164" y="48"/>
                      </a:lnTo>
                      <a:lnTo>
                        <a:pt x="2148" y="34"/>
                      </a:lnTo>
                      <a:lnTo>
                        <a:pt x="2132" y="22"/>
                      </a:lnTo>
                      <a:lnTo>
                        <a:pt x="2114" y="12"/>
                      </a:lnTo>
                      <a:lnTo>
                        <a:pt x="2094" y="6"/>
                      </a:lnTo>
                      <a:lnTo>
                        <a:pt x="2072" y="2"/>
                      </a:lnTo>
                      <a:lnTo>
                        <a:pt x="2052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70" y="2"/>
                      </a:lnTo>
                      <a:lnTo>
                        <a:pt x="750" y="6"/>
                      </a:lnTo>
                      <a:lnTo>
                        <a:pt x="730" y="12"/>
                      </a:lnTo>
                      <a:lnTo>
                        <a:pt x="712" y="22"/>
                      </a:lnTo>
                      <a:lnTo>
                        <a:pt x="694" y="34"/>
                      </a:lnTo>
                      <a:lnTo>
                        <a:pt x="678" y="48"/>
                      </a:lnTo>
                      <a:lnTo>
                        <a:pt x="664" y="62"/>
                      </a:lnTo>
                      <a:lnTo>
                        <a:pt x="652" y="80"/>
                      </a:lnTo>
                      <a:lnTo>
                        <a:pt x="22" y="1172"/>
                      </a:lnTo>
                      <a:lnTo>
                        <a:pt x="22" y="1172"/>
                      </a:lnTo>
                      <a:lnTo>
                        <a:pt x="12" y="1192"/>
                      </a:lnTo>
                      <a:lnTo>
                        <a:pt x="6" y="1212"/>
                      </a:lnTo>
                      <a:lnTo>
                        <a:pt x="2" y="1232"/>
                      </a:lnTo>
                      <a:lnTo>
                        <a:pt x="0" y="1252"/>
                      </a:lnTo>
                      <a:lnTo>
                        <a:pt x="2" y="1272"/>
                      </a:lnTo>
                      <a:lnTo>
                        <a:pt x="6" y="1294"/>
                      </a:lnTo>
                      <a:lnTo>
                        <a:pt x="12" y="1314"/>
                      </a:lnTo>
                      <a:lnTo>
                        <a:pt x="22" y="1332"/>
                      </a:lnTo>
                      <a:lnTo>
                        <a:pt x="652" y="2424"/>
                      </a:lnTo>
                      <a:lnTo>
                        <a:pt x="652" y="2424"/>
                      </a:lnTo>
                      <a:lnTo>
                        <a:pt x="664" y="2442"/>
                      </a:lnTo>
                      <a:lnTo>
                        <a:pt x="678" y="2458"/>
                      </a:lnTo>
                      <a:lnTo>
                        <a:pt x="694" y="2472"/>
                      </a:lnTo>
                      <a:lnTo>
                        <a:pt x="712" y="2482"/>
                      </a:lnTo>
                      <a:lnTo>
                        <a:pt x="730" y="2492"/>
                      </a:lnTo>
                      <a:lnTo>
                        <a:pt x="750" y="2498"/>
                      </a:lnTo>
                      <a:lnTo>
                        <a:pt x="770" y="2502"/>
                      </a:lnTo>
                      <a:lnTo>
                        <a:pt x="792" y="2504"/>
                      </a:lnTo>
                      <a:lnTo>
                        <a:pt x="2052" y="2504"/>
                      </a:lnTo>
                      <a:lnTo>
                        <a:pt x="2052" y="2504"/>
                      </a:lnTo>
                      <a:lnTo>
                        <a:pt x="2072" y="2502"/>
                      </a:lnTo>
                      <a:lnTo>
                        <a:pt x="2094" y="2498"/>
                      </a:lnTo>
                      <a:lnTo>
                        <a:pt x="2114" y="2492"/>
                      </a:lnTo>
                      <a:lnTo>
                        <a:pt x="2132" y="2482"/>
                      </a:lnTo>
                      <a:lnTo>
                        <a:pt x="2148" y="2472"/>
                      </a:lnTo>
                      <a:lnTo>
                        <a:pt x="2164" y="2458"/>
                      </a:lnTo>
                      <a:lnTo>
                        <a:pt x="2178" y="2442"/>
                      </a:lnTo>
                      <a:lnTo>
                        <a:pt x="2190" y="2424"/>
                      </a:lnTo>
                      <a:lnTo>
                        <a:pt x="2820" y="1332"/>
                      </a:lnTo>
                      <a:lnTo>
                        <a:pt x="2820" y="1332"/>
                      </a:lnTo>
                      <a:lnTo>
                        <a:pt x="2830" y="1314"/>
                      </a:lnTo>
                      <a:lnTo>
                        <a:pt x="2836" y="1294"/>
                      </a:lnTo>
                      <a:lnTo>
                        <a:pt x="2840" y="1272"/>
                      </a:lnTo>
                      <a:lnTo>
                        <a:pt x="2842" y="1252"/>
                      </a:lnTo>
                      <a:lnTo>
                        <a:pt x="2840" y="1232"/>
                      </a:lnTo>
                      <a:lnTo>
                        <a:pt x="2836" y="1212"/>
                      </a:lnTo>
                      <a:lnTo>
                        <a:pt x="2830" y="1192"/>
                      </a:lnTo>
                      <a:lnTo>
                        <a:pt x="2820" y="1172"/>
                      </a:lnTo>
                      <a:lnTo>
                        <a:pt x="2820" y="1172"/>
                      </a:lnTo>
                      <a:close/>
                    </a:path>
                  </a:pathLst>
                </a:custGeom>
                <a:solidFill>
                  <a:srgbClr val="E1B461"/>
                </a:solidFill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5400000" scaled="0"/>
                  </a:gradFill>
                </a:ln>
                <a:effectLst>
                  <a:outerShdw blurRad="139700" dist="114300" dir="5400000" sx="99000" sy="99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ko-KR" altLang="en-US" sz="1050"/>
                </a:p>
              </p:txBody>
            </p:sp>
            <p:sp>
              <p:nvSpPr>
                <p:cNvPr id="20" name="Freeform 10"/>
                <p:cNvSpPr/>
                <p:nvPr userDrawn="1"/>
              </p:nvSpPr>
              <p:spPr bwMode="auto">
                <a:xfrm>
                  <a:off x="2879743" y="1009122"/>
                  <a:ext cx="2394006" cy="2109286"/>
                </a:xfrm>
                <a:custGeom>
                  <a:avLst/>
                  <a:gdLst>
                    <a:gd name="T0" fmla="*/ 2820 w 2842"/>
                    <a:gd name="T1" fmla="*/ 1172 h 2504"/>
                    <a:gd name="T2" fmla="*/ 2190 w 2842"/>
                    <a:gd name="T3" fmla="*/ 80 h 2504"/>
                    <a:gd name="T4" fmla="*/ 2190 w 2842"/>
                    <a:gd name="T5" fmla="*/ 80 h 2504"/>
                    <a:gd name="T6" fmla="*/ 2178 w 2842"/>
                    <a:gd name="T7" fmla="*/ 62 h 2504"/>
                    <a:gd name="T8" fmla="*/ 2164 w 2842"/>
                    <a:gd name="T9" fmla="*/ 48 h 2504"/>
                    <a:gd name="T10" fmla="*/ 2148 w 2842"/>
                    <a:gd name="T11" fmla="*/ 34 h 2504"/>
                    <a:gd name="T12" fmla="*/ 2132 w 2842"/>
                    <a:gd name="T13" fmla="*/ 22 h 2504"/>
                    <a:gd name="T14" fmla="*/ 2114 w 2842"/>
                    <a:gd name="T15" fmla="*/ 12 h 2504"/>
                    <a:gd name="T16" fmla="*/ 2094 w 2842"/>
                    <a:gd name="T17" fmla="*/ 6 h 2504"/>
                    <a:gd name="T18" fmla="*/ 2072 w 2842"/>
                    <a:gd name="T19" fmla="*/ 2 h 2504"/>
                    <a:gd name="T20" fmla="*/ 2052 w 2842"/>
                    <a:gd name="T21" fmla="*/ 0 h 2504"/>
                    <a:gd name="T22" fmla="*/ 792 w 2842"/>
                    <a:gd name="T23" fmla="*/ 0 h 2504"/>
                    <a:gd name="T24" fmla="*/ 792 w 2842"/>
                    <a:gd name="T25" fmla="*/ 0 h 2504"/>
                    <a:gd name="T26" fmla="*/ 770 w 2842"/>
                    <a:gd name="T27" fmla="*/ 2 h 2504"/>
                    <a:gd name="T28" fmla="*/ 750 w 2842"/>
                    <a:gd name="T29" fmla="*/ 6 h 2504"/>
                    <a:gd name="T30" fmla="*/ 730 w 2842"/>
                    <a:gd name="T31" fmla="*/ 12 h 2504"/>
                    <a:gd name="T32" fmla="*/ 712 w 2842"/>
                    <a:gd name="T33" fmla="*/ 22 h 2504"/>
                    <a:gd name="T34" fmla="*/ 694 w 2842"/>
                    <a:gd name="T35" fmla="*/ 34 h 2504"/>
                    <a:gd name="T36" fmla="*/ 678 w 2842"/>
                    <a:gd name="T37" fmla="*/ 48 h 2504"/>
                    <a:gd name="T38" fmla="*/ 664 w 2842"/>
                    <a:gd name="T39" fmla="*/ 62 h 2504"/>
                    <a:gd name="T40" fmla="*/ 652 w 2842"/>
                    <a:gd name="T41" fmla="*/ 80 h 2504"/>
                    <a:gd name="T42" fmla="*/ 22 w 2842"/>
                    <a:gd name="T43" fmla="*/ 1172 h 2504"/>
                    <a:gd name="T44" fmla="*/ 22 w 2842"/>
                    <a:gd name="T45" fmla="*/ 1172 h 2504"/>
                    <a:gd name="T46" fmla="*/ 12 w 2842"/>
                    <a:gd name="T47" fmla="*/ 1192 h 2504"/>
                    <a:gd name="T48" fmla="*/ 6 w 2842"/>
                    <a:gd name="T49" fmla="*/ 1212 h 2504"/>
                    <a:gd name="T50" fmla="*/ 2 w 2842"/>
                    <a:gd name="T51" fmla="*/ 1232 h 2504"/>
                    <a:gd name="T52" fmla="*/ 0 w 2842"/>
                    <a:gd name="T53" fmla="*/ 1252 h 2504"/>
                    <a:gd name="T54" fmla="*/ 2 w 2842"/>
                    <a:gd name="T55" fmla="*/ 1272 h 2504"/>
                    <a:gd name="T56" fmla="*/ 6 w 2842"/>
                    <a:gd name="T57" fmla="*/ 1294 h 2504"/>
                    <a:gd name="T58" fmla="*/ 12 w 2842"/>
                    <a:gd name="T59" fmla="*/ 1314 h 2504"/>
                    <a:gd name="T60" fmla="*/ 22 w 2842"/>
                    <a:gd name="T61" fmla="*/ 1332 h 2504"/>
                    <a:gd name="T62" fmla="*/ 652 w 2842"/>
                    <a:gd name="T63" fmla="*/ 2424 h 2504"/>
                    <a:gd name="T64" fmla="*/ 652 w 2842"/>
                    <a:gd name="T65" fmla="*/ 2424 h 2504"/>
                    <a:gd name="T66" fmla="*/ 664 w 2842"/>
                    <a:gd name="T67" fmla="*/ 2442 h 2504"/>
                    <a:gd name="T68" fmla="*/ 678 w 2842"/>
                    <a:gd name="T69" fmla="*/ 2458 h 2504"/>
                    <a:gd name="T70" fmla="*/ 694 w 2842"/>
                    <a:gd name="T71" fmla="*/ 2472 h 2504"/>
                    <a:gd name="T72" fmla="*/ 712 w 2842"/>
                    <a:gd name="T73" fmla="*/ 2482 h 2504"/>
                    <a:gd name="T74" fmla="*/ 730 w 2842"/>
                    <a:gd name="T75" fmla="*/ 2492 h 2504"/>
                    <a:gd name="T76" fmla="*/ 750 w 2842"/>
                    <a:gd name="T77" fmla="*/ 2498 h 2504"/>
                    <a:gd name="T78" fmla="*/ 770 w 2842"/>
                    <a:gd name="T79" fmla="*/ 2502 h 2504"/>
                    <a:gd name="T80" fmla="*/ 792 w 2842"/>
                    <a:gd name="T81" fmla="*/ 2504 h 2504"/>
                    <a:gd name="T82" fmla="*/ 2052 w 2842"/>
                    <a:gd name="T83" fmla="*/ 2504 h 2504"/>
                    <a:gd name="T84" fmla="*/ 2052 w 2842"/>
                    <a:gd name="T85" fmla="*/ 2504 h 2504"/>
                    <a:gd name="T86" fmla="*/ 2072 w 2842"/>
                    <a:gd name="T87" fmla="*/ 2502 h 2504"/>
                    <a:gd name="T88" fmla="*/ 2094 w 2842"/>
                    <a:gd name="T89" fmla="*/ 2498 h 2504"/>
                    <a:gd name="T90" fmla="*/ 2114 w 2842"/>
                    <a:gd name="T91" fmla="*/ 2492 h 2504"/>
                    <a:gd name="T92" fmla="*/ 2132 w 2842"/>
                    <a:gd name="T93" fmla="*/ 2482 h 2504"/>
                    <a:gd name="T94" fmla="*/ 2148 w 2842"/>
                    <a:gd name="T95" fmla="*/ 2472 h 2504"/>
                    <a:gd name="T96" fmla="*/ 2164 w 2842"/>
                    <a:gd name="T97" fmla="*/ 2458 h 2504"/>
                    <a:gd name="T98" fmla="*/ 2178 w 2842"/>
                    <a:gd name="T99" fmla="*/ 2442 h 2504"/>
                    <a:gd name="T100" fmla="*/ 2190 w 2842"/>
                    <a:gd name="T101" fmla="*/ 2424 h 2504"/>
                    <a:gd name="T102" fmla="*/ 2820 w 2842"/>
                    <a:gd name="T103" fmla="*/ 1332 h 2504"/>
                    <a:gd name="T104" fmla="*/ 2820 w 2842"/>
                    <a:gd name="T105" fmla="*/ 1332 h 2504"/>
                    <a:gd name="T106" fmla="*/ 2830 w 2842"/>
                    <a:gd name="T107" fmla="*/ 1314 h 2504"/>
                    <a:gd name="T108" fmla="*/ 2836 w 2842"/>
                    <a:gd name="T109" fmla="*/ 1294 h 2504"/>
                    <a:gd name="T110" fmla="*/ 2840 w 2842"/>
                    <a:gd name="T111" fmla="*/ 1272 h 2504"/>
                    <a:gd name="T112" fmla="*/ 2842 w 2842"/>
                    <a:gd name="T113" fmla="*/ 1252 h 2504"/>
                    <a:gd name="T114" fmla="*/ 2840 w 2842"/>
                    <a:gd name="T115" fmla="*/ 1232 h 2504"/>
                    <a:gd name="T116" fmla="*/ 2836 w 2842"/>
                    <a:gd name="T117" fmla="*/ 1212 h 2504"/>
                    <a:gd name="T118" fmla="*/ 2830 w 2842"/>
                    <a:gd name="T119" fmla="*/ 1192 h 2504"/>
                    <a:gd name="T120" fmla="*/ 2820 w 2842"/>
                    <a:gd name="T121" fmla="*/ 1172 h 2504"/>
                    <a:gd name="T122" fmla="*/ 2820 w 2842"/>
                    <a:gd name="T123" fmla="*/ 1172 h 2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842" h="2504">
                      <a:moveTo>
                        <a:pt x="2820" y="1172"/>
                      </a:moveTo>
                      <a:lnTo>
                        <a:pt x="2190" y="80"/>
                      </a:lnTo>
                      <a:lnTo>
                        <a:pt x="2190" y="80"/>
                      </a:lnTo>
                      <a:lnTo>
                        <a:pt x="2178" y="62"/>
                      </a:lnTo>
                      <a:lnTo>
                        <a:pt x="2164" y="48"/>
                      </a:lnTo>
                      <a:lnTo>
                        <a:pt x="2148" y="34"/>
                      </a:lnTo>
                      <a:lnTo>
                        <a:pt x="2132" y="22"/>
                      </a:lnTo>
                      <a:lnTo>
                        <a:pt x="2114" y="12"/>
                      </a:lnTo>
                      <a:lnTo>
                        <a:pt x="2094" y="6"/>
                      </a:lnTo>
                      <a:lnTo>
                        <a:pt x="2072" y="2"/>
                      </a:lnTo>
                      <a:lnTo>
                        <a:pt x="2052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70" y="2"/>
                      </a:lnTo>
                      <a:lnTo>
                        <a:pt x="750" y="6"/>
                      </a:lnTo>
                      <a:lnTo>
                        <a:pt x="730" y="12"/>
                      </a:lnTo>
                      <a:lnTo>
                        <a:pt x="712" y="22"/>
                      </a:lnTo>
                      <a:lnTo>
                        <a:pt x="694" y="34"/>
                      </a:lnTo>
                      <a:lnTo>
                        <a:pt x="678" y="48"/>
                      </a:lnTo>
                      <a:lnTo>
                        <a:pt x="664" y="62"/>
                      </a:lnTo>
                      <a:lnTo>
                        <a:pt x="652" y="80"/>
                      </a:lnTo>
                      <a:lnTo>
                        <a:pt x="22" y="1172"/>
                      </a:lnTo>
                      <a:lnTo>
                        <a:pt x="22" y="1172"/>
                      </a:lnTo>
                      <a:lnTo>
                        <a:pt x="12" y="1192"/>
                      </a:lnTo>
                      <a:lnTo>
                        <a:pt x="6" y="1212"/>
                      </a:lnTo>
                      <a:lnTo>
                        <a:pt x="2" y="1232"/>
                      </a:lnTo>
                      <a:lnTo>
                        <a:pt x="0" y="1252"/>
                      </a:lnTo>
                      <a:lnTo>
                        <a:pt x="2" y="1272"/>
                      </a:lnTo>
                      <a:lnTo>
                        <a:pt x="6" y="1294"/>
                      </a:lnTo>
                      <a:lnTo>
                        <a:pt x="12" y="1314"/>
                      </a:lnTo>
                      <a:lnTo>
                        <a:pt x="22" y="1332"/>
                      </a:lnTo>
                      <a:lnTo>
                        <a:pt x="652" y="2424"/>
                      </a:lnTo>
                      <a:lnTo>
                        <a:pt x="652" y="2424"/>
                      </a:lnTo>
                      <a:lnTo>
                        <a:pt x="664" y="2442"/>
                      </a:lnTo>
                      <a:lnTo>
                        <a:pt x="678" y="2458"/>
                      </a:lnTo>
                      <a:lnTo>
                        <a:pt x="694" y="2472"/>
                      </a:lnTo>
                      <a:lnTo>
                        <a:pt x="712" y="2482"/>
                      </a:lnTo>
                      <a:lnTo>
                        <a:pt x="730" y="2492"/>
                      </a:lnTo>
                      <a:lnTo>
                        <a:pt x="750" y="2498"/>
                      </a:lnTo>
                      <a:lnTo>
                        <a:pt x="770" y="2502"/>
                      </a:lnTo>
                      <a:lnTo>
                        <a:pt x="792" y="2504"/>
                      </a:lnTo>
                      <a:lnTo>
                        <a:pt x="2052" y="2504"/>
                      </a:lnTo>
                      <a:lnTo>
                        <a:pt x="2052" y="2504"/>
                      </a:lnTo>
                      <a:lnTo>
                        <a:pt x="2072" y="2502"/>
                      </a:lnTo>
                      <a:lnTo>
                        <a:pt x="2094" y="2498"/>
                      </a:lnTo>
                      <a:lnTo>
                        <a:pt x="2114" y="2492"/>
                      </a:lnTo>
                      <a:lnTo>
                        <a:pt x="2132" y="2482"/>
                      </a:lnTo>
                      <a:lnTo>
                        <a:pt x="2148" y="2472"/>
                      </a:lnTo>
                      <a:lnTo>
                        <a:pt x="2164" y="2458"/>
                      </a:lnTo>
                      <a:lnTo>
                        <a:pt x="2178" y="2442"/>
                      </a:lnTo>
                      <a:lnTo>
                        <a:pt x="2190" y="2424"/>
                      </a:lnTo>
                      <a:lnTo>
                        <a:pt x="2820" y="1332"/>
                      </a:lnTo>
                      <a:lnTo>
                        <a:pt x="2820" y="1332"/>
                      </a:lnTo>
                      <a:lnTo>
                        <a:pt x="2830" y="1314"/>
                      </a:lnTo>
                      <a:lnTo>
                        <a:pt x="2836" y="1294"/>
                      </a:lnTo>
                      <a:lnTo>
                        <a:pt x="2840" y="1272"/>
                      </a:lnTo>
                      <a:lnTo>
                        <a:pt x="2842" y="1252"/>
                      </a:lnTo>
                      <a:lnTo>
                        <a:pt x="2840" y="1232"/>
                      </a:lnTo>
                      <a:lnTo>
                        <a:pt x="2836" y="1212"/>
                      </a:lnTo>
                      <a:lnTo>
                        <a:pt x="2830" y="1192"/>
                      </a:lnTo>
                      <a:lnTo>
                        <a:pt x="2820" y="1172"/>
                      </a:lnTo>
                      <a:lnTo>
                        <a:pt x="2820" y="1172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dash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ko-KR" altLang="en-US" sz="1050"/>
                </a:p>
              </p:txBody>
            </p:sp>
          </p:grpSp>
          <p:sp>
            <p:nvSpPr>
              <p:cNvPr id="18" name="Rectangle 3"/>
              <p:cNvSpPr txBox="1">
                <a:spLocks noChangeArrowheads="1"/>
              </p:cNvSpPr>
              <p:nvPr/>
            </p:nvSpPr>
            <p:spPr bwMode="auto">
              <a:xfrm>
                <a:off x="3929933" y="3050932"/>
                <a:ext cx="1284136" cy="5848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  <a:scene3d>
                  <a:camera prst="orthographicFront"/>
                  <a:lightRig rig="threePt" dir="t"/>
                </a:scene3d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9pPr>
              </a:lstStyle>
              <a:p>
                <a:pPr algn="ctr">
                  <a:lnSpc>
                    <a:spcPct val="90000"/>
                  </a:lnSpc>
                  <a:buClr>
                    <a:prstClr val="white"/>
                  </a:buClr>
                  <a:defRPr/>
                </a:pPr>
                <a:endParaRPr lang="en-US" altLang="ko-KR" sz="2000" b="1" dirty="0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7" name="Rectangle 3"/>
            <p:cNvSpPr txBox="1">
              <a:spLocks noChangeArrowheads="1"/>
            </p:cNvSpPr>
            <p:nvPr/>
          </p:nvSpPr>
          <p:spPr bwMode="auto">
            <a:xfrm>
              <a:off x="2985" y="2141"/>
              <a:ext cx="6726" cy="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lvl="1"/>
              <a:r>
                <a:rPr lang="zh-CN" altLang="zh-CN" sz="3200" b="1" dirty="0">
                  <a:solidFill>
                    <a:srgbClr val="800000"/>
                  </a:solidFill>
                </a:rPr>
                <a:t> </a:t>
              </a:r>
              <a:r>
                <a:rPr lang="zh-CN" altLang="zh-CN" sz="2400" b="1" dirty="0">
                  <a:solidFill>
                    <a:srgbClr val="800000"/>
                  </a:solidFill>
                  <a:latin typeface="黑体" panose="02010609060101010101" charset="-122"/>
                  <a:ea typeface="黑体" panose="02010609060101010101" charset="-122"/>
                </a:rPr>
                <a:t>是否存在于音乐作品中</a:t>
              </a:r>
              <a:r>
                <a:rPr lang="zh-CN" altLang="zh-CN" sz="2800" b="1" dirty="0">
                  <a:solidFill>
                    <a:srgbClr val="800000"/>
                  </a:solidFill>
                  <a:latin typeface="黑体" panose="02010609060101010101" charset="-122"/>
                  <a:ea typeface="黑体" panose="02010609060101010101" charset="-122"/>
                </a:rPr>
                <a:t>？</a:t>
              </a:r>
              <a:endParaRPr lang="zh-CN" altLang="zh-CN" sz="2800" b="1" dirty="0">
                <a:solidFill>
                  <a:srgbClr val="800000"/>
                </a:solidFill>
                <a:latin typeface="黑体" panose="02010609060101010101" charset="-122"/>
                <a:ea typeface="黑体" panose="02010609060101010101" charset="-122"/>
                <a:cs typeface="Tahoma" panose="020B0604030504040204" pitchFamily="34" charset="0"/>
              </a:endParaRPr>
            </a:p>
          </p:txBody>
        </p:sp>
        <p:sp>
          <p:nvSpPr>
            <p:cNvPr id="13" name="Rectangle 3"/>
            <p:cNvSpPr txBox="1">
              <a:spLocks noChangeArrowheads="1"/>
            </p:cNvSpPr>
            <p:nvPr/>
          </p:nvSpPr>
          <p:spPr bwMode="auto">
            <a:xfrm>
              <a:off x="2985" y="2141"/>
              <a:ext cx="6726" cy="7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lvl="1"/>
              <a:r>
                <a:rPr lang="zh-CN" altLang="zh-CN" sz="3200" b="1" dirty="0">
                  <a:solidFill>
                    <a:srgbClr val="800000"/>
                  </a:solidFill>
                </a:rPr>
                <a:t> </a:t>
              </a:r>
              <a:r>
                <a:rPr lang="zh-CN" altLang="zh-CN" sz="2400" b="1" dirty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是否存在于音乐作品中</a:t>
              </a:r>
              <a:r>
                <a:rPr lang="zh-CN" altLang="zh-CN" sz="2800" b="1" dirty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？</a:t>
              </a:r>
              <a:endParaRPr lang="zh-CN" altLang="zh-CN" sz="2800" b="1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cs typeface="Tahoma" panose="020B0604030504040204" pitchFamily="34" charset="0"/>
              </a:endParaRPr>
            </a:p>
          </p:txBody>
        </p:sp>
      </p:grpSp>
      <p:sp>
        <p:nvSpPr>
          <p:cNvPr id="15" name="TextBox 10"/>
          <p:cNvSpPr txBox="1"/>
          <p:nvPr/>
        </p:nvSpPr>
        <p:spPr>
          <a:xfrm>
            <a:off x="5402615" y="2840839"/>
            <a:ext cx="302433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答案：存在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7" grpId="0"/>
      <p:bldP spid="7" grpId="1"/>
      <p:bldP spid="8" grpId="0"/>
      <p:bldP spid="8" grpId="1"/>
      <p:bldP spid="9" grpId="0"/>
      <p:bldP spid="10" grpId="0"/>
      <p:bldP spid="10" grpId="1"/>
      <p:bldP spid="11" grpId="0"/>
      <p:bldP spid="11" grpId="1"/>
      <p:bldP spid="12" grpId="0"/>
      <p:bldP spid="12" grpId="1"/>
      <p:bldP spid="15" grpId="0"/>
      <p:bldP spid="1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1130935" y="475615"/>
            <a:ext cx="439039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起承转合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的来源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7054215" y="638810"/>
            <a:ext cx="550545" cy="224155"/>
            <a:chOff x="3644603" y="1543424"/>
            <a:chExt cx="858242" cy="379749"/>
          </a:xfrm>
        </p:grpSpPr>
        <p:sp>
          <p:nvSpPr>
            <p:cNvPr id="36" name="Freeform 9"/>
            <p:cNvSpPr/>
            <p:nvPr/>
          </p:nvSpPr>
          <p:spPr bwMode="auto">
            <a:xfrm>
              <a:off x="3644603" y="1576163"/>
              <a:ext cx="507169" cy="347010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4228591" y="1543424"/>
              <a:ext cx="274254" cy="187647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46685" y="3742690"/>
            <a:ext cx="422910" cy="232410"/>
            <a:chOff x="6841163" y="3752382"/>
            <a:chExt cx="681506" cy="406844"/>
          </a:xfrm>
        </p:grpSpPr>
        <p:sp>
          <p:nvSpPr>
            <p:cNvPr id="39" name="Freeform 9"/>
            <p:cNvSpPr/>
            <p:nvPr/>
          </p:nvSpPr>
          <p:spPr bwMode="auto">
            <a:xfrm>
              <a:off x="6841163" y="3934778"/>
              <a:ext cx="328040" cy="224448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40" name="Freeform 9"/>
            <p:cNvSpPr/>
            <p:nvPr/>
          </p:nvSpPr>
          <p:spPr bwMode="auto">
            <a:xfrm>
              <a:off x="7309889" y="3752382"/>
              <a:ext cx="212780" cy="145586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66445" y="1530985"/>
            <a:ext cx="966765" cy="810260"/>
            <a:chOff x="1571" y="2848"/>
            <a:chExt cx="1006" cy="821"/>
          </a:xfrm>
        </p:grpSpPr>
        <p:grpSp>
          <p:nvGrpSpPr>
            <p:cNvPr id="16" name="그룹 15"/>
            <p:cNvGrpSpPr/>
            <p:nvPr/>
          </p:nvGrpSpPr>
          <p:grpSpPr>
            <a:xfrm rot="0">
              <a:off x="1571" y="2848"/>
              <a:ext cx="1006" cy="821"/>
              <a:chOff x="3782044" y="2647343"/>
              <a:chExt cx="1579912" cy="1392011"/>
            </a:xfrm>
          </p:grpSpPr>
          <p:grpSp>
            <p:nvGrpSpPr>
              <p:cNvPr id="17" name="그룹 16"/>
              <p:cNvGrpSpPr/>
              <p:nvPr/>
            </p:nvGrpSpPr>
            <p:grpSpPr>
              <a:xfrm>
                <a:off x="3782044" y="2647343"/>
                <a:ext cx="1579912" cy="1392011"/>
                <a:chOff x="2780602" y="921772"/>
                <a:chExt cx="2592288" cy="2283987"/>
              </a:xfrm>
            </p:grpSpPr>
            <p:sp>
              <p:nvSpPr>
                <p:cNvPr id="19" name="Freeform 10"/>
                <p:cNvSpPr/>
                <p:nvPr userDrawn="1"/>
              </p:nvSpPr>
              <p:spPr bwMode="auto">
                <a:xfrm>
                  <a:off x="2780602" y="921772"/>
                  <a:ext cx="2592288" cy="2283987"/>
                </a:xfrm>
                <a:custGeom>
                  <a:avLst/>
                  <a:gdLst>
                    <a:gd name="T0" fmla="*/ 2820 w 2842"/>
                    <a:gd name="T1" fmla="*/ 1172 h 2504"/>
                    <a:gd name="T2" fmla="*/ 2190 w 2842"/>
                    <a:gd name="T3" fmla="*/ 80 h 2504"/>
                    <a:gd name="T4" fmla="*/ 2190 w 2842"/>
                    <a:gd name="T5" fmla="*/ 80 h 2504"/>
                    <a:gd name="T6" fmla="*/ 2178 w 2842"/>
                    <a:gd name="T7" fmla="*/ 62 h 2504"/>
                    <a:gd name="T8" fmla="*/ 2164 w 2842"/>
                    <a:gd name="T9" fmla="*/ 48 h 2504"/>
                    <a:gd name="T10" fmla="*/ 2148 w 2842"/>
                    <a:gd name="T11" fmla="*/ 34 h 2504"/>
                    <a:gd name="T12" fmla="*/ 2132 w 2842"/>
                    <a:gd name="T13" fmla="*/ 22 h 2504"/>
                    <a:gd name="T14" fmla="*/ 2114 w 2842"/>
                    <a:gd name="T15" fmla="*/ 12 h 2504"/>
                    <a:gd name="T16" fmla="*/ 2094 w 2842"/>
                    <a:gd name="T17" fmla="*/ 6 h 2504"/>
                    <a:gd name="T18" fmla="*/ 2072 w 2842"/>
                    <a:gd name="T19" fmla="*/ 2 h 2504"/>
                    <a:gd name="T20" fmla="*/ 2052 w 2842"/>
                    <a:gd name="T21" fmla="*/ 0 h 2504"/>
                    <a:gd name="T22" fmla="*/ 792 w 2842"/>
                    <a:gd name="T23" fmla="*/ 0 h 2504"/>
                    <a:gd name="T24" fmla="*/ 792 w 2842"/>
                    <a:gd name="T25" fmla="*/ 0 h 2504"/>
                    <a:gd name="T26" fmla="*/ 770 w 2842"/>
                    <a:gd name="T27" fmla="*/ 2 h 2504"/>
                    <a:gd name="T28" fmla="*/ 750 w 2842"/>
                    <a:gd name="T29" fmla="*/ 6 h 2504"/>
                    <a:gd name="T30" fmla="*/ 730 w 2842"/>
                    <a:gd name="T31" fmla="*/ 12 h 2504"/>
                    <a:gd name="T32" fmla="*/ 712 w 2842"/>
                    <a:gd name="T33" fmla="*/ 22 h 2504"/>
                    <a:gd name="T34" fmla="*/ 694 w 2842"/>
                    <a:gd name="T35" fmla="*/ 34 h 2504"/>
                    <a:gd name="T36" fmla="*/ 678 w 2842"/>
                    <a:gd name="T37" fmla="*/ 48 h 2504"/>
                    <a:gd name="T38" fmla="*/ 664 w 2842"/>
                    <a:gd name="T39" fmla="*/ 62 h 2504"/>
                    <a:gd name="T40" fmla="*/ 652 w 2842"/>
                    <a:gd name="T41" fmla="*/ 80 h 2504"/>
                    <a:gd name="T42" fmla="*/ 22 w 2842"/>
                    <a:gd name="T43" fmla="*/ 1172 h 2504"/>
                    <a:gd name="T44" fmla="*/ 22 w 2842"/>
                    <a:gd name="T45" fmla="*/ 1172 h 2504"/>
                    <a:gd name="T46" fmla="*/ 12 w 2842"/>
                    <a:gd name="T47" fmla="*/ 1192 h 2504"/>
                    <a:gd name="T48" fmla="*/ 6 w 2842"/>
                    <a:gd name="T49" fmla="*/ 1212 h 2504"/>
                    <a:gd name="T50" fmla="*/ 2 w 2842"/>
                    <a:gd name="T51" fmla="*/ 1232 h 2504"/>
                    <a:gd name="T52" fmla="*/ 0 w 2842"/>
                    <a:gd name="T53" fmla="*/ 1252 h 2504"/>
                    <a:gd name="T54" fmla="*/ 2 w 2842"/>
                    <a:gd name="T55" fmla="*/ 1272 h 2504"/>
                    <a:gd name="T56" fmla="*/ 6 w 2842"/>
                    <a:gd name="T57" fmla="*/ 1294 h 2504"/>
                    <a:gd name="T58" fmla="*/ 12 w 2842"/>
                    <a:gd name="T59" fmla="*/ 1314 h 2504"/>
                    <a:gd name="T60" fmla="*/ 22 w 2842"/>
                    <a:gd name="T61" fmla="*/ 1332 h 2504"/>
                    <a:gd name="T62" fmla="*/ 652 w 2842"/>
                    <a:gd name="T63" fmla="*/ 2424 h 2504"/>
                    <a:gd name="T64" fmla="*/ 652 w 2842"/>
                    <a:gd name="T65" fmla="*/ 2424 h 2504"/>
                    <a:gd name="T66" fmla="*/ 664 w 2842"/>
                    <a:gd name="T67" fmla="*/ 2442 h 2504"/>
                    <a:gd name="T68" fmla="*/ 678 w 2842"/>
                    <a:gd name="T69" fmla="*/ 2458 h 2504"/>
                    <a:gd name="T70" fmla="*/ 694 w 2842"/>
                    <a:gd name="T71" fmla="*/ 2472 h 2504"/>
                    <a:gd name="T72" fmla="*/ 712 w 2842"/>
                    <a:gd name="T73" fmla="*/ 2482 h 2504"/>
                    <a:gd name="T74" fmla="*/ 730 w 2842"/>
                    <a:gd name="T75" fmla="*/ 2492 h 2504"/>
                    <a:gd name="T76" fmla="*/ 750 w 2842"/>
                    <a:gd name="T77" fmla="*/ 2498 h 2504"/>
                    <a:gd name="T78" fmla="*/ 770 w 2842"/>
                    <a:gd name="T79" fmla="*/ 2502 h 2504"/>
                    <a:gd name="T80" fmla="*/ 792 w 2842"/>
                    <a:gd name="T81" fmla="*/ 2504 h 2504"/>
                    <a:gd name="T82" fmla="*/ 2052 w 2842"/>
                    <a:gd name="T83" fmla="*/ 2504 h 2504"/>
                    <a:gd name="T84" fmla="*/ 2052 w 2842"/>
                    <a:gd name="T85" fmla="*/ 2504 h 2504"/>
                    <a:gd name="T86" fmla="*/ 2072 w 2842"/>
                    <a:gd name="T87" fmla="*/ 2502 h 2504"/>
                    <a:gd name="T88" fmla="*/ 2094 w 2842"/>
                    <a:gd name="T89" fmla="*/ 2498 h 2504"/>
                    <a:gd name="T90" fmla="*/ 2114 w 2842"/>
                    <a:gd name="T91" fmla="*/ 2492 h 2504"/>
                    <a:gd name="T92" fmla="*/ 2132 w 2842"/>
                    <a:gd name="T93" fmla="*/ 2482 h 2504"/>
                    <a:gd name="T94" fmla="*/ 2148 w 2842"/>
                    <a:gd name="T95" fmla="*/ 2472 h 2504"/>
                    <a:gd name="T96" fmla="*/ 2164 w 2842"/>
                    <a:gd name="T97" fmla="*/ 2458 h 2504"/>
                    <a:gd name="T98" fmla="*/ 2178 w 2842"/>
                    <a:gd name="T99" fmla="*/ 2442 h 2504"/>
                    <a:gd name="T100" fmla="*/ 2190 w 2842"/>
                    <a:gd name="T101" fmla="*/ 2424 h 2504"/>
                    <a:gd name="T102" fmla="*/ 2820 w 2842"/>
                    <a:gd name="T103" fmla="*/ 1332 h 2504"/>
                    <a:gd name="T104" fmla="*/ 2820 w 2842"/>
                    <a:gd name="T105" fmla="*/ 1332 h 2504"/>
                    <a:gd name="T106" fmla="*/ 2830 w 2842"/>
                    <a:gd name="T107" fmla="*/ 1314 h 2504"/>
                    <a:gd name="T108" fmla="*/ 2836 w 2842"/>
                    <a:gd name="T109" fmla="*/ 1294 h 2504"/>
                    <a:gd name="T110" fmla="*/ 2840 w 2842"/>
                    <a:gd name="T111" fmla="*/ 1272 h 2504"/>
                    <a:gd name="T112" fmla="*/ 2842 w 2842"/>
                    <a:gd name="T113" fmla="*/ 1252 h 2504"/>
                    <a:gd name="T114" fmla="*/ 2840 w 2842"/>
                    <a:gd name="T115" fmla="*/ 1232 h 2504"/>
                    <a:gd name="T116" fmla="*/ 2836 w 2842"/>
                    <a:gd name="T117" fmla="*/ 1212 h 2504"/>
                    <a:gd name="T118" fmla="*/ 2830 w 2842"/>
                    <a:gd name="T119" fmla="*/ 1192 h 2504"/>
                    <a:gd name="T120" fmla="*/ 2820 w 2842"/>
                    <a:gd name="T121" fmla="*/ 1172 h 2504"/>
                    <a:gd name="T122" fmla="*/ 2820 w 2842"/>
                    <a:gd name="T123" fmla="*/ 1172 h 2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842" h="2504">
                      <a:moveTo>
                        <a:pt x="2820" y="1172"/>
                      </a:moveTo>
                      <a:lnTo>
                        <a:pt x="2190" y="80"/>
                      </a:lnTo>
                      <a:lnTo>
                        <a:pt x="2190" y="80"/>
                      </a:lnTo>
                      <a:lnTo>
                        <a:pt x="2178" y="62"/>
                      </a:lnTo>
                      <a:lnTo>
                        <a:pt x="2164" y="48"/>
                      </a:lnTo>
                      <a:lnTo>
                        <a:pt x="2148" y="34"/>
                      </a:lnTo>
                      <a:lnTo>
                        <a:pt x="2132" y="22"/>
                      </a:lnTo>
                      <a:lnTo>
                        <a:pt x="2114" y="12"/>
                      </a:lnTo>
                      <a:lnTo>
                        <a:pt x="2094" y="6"/>
                      </a:lnTo>
                      <a:lnTo>
                        <a:pt x="2072" y="2"/>
                      </a:lnTo>
                      <a:lnTo>
                        <a:pt x="2052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70" y="2"/>
                      </a:lnTo>
                      <a:lnTo>
                        <a:pt x="750" y="6"/>
                      </a:lnTo>
                      <a:lnTo>
                        <a:pt x="730" y="12"/>
                      </a:lnTo>
                      <a:lnTo>
                        <a:pt x="712" y="22"/>
                      </a:lnTo>
                      <a:lnTo>
                        <a:pt x="694" y="34"/>
                      </a:lnTo>
                      <a:lnTo>
                        <a:pt x="678" y="48"/>
                      </a:lnTo>
                      <a:lnTo>
                        <a:pt x="664" y="62"/>
                      </a:lnTo>
                      <a:lnTo>
                        <a:pt x="652" y="80"/>
                      </a:lnTo>
                      <a:lnTo>
                        <a:pt x="22" y="1172"/>
                      </a:lnTo>
                      <a:lnTo>
                        <a:pt x="22" y="1172"/>
                      </a:lnTo>
                      <a:lnTo>
                        <a:pt x="12" y="1192"/>
                      </a:lnTo>
                      <a:lnTo>
                        <a:pt x="6" y="1212"/>
                      </a:lnTo>
                      <a:lnTo>
                        <a:pt x="2" y="1232"/>
                      </a:lnTo>
                      <a:lnTo>
                        <a:pt x="0" y="1252"/>
                      </a:lnTo>
                      <a:lnTo>
                        <a:pt x="2" y="1272"/>
                      </a:lnTo>
                      <a:lnTo>
                        <a:pt x="6" y="1294"/>
                      </a:lnTo>
                      <a:lnTo>
                        <a:pt x="12" y="1314"/>
                      </a:lnTo>
                      <a:lnTo>
                        <a:pt x="22" y="1332"/>
                      </a:lnTo>
                      <a:lnTo>
                        <a:pt x="652" y="2424"/>
                      </a:lnTo>
                      <a:lnTo>
                        <a:pt x="652" y="2424"/>
                      </a:lnTo>
                      <a:lnTo>
                        <a:pt x="664" y="2442"/>
                      </a:lnTo>
                      <a:lnTo>
                        <a:pt x="678" y="2458"/>
                      </a:lnTo>
                      <a:lnTo>
                        <a:pt x="694" y="2472"/>
                      </a:lnTo>
                      <a:lnTo>
                        <a:pt x="712" y="2482"/>
                      </a:lnTo>
                      <a:lnTo>
                        <a:pt x="730" y="2492"/>
                      </a:lnTo>
                      <a:lnTo>
                        <a:pt x="750" y="2498"/>
                      </a:lnTo>
                      <a:lnTo>
                        <a:pt x="770" y="2502"/>
                      </a:lnTo>
                      <a:lnTo>
                        <a:pt x="792" y="2504"/>
                      </a:lnTo>
                      <a:lnTo>
                        <a:pt x="2052" y="2504"/>
                      </a:lnTo>
                      <a:lnTo>
                        <a:pt x="2052" y="2504"/>
                      </a:lnTo>
                      <a:lnTo>
                        <a:pt x="2072" y="2502"/>
                      </a:lnTo>
                      <a:lnTo>
                        <a:pt x="2094" y="2498"/>
                      </a:lnTo>
                      <a:lnTo>
                        <a:pt x="2114" y="2492"/>
                      </a:lnTo>
                      <a:lnTo>
                        <a:pt x="2132" y="2482"/>
                      </a:lnTo>
                      <a:lnTo>
                        <a:pt x="2148" y="2472"/>
                      </a:lnTo>
                      <a:lnTo>
                        <a:pt x="2164" y="2458"/>
                      </a:lnTo>
                      <a:lnTo>
                        <a:pt x="2178" y="2442"/>
                      </a:lnTo>
                      <a:lnTo>
                        <a:pt x="2190" y="2424"/>
                      </a:lnTo>
                      <a:lnTo>
                        <a:pt x="2820" y="1332"/>
                      </a:lnTo>
                      <a:lnTo>
                        <a:pt x="2820" y="1332"/>
                      </a:lnTo>
                      <a:lnTo>
                        <a:pt x="2830" y="1314"/>
                      </a:lnTo>
                      <a:lnTo>
                        <a:pt x="2836" y="1294"/>
                      </a:lnTo>
                      <a:lnTo>
                        <a:pt x="2840" y="1272"/>
                      </a:lnTo>
                      <a:lnTo>
                        <a:pt x="2842" y="1252"/>
                      </a:lnTo>
                      <a:lnTo>
                        <a:pt x="2840" y="1232"/>
                      </a:lnTo>
                      <a:lnTo>
                        <a:pt x="2836" y="1212"/>
                      </a:lnTo>
                      <a:lnTo>
                        <a:pt x="2830" y="1192"/>
                      </a:lnTo>
                      <a:lnTo>
                        <a:pt x="2820" y="1172"/>
                      </a:lnTo>
                      <a:lnTo>
                        <a:pt x="2820" y="1172"/>
                      </a:lnTo>
                      <a:close/>
                    </a:path>
                  </a:pathLst>
                </a:custGeom>
                <a:solidFill>
                  <a:srgbClr val="E1B461"/>
                </a:solidFill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5400000" scaled="0"/>
                  </a:gradFill>
                </a:ln>
                <a:effectLst>
                  <a:outerShdw blurRad="139700" dist="114300" dir="5400000" sx="99000" sy="99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ko-KR" altLang="en-US" sz="1050"/>
                </a:p>
              </p:txBody>
            </p:sp>
            <p:sp>
              <p:nvSpPr>
                <p:cNvPr id="20" name="Freeform 10"/>
                <p:cNvSpPr/>
                <p:nvPr userDrawn="1"/>
              </p:nvSpPr>
              <p:spPr bwMode="auto">
                <a:xfrm>
                  <a:off x="2879743" y="1009122"/>
                  <a:ext cx="2394006" cy="2109286"/>
                </a:xfrm>
                <a:custGeom>
                  <a:avLst/>
                  <a:gdLst>
                    <a:gd name="T0" fmla="*/ 2820 w 2842"/>
                    <a:gd name="T1" fmla="*/ 1172 h 2504"/>
                    <a:gd name="T2" fmla="*/ 2190 w 2842"/>
                    <a:gd name="T3" fmla="*/ 80 h 2504"/>
                    <a:gd name="T4" fmla="*/ 2190 w 2842"/>
                    <a:gd name="T5" fmla="*/ 80 h 2504"/>
                    <a:gd name="T6" fmla="*/ 2178 w 2842"/>
                    <a:gd name="T7" fmla="*/ 62 h 2504"/>
                    <a:gd name="T8" fmla="*/ 2164 w 2842"/>
                    <a:gd name="T9" fmla="*/ 48 h 2504"/>
                    <a:gd name="T10" fmla="*/ 2148 w 2842"/>
                    <a:gd name="T11" fmla="*/ 34 h 2504"/>
                    <a:gd name="T12" fmla="*/ 2132 w 2842"/>
                    <a:gd name="T13" fmla="*/ 22 h 2504"/>
                    <a:gd name="T14" fmla="*/ 2114 w 2842"/>
                    <a:gd name="T15" fmla="*/ 12 h 2504"/>
                    <a:gd name="T16" fmla="*/ 2094 w 2842"/>
                    <a:gd name="T17" fmla="*/ 6 h 2504"/>
                    <a:gd name="T18" fmla="*/ 2072 w 2842"/>
                    <a:gd name="T19" fmla="*/ 2 h 2504"/>
                    <a:gd name="T20" fmla="*/ 2052 w 2842"/>
                    <a:gd name="T21" fmla="*/ 0 h 2504"/>
                    <a:gd name="T22" fmla="*/ 792 w 2842"/>
                    <a:gd name="T23" fmla="*/ 0 h 2504"/>
                    <a:gd name="T24" fmla="*/ 792 w 2842"/>
                    <a:gd name="T25" fmla="*/ 0 h 2504"/>
                    <a:gd name="T26" fmla="*/ 770 w 2842"/>
                    <a:gd name="T27" fmla="*/ 2 h 2504"/>
                    <a:gd name="T28" fmla="*/ 750 w 2842"/>
                    <a:gd name="T29" fmla="*/ 6 h 2504"/>
                    <a:gd name="T30" fmla="*/ 730 w 2842"/>
                    <a:gd name="T31" fmla="*/ 12 h 2504"/>
                    <a:gd name="T32" fmla="*/ 712 w 2842"/>
                    <a:gd name="T33" fmla="*/ 22 h 2504"/>
                    <a:gd name="T34" fmla="*/ 694 w 2842"/>
                    <a:gd name="T35" fmla="*/ 34 h 2504"/>
                    <a:gd name="T36" fmla="*/ 678 w 2842"/>
                    <a:gd name="T37" fmla="*/ 48 h 2504"/>
                    <a:gd name="T38" fmla="*/ 664 w 2842"/>
                    <a:gd name="T39" fmla="*/ 62 h 2504"/>
                    <a:gd name="T40" fmla="*/ 652 w 2842"/>
                    <a:gd name="T41" fmla="*/ 80 h 2504"/>
                    <a:gd name="T42" fmla="*/ 22 w 2842"/>
                    <a:gd name="T43" fmla="*/ 1172 h 2504"/>
                    <a:gd name="T44" fmla="*/ 22 w 2842"/>
                    <a:gd name="T45" fmla="*/ 1172 h 2504"/>
                    <a:gd name="T46" fmla="*/ 12 w 2842"/>
                    <a:gd name="T47" fmla="*/ 1192 h 2504"/>
                    <a:gd name="T48" fmla="*/ 6 w 2842"/>
                    <a:gd name="T49" fmla="*/ 1212 h 2504"/>
                    <a:gd name="T50" fmla="*/ 2 w 2842"/>
                    <a:gd name="T51" fmla="*/ 1232 h 2504"/>
                    <a:gd name="T52" fmla="*/ 0 w 2842"/>
                    <a:gd name="T53" fmla="*/ 1252 h 2504"/>
                    <a:gd name="T54" fmla="*/ 2 w 2842"/>
                    <a:gd name="T55" fmla="*/ 1272 h 2504"/>
                    <a:gd name="T56" fmla="*/ 6 w 2842"/>
                    <a:gd name="T57" fmla="*/ 1294 h 2504"/>
                    <a:gd name="T58" fmla="*/ 12 w 2842"/>
                    <a:gd name="T59" fmla="*/ 1314 h 2504"/>
                    <a:gd name="T60" fmla="*/ 22 w 2842"/>
                    <a:gd name="T61" fmla="*/ 1332 h 2504"/>
                    <a:gd name="T62" fmla="*/ 652 w 2842"/>
                    <a:gd name="T63" fmla="*/ 2424 h 2504"/>
                    <a:gd name="T64" fmla="*/ 652 w 2842"/>
                    <a:gd name="T65" fmla="*/ 2424 h 2504"/>
                    <a:gd name="T66" fmla="*/ 664 w 2842"/>
                    <a:gd name="T67" fmla="*/ 2442 h 2504"/>
                    <a:gd name="T68" fmla="*/ 678 w 2842"/>
                    <a:gd name="T69" fmla="*/ 2458 h 2504"/>
                    <a:gd name="T70" fmla="*/ 694 w 2842"/>
                    <a:gd name="T71" fmla="*/ 2472 h 2504"/>
                    <a:gd name="T72" fmla="*/ 712 w 2842"/>
                    <a:gd name="T73" fmla="*/ 2482 h 2504"/>
                    <a:gd name="T74" fmla="*/ 730 w 2842"/>
                    <a:gd name="T75" fmla="*/ 2492 h 2504"/>
                    <a:gd name="T76" fmla="*/ 750 w 2842"/>
                    <a:gd name="T77" fmla="*/ 2498 h 2504"/>
                    <a:gd name="T78" fmla="*/ 770 w 2842"/>
                    <a:gd name="T79" fmla="*/ 2502 h 2504"/>
                    <a:gd name="T80" fmla="*/ 792 w 2842"/>
                    <a:gd name="T81" fmla="*/ 2504 h 2504"/>
                    <a:gd name="T82" fmla="*/ 2052 w 2842"/>
                    <a:gd name="T83" fmla="*/ 2504 h 2504"/>
                    <a:gd name="T84" fmla="*/ 2052 w 2842"/>
                    <a:gd name="T85" fmla="*/ 2504 h 2504"/>
                    <a:gd name="T86" fmla="*/ 2072 w 2842"/>
                    <a:gd name="T87" fmla="*/ 2502 h 2504"/>
                    <a:gd name="T88" fmla="*/ 2094 w 2842"/>
                    <a:gd name="T89" fmla="*/ 2498 h 2504"/>
                    <a:gd name="T90" fmla="*/ 2114 w 2842"/>
                    <a:gd name="T91" fmla="*/ 2492 h 2504"/>
                    <a:gd name="T92" fmla="*/ 2132 w 2842"/>
                    <a:gd name="T93" fmla="*/ 2482 h 2504"/>
                    <a:gd name="T94" fmla="*/ 2148 w 2842"/>
                    <a:gd name="T95" fmla="*/ 2472 h 2504"/>
                    <a:gd name="T96" fmla="*/ 2164 w 2842"/>
                    <a:gd name="T97" fmla="*/ 2458 h 2504"/>
                    <a:gd name="T98" fmla="*/ 2178 w 2842"/>
                    <a:gd name="T99" fmla="*/ 2442 h 2504"/>
                    <a:gd name="T100" fmla="*/ 2190 w 2842"/>
                    <a:gd name="T101" fmla="*/ 2424 h 2504"/>
                    <a:gd name="T102" fmla="*/ 2820 w 2842"/>
                    <a:gd name="T103" fmla="*/ 1332 h 2504"/>
                    <a:gd name="T104" fmla="*/ 2820 w 2842"/>
                    <a:gd name="T105" fmla="*/ 1332 h 2504"/>
                    <a:gd name="T106" fmla="*/ 2830 w 2842"/>
                    <a:gd name="T107" fmla="*/ 1314 h 2504"/>
                    <a:gd name="T108" fmla="*/ 2836 w 2842"/>
                    <a:gd name="T109" fmla="*/ 1294 h 2504"/>
                    <a:gd name="T110" fmla="*/ 2840 w 2842"/>
                    <a:gd name="T111" fmla="*/ 1272 h 2504"/>
                    <a:gd name="T112" fmla="*/ 2842 w 2842"/>
                    <a:gd name="T113" fmla="*/ 1252 h 2504"/>
                    <a:gd name="T114" fmla="*/ 2840 w 2842"/>
                    <a:gd name="T115" fmla="*/ 1232 h 2504"/>
                    <a:gd name="T116" fmla="*/ 2836 w 2842"/>
                    <a:gd name="T117" fmla="*/ 1212 h 2504"/>
                    <a:gd name="T118" fmla="*/ 2830 w 2842"/>
                    <a:gd name="T119" fmla="*/ 1192 h 2504"/>
                    <a:gd name="T120" fmla="*/ 2820 w 2842"/>
                    <a:gd name="T121" fmla="*/ 1172 h 2504"/>
                    <a:gd name="T122" fmla="*/ 2820 w 2842"/>
                    <a:gd name="T123" fmla="*/ 1172 h 2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842" h="2504">
                      <a:moveTo>
                        <a:pt x="2820" y="1172"/>
                      </a:moveTo>
                      <a:lnTo>
                        <a:pt x="2190" y="80"/>
                      </a:lnTo>
                      <a:lnTo>
                        <a:pt x="2190" y="80"/>
                      </a:lnTo>
                      <a:lnTo>
                        <a:pt x="2178" y="62"/>
                      </a:lnTo>
                      <a:lnTo>
                        <a:pt x="2164" y="48"/>
                      </a:lnTo>
                      <a:lnTo>
                        <a:pt x="2148" y="34"/>
                      </a:lnTo>
                      <a:lnTo>
                        <a:pt x="2132" y="22"/>
                      </a:lnTo>
                      <a:lnTo>
                        <a:pt x="2114" y="12"/>
                      </a:lnTo>
                      <a:lnTo>
                        <a:pt x="2094" y="6"/>
                      </a:lnTo>
                      <a:lnTo>
                        <a:pt x="2072" y="2"/>
                      </a:lnTo>
                      <a:lnTo>
                        <a:pt x="2052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70" y="2"/>
                      </a:lnTo>
                      <a:lnTo>
                        <a:pt x="750" y="6"/>
                      </a:lnTo>
                      <a:lnTo>
                        <a:pt x="730" y="12"/>
                      </a:lnTo>
                      <a:lnTo>
                        <a:pt x="712" y="22"/>
                      </a:lnTo>
                      <a:lnTo>
                        <a:pt x="694" y="34"/>
                      </a:lnTo>
                      <a:lnTo>
                        <a:pt x="678" y="48"/>
                      </a:lnTo>
                      <a:lnTo>
                        <a:pt x="664" y="62"/>
                      </a:lnTo>
                      <a:lnTo>
                        <a:pt x="652" y="80"/>
                      </a:lnTo>
                      <a:lnTo>
                        <a:pt x="22" y="1172"/>
                      </a:lnTo>
                      <a:lnTo>
                        <a:pt x="22" y="1172"/>
                      </a:lnTo>
                      <a:lnTo>
                        <a:pt x="12" y="1192"/>
                      </a:lnTo>
                      <a:lnTo>
                        <a:pt x="6" y="1212"/>
                      </a:lnTo>
                      <a:lnTo>
                        <a:pt x="2" y="1232"/>
                      </a:lnTo>
                      <a:lnTo>
                        <a:pt x="0" y="1252"/>
                      </a:lnTo>
                      <a:lnTo>
                        <a:pt x="2" y="1272"/>
                      </a:lnTo>
                      <a:lnTo>
                        <a:pt x="6" y="1294"/>
                      </a:lnTo>
                      <a:lnTo>
                        <a:pt x="12" y="1314"/>
                      </a:lnTo>
                      <a:lnTo>
                        <a:pt x="22" y="1332"/>
                      </a:lnTo>
                      <a:lnTo>
                        <a:pt x="652" y="2424"/>
                      </a:lnTo>
                      <a:lnTo>
                        <a:pt x="652" y="2424"/>
                      </a:lnTo>
                      <a:lnTo>
                        <a:pt x="664" y="2442"/>
                      </a:lnTo>
                      <a:lnTo>
                        <a:pt x="678" y="2458"/>
                      </a:lnTo>
                      <a:lnTo>
                        <a:pt x="694" y="2472"/>
                      </a:lnTo>
                      <a:lnTo>
                        <a:pt x="712" y="2482"/>
                      </a:lnTo>
                      <a:lnTo>
                        <a:pt x="730" y="2492"/>
                      </a:lnTo>
                      <a:lnTo>
                        <a:pt x="750" y="2498"/>
                      </a:lnTo>
                      <a:lnTo>
                        <a:pt x="770" y="2502"/>
                      </a:lnTo>
                      <a:lnTo>
                        <a:pt x="792" y="2504"/>
                      </a:lnTo>
                      <a:lnTo>
                        <a:pt x="2052" y="2504"/>
                      </a:lnTo>
                      <a:lnTo>
                        <a:pt x="2052" y="2504"/>
                      </a:lnTo>
                      <a:lnTo>
                        <a:pt x="2072" y="2502"/>
                      </a:lnTo>
                      <a:lnTo>
                        <a:pt x="2094" y="2498"/>
                      </a:lnTo>
                      <a:lnTo>
                        <a:pt x="2114" y="2492"/>
                      </a:lnTo>
                      <a:lnTo>
                        <a:pt x="2132" y="2482"/>
                      </a:lnTo>
                      <a:lnTo>
                        <a:pt x="2148" y="2472"/>
                      </a:lnTo>
                      <a:lnTo>
                        <a:pt x="2164" y="2458"/>
                      </a:lnTo>
                      <a:lnTo>
                        <a:pt x="2178" y="2442"/>
                      </a:lnTo>
                      <a:lnTo>
                        <a:pt x="2190" y="2424"/>
                      </a:lnTo>
                      <a:lnTo>
                        <a:pt x="2820" y="1332"/>
                      </a:lnTo>
                      <a:lnTo>
                        <a:pt x="2820" y="1332"/>
                      </a:lnTo>
                      <a:lnTo>
                        <a:pt x="2830" y="1314"/>
                      </a:lnTo>
                      <a:lnTo>
                        <a:pt x="2836" y="1294"/>
                      </a:lnTo>
                      <a:lnTo>
                        <a:pt x="2840" y="1272"/>
                      </a:lnTo>
                      <a:lnTo>
                        <a:pt x="2842" y="1252"/>
                      </a:lnTo>
                      <a:lnTo>
                        <a:pt x="2840" y="1232"/>
                      </a:lnTo>
                      <a:lnTo>
                        <a:pt x="2836" y="1212"/>
                      </a:lnTo>
                      <a:lnTo>
                        <a:pt x="2830" y="1192"/>
                      </a:lnTo>
                      <a:lnTo>
                        <a:pt x="2820" y="1172"/>
                      </a:lnTo>
                      <a:lnTo>
                        <a:pt x="2820" y="1172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dash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ko-KR" altLang="en-US" sz="1050"/>
                </a:p>
              </p:txBody>
            </p:sp>
          </p:grpSp>
          <p:sp>
            <p:nvSpPr>
              <p:cNvPr id="18" name="Rectangle 3"/>
              <p:cNvSpPr txBox="1">
                <a:spLocks noChangeArrowheads="1"/>
              </p:cNvSpPr>
              <p:nvPr/>
            </p:nvSpPr>
            <p:spPr bwMode="auto">
              <a:xfrm>
                <a:off x="3929933" y="3050932"/>
                <a:ext cx="1284136" cy="5848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  <a:scene3d>
                  <a:camera prst="orthographicFront"/>
                  <a:lightRig rig="threePt" dir="t"/>
                </a:scene3d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9pPr>
              </a:lstStyle>
              <a:p>
                <a:pPr algn="ctr">
                  <a:lnSpc>
                    <a:spcPct val="90000"/>
                  </a:lnSpc>
                  <a:buClr>
                    <a:prstClr val="white"/>
                  </a:buClr>
                  <a:defRPr/>
                </a:pPr>
                <a:endParaRPr lang="en-US" altLang="ko-KR" sz="2000" b="1" dirty="0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3" name="TextBox 37"/>
            <p:cNvSpPr txBox="1"/>
            <p:nvPr/>
          </p:nvSpPr>
          <p:spPr>
            <a:xfrm>
              <a:off x="1741" y="3056"/>
              <a:ext cx="836" cy="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00CC99"/>
                    </a:fgClr>
                    <a:bgClr>
                      <a:srgbClr val="363636"/>
                    </a:bgClr>
                  </a:pattFill>
                </a14:hiddenFill>
              </a:ext>
            </a:extLst>
          </p:spPr>
          <p:txBody>
            <a:bodyPr wrap="square" rtlCol="0">
              <a:spAutoFit/>
            </a:bodyPr>
            <a:p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文学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1696085" y="1562100"/>
            <a:ext cx="45446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古代诗歌创作的构建方式之一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776095" y="3077845"/>
            <a:ext cx="41452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中国音乐创作的</a:t>
            </a:r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结构原则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之一</a:t>
            </a:r>
            <a:endParaRPr lang="zh-CN" altLang="en-US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66445" y="3077845"/>
            <a:ext cx="929511" cy="768985"/>
            <a:chOff x="1571" y="2848"/>
            <a:chExt cx="1006" cy="821"/>
          </a:xfrm>
        </p:grpSpPr>
        <p:grpSp>
          <p:nvGrpSpPr>
            <p:cNvPr id="5" name="그룹 15"/>
            <p:cNvGrpSpPr/>
            <p:nvPr/>
          </p:nvGrpSpPr>
          <p:grpSpPr>
            <a:xfrm rot="0">
              <a:off x="1571" y="2848"/>
              <a:ext cx="1006" cy="821"/>
              <a:chOff x="3782044" y="2647343"/>
              <a:chExt cx="1579912" cy="1392011"/>
            </a:xfrm>
          </p:grpSpPr>
          <p:grpSp>
            <p:nvGrpSpPr>
              <p:cNvPr id="12" name="그룹 16"/>
              <p:cNvGrpSpPr/>
              <p:nvPr/>
            </p:nvGrpSpPr>
            <p:grpSpPr>
              <a:xfrm>
                <a:off x="3782044" y="2647343"/>
                <a:ext cx="1579912" cy="1392011"/>
                <a:chOff x="2780602" y="921772"/>
                <a:chExt cx="2592288" cy="2283987"/>
              </a:xfrm>
            </p:grpSpPr>
            <p:sp>
              <p:nvSpPr>
                <p:cNvPr id="15" name="Freeform 10"/>
                <p:cNvSpPr/>
                <p:nvPr userDrawn="1"/>
              </p:nvSpPr>
              <p:spPr bwMode="auto">
                <a:xfrm>
                  <a:off x="2780602" y="921772"/>
                  <a:ext cx="2592288" cy="2283987"/>
                </a:xfrm>
                <a:custGeom>
                  <a:avLst/>
                  <a:gdLst>
                    <a:gd name="T0" fmla="*/ 2820 w 2842"/>
                    <a:gd name="T1" fmla="*/ 1172 h 2504"/>
                    <a:gd name="T2" fmla="*/ 2190 w 2842"/>
                    <a:gd name="T3" fmla="*/ 80 h 2504"/>
                    <a:gd name="T4" fmla="*/ 2190 w 2842"/>
                    <a:gd name="T5" fmla="*/ 80 h 2504"/>
                    <a:gd name="T6" fmla="*/ 2178 w 2842"/>
                    <a:gd name="T7" fmla="*/ 62 h 2504"/>
                    <a:gd name="T8" fmla="*/ 2164 w 2842"/>
                    <a:gd name="T9" fmla="*/ 48 h 2504"/>
                    <a:gd name="T10" fmla="*/ 2148 w 2842"/>
                    <a:gd name="T11" fmla="*/ 34 h 2504"/>
                    <a:gd name="T12" fmla="*/ 2132 w 2842"/>
                    <a:gd name="T13" fmla="*/ 22 h 2504"/>
                    <a:gd name="T14" fmla="*/ 2114 w 2842"/>
                    <a:gd name="T15" fmla="*/ 12 h 2504"/>
                    <a:gd name="T16" fmla="*/ 2094 w 2842"/>
                    <a:gd name="T17" fmla="*/ 6 h 2504"/>
                    <a:gd name="T18" fmla="*/ 2072 w 2842"/>
                    <a:gd name="T19" fmla="*/ 2 h 2504"/>
                    <a:gd name="T20" fmla="*/ 2052 w 2842"/>
                    <a:gd name="T21" fmla="*/ 0 h 2504"/>
                    <a:gd name="T22" fmla="*/ 792 w 2842"/>
                    <a:gd name="T23" fmla="*/ 0 h 2504"/>
                    <a:gd name="T24" fmla="*/ 792 w 2842"/>
                    <a:gd name="T25" fmla="*/ 0 h 2504"/>
                    <a:gd name="T26" fmla="*/ 770 w 2842"/>
                    <a:gd name="T27" fmla="*/ 2 h 2504"/>
                    <a:gd name="T28" fmla="*/ 750 w 2842"/>
                    <a:gd name="T29" fmla="*/ 6 h 2504"/>
                    <a:gd name="T30" fmla="*/ 730 w 2842"/>
                    <a:gd name="T31" fmla="*/ 12 h 2504"/>
                    <a:gd name="T32" fmla="*/ 712 w 2842"/>
                    <a:gd name="T33" fmla="*/ 22 h 2504"/>
                    <a:gd name="T34" fmla="*/ 694 w 2842"/>
                    <a:gd name="T35" fmla="*/ 34 h 2504"/>
                    <a:gd name="T36" fmla="*/ 678 w 2842"/>
                    <a:gd name="T37" fmla="*/ 48 h 2504"/>
                    <a:gd name="T38" fmla="*/ 664 w 2842"/>
                    <a:gd name="T39" fmla="*/ 62 h 2504"/>
                    <a:gd name="T40" fmla="*/ 652 w 2842"/>
                    <a:gd name="T41" fmla="*/ 80 h 2504"/>
                    <a:gd name="T42" fmla="*/ 22 w 2842"/>
                    <a:gd name="T43" fmla="*/ 1172 h 2504"/>
                    <a:gd name="T44" fmla="*/ 22 w 2842"/>
                    <a:gd name="T45" fmla="*/ 1172 h 2504"/>
                    <a:gd name="T46" fmla="*/ 12 w 2842"/>
                    <a:gd name="T47" fmla="*/ 1192 h 2504"/>
                    <a:gd name="T48" fmla="*/ 6 w 2842"/>
                    <a:gd name="T49" fmla="*/ 1212 h 2504"/>
                    <a:gd name="T50" fmla="*/ 2 w 2842"/>
                    <a:gd name="T51" fmla="*/ 1232 h 2504"/>
                    <a:gd name="T52" fmla="*/ 0 w 2842"/>
                    <a:gd name="T53" fmla="*/ 1252 h 2504"/>
                    <a:gd name="T54" fmla="*/ 2 w 2842"/>
                    <a:gd name="T55" fmla="*/ 1272 h 2504"/>
                    <a:gd name="T56" fmla="*/ 6 w 2842"/>
                    <a:gd name="T57" fmla="*/ 1294 h 2504"/>
                    <a:gd name="T58" fmla="*/ 12 w 2842"/>
                    <a:gd name="T59" fmla="*/ 1314 h 2504"/>
                    <a:gd name="T60" fmla="*/ 22 w 2842"/>
                    <a:gd name="T61" fmla="*/ 1332 h 2504"/>
                    <a:gd name="T62" fmla="*/ 652 w 2842"/>
                    <a:gd name="T63" fmla="*/ 2424 h 2504"/>
                    <a:gd name="T64" fmla="*/ 652 w 2842"/>
                    <a:gd name="T65" fmla="*/ 2424 h 2504"/>
                    <a:gd name="T66" fmla="*/ 664 w 2842"/>
                    <a:gd name="T67" fmla="*/ 2442 h 2504"/>
                    <a:gd name="T68" fmla="*/ 678 w 2842"/>
                    <a:gd name="T69" fmla="*/ 2458 h 2504"/>
                    <a:gd name="T70" fmla="*/ 694 w 2842"/>
                    <a:gd name="T71" fmla="*/ 2472 h 2504"/>
                    <a:gd name="T72" fmla="*/ 712 w 2842"/>
                    <a:gd name="T73" fmla="*/ 2482 h 2504"/>
                    <a:gd name="T74" fmla="*/ 730 w 2842"/>
                    <a:gd name="T75" fmla="*/ 2492 h 2504"/>
                    <a:gd name="T76" fmla="*/ 750 w 2842"/>
                    <a:gd name="T77" fmla="*/ 2498 h 2504"/>
                    <a:gd name="T78" fmla="*/ 770 w 2842"/>
                    <a:gd name="T79" fmla="*/ 2502 h 2504"/>
                    <a:gd name="T80" fmla="*/ 792 w 2842"/>
                    <a:gd name="T81" fmla="*/ 2504 h 2504"/>
                    <a:gd name="T82" fmla="*/ 2052 w 2842"/>
                    <a:gd name="T83" fmla="*/ 2504 h 2504"/>
                    <a:gd name="T84" fmla="*/ 2052 w 2842"/>
                    <a:gd name="T85" fmla="*/ 2504 h 2504"/>
                    <a:gd name="T86" fmla="*/ 2072 w 2842"/>
                    <a:gd name="T87" fmla="*/ 2502 h 2504"/>
                    <a:gd name="T88" fmla="*/ 2094 w 2842"/>
                    <a:gd name="T89" fmla="*/ 2498 h 2504"/>
                    <a:gd name="T90" fmla="*/ 2114 w 2842"/>
                    <a:gd name="T91" fmla="*/ 2492 h 2504"/>
                    <a:gd name="T92" fmla="*/ 2132 w 2842"/>
                    <a:gd name="T93" fmla="*/ 2482 h 2504"/>
                    <a:gd name="T94" fmla="*/ 2148 w 2842"/>
                    <a:gd name="T95" fmla="*/ 2472 h 2504"/>
                    <a:gd name="T96" fmla="*/ 2164 w 2842"/>
                    <a:gd name="T97" fmla="*/ 2458 h 2504"/>
                    <a:gd name="T98" fmla="*/ 2178 w 2842"/>
                    <a:gd name="T99" fmla="*/ 2442 h 2504"/>
                    <a:gd name="T100" fmla="*/ 2190 w 2842"/>
                    <a:gd name="T101" fmla="*/ 2424 h 2504"/>
                    <a:gd name="T102" fmla="*/ 2820 w 2842"/>
                    <a:gd name="T103" fmla="*/ 1332 h 2504"/>
                    <a:gd name="T104" fmla="*/ 2820 w 2842"/>
                    <a:gd name="T105" fmla="*/ 1332 h 2504"/>
                    <a:gd name="T106" fmla="*/ 2830 w 2842"/>
                    <a:gd name="T107" fmla="*/ 1314 h 2504"/>
                    <a:gd name="T108" fmla="*/ 2836 w 2842"/>
                    <a:gd name="T109" fmla="*/ 1294 h 2504"/>
                    <a:gd name="T110" fmla="*/ 2840 w 2842"/>
                    <a:gd name="T111" fmla="*/ 1272 h 2504"/>
                    <a:gd name="T112" fmla="*/ 2842 w 2842"/>
                    <a:gd name="T113" fmla="*/ 1252 h 2504"/>
                    <a:gd name="T114" fmla="*/ 2840 w 2842"/>
                    <a:gd name="T115" fmla="*/ 1232 h 2504"/>
                    <a:gd name="T116" fmla="*/ 2836 w 2842"/>
                    <a:gd name="T117" fmla="*/ 1212 h 2504"/>
                    <a:gd name="T118" fmla="*/ 2830 w 2842"/>
                    <a:gd name="T119" fmla="*/ 1192 h 2504"/>
                    <a:gd name="T120" fmla="*/ 2820 w 2842"/>
                    <a:gd name="T121" fmla="*/ 1172 h 2504"/>
                    <a:gd name="T122" fmla="*/ 2820 w 2842"/>
                    <a:gd name="T123" fmla="*/ 1172 h 2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842" h="2504">
                      <a:moveTo>
                        <a:pt x="2820" y="1172"/>
                      </a:moveTo>
                      <a:lnTo>
                        <a:pt x="2190" y="80"/>
                      </a:lnTo>
                      <a:lnTo>
                        <a:pt x="2190" y="80"/>
                      </a:lnTo>
                      <a:lnTo>
                        <a:pt x="2178" y="62"/>
                      </a:lnTo>
                      <a:lnTo>
                        <a:pt x="2164" y="48"/>
                      </a:lnTo>
                      <a:lnTo>
                        <a:pt x="2148" y="34"/>
                      </a:lnTo>
                      <a:lnTo>
                        <a:pt x="2132" y="22"/>
                      </a:lnTo>
                      <a:lnTo>
                        <a:pt x="2114" y="12"/>
                      </a:lnTo>
                      <a:lnTo>
                        <a:pt x="2094" y="6"/>
                      </a:lnTo>
                      <a:lnTo>
                        <a:pt x="2072" y="2"/>
                      </a:lnTo>
                      <a:lnTo>
                        <a:pt x="2052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70" y="2"/>
                      </a:lnTo>
                      <a:lnTo>
                        <a:pt x="750" y="6"/>
                      </a:lnTo>
                      <a:lnTo>
                        <a:pt x="730" y="12"/>
                      </a:lnTo>
                      <a:lnTo>
                        <a:pt x="712" y="22"/>
                      </a:lnTo>
                      <a:lnTo>
                        <a:pt x="694" y="34"/>
                      </a:lnTo>
                      <a:lnTo>
                        <a:pt x="678" y="48"/>
                      </a:lnTo>
                      <a:lnTo>
                        <a:pt x="664" y="62"/>
                      </a:lnTo>
                      <a:lnTo>
                        <a:pt x="652" y="80"/>
                      </a:lnTo>
                      <a:lnTo>
                        <a:pt x="22" y="1172"/>
                      </a:lnTo>
                      <a:lnTo>
                        <a:pt x="22" y="1172"/>
                      </a:lnTo>
                      <a:lnTo>
                        <a:pt x="12" y="1192"/>
                      </a:lnTo>
                      <a:lnTo>
                        <a:pt x="6" y="1212"/>
                      </a:lnTo>
                      <a:lnTo>
                        <a:pt x="2" y="1232"/>
                      </a:lnTo>
                      <a:lnTo>
                        <a:pt x="0" y="1252"/>
                      </a:lnTo>
                      <a:lnTo>
                        <a:pt x="2" y="1272"/>
                      </a:lnTo>
                      <a:lnTo>
                        <a:pt x="6" y="1294"/>
                      </a:lnTo>
                      <a:lnTo>
                        <a:pt x="12" y="1314"/>
                      </a:lnTo>
                      <a:lnTo>
                        <a:pt x="22" y="1332"/>
                      </a:lnTo>
                      <a:lnTo>
                        <a:pt x="652" y="2424"/>
                      </a:lnTo>
                      <a:lnTo>
                        <a:pt x="652" y="2424"/>
                      </a:lnTo>
                      <a:lnTo>
                        <a:pt x="664" y="2442"/>
                      </a:lnTo>
                      <a:lnTo>
                        <a:pt x="678" y="2458"/>
                      </a:lnTo>
                      <a:lnTo>
                        <a:pt x="694" y="2472"/>
                      </a:lnTo>
                      <a:lnTo>
                        <a:pt x="712" y="2482"/>
                      </a:lnTo>
                      <a:lnTo>
                        <a:pt x="730" y="2492"/>
                      </a:lnTo>
                      <a:lnTo>
                        <a:pt x="750" y="2498"/>
                      </a:lnTo>
                      <a:lnTo>
                        <a:pt x="770" y="2502"/>
                      </a:lnTo>
                      <a:lnTo>
                        <a:pt x="792" y="2504"/>
                      </a:lnTo>
                      <a:lnTo>
                        <a:pt x="2052" y="2504"/>
                      </a:lnTo>
                      <a:lnTo>
                        <a:pt x="2052" y="2504"/>
                      </a:lnTo>
                      <a:lnTo>
                        <a:pt x="2072" y="2502"/>
                      </a:lnTo>
                      <a:lnTo>
                        <a:pt x="2094" y="2498"/>
                      </a:lnTo>
                      <a:lnTo>
                        <a:pt x="2114" y="2492"/>
                      </a:lnTo>
                      <a:lnTo>
                        <a:pt x="2132" y="2482"/>
                      </a:lnTo>
                      <a:lnTo>
                        <a:pt x="2148" y="2472"/>
                      </a:lnTo>
                      <a:lnTo>
                        <a:pt x="2164" y="2458"/>
                      </a:lnTo>
                      <a:lnTo>
                        <a:pt x="2178" y="2442"/>
                      </a:lnTo>
                      <a:lnTo>
                        <a:pt x="2190" y="2424"/>
                      </a:lnTo>
                      <a:lnTo>
                        <a:pt x="2820" y="1332"/>
                      </a:lnTo>
                      <a:lnTo>
                        <a:pt x="2820" y="1332"/>
                      </a:lnTo>
                      <a:lnTo>
                        <a:pt x="2830" y="1314"/>
                      </a:lnTo>
                      <a:lnTo>
                        <a:pt x="2836" y="1294"/>
                      </a:lnTo>
                      <a:lnTo>
                        <a:pt x="2840" y="1272"/>
                      </a:lnTo>
                      <a:lnTo>
                        <a:pt x="2842" y="1252"/>
                      </a:lnTo>
                      <a:lnTo>
                        <a:pt x="2840" y="1232"/>
                      </a:lnTo>
                      <a:lnTo>
                        <a:pt x="2836" y="1212"/>
                      </a:lnTo>
                      <a:lnTo>
                        <a:pt x="2830" y="1192"/>
                      </a:lnTo>
                      <a:lnTo>
                        <a:pt x="2820" y="1172"/>
                      </a:lnTo>
                      <a:lnTo>
                        <a:pt x="2820" y="1172"/>
                      </a:lnTo>
                      <a:close/>
                    </a:path>
                  </a:pathLst>
                </a:custGeom>
                <a:solidFill>
                  <a:srgbClr val="E1B461"/>
                </a:solidFill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5400000" scaled="0"/>
                  </a:gradFill>
                </a:ln>
                <a:effectLst>
                  <a:outerShdw blurRad="139700" dist="114300" dir="5400000" sx="99000" sy="99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ko-KR" altLang="en-US" sz="1050"/>
                </a:p>
              </p:txBody>
            </p:sp>
            <p:sp>
              <p:nvSpPr>
                <p:cNvPr id="24" name="Freeform 10"/>
                <p:cNvSpPr/>
                <p:nvPr userDrawn="1"/>
              </p:nvSpPr>
              <p:spPr bwMode="auto">
                <a:xfrm>
                  <a:off x="2879743" y="1009122"/>
                  <a:ext cx="2394006" cy="2109286"/>
                </a:xfrm>
                <a:custGeom>
                  <a:avLst/>
                  <a:gdLst>
                    <a:gd name="T0" fmla="*/ 2820 w 2842"/>
                    <a:gd name="T1" fmla="*/ 1172 h 2504"/>
                    <a:gd name="T2" fmla="*/ 2190 w 2842"/>
                    <a:gd name="T3" fmla="*/ 80 h 2504"/>
                    <a:gd name="T4" fmla="*/ 2190 w 2842"/>
                    <a:gd name="T5" fmla="*/ 80 h 2504"/>
                    <a:gd name="T6" fmla="*/ 2178 w 2842"/>
                    <a:gd name="T7" fmla="*/ 62 h 2504"/>
                    <a:gd name="T8" fmla="*/ 2164 w 2842"/>
                    <a:gd name="T9" fmla="*/ 48 h 2504"/>
                    <a:gd name="T10" fmla="*/ 2148 w 2842"/>
                    <a:gd name="T11" fmla="*/ 34 h 2504"/>
                    <a:gd name="T12" fmla="*/ 2132 w 2842"/>
                    <a:gd name="T13" fmla="*/ 22 h 2504"/>
                    <a:gd name="T14" fmla="*/ 2114 w 2842"/>
                    <a:gd name="T15" fmla="*/ 12 h 2504"/>
                    <a:gd name="T16" fmla="*/ 2094 w 2842"/>
                    <a:gd name="T17" fmla="*/ 6 h 2504"/>
                    <a:gd name="T18" fmla="*/ 2072 w 2842"/>
                    <a:gd name="T19" fmla="*/ 2 h 2504"/>
                    <a:gd name="T20" fmla="*/ 2052 w 2842"/>
                    <a:gd name="T21" fmla="*/ 0 h 2504"/>
                    <a:gd name="T22" fmla="*/ 792 w 2842"/>
                    <a:gd name="T23" fmla="*/ 0 h 2504"/>
                    <a:gd name="T24" fmla="*/ 792 w 2842"/>
                    <a:gd name="T25" fmla="*/ 0 h 2504"/>
                    <a:gd name="T26" fmla="*/ 770 w 2842"/>
                    <a:gd name="T27" fmla="*/ 2 h 2504"/>
                    <a:gd name="T28" fmla="*/ 750 w 2842"/>
                    <a:gd name="T29" fmla="*/ 6 h 2504"/>
                    <a:gd name="T30" fmla="*/ 730 w 2842"/>
                    <a:gd name="T31" fmla="*/ 12 h 2504"/>
                    <a:gd name="T32" fmla="*/ 712 w 2842"/>
                    <a:gd name="T33" fmla="*/ 22 h 2504"/>
                    <a:gd name="T34" fmla="*/ 694 w 2842"/>
                    <a:gd name="T35" fmla="*/ 34 h 2504"/>
                    <a:gd name="T36" fmla="*/ 678 w 2842"/>
                    <a:gd name="T37" fmla="*/ 48 h 2504"/>
                    <a:gd name="T38" fmla="*/ 664 w 2842"/>
                    <a:gd name="T39" fmla="*/ 62 h 2504"/>
                    <a:gd name="T40" fmla="*/ 652 w 2842"/>
                    <a:gd name="T41" fmla="*/ 80 h 2504"/>
                    <a:gd name="T42" fmla="*/ 22 w 2842"/>
                    <a:gd name="T43" fmla="*/ 1172 h 2504"/>
                    <a:gd name="T44" fmla="*/ 22 w 2842"/>
                    <a:gd name="T45" fmla="*/ 1172 h 2504"/>
                    <a:gd name="T46" fmla="*/ 12 w 2842"/>
                    <a:gd name="T47" fmla="*/ 1192 h 2504"/>
                    <a:gd name="T48" fmla="*/ 6 w 2842"/>
                    <a:gd name="T49" fmla="*/ 1212 h 2504"/>
                    <a:gd name="T50" fmla="*/ 2 w 2842"/>
                    <a:gd name="T51" fmla="*/ 1232 h 2504"/>
                    <a:gd name="T52" fmla="*/ 0 w 2842"/>
                    <a:gd name="T53" fmla="*/ 1252 h 2504"/>
                    <a:gd name="T54" fmla="*/ 2 w 2842"/>
                    <a:gd name="T55" fmla="*/ 1272 h 2504"/>
                    <a:gd name="T56" fmla="*/ 6 w 2842"/>
                    <a:gd name="T57" fmla="*/ 1294 h 2504"/>
                    <a:gd name="T58" fmla="*/ 12 w 2842"/>
                    <a:gd name="T59" fmla="*/ 1314 h 2504"/>
                    <a:gd name="T60" fmla="*/ 22 w 2842"/>
                    <a:gd name="T61" fmla="*/ 1332 h 2504"/>
                    <a:gd name="T62" fmla="*/ 652 w 2842"/>
                    <a:gd name="T63" fmla="*/ 2424 h 2504"/>
                    <a:gd name="T64" fmla="*/ 652 w 2842"/>
                    <a:gd name="T65" fmla="*/ 2424 h 2504"/>
                    <a:gd name="T66" fmla="*/ 664 w 2842"/>
                    <a:gd name="T67" fmla="*/ 2442 h 2504"/>
                    <a:gd name="T68" fmla="*/ 678 w 2842"/>
                    <a:gd name="T69" fmla="*/ 2458 h 2504"/>
                    <a:gd name="T70" fmla="*/ 694 w 2842"/>
                    <a:gd name="T71" fmla="*/ 2472 h 2504"/>
                    <a:gd name="T72" fmla="*/ 712 w 2842"/>
                    <a:gd name="T73" fmla="*/ 2482 h 2504"/>
                    <a:gd name="T74" fmla="*/ 730 w 2842"/>
                    <a:gd name="T75" fmla="*/ 2492 h 2504"/>
                    <a:gd name="T76" fmla="*/ 750 w 2842"/>
                    <a:gd name="T77" fmla="*/ 2498 h 2504"/>
                    <a:gd name="T78" fmla="*/ 770 w 2842"/>
                    <a:gd name="T79" fmla="*/ 2502 h 2504"/>
                    <a:gd name="T80" fmla="*/ 792 w 2842"/>
                    <a:gd name="T81" fmla="*/ 2504 h 2504"/>
                    <a:gd name="T82" fmla="*/ 2052 w 2842"/>
                    <a:gd name="T83" fmla="*/ 2504 h 2504"/>
                    <a:gd name="T84" fmla="*/ 2052 w 2842"/>
                    <a:gd name="T85" fmla="*/ 2504 h 2504"/>
                    <a:gd name="T86" fmla="*/ 2072 w 2842"/>
                    <a:gd name="T87" fmla="*/ 2502 h 2504"/>
                    <a:gd name="T88" fmla="*/ 2094 w 2842"/>
                    <a:gd name="T89" fmla="*/ 2498 h 2504"/>
                    <a:gd name="T90" fmla="*/ 2114 w 2842"/>
                    <a:gd name="T91" fmla="*/ 2492 h 2504"/>
                    <a:gd name="T92" fmla="*/ 2132 w 2842"/>
                    <a:gd name="T93" fmla="*/ 2482 h 2504"/>
                    <a:gd name="T94" fmla="*/ 2148 w 2842"/>
                    <a:gd name="T95" fmla="*/ 2472 h 2504"/>
                    <a:gd name="T96" fmla="*/ 2164 w 2842"/>
                    <a:gd name="T97" fmla="*/ 2458 h 2504"/>
                    <a:gd name="T98" fmla="*/ 2178 w 2842"/>
                    <a:gd name="T99" fmla="*/ 2442 h 2504"/>
                    <a:gd name="T100" fmla="*/ 2190 w 2842"/>
                    <a:gd name="T101" fmla="*/ 2424 h 2504"/>
                    <a:gd name="T102" fmla="*/ 2820 w 2842"/>
                    <a:gd name="T103" fmla="*/ 1332 h 2504"/>
                    <a:gd name="T104" fmla="*/ 2820 w 2842"/>
                    <a:gd name="T105" fmla="*/ 1332 h 2504"/>
                    <a:gd name="T106" fmla="*/ 2830 w 2842"/>
                    <a:gd name="T107" fmla="*/ 1314 h 2504"/>
                    <a:gd name="T108" fmla="*/ 2836 w 2842"/>
                    <a:gd name="T109" fmla="*/ 1294 h 2504"/>
                    <a:gd name="T110" fmla="*/ 2840 w 2842"/>
                    <a:gd name="T111" fmla="*/ 1272 h 2504"/>
                    <a:gd name="T112" fmla="*/ 2842 w 2842"/>
                    <a:gd name="T113" fmla="*/ 1252 h 2504"/>
                    <a:gd name="T114" fmla="*/ 2840 w 2842"/>
                    <a:gd name="T115" fmla="*/ 1232 h 2504"/>
                    <a:gd name="T116" fmla="*/ 2836 w 2842"/>
                    <a:gd name="T117" fmla="*/ 1212 h 2504"/>
                    <a:gd name="T118" fmla="*/ 2830 w 2842"/>
                    <a:gd name="T119" fmla="*/ 1192 h 2504"/>
                    <a:gd name="T120" fmla="*/ 2820 w 2842"/>
                    <a:gd name="T121" fmla="*/ 1172 h 2504"/>
                    <a:gd name="T122" fmla="*/ 2820 w 2842"/>
                    <a:gd name="T123" fmla="*/ 1172 h 2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842" h="2504">
                      <a:moveTo>
                        <a:pt x="2820" y="1172"/>
                      </a:moveTo>
                      <a:lnTo>
                        <a:pt x="2190" y="80"/>
                      </a:lnTo>
                      <a:lnTo>
                        <a:pt x="2190" y="80"/>
                      </a:lnTo>
                      <a:lnTo>
                        <a:pt x="2178" y="62"/>
                      </a:lnTo>
                      <a:lnTo>
                        <a:pt x="2164" y="48"/>
                      </a:lnTo>
                      <a:lnTo>
                        <a:pt x="2148" y="34"/>
                      </a:lnTo>
                      <a:lnTo>
                        <a:pt x="2132" y="22"/>
                      </a:lnTo>
                      <a:lnTo>
                        <a:pt x="2114" y="12"/>
                      </a:lnTo>
                      <a:lnTo>
                        <a:pt x="2094" y="6"/>
                      </a:lnTo>
                      <a:lnTo>
                        <a:pt x="2072" y="2"/>
                      </a:lnTo>
                      <a:lnTo>
                        <a:pt x="2052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70" y="2"/>
                      </a:lnTo>
                      <a:lnTo>
                        <a:pt x="750" y="6"/>
                      </a:lnTo>
                      <a:lnTo>
                        <a:pt x="730" y="12"/>
                      </a:lnTo>
                      <a:lnTo>
                        <a:pt x="712" y="22"/>
                      </a:lnTo>
                      <a:lnTo>
                        <a:pt x="694" y="34"/>
                      </a:lnTo>
                      <a:lnTo>
                        <a:pt x="678" y="48"/>
                      </a:lnTo>
                      <a:lnTo>
                        <a:pt x="664" y="62"/>
                      </a:lnTo>
                      <a:lnTo>
                        <a:pt x="652" y="80"/>
                      </a:lnTo>
                      <a:lnTo>
                        <a:pt x="22" y="1172"/>
                      </a:lnTo>
                      <a:lnTo>
                        <a:pt x="22" y="1172"/>
                      </a:lnTo>
                      <a:lnTo>
                        <a:pt x="12" y="1192"/>
                      </a:lnTo>
                      <a:lnTo>
                        <a:pt x="6" y="1212"/>
                      </a:lnTo>
                      <a:lnTo>
                        <a:pt x="2" y="1232"/>
                      </a:lnTo>
                      <a:lnTo>
                        <a:pt x="0" y="1252"/>
                      </a:lnTo>
                      <a:lnTo>
                        <a:pt x="2" y="1272"/>
                      </a:lnTo>
                      <a:lnTo>
                        <a:pt x="6" y="1294"/>
                      </a:lnTo>
                      <a:lnTo>
                        <a:pt x="12" y="1314"/>
                      </a:lnTo>
                      <a:lnTo>
                        <a:pt x="22" y="1332"/>
                      </a:lnTo>
                      <a:lnTo>
                        <a:pt x="652" y="2424"/>
                      </a:lnTo>
                      <a:lnTo>
                        <a:pt x="652" y="2424"/>
                      </a:lnTo>
                      <a:lnTo>
                        <a:pt x="664" y="2442"/>
                      </a:lnTo>
                      <a:lnTo>
                        <a:pt x="678" y="2458"/>
                      </a:lnTo>
                      <a:lnTo>
                        <a:pt x="694" y="2472"/>
                      </a:lnTo>
                      <a:lnTo>
                        <a:pt x="712" y="2482"/>
                      </a:lnTo>
                      <a:lnTo>
                        <a:pt x="730" y="2492"/>
                      </a:lnTo>
                      <a:lnTo>
                        <a:pt x="750" y="2498"/>
                      </a:lnTo>
                      <a:lnTo>
                        <a:pt x="770" y="2502"/>
                      </a:lnTo>
                      <a:lnTo>
                        <a:pt x="792" y="2504"/>
                      </a:lnTo>
                      <a:lnTo>
                        <a:pt x="2052" y="2504"/>
                      </a:lnTo>
                      <a:lnTo>
                        <a:pt x="2052" y="2504"/>
                      </a:lnTo>
                      <a:lnTo>
                        <a:pt x="2072" y="2502"/>
                      </a:lnTo>
                      <a:lnTo>
                        <a:pt x="2094" y="2498"/>
                      </a:lnTo>
                      <a:lnTo>
                        <a:pt x="2114" y="2492"/>
                      </a:lnTo>
                      <a:lnTo>
                        <a:pt x="2132" y="2482"/>
                      </a:lnTo>
                      <a:lnTo>
                        <a:pt x="2148" y="2472"/>
                      </a:lnTo>
                      <a:lnTo>
                        <a:pt x="2164" y="2458"/>
                      </a:lnTo>
                      <a:lnTo>
                        <a:pt x="2178" y="2442"/>
                      </a:lnTo>
                      <a:lnTo>
                        <a:pt x="2190" y="2424"/>
                      </a:lnTo>
                      <a:lnTo>
                        <a:pt x="2820" y="1332"/>
                      </a:lnTo>
                      <a:lnTo>
                        <a:pt x="2820" y="1332"/>
                      </a:lnTo>
                      <a:lnTo>
                        <a:pt x="2830" y="1314"/>
                      </a:lnTo>
                      <a:lnTo>
                        <a:pt x="2836" y="1294"/>
                      </a:lnTo>
                      <a:lnTo>
                        <a:pt x="2840" y="1272"/>
                      </a:lnTo>
                      <a:lnTo>
                        <a:pt x="2842" y="1252"/>
                      </a:lnTo>
                      <a:lnTo>
                        <a:pt x="2840" y="1232"/>
                      </a:lnTo>
                      <a:lnTo>
                        <a:pt x="2836" y="1212"/>
                      </a:lnTo>
                      <a:lnTo>
                        <a:pt x="2830" y="1192"/>
                      </a:lnTo>
                      <a:lnTo>
                        <a:pt x="2820" y="1172"/>
                      </a:lnTo>
                      <a:lnTo>
                        <a:pt x="2820" y="1172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dash"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ko-KR" altLang="en-US" sz="1050"/>
                </a:p>
              </p:txBody>
            </p:sp>
          </p:grpSp>
          <p:sp>
            <p:nvSpPr>
              <p:cNvPr id="25" name="Rectangle 3"/>
              <p:cNvSpPr txBox="1">
                <a:spLocks noChangeArrowheads="1"/>
              </p:cNvSpPr>
              <p:nvPr/>
            </p:nvSpPr>
            <p:spPr bwMode="auto">
              <a:xfrm>
                <a:off x="3929933" y="3050932"/>
                <a:ext cx="1284136" cy="5848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  <a:scene3d>
                  <a:camera prst="orthographicFront"/>
                  <a:lightRig rig="threePt" dir="t"/>
                </a:scene3d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anose="020B0600000101010101" charset="-127"/>
                    <a:ea typeface="Gulim" panose="020B0600000101010101" charset="-127"/>
                  </a:defRPr>
                </a:lvl9pPr>
              </a:lstStyle>
              <a:p>
                <a:pPr algn="ctr">
                  <a:lnSpc>
                    <a:spcPct val="90000"/>
                  </a:lnSpc>
                  <a:buClr>
                    <a:prstClr val="white"/>
                  </a:buClr>
                  <a:defRPr/>
                </a:pPr>
                <a:endParaRPr lang="en-US" altLang="ko-KR" sz="2000" b="1" dirty="0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6" name="TextBox 37"/>
            <p:cNvSpPr txBox="1"/>
            <p:nvPr/>
          </p:nvSpPr>
          <p:spPr>
            <a:xfrm>
              <a:off x="1703" y="3045"/>
              <a:ext cx="836" cy="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00CC99"/>
                    </a:fgClr>
                    <a:bgClr>
                      <a:srgbClr val="363636"/>
                    </a:bgClr>
                  </a:pattFill>
                </a14:hiddenFill>
              </a:ext>
            </a:extLst>
          </p:spPr>
          <p:txBody>
            <a:bodyPr wrap="square" rtlCol="0">
              <a:spAutoFit/>
            </a:bodyPr>
            <a:p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音乐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2199005" y="541655"/>
            <a:ext cx="4474210" cy="4375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曲式中的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五大结构原则</a:t>
            </a:r>
            <a:r>
              <a:rPr lang="en-US" altLang="zh-CN" sz="2400" b="1" dirty="0">
                <a:solidFill>
                  <a:sysClr val="window" lastClr="FFFFFF">
                    <a:lumMod val="9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sz="2400" b="1" dirty="0">
              <a:solidFill>
                <a:sysClr val="window" lastClr="FFFFFF">
                  <a:lumMod val="9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8489315" y="638810"/>
            <a:ext cx="550545" cy="224155"/>
            <a:chOff x="3644603" y="1543424"/>
            <a:chExt cx="858242" cy="379749"/>
          </a:xfrm>
        </p:grpSpPr>
        <p:sp>
          <p:nvSpPr>
            <p:cNvPr id="36" name="Freeform 9"/>
            <p:cNvSpPr/>
            <p:nvPr/>
          </p:nvSpPr>
          <p:spPr bwMode="auto">
            <a:xfrm>
              <a:off x="3644603" y="1576163"/>
              <a:ext cx="507169" cy="347010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37" name="Freeform 9"/>
            <p:cNvSpPr/>
            <p:nvPr/>
          </p:nvSpPr>
          <p:spPr bwMode="auto">
            <a:xfrm>
              <a:off x="4228591" y="1543424"/>
              <a:ext cx="274254" cy="187647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581785" y="3742690"/>
            <a:ext cx="422910" cy="232410"/>
            <a:chOff x="6841163" y="3752382"/>
            <a:chExt cx="681506" cy="406844"/>
          </a:xfrm>
        </p:grpSpPr>
        <p:sp>
          <p:nvSpPr>
            <p:cNvPr id="39" name="Freeform 9"/>
            <p:cNvSpPr/>
            <p:nvPr/>
          </p:nvSpPr>
          <p:spPr bwMode="auto">
            <a:xfrm>
              <a:off x="6841163" y="3934778"/>
              <a:ext cx="328040" cy="224448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  <p:sp>
          <p:nvSpPr>
            <p:cNvPr id="40" name="Freeform 9"/>
            <p:cNvSpPr/>
            <p:nvPr/>
          </p:nvSpPr>
          <p:spPr bwMode="auto">
            <a:xfrm>
              <a:off x="7309889" y="3752382"/>
              <a:ext cx="212780" cy="145586"/>
            </a:xfrm>
            <a:custGeom>
              <a:avLst/>
              <a:gdLst>
                <a:gd name="T0" fmla="*/ 602 w 722"/>
                <a:gd name="T1" fmla="*/ 166 h 494"/>
                <a:gd name="T2" fmla="*/ 586 w 722"/>
                <a:gd name="T3" fmla="*/ 132 h 494"/>
                <a:gd name="T4" fmla="*/ 566 w 722"/>
                <a:gd name="T5" fmla="*/ 100 h 494"/>
                <a:gd name="T6" fmla="*/ 540 w 722"/>
                <a:gd name="T7" fmla="*/ 70 h 494"/>
                <a:gd name="T8" fmla="*/ 512 w 722"/>
                <a:gd name="T9" fmla="*/ 46 h 494"/>
                <a:gd name="T10" fmla="*/ 480 w 722"/>
                <a:gd name="T11" fmla="*/ 26 h 494"/>
                <a:gd name="T12" fmla="*/ 444 w 722"/>
                <a:gd name="T13" fmla="*/ 12 h 494"/>
                <a:gd name="T14" fmla="*/ 406 w 722"/>
                <a:gd name="T15" fmla="*/ 2 h 494"/>
                <a:gd name="T16" fmla="*/ 366 w 722"/>
                <a:gd name="T17" fmla="*/ 0 h 494"/>
                <a:gd name="T18" fmla="*/ 348 w 722"/>
                <a:gd name="T19" fmla="*/ 0 h 494"/>
                <a:gd name="T20" fmla="*/ 312 w 722"/>
                <a:gd name="T21" fmla="*/ 6 h 494"/>
                <a:gd name="T22" fmla="*/ 278 w 722"/>
                <a:gd name="T23" fmla="*/ 16 h 494"/>
                <a:gd name="T24" fmla="*/ 246 w 722"/>
                <a:gd name="T25" fmla="*/ 30 h 494"/>
                <a:gd name="T26" fmla="*/ 218 w 722"/>
                <a:gd name="T27" fmla="*/ 50 h 494"/>
                <a:gd name="T28" fmla="*/ 192 w 722"/>
                <a:gd name="T29" fmla="*/ 72 h 494"/>
                <a:gd name="T30" fmla="*/ 168 w 722"/>
                <a:gd name="T31" fmla="*/ 98 h 494"/>
                <a:gd name="T32" fmla="*/ 150 w 722"/>
                <a:gd name="T33" fmla="*/ 128 h 494"/>
                <a:gd name="T34" fmla="*/ 142 w 722"/>
                <a:gd name="T35" fmla="*/ 144 h 494"/>
                <a:gd name="T36" fmla="*/ 114 w 722"/>
                <a:gd name="T37" fmla="*/ 146 h 494"/>
                <a:gd name="T38" fmla="*/ 86 w 722"/>
                <a:gd name="T39" fmla="*/ 156 h 494"/>
                <a:gd name="T40" fmla="*/ 62 w 722"/>
                <a:gd name="T41" fmla="*/ 170 h 494"/>
                <a:gd name="T42" fmla="*/ 42 w 722"/>
                <a:gd name="T43" fmla="*/ 188 h 494"/>
                <a:gd name="T44" fmla="*/ 24 w 722"/>
                <a:gd name="T45" fmla="*/ 210 h 494"/>
                <a:gd name="T46" fmla="*/ 12 w 722"/>
                <a:gd name="T47" fmla="*/ 234 h 494"/>
                <a:gd name="T48" fmla="*/ 4 w 722"/>
                <a:gd name="T49" fmla="*/ 260 h 494"/>
                <a:gd name="T50" fmla="*/ 0 w 722"/>
                <a:gd name="T51" fmla="*/ 290 h 494"/>
                <a:gd name="T52" fmla="*/ 2 w 722"/>
                <a:gd name="T53" fmla="*/ 304 h 494"/>
                <a:gd name="T54" fmla="*/ 8 w 722"/>
                <a:gd name="T55" fmla="*/ 334 h 494"/>
                <a:gd name="T56" fmla="*/ 18 w 722"/>
                <a:gd name="T57" fmla="*/ 360 h 494"/>
                <a:gd name="T58" fmla="*/ 34 w 722"/>
                <a:gd name="T59" fmla="*/ 384 h 494"/>
                <a:gd name="T60" fmla="*/ 54 w 722"/>
                <a:gd name="T61" fmla="*/ 402 h 494"/>
                <a:gd name="T62" fmla="*/ 78 w 722"/>
                <a:gd name="T63" fmla="*/ 418 h 494"/>
                <a:gd name="T64" fmla="*/ 104 w 722"/>
                <a:gd name="T65" fmla="*/ 430 h 494"/>
                <a:gd name="T66" fmla="*/ 132 w 722"/>
                <a:gd name="T67" fmla="*/ 436 h 494"/>
                <a:gd name="T68" fmla="*/ 148 w 722"/>
                <a:gd name="T69" fmla="*/ 436 h 494"/>
                <a:gd name="T70" fmla="*/ 198 w 722"/>
                <a:gd name="T71" fmla="*/ 428 h 494"/>
                <a:gd name="T72" fmla="*/ 214 w 722"/>
                <a:gd name="T73" fmla="*/ 442 h 494"/>
                <a:gd name="T74" fmla="*/ 254 w 722"/>
                <a:gd name="T75" fmla="*/ 468 h 494"/>
                <a:gd name="T76" fmla="*/ 296 w 722"/>
                <a:gd name="T77" fmla="*/ 484 h 494"/>
                <a:gd name="T78" fmla="*/ 342 w 722"/>
                <a:gd name="T79" fmla="*/ 494 h 494"/>
                <a:gd name="T80" fmla="*/ 366 w 722"/>
                <a:gd name="T81" fmla="*/ 494 h 494"/>
                <a:gd name="T82" fmla="*/ 414 w 722"/>
                <a:gd name="T83" fmla="*/ 490 h 494"/>
                <a:gd name="T84" fmla="*/ 460 w 722"/>
                <a:gd name="T85" fmla="*/ 476 h 494"/>
                <a:gd name="T86" fmla="*/ 500 w 722"/>
                <a:gd name="T87" fmla="*/ 456 h 494"/>
                <a:gd name="T88" fmla="*/ 536 w 722"/>
                <a:gd name="T89" fmla="*/ 428 h 494"/>
                <a:gd name="T90" fmla="*/ 560 w 722"/>
                <a:gd name="T91" fmla="*/ 434 h 494"/>
                <a:gd name="T92" fmla="*/ 586 w 722"/>
                <a:gd name="T93" fmla="*/ 436 h 494"/>
                <a:gd name="T94" fmla="*/ 600 w 722"/>
                <a:gd name="T95" fmla="*/ 436 h 494"/>
                <a:gd name="T96" fmla="*/ 626 w 722"/>
                <a:gd name="T97" fmla="*/ 430 h 494"/>
                <a:gd name="T98" fmla="*/ 652 w 722"/>
                <a:gd name="T99" fmla="*/ 420 h 494"/>
                <a:gd name="T100" fmla="*/ 672 w 722"/>
                <a:gd name="T101" fmla="*/ 406 h 494"/>
                <a:gd name="T102" fmla="*/ 690 w 722"/>
                <a:gd name="T103" fmla="*/ 388 h 494"/>
                <a:gd name="T104" fmla="*/ 706 w 722"/>
                <a:gd name="T105" fmla="*/ 366 h 494"/>
                <a:gd name="T106" fmla="*/ 716 w 722"/>
                <a:gd name="T107" fmla="*/ 342 h 494"/>
                <a:gd name="T108" fmla="*/ 722 w 722"/>
                <a:gd name="T109" fmla="*/ 314 h 494"/>
                <a:gd name="T110" fmla="*/ 722 w 722"/>
                <a:gd name="T111" fmla="*/ 302 h 494"/>
                <a:gd name="T112" fmla="*/ 720 w 722"/>
                <a:gd name="T113" fmla="*/ 276 h 494"/>
                <a:gd name="T114" fmla="*/ 702 w 722"/>
                <a:gd name="T115" fmla="*/ 230 h 494"/>
                <a:gd name="T116" fmla="*/ 670 w 722"/>
                <a:gd name="T117" fmla="*/ 194 h 494"/>
                <a:gd name="T118" fmla="*/ 626 w 722"/>
                <a:gd name="T119" fmla="*/ 172 h 494"/>
                <a:gd name="T120" fmla="*/ 602 w 722"/>
                <a:gd name="T121" fmla="*/ 16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2" h="494">
                  <a:moveTo>
                    <a:pt x="602" y="166"/>
                  </a:moveTo>
                  <a:lnTo>
                    <a:pt x="602" y="166"/>
                  </a:lnTo>
                  <a:lnTo>
                    <a:pt x="594" y="148"/>
                  </a:lnTo>
                  <a:lnTo>
                    <a:pt x="586" y="132"/>
                  </a:lnTo>
                  <a:lnTo>
                    <a:pt x="576" y="116"/>
                  </a:lnTo>
                  <a:lnTo>
                    <a:pt x="566" y="100"/>
                  </a:lnTo>
                  <a:lnTo>
                    <a:pt x="554" y="84"/>
                  </a:lnTo>
                  <a:lnTo>
                    <a:pt x="540" y="70"/>
                  </a:lnTo>
                  <a:lnTo>
                    <a:pt x="528" y="58"/>
                  </a:lnTo>
                  <a:lnTo>
                    <a:pt x="512" y="46"/>
                  </a:lnTo>
                  <a:lnTo>
                    <a:pt x="496" y="36"/>
                  </a:lnTo>
                  <a:lnTo>
                    <a:pt x="480" y="26"/>
                  </a:lnTo>
                  <a:lnTo>
                    <a:pt x="462" y="18"/>
                  </a:lnTo>
                  <a:lnTo>
                    <a:pt x="444" y="12"/>
                  </a:lnTo>
                  <a:lnTo>
                    <a:pt x="426" y="6"/>
                  </a:lnTo>
                  <a:lnTo>
                    <a:pt x="406" y="2"/>
                  </a:lnTo>
                  <a:lnTo>
                    <a:pt x="388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48" y="0"/>
                  </a:lnTo>
                  <a:lnTo>
                    <a:pt x="330" y="2"/>
                  </a:lnTo>
                  <a:lnTo>
                    <a:pt x="312" y="6"/>
                  </a:lnTo>
                  <a:lnTo>
                    <a:pt x="296" y="10"/>
                  </a:lnTo>
                  <a:lnTo>
                    <a:pt x="278" y="16"/>
                  </a:lnTo>
                  <a:lnTo>
                    <a:pt x="262" y="22"/>
                  </a:lnTo>
                  <a:lnTo>
                    <a:pt x="246" y="30"/>
                  </a:lnTo>
                  <a:lnTo>
                    <a:pt x="232" y="40"/>
                  </a:lnTo>
                  <a:lnTo>
                    <a:pt x="218" y="50"/>
                  </a:lnTo>
                  <a:lnTo>
                    <a:pt x="204" y="60"/>
                  </a:lnTo>
                  <a:lnTo>
                    <a:pt x="192" y="72"/>
                  </a:lnTo>
                  <a:lnTo>
                    <a:pt x="180" y="84"/>
                  </a:lnTo>
                  <a:lnTo>
                    <a:pt x="168" y="98"/>
                  </a:lnTo>
                  <a:lnTo>
                    <a:pt x="158" y="112"/>
                  </a:lnTo>
                  <a:lnTo>
                    <a:pt x="150" y="128"/>
                  </a:lnTo>
                  <a:lnTo>
                    <a:pt x="142" y="144"/>
                  </a:lnTo>
                  <a:lnTo>
                    <a:pt x="142" y="144"/>
                  </a:lnTo>
                  <a:lnTo>
                    <a:pt x="128" y="144"/>
                  </a:lnTo>
                  <a:lnTo>
                    <a:pt x="114" y="146"/>
                  </a:lnTo>
                  <a:lnTo>
                    <a:pt x="100" y="150"/>
                  </a:lnTo>
                  <a:lnTo>
                    <a:pt x="86" y="156"/>
                  </a:lnTo>
                  <a:lnTo>
                    <a:pt x="74" y="162"/>
                  </a:lnTo>
                  <a:lnTo>
                    <a:pt x="62" y="170"/>
                  </a:lnTo>
                  <a:lnTo>
                    <a:pt x="52" y="178"/>
                  </a:lnTo>
                  <a:lnTo>
                    <a:pt x="42" y="188"/>
                  </a:lnTo>
                  <a:lnTo>
                    <a:pt x="32" y="198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2" y="234"/>
                  </a:lnTo>
                  <a:lnTo>
                    <a:pt x="6" y="246"/>
                  </a:lnTo>
                  <a:lnTo>
                    <a:pt x="4" y="260"/>
                  </a:lnTo>
                  <a:lnTo>
                    <a:pt x="2" y="276"/>
                  </a:lnTo>
                  <a:lnTo>
                    <a:pt x="0" y="290"/>
                  </a:lnTo>
                  <a:lnTo>
                    <a:pt x="0" y="290"/>
                  </a:lnTo>
                  <a:lnTo>
                    <a:pt x="2" y="304"/>
                  </a:lnTo>
                  <a:lnTo>
                    <a:pt x="4" y="320"/>
                  </a:lnTo>
                  <a:lnTo>
                    <a:pt x="8" y="334"/>
                  </a:lnTo>
                  <a:lnTo>
                    <a:pt x="12" y="346"/>
                  </a:lnTo>
                  <a:lnTo>
                    <a:pt x="18" y="360"/>
                  </a:lnTo>
                  <a:lnTo>
                    <a:pt x="26" y="372"/>
                  </a:lnTo>
                  <a:lnTo>
                    <a:pt x="34" y="384"/>
                  </a:lnTo>
                  <a:lnTo>
                    <a:pt x="44" y="394"/>
                  </a:lnTo>
                  <a:lnTo>
                    <a:pt x="54" y="402"/>
                  </a:lnTo>
                  <a:lnTo>
                    <a:pt x="66" y="412"/>
                  </a:lnTo>
                  <a:lnTo>
                    <a:pt x="78" y="418"/>
                  </a:lnTo>
                  <a:lnTo>
                    <a:pt x="90" y="424"/>
                  </a:lnTo>
                  <a:lnTo>
                    <a:pt x="104" y="430"/>
                  </a:lnTo>
                  <a:lnTo>
                    <a:pt x="118" y="434"/>
                  </a:lnTo>
                  <a:lnTo>
                    <a:pt x="132" y="436"/>
                  </a:lnTo>
                  <a:lnTo>
                    <a:pt x="148" y="436"/>
                  </a:lnTo>
                  <a:lnTo>
                    <a:pt x="148" y="436"/>
                  </a:lnTo>
                  <a:lnTo>
                    <a:pt x="174" y="434"/>
                  </a:lnTo>
                  <a:lnTo>
                    <a:pt x="198" y="428"/>
                  </a:lnTo>
                  <a:lnTo>
                    <a:pt x="198" y="428"/>
                  </a:lnTo>
                  <a:lnTo>
                    <a:pt x="214" y="442"/>
                  </a:lnTo>
                  <a:lnTo>
                    <a:pt x="234" y="456"/>
                  </a:lnTo>
                  <a:lnTo>
                    <a:pt x="254" y="468"/>
                  </a:lnTo>
                  <a:lnTo>
                    <a:pt x="274" y="476"/>
                  </a:lnTo>
                  <a:lnTo>
                    <a:pt x="296" y="484"/>
                  </a:lnTo>
                  <a:lnTo>
                    <a:pt x="320" y="490"/>
                  </a:lnTo>
                  <a:lnTo>
                    <a:pt x="342" y="494"/>
                  </a:lnTo>
                  <a:lnTo>
                    <a:pt x="366" y="494"/>
                  </a:lnTo>
                  <a:lnTo>
                    <a:pt x="366" y="494"/>
                  </a:lnTo>
                  <a:lnTo>
                    <a:pt x="392" y="494"/>
                  </a:lnTo>
                  <a:lnTo>
                    <a:pt x="414" y="490"/>
                  </a:lnTo>
                  <a:lnTo>
                    <a:pt x="438" y="484"/>
                  </a:lnTo>
                  <a:lnTo>
                    <a:pt x="460" y="476"/>
                  </a:lnTo>
                  <a:lnTo>
                    <a:pt x="480" y="466"/>
                  </a:lnTo>
                  <a:lnTo>
                    <a:pt x="500" y="456"/>
                  </a:lnTo>
                  <a:lnTo>
                    <a:pt x="520" y="442"/>
                  </a:lnTo>
                  <a:lnTo>
                    <a:pt x="536" y="428"/>
                  </a:lnTo>
                  <a:lnTo>
                    <a:pt x="536" y="428"/>
                  </a:lnTo>
                  <a:lnTo>
                    <a:pt x="560" y="434"/>
                  </a:lnTo>
                  <a:lnTo>
                    <a:pt x="574" y="436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0" y="436"/>
                  </a:lnTo>
                  <a:lnTo>
                    <a:pt x="614" y="434"/>
                  </a:lnTo>
                  <a:lnTo>
                    <a:pt x="626" y="430"/>
                  </a:lnTo>
                  <a:lnTo>
                    <a:pt x="640" y="426"/>
                  </a:lnTo>
                  <a:lnTo>
                    <a:pt x="652" y="420"/>
                  </a:lnTo>
                  <a:lnTo>
                    <a:pt x="662" y="414"/>
                  </a:lnTo>
                  <a:lnTo>
                    <a:pt x="672" y="406"/>
                  </a:lnTo>
                  <a:lnTo>
                    <a:pt x="682" y="396"/>
                  </a:lnTo>
                  <a:lnTo>
                    <a:pt x="690" y="388"/>
                  </a:lnTo>
                  <a:lnTo>
                    <a:pt x="698" y="376"/>
                  </a:lnTo>
                  <a:lnTo>
                    <a:pt x="706" y="366"/>
                  </a:lnTo>
                  <a:lnTo>
                    <a:pt x="712" y="354"/>
                  </a:lnTo>
                  <a:lnTo>
                    <a:pt x="716" y="342"/>
                  </a:lnTo>
                  <a:lnTo>
                    <a:pt x="720" y="328"/>
                  </a:lnTo>
                  <a:lnTo>
                    <a:pt x="722" y="314"/>
                  </a:lnTo>
                  <a:lnTo>
                    <a:pt x="722" y="302"/>
                  </a:lnTo>
                  <a:lnTo>
                    <a:pt x="722" y="302"/>
                  </a:lnTo>
                  <a:lnTo>
                    <a:pt x="722" y="288"/>
                  </a:lnTo>
                  <a:lnTo>
                    <a:pt x="720" y="276"/>
                  </a:lnTo>
                  <a:lnTo>
                    <a:pt x="712" y="252"/>
                  </a:lnTo>
                  <a:lnTo>
                    <a:pt x="702" y="230"/>
                  </a:lnTo>
                  <a:lnTo>
                    <a:pt x="686" y="210"/>
                  </a:lnTo>
                  <a:lnTo>
                    <a:pt x="670" y="194"/>
                  </a:lnTo>
                  <a:lnTo>
                    <a:pt x="648" y="180"/>
                  </a:lnTo>
                  <a:lnTo>
                    <a:pt x="626" y="172"/>
                  </a:lnTo>
                  <a:lnTo>
                    <a:pt x="602" y="166"/>
                  </a:lnTo>
                  <a:lnTo>
                    <a:pt x="602" y="166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ko-KR" altLang="en-US"/>
            </a:p>
          </p:txBody>
        </p:sp>
      </p:grpSp>
      <p:pic>
        <p:nvPicPr>
          <p:cNvPr id="7" name="Picture 15" descr="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3993" y="2135505"/>
            <a:ext cx="1571625" cy="30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矩形 28"/>
          <p:cNvSpPr/>
          <p:nvPr/>
        </p:nvSpPr>
        <p:spPr>
          <a:xfrm>
            <a:off x="2825115" y="1611630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呼应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原则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0" name="Picture 15" descr="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3560" y="2135505"/>
            <a:ext cx="1749425" cy="30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4451350" y="1611630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三部性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原则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3" name="Picture 15" descr="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9775" y="3355340"/>
            <a:ext cx="2176145" cy="30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矩形 13"/>
          <p:cNvSpPr/>
          <p:nvPr/>
        </p:nvSpPr>
        <p:spPr>
          <a:xfrm>
            <a:off x="2107565" y="2831465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起承转合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原则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28" name="Picture 15" descr="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7663" y="3355340"/>
            <a:ext cx="1571625" cy="30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矩形 29"/>
          <p:cNvSpPr/>
          <p:nvPr/>
        </p:nvSpPr>
        <p:spPr>
          <a:xfrm>
            <a:off x="4255770" y="2831465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变奏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原则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31" name="Picture 15" descr="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46433" y="3355340"/>
            <a:ext cx="1571625" cy="30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矩形 31"/>
          <p:cNvSpPr/>
          <p:nvPr/>
        </p:nvSpPr>
        <p:spPr>
          <a:xfrm>
            <a:off x="5844540" y="2831465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wrap="square" lIns="81640" tIns="40820" rIns="81640" bIns="40820" rtlCol="0" anchor="ctr">
            <a:noAutofit/>
          </a:bodyPr>
          <a:p>
            <a:pPr lvl="0" algn="l" defTabSz="815975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循环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原则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1995170" y="2610485"/>
            <a:ext cx="2190750" cy="1236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 bldLvl="0" build="allAtOnce"/>
      <p:bldP spid="29" grpId="1"/>
      <p:bldP spid="11" grpId="0" bldLvl="0" build="allAtOnce"/>
      <p:bldP spid="11" grpId="1"/>
      <p:bldP spid="14" grpId="0" bldLvl="0" build="allAtOnce"/>
      <p:bldP spid="14" grpId="1"/>
      <p:bldP spid="30" grpId="0" bldLvl="0" build="allAtOnce"/>
      <p:bldP spid="30" grpId="1"/>
      <p:bldP spid="32" grpId="0" bldLvl="0" build="allAtOnce"/>
      <p:bldP spid="32" grpId="1"/>
      <p:bldP spid="33" grpId="0" bldLvl="0" animBg="1"/>
      <p:bldP spid="33" grpId="1" animBg="1"/>
    </p:bld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4772*2214*435*435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10.xml><?xml version="1.0" encoding="utf-8"?>
<p:tagLst xmlns:p="http://schemas.openxmlformats.org/presentationml/2006/main">
  <p:tag name="MH" val="20150921115827"/>
  <p:tag name="MH_LIBRARY" val="GRAPHIC"/>
  <p:tag name="MH_TYPE" val="Text"/>
  <p:tag name="MH_ORDER" val="1"/>
  <p:tag name="KSO_WM_TEMPLATE_CATEGORY" val="diagram"/>
  <p:tag name="KSO_WM_TEMPLATE_INDEX" val="160812"/>
  <p:tag name="KSO_WM_UNIT_TYPE" val="r_v"/>
  <p:tag name="KSO_WM_UNIT_INDEX" val="1_1"/>
  <p:tag name="KSO_WM_UNIT_ID" val="261*r_v*1_1"/>
  <p:tag name="KSO_WM_UNIT_CLEAR" val="1"/>
  <p:tag name="KSO_WM_UNIT_LAYERLEVEL" val="1_1"/>
  <p:tag name="KSO_WM_UNIT_DIAGRAM_CONTRAST_TITLE_CNT" val="4"/>
  <p:tag name="KSO_WM_UNIT_DIAGRAM_DIMENSION_TITLE_CNT" val="2"/>
  <p:tag name="KSO_WM_UNIT_VALUE" val="14"/>
  <p:tag name="KSO_WM_UNIT_HIGHLIGHT" val="0"/>
  <p:tag name="KSO_WM_UNIT_COMPATIBLE" val="0"/>
  <p:tag name="KSO_WM_UNIT_PRESET_TEXT_INDEX" val="3"/>
  <p:tag name="KSO_WM_UNIT_PRESET_TEXT_LEN" val="17"/>
  <p:tag name="KSO_WM_BEAUTIFY_FLAG" val="#wm#"/>
  <p:tag name="KSO_WM_TAG_VERSION" val="1.0"/>
  <p:tag name="KSO_WM_DIAGRAM_GROUP_CODE" val="r1-1"/>
</p:tagLst>
</file>

<file path=ppt/tags/tag11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1"/>
  <p:tag name="KSO_WM_UNIT_ID" val="261*r_t*1_1"/>
  <p:tag name="KSO_WM_UNIT_CLEAR" val="1"/>
  <p:tag name="KSO_WM_UNIT_LAYERLEVEL" val="1_1"/>
  <p:tag name="KSO_WM_UNIT_DIAGRAM_CONTRAST_TITLE_CNT" val="4"/>
  <p:tag name="KSO_WM_UNIT_DIAGRAM_DIMENSION_TITLE_CNT" val="2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12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9"/>
  <p:tag name="KSO_WM_UNIT_ID" val="261*r_i*1_9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7"/>
  <p:tag name="KSO_WM_UNIT_FILL_TYPE" val="1"/>
</p:tagLst>
</file>

<file path=ppt/tags/tag13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0"/>
  <p:tag name="KSO_WM_UNIT_ID" val="261*r_i*1_10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4"/>
  <p:tag name="KSO_WM_UNIT_FILL_TYPE" val="1"/>
</p:tagLst>
</file>

<file path=ppt/tags/tag14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1"/>
  <p:tag name="KSO_WM_UNIT_ID" val="261*r_i*1_11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7"/>
  <p:tag name="KSO_WM_UNIT_FILL_TYPE" val="1"/>
</p:tagLst>
</file>

<file path=ppt/tags/tag15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2"/>
  <p:tag name="KSO_WM_UNIT_ID" val="261*r_i*1_12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7"/>
  <p:tag name="KSO_WM_UNIT_FILL_TYPE" val="1"/>
</p:tagLst>
</file>

<file path=ppt/tags/tag16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3"/>
  <p:tag name="KSO_WM_UNIT_ID" val="261*r_i*1_13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7"/>
  <p:tag name="KSO_WM_UNIT_FILL_TYPE" val="1"/>
</p:tagLst>
</file>

<file path=ppt/tags/tag17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4"/>
  <p:tag name="KSO_WM_UNIT_ID" val="261*r_i*1_14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7"/>
  <p:tag name="KSO_WM_UNIT_FILL_TYPE" val="1"/>
</p:tagLst>
</file>

<file path=ppt/tags/tag18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6"/>
  <p:tag name="KSO_WM_UNIT_ID" val="261*r_i*1_16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3"/>
  <p:tag name="KSO_WM_UNIT_FILL_TYPE" val="1"/>
</p:tagLst>
</file>

<file path=ppt/tags/tag19.xml><?xml version="1.0" encoding="utf-8"?>
<p:tagLst xmlns:p="http://schemas.openxmlformats.org/presentationml/2006/main">
  <p:tag name="MH" val="20150921115827"/>
  <p:tag name="MH_LIBRARY" val="GRAPHIC"/>
  <p:tag name="MH_TYPE" val="Text"/>
  <p:tag name="MH_ORDER" val="1"/>
  <p:tag name="KSO_WM_TEMPLATE_CATEGORY" val="diagram"/>
  <p:tag name="KSO_WM_TEMPLATE_INDEX" val="160812"/>
  <p:tag name="KSO_WM_UNIT_TYPE" val="r_v"/>
  <p:tag name="KSO_WM_UNIT_INDEX" val="1_2"/>
  <p:tag name="KSO_WM_UNIT_ID" val="261*r_v*1_2"/>
  <p:tag name="KSO_WM_UNIT_CLEAR" val="1"/>
  <p:tag name="KSO_WM_UNIT_LAYERLEVEL" val="1_1"/>
  <p:tag name="KSO_WM_UNIT_DIAGRAM_CONTRAST_TITLE_CNT" val="4"/>
  <p:tag name="KSO_WM_UNIT_DIAGRAM_DIMENSION_TITLE_CNT" val="2"/>
  <p:tag name="KSO_WM_UNIT_VALUE" val="14"/>
  <p:tag name="KSO_WM_UNIT_HIGHLIGHT" val="0"/>
  <p:tag name="KSO_WM_UNIT_COMPATIBLE" val="0"/>
  <p:tag name="KSO_WM_UNIT_PRESET_TEXT_INDEX" val="3"/>
  <p:tag name="KSO_WM_UNIT_PRESET_TEXT_LEN" val="17"/>
  <p:tag name="KSO_WM_BEAUTIFY_FLAG" val="#wm#"/>
  <p:tag name="KSO_WM_TAG_VERSION" val="1.0"/>
  <p:tag name="KSO_WM_DIAGRAM_GROUP_CODE" val="r1-1"/>
</p:tagLst>
</file>

<file path=ppt/tags/tag2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2975*2652*435*435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20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2"/>
  <p:tag name="KSO_WM_UNIT_ID" val="261*r_t*1_2"/>
  <p:tag name="KSO_WM_UNIT_CLEAR" val="1"/>
  <p:tag name="KSO_WM_UNIT_LAYERLEVEL" val="1_1"/>
  <p:tag name="KSO_WM_UNIT_DIAGRAM_CONTRAST_TITLE_CNT" val="4"/>
  <p:tag name="KSO_WM_UNIT_DIAGRAM_DIMENSION_TITLE_CNT" val="2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21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7"/>
  <p:tag name="KSO_WM_UNIT_ID" val="261*r_i*1_17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8"/>
  <p:tag name="KSO_WM_UNIT_FILL_TYPE" val="1"/>
</p:tagLst>
</file>

<file path=ppt/tags/tag22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8"/>
  <p:tag name="KSO_WM_UNIT_ID" val="261*r_i*1_18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4"/>
  <p:tag name="KSO_WM_UNIT_FILL_TYPE" val="1"/>
</p:tagLst>
</file>

<file path=ppt/tags/tag23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9"/>
  <p:tag name="KSO_WM_UNIT_ID" val="261*r_i*1_19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8"/>
  <p:tag name="KSO_WM_UNIT_FILL_TYPE" val="1"/>
</p:tagLst>
</file>

<file path=ppt/tags/tag24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0"/>
  <p:tag name="KSO_WM_UNIT_ID" val="261*r_i*1_20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8"/>
  <p:tag name="KSO_WM_UNIT_FILL_TYPE" val="1"/>
</p:tagLst>
</file>

<file path=ppt/tags/tag25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1"/>
  <p:tag name="KSO_WM_UNIT_ID" val="261*r_i*1_21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8"/>
  <p:tag name="KSO_WM_UNIT_FILL_TYPE" val="1"/>
</p:tagLst>
</file>

<file path=ppt/tags/tag26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2"/>
  <p:tag name="KSO_WM_UNIT_ID" val="261*r_i*1_22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3"/>
  <p:tag name="KSO_WM_UNIT_FILL_TYPE" val="1"/>
</p:tagLst>
</file>

<file path=ppt/tags/tag27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3"/>
  <p:tag name="KSO_WM_UNIT_ID" val="261*r_i*1_23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3"/>
  <p:tag name="KSO_WM_UNIT_FILL_TYPE" val="1"/>
</p:tagLst>
</file>

<file path=ppt/tags/tag28.xml><?xml version="1.0" encoding="utf-8"?>
<p:tagLst xmlns:p="http://schemas.openxmlformats.org/presentationml/2006/main">
  <p:tag name="MH" val="20150921115827"/>
  <p:tag name="MH_LIBRARY" val="GRAPHIC"/>
  <p:tag name="MH_TYPE" val="Text"/>
  <p:tag name="MH_ORDER" val="1"/>
  <p:tag name="KSO_WM_TEMPLATE_CATEGORY" val="diagram"/>
  <p:tag name="KSO_WM_TEMPLATE_INDEX" val="160812"/>
  <p:tag name="KSO_WM_UNIT_TYPE" val="r_v"/>
  <p:tag name="KSO_WM_UNIT_INDEX" val="1_3"/>
  <p:tag name="KSO_WM_UNIT_ID" val="261*r_v*1_3"/>
  <p:tag name="KSO_WM_UNIT_CLEAR" val="1"/>
  <p:tag name="KSO_WM_UNIT_LAYERLEVEL" val="1_1"/>
  <p:tag name="KSO_WM_UNIT_DIAGRAM_CONTRAST_TITLE_CNT" val="4"/>
  <p:tag name="KSO_WM_UNIT_DIAGRAM_DIMENSION_TITLE_CNT" val="2"/>
  <p:tag name="KSO_WM_UNIT_VALUE" val="14"/>
  <p:tag name="KSO_WM_UNIT_HIGHLIGHT" val="0"/>
  <p:tag name="KSO_WM_UNIT_COMPATIBLE" val="0"/>
  <p:tag name="KSO_WM_UNIT_PRESET_TEXT_INDEX" val="3"/>
  <p:tag name="KSO_WM_UNIT_PRESET_TEXT_LEN" val="17"/>
  <p:tag name="KSO_WM_BEAUTIFY_FLAG" val="#wm#"/>
  <p:tag name="KSO_WM_TAG_VERSION" val="1.0"/>
  <p:tag name="KSO_WM_DIAGRAM_GROUP_CODE" val="r1-1"/>
</p:tagLst>
</file>

<file path=ppt/tags/tag29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3"/>
  <p:tag name="KSO_WM_UNIT_ID" val="261*r_t*1_3"/>
  <p:tag name="KSO_WM_UNIT_CLEAR" val="1"/>
  <p:tag name="KSO_WM_UNIT_LAYERLEVEL" val="1_1"/>
  <p:tag name="KSO_WM_UNIT_DIAGRAM_CONTRAST_TITLE_CNT" val="4"/>
  <p:tag name="KSO_WM_UNIT_DIAGRAM_DIMENSION_TITLE_CNT" val="2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3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1"/>
  <p:tag name="KSO_WM_UNIT_ID" val="261*r_i*1_1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6"/>
  <p:tag name="KSO_WM_UNIT_FILL_TYPE" val="1"/>
</p:tagLst>
</file>

<file path=ppt/tags/tag30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5"/>
  <p:tag name="KSO_WM_UNIT_ID" val="261*r_i*1_25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9"/>
  <p:tag name="KSO_WM_UNIT_FILL_TYPE" val="1"/>
</p:tagLst>
</file>

<file path=ppt/tags/tag31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6"/>
  <p:tag name="KSO_WM_UNIT_ID" val="261*r_i*1_26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4"/>
  <p:tag name="KSO_WM_UNIT_FILL_TYPE" val="1"/>
</p:tagLst>
</file>

<file path=ppt/tags/tag32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7"/>
  <p:tag name="KSO_WM_UNIT_ID" val="261*r_i*1_27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9"/>
  <p:tag name="KSO_WM_UNIT_FILL_TYPE" val="1"/>
</p:tagLst>
</file>

<file path=ppt/tags/tag33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8"/>
  <p:tag name="KSO_WM_UNIT_ID" val="261*r_i*1_28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9"/>
  <p:tag name="KSO_WM_UNIT_FILL_TYPE" val="1"/>
</p:tagLst>
</file>

<file path=ppt/tags/tag34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9"/>
  <p:tag name="KSO_WM_UNIT_ID" val="261*r_i*1_29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9"/>
  <p:tag name="KSO_WM_UNIT_FILL_TYPE" val="1"/>
</p:tagLst>
</file>

<file path=ppt/tags/tag35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30"/>
  <p:tag name="KSO_WM_UNIT_ID" val="261*r_i*1_30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9"/>
  <p:tag name="KSO_WM_UNIT_FILL_TYPE" val="1"/>
</p:tagLst>
</file>

<file path=ppt/tags/tag36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31"/>
  <p:tag name="KSO_WM_UNIT_ID" val="261*r_i*1_31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3"/>
  <p:tag name="KSO_WM_UNIT_FILL_TYPE" val="1"/>
</p:tagLst>
</file>

<file path=ppt/tags/tag37.xml><?xml version="1.0" encoding="utf-8"?>
<p:tagLst xmlns:p="http://schemas.openxmlformats.org/presentationml/2006/main">
  <p:tag name="MH" val="20150921115827"/>
  <p:tag name="MH_LIBRARY" val="GRAPHIC"/>
  <p:tag name="MH_TYPE" val="Text"/>
  <p:tag name="MH_ORDER" val="1"/>
  <p:tag name="KSO_WM_TEMPLATE_CATEGORY" val="diagram"/>
  <p:tag name="KSO_WM_TEMPLATE_INDEX" val="160812"/>
  <p:tag name="KSO_WM_UNIT_TYPE" val="r_v"/>
  <p:tag name="KSO_WM_UNIT_INDEX" val="1_4"/>
  <p:tag name="KSO_WM_UNIT_ID" val="261*r_v*1_4"/>
  <p:tag name="KSO_WM_UNIT_CLEAR" val="1"/>
  <p:tag name="KSO_WM_UNIT_LAYERLEVEL" val="1_1"/>
  <p:tag name="KSO_WM_UNIT_DIAGRAM_CONTRAST_TITLE_CNT" val="4"/>
  <p:tag name="KSO_WM_UNIT_DIAGRAM_DIMENSION_TITLE_CNT" val="2"/>
  <p:tag name="KSO_WM_UNIT_VALUE" val="14"/>
  <p:tag name="KSO_WM_UNIT_HIGHLIGHT" val="0"/>
  <p:tag name="KSO_WM_UNIT_COMPATIBLE" val="0"/>
  <p:tag name="KSO_WM_UNIT_PRESET_TEXT_INDEX" val="3"/>
  <p:tag name="KSO_WM_UNIT_PRESET_TEXT_LEN" val="17"/>
  <p:tag name="KSO_WM_BEAUTIFY_FLAG" val="#wm#"/>
  <p:tag name="KSO_WM_TAG_VERSION" val="1.0"/>
  <p:tag name="KSO_WM_DIAGRAM_GROUP_CODE" val="r1-1"/>
</p:tagLst>
</file>

<file path=ppt/tags/tag38.xml><?xml version="1.0" encoding="utf-8"?>
<p:tagLst xmlns:p="http://schemas.openxmlformats.org/presentationml/2006/main">
  <p:tag name="KSO_WM_TEMPLATE_CATEGORY" val="diagram"/>
  <p:tag name="KSO_WM_TEMPLATE_INDEX" val="160812"/>
  <p:tag name="KSO_WM_UNIT_TYPE" val="r_t"/>
  <p:tag name="KSO_WM_UNIT_INDEX" val="1_4"/>
  <p:tag name="KSO_WM_UNIT_ID" val="261*r_t*1_4"/>
  <p:tag name="KSO_WM_UNIT_CLEAR" val="1"/>
  <p:tag name="KSO_WM_UNIT_LAYERLEVEL" val="1_1"/>
  <p:tag name="KSO_WM_UNIT_DIAGRAM_CONTRAST_TITLE_CNT" val="4"/>
  <p:tag name="KSO_WM_UNIT_DIAGRAM_DIMENSION_TITLE_CNT" val="2"/>
  <p:tag name="KSO_WM_UNIT_VALUE" val="7"/>
  <p:tag name="KSO_WM_UNIT_HIGHLIGHT" val="0"/>
  <p:tag name="KSO_WM_UNIT_COMPATIBLE" val="0"/>
  <p:tag name="KSO_WM_UNIT_PRESET_TEXT_INDEX" val="3"/>
  <p:tag name="KSO_WM_UNIT_PRESET_TEXT_LEN" val="5"/>
  <p:tag name="KSO_WM_BEAUTIFY_FLAG" val="#wm#"/>
  <p:tag name="KSO_WM_TAG_VERSION" val="1.0"/>
  <p:tag name="KSO_WM_DIAGRAM_GROUP_CODE" val="r1-1"/>
</p:tagLst>
</file>

<file path=ppt/tags/tag39.xml><?xml version="1.0" encoding="utf-8"?>
<p:tagLst xmlns:p="http://schemas.openxmlformats.org/presentationml/2006/main">
  <p:tag name="KSO_WM_UNIT_PLACING_PICTURE_USER_VIEWPORT" val="{&quot;height&quot;:5120,&quot;width&quot;:6182}"/>
</p:tagLst>
</file>

<file path=ppt/tags/tag4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2"/>
  <p:tag name="KSO_WM_UNIT_ID" val="261*r_i*1_2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14"/>
  <p:tag name="KSO_WM_UNIT_FILL_TYPE" val="1"/>
</p:tagLst>
</file>

<file path=ppt/tags/tag40.xml><?xml version="1.0" encoding="utf-8"?>
<p:tagLst xmlns:p="http://schemas.openxmlformats.org/presentationml/2006/main">
  <p:tag name="ISPRING_RESOURCE_PATHS_HASH_2" val="89d28b1b61d528704b022c788ebf0316741bf7"/>
</p:tagLst>
</file>

<file path=ppt/tags/tag5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4"/>
  <p:tag name="KSO_WM_UNIT_ID" val="261*r_i*1_4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6"/>
  <p:tag name="KSO_WM_UNIT_FILL_TYPE" val="1"/>
</p:tagLst>
</file>

<file path=ppt/tags/tag6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5"/>
  <p:tag name="KSO_WM_UNIT_ID" val="261*r_i*1_5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6"/>
  <p:tag name="KSO_WM_UNIT_FILL_TYPE" val="1"/>
</p:tagLst>
</file>

<file path=ppt/tags/tag7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6"/>
  <p:tag name="KSO_WM_UNIT_ID" val="261*r_i*1_6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6"/>
  <p:tag name="KSO_WM_UNIT_FILL_TYPE" val="1"/>
</p:tagLst>
</file>

<file path=ppt/tags/tag8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7"/>
  <p:tag name="KSO_WM_UNIT_ID" val="261*r_i*1_7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6"/>
  <p:tag name="KSO_WM_UNIT_FILL_TYPE" val="1"/>
</p:tagLst>
</file>

<file path=ppt/tags/tag9.xml><?xml version="1.0" encoding="utf-8"?>
<p:tagLst xmlns:p="http://schemas.openxmlformats.org/presentationml/2006/main">
  <p:tag name="KSO_WM_TEMPLATE_CATEGORY" val="diagram"/>
  <p:tag name="KSO_WM_TEMPLATE_INDEX" val="160812"/>
  <p:tag name="KSO_WM_UNIT_TYPE" val="r_i"/>
  <p:tag name="KSO_WM_UNIT_INDEX" val="1_8"/>
  <p:tag name="KSO_WM_UNIT_ID" val="261*r_i*1_8"/>
  <p:tag name="KSO_WM_UNIT_CLEAR" val="1"/>
  <p:tag name="KSO_WM_UNIT_LAYERLEVEL" val="1_1"/>
  <p:tag name="KSO_WM_BEAUTIFY_FLAG" val="#wm#"/>
  <p:tag name="KSO_WM_TAG_VERSION" val="1.0"/>
  <p:tag name="KSO_WM_DIAGRAM_GROUP_CODE" val="r1-1"/>
  <p:tag name="KSO_WM_UNIT_FILL_FORE_SCHEMECOLOR_INDEX" val="6"/>
  <p:tag name="KSO_WM_UNIT_FILL_TYP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788</Words>
  <Application>WPS 演示</Application>
  <PresentationFormat>全屏显示(16:9)</PresentationFormat>
  <Paragraphs>244</Paragraphs>
  <Slides>20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黑体</vt:lpstr>
      <vt:lpstr>方正正粗黑简体</vt:lpstr>
      <vt:lpstr>微软雅黑</vt:lpstr>
      <vt:lpstr>汉仪中圆简</vt:lpstr>
      <vt:lpstr>方正大黑简体</vt:lpstr>
      <vt:lpstr>楷体</vt:lpstr>
      <vt:lpstr>Microsoft Sans Serif</vt:lpstr>
      <vt:lpstr>Yoon 윤고딕 550_TT</vt:lpstr>
      <vt:lpstr>Malgun Gothic</vt:lpstr>
      <vt:lpstr>Gulim</vt:lpstr>
      <vt:lpstr>Calibri</vt:lpstr>
      <vt:lpstr>Tahoma</vt:lpstr>
      <vt:lpstr>Verdana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AutoBVT</dc:creator>
  <cp:lastModifiedBy>生活是这样美好</cp:lastModifiedBy>
  <cp:revision>94</cp:revision>
  <dcterms:created xsi:type="dcterms:W3CDTF">2015-12-15T09:37:00Z</dcterms:created>
  <dcterms:modified xsi:type="dcterms:W3CDTF">2020-08-20T15:58:32Z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