
<file path=[Content_Types].xml><?xml version="1.0" encoding="utf-8"?>
<Types xmlns="http://schemas.openxmlformats.org/package/2006/content-types">
  <Override PartName="/ppt/tags/tag8.xml" ContentType="application/vnd.openxmlformats-officedocument.presentationml.tags+xml"/>
  <Override PartName="/ppt/tags/tag104.xml" ContentType="application/vnd.openxmlformats-officedocument.presentationml.tags+xml"/>
  <Override PartName="/ppt/tags/tag140.xml" ContentType="application/vnd.openxmlformats-officedocument.presentationml.tags+xml"/>
  <Override PartName="/ppt/tags/tag151.xml" ContentType="application/vnd.openxmlformats-officedocument.presentationml.tags+xml"/>
  <Override PartName="/ppt/tags/tag238.xml" ContentType="application/vnd.openxmlformats-officedocument.presentationml.tags+xml"/>
  <Override PartName="/ppt/notesSlides/notesSlide2.xml" ContentType="application/vnd.openxmlformats-officedocument.presentationml.notesSlide+xml"/>
  <Override PartName="/ppt/tags/tag227.xml" ContentType="application/vnd.openxmlformats-officedocument.presentationml.tags+xml"/>
  <Override PartName="/ppt/slides/slide25.xml" ContentType="application/vnd.openxmlformats-officedocument.presentationml.slide+xml"/>
  <Override PartName="/ppt/slideLayouts/slideLayout2.xml" ContentType="application/vnd.openxmlformats-officedocument.presentationml.slideLayout+xml"/>
  <Override PartName="/ppt/tags/tag49.xml" ContentType="application/vnd.openxmlformats-officedocument.presentationml.tags+xml"/>
  <Override PartName="/ppt/tags/tag96.xml" ContentType="application/vnd.openxmlformats-officedocument.presentationml.tags+xml"/>
  <Override PartName="/ppt/tags/tag205.xml" ContentType="application/vnd.openxmlformats-officedocument.presentationml.tags+xml"/>
  <Override PartName="/ppt/tags/tag216.xml" ContentType="application/vnd.openxmlformats-officedocument.presentationml.tag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tags/tag38.xml" ContentType="application/vnd.openxmlformats-officedocument.presentationml.tags+xml"/>
  <Override PartName="/ppt/tags/tag85.xml" ContentType="application/vnd.openxmlformats-officedocument.presentationml.tags+xml"/>
  <Override PartName="/ppt/tags/tag189.xml" ContentType="application/vnd.openxmlformats-officedocument.presentationml.tags+xml"/>
  <Override PartName="/ppt/tags/tag241.xml" ContentType="application/vnd.openxmlformats-officedocument.presentationml.tags+xml"/>
  <Override PartName="/ppt/theme/themeOverride1.xml" ContentType="application/vnd.openxmlformats-officedocument.themeOverr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63.xml" ContentType="application/vnd.openxmlformats-officedocument.presentationml.tags+xml"/>
  <Override PartName="/ppt/tags/tag74.xml" ContentType="application/vnd.openxmlformats-officedocument.presentationml.tags+xml"/>
  <Override PartName="/ppt/tags/tag178.xml" ContentType="application/vnd.openxmlformats-officedocument.presentationml.tags+xml"/>
  <Override PartName="/ppt/tags/tag230.xml" ContentType="application/vnd.openxmlformats-officedocument.presentationml.tags+xml"/>
  <Override PartName="/ppt/tags/tag52.xml" ContentType="application/vnd.openxmlformats-officedocument.presentationml.tags+xml"/>
  <Override PartName="/ppt/tags/tag109.xml" ContentType="application/vnd.openxmlformats-officedocument.presentationml.tags+xml"/>
  <Override PartName="/ppt/tags/tag156.xml" ContentType="application/vnd.openxmlformats-officedocument.presentationml.tags+xml"/>
  <Override PartName="/ppt/tags/tag167.xml" ContentType="application/vnd.openxmlformats-officedocument.presentationml.tags+xml"/>
  <Override PartName="/ppt/tags/tag41.xml" ContentType="application/vnd.openxmlformats-officedocument.presentationml.tags+xml"/>
  <Override PartName="/ppt/tags/tag145.xml" ContentType="application/vnd.openxmlformats-officedocument.presentationml.tags+xml"/>
  <Override PartName="/ppt/tags/tag192.xml" ContentType="application/vnd.openxmlformats-officedocument.presentationml.tags+xml"/>
  <Override PartName="/ppt/tags/tag30.xml" ContentType="application/vnd.openxmlformats-officedocument.presentationml.tags+xml"/>
  <Override PartName="/ppt/tags/tag134.xml" ContentType="application/vnd.openxmlformats-officedocument.presentationml.tags+xml"/>
  <Override PartName="/ppt/tags/tag181.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ags/tag112.xml" ContentType="application/vnd.openxmlformats-officedocument.presentationml.tags+xml"/>
  <Override PartName="/ppt/tags/tag123.xml" ContentType="application/vnd.openxmlformats-officedocument.presentationml.tags+xml"/>
  <Override PartName="/ppt/tags/tag170.xml" ContentType="application/vnd.openxmlformats-officedocument.presentationml.tags+xml"/>
  <Override PartName="/ppt/slideLayouts/slideLayout18.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79.xml" ContentType="application/vnd.openxmlformats-officedocument.presentationml.tags+xml"/>
  <Override PartName="/ppt/tags/tag101.xml" ContentType="application/vnd.openxmlformats-officedocument.presentationml.tags+xml"/>
  <Override PartName="/ppt/tags/tag68.xml" ContentType="application/vnd.openxmlformats-officedocument.presentationml.tags+xml"/>
  <Override PartName="/ppt/tags/tag224.xml" ContentType="application/vnd.openxmlformats-officedocument.presentationml.tags+xml"/>
  <Override PartName="/ppt/tags/tag235.xml" ContentType="application/vnd.openxmlformats-officedocument.presentationml.tags+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tags/tag57.xml" ContentType="application/vnd.openxmlformats-officedocument.presentationml.tags+xml"/>
  <Override PartName="/ppt/tags/tag213.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tags/tag35.xml" ContentType="application/vnd.openxmlformats-officedocument.presentationml.tags+xml"/>
  <Override PartName="/ppt/tags/tag46.xml" ContentType="application/vnd.openxmlformats-officedocument.presentationml.tags+xml"/>
  <Override PartName="/ppt/tags/tag82.xml" ContentType="application/vnd.openxmlformats-officedocument.presentationml.tags+xml"/>
  <Override PartName="/ppt/tags/tag93.xml" ContentType="application/vnd.openxmlformats-officedocument.presentationml.tags+xml"/>
  <Override PartName="/ppt/tags/tag139.xml" ContentType="application/vnd.openxmlformats-officedocument.presentationml.tags+xml"/>
  <Override PartName="/ppt/tags/tag186.xml" ContentType="application/vnd.openxmlformats-officedocument.presentationml.tags+xml"/>
  <Override PartName="/ppt/tags/tag197.xml" ContentType="application/vnd.openxmlformats-officedocument.presentationml.tags+xml"/>
  <Override PartName="/ppt/tags/tag202.xml" ContentType="application/vnd.openxmlformats-officedocument.presentationml.tags+xml"/>
  <Override PartName="/ppt/slideLayouts/slideLayout10.xml" ContentType="application/vnd.openxmlformats-officedocument.presentationml.slideLayout+xml"/>
  <Override PartName="/ppt/tags/tag24.xml" ContentType="application/vnd.openxmlformats-officedocument.presentationml.tags+xml"/>
  <Override PartName="/ppt/tags/tag71.xml" ContentType="application/vnd.openxmlformats-officedocument.presentationml.tags+xml"/>
  <Override PartName="/ppt/tags/tag128.xml" ContentType="application/vnd.openxmlformats-officedocument.presentationml.tags+xml"/>
  <Override PartName="/ppt/tags/tag175.xml" ContentType="application/vnd.openxmlformats-officedocument.presentationml.tags+xml"/>
  <Override PartName="/ppt/tags/tag13.xml" ContentType="application/vnd.openxmlformats-officedocument.presentationml.tags+xml"/>
  <Override PartName="/ppt/tags/tag60.xml" ContentType="application/vnd.openxmlformats-officedocument.presentationml.tags+xml"/>
  <Override PartName="/ppt/tags/tag117.xml" ContentType="application/vnd.openxmlformats-officedocument.presentationml.tags+xml"/>
  <Override PartName="/ppt/tags/tag164.xml" ContentType="application/vnd.openxmlformats-officedocument.presentationml.tags+xml"/>
  <Override PartName="/ppt/tags/tag106.xml" ContentType="application/vnd.openxmlformats-officedocument.presentationml.tags+xml"/>
  <Override PartName="/ppt/tags/tag142.xml" ContentType="application/vnd.openxmlformats-officedocument.presentationml.tags+xml"/>
  <Override PartName="/ppt/tags/tag153.xml" ContentType="application/vnd.openxmlformats-officedocument.presentationml.tags+xml"/>
  <Override PartName="/ppt/tags/tag131.xml" ContentType="application/vnd.openxmlformats-officedocument.presentationml.tags+xml"/>
  <Override PartName="/ppt/tags/tag229.xml" ContentType="application/vnd.openxmlformats-officedocument.presentationml.tags+xml"/>
  <Override PartName="/ppt/slideLayouts/slideLayout4.xml" ContentType="application/vnd.openxmlformats-officedocument.presentationml.slideLayout+xml"/>
  <Override PartName="/ppt/tags/tag98.xml" ContentType="application/vnd.openxmlformats-officedocument.presentationml.tags+xml"/>
  <Override PartName="/ppt/tags/tag120.xml" ContentType="application/vnd.openxmlformats-officedocument.presentationml.tags+xml"/>
  <Override PartName="/ppt/tags/tag207.xml" ContentType="application/vnd.openxmlformats-officedocument.presentationml.tags+xml"/>
  <Override PartName="/ppt/tags/tag218.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tags/tag2.xml" ContentType="application/vnd.openxmlformats-officedocument.presentationml.tags+xml"/>
  <Override PartName="/ppt/tags/tag87.xml" ContentType="application/vnd.openxmlformats-officedocument.presentationml.tags+xml"/>
  <Override PartName="/ppt/tags/tag243.xml" ContentType="application/vnd.openxmlformats-officedocument.presentationml.tags+xml"/>
  <Override PartName="/ppt/tags/tag29.xml" ContentType="application/vnd.openxmlformats-officedocument.presentationml.tags+xml"/>
  <Override PartName="/ppt/tags/tag76.xml" ContentType="application/vnd.openxmlformats-officedocument.presentationml.tags+xml"/>
  <Override PartName="/ppt/tags/tag232.xml" ContentType="application/vnd.openxmlformats-officedocument.presentationml.tags+xml"/>
  <Override PartName="/ppt/tags/tag18.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158.xml" ContentType="application/vnd.openxmlformats-officedocument.presentationml.tags+xml"/>
  <Override PartName="/ppt/tags/tag169.xml" ContentType="application/vnd.openxmlformats-officedocument.presentationml.tags+xml"/>
  <Override PartName="/ppt/tags/tag210.xml" ContentType="application/vnd.openxmlformats-officedocument.presentationml.tags+xml"/>
  <Override PartName="/ppt/tags/tag221.xml" ContentType="application/vnd.openxmlformats-officedocument.presentationml.tags+xml"/>
  <Override PartName="/ppt/tags/tag43.xml" ContentType="application/vnd.openxmlformats-officedocument.presentationml.tags+xml"/>
  <Override PartName="/ppt/tags/tag90.xml" ContentType="application/vnd.openxmlformats-officedocument.presentationml.tags+xml"/>
  <Override PartName="/ppt/tags/tag147.xml" ContentType="application/vnd.openxmlformats-officedocument.presentationml.tags+xml"/>
  <Override PartName="/ppt/tags/tag194.xml" ContentType="application/vnd.openxmlformats-officedocument.presentationml.tags+xml"/>
  <Override PartName="/ppt/tags/tag32.xml" ContentType="application/vnd.openxmlformats-officedocument.presentationml.tags+xml"/>
  <Override PartName="/ppt/tags/tag136.xml" ContentType="application/vnd.openxmlformats-officedocument.presentationml.tags+xml"/>
  <Override PartName="/ppt/tags/tag183.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tags/tag114.xml" ContentType="application/vnd.openxmlformats-officedocument.presentationml.tags+xml"/>
  <Override PartName="/ppt/tags/tag125.xml" ContentType="application/vnd.openxmlformats-officedocument.presentationml.tags+xml"/>
  <Override PartName="/ppt/tags/tag143.xml" ContentType="application/vnd.openxmlformats-officedocument.presentationml.tags+xml"/>
  <Override PartName="/ppt/tags/tag161.xml" ContentType="application/vnd.openxmlformats-officedocument.presentationml.tags+xml"/>
  <Override PartName="/ppt/tags/tag172.xml" ContentType="application/vnd.openxmlformats-officedocument.presentationml.tags+xml"/>
  <Override PartName="/ppt/tags/tag190.xml" ContentType="application/vnd.openxmlformats-officedocument.presentationml.tags+xml"/>
  <Override PartName="/ppt/slideMasters/slideMaster2.xml" ContentType="application/vnd.openxmlformats-officedocument.presentationml.slideMaster+xml"/>
  <Override PartName="/ppt/tags/tag7.xml" ContentType="application/vnd.openxmlformats-officedocument.presentationml.tags+xml"/>
  <Override PartName="/ppt/tags/tag103.xml" ContentType="application/vnd.openxmlformats-officedocument.presentationml.tags+xml"/>
  <Override PartName="/ppt/tags/tag132.xml" ContentType="application/vnd.openxmlformats-officedocument.presentationml.tags+xml"/>
  <Override PartName="/ppt/tags/tag150.xml" ContentType="application/vnd.openxmlformats-officedocument.presentationml.tags+xml"/>
  <Override PartName="/ppt/tags/tag219.xml" ContentType="application/vnd.openxmlformats-officedocument.presentationml.tag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tags/tag99.xml" ContentType="application/vnd.openxmlformats-officedocument.presentationml.tags+xml"/>
  <Override PartName="/ppt/tags/tag110.xml" ContentType="application/vnd.openxmlformats-officedocument.presentationml.tags+xml"/>
  <Override PartName="/ppt/tags/tag121.xml" ContentType="application/vnd.openxmlformats-officedocument.presentationml.tags+xml"/>
  <Override PartName="/ppt/tags/tag208.xml" ContentType="application/vnd.openxmlformats-officedocument.presentationml.tags+xml"/>
  <Override PartName="/ppt/tags/tag226.xml" ContentType="application/vnd.openxmlformats-officedocument.presentationml.tags+xml"/>
  <Override PartName="/ppt/tags/tag237.xml" ContentType="application/vnd.openxmlformats-officedocument.presentationml.tags+xml"/>
  <Override PartName="/ppt/slides/slide24.xml" ContentType="application/vnd.openxmlformats-officedocument.presentationml.slide+xml"/>
  <Default Extension="jpeg" ContentType="image/jpeg"/>
  <Override PartName="/ppt/slideLayouts/slideLayout16.xml" ContentType="application/vnd.openxmlformats-officedocument.presentationml.slideLayout+xml"/>
  <Override PartName="/ppt/tags/tag3.xml" ContentType="application/vnd.openxmlformats-officedocument.presentationml.tags+xml"/>
  <Override PartName="/ppt/tags/tag59.xml" ContentType="application/vnd.openxmlformats-officedocument.presentationml.tags+xml"/>
  <Override PartName="/ppt/tags/tag77.xml" ContentType="application/vnd.openxmlformats-officedocument.presentationml.tags+xml"/>
  <Override PartName="/ppt/tags/tag88.xml" ContentType="application/vnd.openxmlformats-officedocument.presentationml.tags+xml"/>
  <Override PartName="/ppt/tags/tag215.xml" ContentType="application/vnd.openxmlformats-officedocument.presentationml.tags+xml"/>
  <Override PartName="/ppt/tags/tag233.xml" ContentType="application/vnd.openxmlformats-officedocument.presentationml.tags+xml"/>
  <Override PartName="/ppt/tags/tag244.xml" ContentType="application/vnd.openxmlformats-officedocument.presentationml.tags+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tags/tag19.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66.xml" ContentType="application/vnd.openxmlformats-officedocument.presentationml.tags+xml"/>
  <Override PartName="/ppt/tags/tag84.xml" ContentType="application/vnd.openxmlformats-officedocument.presentationml.tags+xml"/>
  <Override PartName="/ppt/tags/tag95.xml" ContentType="application/vnd.openxmlformats-officedocument.presentationml.tags+xml"/>
  <Override PartName="/ppt/tags/tag188.xml" ContentType="application/vnd.openxmlformats-officedocument.presentationml.tags+xml"/>
  <Override PartName="/ppt/tags/tag199.xml" ContentType="application/vnd.openxmlformats-officedocument.presentationml.tags+xml"/>
  <Override PartName="/ppt/tags/tag204.xml" ContentType="application/vnd.openxmlformats-officedocument.presentationml.tags+xml"/>
  <Override PartName="/ppt/tags/tag222.xml" ContentType="application/vnd.openxmlformats-officedocument.presentationml.tags+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tags/tag26.xml" ContentType="application/vnd.openxmlformats-officedocument.presentationml.tags+xml"/>
  <Override PartName="/ppt/tags/tag55.xml" ContentType="application/vnd.openxmlformats-officedocument.presentationml.tags+xml"/>
  <Override PartName="/ppt/tags/tag73.xml" ContentType="application/vnd.openxmlformats-officedocument.presentationml.tags+xml"/>
  <Override PartName="/ppt/tags/tag159.xml" ContentType="application/vnd.openxmlformats-officedocument.presentationml.tags+xml"/>
  <Override PartName="/ppt/tags/tag177.xml" ContentType="application/vnd.openxmlformats-officedocument.presentationml.tags+xml"/>
  <Override PartName="/ppt/tags/tag211.xml" ContentType="application/vnd.openxmlformats-officedocument.presentationml.tags+xml"/>
  <Override PartName="/ppt/tags/tag240.xml" ContentType="application/vnd.openxmlformats-officedocument.presentationml.tags+xml"/>
  <Override PartName="/ppt/tags/tag15.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62.xml" ContentType="application/vnd.openxmlformats-officedocument.presentationml.tags+xml"/>
  <Override PartName="/ppt/tags/tag80.xml" ContentType="application/vnd.openxmlformats-officedocument.presentationml.tags+xml"/>
  <Override PartName="/ppt/tags/tag91.xml" ContentType="application/vnd.openxmlformats-officedocument.presentationml.tags+xml"/>
  <Override PartName="/ppt/tags/tag119.xml" ContentType="application/vnd.openxmlformats-officedocument.presentationml.tags+xml"/>
  <Override PartName="/ppt/tags/tag137.xml" ContentType="application/vnd.openxmlformats-officedocument.presentationml.tags+xml"/>
  <Override PartName="/ppt/tags/tag148.xml" ContentType="application/vnd.openxmlformats-officedocument.presentationml.tags+xml"/>
  <Override PartName="/ppt/tags/tag166.xml" ContentType="application/vnd.openxmlformats-officedocument.presentationml.tags+xml"/>
  <Override PartName="/ppt/tags/tag184.xml" ContentType="application/vnd.openxmlformats-officedocument.presentationml.tags+xml"/>
  <Override PartName="/ppt/tags/tag195.xml" ContentType="application/vnd.openxmlformats-officedocument.presentationml.tags+xml"/>
  <Override PartName="/ppt/tags/tag200.xml" ContentType="application/vnd.openxmlformats-officedocument.presentationml.tags+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tags/tag108.xml" ContentType="application/vnd.openxmlformats-officedocument.presentationml.tags+xml"/>
  <Override PartName="/ppt/tags/tag126.xml" ContentType="application/vnd.openxmlformats-officedocument.presentationml.tags+xml"/>
  <Override PartName="/ppt/tags/tag155.xml" ContentType="application/vnd.openxmlformats-officedocument.presentationml.tags+xml"/>
  <Override PartName="/ppt/tags/tag173.xml" ContentType="application/vnd.openxmlformats-officedocument.presentationml.tags+xml"/>
  <Override PartName="/ppt/slides/slide8.xml" ContentType="application/vnd.openxmlformats-officedocument.presentationml.slide+xml"/>
  <Override PartName="/ppt/tags/tag11.xml" ContentType="application/vnd.openxmlformats-officedocument.presentationml.tags+xml"/>
  <Override PartName="/ppt/tags/tag115.xml" ContentType="application/vnd.openxmlformats-officedocument.presentationml.tags+xml"/>
  <Override PartName="/ppt/tags/tag133.xml" ContentType="application/vnd.openxmlformats-officedocument.presentationml.tags+xml"/>
  <Override PartName="/ppt/tags/tag144.xml" ContentType="application/vnd.openxmlformats-officedocument.presentationml.tags+xml"/>
  <Override PartName="/ppt/tags/tag162.xml" ContentType="application/vnd.openxmlformats-officedocument.presentationml.tags+xml"/>
  <Override PartName="/ppt/tags/tag180.xml" ContentType="application/vnd.openxmlformats-officedocument.presentationml.tags+xml"/>
  <Override PartName="/ppt/tags/tag191.xml" ContentType="application/vnd.openxmlformats-officedocument.presentationml.tags+xml"/>
  <Override PartName="/ppt/tags/tag122.xml" ContentType="application/vnd.openxmlformats-officedocument.presentationml.tags+xml"/>
  <Override PartName="/ppt/tags/tag209.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ags/tag4.xml" ContentType="application/vnd.openxmlformats-officedocument.presentationml.tags+xml"/>
  <Override PartName="/ppt/tags/tag89.xml" ContentType="application/vnd.openxmlformats-officedocument.presentationml.tags+xml"/>
  <Override PartName="/ppt/tags/tag111.xml" ContentType="application/vnd.openxmlformats-officedocument.presentationml.tags+xml"/>
  <Override PartName="/ppt/tags/tag245.xml" ContentType="application/vnd.openxmlformats-officedocument.presentationml.tags+xml"/>
  <Override PartName="/ppt/theme/theme1.xml" ContentType="application/vnd.openxmlformats-officedocument.theme+xml"/>
  <Override PartName="/ppt/tags/tag78.xml" ContentType="application/vnd.openxmlformats-officedocument.presentationml.tags+xml"/>
  <Override PartName="/ppt/tags/tag100.xml" ContentType="application/vnd.openxmlformats-officedocument.presentationml.tags+xml"/>
  <Override PartName="/ppt/tags/tag234.xml" ContentType="application/vnd.openxmlformats-officedocument.presentationml.tags+xml"/>
  <Override PartName="/ppt/tags/tag56.xml" ContentType="application/vnd.openxmlformats-officedocument.presentationml.tags+xml"/>
  <Override PartName="/ppt/tags/tag67.xml" ContentType="application/vnd.openxmlformats-officedocument.presentationml.tags+xml"/>
  <Override PartName="/ppt/tags/tag223.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tags/tag45.xml" ContentType="application/vnd.openxmlformats-officedocument.presentationml.tags+xml"/>
  <Override PartName="/ppt/tags/tag92.xml" ContentType="application/vnd.openxmlformats-officedocument.presentationml.tags+xml"/>
  <Override PartName="/ppt/tags/tag149.xml" ContentType="application/vnd.openxmlformats-officedocument.presentationml.tags+xml"/>
  <Override PartName="/ppt/tags/tag196.xml" ContentType="application/vnd.openxmlformats-officedocument.presentationml.tags+xml"/>
  <Override PartName="/ppt/tags/tag201.xml" ContentType="application/vnd.openxmlformats-officedocument.presentationml.tags+xml"/>
  <Override PartName="/ppt/tags/tag212.xml" ContentType="application/vnd.openxmlformats-officedocument.presentationml.tags+xml"/>
  <Override PartName="/docProps/custom.xml" ContentType="application/vnd.openxmlformats-officedocument.custom-properties+xml"/>
  <Override PartName="/ppt/tags/tag34.xml" ContentType="application/vnd.openxmlformats-officedocument.presentationml.tags+xml"/>
  <Override PartName="/ppt/tags/tag81.xml" ContentType="application/vnd.openxmlformats-officedocument.presentationml.tags+xml"/>
  <Override PartName="/ppt/tags/tag138.xml" ContentType="application/vnd.openxmlformats-officedocument.presentationml.tags+xml"/>
  <Override PartName="/ppt/tags/tag185.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70.xml" ContentType="application/vnd.openxmlformats-officedocument.presentationml.tags+xml"/>
  <Override PartName="/ppt/tags/tag116.xml" ContentType="application/vnd.openxmlformats-officedocument.presentationml.tags+xml"/>
  <Override PartName="/ppt/tags/tag127.xml" ContentType="application/vnd.openxmlformats-officedocument.presentationml.tags+xml"/>
  <Override PartName="/ppt/tags/tag163.xml" ContentType="application/vnd.openxmlformats-officedocument.presentationml.tags+xml"/>
  <Override PartName="/ppt/tags/tag174.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105.xml" ContentType="application/vnd.openxmlformats-officedocument.presentationml.tags+xml"/>
  <Override PartName="/ppt/tags/tag152.xml" ContentType="application/vnd.openxmlformats-officedocument.presentationml.tags+xml"/>
  <Override PartName="/ppt/tags/tag141.xml" ContentType="application/vnd.openxmlformats-officedocument.presentationml.tags+xml"/>
  <Override PartName="/ppt/tags/tag228.xml" ContentType="application/vnd.openxmlformats-officedocument.presentationml.tags+xml"/>
  <Override PartName="/ppt/tags/tag239.xml" ContentType="application/vnd.openxmlformats-officedocument.presentationml.tags+xml"/>
  <Override PartName="/ppt/slides/slide26.xml" ContentType="application/vnd.openxmlformats-officedocument.presentationml.slide+xml"/>
  <Override PartName="/ppt/presProps.xml" ContentType="application/vnd.openxmlformats-officedocument.presentationml.presProps+xml"/>
  <Override PartName="/ppt/tags/tag130.xml" ContentType="application/vnd.openxmlformats-officedocument.presentationml.tags+xml"/>
  <Override PartName="/ppt/tags/tag217.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tags/tag39.xml" ContentType="application/vnd.openxmlformats-officedocument.presentationml.tags+xml"/>
  <Override PartName="/ppt/tags/tag86.xml" ContentType="application/vnd.openxmlformats-officedocument.presentationml.tags+xml"/>
  <Override PartName="/ppt/tags/tag97.xml" ContentType="application/vnd.openxmlformats-officedocument.presentationml.tags+xml"/>
  <Override PartName="/ppt/tags/tag206.xml" ContentType="application/vnd.openxmlformats-officedocument.presentationml.tags+xml"/>
  <Override PartName="/ppt/slideLayouts/slideLayout14.xml" ContentType="application/vnd.openxmlformats-officedocument.presentationml.slideLayout+xml"/>
  <Override PartName="/ppt/tags/tag1.xml" ContentType="application/vnd.openxmlformats-officedocument.presentationml.tags+xml"/>
  <Override PartName="/ppt/tags/tag28.xml" ContentType="application/vnd.openxmlformats-officedocument.presentationml.tags+xml"/>
  <Override PartName="/ppt/tags/tag75.xml" ContentType="application/vnd.openxmlformats-officedocument.presentationml.tags+xml"/>
  <Override PartName="/ppt/tags/tag179.xml" ContentType="application/vnd.openxmlformats-officedocument.presentationml.tags+xml"/>
  <Override PartName="/ppt/tags/tag231.xml" ContentType="application/vnd.openxmlformats-officedocument.presentationml.tags+xml"/>
  <Override PartName="/ppt/tags/tag242.xml" ContentType="application/vnd.openxmlformats-officedocument.presentationml.tags+xml"/>
  <Override PartName="/ppt/tags/tag17.xml" ContentType="application/vnd.openxmlformats-officedocument.presentationml.tags+xml"/>
  <Override PartName="/ppt/tags/tag64.xml" ContentType="application/vnd.openxmlformats-officedocument.presentationml.tags+xml"/>
  <Override PartName="/ppt/tags/tag168.xml" ContentType="application/vnd.openxmlformats-officedocument.presentationml.tags+xml"/>
  <Override PartName="/ppt/tags/tag220.xml" ContentType="application/vnd.openxmlformats-officedocument.presentationml.tags+xml"/>
  <Override PartName="/ppt/tags/tag53.xml" ContentType="application/vnd.openxmlformats-officedocument.presentationml.tags+xml"/>
  <Override PartName="/ppt/tags/tag157.xml" ContentType="application/vnd.openxmlformats-officedocument.presentationml.tags+xml"/>
  <Override PartName="/ppt/tags/tag31.xml" ContentType="application/vnd.openxmlformats-officedocument.presentationml.tags+xml"/>
  <Override PartName="/ppt/tags/tag42.xml" ContentType="application/vnd.openxmlformats-officedocument.presentationml.tags+xml"/>
  <Override PartName="/ppt/tags/tag135.xml" ContentType="application/vnd.openxmlformats-officedocument.presentationml.tags+xml"/>
  <Override PartName="/ppt/tags/tag146.xml" ContentType="application/vnd.openxmlformats-officedocument.presentationml.tags+xml"/>
  <Override PartName="/ppt/tags/tag182.xml" ContentType="application/vnd.openxmlformats-officedocument.presentationml.tags+xml"/>
  <Override PartName="/ppt/tags/tag193.xml" ContentType="application/vnd.openxmlformats-officedocument.presentationml.tags+xml"/>
  <Override PartName="/ppt/tags/tag20.xml" ContentType="application/vnd.openxmlformats-officedocument.presentationml.tags+xml"/>
  <Override PartName="/ppt/tags/tag124.xml" ContentType="application/vnd.openxmlformats-officedocument.presentationml.tags+xml"/>
  <Override PartName="/ppt/tags/tag171.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ags/tag6.xml" ContentType="application/vnd.openxmlformats-officedocument.presentationml.tags+xml"/>
  <Override PartName="/ppt/tags/tag113.xml" ContentType="application/vnd.openxmlformats-officedocument.presentationml.tags+xml"/>
  <Override PartName="/ppt/tags/tag160.xml" ContentType="application/vnd.openxmlformats-officedocument.presentationml.tags+xml"/>
  <Override PartName="/ppt/slideMasters/slideMaster1.xml" ContentType="application/vnd.openxmlformats-officedocument.presentationml.slideMaster+xml"/>
  <Override PartName="/ppt/tags/tag102.xml" ContentType="application/vnd.openxmlformats-officedocument.presentationml.tags+xml"/>
  <Override PartName="/ppt/theme/theme3.xml" ContentType="application/vnd.openxmlformats-officedocument.theme+xml"/>
  <Override PartName="/ppt/tags/tag236.xml" ContentType="application/vnd.openxmlformats-officedocument.presentationml.tags+xml"/>
  <Override PartName="/ppt/tags/tag58.xml" ContentType="application/vnd.openxmlformats-officedocument.presentationml.tags+xml"/>
  <Override PartName="/ppt/tags/tag69.xml" ContentType="application/vnd.openxmlformats-officedocument.presentationml.tags+xml"/>
  <Override PartName="/ppt/tags/tag225.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tags/tag47.xml" ContentType="application/vnd.openxmlformats-officedocument.presentationml.tags+xml"/>
  <Override PartName="/ppt/tags/tag94.xml" ContentType="application/vnd.openxmlformats-officedocument.presentationml.tags+xml"/>
  <Override PartName="/ppt/tags/tag198.xml" ContentType="application/vnd.openxmlformats-officedocument.presentationml.tags+xml"/>
  <Override PartName="/ppt/tags/tag203.xml" ContentType="application/vnd.openxmlformats-officedocument.presentationml.tags+xml"/>
  <Override PartName="/ppt/tags/tag214.xml" ContentType="application/vnd.openxmlformats-officedocument.presentationml.tags+xml"/>
  <Override PartName="/ppt/slides/slide12.xml" ContentType="application/vnd.openxmlformats-officedocument.presentationml.slide+xml"/>
  <Override PartName="/ppt/slideLayouts/slideLayout11.xml" ContentType="application/vnd.openxmlformats-officedocument.presentationml.slideLayout+xml"/>
  <Override PartName="/ppt/tags/tag36.xml" ContentType="application/vnd.openxmlformats-officedocument.presentationml.tags+xml"/>
  <Override PartName="/ppt/tags/tag83.xml" ContentType="application/vnd.openxmlformats-officedocument.presentationml.tags+xml"/>
  <Override PartName="/ppt/tags/tag187.xml" ContentType="application/vnd.openxmlformats-officedocument.presentationml.tags+xml"/>
  <Override PartName="/ppt/commentAuthors.xml" ContentType="application/vnd.openxmlformats-officedocument.presentationml.commentAuthors+xml"/>
  <Override PartName="/ppt/tags/tag14.xml" ContentType="application/vnd.openxmlformats-officedocument.presentationml.tags+xml"/>
  <Override PartName="/ppt/tags/tag25.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tags/tag118.xml" ContentType="application/vnd.openxmlformats-officedocument.presentationml.tags+xml"/>
  <Override PartName="/ppt/tags/tag129.xml" ContentType="application/vnd.openxmlformats-officedocument.presentationml.tags+xml"/>
  <Override PartName="/ppt/tags/tag165.xml" ContentType="application/vnd.openxmlformats-officedocument.presentationml.tags+xml"/>
  <Override PartName="/ppt/tags/tag176.xml" ContentType="application/vnd.openxmlformats-officedocument.presentationml.tags+xml"/>
  <Override PartName="/ppt/tags/tag50.xml" ContentType="application/vnd.openxmlformats-officedocument.presentationml.tags+xml"/>
  <Override PartName="/ppt/tags/tag107.xml" ContentType="application/vnd.openxmlformats-officedocument.presentationml.tags+xml"/>
  <Override PartName="/ppt/tags/tag154.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4" r:id="rId2"/>
  </p:sldMasterIdLst>
  <p:notesMasterIdLst>
    <p:notesMasterId r:id="rId29"/>
  </p:notesMasterIdLst>
  <p:sldIdLst>
    <p:sldId id="1622" r:id="rId3"/>
    <p:sldId id="1581" r:id="rId4"/>
    <p:sldId id="1653" r:id="rId5"/>
    <p:sldId id="1654" r:id="rId6"/>
    <p:sldId id="1582" r:id="rId7"/>
    <p:sldId id="1655" r:id="rId8"/>
    <p:sldId id="1659" r:id="rId9"/>
    <p:sldId id="1661" r:id="rId10"/>
    <p:sldId id="1709" r:id="rId11"/>
    <p:sldId id="1662" r:id="rId12"/>
    <p:sldId id="1657" r:id="rId13"/>
    <p:sldId id="1658" r:id="rId14"/>
    <p:sldId id="1664" r:id="rId15"/>
    <p:sldId id="1663" r:id="rId16"/>
    <p:sldId id="1698" r:id="rId17"/>
    <p:sldId id="1665" r:id="rId18"/>
    <p:sldId id="1583" r:id="rId19"/>
    <p:sldId id="1666" r:id="rId20"/>
    <p:sldId id="1667" r:id="rId21"/>
    <p:sldId id="1589" r:id="rId22"/>
    <p:sldId id="1599" r:id="rId23"/>
    <p:sldId id="1681" r:id="rId24"/>
    <p:sldId id="1726" r:id="rId25"/>
    <p:sldId id="1682" r:id="rId26"/>
    <p:sldId id="1610" r:id="rId27"/>
    <p:sldId id="1652" r:id="rId2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 id="3" name="作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showPr>
  <p:clrMru>
    <a:srgbClr val="FD5C0C"/>
    <a:srgbClr val="D5683F"/>
    <a:srgbClr val="CC0F00"/>
    <a:srgbClr val="CA0F00"/>
    <a:srgbClr val="FAC300"/>
    <a:srgbClr val="EAC300"/>
    <a:srgbClr val="FFDA21"/>
    <a:srgbClr val="FFF97A"/>
    <a:srgbClr val="DE9204"/>
    <a:srgbClr val="FCBD51"/>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98" autoAdjust="0"/>
    <p:restoredTop sz="96314" autoAdjust="0"/>
  </p:normalViewPr>
  <p:slideViewPr>
    <p:cSldViewPr>
      <p:cViewPr varScale="1">
        <p:scale>
          <a:sx n="110" d="100"/>
          <a:sy n="110" d="100"/>
        </p:scale>
        <p:origin x="-660" y="-78"/>
      </p:cViewPr>
      <p:guideLst>
        <p:guide orient="horz" pos="4140"/>
        <p:guide pos="371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E99A07-FA1B-49FE-8CB5-773258BEA88D}" type="datetimeFigureOut">
              <a:rPr lang="zh-CN" altLang="en-US" smtClean="0"/>
              <a:pPr/>
              <a:t>2021/4/20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3E6E94-69E9-4129-8C72-1C52CC308EA6}"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幻灯片图像占位符 1"/>
          <p:cNvSpPr>
            <a:spLocks noGrp="1" noRot="1" noChangeAspect="1" noTextEdit="1"/>
          </p:cNvSpPr>
          <p:nvPr>
            <p:ph type="sldImg"/>
          </p:nvPr>
        </p:nvSpPr>
        <p:spPr>
          <a:ln>
            <a:solidFill>
              <a:srgbClr val="000000">
                <a:alpha val="100000"/>
              </a:srgbClr>
            </a:solidFill>
            <a:miter lim="800000"/>
          </a:ln>
        </p:spPr>
      </p:sp>
      <p:sp>
        <p:nvSpPr>
          <p:cNvPr id="230403" name="灯片编号占位符 3"/>
          <p:cNvSpPr txBox="1">
            <a:spLocks noGrp="1"/>
          </p:cNvSpPr>
          <p:nvPr>
            <p:ph type="sldNum" sz="quarter"/>
          </p:nvPr>
        </p:nvSpPr>
        <p:spPr>
          <a:xfrm>
            <a:off x="3884613" y="9447213"/>
            <a:ext cx="2971800" cy="500062"/>
          </a:xfrm>
          <a:prstGeom prst="rect">
            <a:avLst/>
          </a:prstGeom>
          <a:noFill/>
          <a:ln w="9525">
            <a:noFill/>
          </a:ln>
        </p:spPr>
        <p:txBody>
          <a:bodyPr lIns="91870" tIns="45935" rIns="91870" bIns="45935" anchor="b"/>
          <a:lstStyle/>
          <a:p>
            <a:pPr lvl="0" algn="r" defTabSz="758825" eaLnBrk="1" hangingPunct="1"/>
            <a:fld id="{9A0DB2DC-4C9A-4742-B13C-FB6460FD3503}" type="slidenum">
              <a:rPr lang="zh-CN" altLang="en-US" sz="1200" dirty="0">
                <a:solidFill>
                  <a:srgbClr val="000000"/>
                </a:solidFill>
              </a:rPr>
              <a:pPr lvl="0" algn="r" defTabSz="758825" eaLnBrk="1" hangingPunct="1"/>
              <a:t>22</a:t>
            </a:fld>
            <a:endParaRPr lang="zh-CN" altLang="en-US" sz="1200" dirty="0">
              <a:solidFill>
                <a:srgbClr val="000000"/>
              </a:solidFill>
            </a:endParaRPr>
          </a:p>
        </p:txBody>
      </p:sp>
      <p:sp>
        <p:nvSpPr>
          <p:cNvPr id="230404" name="备注占位符 1"/>
          <p:cNvSpPr>
            <a:spLocks noGrp="1"/>
          </p:cNvSpPr>
          <p:nvPr/>
        </p:nvSpPr>
        <p:spPr>
          <a:xfrm>
            <a:off x="679450" y="4778375"/>
            <a:ext cx="5438775" cy="3908425"/>
          </a:xfrm>
          <a:prstGeom prst="rect">
            <a:avLst/>
          </a:prstGeom>
          <a:noFill/>
          <a:ln w="9525">
            <a:noFill/>
          </a:ln>
        </p:spPr>
        <p:txBody>
          <a:bodyPr/>
          <a:lstStyle/>
          <a:p>
            <a:pPr lvl="0"/>
            <a:endParaRPr lang="zh-CN" altLang="en-US" dirty="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幻灯片图像占位符 1"/>
          <p:cNvSpPr>
            <a:spLocks noGrp="1" noRot="1" noChangeAspect="1" noTextEdit="1"/>
          </p:cNvSpPr>
          <p:nvPr>
            <p:ph type="sldImg"/>
          </p:nvPr>
        </p:nvSpPr>
        <p:spPr>
          <a:ln>
            <a:solidFill>
              <a:srgbClr val="000000">
                <a:alpha val="100000"/>
              </a:srgbClr>
            </a:solidFill>
            <a:miter lim="800000"/>
          </a:ln>
        </p:spPr>
      </p:sp>
      <p:sp>
        <p:nvSpPr>
          <p:cNvPr id="234499" name="灯片编号占位符 3"/>
          <p:cNvSpPr txBox="1">
            <a:spLocks noGrp="1"/>
          </p:cNvSpPr>
          <p:nvPr>
            <p:ph type="sldNum" sz="quarter"/>
          </p:nvPr>
        </p:nvSpPr>
        <p:spPr>
          <a:xfrm>
            <a:off x="3884613" y="9447213"/>
            <a:ext cx="2971800" cy="500062"/>
          </a:xfrm>
          <a:prstGeom prst="rect">
            <a:avLst/>
          </a:prstGeom>
          <a:noFill/>
          <a:ln w="9525">
            <a:noFill/>
          </a:ln>
        </p:spPr>
        <p:txBody>
          <a:bodyPr lIns="91870" tIns="45935" rIns="91870" bIns="45935" anchor="b"/>
          <a:lstStyle/>
          <a:p>
            <a:pPr lvl="0" algn="r" defTabSz="758825" eaLnBrk="1" hangingPunct="1"/>
            <a:fld id="{9A0DB2DC-4C9A-4742-B13C-FB6460FD3503}" type="slidenum">
              <a:rPr lang="zh-CN" altLang="en-US" sz="1200" dirty="0">
                <a:solidFill>
                  <a:srgbClr val="000000"/>
                </a:solidFill>
              </a:rPr>
              <a:pPr lvl="0" algn="r" defTabSz="758825" eaLnBrk="1" hangingPunct="1"/>
              <a:t>24</a:t>
            </a:fld>
            <a:endParaRPr lang="zh-CN" altLang="en-US" sz="1200" dirty="0">
              <a:solidFill>
                <a:srgbClr val="000000"/>
              </a:solidFill>
            </a:endParaRPr>
          </a:p>
        </p:txBody>
      </p:sp>
      <p:sp>
        <p:nvSpPr>
          <p:cNvPr id="234500" name="备注占位符 1"/>
          <p:cNvSpPr>
            <a:spLocks noGrp="1"/>
          </p:cNvSpPr>
          <p:nvPr/>
        </p:nvSpPr>
        <p:spPr>
          <a:xfrm>
            <a:off x="679450" y="4778375"/>
            <a:ext cx="5438775" cy="3908425"/>
          </a:xfrm>
          <a:prstGeom prst="rect">
            <a:avLst/>
          </a:prstGeom>
          <a:noFill/>
          <a:ln w="9525">
            <a:noFill/>
          </a:ln>
        </p:spPr>
        <p:txBody>
          <a:bodyPr/>
          <a:lstStyle/>
          <a:p>
            <a:pPr lvl="0"/>
            <a:endParaRPr lang="zh-CN" altLang="en-US" dirty="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14.xml"/><Relationship Id="rId13" Type="http://schemas.openxmlformats.org/officeDocument/2006/relationships/slideMaster" Target="../slideMasters/slideMaster2.xml"/><Relationship Id="rId3" Type="http://schemas.openxmlformats.org/officeDocument/2006/relationships/tags" Target="../tags/tag9.xml"/><Relationship Id="rId7" Type="http://schemas.openxmlformats.org/officeDocument/2006/relationships/tags" Target="../tags/tag13.xml"/><Relationship Id="rId12" Type="http://schemas.openxmlformats.org/officeDocument/2006/relationships/tags" Target="../tags/tag18.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tags" Target="../tags/tag12.xml"/><Relationship Id="rId11" Type="http://schemas.openxmlformats.org/officeDocument/2006/relationships/tags" Target="../tags/tag17.xml"/><Relationship Id="rId5" Type="http://schemas.openxmlformats.org/officeDocument/2006/relationships/tags" Target="../tags/tag11.xml"/><Relationship Id="rId10" Type="http://schemas.openxmlformats.org/officeDocument/2006/relationships/tags" Target="../tags/tag16.xml"/><Relationship Id="rId4" Type="http://schemas.openxmlformats.org/officeDocument/2006/relationships/tags" Target="../tags/tag10.xml"/><Relationship Id="rId9" Type="http://schemas.openxmlformats.org/officeDocument/2006/relationships/tags" Target="../tags/tag15.xml"/><Relationship Id="rId1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8" Type="http://schemas.openxmlformats.org/officeDocument/2006/relationships/tags" Target="../tags/tag26.xml"/><Relationship Id="rId3" Type="http://schemas.openxmlformats.org/officeDocument/2006/relationships/tags" Target="../tags/tag21.xml"/><Relationship Id="rId7" Type="http://schemas.openxmlformats.org/officeDocument/2006/relationships/tags" Target="../tags/tag25.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image" Target="../media/image8.png"/><Relationship Id="rId5" Type="http://schemas.openxmlformats.org/officeDocument/2006/relationships/tags" Target="../tags/tag23.xml"/><Relationship Id="rId10" Type="http://schemas.openxmlformats.org/officeDocument/2006/relationships/image" Target="../media/image7.png"/><Relationship Id="rId4" Type="http://schemas.openxmlformats.org/officeDocument/2006/relationships/tags" Target="../tags/tag22.xml"/><Relationship Id="rId9"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29.xml"/><Relationship Id="rId7" Type="http://schemas.openxmlformats.org/officeDocument/2006/relationships/image" Target="../media/image9.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slideMaster" Target="../slideMasters/slideMaster2.xml"/><Relationship Id="rId5" Type="http://schemas.openxmlformats.org/officeDocument/2006/relationships/tags" Target="../tags/tag31.xml"/><Relationship Id="rId4" Type="http://schemas.openxmlformats.org/officeDocument/2006/relationships/tags" Target="../tags/tag30.xml"/></Relationships>
</file>

<file path=ppt/slideLayouts/_rels/slideLayout19.xml.rels><?xml version="1.0" encoding="UTF-8" standalone="yes"?>
<Relationships xmlns="http://schemas.openxmlformats.org/package/2006/relationships"><Relationship Id="rId8" Type="http://schemas.openxmlformats.org/officeDocument/2006/relationships/tags" Target="../tags/tag39.xml"/><Relationship Id="rId3" Type="http://schemas.openxmlformats.org/officeDocument/2006/relationships/tags" Target="../tags/tag34.xml"/><Relationship Id="rId7" Type="http://schemas.openxmlformats.org/officeDocument/2006/relationships/tags" Target="../tags/tag38.xml"/><Relationship Id="rId12" Type="http://schemas.openxmlformats.org/officeDocument/2006/relationships/image" Target="../media/image8.png"/><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image" Target="../media/image7.png"/><Relationship Id="rId5" Type="http://schemas.openxmlformats.org/officeDocument/2006/relationships/tags" Target="../tags/tag36.xml"/><Relationship Id="rId10" Type="http://schemas.openxmlformats.org/officeDocument/2006/relationships/slideMaster" Target="../slideMasters/slideMaster2.xml"/><Relationship Id="rId4" Type="http://schemas.openxmlformats.org/officeDocument/2006/relationships/tags" Target="../tags/tag35.xml"/><Relationship Id="rId9" Type="http://schemas.openxmlformats.org/officeDocument/2006/relationships/tags" Target="../tags/tag4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tags" Target="../tags/tag48.xml"/><Relationship Id="rId13" Type="http://schemas.openxmlformats.org/officeDocument/2006/relationships/image" Target="../media/image7.png"/><Relationship Id="rId3" Type="http://schemas.openxmlformats.org/officeDocument/2006/relationships/tags" Target="../tags/tag43.xml"/><Relationship Id="rId7" Type="http://schemas.openxmlformats.org/officeDocument/2006/relationships/tags" Target="../tags/tag47.xml"/><Relationship Id="rId12" Type="http://schemas.openxmlformats.org/officeDocument/2006/relationships/slideMaster" Target="../slideMasters/slideMaster2.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tags" Target="../tags/tag51.xml"/><Relationship Id="rId5" Type="http://schemas.openxmlformats.org/officeDocument/2006/relationships/tags" Target="../tags/tag45.xml"/><Relationship Id="rId10" Type="http://schemas.openxmlformats.org/officeDocument/2006/relationships/tags" Target="../tags/tag50.xml"/><Relationship Id="rId4" Type="http://schemas.openxmlformats.org/officeDocument/2006/relationships/tags" Target="../tags/tag44.xml"/><Relationship Id="rId9" Type="http://schemas.openxmlformats.org/officeDocument/2006/relationships/tags" Target="../tags/tag49.xml"/><Relationship Id="rId14" Type="http://schemas.openxmlformats.org/officeDocument/2006/relationships/image" Target="../media/image8.png"/></Relationships>
</file>

<file path=ppt/slideLayouts/_rels/slideLayout21.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54.xml"/><Relationship Id="rId7" Type="http://schemas.openxmlformats.org/officeDocument/2006/relationships/tags" Target="../tags/tag58.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tags" Target="../tags/tag57.xml"/><Relationship Id="rId5" Type="http://schemas.openxmlformats.org/officeDocument/2006/relationships/tags" Target="../tags/tag56.xml"/><Relationship Id="rId10" Type="http://schemas.openxmlformats.org/officeDocument/2006/relationships/image" Target="../media/image8.png"/><Relationship Id="rId4" Type="http://schemas.openxmlformats.org/officeDocument/2006/relationships/tags" Target="../tags/tag55.xml"/><Relationship Id="rId9" Type="http://schemas.openxmlformats.org/officeDocument/2006/relationships/image" Target="../media/image7.png"/></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4"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69.xml"/><Relationship Id="rId3" Type="http://schemas.openxmlformats.org/officeDocument/2006/relationships/tags" Target="../tags/tag64.xml"/><Relationship Id="rId7" Type="http://schemas.openxmlformats.org/officeDocument/2006/relationships/tags" Target="../tags/tag68.xml"/><Relationship Id="rId12" Type="http://schemas.openxmlformats.org/officeDocument/2006/relationships/image" Target="../media/image8.pn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tags" Target="../tags/tag67.xml"/><Relationship Id="rId11" Type="http://schemas.openxmlformats.org/officeDocument/2006/relationships/image" Target="../media/image7.png"/><Relationship Id="rId5" Type="http://schemas.openxmlformats.org/officeDocument/2006/relationships/tags" Target="../tags/tag66.xml"/><Relationship Id="rId10" Type="http://schemas.openxmlformats.org/officeDocument/2006/relationships/slideMaster" Target="../slideMasters/slideMaster2.xml"/><Relationship Id="rId4" Type="http://schemas.openxmlformats.org/officeDocument/2006/relationships/tags" Target="../tags/tag65.xml"/><Relationship Id="rId9" Type="http://schemas.openxmlformats.org/officeDocument/2006/relationships/tags" Target="../tags/tag70.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78.xml"/><Relationship Id="rId3" Type="http://schemas.openxmlformats.org/officeDocument/2006/relationships/tags" Target="../tags/tag73.xml"/><Relationship Id="rId7" Type="http://schemas.openxmlformats.org/officeDocument/2006/relationships/tags" Target="../tags/tag77.xml"/><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tags" Target="../tags/tag76.xml"/><Relationship Id="rId11" Type="http://schemas.openxmlformats.org/officeDocument/2006/relationships/image" Target="../media/image8.png"/><Relationship Id="rId5" Type="http://schemas.openxmlformats.org/officeDocument/2006/relationships/tags" Target="../tags/tag75.xml"/><Relationship Id="rId10" Type="http://schemas.openxmlformats.org/officeDocument/2006/relationships/image" Target="../media/image7.png"/><Relationship Id="rId4" Type="http://schemas.openxmlformats.org/officeDocument/2006/relationships/tags" Target="../tags/tag74.xml"/><Relationship Id="rId9"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81.xml"/><Relationship Id="rId7" Type="http://schemas.openxmlformats.org/officeDocument/2006/relationships/tags" Target="../tags/tag85.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tags" Target="../tags/tag84.xml"/><Relationship Id="rId5" Type="http://schemas.openxmlformats.org/officeDocument/2006/relationships/tags" Target="../tags/tag83.xml"/><Relationship Id="rId10" Type="http://schemas.openxmlformats.org/officeDocument/2006/relationships/image" Target="../media/image8.png"/><Relationship Id="rId4" Type="http://schemas.openxmlformats.org/officeDocument/2006/relationships/tags" Target="../tags/tag82.xml"/><Relationship Id="rId9"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image" Target="../media/image9.png"/><Relationship Id="rId5" Type="http://schemas.openxmlformats.org/officeDocument/2006/relationships/slideMaster" Target="../slideMasters/slideMaster2.xml"/><Relationship Id="rId4" Type="http://schemas.openxmlformats.org/officeDocument/2006/relationships/tags" Target="../tags/tag89.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92.xml"/><Relationship Id="rId7" Type="http://schemas.openxmlformats.org/officeDocument/2006/relationships/image" Target="../media/image8.png"/><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slideMaster" Target="../slideMasters/slideMaster2.xml"/><Relationship Id="rId5" Type="http://schemas.openxmlformats.org/officeDocument/2006/relationships/tags" Target="../tags/tag94.xml"/><Relationship Id="rId4" Type="http://schemas.openxmlformats.org/officeDocument/2006/relationships/tags" Target="../tags/tag93.xml"/></Relationships>
</file>

<file path=ppt/slideLayouts/_rels/slideLayout28.xml.rels><?xml version="1.0" encoding="UTF-8" standalone="yes"?>
<Relationships xmlns="http://schemas.openxmlformats.org/package/2006/relationships"><Relationship Id="rId8" Type="http://schemas.openxmlformats.org/officeDocument/2006/relationships/tags" Target="../tags/tag102.xml"/><Relationship Id="rId3" Type="http://schemas.openxmlformats.org/officeDocument/2006/relationships/tags" Target="../tags/tag97.xml"/><Relationship Id="rId7" Type="http://schemas.openxmlformats.org/officeDocument/2006/relationships/tags" Target="../tags/tag101.xml"/><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tags" Target="../tags/tag100.xml"/><Relationship Id="rId11" Type="http://schemas.openxmlformats.org/officeDocument/2006/relationships/image" Target="../media/image8.png"/><Relationship Id="rId5" Type="http://schemas.openxmlformats.org/officeDocument/2006/relationships/tags" Target="../tags/tag99.xml"/><Relationship Id="rId10" Type="http://schemas.openxmlformats.org/officeDocument/2006/relationships/image" Target="../media/image7.png"/><Relationship Id="rId4" Type="http://schemas.openxmlformats.org/officeDocument/2006/relationships/tags" Target="../tags/tag98.xml"/><Relationship Id="rId9"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8" Type="http://schemas.openxmlformats.org/officeDocument/2006/relationships/tags" Target="../tags/tag110.xml"/><Relationship Id="rId3" Type="http://schemas.openxmlformats.org/officeDocument/2006/relationships/tags" Target="../tags/tag105.xml"/><Relationship Id="rId7" Type="http://schemas.openxmlformats.org/officeDocument/2006/relationships/tags" Target="../tags/tag109.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tags" Target="../tags/tag108.xml"/><Relationship Id="rId5" Type="http://schemas.openxmlformats.org/officeDocument/2006/relationships/tags" Target="../tags/tag107.xml"/><Relationship Id="rId10" Type="http://schemas.openxmlformats.org/officeDocument/2006/relationships/image" Target="../media/image10.png"/><Relationship Id="rId4" Type="http://schemas.openxmlformats.org/officeDocument/2006/relationships/tags" Target="../tags/tag106.xml"/><Relationship Id="rId9"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tags" Target="../tags/tag118.xml"/><Relationship Id="rId3" Type="http://schemas.openxmlformats.org/officeDocument/2006/relationships/tags" Target="../tags/tag113.xml"/><Relationship Id="rId7" Type="http://schemas.openxmlformats.org/officeDocument/2006/relationships/tags" Target="../tags/tag117.xml"/><Relationship Id="rId12" Type="http://schemas.openxmlformats.org/officeDocument/2006/relationships/image" Target="../media/image8.png"/><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tags" Target="../tags/tag116.xml"/><Relationship Id="rId11" Type="http://schemas.openxmlformats.org/officeDocument/2006/relationships/image" Target="../media/image7.png"/><Relationship Id="rId5" Type="http://schemas.openxmlformats.org/officeDocument/2006/relationships/tags" Target="../tags/tag115.xml"/><Relationship Id="rId10" Type="http://schemas.openxmlformats.org/officeDocument/2006/relationships/slideMaster" Target="../slideMasters/slideMaster2.xml"/><Relationship Id="rId4" Type="http://schemas.openxmlformats.org/officeDocument/2006/relationships/tags" Target="../tags/tag114.xml"/><Relationship Id="rId9" Type="http://schemas.openxmlformats.org/officeDocument/2006/relationships/tags" Target="../tags/tag119.xml"/></Relationships>
</file>

<file path=ppt/slideLayouts/_rels/slideLayout31.xml.rels><?xml version="1.0" encoding="UTF-8" standalone="yes"?>
<Relationships xmlns="http://schemas.openxmlformats.org/package/2006/relationships"><Relationship Id="rId8" Type="http://schemas.openxmlformats.org/officeDocument/2006/relationships/tags" Target="../tags/tag127.xml"/><Relationship Id="rId3" Type="http://schemas.openxmlformats.org/officeDocument/2006/relationships/tags" Target="../tags/tag122.xml"/><Relationship Id="rId7" Type="http://schemas.openxmlformats.org/officeDocument/2006/relationships/tags" Target="../tags/tag126.xml"/><Relationship Id="rId12" Type="http://schemas.openxmlformats.org/officeDocument/2006/relationships/image" Target="../media/image7.png"/><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tags" Target="../tags/tag125.xml"/><Relationship Id="rId11" Type="http://schemas.openxmlformats.org/officeDocument/2006/relationships/image" Target="../media/image8.png"/><Relationship Id="rId5" Type="http://schemas.openxmlformats.org/officeDocument/2006/relationships/tags" Target="../tags/tag124.xml"/><Relationship Id="rId10" Type="http://schemas.openxmlformats.org/officeDocument/2006/relationships/slideMaster" Target="../slideMasters/slideMaster2.xml"/><Relationship Id="rId4" Type="http://schemas.openxmlformats.org/officeDocument/2006/relationships/tags" Target="../tags/tag123.xml"/><Relationship Id="rId9" Type="http://schemas.openxmlformats.org/officeDocument/2006/relationships/tags" Target="../tags/tag128.xml"/></Relationships>
</file>

<file path=ppt/slideLayouts/_rels/slideLayout32.xml.rels><?xml version="1.0" encoding="UTF-8" standalone="yes"?>
<Relationships xmlns="http://schemas.openxmlformats.org/package/2006/relationships"><Relationship Id="rId8" Type="http://schemas.openxmlformats.org/officeDocument/2006/relationships/tags" Target="../tags/tag136.xml"/><Relationship Id="rId3" Type="http://schemas.openxmlformats.org/officeDocument/2006/relationships/tags" Target="../tags/tag131.xml"/><Relationship Id="rId7" Type="http://schemas.openxmlformats.org/officeDocument/2006/relationships/tags" Target="../tags/tag135.xml"/><Relationship Id="rId12" Type="http://schemas.openxmlformats.org/officeDocument/2006/relationships/image" Target="../media/image8.png"/><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tags" Target="../tags/tag134.xml"/><Relationship Id="rId11" Type="http://schemas.openxmlformats.org/officeDocument/2006/relationships/slideMaster" Target="../slideMasters/slideMaster2.xml"/><Relationship Id="rId5" Type="http://schemas.openxmlformats.org/officeDocument/2006/relationships/tags" Target="../tags/tag133.xml"/><Relationship Id="rId10" Type="http://schemas.openxmlformats.org/officeDocument/2006/relationships/tags" Target="../tags/tag138.xml"/><Relationship Id="rId4" Type="http://schemas.openxmlformats.org/officeDocument/2006/relationships/tags" Target="../tags/tag132.xml"/><Relationship Id="rId9" Type="http://schemas.openxmlformats.org/officeDocument/2006/relationships/tags" Target="../tags/tag137.xml"/></Relationships>
</file>

<file path=ppt/slideLayouts/_rels/slideLayout33.xml.rels><?xml version="1.0" encoding="UTF-8" standalone="yes"?>
<Relationships xmlns="http://schemas.openxmlformats.org/package/2006/relationships"><Relationship Id="rId8" Type="http://schemas.openxmlformats.org/officeDocument/2006/relationships/tags" Target="../tags/tag146.xml"/><Relationship Id="rId3" Type="http://schemas.openxmlformats.org/officeDocument/2006/relationships/tags" Target="../tags/tag141.xml"/><Relationship Id="rId7" Type="http://schemas.openxmlformats.org/officeDocument/2006/relationships/tags" Target="../tags/tag145.xml"/><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tags" Target="../tags/tag144.xml"/><Relationship Id="rId11" Type="http://schemas.openxmlformats.org/officeDocument/2006/relationships/image" Target="../media/image8.png"/><Relationship Id="rId5" Type="http://schemas.openxmlformats.org/officeDocument/2006/relationships/tags" Target="../tags/tag143.xml"/><Relationship Id="rId10" Type="http://schemas.openxmlformats.org/officeDocument/2006/relationships/image" Target="../media/image7.png"/><Relationship Id="rId4" Type="http://schemas.openxmlformats.org/officeDocument/2006/relationships/tags" Target="../tags/tag142.xml"/><Relationship Id="rId9"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2021/4/20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2021/4/20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
        <p:nvSpPr>
          <p:cNvPr id="7" name="标题 1"/>
          <p:cNvSpPr txBox="1"/>
          <p:nvPr userDrawn="1"/>
        </p:nvSpPr>
        <p:spPr>
          <a:xfrm>
            <a:off x="1271464" y="2132856"/>
            <a:ext cx="2636799" cy="6480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zh-CN" altLang="en-US" sz="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版权声明</a:t>
            </a:r>
            <a:br>
              <a:rPr lang="zh-CN" altLang="en-US" sz="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a: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感谢您下载平台上提供的</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作品，为了您和熊猫办公以及原创作者的利益，请勿复制、传播、销售，否则将承担法律责任！熊猫办公将对作品进行维权，按照传播下载次数进行十倍的索取赔偿！</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a:r>
            <a:b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a: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在熊猫办公出售的</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模板是免版税类（</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RF</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Royalty-Free</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）正版受</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中国人民共和国著作法</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和</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世界版权公约</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的保护，作品的所有权、版权和著作权归熊猫办公所有，您下载的是</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模板素材的使用权。</a:t>
            </a: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2.</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不得将熊猫办公的</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模板、</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素材，本身用于再出售，或者出租、出借、转让、分销、发布或者作为礼物供他人使用，不得转授权、出卖、转让本协议或者本协议中的权利。</a:t>
            </a: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endPar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2021/4/20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11" name="图片 10"/>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flipH="1">
            <a:off x="2448" y="-23182"/>
            <a:ext cx="12184010" cy="6955997"/>
          </a:xfrm>
          <a:prstGeom prst="rect">
            <a:avLst/>
          </a:prstGeom>
        </p:spPr>
      </p:pic>
      <p:pic>
        <p:nvPicPr>
          <p:cNvPr id="13" name="图片 12"/>
          <p:cNvPicPr>
            <a:picLocks noChangeAspect="1"/>
          </p:cNvPicPr>
          <p:nvPr userDrawn="1"/>
        </p:nvPicPr>
        <p:blipFill rotWithShape="1">
          <a:blip r:embed="rId3" cstate="print">
            <a:extLst>
              <a:ext uri="{28A0092B-C50C-407E-A947-70E740481C1C}">
                <a14:useLocalDpi xmlns="" xmlns:a14="http://schemas.microsoft.com/office/drawing/2010/main" val="0"/>
              </a:ext>
            </a:extLst>
          </a:blip>
          <a:srcRect b="24947"/>
          <a:stretch>
            <a:fillRect/>
          </a:stretch>
        </p:blipFill>
        <p:spPr>
          <a:xfrm>
            <a:off x="-71408" y="4314259"/>
            <a:ext cx="12274491" cy="2712210"/>
          </a:xfrm>
          <a:prstGeom prst="rect">
            <a:avLst/>
          </a:prstGeom>
        </p:spPr>
      </p:pic>
      <p:pic>
        <p:nvPicPr>
          <p:cNvPr id="14" name="图片 13"/>
          <p:cNvPicPr>
            <a:picLocks noChangeAspect="1"/>
          </p:cNvPicPr>
          <p:nvPr userDrawn="1"/>
        </p:nvPicPr>
        <p:blipFill rotWithShape="1">
          <a:blip r:embed="rId4" cstate="print">
            <a:extLst>
              <a:ext uri="{28A0092B-C50C-407E-A947-70E740481C1C}">
                <a14:useLocalDpi xmlns="" xmlns:a14="http://schemas.microsoft.com/office/drawing/2010/main" val="0"/>
              </a:ext>
            </a:extLst>
          </a:blip>
          <a:srcRect l="25912" t="59658" b="10834"/>
          <a:stretch>
            <a:fillRect/>
          </a:stretch>
        </p:blipFill>
        <p:spPr>
          <a:xfrm>
            <a:off x="-36656" y="5263900"/>
            <a:ext cx="12239739" cy="1685539"/>
          </a:xfrm>
          <a:prstGeom prst="rect">
            <a:avLst/>
          </a:prstGeom>
        </p:spPr>
      </p:pic>
      <p:pic>
        <p:nvPicPr>
          <p:cNvPr id="16" name="图片 15"/>
          <p:cNvPicPr>
            <a:picLocks noChangeAspect="1"/>
          </p:cNvPicPr>
          <p:nvPr userDrawn="1"/>
        </p:nvPicPr>
        <p:blipFill>
          <a:blip r:embed="rId5" cstate="print">
            <a:extLst>
              <a:ext uri="{28A0092B-C50C-407E-A947-70E740481C1C}">
                <a14:useLocalDpi xmlns="" xmlns:a14="http://schemas.microsoft.com/office/drawing/2010/main" val="0"/>
              </a:ext>
            </a:extLst>
          </a:blip>
          <a:stretch>
            <a:fillRect/>
          </a:stretch>
        </p:blipFill>
        <p:spPr>
          <a:xfrm>
            <a:off x="4849549" y="6217920"/>
            <a:ext cx="675251" cy="694219"/>
          </a:xfrm>
          <a:prstGeom prst="rect">
            <a:avLst/>
          </a:prstGeom>
        </p:spPr>
      </p:pic>
      <p:pic>
        <p:nvPicPr>
          <p:cNvPr id="17" name="图片 16"/>
          <p:cNvPicPr>
            <a:picLocks noChangeAspect="1"/>
          </p:cNvPicPr>
          <p:nvPr userDrawn="1"/>
        </p:nvPicPr>
        <p:blipFill>
          <a:blip r:embed="rId6" cstate="print">
            <a:extLst>
              <a:ext uri="{28A0092B-C50C-407E-A947-70E740481C1C}">
                <a14:useLocalDpi xmlns="" xmlns:a14="http://schemas.microsoft.com/office/drawing/2010/main" val="0"/>
              </a:ext>
            </a:extLst>
          </a:blip>
          <a:stretch>
            <a:fillRect/>
          </a:stretch>
        </p:blipFill>
        <p:spPr>
          <a:xfrm>
            <a:off x="9992506" y="5849999"/>
            <a:ext cx="1867841" cy="988430"/>
          </a:xfrm>
          <a:prstGeom prst="rect">
            <a:avLst/>
          </a:prstGeom>
        </p:spPr>
      </p:pic>
      <p:cxnSp>
        <p:nvCxnSpPr>
          <p:cNvPr id="4" name="直接连接符 3"/>
          <p:cNvCxnSpPr/>
          <p:nvPr userDrawn="1"/>
        </p:nvCxnSpPr>
        <p:spPr>
          <a:xfrm>
            <a:off x="-16625" y="675964"/>
            <a:ext cx="12203083" cy="0"/>
          </a:xfrm>
          <a:prstGeom prst="line">
            <a:avLst/>
          </a:prstGeom>
          <a:ln w="19050">
            <a:solidFill>
              <a:srgbClr val="CC0F0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3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userDrawn="1">
  <p:cSld name="标题幻灯片">
    <p:spTree>
      <p:nvGrpSpPr>
        <p:cNvPr id="1" name=""/>
        <p:cNvGrpSpPr/>
        <p:nvPr/>
      </p:nvGrpSpPr>
      <p:grpSpPr>
        <a:xfrm>
          <a:off x="0" y="0"/>
          <a:ext cx="0" cy="0"/>
          <a:chOff x="0" y="0"/>
          <a:chExt cx="0" cy="0"/>
        </a:xfrm>
      </p:grpSpPr>
      <p:pic>
        <p:nvPicPr>
          <p:cNvPr id="2" name="图片 1"/>
          <p:cNvPicPr>
            <a:picLocks noChangeAspect="1"/>
          </p:cNvPicPr>
          <p:nvPr userDrawn="1">
            <p:custDataLst>
              <p:tags r:id="rId1"/>
            </p:custDataLst>
          </p:nvPr>
        </p:nvPicPr>
        <p:blipFill rotWithShape="1">
          <a:blip r:embed="rId14" cstate="print">
            <a:extLst>
              <a:ext uri="{28A0092B-C50C-407E-A947-70E740481C1C}">
                <a14:useLocalDpi xmlns="" xmlns:a14="http://schemas.microsoft.com/office/drawing/2010/main" val="0"/>
              </a:ext>
            </a:extLst>
          </a:blip>
          <a:srcRect/>
          <a:stretch>
            <a:fillRect/>
          </a:stretch>
        </p:blipFill>
        <p:spPr>
          <a:xfrm>
            <a:off x="1" y="0"/>
            <a:ext cx="12191998" cy="6858000"/>
          </a:xfrm>
          <a:prstGeom prst="rect">
            <a:avLst/>
          </a:prstGeom>
        </p:spPr>
      </p:pic>
      <p:grpSp>
        <p:nvGrpSpPr>
          <p:cNvPr id="6" name="组合 5"/>
          <p:cNvGrpSpPr/>
          <p:nvPr userDrawn="1">
            <p:custDataLst>
              <p:tags r:id="rId2"/>
            </p:custDataLst>
          </p:nvPr>
        </p:nvGrpSpPr>
        <p:grpSpPr>
          <a:xfrm>
            <a:off x="5038240" y="-96199"/>
            <a:ext cx="2115520" cy="1541512"/>
            <a:chOff x="2361629" y="-1209591"/>
            <a:chExt cx="7468742" cy="5442234"/>
          </a:xfrm>
        </p:grpSpPr>
        <p:sp>
          <p:nvSpPr>
            <p:cNvPr id="8" name="任意多边形: 形状 7"/>
            <p:cNvSpPr/>
            <p:nvPr>
              <p:custDataLst>
                <p:tags r:id="rId10"/>
              </p:custDataLst>
            </p:nvPr>
          </p:nvSpPr>
          <p:spPr>
            <a:xfrm>
              <a:off x="2361629" y="-716554"/>
              <a:ext cx="3946414" cy="4837540"/>
            </a:xfrm>
            <a:custGeom>
              <a:avLst/>
              <a:gdLst>
                <a:gd name="connsiteX0" fmla="*/ 2179545 w 3946414"/>
                <a:gd name="connsiteY0" fmla="*/ 1708522 h 4837541"/>
                <a:gd name="connsiteX1" fmla="*/ 2395962 w 3946414"/>
                <a:gd name="connsiteY1" fmla="*/ 1657601 h 4837541"/>
                <a:gd name="connsiteX2" fmla="*/ 2612378 w 3946414"/>
                <a:gd name="connsiteY2" fmla="*/ 1772174 h 4837541"/>
                <a:gd name="connsiteX3" fmla="*/ 2676030 w 3946414"/>
                <a:gd name="connsiteY3" fmla="*/ 1950399 h 4837541"/>
                <a:gd name="connsiteX4" fmla="*/ 2612378 w 3946414"/>
                <a:gd name="connsiteY4" fmla="*/ 2052242 h 4837541"/>
                <a:gd name="connsiteX5" fmla="*/ 2510535 w 3946414"/>
                <a:gd name="connsiteY5" fmla="*/ 2141355 h 4837541"/>
                <a:gd name="connsiteX6" fmla="*/ 2395962 w 3946414"/>
                <a:gd name="connsiteY6" fmla="*/ 2294119 h 4837541"/>
                <a:gd name="connsiteX7" fmla="*/ 2434153 w 3946414"/>
                <a:gd name="connsiteY7" fmla="*/ 2383232 h 4837541"/>
                <a:gd name="connsiteX8" fmla="*/ 2421422 w 3946414"/>
                <a:gd name="connsiteY8" fmla="*/ 2434153 h 4837541"/>
                <a:gd name="connsiteX9" fmla="*/ 2357771 w 3946414"/>
                <a:gd name="connsiteY9" fmla="*/ 2446884 h 4837541"/>
                <a:gd name="connsiteX10" fmla="*/ 2255928 w 3946414"/>
                <a:gd name="connsiteY10" fmla="*/ 2472344 h 4837541"/>
                <a:gd name="connsiteX11" fmla="*/ 2128624 w 3946414"/>
                <a:gd name="connsiteY11" fmla="*/ 2535996 h 4837541"/>
                <a:gd name="connsiteX12" fmla="*/ 2115894 w 3946414"/>
                <a:gd name="connsiteY12" fmla="*/ 3070672 h 4837541"/>
                <a:gd name="connsiteX13" fmla="*/ 2077702 w 3946414"/>
                <a:gd name="connsiteY13" fmla="*/ 3427122 h 4837541"/>
                <a:gd name="connsiteX14" fmla="*/ 2039511 w 3946414"/>
                <a:gd name="connsiteY14" fmla="*/ 3592617 h 4837541"/>
                <a:gd name="connsiteX15" fmla="*/ 2026781 w 3946414"/>
                <a:gd name="connsiteY15" fmla="*/ 3605347 h 4837541"/>
                <a:gd name="connsiteX16" fmla="*/ 1975859 w 3946414"/>
                <a:gd name="connsiteY16" fmla="*/ 3503505 h 4837541"/>
                <a:gd name="connsiteX17" fmla="*/ 1912208 w 3946414"/>
                <a:gd name="connsiteY17" fmla="*/ 2663300 h 4837541"/>
                <a:gd name="connsiteX18" fmla="*/ 1759443 w 3946414"/>
                <a:gd name="connsiteY18" fmla="*/ 2714222 h 4837541"/>
                <a:gd name="connsiteX19" fmla="*/ 1619409 w 3946414"/>
                <a:gd name="connsiteY19" fmla="*/ 2676030 h 4837541"/>
                <a:gd name="connsiteX20" fmla="*/ 1619409 w 3946414"/>
                <a:gd name="connsiteY20" fmla="*/ 2701491 h 4837541"/>
                <a:gd name="connsiteX21" fmla="*/ 1568488 w 3946414"/>
                <a:gd name="connsiteY21" fmla="*/ 2777873 h 4837541"/>
                <a:gd name="connsiteX22" fmla="*/ 1415723 w 3946414"/>
                <a:gd name="connsiteY22" fmla="*/ 2663300 h 4837541"/>
                <a:gd name="connsiteX23" fmla="*/ 1313880 w 3946414"/>
                <a:gd name="connsiteY23" fmla="*/ 2421423 h 4837541"/>
                <a:gd name="connsiteX24" fmla="*/ 1326611 w 3946414"/>
                <a:gd name="connsiteY24" fmla="*/ 2319580 h 4837541"/>
                <a:gd name="connsiteX25" fmla="*/ 1364802 w 3946414"/>
                <a:gd name="connsiteY25" fmla="*/ 2217737 h 4837541"/>
                <a:gd name="connsiteX26" fmla="*/ 1313880 w 3946414"/>
                <a:gd name="connsiteY26" fmla="*/ 2115894 h 4837541"/>
                <a:gd name="connsiteX27" fmla="*/ 1275689 w 3946414"/>
                <a:gd name="connsiteY27" fmla="*/ 2039512 h 4837541"/>
                <a:gd name="connsiteX28" fmla="*/ 1288419 w 3946414"/>
                <a:gd name="connsiteY28" fmla="*/ 2026781 h 4837541"/>
                <a:gd name="connsiteX29" fmla="*/ 1364802 w 3946414"/>
                <a:gd name="connsiteY29" fmla="*/ 2064972 h 4837541"/>
                <a:gd name="connsiteX30" fmla="*/ 1492105 w 3946414"/>
                <a:gd name="connsiteY30" fmla="*/ 2166816 h 4837541"/>
                <a:gd name="connsiteX31" fmla="*/ 1937668 w 3946414"/>
                <a:gd name="connsiteY31" fmla="*/ 1823095 h 4837541"/>
                <a:gd name="connsiteX32" fmla="*/ 1861286 w 3946414"/>
                <a:gd name="connsiteY32" fmla="*/ 1530297 h 4837541"/>
                <a:gd name="connsiteX33" fmla="*/ 1899477 w 3946414"/>
                <a:gd name="connsiteY33" fmla="*/ 1377532 h 4837541"/>
                <a:gd name="connsiteX34" fmla="*/ 1988590 w 3946414"/>
                <a:gd name="connsiteY34" fmla="*/ 1275689 h 4837541"/>
                <a:gd name="connsiteX35" fmla="*/ 2077702 w 3946414"/>
                <a:gd name="connsiteY35" fmla="*/ 1301150 h 4837541"/>
                <a:gd name="connsiteX36" fmla="*/ 2154085 w 3946414"/>
                <a:gd name="connsiteY36" fmla="*/ 1402993 h 4837541"/>
                <a:gd name="connsiteX37" fmla="*/ 2192276 w 3946414"/>
                <a:gd name="connsiteY37" fmla="*/ 1543027 h 4837541"/>
                <a:gd name="connsiteX38" fmla="*/ 2179545 w 3946414"/>
                <a:gd name="connsiteY38" fmla="*/ 1708522 h 4837541"/>
                <a:gd name="connsiteX39" fmla="*/ 1912208 w 3946414"/>
                <a:gd name="connsiteY39" fmla="*/ 2141355 h 4837541"/>
                <a:gd name="connsiteX40" fmla="*/ 1632139 w 3946414"/>
                <a:gd name="connsiteY40" fmla="*/ 2472344 h 4837541"/>
                <a:gd name="connsiteX41" fmla="*/ 1632139 w 3946414"/>
                <a:gd name="connsiteY41" fmla="*/ 2548727 h 4837541"/>
                <a:gd name="connsiteX42" fmla="*/ 1644870 w 3946414"/>
                <a:gd name="connsiteY42" fmla="*/ 2548727 h 4837541"/>
                <a:gd name="connsiteX43" fmla="*/ 1733982 w 3946414"/>
                <a:gd name="connsiteY43" fmla="*/ 2523266 h 4837541"/>
                <a:gd name="connsiteX44" fmla="*/ 1912208 w 3946414"/>
                <a:gd name="connsiteY44" fmla="*/ 2370502 h 4837541"/>
                <a:gd name="connsiteX45" fmla="*/ 1912208 w 3946414"/>
                <a:gd name="connsiteY45" fmla="*/ 2141355 h 4837541"/>
                <a:gd name="connsiteX46" fmla="*/ 1937668 w 3946414"/>
                <a:gd name="connsiteY46" fmla="*/ 1708522 h 4837541"/>
                <a:gd name="connsiteX47" fmla="*/ 1950399 w 3946414"/>
                <a:gd name="connsiteY47" fmla="*/ 1568488 h 4837541"/>
                <a:gd name="connsiteX48" fmla="*/ 1937668 w 3946414"/>
                <a:gd name="connsiteY48" fmla="*/ 1441184 h 4837541"/>
                <a:gd name="connsiteX49" fmla="*/ 1924938 w 3946414"/>
                <a:gd name="connsiteY49" fmla="*/ 1453915 h 4837541"/>
                <a:gd name="connsiteX50" fmla="*/ 1912208 w 3946414"/>
                <a:gd name="connsiteY50" fmla="*/ 1568488 h 4837541"/>
                <a:gd name="connsiteX51" fmla="*/ 1937668 w 3946414"/>
                <a:gd name="connsiteY51" fmla="*/ 1708522 h 4837541"/>
                <a:gd name="connsiteX52" fmla="*/ 2141354 w 3946414"/>
                <a:gd name="connsiteY52" fmla="*/ 2128624 h 4837541"/>
                <a:gd name="connsiteX53" fmla="*/ 2205006 w 3946414"/>
                <a:gd name="connsiteY53" fmla="*/ 2179546 h 4837541"/>
                <a:gd name="connsiteX54" fmla="*/ 2281388 w 3946414"/>
                <a:gd name="connsiteY54" fmla="*/ 2103164 h 4837541"/>
                <a:gd name="connsiteX55" fmla="*/ 2395962 w 3946414"/>
                <a:gd name="connsiteY55" fmla="*/ 1950399 h 4837541"/>
                <a:gd name="connsiteX56" fmla="*/ 2459614 w 3946414"/>
                <a:gd name="connsiteY56" fmla="*/ 1823095 h 4837541"/>
                <a:gd name="connsiteX57" fmla="*/ 2395962 w 3946414"/>
                <a:gd name="connsiteY57" fmla="*/ 1797635 h 4837541"/>
                <a:gd name="connsiteX58" fmla="*/ 2268658 w 3946414"/>
                <a:gd name="connsiteY58" fmla="*/ 1835826 h 4837541"/>
                <a:gd name="connsiteX59" fmla="*/ 2166815 w 3946414"/>
                <a:gd name="connsiteY59" fmla="*/ 1912208 h 4837541"/>
                <a:gd name="connsiteX60" fmla="*/ 2141354 w 3946414"/>
                <a:gd name="connsiteY60" fmla="*/ 2128624 h 4837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946414" h="4837541">
                  <a:moveTo>
                    <a:pt x="2179545" y="1708522"/>
                  </a:moveTo>
                  <a:cubicBezTo>
                    <a:pt x="2243197" y="1670331"/>
                    <a:pt x="2319579" y="1657601"/>
                    <a:pt x="2395962" y="1657601"/>
                  </a:cubicBezTo>
                  <a:cubicBezTo>
                    <a:pt x="2497805" y="1657601"/>
                    <a:pt x="2561457" y="1695792"/>
                    <a:pt x="2612378" y="1772174"/>
                  </a:cubicBezTo>
                  <a:cubicBezTo>
                    <a:pt x="2650569" y="1848556"/>
                    <a:pt x="2676030" y="1899478"/>
                    <a:pt x="2676030" y="1950399"/>
                  </a:cubicBezTo>
                  <a:cubicBezTo>
                    <a:pt x="2676030" y="2001321"/>
                    <a:pt x="2650569" y="2026781"/>
                    <a:pt x="2612378" y="2052242"/>
                  </a:cubicBezTo>
                  <a:cubicBezTo>
                    <a:pt x="2586917" y="2064972"/>
                    <a:pt x="2561457" y="2090433"/>
                    <a:pt x="2510535" y="2141355"/>
                  </a:cubicBezTo>
                  <a:cubicBezTo>
                    <a:pt x="2472344" y="2179546"/>
                    <a:pt x="2434153" y="2243198"/>
                    <a:pt x="2395962" y="2294119"/>
                  </a:cubicBezTo>
                  <a:cubicBezTo>
                    <a:pt x="2421422" y="2332310"/>
                    <a:pt x="2434153" y="2357771"/>
                    <a:pt x="2434153" y="2383232"/>
                  </a:cubicBezTo>
                  <a:cubicBezTo>
                    <a:pt x="2434153" y="2408693"/>
                    <a:pt x="2434153" y="2421423"/>
                    <a:pt x="2421422" y="2434153"/>
                  </a:cubicBezTo>
                  <a:cubicBezTo>
                    <a:pt x="2408692" y="2446884"/>
                    <a:pt x="2395962" y="2446884"/>
                    <a:pt x="2357771" y="2446884"/>
                  </a:cubicBezTo>
                  <a:cubicBezTo>
                    <a:pt x="2332310" y="2446884"/>
                    <a:pt x="2294119" y="2459614"/>
                    <a:pt x="2255928" y="2472344"/>
                  </a:cubicBezTo>
                  <a:cubicBezTo>
                    <a:pt x="2217737" y="2485075"/>
                    <a:pt x="2179545" y="2510536"/>
                    <a:pt x="2128624" y="2535996"/>
                  </a:cubicBezTo>
                  <a:cubicBezTo>
                    <a:pt x="2128624" y="2752413"/>
                    <a:pt x="2128624" y="2930638"/>
                    <a:pt x="2115894" y="3070672"/>
                  </a:cubicBezTo>
                  <a:cubicBezTo>
                    <a:pt x="2103163" y="3210706"/>
                    <a:pt x="2103163" y="3338010"/>
                    <a:pt x="2077702" y="3427122"/>
                  </a:cubicBezTo>
                  <a:cubicBezTo>
                    <a:pt x="2052242" y="3516235"/>
                    <a:pt x="2052242" y="3579887"/>
                    <a:pt x="2039511" y="3592617"/>
                  </a:cubicBezTo>
                  <a:cubicBezTo>
                    <a:pt x="2039511" y="3605347"/>
                    <a:pt x="2026781" y="3605347"/>
                    <a:pt x="2026781" y="3605347"/>
                  </a:cubicBezTo>
                  <a:cubicBezTo>
                    <a:pt x="2001320" y="3605347"/>
                    <a:pt x="1988590" y="3567156"/>
                    <a:pt x="1975859" y="3503505"/>
                  </a:cubicBezTo>
                  <a:cubicBezTo>
                    <a:pt x="1963129" y="3427122"/>
                    <a:pt x="1937668" y="3147054"/>
                    <a:pt x="1912208" y="2663300"/>
                  </a:cubicBezTo>
                  <a:cubicBezTo>
                    <a:pt x="1861286" y="2701491"/>
                    <a:pt x="1810365" y="2714222"/>
                    <a:pt x="1759443" y="2714222"/>
                  </a:cubicBezTo>
                  <a:cubicBezTo>
                    <a:pt x="1708522" y="2714222"/>
                    <a:pt x="1670331" y="2701491"/>
                    <a:pt x="1619409" y="2676030"/>
                  </a:cubicBezTo>
                  <a:cubicBezTo>
                    <a:pt x="1619409" y="2688761"/>
                    <a:pt x="1619409" y="2701491"/>
                    <a:pt x="1619409" y="2701491"/>
                  </a:cubicBezTo>
                  <a:cubicBezTo>
                    <a:pt x="1619409" y="2752413"/>
                    <a:pt x="1606679" y="2777873"/>
                    <a:pt x="1568488" y="2777873"/>
                  </a:cubicBezTo>
                  <a:cubicBezTo>
                    <a:pt x="1530297" y="2777873"/>
                    <a:pt x="1479375" y="2739682"/>
                    <a:pt x="1415723" y="2663300"/>
                  </a:cubicBezTo>
                  <a:cubicBezTo>
                    <a:pt x="1352071" y="2586918"/>
                    <a:pt x="1313880" y="2510536"/>
                    <a:pt x="1313880" y="2421423"/>
                  </a:cubicBezTo>
                  <a:cubicBezTo>
                    <a:pt x="1313880" y="2395962"/>
                    <a:pt x="1313880" y="2357771"/>
                    <a:pt x="1326611" y="2319580"/>
                  </a:cubicBezTo>
                  <a:cubicBezTo>
                    <a:pt x="1352071" y="2294119"/>
                    <a:pt x="1364802" y="2255928"/>
                    <a:pt x="1364802" y="2217737"/>
                  </a:cubicBezTo>
                  <a:cubicBezTo>
                    <a:pt x="1364802" y="2179546"/>
                    <a:pt x="1339341" y="2141355"/>
                    <a:pt x="1313880" y="2115894"/>
                  </a:cubicBezTo>
                  <a:cubicBezTo>
                    <a:pt x="1288419" y="2077703"/>
                    <a:pt x="1275689" y="2064972"/>
                    <a:pt x="1275689" y="2039512"/>
                  </a:cubicBezTo>
                  <a:cubicBezTo>
                    <a:pt x="1275689" y="2039512"/>
                    <a:pt x="1275689" y="2026781"/>
                    <a:pt x="1288419" y="2026781"/>
                  </a:cubicBezTo>
                  <a:cubicBezTo>
                    <a:pt x="1301150" y="2026781"/>
                    <a:pt x="1326611" y="2039512"/>
                    <a:pt x="1364802" y="2064972"/>
                  </a:cubicBezTo>
                  <a:cubicBezTo>
                    <a:pt x="1402993" y="2090433"/>
                    <a:pt x="1441184" y="2128624"/>
                    <a:pt x="1492105" y="2166816"/>
                  </a:cubicBezTo>
                  <a:cubicBezTo>
                    <a:pt x="1593948" y="2077703"/>
                    <a:pt x="1746713" y="1963130"/>
                    <a:pt x="1937668" y="1823095"/>
                  </a:cubicBezTo>
                  <a:cubicBezTo>
                    <a:pt x="1886747" y="1733983"/>
                    <a:pt x="1861286" y="1632140"/>
                    <a:pt x="1861286" y="1530297"/>
                  </a:cubicBezTo>
                  <a:cubicBezTo>
                    <a:pt x="1861286" y="1466645"/>
                    <a:pt x="1874016" y="1415724"/>
                    <a:pt x="1899477" y="1377532"/>
                  </a:cubicBezTo>
                  <a:cubicBezTo>
                    <a:pt x="1912208" y="1301150"/>
                    <a:pt x="1937668" y="1275689"/>
                    <a:pt x="1988590" y="1275689"/>
                  </a:cubicBezTo>
                  <a:cubicBezTo>
                    <a:pt x="2014051" y="1275689"/>
                    <a:pt x="2039511" y="1288420"/>
                    <a:pt x="2077702" y="1301150"/>
                  </a:cubicBezTo>
                  <a:cubicBezTo>
                    <a:pt x="2103163" y="1313881"/>
                    <a:pt x="2141354" y="1352072"/>
                    <a:pt x="2154085" y="1402993"/>
                  </a:cubicBezTo>
                  <a:cubicBezTo>
                    <a:pt x="2179545" y="1453915"/>
                    <a:pt x="2192276" y="1504836"/>
                    <a:pt x="2192276" y="1543027"/>
                  </a:cubicBezTo>
                  <a:cubicBezTo>
                    <a:pt x="2192276" y="1581218"/>
                    <a:pt x="2179545" y="1644870"/>
                    <a:pt x="2179545" y="1708522"/>
                  </a:cubicBezTo>
                  <a:close/>
                  <a:moveTo>
                    <a:pt x="1912208" y="2141355"/>
                  </a:moveTo>
                  <a:cubicBezTo>
                    <a:pt x="1772174" y="2281389"/>
                    <a:pt x="1683061" y="2395962"/>
                    <a:pt x="1632139" y="2472344"/>
                  </a:cubicBezTo>
                  <a:cubicBezTo>
                    <a:pt x="1632139" y="2497805"/>
                    <a:pt x="1632139" y="2523266"/>
                    <a:pt x="1632139" y="2548727"/>
                  </a:cubicBezTo>
                  <a:cubicBezTo>
                    <a:pt x="1632139" y="2548727"/>
                    <a:pt x="1644870" y="2548727"/>
                    <a:pt x="1644870" y="2548727"/>
                  </a:cubicBezTo>
                  <a:cubicBezTo>
                    <a:pt x="1657600" y="2548727"/>
                    <a:pt x="1695791" y="2535996"/>
                    <a:pt x="1733982" y="2523266"/>
                  </a:cubicBezTo>
                  <a:cubicBezTo>
                    <a:pt x="1759443" y="2497805"/>
                    <a:pt x="1823095" y="2446884"/>
                    <a:pt x="1912208" y="2370502"/>
                  </a:cubicBezTo>
                  <a:cubicBezTo>
                    <a:pt x="1912208" y="2255928"/>
                    <a:pt x="1912208" y="2179546"/>
                    <a:pt x="1912208" y="2141355"/>
                  </a:cubicBezTo>
                  <a:close/>
                  <a:moveTo>
                    <a:pt x="1937668" y="1708522"/>
                  </a:moveTo>
                  <a:cubicBezTo>
                    <a:pt x="1950399" y="1670331"/>
                    <a:pt x="1950399" y="1619409"/>
                    <a:pt x="1950399" y="1568488"/>
                  </a:cubicBezTo>
                  <a:cubicBezTo>
                    <a:pt x="1950399" y="1479375"/>
                    <a:pt x="1950399" y="1441184"/>
                    <a:pt x="1937668" y="1441184"/>
                  </a:cubicBezTo>
                  <a:cubicBezTo>
                    <a:pt x="1937668" y="1441184"/>
                    <a:pt x="1924938" y="1441184"/>
                    <a:pt x="1924938" y="1453915"/>
                  </a:cubicBezTo>
                  <a:cubicBezTo>
                    <a:pt x="1912208" y="1492106"/>
                    <a:pt x="1912208" y="1530297"/>
                    <a:pt x="1912208" y="1568488"/>
                  </a:cubicBezTo>
                  <a:cubicBezTo>
                    <a:pt x="1912208" y="1606679"/>
                    <a:pt x="1924938" y="1657601"/>
                    <a:pt x="1937668" y="1708522"/>
                  </a:cubicBezTo>
                  <a:close/>
                  <a:moveTo>
                    <a:pt x="2141354" y="2128624"/>
                  </a:moveTo>
                  <a:cubicBezTo>
                    <a:pt x="2166815" y="2166816"/>
                    <a:pt x="2192276" y="2179546"/>
                    <a:pt x="2205006" y="2179546"/>
                  </a:cubicBezTo>
                  <a:cubicBezTo>
                    <a:pt x="2217737" y="2179546"/>
                    <a:pt x="2243197" y="2154085"/>
                    <a:pt x="2281388" y="2103164"/>
                  </a:cubicBezTo>
                  <a:lnTo>
                    <a:pt x="2395962" y="1950399"/>
                  </a:lnTo>
                  <a:cubicBezTo>
                    <a:pt x="2434153" y="1886747"/>
                    <a:pt x="2459614" y="1848556"/>
                    <a:pt x="2459614" y="1823095"/>
                  </a:cubicBezTo>
                  <a:cubicBezTo>
                    <a:pt x="2459614" y="1797635"/>
                    <a:pt x="2434153" y="1797635"/>
                    <a:pt x="2395962" y="1797635"/>
                  </a:cubicBezTo>
                  <a:cubicBezTo>
                    <a:pt x="2357771" y="1797635"/>
                    <a:pt x="2306849" y="1810365"/>
                    <a:pt x="2268658" y="1835826"/>
                  </a:cubicBezTo>
                  <a:cubicBezTo>
                    <a:pt x="2217737" y="1861287"/>
                    <a:pt x="2179545" y="1874017"/>
                    <a:pt x="2166815" y="1912208"/>
                  </a:cubicBezTo>
                  <a:cubicBezTo>
                    <a:pt x="2154085" y="1963130"/>
                    <a:pt x="2154085" y="2039512"/>
                    <a:pt x="2141354" y="2128624"/>
                  </a:cubicBezTo>
                  <a:close/>
                </a:path>
              </a:pathLst>
            </a:custGeom>
            <a:gradFill>
              <a:gsLst>
                <a:gs pos="0">
                  <a:schemeClr val="tx2">
                    <a:lumMod val="60000"/>
                    <a:lumOff val="40000"/>
                  </a:schemeClr>
                </a:gs>
                <a:gs pos="46000">
                  <a:schemeClr val="tx2">
                    <a:lumMod val="60000"/>
                    <a:lumOff val="40000"/>
                  </a:schemeClr>
                </a:gs>
                <a:gs pos="100000">
                  <a:schemeClr val="tx2">
                    <a:lumMod val="75000"/>
                  </a:schemeClr>
                </a:gs>
              </a:gsLst>
              <a:path path="circle">
                <a:fillToRect l="50000" t="130000" r="50000" b="-30000"/>
              </a:path>
            </a:gradFill>
            <a:ln w="127265" cap="flat">
              <a:noFill/>
              <a:prstDash val="solid"/>
              <a:miter/>
            </a:ln>
          </p:spPr>
          <p:txBody>
            <a:bodyPr rtlCol="0" anchor="ctr"/>
            <a:lstStyle/>
            <a:p>
              <a:endParaRPr lang="zh-CN" altLang="en-US" dirty="0"/>
            </a:p>
          </p:txBody>
        </p:sp>
        <p:sp>
          <p:nvSpPr>
            <p:cNvPr id="9" name="任意多边形: 形状 8"/>
            <p:cNvSpPr/>
            <p:nvPr>
              <p:custDataLst>
                <p:tags r:id="rId11"/>
              </p:custDataLst>
            </p:nvPr>
          </p:nvSpPr>
          <p:spPr>
            <a:xfrm>
              <a:off x="3940195" y="-436486"/>
              <a:ext cx="3819111" cy="4328327"/>
            </a:xfrm>
            <a:custGeom>
              <a:avLst/>
              <a:gdLst>
                <a:gd name="connsiteX0" fmla="*/ 1606679 w 3819110"/>
                <a:gd name="connsiteY0" fmla="*/ 1670331 h 4328326"/>
                <a:gd name="connsiteX1" fmla="*/ 1606679 w 3819110"/>
                <a:gd name="connsiteY1" fmla="*/ 1581218 h 4328326"/>
                <a:gd name="connsiteX2" fmla="*/ 1619409 w 3819110"/>
                <a:gd name="connsiteY2" fmla="*/ 1517566 h 4328326"/>
                <a:gd name="connsiteX3" fmla="*/ 1683061 w 3819110"/>
                <a:gd name="connsiteY3" fmla="*/ 1441184 h 4328326"/>
                <a:gd name="connsiteX4" fmla="*/ 1797634 w 3819110"/>
                <a:gd name="connsiteY4" fmla="*/ 1364802 h 4328326"/>
                <a:gd name="connsiteX5" fmla="*/ 1924938 w 3819110"/>
                <a:gd name="connsiteY5" fmla="*/ 1301150 h 4328326"/>
                <a:gd name="connsiteX6" fmla="*/ 2064972 w 3819110"/>
                <a:gd name="connsiteY6" fmla="*/ 1275689 h 4328326"/>
                <a:gd name="connsiteX7" fmla="*/ 2255928 w 3819110"/>
                <a:gd name="connsiteY7" fmla="*/ 1326611 h 4328326"/>
                <a:gd name="connsiteX8" fmla="*/ 2446883 w 3819110"/>
                <a:gd name="connsiteY8" fmla="*/ 1479375 h 4328326"/>
                <a:gd name="connsiteX9" fmla="*/ 2535996 w 3819110"/>
                <a:gd name="connsiteY9" fmla="*/ 1721252 h 4328326"/>
                <a:gd name="connsiteX10" fmla="*/ 2586917 w 3819110"/>
                <a:gd name="connsiteY10" fmla="*/ 2103164 h 4328326"/>
                <a:gd name="connsiteX11" fmla="*/ 2612378 w 3819110"/>
                <a:gd name="connsiteY11" fmla="*/ 2497805 h 4328326"/>
                <a:gd name="connsiteX12" fmla="*/ 2523266 w 3819110"/>
                <a:gd name="connsiteY12" fmla="*/ 2930638 h 4328326"/>
                <a:gd name="connsiteX13" fmla="*/ 2255928 w 3819110"/>
                <a:gd name="connsiteY13" fmla="*/ 3070672 h 4328326"/>
                <a:gd name="connsiteX14" fmla="*/ 1759443 w 3819110"/>
                <a:gd name="connsiteY14" fmla="*/ 2879716 h 4328326"/>
                <a:gd name="connsiteX15" fmla="*/ 1632139 w 3819110"/>
                <a:gd name="connsiteY15" fmla="*/ 2994290 h 4328326"/>
                <a:gd name="connsiteX16" fmla="*/ 1492106 w 3819110"/>
                <a:gd name="connsiteY16" fmla="*/ 2943368 h 4328326"/>
                <a:gd name="connsiteX17" fmla="*/ 1339341 w 3819110"/>
                <a:gd name="connsiteY17" fmla="*/ 2777873 h 4328326"/>
                <a:gd name="connsiteX18" fmla="*/ 1275689 w 3819110"/>
                <a:gd name="connsiteY18" fmla="*/ 2510536 h 4328326"/>
                <a:gd name="connsiteX19" fmla="*/ 1352071 w 3819110"/>
                <a:gd name="connsiteY19" fmla="*/ 1937669 h 4328326"/>
                <a:gd name="connsiteX20" fmla="*/ 1415723 w 3819110"/>
                <a:gd name="connsiteY20" fmla="*/ 1657601 h 4328326"/>
                <a:gd name="connsiteX21" fmla="*/ 1428454 w 3819110"/>
                <a:gd name="connsiteY21" fmla="*/ 1644870 h 4328326"/>
                <a:gd name="connsiteX22" fmla="*/ 1517566 w 3819110"/>
                <a:gd name="connsiteY22" fmla="*/ 1733983 h 4328326"/>
                <a:gd name="connsiteX23" fmla="*/ 1581218 w 3819110"/>
                <a:gd name="connsiteY23" fmla="*/ 1912208 h 4328326"/>
                <a:gd name="connsiteX24" fmla="*/ 1530297 w 3819110"/>
                <a:gd name="connsiteY24" fmla="*/ 2090433 h 4328326"/>
                <a:gd name="connsiteX25" fmla="*/ 1428454 w 3819110"/>
                <a:gd name="connsiteY25" fmla="*/ 2446884 h 4328326"/>
                <a:gd name="connsiteX26" fmla="*/ 1504836 w 3819110"/>
                <a:gd name="connsiteY26" fmla="*/ 2714222 h 4328326"/>
                <a:gd name="connsiteX27" fmla="*/ 1632139 w 3819110"/>
                <a:gd name="connsiteY27" fmla="*/ 2854256 h 4328326"/>
                <a:gd name="connsiteX28" fmla="*/ 1708522 w 3819110"/>
                <a:gd name="connsiteY28" fmla="*/ 2803334 h 4328326"/>
                <a:gd name="connsiteX29" fmla="*/ 1555757 w 3819110"/>
                <a:gd name="connsiteY29" fmla="*/ 2535996 h 4328326"/>
                <a:gd name="connsiteX30" fmla="*/ 1721252 w 3819110"/>
                <a:gd name="connsiteY30" fmla="*/ 2752413 h 4328326"/>
                <a:gd name="connsiteX31" fmla="*/ 1721252 w 3819110"/>
                <a:gd name="connsiteY31" fmla="*/ 2676030 h 4328326"/>
                <a:gd name="connsiteX32" fmla="*/ 1721252 w 3819110"/>
                <a:gd name="connsiteY32" fmla="*/ 2599648 h 4328326"/>
                <a:gd name="connsiteX33" fmla="*/ 1733982 w 3819110"/>
                <a:gd name="connsiteY33" fmla="*/ 2535996 h 4328326"/>
                <a:gd name="connsiteX34" fmla="*/ 1784904 w 3819110"/>
                <a:gd name="connsiteY34" fmla="*/ 2497805 h 4328326"/>
                <a:gd name="connsiteX35" fmla="*/ 1784904 w 3819110"/>
                <a:gd name="connsiteY35" fmla="*/ 2472344 h 4328326"/>
                <a:gd name="connsiteX36" fmla="*/ 1695791 w 3819110"/>
                <a:gd name="connsiteY36" fmla="*/ 2421423 h 4328326"/>
                <a:gd name="connsiteX37" fmla="*/ 1670331 w 3819110"/>
                <a:gd name="connsiteY37" fmla="*/ 2332310 h 4328326"/>
                <a:gd name="connsiteX38" fmla="*/ 1733982 w 3819110"/>
                <a:gd name="connsiteY38" fmla="*/ 2205007 h 4328326"/>
                <a:gd name="connsiteX39" fmla="*/ 1874017 w 3819110"/>
                <a:gd name="connsiteY39" fmla="*/ 2115894 h 4328326"/>
                <a:gd name="connsiteX40" fmla="*/ 1886747 w 3819110"/>
                <a:gd name="connsiteY40" fmla="*/ 2039512 h 4328326"/>
                <a:gd name="connsiteX41" fmla="*/ 1861286 w 3819110"/>
                <a:gd name="connsiteY41" fmla="*/ 2001321 h 4328326"/>
                <a:gd name="connsiteX42" fmla="*/ 1759443 w 3819110"/>
                <a:gd name="connsiteY42" fmla="*/ 2026781 h 4328326"/>
                <a:gd name="connsiteX43" fmla="*/ 1606679 w 3819110"/>
                <a:gd name="connsiteY43" fmla="*/ 2077703 h 4328326"/>
                <a:gd name="connsiteX44" fmla="*/ 1517566 w 3819110"/>
                <a:gd name="connsiteY44" fmla="*/ 2243198 h 4328326"/>
                <a:gd name="connsiteX45" fmla="*/ 1504836 w 3819110"/>
                <a:gd name="connsiteY45" fmla="*/ 2192276 h 4328326"/>
                <a:gd name="connsiteX46" fmla="*/ 1581218 w 3819110"/>
                <a:gd name="connsiteY46" fmla="*/ 1963129 h 4328326"/>
                <a:gd name="connsiteX47" fmla="*/ 1733982 w 3819110"/>
                <a:gd name="connsiteY47" fmla="*/ 1733983 h 4328326"/>
                <a:gd name="connsiteX48" fmla="*/ 1899477 w 3819110"/>
                <a:gd name="connsiteY48" fmla="*/ 1657601 h 4328326"/>
                <a:gd name="connsiteX49" fmla="*/ 2039511 w 3819110"/>
                <a:gd name="connsiteY49" fmla="*/ 1695792 h 4328326"/>
                <a:gd name="connsiteX50" fmla="*/ 2090433 w 3819110"/>
                <a:gd name="connsiteY50" fmla="*/ 1784904 h 4328326"/>
                <a:gd name="connsiteX51" fmla="*/ 2077703 w 3819110"/>
                <a:gd name="connsiteY51" fmla="*/ 1848556 h 4328326"/>
                <a:gd name="connsiteX52" fmla="*/ 2026781 w 3819110"/>
                <a:gd name="connsiteY52" fmla="*/ 2103164 h 4328326"/>
                <a:gd name="connsiteX53" fmla="*/ 2077703 w 3819110"/>
                <a:gd name="connsiteY53" fmla="*/ 2230467 h 4328326"/>
                <a:gd name="connsiteX54" fmla="*/ 2064972 w 3819110"/>
                <a:gd name="connsiteY54" fmla="*/ 2294119 h 4328326"/>
                <a:gd name="connsiteX55" fmla="*/ 1963129 w 3819110"/>
                <a:gd name="connsiteY55" fmla="*/ 2485075 h 4328326"/>
                <a:gd name="connsiteX56" fmla="*/ 2077703 w 3819110"/>
                <a:gd name="connsiteY56" fmla="*/ 2459614 h 4328326"/>
                <a:gd name="connsiteX57" fmla="*/ 2103163 w 3819110"/>
                <a:gd name="connsiteY57" fmla="*/ 2306850 h 4328326"/>
                <a:gd name="connsiteX58" fmla="*/ 2115894 w 3819110"/>
                <a:gd name="connsiteY58" fmla="*/ 2192276 h 4328326"/>
                <a:gd name="connsiteX59" fmla="*/ 2128624 w 3819110"/>
                <a:gd name="connsiteY59" fmla="*/ 2115894 h 4328326"/>
                <a:gd name="connsiteX60" fmla="*/ 2192276 w 3819110"/>
                <a:gd name="connsiteY60" fmla="*/ 2052242 h 4328326"/>
                <a:gd name="connsiteX61" fmla="*/ 2306849 w 3819110"/>
                <a:gd name="connsiteY61" fmla="*/ 2103164 h 4328326"/>
                <a:gd name="connsiteX62" fmla="*/ 2357771 w 3819110"/>
                <a:gd name="connsiteY62" fmla="*/ 2230467 h 4328326"/>
                <a:gd name="connsiteX63" fmla="*/ 2332310 w 3819110"/>
                <a:gd name="connsiteY63" fmla="*/ 2294119 h 4328326"/>
                <a:gd name="connsiteX64" fmla="*/ 2281388 w 3819110"/>
                <a:gd name="connsiteY64" fmla="*/ 2306850 h 4328326"/>
                <a:gd name="connsiteX65" fmla="*/ 2154085 w 3819110"/>
                <a:gd name="connsiteY65" fmla="*/ 2294119 h 4328326"/>
                <a:gd name="connsiteX66" fmla="*/ 2179545 w 3819110"/>
                <a:gd name="connsiteY66" fmla="*/ 2548727 h 4328326"/>
                <a:gd name="connsiteX67" fmla="*/ 2154085 w 3819110"/>
                <a:gd name="connsiteY67" fmla="*/ 2650570 h 4328326"/>
                <a:gd name="connsiteX68" fmla="*/ 2001320 w 3819110"/>
                <a:gd name="connsiteY68" fmla="*/ 2714222 h 4328326"/>
                <a:gd name="connsiteX69" fmla="*/ 1823095 w 3819110"/>
                <a:gd name="connsiteY69" fmla="*/ 2752413 h 4328326"/>
                <a:gd name="connsiteX70" fmla="*/ 1733982 w 3819110"/>
                <a:gd name="connsiteY70" fmla="*/ 2739682 h 4328326"/>
                <a:gd name="connsiteX71" fmla="*/ 1733982 w 3819110"/>
                <a:gd name="connsiteY71" fmla="*/ 2777873 h 4328326"/>
                <a:gd name="connsiteX72" fmla="*/ 2064972 w 3819110"/>
                <a:gd name="connsiteY72" fmla="*/ 2854256 h 4328326"/>
                <a:gd name="connsiteX73" fmla="*/ 2294119 w 3819110"/>
                <a:gd name="connsiteY73" fmla="*/ 2816065 h 4328326"/>
                <a:gd name="connsiteX74" fmla="*/ 2357771 w 3819110"/>
                <a:gd name="connsiteY74" fmla="*/ 2650570 h 4328326"/>
                <a:gd name="connsiteX75" fmla="*/ 2370501 w 3819110"/>
                <a:gd name="connsiteY75" fmla="*/ 2345041 h 4328326"/>
                <a:gd name="connsiteX76" fmla="*/ 2370501 w 3819110"/>
                <a:gd name="connsiteY76" fmla="*/ 1912208 h 4328326"/>
                <a:gd name="connsiteX77" fmla="*/ 2306849 w 3819110"/>
                <a:gd name="connsiteY77" fmla="*/ 1581218 h 4328326"/>
                <a:gd name="connsiteX78" fmla="*/ 2230467 w 3819110"/>
                <a:gd name="connsiteY78" fmla="*/ 1466645 h 4328326"/>
                <a:gd name="connsiteX79" fmla="*/ 2154085 w 3819110"/>
                <a:gd name="connsiteY79" fmla="*/ 1428454 h 4328326"/>
                <a:gd name="connsiteX80" fmla="*/ 2026781 w 3819110"/>
                <a:gd name="connsiteY80" fmla="*/ 1492106 h 4328326"/>
                <a:gd name="connsiteX81" fmla="*/ 1899477 w 3819110"/>
                <a:gd name="connsiteY81" fmla="*/ 1568488 h 4328326"/>
                <a:gd name="connsiteX82" fmla="*/ 1695791 w 3819110"/>
                <a:gd name="connsiteY82" fmla="*/ 1581218 h 4328326"/>
                <a:gd name="connsiteX83" fmla="*/ 1632139 w 3819110"/>
                <a:gd name="connsiteY83" fmla="*/ 1593949 h 4328326"/>
                <a:gd name="connsiteX84" fmla="*/ 1606679 w 3819110"/>
                <a:gd name="connsiteY84" fmla="*/ 1670331 h 4328326"/>
                <a:gd name="connsiteX85" fmla="*/ 2179545 w 3819110"/>
                <a:gd name="connsiteY85" fmla="*/ 2268658 h 4328326"/>
                <a:gd name="connsiteX86" fmla="*/ 2217736 w 3819110"/>
                <a:gd name="connsiteY86" fmla="*/ 2217737 h 4328326"/>
                <a:gd name="connsiteX87" fmla="*/ 2205006 w 3819110"/>
                <a:gd name="connsiteY87" fmla="*/ 2179546 h 4328326"/>
                <a:gd name="connsiteX88" fmla="*/ 2179545 w 3819110"/>
                <a:gd name="connsiteY88" fmla="*/ 2166815 h 4328326"/>
                <a:gd name="connsiteX89" fmla="*/ 2154085 w 3819110"/>
                <a:gd name="connsiteY89" fmla="*/ 2243198 h 4328326"/>
                <a:gd name="connsiteX90" fmla="*/ 2128624 w 3819110"/>
                <a:gd name="connsiteY90" fmla="*/ 2472344 h 4328326"/>
                <a:gd name="connsiteX91" fmla="*/ 2141354 w 3819110"/>
                <a:gd name="connsiteY91" fmla="*/ 2510536 h 4328326"/>
                <a:gd name="connsiteX92" fmla="*/ 2154085 w 3819110"/>
                <a:gd name="connsiteY92" fmla="*/ 2459614 h 4328326"/>
                <a:gd name="connsiteX93" fmla="*/ 2166815 w 3819110"/>
                <a:gd name="connsiteY93" fmla="*/ 2243198 h 4328326"/>
                <a:gd name="connsiteX94" fmla="*/ 2179545 w 3819110"/>
                <a:gd name="connsiteY94" fmla="*/ 2255928 h 4328326"/>
                <a:gd name="connsiteX95" fmla="*/ 2179545 w 3819110"/>
                <a:gd name="connsiteY95" fmla="*/ 2268658 h 432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3819110" h="4328326">
                  <a:moveTo>
                    <a:pt x="1606679" y="1670331"/>
                  </a:moveTo>
                  <a:cubicBezTo>
                    <a:pt x="1606679" y="1632140"/>
                    <a:pt x="1606679" y="1606679"/>
                    <a:pt x="1606679" y="1581218"/>
                  </a:cubicBezTo>
                  <a:cubicBezTo>
                    <a:pt x="1606679" y="1555758"/>
                    <a:pt x="1606679" y="1530297"/>
                    <a:pt x="1619409" y="1517566"/>
                  </a:cubicBezTo>
                  <a:cubicBezTo>
                    <a:pt x="1632139" y="1492106"/>
                    <a:pt x="1644870" y="1466645"/>
                    <a:pt x="1683061" y="1441184"/>
                  </a:cubicBezTo>
                  <a:cubicBezTo>
                    <a:pt x="1721252" y="1415723"/>
                    <a:pt x="1746713" y="1390263"/>
                    <a:pt x="1797634" y="1364802"/>
                  </a:cubicBezTo>
                  <a:cubicBezTo>
                    <a:pt x="1848556" y="1339341"/>
                    <a:pt x="1886747" y="1313881"/>
                    <a:pt x="1924938" y="1301150"/>
                  </a:cubicBezTo>
                  <a:cubicBezTo>
                    <a:pt x="1963129" y="1288420"/>
                    <a:pt x="2014051" y="1275689"/>
                    <a:pt x="2064972" y="1275689"/>
                  </a:cubicBezTo>
                  <a:cubicBezTo>
                    <a:pt x="2115894" y="1275689"/>
                    <a:pt x="2179545" y="1288420"/>
                    <a:pt x="2255928" y="1326611"/>
                  </a:cubicBezTo>
                  <a:cubicBezTo>
                    <a:pt x="2332310" y="1364802"/>
                    <a:pt x="2395962" y="1415723"/>
                    <a:pt x="2446883" y="1479375"/>
                  </a:cubicBezTo>
                  <a:cubicBezTo>
                    <a:pt x="2497805" y="1543027"/>
                    <a:pt x="2523266" y="1619409"/>
                    <a:pt x="2535996" y="1721252"/>
                  </a:cubicBezTo>
                  <a:cubicBezTo>
                    <a:pt x="2548726" y="1823095"/>
                    <a:pt x="2561457" y="1937669"/>
                    <a:pt x="2586917" y="2103164"/>
                  </a:cubicBezTo>
                  <a:cubicBezTo>
                    <a:pt x="2599648" y="2255928"/>
                    <a:pt x="2612378" y="2395962"/>
                    <a:pt x="2612378" y="2497805"/>
                  </a:cubicBezTo>
                  <a:cubicBezTo>
                    <a:pt x="2612378" y="2688761"/>
                    <a:pt x="2586917" y="2841525"/>
                    <a:pt x="2523266" y="2930638"/>
                  </a:cubicBezTo>
                  <a:cubicBezTo>
                    <a:pt x="2459614" y="3019750"/>
                    <a:pt x="2370501" y="3070672"/>
                    <a:pt x="2255928" y="3070672"/>
                  </a:cubicBezTo>
                  <a:cubicBezTo>
                    <a:pt x="2014051" y="3070672"/>
                    <a:pt x="1848556" y="3007020"/>
                    <a:pt x="1759443" y="2879716"/>
                  </a:cubicBezTo>
                  <a:cubicBezTo>
                    <a:pt x="1721252" y="2956099"/>
                    <a:pt x="1670331" y="2994290"/>
                    <a:pt x="1632139" y="2994290"/>
                  </a:cubicBezTo>
                  <a:cubicBezTo>
                    <a:pt x="1593948" y="2994290"/>
                    <a:pt x="1543027" y="2981559"/>
                    <a:pt x="1492106" y="2943368"/>
                  </a:cubicBezTo>
                  <a:cubicBezTo>
                    <a:pt x="1428454" y="2905177"/>
                    <a:pt x="1377532" y="2854256"/>
                    <a:pt x="1339341" y="2777873"/>
                  </a:cubicBezTo>
                  <a:cubicBezTo>
                    <a:pt x="1301150" y="2701491"/>
                    <a:pt x="1275689" y="2612379"/>
                    <a:pt x="1275689" y="2510536"/>
                  </a:cubicBezTo>
                  <a:cubicBezTo>
                    <a:pt x="1275689" y="2332310"/>
                    <a:pt x="1301150" y="2141355"/>
                    <a:pt x="1352071" y="1937669"/>
                  </a:cubicBezTo>
                  <a:cubicBezTo>
                    <a:pt x="1390263" y="1810365"/>
                    <a:pt x="1402993" y="1721252"/>
                    <a:pt x="1415723" y="1657601"/>
                  </a:cubicBezTo>
                  <a:cubicBezTo>
                    <a:pt x="1415723" y="1644870"/>
                    <a:pt x="1415723" y="1644870"/>
                    <a:pt x="1428454" y="1644870"/>
                  </a:cubicBezTo>
                  <a:cubicBezTo>
                    <a:pt x="1441184" y="1644870"/>
                    <a:pt x="1466645" y="1670331"/>
                    <a:pt x="1517566" y="1733983"/>
                  </a:cubicBezTo>
                  <a:cubicBezTo>
                    <a:pt x="1555757" y="1797635"/>
                    <a:pt x="1581218" y="1848556"/>
                    <a:pt x="1581218" y="1912208"/>
                  </a:cubicBezTo>
                  <a:cubicBezTo>
                    <a:pt x="1581218" y="1975860"/>
                    <a:pt x="1568488" y="2026781"/>
                    <a:pt x="1530297" y="2090433"/>
                  </a:cubicBezTo>
                  <a:cubicBezTo>
                    <a:pt x="1453914" y="2205007"/>
                    <a:pt x="1428454" y="2319580"/>
                    <a:pt x="1428454" y="2446884"/>
                  </a:cubicBezTo>
                  <a:cubicBezTo>
                    <a:pt x="1428454" y="2535996"/>
                    <a:pt x="1453914" y="2625109"/>
                    <a:pt x="1504836" y="2714222"/>
                  </a:cubicBezTo>
                  <a:cubicBezTo>
                    <a:pt x="1555757" y="2803334"/>
                    <a:pt x="1593948" y="2854256"/>
                    <a:pt x="1632139" y="2854256"/>
                  </a:cubicBezTo>
                  <a:cubicBezTo>
                    <a:pt x="1657600" y="2854256"/>
                    <a:pt x="1683061" y="2841525"/>
                    <a:pt x="1708522" y="2803334"/>
                  </a:cubicBezTo>
                  <a:cubicBezTo>
                    <a:pt x="1632139" y="2688761"/>
                    <a:pt x="1581218" y="2599648"/>
                    <a:pt x="1555757" y="2535996"/>
                  </a:cubicBezTo>
                  <a:cubicBezTo>
                    <a:pt x="1593948" y="2625109"/>
                    <a:pt x="1657600" y="2688761"/>
                    <a:pt x="1721252" y="2752413"/>
                  </a:cubicBezTo>
                  <a:cubicBezTo>
                    <a:pt x="1721252" y="2726952"/>
                    <a:pt x="1721252" y="2701491"/>
                    <a:pt x="1721252" y="2676030"/>
                  </a:cubicBezTo>
                  <a:cubicBezTo>
                    <a:pt x="1721252" y="2650570"/>
                    <a:pt x="1721252" y="2625109"/>
                    <a:pt x="1721252" y="2599648"/>
                  </a:cubicBezTo>
                  <a:cubicBezTo>
                    <a:pt x="1721252" y="2574187"/>
                    <a:pt x="1721252" y="2548727"/>
                    <a:pt x="1733982" y="2535996"/>
                  </a:cubicBezTo>
                  <a:cubicBezTo>
                    <a:pt x="1746713" y="2523266"/>
                    <a:pt x="1759443" y="2510536"/>
                    <a:pt x="1784904" y="2497805"/>
                  </a:cubicBezTo>
                  <a:cubicBezTo>
                    <a:pt x="1784904" y="2485075"/>
                    <a:pt x="1784904" y="2485075"/>
                    <a:pt x="1784904" y="2472344"/>
                  </a:cubicBezTo>
                  <a:cubicBezTo>
                    <a:pt x="1746713" y="2459614"/>
                    <a:pt x="1721252" y="2446884"/>
                    <a:pt x="1695791" y="2421423"/>
                  </a:cubicBezTo>
                  <a:cubicBezTo>
                    <a:pt x="1683061" y="2408693"/>
                    <a:pt x="1670331" y="2383232"/>
                    <a:pt x="1670331" y="2332310"/>
                  </a:cubicBezTo>
                  <a:cubicBezTo>
                    <a:pt x="1670331" y="2281389"/>
                    <a:pt x="1695791" y="2243198"/>
                    <a:pt x="1733982" y="2205007"/>
                  </a:cubicBezTo>
                  <a:cubicBezTo>
                    <a:pt x="1772173" y="2166815"/>
                    <a:pt x="1823095" y="2128624"/>
                    <a:pt x="1874017" y="2115894"/>
                  </a:cubicBezTo>
                  <a:cubicBezTo>
                    <a:pt x="1874017" y="2090433"/>
                    <a:pt x="1886747" y="2064972"/>
                    <a:pt x="1886747" y="2039512"/>
                  </a:cubicBezTo>
                  <a:cubicBezTo>
                    <a:pt x="1886747" y="2014051"/>
                    <a:pt x="1874017" y="2001321"/>
                    <a:pt x="1861286" y="2001321"/>
                  </a:cubicBezTo>
                  <a:cubicBezTo>
                    <a:pt x="1823095" y="2001321"/>
                    <a:pt x="1797634" y="2014051"/>
                    <a:pt x="1759443" y="2026781"/>
                  </a:cubicBezTo>
                  <a:cubicBezTo>
                    <a:pt x="1721252" y="2039512"/>
                    <a:pt x="1632139" y="2052242"/>
                    <a:pt x="1606679" y="2077703"/>
                  </a:cubicBezTo>
                  <a:cubicBezTo>
                    <a:pt x="1581218" y="2115894"/>
                    <a:pt x="1555757" y="2166815"/>
                    <a:pt x="1517566" y="2243198"/>
                  </a:cubicBezTo>
                  <a:cubicBezTo>
                    <a:pt x="1517566" y="2230467"/>
                    <a:pt x="1504836" y="2217737"/>
                    <a:pt x="1504836" y="2192276"/>
                  </a:cubicBezTo>
                  <a:cubicBezTo>
                    <a:pt x="1504836" y="2141355"/>
                    <a:pt x="1530297" y="2064972"/>
                    <a:pt x="1581218" y="1963129"/>
                  </a:cubicBezTo>
                  <a:cubicBezTo>
                    <a:pt x="1632139" y="1861287"/>
                    <a:pt x="1683061" y="1784904"/>
                    <a:pt x="1733982" y="1733983"/>
                  </a:cubicBezTo>
                  <a:cubicBezTo>
                    <a:pt x="1784904" y="1683061"/>
                    <a:pt x="1835825" y="1657601"/>
                    <a:pt x="1899477" y="1657601"/>
                  </a:cubicBezTo>
                  <a:cubicBezTo>
                    <a:pt x="1963129" y="1657601"/>
                    <a:pt x="2014051" y="1670331"/>
                    <a:pt x="2039511" y="1695792"/>
                  </a:cubicBezTo>
                  <a:cubicBezTo>
                    <a:pt x="2064972" y="1721252"/>
                    <a:pt x="2090433" y="1746713"/>
                    <a:pt x="2090433" y="1784904"/>
                  </a:cubicBezTo>
                  <a:cubicBezTo>
                    <a:pt x="2090433" y="1797635"/>
                    <a:pt x="2090433" y="1823095"/>
                    <a:pt x="2077703" y="1848556"/>
                  </a:cubicBezTo>
                  <a:cubicBezTo>
                    <a:pt x="2052242" y="1912208"/>
                    <a:pt x="2026781" y="2001321"/>
                    <a:pt x="2026781" y="2103164"/>
                  </a:cubicBezTo>
                  <a:cubicBezTo>
                    <a:pt x="2064972" y="2141355"/>
                    <a:pt x="2077703" y="2192276"/>
                    <a:pt x="2077703" y="2230467"/>
                  </a:cubicBezTo>
                  <a:cubicBezTo>
                    <a:pt x="2077703" y="2255928"/>
                    <a:pt x="2077703" y="2268658"/>
                    <a:pt x="2064972" y="2294119"/>
                  </a:cubicBezTo>
                  <a:lnTo>
                    <a:pt x="1963129" y="2485075"/>
                  </a:lnTo>
                  <a:cubicBezTo>
                    <a:pt x="2014051" y="2485075"/>
                    <a:pt x="2052242" y="2485075"/>
                    <a:pt x="2077703" y="2459614"/>
                  </a:cubicBezTo>
                  <a:cubicBezTo>
                    <a:pt x="2090433" y="2421423"/>
                    <a:pt x="2090433" y="2357771"/>
                    <a:pt x="2103163" y="2306850"/>
                  </a:cubicBezTo>
                  <a:cubicBezTo>
                    <a:pt x="2115894" y="2255928"/>
                    <a:pt x="2115894" y="2205007"/>
                    <a:pt x="2115894" y="2192276"/>
                  </a:cubicBezTo>
                  <a:cubicBezTo>
                    <a:pt x="2115894" y="2179546"/>
                    <a:pt x="2128624" y="2154085"/>
                    <a:pt x="2128624" y="2115894"/>
                  </a:cubicBezTo>
                  <a:cubicBezTo>
                    <a:pt x="2128624" y="2077703"/>
                    <a:pt x="2154085" y="2052242"/>
                    <a:pt x="2192276" y="2052242"/>
                  </a:cubicBezTo>
                  <a:cubicBezTo>
                    <a:pt x="2243197" y="2052242"/>
                    <a:pt x="2281388" y="2064972"/>
                    <a:pt x="2306849" y="2103164"/>
                  </a:cubicBezTo>
                  <a:cubicBezTo>
                    <a:pt x="2345040" y="2141355"/>
                    <a:pt x="2357771" y="2179546"/>
                    <a:pt x="2357771" y="2230467"/>
                  </a:cubicBezTo>
                  <a:cubicBezTo>
                    <a:pt x="2357771" y="2255928"/>
                    <a:pt x="2345040" y="2281389"/>
                    <a:pt x="2332310" y="2294119"/>
                  </a:cubicBezTo>
                  <a:cubicBezTo>
                    <a:pt x="2319580" y="2306850"/>
                    <a:pt x="2306849" y="2319580"/>
                    <a:pt x="2281388" y="2306850"/>
                  </a:cubicBezTo>
                  <a:cubicBezTo>
                    <a:pt x="2243197" y="2294119"/>
                    <a:pt x="2192276" y="2294119"/>
                    <a:pt x="2154085" y="2294119"/>
                  </a:cubicBezTo>
                  <a:cubicBezTo>
                    <a:pt x="2166815" y="2421423"/>
                    <a:pt x="2179545" y="2510536"/>
                    <a:pt x="2179545" y="2548727"/>
                  </a:cubicBezTo>
                  <a:cubicBezTo>
                    <a:pt x="2179545" y="2586918"/>
                    <a:pt x="2166815" y="2625109"/>
                    <a:pt x="2154085" y="2650570"/>
                  </a:cubicBezTo>
                  <a:cubicBezTo>
                    <a:pt x="2128624" y="2676030"/>
                    <a:pt x="2090433" y="2701491"/>
                    <a:pt x="2001320" y="2714222"/>
                  </a:cubicBezTo>
                  <a:cubicBezTo>
                    <a:pt x="1924938" y="2739682"/>
                    <a:pt x="1861286" y="2752413"/>
                    <a:pt x="1823095" y="2752413"/>
                  </a:cubicBezTo>
                  <a:cubicBezTo>
                    <a:pt x="1784904" y="2752413"/>
                    <a:pt x="1759443" y="2752413"/>
                    <a:pt x="1733982" y="2739682"/>
                  </a:cubicBezTo>
                  <a:cubicBezTo>
                    <a:pt x="1733982" y="2739682"/>
                    <a:pt x="1733982" y="2765143"/>
                    <a:pt x="1733982" y="2777873"/>
                  </a:cubicBezTo>
                  <a:cubicBezTo>
                    <a:pt x="1823095" y="2828795"/>
                    <a:pt x="1924938" y="2854256"/>
                    <a:pt x="2064972" y="2854256"/>
                  </a:cubicBezTo>
                  <a:cubicBezTo>
                    <a:pt x="2179545" y="2854256"/>
                    <a:pt x="2255928" y="2841525"/>
                    <a:pt x="2294119" y="2816065"/>
                  </a:cubicBezTo>
                  <a:cubicBezTo>
                    <a:pt x="2332310" y="2790604"/>
                    <a:pt x="2345040" y="2726952"/>
                    <a:pt x="2357771" y="2650570"/>
                  </a:cubicBezTo>
                  <a:cubicBezTo>
                    <a:pt x="2370501" y="2561457"/>
                    <a:pt x="2370501" y="2472344"/>
                    <a:pt x="2370501" y="2345041"/>
                  </a:cubicBezTo>
                  <a:cubicBezTo>
                    <a:pt x="2370501" y="2217737"/>
                    <a:pt x="2383231" y="2077703"/>
                    <a:pt x="2370501" y="1912208"/>
                  </a:cubicBezTo>
                  <a:cubicBezTo>
                    <a:pt x="2357771" y="1746713"/>
                    <a:pt x="2332310" y="1632140"/>
                    <a:pt x="2306849" y="1581218"/>
                  </a:cubicBezTo>
                  <a:cubicBezTo>
                    <a:pt x="2281388" y="1530297"/>
                    <a:pt x="2255928" y="1492106"/>
                    <a:pt x="2230467" y="1466645"/>
                  </a:cubicBezTo>
                  <a:cubicBezTo>
                    <a:pt x="2205006" y="1441184"/>
                    <a:pt x="2179545" y="1428454"/>
                    <a:pt x="2154085" y="1428454"/>
                  </a:cubicBezTo>
                  <a:cubicBezTo>
                    <a:pt x="2115894" y="1428454"/>
                    <a:pt x="2064972" y="1453915"/>
                    <a:pt x="2026781" y="1492106"/>
                  </a:cubicBezTo>
                  <a:cubicBezTo>
                    <a:pt x="1975859" y="1530297"/>
                    <a:pt x="1937668" y="1555758"/>
                    <a:pt x="1899477" y="1568488"/>
                  </a:cubicBezTo>
                  <a:cubicBezTo>
                    <a:pt x="1861286" y="1581218"/>
                    <a:pt x="1797634" y="1581218"/>
                    <a:pt x="1695791" y="1581218"/>
                  </a:cubicBezTo>
                  <a:cubicBezTo>
                    <a:pt x="1657600" y="1581218"/>
                    <a:pt x="1632139" y="1581218"/>
                    <a:pt x="1632139" y="1593949"/>
                  </a:cubicBezTo>
                  <a:cubicBezTo>
                    <a:pt x="1632139" y="1606679"/>
                    <a:pt x="1619409" y="1632140"/>
                    <a:pt x="1606679" y="1670331"/>
                  </a:cubicBezTo>
                  <a:close/>
                  <a:moveTo>
                    <a:pt x="2179545" y="2268658"/>
                  </a:moveTo>
                  <a:cubicBezTo>
                    <a:pt x="2205006" y="2268658"/>
                    <a:pt x="2217736" y="2243198"/>
                    <a:pt x="2217736" y="2217737"/>
                  </a:cubicBezTo>
                  <a:cubicBezTo>
                    <a:pt x="2217736" y="2205007"/>
                    <a:pt x="2217736" y="2192276"/>
                    <a:pt x="2205006" y="2179546"/>
                  </a:cubicBezTo>
                  <a:cubicBezTo>
                    <a:pt x="2192276" y="2166815"/>
                    <a:pt x="2192276" y="2166815"/>
                    <a:pt x="2179545" y="2166815"/>
                  </a:cubicBezTo>
                  <a:cubicBezTo>
                    <a:pt x="2166815" y="2166815"/>
                    <a:pt x="2154085" y="2192276"/>
                    <a:pt x="2154085" y="2243198"/>
                  </a:cubicBezTo>
                  <a:cubicBezTo>
                    <a:pt x="2154085" y="2332310"/>
                    <a:pt x="2141354" y="2408693"/>
                    <a:pt x="2128624" y="2472344"/>
                  </a:cubicBezTo>
                  <a:cubicBezTo>
                    <a:pt x="2128624" y="2497805"/>
                    <a:pt x="2141354" y="2510536"/>
                    <a:pt x="2141354" y="2510536"/>
                  </a:cubicBezTo>
                  <a:cubicBezTo>
                    <a:pt x="2154085" y="2510536"/>
                    <a:pt x="2154085" y="2497805"/>
                    <a:pt x="2154085" y="2459614"/>
                  </a:cubicBezTo>
                  <a:cubicBezTo>
                    <a:pt x="2154085" y="2421423"/>
                    <a:pt x="2166815" y="2357771"/>
                    <a:pt x="2166815" y="2243198"/>
                  </a:cubicBezTo>
                  <a:cubicBezTo>
                    <a:pt x="2166815" y="2243198"/>
                    <a:pt x="2166815" y="2255928"/>
                    <a:pt x="2179545" y="2255928"/>
                  </a:cubicBezTo>
                  <a:cubicBezTo>
                    <a:pt x="2179545" y="2255928"/>
                    <a:pt x="2179545" y="2268658"/>
                    <a:pt x="2179545" y="2268658"/>
                  </a:cubicBezTo>
                  <a:close/>
                </a:path>
              </a:pathLst>
            </a:custGeom>
            <a:gradFill>
              <a:gsLst>
                <a:gs pos="0">
                  <a:schemeClr val="tx2">
                    <a:lumMod val="60000"/>
                    <a:lumOff val="40000"/>
                  </a:schemeClr>
                </a:gs>
                <a:gs pos="46000">
                  <a:schemeClr val="tx2">
                    <a:lumMod val="60000"/>
                    <a:lumOff val="40000"/>
                  </a:schemeClr>
                </a:gs>
                <a:gs pos="100000">
                  <a:schemeClr val="tx2"/>
                </a:gs>
              </a:gsLst>
              <a:path path="circle">
                <a:fillToRect l="50000" t="130000" r="50000" b="-30000"/>
              </a:path>
            </a:gradFill>
            <a:ln w="127265" cap="flat">
              <a:noFill/>
              <a:prstDash val="solid"/>
              <a:miter/>
            </a:ln>
          </p:spPr>
          <p:txBody>
            <a:bodyPr rtlCol="0" anchor="ctr"/>
            <a:lstStyle/>
            <a:p>
              <a:endParaRPr lang="zh-CN" altLang="en-US"/>
            </a:p>
          </p:txBody>
        </p:sp>
        <p:sp>
          <p:nvSpPr>
            <p:cNvPr id="10" name="任意多边形: 形状 9"/>
            <p:cNvSpPr/>
            <p:nvPr>
              <p:custDataLst>
                <p:tags r:id="rId12"/>
              </p:custDataLst>
            </p:nvPr>
          </p:nvSpPr>
          <p:spPr>
            <a:xfrm>
              <a:off x="4992831" y="-1209591"/>
              <a:ext cx="4837540" cy="5442234"/>
            </a:xfrm>
            <a:custGeom>
              <a:avLst/>
              <a:gdLst>
                <a:gd name="connsiteX0" fmla="*/ 2408692 w 4073718"/>
                <a:gd name="connsiteY0" fmla="*/ 2039512 h 4582934"/>
                <a:gd name="connsiteX1" fmla="*/ 2612378 w 4073718"/>
                <a:gd name="connsiteY1" fmla="*/ 2052242 h 4582934"/>
                <a:gd name="connsiteX2" fmla="*/ 2714221 w 4073718"/>
                <a:gd name="connsiteY2" fmla="*/ 2052242 h 4582934"/>
                <a:gd name="connsiteX3" fmla="*/ 2752412 w 4073718"/>
                <a:gd name="connsiteY3" fmla="*/ 2064972 h 4582934"/>
                <a:gd name="connsiteX4" fmla="*/ 2790603 w 4073718"/>
                <a:gd name="connsiteY4" fmla="*/ 2128624 h 4582934"/>
                <a:gd name="connsiteX5" fmla="*/ 2816064 w 4073718"/>
                <a:gd name="connsiteY5" fmla="*/ 2192276 h 4582934"/>
                <a:gd name="connsiteX6" fmla="*/ 2803334 w 4073718"/>
                <a:gd name="connsiteY6" fmla="*/ 2217737 h 4582934"/>
                <a:gd name="connsiteX7" fmla="*/ 2752412 w 4073718"/>
                <a:gd name="connsiteY7" fmla="*/ 2230467 h 4582934"/>
                <a:gd name="connsiteX8" fmla="*/ 2561456 w 4073718"/>
                <a:gd name="connsiteY8" fmla="*/ 2255928 h 4582934"/>
                <a:gd name="connsiteX9" fmla="*/ 2485074 w 4073718"/>
                <a:gd name="connsiteY9" fmla="*/ 2268659 h 4582934"/>
                <a:gd name="connsiteX10" fmla="*/ 2472344 w 4073718"/>
                <a:gd name="connsiteY10" fmla="*/ 2255928 h 4582934"/>
                <a:gd name="connsiteX11" fmla="*/ 2510535 w 4073718"/>
                <a:gd name="connsiteY11" fmla="*/ 2217737 h 4582934"/>
                <a:gd name="connsiteX12" fmla="*/ 2395962 w 4073718"/>
                <a:gd name="connsiteY12" fmla="*/ 2166816 h 4582934"/>
                <a:gd name="connsiteX13" fmla="*/ 2395962 w 4073718"/>
                <a:gd name="connsiteY13" fmla="*/ 2370502 h 4582934"/>
                <a:gd name="connsiteX14" fmla="*/ 2446883 w 4073718"/>
                <a:gd name="connsiteY14" fmla="*/ 2408693 h 4582934"/>
                <a:gd name="connsiteX15" fmla="*/ 2472344 w 4073718"/>
                <a:gd name="connsiteY15" fmla="*/ 2497805 h 4582934"/>
                <a:gd name="connsiteX16" fmla="*/ 2459613 w 4073718"/>
                <a:gd name="connsiteY16" fmla="*/ 2548727 h 4582934"/>
                <a:gd name="connsiteX17" fmla="*/ 2370501 w 4073718"/>
                <a:gd name="connsiteY17" fmla="*/ 2663300 h 4582934"/>
                <a:gd name="connsiteX18" fmla="*/ 2230467 w 4073718"/>
                <a:gd name="connsiteY18" fmla="*/ 2879716 h 4582934"/>
                <a:gd name="connsiteX19" fmla="*/ 2268658 w 4073718"/>
                <a:gd name="connsiteY19" fmla="*/ 2943368 h 4582934"/>
                <a:gd name="connsiteX20" fmla="*/ 2281388 w 4073718"/>
                <a:gd name="connsiteY20" fmla="*/ 3007020 h 4582934"/>
                <a:gd name="connsiteX21" fmla="*/ 2268658 w 4073718"/>
                <a:gd name="connsiteY21" fmla="*/ 3057942 h 4582934"/>
                <a:gd name="connsiteX22" fmla="*/ 2205006 w 4073718"/>
                <a:gd name="connsiteY22" fmla="*/ 3057942 h 4582934"/>
                <a:gd name="connsiteX23" fmla="*/ 2103163 w 4073718"/>
                <a:gd name="connsiteY23" fmla="*/ 3032481 h 4582934"/>
                <a:gd name="connsiteX24" fmla="*/ 1810365 w 4073718"/>
                <a:gd name="connsiteY24" fmla="*/ 3299819 h 4582934"/>
                <a:gd name="connsiteX25" fmla="*/ 1657600 w 4073718"/>
                <a:gd name="connsiteY25" fmla="*/ 3401662 h 4582934"/>
                <a:gd name="connsiteX26" fmla="*/ 1530297 w 4073718"/>
                <a:gd name="connsiteY26" fmla="*/ 3414392 h 4582934"/>
                <a:gd name="connsiteX27" fmla="*/ 1492106 w 4073718"/>
                <a:gd name="connsiteY27" fmla="*/ 3401662 h 4582934"/>
                <a:gd name="connsiteX28" fmla="*/ 1543027 w 4073718"/>
                <a:gd name="connsiteY28" fmla="*/ 3363470 h 4582934"/>
                <a:gd name="connsiteX29" fmla="*/ 1746713 w 4073718"/>
                <a:gd name="connsiteY29" fmla="*/ 3197976 h 4582934"/>
                <a:gd name="connsiteX30" fmla="*/ 1975859 w 4073718"/>
                <a:gd name="connsiteY30" fmla="*/ 2905177 h 4582934"/>
                <a:gd name="connsiteX31" fmla="*/ 1861286 w 4073718"/>
                <a:gd name="connsiteY31" fmla="*/ 2739682 h 4582934"/>
                <a:gd name="connsiteX32" fmla="*/ 1772173 w 4073718"/>
                <a:gd name="connsiteY32" fmla="*/ 2777873 h 4582934"/>
                <a:gd name="connsiteX33" fmla="*/ 1746713 w 4073718"/>
                <a:gd name="connsiteY33" fmla="*/ 2726952 h 4582934"/>
                <a:gd name="connsiteX34" fmla="*/ 1772173 w 4073718"/>
                <a:gd name="connsiteY34" fmla="*/ 2625109 h 4582934"/>
                <a:gd name="connsiteX35" fmla="*/ 1823095 w 4073718"/>
                <a:gd name="connsiteY35" fmla="*/ 2561457 h 4582934"/>
                <a:gd name="connsiteX36" fmla="*/ 1886747 w 4073718"/>
                <a:gd name="connsiteY36" fmla="*/ 2510536 h 4582934"/>
                <a:gd name="connsiteX37" fmla="*/ 1924938 w 4073718"/>
                <a:gd name="connsiteY37" fmla="*/ 2446884 h 4582934"/>
                <a:gd name="connsiteX38" fmla="*/ 1912208 w 4073718"/>
                <a:gd name="connsiteY38" fmla="*/ 2408693 h 4582934"/>
                <a:gd name="connsiteX39" fmla="*/ 1886747 w 4073718"/>
                <a:gd name="connsiteY39" fmla="*/ 2459614 h 4582934"/>
                <a:gd name="connsiteX40" fmla="*/ 1835825 w 4073718"/>
                <a:gd name="connsiteY40" fmla="*/ 2434153 h 4582934"/>
                <a:gd name="connsiteX41" fmla="*/ 1784904 w 4073718"/>
                <a:gd name="connsiteY41" fmla="*/ 2357771 h 4582934"/>
                <a:gd name="connsiteX42" fmla="*/ 1670331 w 4073718"/>
                <a:gd name="connsiteY42" fmla="*/ 2434153 h 4582934"/>
                <a:gd name="connsiteX43" fmla="*/ 1581218 w 4073718"/>
                <a:gd name="connsiteY43" fmla="*/ 2472344 h 4582934"/>
                <a:gd name="connsiteX44" fmla="*/ 1530297 w 4073718"/>
                <a:gd name="connsiteY44" fmla="*/ 2345041 h 4582934"/>
                <a:gd name="connsiteX45" fmla="*/ 1530297 w 4073718"/>
                <a:gd name="connsiteY45" fmla="*/ 2243198 h 4582934"/>
                <a:gd name="connsiteX46" fmla="*/ 1568488 w 4073718"/>
                <a:gd name="connsiteY46" fmla="*/ 2217737 h 4582934"/>
                <a:gd name="connsiteX47" fmla="*/ 1746713 w 4073718"/>
                <a:gd name="connsiteY47" fmla="*/ 2001321 h 4582934"/>
                <a:gd name="connsiteX48" fmla="*/ 1670331 w 4073718"/>
                <a:gd name="connsiteY48" fmla="*/ 2064972 h 4582934"/>
                <a:gd name="connsiteX49" fmla="*/ 1543027 w 4073718"/>
                <a:gd name="connsiteY49" fmla="*/ 2115894 h 4582934"/>
                <a:gd name="connsiteX50" fmla="*/ 1352071 w 4073718"/>
                <a:gd name="connsiteY50" fmla="*/ 2001321 h 4582934"/>
                <a:gd name="connsiteX51" fmla="*/ 1275689 w 4073718"/>
                <a:gd name="connsiteY51" fmla="*/ 1861287 h 4582934"/>
                <a:gd name="connsiteX52" fmla="*/ 1288420 w 4073718"/>
                <a:gd name="connsiteY52" fmla="*/ 1848556 h 4582934"/>
                <a:gd name="connsiteX53" fmla="*/ 1326611 w 4073718"/>
                <a:gd name="connsiteY53" fmla="*/ 1861287 h 4582934"/>
                <a:gd name="connsiteX54" fmla="*/ 1390262 w 4073718"/>
                <a:gd name="connsiteY54" fmla="*/ 1874017 h 4582934"/>
                <a:gd name="connsiteX55" fmla="*/ 1453914 w 4073718"/>
                <a:gd name="connsiteY55" fmla="*/ 1861287 h 4582934"/>
                <a:gd name="connsiteX56" fmla="*/ 1759443 w 4073718"/>
                <a:gd name="connsiteY56" fmla="*/ 1746713 h 4582934"/>
                <a:gd name="connsiteX57" fmla="*/ 1784904 w 4073718"/>
                <a:gd name="connsiteY57" fmla="*/ 1657601 h 4582934"/>
                <a:gd name="connsiteX58" fmla="*/ 1772173 w 4073718"/>
                <a:gd name="connsiteY58" fmla="*/ 1568488 h 4582934"/>
                <a:gd name="connsiteX59" fmla="*/ 1772173 w 4073718"/>
                <a:gd name="connsiteY59" fmla="*/ 1492106 h 4582934"/>
                <a:gd name="connsiteX60" fmla="*/ 1759443 w 4073718"/>
                <a:gd name="connsiteY60" fmla="*/ 1453915 h 4582934"/>
                <a:gd name="connsiteX61" fmla="*/ 1784904 w 4073718"/>
                <a:gd name="connsiteY61" fmla="*/ 1441184 h 4582934"/>
                <a:gd name="connsiteX62" fmla="*/ 1886747 w 4073718"/>
                <a:gd name="connsiteY62" fmla="*/ 1466645 h 4582934"/>
                <a:gd name="connsiteX63" fmla="*/ 2014050 w 4073718"/>
                <a:gd name="connsiteY63" fmla="*/ 1530297 h 4582934"/>
                <a:gd name="connsiteX64" fmla="*/ 2039511 w 4073718"/>
                <a:gd name="connsiteY64" fmla="*/ 1606679 h 4582934"/>
                <a:gd name="connsiteX65" fmla="*/ 2026781 w 4073718"/>
                <a:gd name="connsiteY65" fmla="*/ 1695792 h 4582934"/>
                <a:gd name="connsiteX66" fmla="*/ 2103163 w 4073718"/>
                <a:gd name="connsiteY66" fmla="*/ 1759444 h 4582934"/>
                <a:gd name="connsiteX67" fmla="*/ 2077702 w 4073718"/>
                <a:gd name="connsiteY67" fmla="*/ 1810365 h 4582934"/>
                <a:gd name="connsiteX68" fmla="*/ 1975859 w 4073718"/>
                <a:gd name="connsiteY68" fmla="*/ 1886747 h 4582934"/>
                <a:gd name="connsiteX69" fmla="*/ 1963129 w 4073718"/>
                <a:gd name="connsiteY69" fmla="*/ 1950399 h 4582934"/>
                <a:gd name="connsiteX70" fmla="*/ 1975859 w 4073718"/>
                <a:gd name="connsiteY70" fmla="*/ 2026781 h 4582934"/>
                <a:gd name="connsiteX71" fmla="*/ 2052242 w 4073718"/>
                <a:gd name="connsiteY71" fmla="*/ 1924938 h 4582934"/>
                <a:gd name="connsiteX72" fmla="*/ 2064972 w 4073718"/>
                <a:gd name="connsiteY72" fmla="*/ 1861287 h 4582934"/>
                <a:gd name="connsiteX73" fmla="*/ 2154085 w 4073718"/>
                <a:gd name="connsiteY73" fmla="*/ 1797635 h 4582934"/>
                <a:gd name="connsiteX74" fmla="*/ 2255928 w 4073718"/>
                <a:gd name="connsiteY74" fmla="*/ 1746713 h 4582934"/>
                <a:gd name="connsiteX75" fmla="*/ 2268658 w 4073718"/>
                <a:gd name="connsiteY75" fmla="*/ 1517566 h 4582934"/>
                <a:gd name="connsiteX76" fmla="*/ 2230467 w 4073718"/>
                <a:gd name="connsiteY76" fmla="*/ 1415723 h 4582934"/>
                <a:gd name="connsiteX77" fmla="*/ 2192276 w 4073718"/>
                <a:gd name="connsiteY77" fmla="*/ 1352072 h 4582934"/>
                <a:gd name="connsiteX78" fmla="*/ 2205006 w 4073718"/>
                <a:gd name="connsiteY78" fmla="*/ 1301150 h 4582934"/>
                <a:gd name="connsiteX79" fmla="*/ 2243197 w 4073718"/>
                <a:gd name="connsiteY79" fmla="*/ 1275689 h 4582934"/>
                <a:gd name="connsiteX80" fmla="*/ 2345040 w 4073718"/>
                <a:gd name="connsiteY80" fmla="*/ 1288420 h 4582934"/>
                <a:gd name="connsiteX81" fmla="*/ 2459613 w 4073718"/>
                <a:gd name="connsiteY81" fmla="*/ 1377532 h 4582934"/>
                <a:gd name="connsiteX82" fmla="*/ 2497804 w 4073718"/>
                <a:gd name="connsiteY82" fmla="*/ 1479375 h 4582934"/>
                <a:gd name="connsiteX83" fmla="*/ 2472344 w 4073718"/>
                <a:gd name="connsiteY83" fmla="*/ 1530297 h 4582934"/>
                <a:gd name="connsiteX84" fmla="*/ 2459613 w 4073718"/>
                <a:gd name="connsiteY84" fmla="*/ 1581218 h 4582934"/>
                <a:gd name="connsiteX85" fmla="*/ 2459613 w 4073718"/>
                <a:gd name="connsiteY85" fmla="*/ 1657601 h 4582934"/>
                <a:gd name="connsiteX86" fmla="*/ 2561456 w 4073718"/>
                <a:gd name="connsiteY86" fmla="*/ 1644870 h 4582934"/>
                <a:gd name="connsiteX87" fmla="*/ 2637839 w 4073718"/>
                <a:gd name="connsiteY87" fmla="*/ 1683061 h 4582934"/>
                <a:gd name="connsiteX88" fmla="*/ 2676030 w 4073718"/>
                <a:gd name="connsiteY88" fmla="*/ 1733983 h 4582934"/>
                <a:gd name="connsiteX89" fmla="*/ 2650569 w 4073718"/>
                <a:gd name="connsiteY89" fmla="*/ 1772174 h 4582934"/>
                <a:gd name="connsiteX90" fmla="*/ 2421422 w 4073718"/>
                <a:gd name="connsiteY90" fmla="*/ 1924938 h 4582934"/>
                <a:gd name="connsiteX91" fmla="*/ 2434153 w 4073718"/>
                <a:gd name="connsiteY91" fmla="*/ 1975860 h 4582934"/>
                <a:gd name="connsiteX92" fmla="*/ 2408692 w 4073718"/>
                <a:gd name="connsiteY92" fmla="*/ 2039512 h 4582934"/>
                <a:gd name="connsiteX93" fmla="*/ 2077702 w 4073718"/>
                <a:gd name="connsiteY93" fmla="*/ 2726952 h 4582934"/>
                <a:gd name="connsiteX94" fmla="*/ 2192276 w 4073718"/>
                <a:gd name="connsiteY94" fmla="*/ 2548727 h 4582934"/>
                <a:gd name="connsiteX95" fmla="*/ 2217736 w 4073718"/>
                <a:gd name="connsiteY95" fmla="*/ 2510536 h 4582934"/>
                <a:gd name="connsiteX96" fmla="*/ 2179545 w 4073718"/>
                <a:gd name="connsiteY96" fmla="*/ 2497805 h 4582934"/>
                <a:gd name="connsiteX97" fmla="*/ 2090433 w 4073718"/>
                <a:gd name="connsiteY97" fmla="*/ 2523266 h 4582934"/>
                <a:gd name="connsiteX98" fmla="*/ 2001320 w 4073718"/>
                <a:gd name="connsiteY98" fmla="*/ 2586918 h 4582934"/>
                <a:gd name="connsiteX99" fmla="*/ 1886747 w 4073718"/>
                <a:gd name="connsiteY99" fmla="*/ 2701491 h 4582934"/>
                <a:gd name="connsiteX100" fmla="*/ 2077702 w 4073718"/>
                <a:gd name="connsiteY100" fmla="*/ 2726952 h 4582934"/>
                <a:gd name="connsiteX101" fmla="*/ 2205006 w 4073718"/>
                <a:gd name="connsiteY101" fmla="*/ 1975860 h 4582934"/>
                <a:gd name="connsiteX102" fmla="*/ 2115894 w 4073718"/>
                <a:gd name="connsiteY102" fmla="*/ 1950399 h 4582934"/>
                <a:gd name="connsiteX103" fmla="*/ 2052242 w 4073718"/>
                <a:gd name="connsiteY103" fmla="*/ 2052242 h 4582934"/>
                <a:gd name="connsiteX104" fmla="*/ 2001320 w 4073718"/>
                <a:gd name="connsiteY104" fmla="*/ 2115894 h 4582934"/>
                <a:gd name="connsiteX105" fmla="*/ 1924938 w 4073718"/>
                <a:gd name="connsiteY105" fmla="*/ 2268659 h 4582934"/>
                <a:gd name="connsiteX106" fmla="*/ 1975859 w 4073718"/>
                <a:gd name="connsiteY106" fmla="*/ 2268659 h 4582934"/>
                <a:gd name="connsiteX107" fmla="*/ 2103163 w 4073718"/>
                <a:gd name="connsiteY107" fmla="*/ 2154085 h 4582934"/>
                <a:gd name="connsiteX108" fmla="*/ 2205006 w 4073718"/>
                <a:gd name="connsiteY108" fmla="*/ 1975860 h 4582934"/>
                <a:gd name="connsiteX109" fmla="*/ 2230467 w 4073718"/>
                <a:gd name="connsiteY109" fmla="*/ 2166816 h 4582934"/>
                <a:gd name="connsiteX110" fmla="*/ 2052242 w 4073718"/>
                <a:gd name="connsiteY110" fmla="*/ 2357771 h 4582934"/>
                <a:gd name="connsiteX111" fmla="*/ 2090433 w 4073718"/>
                <a:gd name="connsiteY111" fmla="*/ 2434153 h 4582934"/>
                <a:gd name="connsiteX112" fmla="*/ 2154085 w 4073718"/>
                <a:gd name="connsiteY112" fmla="*/ 2408693 h 4582934"/>
                <a:gd name="connsiteX113" fmla="*/ 2205006 w 4073718"/>
                <a:gd name="connsiteY113" fmla="*/ 2370502 h 4582934"/>
                <a:gd name="connsiteX114" fmla="*/ 2230467 w 4073718"/>
                <a:gd name="connsiteY114" fmla="*/ 2166816 h 458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4073718" h="4582934">
                  <a:moveTo>
                    <a:pt x="2408692" y="2039512"/>
                  </a:moveTo>
                  <a:cubicBezTo>
                    <a:pt x="2472344" y="2052242"/>
                    <a:pt x="2535996" y="2052242"/>
                    <a:pt x="2612378" y="2052242"/>
                  </a:cubicBezTo>
                  <a:lnTo>
                    <a:pt x="2714221" y="2052242"/>
                  </a:lnTo>
                  <a:cubicBezTo>
                    <a:pt x="2726952" y="2052242"/>
                    <a:pt x="2739682" y="2052242"/>
                    <a:pt x="2752412" y="2064972"/>
                  </a:cubicBezTo>
                  <a:cubicBezTo>
                    <a:pt x="2765143" y="2077703"/>
                    <a:pt x="2777873" y="2090433"/>
                    <a:pt x="2790603" y="2128624"/>
                  </a:cubicBezTo>
                  <a:cubicBezTo>
                    <a:pt x="2803334" y="2166816"/>
                    <a:pt x="2816064" y="2179546"/>
                    <a:pt x="2816064" y="2192276"/>
                  </a:cubicBezTo>
                  <a:cubicBezTo>
                    <a:pt x="2816064" y="2205007"/>
                    <a:pt x="2816064" y="2205007"/>
                    <a:pt x="2803334" y="2217737"/>
                  </a:cubicBezTo>
                  <a:cubicBezTo>
                    <a:pt x="2790603" y="2217737"/>
                    <a:pt x="2777873" y="2230467"/>
                    <a:pt x="2752412" y="2230467"/>
                  </a:cubicBezTo>
                  <a:cubicBezTo>
                    <a:pt x="2663300" y="2230467"/>
                    <a:pt x="2599648" y="2243198"/>
                    <a:pt x="2561456" y="2255928"/>
                  </a:cubicBezTo>
                  <a:cubicBezTo>
                    <a:pt x="2523265" y="2268659"/>
                    <a:pt x="2497804" y="2268659"/>
                    <a:pt x="2485074" y="2268659"/>
                  </a:cubicBezTo>
                  <a:cubicBezTo>
                    <a:pt x="2472344" y="2268659"/>
                    <a:pt x="2472344" y="2268659"/>
                    <a:pt x="2472344" y="2255928"/>
                  </a:cubicBezTo>
                  <a:cubicBezTo>
                    <a:pt x="2472344" y="2243198"/>
                    <a:pt x="2485074" y="2230467"/>
                    <a:pt x="2510535" y="2217737"/>
                  </a:cubicBezTo>
                  <a:cubicBezTo>
                    <a:pt x="2472344" y="2192276"/>
                    <a:pt x="2434153" y="2179546"/>
                    <a:pt x="2395962" y="2166816"/>
                  </a:cubicBezTo>
                  <a:cubicBezTo>
                    <a:pt x="2395962" y="2179546"/>
                    <a:pt x="2395962" y="2243198"/>
                    <a:pt x="2395962" y="2370502"/>
                  </a:cubicBezTo>
                  <a:cubicBezTo>
                    <a:pt x="2421422" y="2370502"/>
                    <a:pt x="2434153" y="2383232"/>
                    <a:pt x="2446883" y="2408693"/>
                  </a:cubicBezTo>
                  <a:cubicBezTo>
                    <a:pt x="2459613" y="2434153"/>
                    <a:pt x="2472344" y="2472344"/>
                    <a:pt x="2472344" y="2497805"/>
                  </a:cubicBezTo>
                  <a:cubicBezTo>
                    <a:pt x="2472344" y="2523266"/>
                    <a:pt x="2472344" y="2548727"/>
                    <a:pt x="2459613" y="2548727"/>
                  </a:cubicBezTo>
                  <a:cubicBezTo>
                    <a:pt x="2421422" y="2586918"/>
                    <a:pt x="2395962" y="2625109"/>
                    <a:pt x="2370501" y="2663300"/>
                  </a:cubicBezTo>
                  <a:cubicBezTo>
                    <a:pt x="2357771" y="2701491"/>
                    <a:pt x="2306849" y="2765143"/>
                    <a:pt x="2230467" y="2879716"/>
                  </a:cubicBezTo>
                  <a:cubicBezTo>
                    <a:pt x="2255928" y="2905177"/>
                    <a:pt x="2268658" y="2930638"/>
                    <a:pt x="2268658" y="2943368"/>
                  </a:cubicBezTo>
                  <a:cubicBezTo>
                    <a:pt x="2268658" y="2956099"/>
                    <a:pt x="2281388" y="2981559"/>
                    <a:pt x="2281388" y="3007020"/>
                  </a:cubicBezTo>
                  <a:cubicBezTo>
                    <a:pt x="2281388" y="3032481"/>
                    <a:pt x="2281388" y="3057942"/>
                    <a:pt x="2268658" y="3057942"/>
                  </a:cubicBezTo>
                  <a:cubicBezTo>
                    <a:pt x="2268658" y="3057942"/>
                    <a:pt x="2243197" y="3057942"/>
                    <a:pt x="2205006" y="3057942"/>
                  </a:cubicBezTo>
                  <a:cubicBezTo>
                    <a:pt x="2166815" y="3057942"/>
                    <a:pt x="2128624" y="3045211"/>
                    <a:pt x="2103163" y="3032481"/>
                  </a:cubicBezTo>
                  <a:cubicBezTo>
                    <a:pt x="1988590" y="3147054"/>
                    <a:pt x="1886747" y="3236167"/>
                    <a:pt x="1810365" y="3299819"/>
                  </a:cubicBezTo>
                  <a:cubicBezTo>
                    <a:pt x="1733982" y="3363470"/>
                    <a:pt x="1683061" y="3388931"/>
                    <a:pt x="1657600" y="3401662"/>
                  </a:cubicBezTo>
                  <a:cubicBezTo>
                    <a:pt x="1632139" y="3414392"/>
                    <a:pt x="1581218" y="3414392"/>
                    <a:pt x="1530297" y="3414392"/>
                  </a:cubicBezTo>
                  <a:cubicBezTo>
                    <a:pt x="1504836" y="3414392"/>
                    <a:pt x="1492106" y="3414392"/>
                    <a:pt x="1492106" y="3401662"/>
                  </a:cubicBezTo>
                  <a:cubicBezTo>
                    <a:pt x="1492106" y="3388931"/>
                    <a:pt x="1504836" y="3376201"/>
                    <a:pt x="1543027" y="3363470"/>
                  </a:cubicBezTo>
                  <a:cubicBezTo>
                    <a:pt x="1619409" y="3338010"/>
                    <a:pt x="1683061" y="3274358"/>
                    <a:pt x="1746713" y="3197976"/>
                  </a:cubicBezTo>
                  <a:cubicBezTo>
                    <a:pt x="1810365" y="3121593"/>
                    <a:pt x="1886747" y="3019750"/>
                    <a:pt x="1975859" y="2905177"/>
                  </a:cubicBezTo>
                  <a:cubicBezTo>
                    <a:pt x="1937668" y="2866986"/>
                    <a:pt x="1899477" y="2816065"/>
                    <a:pt x="1861286" y="2739682"/>
                  </a:cubicBezTo>
                  <a:cubicBezTo>
                    <a:pt x="1823095" y="2765143"/>
                    <a:pt x="1797634" y="2777873"/>
                    <a:pt x="1772173" y="2777873"/>
                  </a:cubicBezTo>
                  <a:cubicBezTo>
                    <a:pt x="1759443" y="2777873"/>
                    <a:pt x="1746713" y="2765143"/>
                    <a:pt x="1746713" y="2726952"/>
                  </a:cubicBezTo>
                  <a:cubicBezTo>
                    <a:pt x="1746713" y="2688761"/>
                    <a:pt x="1759443" y="2663300"/>
                    <a:pt x="1772173" y="2625109"/>
                  </a:cubicBezTo>
                  <a:cubicBezTo>
                    <a:pt x="1784904" y="2599648"/>
                    <a:pt x="1810365" y="2574187"/>
                    <a:pt x="1823095" y="2561457"/>
                  </a:cubicBezTo>
                  <a:cubicBezTo>
                    <a:pt x="1835825" y="2548727"/>
                    <a:pt x="1861286" y="2535996"/>
                    <a:pt x="1886747" y="2510536"/>
                  </a:cubicBezTo>
                  <a:cubicBezTo>
                    <a:pt x="1912208" y="2485075"/>
                    <a:pt x="1924938" y="2459614"/>
                    <a:pt x="1924938" y="2446884"/>
                  </a:cubicBezTo>
                  <a:cubicBezTo>
                    <a:pt x="1924938" y="2434153"/>
                    <a:pt x="1924938" y="2421423"/>
                    <a:pt x="1912208" y="2408693"/>
                  </a:cubicBezTo>
                  <a:cubicBezTo>
                    <a:pt x="1899477" y="2446884"/>
                    <a:pt x="1899477" y="2459614"/>
                    <a:pt x="1886747" y="2459614"/>
                  </a:cubicBezTo>
                  <a:cubicBezTo>
                    <a:pt x="1874017" y="2459614"/>
                    <a:pt x="1861286" y="2446884"/>
                    <a:pt x="1835825" y="2434153"/>
                  </a:cubicBezTo>
                  <a:cubicBezTo>
                    <a:pt x="1797634" y="2434153"/>
                    <a:pt x="1784904" y="2395962"/>
                    <a:pt x="1784904" y="2357771"/>
                  </a:cubicBezTo>
                  <a:cubicBezTo>
                    <a:pt x="1759443" y="2383232"/>
                    <a:pt x="1721252" y="2408693"/>
                    <a:pt x="1670331" y="2434153"/>
                  </a:cubicBezTo>
                  <a:cubicBezTo>
                    <a:pt x="1619409" y="2459614"/>
                    <a:pt x="1593948" y="2472344"/>
                    <a:pt x="1581218" y="2472344"/>
                  </a:cubicBezTo>
                  <a:cubicBezTo>
                    <a:pt x="1543027" y="2472344"/>
                    <a:pt x="1530297" y="2434153"/>
                    <a:pt x="1530297" y="2345041"/>
                  </a:cubicBezTo>
                  <a:cubicBezTo>
                    <a:pt x="1530297" y="2294119"/>
                    <a:pt x="1530297" y="2255928"/>
                    <a:pt x="1530297" y="2243198"/>
                  </a:cubicBezTo>
                  <a:cubicBezTo>
                    <a:pt x="1530297" y="2230467"/>
                    <a:pt x="1555757" y="2217737"/>
                    <a:pt x="1568488" y="2217737"/>
                  </a:cubicBezTo>
                  <a:cubicBezTo>
                    <a:pt x="1619409" y="2217737"/>
                    <a:pt x="1683061" y="2141355"/>
                    <a:pt x="1746713" y="2001321"/>
                  </a:cubicBezTo>
                  <a:cubicBezTo>
                    <a:pt x="1733982" y="2014051"/>
                    <a:pt x="1708522" y="2026781"/>
                    <a:pt x="1670331" y="2064972"/>
                  </a:cubicBezTo>
                  <a:cubicBezTo>
                    <a:pt x="1632139" y="2090433"/>
                    <a:pt x="1593948" y="2115894"/>
                    <a:pt x="1543027" y="2115894"/>
                  </a:cubicBezTo>
                  <a:cubicBezTo>
                    <a:pt x="1466645" y="2115894"/>
                    <a:pt x="1415723" y="2077703"/>
                    <a:pt x="1352071" y="2001321"/>
                  </a:cubicBezTo>
                  <a:cubicBezTo>
                    <a:pt x="1301150" y="1924938"/>
                    <a:pt x="1275689" y="1874017"/>
                    <a:pt x="1275689" y="1861287"/>
                  </a:cubicBezTo>
                  <a:cubicBezTo>
                    <a:pt x="1275689" y="1861287"/>
                    <a:pt x="1275689" y="1848556"/>
                    <a:pt x="1288420" y="1848556"/>
                  </a:cubicBezTo>
                  <a:cubicBezTo>
                    <a:pt x="1301150" y="1848556"/>
                    <a:pt x="1313880" y="1848556"/>
                    <a:pt x="1326611" y="1861287"/>
                  </a:cubicBezTo>
                  <a:cubicBezTo>
                    <a:pt x="1352071" y="1874017"/>
                    <a:pt x="1364802" y="1874017"/>
                    <a:pt x="1390262" y="1874017"/>
                  </a:cubicBezTo>
                  <a:cubicBezTo>
                    <a:pt x="1415723" y="1874017"/>
                    <a:pt x="1441184" y="1874017"/>
                    <a:pt x="1453914" y="1861287"/>
                  </a:cubicBezTo>
                  <a:lnTo>
                    <a:pt x="1759443" y="1746713"/>
                  </a:lnTo>
                  <a:cubicBezTo>
                    <a:pt x="1772173" y="1708522"/>
                    <a:pt x="1784904" y="1683061"/>
                    <a:pt x="1784904" y="1657601"/>
                  </a:cubicBezTo>
                  <a:cubicBezTo>
                    <a:pt x="1784904" y="1632140"/>
                    <a:pt x="1784904" y="1606679"/>
                    <a:pt x="1772173" y="1568488"/>
                  </a:cubicBezTo>
                  <a:cubicBezTo>
                    <a:pt x="1784904" y="1530297"/>
                    <a:pt x="1772173" y="1504836"/>
                    <a:pt x="1772173" y="1492106"/>
                  </a:cubicBezTo>
                  <a:cubicBezTo>
                    <a:pt x="1759443" y="1479375"/>
                    <a:pt x="1759443" y="1453915"/>
                    <a:pt x="1759443" y="1453915"/>
                  </a:cubicBezTo>
                  <a:cubicBezTo>
                    <a:pt x="1759443" y="1453915"/>
                    <a:pt x="1772173" y="1441184"/>
                    <a:pt x="1784904" y="1441184"/>
                  </a:cubicBezTo>
                  <a:cubicBezTo>
                    <a:pt x="1797634" y="1441184"/>
                    <a:pt x="1835825" y="1453915"/>
                    <a:pt x="1886747" y="1466645"/>
                  </a:cubicBezTo>
                  <a:cubicBezTo>
                    <a:pt x="1937668" y="1479375"/>
                    <a:pt x="1988590" y="1504836"/>
                    <a:pt x="2014050" y="1530297"/>
                  </a:cubicBezTo>
                  <a:cubicBezTo>
                    <a:pt x="2026781" y="1543027"/>
                    <a:pt x="2039511" y="1568488"/>
                    <a:pt x="2039511" y="1606679"/>
                  </a:cubicBezTo>
                  <a:cubicBezTo>
                    <a:pt x="2039511" y="1644870"/>
                    <a:pt x="2039511" y="1657601"/>
                    <a:pt x="2026781" y="1695792"/>
                  </a:cubicBezTo>
                  <a:cubicBezTo>
                    <a:pt x="2077702" y="1695792"/>
                    <a:pt x="2103163" y="1721252"/>
                    <a:pt x="2103163" y="1759444"/>
                  </a:cubicBezTo>
                  <a:cubicBezTo>
                    <a:pt x="2103163" y="1772174"/>
                    <a:pt x="2090433" y="1797635"/>
                    <a:pt x="2077702" y="1810365"/>
                  </a:cubicBezTo>
                  <a:cubicBezTo>
                    <a:pt x="2064972" y="1823095"/>
                    <a:pt x="2026781" y="1848556"/>
                    <a:pt x="1975859" y="1886747"/>
                  </a:cubicBezTo>
                  <a:cubicBezTo>
                    <a:pt x="1975859" y="1899478"/>
                    <a:pt x="1963129" y="1924938"/>
                    <a:pt x="1963129" y="1950399"/>
                  </a:cubicBezTo>
                  <a:cubicBezTo>
                    <a:pt x="1963129" y="1975860"/>
                    <a:pt x="1963129" y="2001321"/>
                    <a:pt x="1975859" y="2026781"/>
                  </a:cubicBezTo>
                  <a:cubicBezTo>
                    <a:pt x="1988590" y="2014051"/>
                    <a:pt x="2014050" y="1975860"/>
                    <a:pt x="2052242" y="1924938"/>
                  </a:cubicBezTo>
                  <a:cubicBezTo>
                    <a:pt x="2052242" y="1899478"/>
                    <a:pt x="2052242" y="1886747"/>
                    <a:pt x="2064972" y="1861287"/>
                  </a:cubicBezTo>
                  <a:cubicBezTo>
                    <a:pt x="2077702" y="1835826"/>
                    <a:pt x="2103163" y="1823095"/>
                    <a:pt x="2154085" y="1797635"/>
                  </a:cubicBezTo>
                  <a:cubicBezTo>
                    <a:pt x="2205006" y="1772174"/>
                    <a:pt x="2243197" y="1759444"/>
                    <a:pt x="2255928" y="1746713"/>
                  </a:cubicBezTo>
                  <a:lnTo>
                    <a:pt x="2268658" y="1517566"/>
                  </a:lnTo>
                  <a:cubicBezTo>
                    <a:pt x="2268658" y="1479375"/>
                    <a:pt x="2255928" y="1453915"/>
                    <a:pt x="2230467" y="1415723"/>
                  </a:cubicBezTo>
                  <a:cubicBezTo>
                    <a:pt x="2205006" y="1390263"/>
                    <a:pt x="2192276" y="1364802"/>
                    <a:pt x="2192276" y="1352072"/>
                  </a:cubicBezTo>
                  <a:cubicBezTo>
                    <a:pt x="2192276" y="1339341"/>
                    <a:pt x="2192276" y="1326611"/>
                    <a:pt x="2205006" y="1301150"/>
                  </a:cubicBezTo>
                  <a:cubicBezTo>
                    <a:pt x="2205006" y="1275689"/>
                    <a:pt x="2217736" y="1275689"/>
                    <a:pt x="2243197" y="1275689"/>
                  </a:cubicBezTo>
                  <a:cubicBezTo>
                    <a:pt x="2268658" y="1275689"/>
                    <a:pt x="2294119" y="1275689"/>
                    <a:pt x="2345040" y="1288420"/>
                  </a:cubicBezTo>
                  <a:cubicBezTo>
                    <a:pt x="2395962" y="1301150"/>
                    <a:pt x="2434153" y="1326611"/>
                    <a:pt x="2459613" y="1377532"/>
                  </a:cubicBezTo>
                  <a:cubicBezTo>
                    <a:pt x="2485074" y="1428454"/>
                    <a:pt x="2497804" y="1453915"/>
                    <a:pt x="2497804" y="1479375"/>
                  </a:cubicBezTo>
                  <a:cubicBezTo>
                    <a:pt x="2497804" y="1504836"/>
                    <a:pt x="2497804" y="1517566"/>
                    <a:pt x="2472344" y="1530297"/>
                  </a:cubicBezTo>
                  <a:cubicBezTo>
                    <a:pt x="2472344" y="1530297"/>
                    <a:pt x="2472344" y="1555758"/>
                    <a:pt x="2459613" y="1581218"/>
                  </a:cubicBezTo>
                  <a:cubicBezTo>
                    <a:pt x="2459613" y="1606679"/>
                    <a:pt x="2459613" y="1632140"/>
                    <a:pt x="2459613" y="1657601"/>
                  </a:cubicBezTo>
                  <a:cubicBezTo>
                    <a:pt x="2497804" y="1644870"/>
                    <a:pt x="2535996" y="1644870"/>
                    <a:pt x="2561456" y="1644870"/>
                  </a:cubicBezTo>
                  <a:cubicBezTo>
                    <a:pt x="2586917" y="1644870"/>
                    <a:pt x="2612378" y="1657601"/>
                    <a:pt x="2637839" y="1683061"/>
                  </a:cubicBezTo>
                  <a:cubicBezTo>
                    <a:pt x="2663300" y="1708522"/>
                    <a:pt x="2676030" y="1733983"/>
                    <a:pt x="2676030" y="1733983"/>
                  </a:cubicBezTo>
                  <a:cubicBezTo>
                    <a:pt x="2676030" y="1746713"/>
                    <a:pt x="2663300" y="1759444"/>
                    <a:pt x="2650569" y="1772174"/>
                  </a:cubicBezTo>
                  <a:cubicBezTo>
                    <a:pt x="2612378" y="1784904"/>
                    <a:pt x="2535996" y="1835826"/>
                    <a:pt x="2421422" y="1924938"/>
                  </a:cubicBezTo>
                  <a:cubicBezTo>
                    <a:pt x="2434153" y="1937669"/>
                    <a:pt x="2434153" y="1950399"/>
                    <a:pt x="2434153" y="1975860"/>
                  </a:cubicBezTo>
                  <a:cubicBezTo>
                    <a:pt x="2434153" y="1988590"/>
                    <a:pt x="2421422" y="2001321"/>
                    <a:pt x="2408692" y="2039512"/>
                  </a:cubicBezTo>
                  <a:close/>
                  <a:moveTo>
                    <a:pt x="2077702" y="2726952"/>
                  </a:moveTo>
                  <a:cubicBezTo>
                    <a:pt x="2128624" y="2637839"/>
                    <a:pt x="2166815" y="2574187"/>
                    <a:pt x="2192276" y="2548727"/>
                  </a:cubicBezTo>
                  <a:cubicBezTo>
                    <a:pt x="2205006" y="2535996"/>
                    <a:pt x="2217736" y="2523266"/>
                    <a:pt x="2217736" y="2510536"/>
                  </a:cubicBezTo>
                  <a:cubicBezTo>
                    <a:pt x="2217736" y="2497805"/>
                    <a:pt x="2205006" y="2497805"/>
                    <a:pt x="2179545" y="2497805"/>
                  </a:cubicBezTo>
                  <a:cubicBezTo>
                    <a:pt x="2154085" y="2497805"/>
                    <a:pt x="2128624" y="2510536"/>
                    <a:pt x="2090433" y="2523266"/>
                  </a:cubicBezTo>
                  <a:cubicBezTo>
                    <a:pt x="2077702" y="2535996"/>
                    <a:pt x="2052242" y="2561457"/>
                    <a:pt x="2001320" y="2586918"/>
                  </a:cubicBezTo>
                  <a:cubicBezTo>
                    <a:pt x="1975859" y="2599648"/>
                    <a:pt x="1950399" y="2637839"/>
                    <a:pt x="1886747" y="2701491"/>
                  </a:cubicBezTo>
                  <a:cubicBezTo>
                    <a:pt x="1988590" y="2714222"/>
                    <a:pt x="2052242" y="2714222"/>
                    <a:pt x="2077702" y="2726952"/>
                  </a:cubicBezTo>
                  <a:close/>
                  <a:moveTo>
                    <a:pt x="2205006" y="1975860"/>
                  </a:moveTo>
                  <a:cubicBezTo>
                    <a:pt x="2179545" y="1975860"/>
                    <a:pt x="2141354" y="1963130"/>
                    <a:pt x="2115894" y="1950399"/>
                  </a:cubicBezTo>
                  <a:cubicBezTo>
                    <a:pt x="2103163" y="1988590"/>
                    <a:pt x="2077702" y="2014051"/>
                    <a:pt x="2052242" y="2052242"/>
                  </a:cubicBezTo>
                  <a:cubicBezTo>
                    <a:pt x="2026781" y="2090433"/>
                    <a:pt x="2014050" y="2103164"/>
                    <a:pt x="2001320" y="2115894"/>
                  </a:cubicBezTo>
                  <a:cubicBezTo>
                    <a:pt x="1937668" y="2166816"/>
                    <a:pt x="1912208" y="2217737"/>
                    <a:pt x="1924938" y="2268659"/>
                  </a:cubicBezTo>
                  <a:cubicBezTo>
                    <a:pt x="1937668" y="2268659"/>
                    <a:pt x="1950399" y="2268659"/>
                    <a:pt x="1975859" y="2268659"/>
                  </a:cubicBezTo>
                  <a:cubicBezTo>
                    <a:pt x="2014050" y="2243198"/>
                    <a:pt x="2052242" y="2205007"/>
                    <a:pt x="2103163" y="2154085"/>
                  </a:cubicBezTo>
                  <a:cubicBezTo>
                    <a:pt x="2141354" y="2090433"/>
                    <a:pt x="2166815" y="2026781"/>
                    <a:pt x="2205006" y="1975860"/>
                  </a:cubicBezTo>
                  <a:close/>
                  <a:moveTo>
                    <a:pt x="2230467" y="2166816"/>
                  </a:moveTo>
                  <a:cubicBezTo>
                    <a:pt x="2192276" y="2217737"/>
                    <a:pt x="2128624" y="2281389"/>
                    <a:pt x="2052242" y="2357771"/>
                  </a:cubicBezTo>
                  <a:cubicBezTo>
                    <a:pt x="2064972" y="2383232"/>
                    <a:pt x="2090433" y="2408693"/>
                    <a:pt x="2090433" y="2434153"/>
                  </a:cubicBezTo>
                  <a:cubicBezTo>
                    <a:pt x="2115894" y="2434153"/>
                    <a:pt x="2141354" y="2434153"/>
                    <a:pt x="2154085" y="2408693"/>
                  </a:cubicBezTo>
                  <a:cubicBezTo>
                    <a:pt x="2166815" y="2395962"/>
                    <a:pt x="2192276" y="2383232"/>
                    <a:pt x="2205006" y="2370502"/>
                  </a:cubicBezTo>
                  <a:cubicBezTo>
                    <a:pt x="2230467" y="2332310"/>
                    <a:pt x="2230467" y="2255928"/>
                    <a:pt x="2230467" y="2166816"/>
                  </a:cubicBezTo>
                  <a:close/>
                </a:path>
              </a:pathLst>
            </a:custGeom>
            <a:gradFill>
              <a:gsLst>
                <a:gs pos="0">
                  <a:schemeClr val="tx2">
                    <a:lumMod val="60000"/>
                    <a:lumOff val="40000"/>
                  </a:schemeClr>
                </a:gs>
                <a:gs pos="46000">
                  <a:schemeClr val="tx2">
                    <a:lumMod val="60000"/>
                    <a:lumOff val="40000"/>
                  </a:schemeClr>
                </a:gs>
                <a:gs pos="100000">
                  <a:schemeClr val="tx2"/>
                </a:gs>
              </a:gsLst>
              <a:path path="circle">
                <a:fillToRect l="50000" t="130000" r="50000" b="-30000"/>
              </a:path>
            </a:gradFill>
            <a:ln w="127265" cap="flat">
              <a:noFill/>
              <a:prstDash val="solid"/>
              <a:miter/>
            </a:ln>
          </p:spPr>
          <p:txBody>
            <a:bodyPr rtlCol="0" anchor="ctr"/>
            <a:lstStyle/>
            <a:p>
              <a:endParaRPr lang="zh-CN" altLang="en-US"/>
            </a:p>
          </p:txBody>
        </p:sp>
      </p:grpSp>
      <p:sp>
        <p:nvSpPr>
          <p:cNvPr id="9801" name="副标题 2"/>
          <p:cNvSpPr>
            <a:spLocks noGrp="1"/>
          </p:cNvSpPr>
          <p:nvPr>
            <p:ph type="subTitle" idx="1" hasCustomPrompt="1"/>
            <p:custDataLst>
              <p:tags r:id="rId3"/>
            </p:custDataLst>
          </p:nvPr>
        </p:nvSpPr>
        <p:spPr>
          <a:xfrm>
            <a:off x="3262630" y="3140710"/>
            <a:ext cx="5666740" cy="547370"/>
          </a:xfrm>
        </p:spPr>
        <p:txBody>
          <a:bodyPr anchor="t">
            <a:normAutofit/>
          </a:bodyPr>
          <a:lstStyle>
            <a:lvl1pPr marL="0" indent="0" algn="ctr">
              <a:buNone/>
              <a:defRPr sz="3200" u="none" strike="noStrike" kern="1200" cap="none" spc="200" normalizeH="0" baseline="0">
                <a:solidFill>
                  <a:schemeClr val="accent1"/>
                </a:solidFill>
                <a:uFillTx/>
                <a:latin typeface="Arial" panose="020B0604020202020204" pitchFamily="34" charset="0"/>
                <a:ea typeface="隶书" panose="02010509060101010101" pitchFamily="49"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2" name="文本占位符 13"/>
          <p:cNvSpPr>
            <a:spLocks noGrp="1"/>
          </p:cNvSpPr>
          <p:nvPr>
            <p:ph type="body" sz="quarter" idx="10" hasCustomPrompt="1"/>
            <p:custDataLst>
              <p:tags r:id="rId4"/>
            </p:custDataLst>
          </p:nvPr>
        </p:nvSpPr>
        <p:spPr>
          <a:xfrm>
            <a:off x="3760184" y="3865160"/>
            <a:ext cx="2318322" cy="432000"/>
          </a:xfrm>
        </p:spPr>
        <p:txBody>
          <a:bodyPr vert="horz" anchor="ctr">
            <a:normAutofit/>
          </a:bodyPr>
          <a:lstStyle>
            <a:lvl1pPr marL="0" indent="0" algn="r">
              <a:buNone/>
              <a:defRPr sz="1800" b="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编辑文本</a:t>
            </a:r>
            <a:endParaRPr lang="en-US" altLang="zh-CN" dirty="0"/>
          </a:p>
        </p:txBody>
      </p:sp>
      <p:sp>
        <p:nvSpPr>
          <p:cNvPr id="13" name="文本占位符 13"/>
          <p:cNvSpPr>
            <a:spLocks noGrp="1"/>
          </p:cNvSpPr>
          <p:nvPr>
            <p:ph type="body" sz="quarter" idx="11" hasCustomPrompt="1"/>
            <p:custDataLst>
              <p:tags r:id="rId5"/>
            </p:custDataLst>
          </p:nvPr>
        </p:nvSpPr>
        <p:spPr>
          <a:xfrm>
            <a:off x="6156061" y="3865160"/>
            <a:ext cx="2318322" cy="432000"/>
          </a:xfrm>
        </p:spPr>
        <p:txBody>
          <a:bodyPr vert="horz" anchor="ctr">
            <a:normAutofit/>
          </a:bodyPr>
          <a:lstStyle>
            <a:lvl1pPr marL="0" indent="0" algn="l">
              <a:buNone/>
              <a:defRPr sz="1800" b="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编辑文本</a:t>
            </a:r>
          </a:p>
        </p:txBody>
      </p:sp>
      <p:sp>
        <p:nvSpPr>
          <p:cNvPr id="9802" name="标题 1"/>
          <p:cNvSpPr>
            <a:spLocks noGrp="1"/>
          </p:cNvSpPr>
          <p:nvPr>
            <p:ph type="ctrTitle" hasCustomPrompt="1"/>
            <p:custDataLst>
              <p:tags r:id="rId6"/>
            </p:custDataLst>
          </p:nvPr>
        </p:nvSpPr>
        <p:spPr>
          <a:xfrm>
            <a:off x="800100" y="1585880"/>
            <a:ext cx="10591800" cy="1419578"/>
          </a:xfrm>
        </p:spPr>
        <p:txBody>
          <a:bodyPr anchor="b">
            <a:normAutofit/>
          </a:bodyPr>
          <a:lstStyle>
            <a:lvl1pPr algn="ctr">
              <a:defRPr sz="8000" u="none" strike="noStrike" kern="1200" cap="none" spc="200" normalizeH="0" baseline="0">
                <a:solidFill>
                  <a:schemeClr val="accent1"/>
                </a:solidFill>
                <a:uFillTx/>
                <a:latin typeface="Arial" panose="020B0604020202020204" pitchFamily="34" charset="0"/>
                <a:ea typeface="汉仪尚巍手书W" panose="00020600040101010101" pitchFamily="18" charset="-122"/>
              </a:defRPr>
            </a:lvl1pPr>
          </a:lstStyle>
          <a:p>
            <a:r>
              <a:rPr lang="zh-CN" altLang="en-US" dirty="0"/>
              <a:t>单击此处编辑标题</a:t>
            </a:r>
          </a:p>
        </p:txBody>
      </p:sp>
      <p:sp>
        <p:nvSpPr>
          <p:cNvPr id="3" name="日期占位符 2"/>
          <p:cNvSpPr>
            <a:spLocks noGrp="1"/>
          </p:cNvSpPr>
          <p:nvPr>
            <p:ph type="dt" sz="half" idx="12"/>
            <p:custDataLst>
              <p:tags r:id="rId7"/>
            </p:custDataLst>
          </p:nvPr>
        </p:nvSpPr>
        <p:spPr/>
        <p:txBody>
          <a:bodyPr/>
          <a:lstStyle/>
          <a:p>
            <a:fld id="{760FBDFE-C587-4B4C-A407-44438C67B59E}" type="datetimeFigureOut">
              <a:rPr lang="zh-CN" altLang="en-US" smtClean="0"/>
              <a:pPr/>
              <a:t>2021/4/20</a:t>
            </a:fld>
            <a:endParaRPr lang="zh-CN" altLang="en-US"/>
          </a:p>
        </p:txBody>
      </p:sp>
      <p:sp>
        <p:nvSpPr>
          <p:cNvPr id="4" name="页脚占位符 3"/>
          <p:cNvSpPr>
            <a:spLocks noGrp="1"/>
          </p:cNvSpPr>
          <p:nvPr>
            <p:ph type="ftr" sz="quarter" idx="13"/>
            <p:custDataLst>
              <p:tags r:id="rId8"/>
            </p:custDataLst>
          </p:nvPr>
        </p:nvSpPr>
        <p:spPr/>
        <p:txBody>
          <a:bodyPr/>
          <a:lstStyle/>
          <a:p>
            <a:endParaRPr lang="zh-CN" altLang="en-US" dirty="0"/>
          </a:p>
        </p:txBody>
      </p:sp>
      <p:sp>
        <p:nvSpPr>
          <p:cNvPr id="5" name="灯片编号占位符 4"/>
          <p:cNvSpPr>
            <a:spLocks noGrp="1"/>
          </p:cNvSpPr>
          <p:nvPr>
            <p:ph type="sldNum" sz="quarter" idx="14"/>
            <p:custDataLst>
              <p:tags r:id="rId9"/>
            </p:custDataLst>
          </p:nvPr>
        </p:nvSpPr>
        <p:spPr/>
        <p:txBody>
          <a:bodyPr/>
          <a:lstStyle/>
          <a:p>
            <a:fld id="{49AE70B2-8BF9-45C0-BB95-33D1B9D3A854}" type="slidenum">
              <a:rPr lang="zh-CN" altLang="en-US" smtClean="0"/>
              <a:pPr/>
              <a:t>‹#›</a:t>
            </a:fld>
            <a:endParaRPr lang="zh-CN" altLang="en-US"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grpSp>
        <p:nvGrpSpPr>
          <p:cNvPr id="9" name="组合 8"/>
          <p:cNvGrpSpPr/>
          <p:nvPr userDrawn="1">
            <p:custDataLst>
              <p:tags r:id="rId1"/>
            </p:custDataLst>
          </p:nvPr>
        </p:nvGrpSpPr>
        <p:grpSpPr>
          <a:xfrm>
            <a:off x="-1" y="1"/>
            <a:ext cx="12192001" cy="6857999"/>
            <a:chOff x="-1" y="1"/>
            <a:chExt cx="12192001" cy="6857999"/>
          </a:xfrm>
        </p:grpSpPr>
        <p:pic>
          <p:nvPicPr>
            <p:cNvPr id="7" name="图片 6"/>
            <p:cNvPicPr>
              <a:picLocks noChangeAspect="1"/>
            </p:cNvPicPr>
            <p:nvPr>
              <p:custDataLst>
                <p:tags r:id="rId7"/>
              </p:custDataLst>
            </p:nvPr>
          </p:nvPicPr>
          <p:blipFill rotWithShape="1">
            <a:blip r:embed="rId10" cstate="print">
              <a:extLst>
                <a:ext uri="{28A0092B-C50C-407E-A947-70E740481C1C}">
                  <a14:useLocalDpi xmlns="" xmlns:a14="http://schemas.microsoft.com/office/drawing/2010/main" val="0"/>
                </a:ext>
              </a:extLst>
            </a:blip>
            <a:srcRect/>
            <a:stretch>
              <a:fillRect/>
            </a:stretch>
          </p:blipFill>
          <p:spPr>
            <a:xfrm>
              <a:off x="-1" y="1"/>
              <a:ext cx="1988821" cy="1006206"/>
            </a:xfrm>
            <a:prstGeom prst="rect">
              <a:avLst/>
            </a:prstGeom>
          </p:spPr>
        </p:pic>
        <p:pic>
          <p:nvPicPr>
            <p:cNvPr id="8" name="图片 7"/>
            <p:cNvPicPr>
              <a:picLocks noChangeAspect="1"/>
            </p:cNvPicPr>
            <p:nvPr>
              <p:custDataLst>
                <p:tags r:id="rId8"/>
              </p:custDataLst>
            </p:nvPr>
          </p:nvPicPr>
          <p:blipFill>
            <a:blip r:embed="rId11" cstate="print"/>
            <a:stretch>
              <a:fillRect/>
            </a:stretch>
          </p:blipFill>
          <p:spPr>
            <a:xfrm>
              <a:off x="10758934" y="4749800"/>
              <a:ext cx="1433066" cy="2108200"/>
            </a:xfrm>
            <a:prstGeom prst="rect">
              <a:avLst/>
            </a:prstGeom>
          </p:spPr>
        </p:pic>
      </p:grpSp>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rmAutofit/>
          </a:bodyPr>
          <a:lstStyle>
            <a:lvl1pPr marL="0" marR="0" indent="0" algn="l" defTabSz="914400" rtl="0" eaLnBrk="1" fontAlgn="auto" latinLnBrk="0" hangingPunct="1">
              <a:lnSpc>
                <a:spcPct val="100000"/>
              </a:lnSpc>
              <a:buFont typeface="Arial" panose="020B0604020202020204" pitchFamily="34" charset="0"/>
              <a:buNone/>
              <a:defRPr kumimoji="0" lang="zh-CN" altLang="en-US" sz="2400" b="1" i="0" u="none" strike="noStrike" kern="1200" cap="none" spc="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p>
        </p:txBody>
      </p:sp>
      <p:sp>
        <p:nvSpPr>
          <p:cNvPr id="3" name="内容占位符 2"/>
          <p:cNvSpPr>
            <a:spLocks noGrp="1"/>
          </p:cNvSpPr>
          <p:nvPr>
            <p:ph idx="1"/>
            <p:custDataLst>
              <p:tags r:id="rId3"/>
            </p:custDataLst>
          </p:nvPr>
        </p:nvSpPr>
        <p:spPr>
          <a:xfrm>
            <a:off x="669882" y="952508"/>
            <a:ext cx="10852237" cy="5388907"/>
          </a:xfrm>
        </p:spPr>
        <p:txBody>
          <a:bodyPr vert="horz" lIns="101600" tIns="0" rIns="82550" bIns="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457200" marR="0" lvl="1" indent="0" algn="l"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kumimoji="0" lang="zh-CN" altLang="en-US" sz="1600" b="0" i="0" u="none" strike="noStrike" kern="1200" cap="none" spc="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914400" marR="0" lvl="2"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371600" marR="0" lvl="3"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828800" marR="0" lvl="4"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a:sym typeface="+mn-ea"/>
              </a:rPr>
              <a:t>单击此处编辑母版文本样式</a:t>
            </a:r>
          </a:p>
          <a:p>
            <a:pPr lvl="1"/>
            <a:r>
              <a:rPr>
                <a:sym typeface="+mn-ea"/>
              </a:rPr>
              <a:t>第二级</a:t>
            </a:r>
          </a:p>
          <a:p>
            <a:pPr lvl="2"/>
            <a:r>
              <a:rPr>
                <a:sym typeface="+mn-ea"/>
              </a:rPr>
              <a:t>第三级</a:t>
            </a:r>
          </a:p>
          <a:p>
            <a:pPr lvl="3"/>
            <a:r>
              <a:rPr>
                <a:sym typeface="+mn-ea"/>
              </a:rPr>
              <a:t>第四级</a:t>
            </a:r>
          </a:p>
          <a:p>
            <a:pPr lvl="4"/>
            <a:r>
              <a:rPr>
                <a:sym typeface="+mn-ea"/>
              </a:rPr>
              <a:t>第五级</a:t>
            </a:r>
          </a:p>
        </p:txBody>
      </p:sp>
      <p:sp>
        <p:nvSpPr>
          <p:cNvPr id="4" name="日期占位符 3"/>
          <p:cNvSpPr>
            <a:spLocks noGrp="1"/>
          </p:cNvSpPr>
          <p:nvPr>
            <p:ph type="dt" sz="half" idx="10"/>
            <p:custDataLst>
              <p:tags r:id="rId4"/>
            </p:custDataLst>
          </p:nvPr>
        </p:nvSpPr>
        <p:spPr/>
        <p:txBody>
          <a:bodyPr/>
          <a:lstStyle>
            <a:lvl1pPr>
              <a:defRPr spc="0"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pPr/>
              <a:t>2021/4/20</a:t>
            </a:fld>
            <a:endParaRPr lang="zh-CN" altLang="en-US"/>
          </a:p>
        </p:txBody>
      </p:sp>
      <p:sp>
        <p:nvSpPr>
          <p:cNvPr id="5" name="页脚占位符 4"/>
          <p:cNvSpPr>
            <a:spLocks noGrp="1"/>
          </p:cNvSpPr>
          <p:nvPr>
            <p:ph type="ftr" sz="quarter" idx="11"/>
            <p:custDataLst>
              <p:tags r:id="rId5"/>
            </p:custDataLst>
          </p:nvPr>
        </p:nvSpPr>
        <p:spPr/>
        <p:txBody>
          <a:bodyPr/>
          <a:lstStyle>
            <a:lvl1pPr>
              <a:defRPr spc="0" baseline="0">
                <a:latin typeface="隶书" panose="02010509060101010101" pitchFamily="49" charset="-122"/>
                <a:ea typeface="隶书" panose="02010509060101010101" pitchFamily="49" charset="-122"/>
              </a:defRPr>
            </a:lvl1pPr>
          </a:lstStyle>
          <a:p>
            <a:endParaRPr lang="zh-CN" altLang="en-US"/>
          </a:p>
        </p:txBody>
      </p:sp>
      <p:sp>
        <p:nvSpPr>
          <p:cNvPr id="6" name="灯片编号占位符 5"/>
          <p:cNvSpPr>
            <a:spLocks noGrp="1"/>
          </p:cNvSpPr>
          <p:nvPr>
            <p:ph type="sldNum" sz="quarter" idx="12"/>
            <p:custDataLst>
              <p:tags r:id="rId6"/>
            </p:custDataLst>
          </p:nvPr>
        </p:nvSpPr>
        <p:spPr/>
        <p:txBody>
          <a:bodyPr/>
          <a:lstStyle>
            <a:lvl1pPr>
              <a:defRPr spc="0" baseline="0">
                <a:latin typeface="隶书" panose="02010509060101010101" pitchFamily="49" charset="-122"/>
                <a:ea typeface="隶书" panose="02010509060101010101" pitchFamily="49" charset="-122"/>
              </a:defRPr>
            </a:lvl1pPr>
          </a:lstStyle>
          <a:p>
            <a:fld id="{49AE70B2-8BF9-45C0-BB95-33D1B9D3A854}" type="slidenum">
              <a:rPr lang="zh-CN" altLang="en-US" smtClean="0"/>
              <a:pPr/>
              <a:t>‹#›</a:t>
            </a:fld>
            <a:endParaRPr lang="zh-CN" altLang="en-US"/>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userDrawn="1">
  <p:cSld name="节标题">
    <p:bg>
      <p:bgPr>
        <a:blipFill dpi="0" rotWithShape="1">
          <a:blip r:embed="rId7" cstate="print">
            <a:lum/>
          </a:blip>
          <a:srcRect/>
          <a:stretch>
            <a:fillRect/>
          </a:stretch>
        </a:blipFill>
        <a:effectLst/>
      </p:bgPr>
    </p:bg>
    <p:spTree>
      <p:nvGrpSpPr>
        <p:cNvPr id="1" name=""/>
        <p:cNvGrpSpPr/>
        <p:nvPr/>
      </p:nvGrpSpPr>
      <p:grpSpPr>
        <a:xfrm>
          <a:off x="0" y="0"/>
          <a:ext cx="0" cy="0"/>
          <a:chOff x="0" y="0"/>
          <a:chExt cx="0" cy="0"/>
        </a:xfrm>
      </p:grpSpPr>
      <p:sp>
        <p:nvSpPr>
          <p:cNvPr id="20" name="标题 1"/>
          <p:cNvSpPr>
            <a:spLocks noGrp="1"/>
          </p:cNvSpPr>
          <p:nvPr>
            <p:ph type="title" hasCustomPrompt="1"/>
            <p:custDataLst>
              <p:tags r:id="rId1"/>
            </p:custDataLst>
          </p:nvPr>
        </p:nvSpPr>
        <p:spPr>
          <a:xfrm>
            <a:off x="4418525" y="2112884"/>
            <a:ext cx="5419185" cy="895350"/>
          </a:xfrm>
        </p:spPr>
        <p:txBody>
          <a:bodyPr anchor="b">
            <a:normAutofit/>
          </a:bodyPr>
          <a:lstStyle>
            <a:lvl1pPr algn="l">
              <a:defRPr sz="4800" b="1" u="none" strike="noStrike" kern="1200" cap="none" spc="200" normalizeH="0" baseline="0">
                <a:solidFill>
                  <a:schemeClr val="accent1"/>
                </a:solidFill>
                <a:uFillTx/>
                <a:ea typeface="汉仪尚巍手书W" panose="00020600040101010101" pitchFamily="18" charset="-122"/>
              </a:defRPr>
            </a:lvl1pPr>
          </a:lstStyle>
          <a:p>
            <a:r>
              <a:rPr lang="zh-CN" altLang="en-US" dirty="0"/>
              <a:t>单击此处编辑标题</a:t>
            </a:r>
          </a:p>
        </p:txBody>
      </p:sp>
      <p:sp>
        <p:nvSpPr>
          <p:cNvPr id="21" name="文本占位符 2"/>
          <p:cNvSpPr>
            <a:spLocks noGrp="1"/>
          </p:cNvSpPr>
          <p:nvPr>
            <p:ph type="body" idx="1" hasCustomPrompt="1"/>
            <p:custDataLst>
              <p:tags r:id="rId2"/>
            </p:custDataLst>
          </p:nvPr>
        </p:nvSpPr>
        <p:spPr>
          <a:xfrm>
            <a:off x="4419641" y="3095318"/>
            <a:ext cx="5419185" cy="1015623"/>
          </a:xfrm>
        </p:spPr>
        <p:txBody>
          <a:bodyPr anchor="t">
            <a:normAutofit/>
          </a:bodyPr>
          <a:lstStyle>
            <a:lvl1pPr marL="0" indent="0" algn="l">
              <a:lnSpc>
                <a:spcPct val="100000"/>
              </a:lnSpc>
              <a:buNone/>
              <a:defRPr sz="3200" u="none" strike="noStrike" kern="1200" cap="none" spc="200" normalizeH="0" baseline="0">
                <a:solidFill>
                  <a:schemeClr val="tx1">
                    <a:lumMod val="85000"/>
                    <a:lumOff val="15000"/>
                  </a:schemeClr>
                </a:solidFill>
                <a:uFillTx/>
                <a:ea typeface="隶书" panose="02010509060101010101" pitchFamily="49" charset="-122"/>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单击此处编辑副标题</a:t>
            </a:r>
            <a:endParaRPr lang="en-US" dirty="0"/>
          </a:p>
        </p:txBody>
      </p:sp>
      <p:sp>
        <p:nvSpPr>
          <p:cNvPr id="2" name="日期占位符 1"/>
          <p:cNvSpPr>
            <a:spLocks noGrp="1"/>
          </p:cNvSpPr>
          <p:nvPr>
            <p:ph type="dt" sz="half" idx="10"/>
            <p:custDataLst>
              <p:tags r:id="rId3"/>
            </p:custDataLst>
          </p:nvPr>
        </p:nvSpPr>
        <p:spPr/>
        <p:txBody>
          <a:bodyPr/>
          <a:lstStyle/>
          <a:p>
            <a:fld id="{760FBDFE-C587-4B4C-A407-44438C67B59E}" type="datetimeFigureOut">
              <a:rPr lang="zh-CN" altLang="en-US" smtClean="0"/>
              <a:pPr/>
              <a:t>2021/4/20</a:t>
            </a:fld>
            <a:endParaRPr lang="zh-CN" altLang="en-US"/>
          </a:p>
        </p:txBody>
      </p:sp>
      <p:sp>
        <p:nvSpPr>
          <p:cNvPr id="3" name="页脚占位符 2"/>
          <p:cNvSpPr>
            <a:spLocks noGrp="1"/>
          </p:cNvSpPr>
          <p:nvPr>
            <p:ph type="ftr" sz="quarter" idx="11"/>
            <p:custDataLst>
              <p:tags r:id="rId4"/>
            </p:custDataLst>
          </p:nvPr>
        </p:nvSpPr>
        <p:spPr/>
        <p:txBody>
          <a:bodyPr/>
          <a:lstStyle/>
          <a:p>
            <a:endParaRPr lang="zh-CN" altLang="en-US" dirty="0"/>
          </a:p>
        </p:txBody>
      </p:sp>
      <p:sp>
        <p:nvSpPr>
          <p:cNvPr id="4" name="灯片编号占位符 3"/>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grpSp>
        <p:nvGrpSpPr>
          <p:cNvPr id="8" name="组合 7"/>
          <p:cNvGrpSpPr/>
          <p:nvPr userDrawn="1">
            <p:custDataLst>
              <p:tags r:id="rId1"/>
            </p:custDataLst>
          </p:nvPr>
        </p:nvGrpSpPr>
        <p:grpSpPr>
          <a:xfrm>
            <a:off x="-1" y="1"/>
            <a:ext cx="12192001" cy="6857999"/>
            <a:chOff x="-1" y="1"/>
            <a:chExt cx="12192001" cy="6857999"/>
          </a:xfrm>
        </p:grpSpPr>
        <p:pic>
          <p:nvPicPr>
            <p:cNvPr id="10" name="图片 9"/>
            <p:cNvPicPr>
              <a:picLocks noChangeAspect="1"/>
            </p:cNvPicPr>
            <p:nvPr userDrawn="1">
              <p:custDataLst>
                <p:tags r:id="rId8"/>
              </p:custDataLst>
            </p:nvPr>
          </p:nvPicPr>
          <p:blipFill rotWithShape="1">
            <a:blip r:embed="rId11" cstate="print">
              <a:extLst>
                <a:ext uri="{28A0092B-C50C-407E-A947-70E740481C1C}">
                  <a14:useLocalDpi xmlns="" xmlns:a14="http://schemas.microsoft.com/office/drawing/2010/main" val="0"/>
                </a:ext>
              </a:extLst>
            </a:blip>
            <a:srcRect/>
            <a:stretch>
              <a:fillRect/>
            </a:stretch>
          </p:blipFill>
          <p:spPr>
            <a:xfrm>
              <a:off x="-1" y="1"/>
              <a:ext cx="1988821" cy="1006206"/>
            </a:xfrm>
            <a:prstGeom prst="rect">
              <a:avLst/>
            </a:prstGeom>
          </p:spPr>
        </p:pic>
        <p:pic>
          <p:nvPicPr>
            <p:cNvPr id="9" name="图片 8"/>
            <p:cNvPicPr>
              <a:picLocks noChangeAspect="1"/>
            </p:cNvPicPr>
            <p:nvPr>
              <p:custDataLst>
                <p:tags r:id="rId9"/>
              </p:custDataLst>
            </p:nvPr>
          </p:nvPicPr>
          <p:blipFill>
            <a:blip r:embed="rId12" cstate="print"/>
            <a:stretch>
              <a:fillRect/>
            </a:stretch>
          </p:blipFill>
          <p:spPr>
            <a:xfrm>
              <a:off x="10758934" y="4749800"/>
              <a:ext cx="1433066" cy="2108200"/>
            </a:xfrm>
            <a:prstGeom prst="rect">
              <a:avLst/>
            </a:prstGeom>
          </p:spPr>
        </p:pic>
      </p:grpSp>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rmAutofit/>
          </a:bodyPr>
          <a:lstStyle>
            <a:lvl1pPr marL="0" marR="0" lvl="0" indent="0" algn="l" defTabSz="914400" rtl="0" eaLnBrk="1" fontAlgn="auto" latinLnBrk="0" hangingPunct="1">
              <a:lnSpc>
                <a:spcPct val="100000"/>
              </a:lnSpc>
              <a:buFont typeface="Arial" panose="020B0604020202020204" pitchFamily="34" charset="0"/>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457200" marR="0" lvl="1" indent="0" algn="l"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kumimoji="0" lang="zh-CN" altLang="en-US" sz="16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914400" marR="0" lvl="2"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371600" marR="0" lvl="3"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828800" marR="0" lvl="4"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a:sym typeface="+mn-ea"/>
              </a:rPr>
              <a:t>单击此处编辑母版文本样式</a:t>
            </a:r>
          </a:p>
          <a:p>
            <a:pPr lvl="1"/>
            <a:r>
              <a:rPr>
                <a:sym typeface="+mn-ea"/>
              </a:rPr>
              <a:t>第二级</a:t>
            </a:r>
          </a:p>
          <a:p>
            <a:pPr lvl="2"/>
            <a:r>
              <a:rPr>
                <a:sym typeface="+mn-ea"/>
              </a:rPr>
              <a:t>第三级</a:t>
            </a:r>
          </a:p>
          <a:p>
            <a:pPr lvl="3"/>
            <a:r>
              <a:rPr>
                <a:sym typeface="+mn-ea"/>
              </a:rPr>
              <a:t>第四级</a:t>
            </a:r>
          </a:p>
          <a:p>
            <a:pPr lvl="4"/>
            <a:r>
              <a:rPr>
                <a:sym typeface="+mn-ea"/>
              </a:rPr>
              <a:t>第五级</a:t>
            </a:r>
          </a:p>
        </p:txBody>
      </p:sp>
      <p:sp>
        <p:nvSpPr>
          <p:cNvPr id="4" name="内容占位符 3"/>
          <p:cNvSpPr>
            <a:spLocks noGrp="1"/>
          </p:cNvSpPr>
          <p:nvPr>
            <p:ph sz="half" idx="2"/>
            <p:custDataLst>
              <p:tags r:id="rId4"/>
            </p:custDataLst>
          </p:nvPr>
        </p:nvSpPr>
        <p:spPr>
          <a:xfrm>
            <a:off x="6238877" y="952508"/>
            <a:ext cx="5283242" cy="5388907"/>
          </a:xfrm>
        </p:spPr>
        <p:txBody>
          <a:bodyPr>
            <a:normAutofit/>
          </a:bodyPr>
          <a:lstStyle>
            <a:lvl1pPr marL="0" indent="0">
              <a:buFont typeface="Arial" panose="020B0604020202020204" pitchFamily="34" charset="0"/>
              <a:buNone/>
              <a:defRPr sz="160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marL="457200" indent="0">
              <a:buFont typeface="Arial" panose="020B0604020202020204" pitchFamily="34" charset="0"/>
              <a:buNone/>
              <a:defRPr sz="160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2pPr>
            <a:lvl3pPr marL="914400" indent="0">
              <a:buFont typeface="Arial" panose="020B0604020202020204" pitchFamily="34" charset="0"/>
              <a:buNone/>
              <a:defRPr sz="160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3pPr>
            <a:lvl4pPr marL="1371600" indent="0">
              <a:buFont typeface="Arial" panose="020B0604020202020204" pitchFamily="34" charset="0"/>
              <a:buNone/>
              <a:defRPr sz="160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4pPr>
            <a:lvl5pPr marL="1828800" indent="0">
              <a:buFont typeface="Arial" panose="020B0604020202020204" pitchFamily="34" charset="0"/>
              <a:buNone/>
              <a:defRPr sz="160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5"/>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pPr/>
              <a:t>2021/4/20</a:t>
            </a:fld>
            <a:endParaRPr lang="zh-CN" altLang="en-US"/>
          </a:p>
        </p:txBody>
      </p:sp>
      <p:sp>
        <p:nvSpPr>
          <p:cNvPr id="6" name="页脚占位符 5"/>
          <p:cNvSpPr>
            <a:spLocks noGrp="1"/>
          </p:cNvSpPr>
          <p:nvPr>
            <p:ph type="ftr" sz="quarter" idx="11"/>
            <p:custDataLst>
              <p:tags r:id="rId6"/>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a:p>
        </p:txBody>
      </p:sp>
      <p:sp>
        <p:nvSpPr>
          <p:cNvPr id="7" name="灯片编号占位符 6"/>
          <p:cNvSpPr>
            <a:spLocks noGrp="1"/>
          </p:cNvSpPr>
          <p:nvPr>
            <p:ph type="sldNum" sz="quarter" idx="12"/>
            <p:custDataLst>
              <p:tags r:id="rId7"/>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pPr/>
              <a:t>‹#›</a:t>
            </a:fld>
            <a:endParaRPr lang="zh-CN" altLang="en-US"/>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2021/4/20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grpSp>
        <p:nvGrpSpPr>
          <p:cNvPr id="10" name="组合 9"/>
          <p:cNvGrpSpPr/>
          <p:nvPr userDrawn="1">
            <p:custDataLst>
              <p:tags r:id="rId1"/>
            </p:custDataLst>
          </p:nvPr>
        </p:nvGrpSpPr>
        <p:grpSpPr>
          <a:xfrm>
            <a:off x="-1" y="1"/>
            <a:ext cx="12192001" cy="6857999"/>
            <a:chOff x="-1" y="1"/>
            <a:chExt cx="12192001" cy="6857999"/>
          </a:xfrm>
        </p:grpSpPr>
        <p:pic>
          <p:nvPicPr>
            <p:cNvPr id="12" name="图片 11"/>
            <p:cNvPicPr>
              <a:picLocks noChangeAspect="1"/>
            </p:cNvPicPr>
            <p:nvPr userDrawn="1">
              <p:custDataLst>
                <p:tags r:id="rId10"/>
              </p:custDataLst>
            </p:nvPr>
          </p:nvPicPr>
          <p:blipFill rotWithShape="1">
            <a:blip r:embed="rId13" cstate="print">
              <a:extLst>
                <a:ext uri="{28A0092B-C50C-407E-A947-70E740481C1C}">
                  <a14:useLocalDpi xmlns="" xmlns:a14="http://schemas.microsoft.com/office/drawing/2010/main" val="0"/>
                </a:ext>
              </a:extLst>
            </a:blip>
            <a:srcRect/>
            <a:stretch>
              <a:fillRect/>
            </a:stretch>
          </p:blipFill>
          <p:spPr>
            <a:xfrm>
              <a:off x="-1" y="1"/>
              <a:ext cx="1988821" cy="1006206"/>
            </a:xfrm>
            <a:prstGeom prst="rect">
              <a:avLst/>
            </a:prstGeom>
          </p:spPr>
        </p:pic>
        <p:pic>
          <p:nvPicPr>
            <p:cNvPr id="11" name="图片 10"/>
            <p:cNvPicPr>
              <a:picLocks noChangeAspect="1"/>
            </p:cNvPicPr>
            <p:nvPr>
              <p:custDataLst>
                <p:tags r:id="rId11"/>
              </p:custDataLst>
            </p:nvPr>
          </p:nvPicPr>
          <p:blipFill>
            <a:blip r:embed="rId14" cstate="print"/>
            <a:stretch>
              <a:fillRect/>
            </a:stretch>
          </p:blipFill>
          <p:spPr>
            <a:xfrm>
              <a:off x="10758934" y="4749800"/>
              <a:ext cx="1433066" cy="2108200"/>
            </a:xfrm>
            <a:prstGeom prst="rect">
              <a:avLst/>
            </a:prstGeom>
          </p:spPr>
        </p:pic>
      </p:grpSp>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rmAutofit/>
          </a:bodyPr>
          <a:lstStyle>
            <a:lvl1pPr marL="0" marR="0" lvl="0" indent="0" algn="l" defTabSz="914400" rtl="0" eaLnBrk="1" fontAlgn="auto" latinLnBrk="0" hangingPunct="1">
              <a:lnSpc>
                <a:spcPct val="100000"/>
              </a:lnSpc>
              <a:buFont typeface="Arial" panose="020B0604020202020204" pitchFamily="34" charset="0"/>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rmAutofit/>
          </a:bodyPr>
          <a:lstStyle>
            <a:lvl1pPr marL="0" indent="0" eaLnBrk="1" fontAlgn="auto" latinLnBrk="0" hangingPunct="1">
              <a:lnSpc>
                <a:spcPct val="100000"/>
              </a:lnSpc>
              <a:spcAft>
                <a:spcPts val="0"/>
              </a:spcAft>
              <a:buFont typeface="Arial" panose="020B0604020202020204" pitchFamily="34" charset="0"/>
              <a:buNone/>
              <a:defRPr sz="2000" b="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457200" marR="0" lvl="1" indent="0" algn="l"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kumimoji="0" lang="zh-CN" altLang="en-US" sz="16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914400" marR="0" lvl="2"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371600" marR="0" lvl="3"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828800" marR="0" lvl="4"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457200" marR="0" lvl="1" indent="0" algn="l"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kumimoji="0" lang="zh-CN" altLang="en-US" sz="16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914400" marR="0" lvl="2"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371600" marR="0" lvl="3"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828800" marR="0" lvl="4"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7"/>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pPr/>
              <a:t>2021/4/20</a:t>
            </a:fld>
            <a:endParaRPr lang="zh-CN" altLang="en-US"/>
          </a:p>
        </p:txBody>
      </p:sp>
      <p:sp>
        <p:nvSpPr>
          <p:cNvPr id="8" name="页脚占位符 7"/>
          <p:cNvSpPr>
            <a:spLocks noGrp="1"/>
          </p:cNvSpPr>
          <p:nvPr>
            <p:ph type="ftr" sz="quarter" idx="11"/>
            <p:custDataLst>
              <p:tags r:id="rId8"/>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a:p>
        </p:txBody>
      </p:sp>
      <p:sp>
        <p:nvSpPr>
          <p:cNvPr id="9" name="灯片编号占位符 8"/>
          <p:cNvSpPr>
            <a:spLocks noGrp="1"/>
          </p:cNvSpPr>
          <p:nvPr>
            <p:ph type="sldNum" sz="quarter" idx="12"/>
            <p:custDataLst>
              <p:tags r:id="rId9"/>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pPr/>
              <a:t>‹#›</a:t>
            </a:fld>
            <a:endParaRPr lang="zh-CN" altLang="en-US"/>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grpSp>
        <p:nvGrpSpPr>
          <p:cNvPr id="9" name="组合 8"/>
          <p:cNvGrpSpPr/>
          <p:nvPr userDrawn="1">
            <p:custDataLst>
              <p:tags r:id="rId1"/>
            </p:custDataLst>
          </p:nvPr>
        </p:nvGrpSpPr>
        <p:grpSpPr>
          <a:xfrm>
            <a:off x="-1" y="1"/>
            <a:ext cx="12192001" cy="6857999"/>
            <a:chOff x="-1" y="1"/>
            <a:chExt cx="12192001" cy="6857999"/>
          </a:xfrm>
        </p:grpSpPr>
        <p:pic>
          <p:nvPicPr>
            <p:cNvPr id="10" name="图片 9"/>
            <p:cNvPicPr>
              <a:picLocks noChangeAspect="1"/>
            </p:cNvPicPr>
            <p:nvPr userDrawn="1">
              <p:custDataLst>
                <p:tags r:id="rId6"/>
              </p:custDataLst>
            </p:nvPr>
          </p:nvPicPr>
          <p:blipFill rotWithShape="1">
            <a:blip r:embed="rId9" cstate="print">
              <a:extLst>
                <a:ext uri="{28A0092B-C50C-407E-A947-70E740481C1C}">
                  <a14:useLocalDpi xmlns="" xmlns:a14="http://schemas.microsoft.com/office/drawing/2010/main" val="0"/>
                </a:ext>
              </a:extLst>
            </a:blip>
            <a:srcRect/>
            <a:stretch>
              <a:fillRect/>
            </a:stretch>
          </p:blipFill>
          <p:spPr>
            <a:xfrm>
              <a:off x="-1" y="1"/>
              <a:ext cx="1988821" cy="1006206"/>
            </a:xfrm>
            <a:prstGeom prst="rect">
              <a:avLst/>
            </a:prstGeom>
          </p:spPr>
        </p:pic>
        <p:pic>
          <p:nvPicPr>
            <p:cNvPr id="11" name="图片 10"/>
            <p:cNvPicPr>
              <a:picLocks noChangeAspect="1"/>
            </p:cNvPicPr>
            <p:nvPr>
              <p:custDataLst>
                <p:tags r:id="rId7"/>
              </p:custDataLst>
            </p:nvPr>
          </p:nvPicPr>
          <p:blipFill>
            <a:blip r:embed="rId10" cstate="print"/>
            <a:stretch>
              <a:fillRect/>
            </a:stretch>
          </p:blipFill>
          <p:spPr>
            <a:xfrm>
              <a:off x="10758934" y="4749800"/>
              <a:ext cx="1433066" cy="2108200"/>
            </a:xfrm>
            <a:prstGeom prst="rect">
              <a:avLst/>
            </a:prstGeom>
          </p:spPr>
        </p:pic>
      </p:grpSp>
      <p:sp>
        <p:nvSpPr>
          <p:cNvPr id="2" name="标题 1"/>
          <p:cNvSpPr>
            <a:spLocks noGrp="1"/>
          </p:cNvSpPr>
          <p:nvPr>
            <p:ph type="title"/>
            <p:custDataLst>
              <p:tags r:id="rId2"/>
            </p:custDataLst>
          </p:nvPr>
        </p:nvSpPr>
        <p:spPr/>
        <p:txBody>
          <a:bodyPr vert="horz" lIns="101600" tIns="38100" rIns="76200" bIns="38100" rtlCol="0" anchor="t" anchorCtr="0">
            <a:normAutofit/>
          </a:bodyPr>
          <a:lstStyle>
            <a:lvl1pPr marL="0" marR="0" lvl="0" algn="ctr"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3"/>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pPr/>
              <a:t>2021/4/20</a:t>
            </a:fld>
            <a:endParaRPr lang="zh-CN" altLang="en-US"/>
          </a:p>
        </p:txBody>
      </p:sp>
      <p:sp>
        <p:nvSpPr>
          <p:cNvPr id="4" name="页脚占位符 3"/>
          <p:cNvSpPr>
            <a:spLocks noGrp="1"/>
          </p:cNvSpPr>
          <p:nvPr>
            <p:ph type="ftr" sz="quarter" idx="11"/>
            <p:custDataLst>
              <p:tags r:id="rId4"/>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a:p>
        </p:txBody>
      </p:sp>
      <p:sp>
        <p:nvSpPr>
          <p:cNvPr id="5" name="灯片编号占位符 4"/>
          <p:cNvSpPr>
            <a:spLocks noGrp="1"/>
          </p:cNvSpPr>
          <p:nvPr>
            <p:ph type="sldNum" sz="quarter" idx="12"/>
            <p:custDataLst>
              <p:tags r:id="rId5"/>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pPr/>
              <a:t>‹#›</a:t>
            </a:fld>
            <a:endParaRPr lang="zh-CN" altLang="en-US"/>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pPr/>
              <a:t>2021/4/20</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grpSp>
        <p:nvGrpSpPr>
          <p:cNvPr id="8" name="组合 7"/>
          <p:cNvGrpSpPr/>
          <p:nvPr userDrawn="1">
            <p:custDataLst>
              <p:tags r:id="rId1"/>
            </p:custDataLst>
          </p:nvPr>
        </p:nvGrpSpPr>
        <p:grpSpPr>
          <a:xfrm>
            <a:off x="-1" y="1"/>
            <a:ext cx="12192001" cy="6857999"/>
            <a:chOff x="-1" y="1"/>
            <a:chExt cx="12192001" cy="6857999"/>
          </a:xfrm>
        </p:grpSpPr>
        <p:pic>
          <p:nvPicPr>
            <p:cNvPr id="10" name="图片 9"/>
            <p:cNvPicPr>
              <a:picLocks noChangeAspect="1"/>
            </p:cNvPicPr>
            <p:nvPr userDrawn="1">
              <p:custDataLst>
                <p:tags r:id="rId8"/>
              </p:custDataLst>
            </p:nvPr>
          </p:nvPicPr>
          <p:blipFill rotWithShape="1">
            <a:blip r:embed="rId11" cstate="print">
              <a:extLst>
                <a:ext uri="{28A0092B-C50C-407E-A947-70E740481C1C}">
                  <a14:useLocalDpi xmlns="" xmlns:a14="http://schemas.microsoft.com/office/drawing/2010/main" val="0"/>
                </a:ext>
              </a:extLst>
            </a:blip>
            <a:srcRect/>
            <a:stretch>
              <a:fillRect/>
            </a:stretch>
          </p:blipFill>
          <p:spPr>
            <a:xfrm>
              <a:off x="-1" y="1"/>
              <a:ext cx="1988821" cy="1006206"/>
            </a:xfrm>
            <a:prstGeom prst="rect">
              <a:avLst/>
            </a:prstGeom>
          </p:spPr>
        </p:pic>
        <p:pic>
          <p:nvPicPr>
            <p:cNvPr id="9" name="图片 8"/>
            <p:cNvPicPr>
              <a:picLocks noChangeAspect="1"/>
            </p:cNvPicPr>
            <p:nvPr>
              <p:custDataLst>
                <p:tags r:id="rId9"/>
              </p:custDataLst>
            </p:nvPr>
          </p:nvPicPr>
          <p:blipFill>
            <a:blip r:embed="rId12" cstate="print"/>
            <a:stretch>
              <a:fillRect/>
            </a:stretch>
          </p:blipFill>
          <p:spPr>
            <a:xfrm>
              <a:off x="10758934" y="4749800"/>
              <a:ext cx="1433066" cy="2108200"/>
            </a:xfrm>
            <a:prstGeom prst="rect">
              <a:avLst/>
            </a:prstGeom>
          </p:spPr>
        </p:pic>
      </p:grpSp>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rmAutofit/>
          </a:bodyPr>
          <a:lstStyle>
            <a:lvl1pPr marL="0" marR="0" lvl="0" indent="0" algn="l" defTabSz="914400" rtl="0" eaLnBrk="1" fontAlgn="auto" latinLnBrk="0" hangingPunct="1">
              <a:lnSpc>
                <a:spcPct val="100000"/>
              </a:lnSpc>
              <a:buFont typeface="Arial" panose="020B0604020202020204" pitchFamily="34" charset="0"/>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5"/>
            </p:custDataLst>
          </p:nvPr>
        </p:nvSpPr>
        <p:spPr/>
        <p:txBody>
          <a:bodyPr/>
          <a:lstStyle>
            <a:lvl1pPr>
              <a:defRPr baseline="0">
                <a:latin typeface="隶书" panose="02010509060101010101" pitchFamily="49" charset="-122"/>
                <a:ea typeface="隶书" panose="02010509060101010101" pitchFamily="49" charset="-122"/>
              </a:defRPr>
            </a:lvl1pPr>
          </a:lstStyle>
          <a:p>
            <a:fld id="{9EFD9D74-47D9-4702-A33C-335B63B48DBF}" type="datetimeFigureOut">
              <a:rPr lang="zh-CN" altLang="en-US" smtClean="0"/>
              <a:pPr/>
              <a:t>2021/4/20</a:t>
            </a:fld>
            <a:endParaRPr lang="zh-CN" altLang="en-US" dirty="0"/>
          </a:p>
        </p:txBody>
      </p:sp>
      <p:sp>
        <p:nvSpPr>
          <p:cNvPr id="6" name="页脚占位符 5"/>
          <p:cNvSpPr>
            <a:spLocks noGrp="1"/>
          </p:cNvSpPr>
          <p:nvPr>
            <p:ph type="ftr" sz="quarter" idx="11"/>
            <p:custDataLst>
              <p:tags r:id="rId6"/>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lvl1pPr>
              <a:defRPr baseline="0">
                <a:latin typeface="隶书" panose="02010509060101010101" pitchFamily="49" charset="-122"/>
                <a:ea typeface="隶书" panose="02010509060101010101" pitchFamily="49" charset="-122"/>
              </a:defRPr>
            </a:lvl1pPr>
          </a:lstStyle>
          <a:p>
            <a:fld id="{FABC47A4-756D-490B-A52F-7D9E2C9FC05F}" type="slidenum">
              <a:rPr lang="zh-CN" altLang="en-US" smtClean="0"/>
              <a:pPr/>
              <a:t>‹#›</a:t>
            </a:fld>
            <a:endParaRPr lang="zh-CN" altLang="en-US"/>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grpSp>
        <p:nvGrpSpPr>
          <p:cNvPr id="7" name="组合 6"/>
          <p:cNvGrpSpPr/>
          <p:nvPr userDrawn="1">
            <p:custDataLst>
              <p:tags r:id="rId1"/>
            </p:custDataLst>
          </p:nvPr>
        </p:nvGrpSpPr>
        <p:grpSpPr>
          <a:xfrm>
            <a:off x="-1" y="1"/>
            <a:ext cx="12192001" cy="6857999"/>
            <a:chOff x="-1" y="1"/>
            <a:chExt cx="12192001" cy="6857999"/>
          </a:xfrm>
        </p:grpSpPr>
        <p:pic>
          <p:nvPicPr>
            <p:cNvPr id="9" name="图片 8"/>
            <p:cNvPicPr>
              <a:picLocks noChangeAspect="1"/>
            </p:cNvPicPr>
            <p:nvPr userDrawn="1">
              <p:custDataLst>
                <p:tags r:id="rId7"/>
              </p:custDataLst>
            </p:nvPr>
          </p:nvPicPr>
          <p:blipFill rotWithShape="1">
            <a:blip r:embed="rId10" cstate="print">
              <a:extLst>
                <a:ext uri="{28A0092B-C50C-407E-A947-70E740481C1C}">
                  <a14:useLocalDpi xmlns="" xmlns:a14="http://schemas.microsoft.com/office/drawing/2010/main" val="0"/>
                </a:ext>
              </a:extLst>
            </a:blip>
            <a:srcRect/>
            <a:stretch>
              <a:fillRect/>
            </a:stretch>
          </p:blipFill>
          <p:spPr>
            <a:xfrm>
              <a:off x="-1" y="1"/>
              <a:ext cx="1988821" cy="1006206"/>
            </a:xfrm>
            <a:prstGeom prst="rect">
              <a:avLst/>
            </a:prstGeom>
          </p:spPr>
        </p:pic>
        <p:pic>
          <p:nvPicPr>
            <p:cNvPr id="8" name="图片 7"/>
            <p:cNvPicPr>
              <a:picLocks noChangeAspect="1"/>
            </p:cNvPicPr>
            <p:nvPr>
              <p:custDataLst>
                <p:tags r:id="rId8"/>
              </p:custDataLst>
            </p:nvPr>
          </p:nvPicPr>
          <p:blipFill>
            <a:blip r:embed="rId11" cstate="print"/>
            <a:stretch>
              <a:fillRect/>
            </a:stretch>
          </p:blipFill>
          <p:spPr>
            <a:xfrm>
              <a:off x="10758934" y="4749800"/>
              <a:ext cx="1433066" cy="2108200"/>
            </a:xfrm>
            <a:prstGeom prst="rect">
              <a:avLst/>
            </a:prstGeom>
          </p:spPr>
        </p:pic>
      </p:grpSp>
      <p:sp>
        <p:nvSpPr>
          <p:cNvPr id="2" name="竖排标题 1"/>
          <p:cNvSpPr>
            <a:spLocks noGrp="1"/>
          </p:cNvSpPr>
          <p:nvPr>
            <p:ph type="title" orient="vert"/>
            <p:custDataLst>
              <p:tags r:id="rId2"/>
            </p:custDataLst>
          </p:nvPr>
        </p:nvSpPr>
        <p:spPr>
          <a:xfrm>
            <a:off x="10580025" y="952508"/>
            <a:ext cx="950984" cy="5388907"/>
          </a:xfrm>
        </p:spPr>
        <p:txBody>
          <a:bodyPr vert="eaVert" lIns="101600" tIns="38100" rIns="76200" bIns="38100" rtlCol="0" anchor="ctr" anchorCtr="0">
            <a:norm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3"/>
            </p:custDataLst>
          </p:nvPr>
        </p:nvSpPr>
        <p:spPr>
          <a:xfrm>
            <a:off x="678815" y="952500"/>
            <a:ext cx="9828101" cy="5388907"/>
          </a:xfrm>
        </p:spPr>
        <p:txBody>
          <a:bodyPr vert="eaVert">
            <a:normAutofit/>
          </a:bodyPr>
          <a:lstStyle>
            <a:lvl1pPr indent="0" eaLnBrk="1" fontAlgn="auto" latinLnBrk="0" hangingPunct="1">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indent="0" eaLnBrk="1" fontAlgn="auto" latinLnBrk="0" hangingPunct="1">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2pPr>
            <a:lvl3pPr indent="0" eaLnBrk="1" fontAlgn="auto" latinLnBrk="0" hangingPunct="1">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3pPr>
            <a:lvl4pPr indent="0" eaLnBrk="1" fontAlgn="auto" latinLnBrk="0" hangingPunct="1">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4pPr>
            <a:lvl5pPr indent="0" eaLnBrk="1" fontAlgn="auto" latinLnBrk="0" hangingPunct="1">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4"/>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pPr/>
              <a:t>2021/4/20</a:t>
            </a:fld>
            <a:endParaRPr lang="zh-CN" altLang="en-US"/>
          </a:p>
        </p:txBody>
      </p:sp>
      <p:sp>
        <p:nvSpPr>
          <p:cNvPr id="5" name="页脚占位符 4"/>
          <p:cNvSpPr>
            <a:spLocks noGrp="1"/>
          </p:cNvSpPr>
          <p:nvPr>
            <p:ph type="ftr" sz="quarter" idx="11"/>
            <p:custDataLst>
              <p:tags r:id="rId5"/>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a:p>
        </p:txBody>
      </p:sp>
      <p:sp>
        <p:nvSpPr>
          <p:cNvPr id="6" name="灯片编号占位符 5"/>
          <p:cNvSpPr>
            <a:spLocks noGrp="1"/>
          </p:cNvSpPr>
          <p:nvPr>
            <p:ph type="sldNum" sz="quarter" idx="12"/>
            <p:custDataLst>
              <p:tags r:id="rId6"/>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pPr/>
              <a:t>‹#›</a:t>
            </a:fld>
            <a:endParaRPr lang="zh-CN" altLang="en-US"/>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grpSp>
        <p:nvGrpSpPr>
          <p:cNvPr id="2" name="组合 1"/>
          <p:cNvGrpSpPr/>
          <p:nvPr userDrawn="1">
            <p:custDataLst>
              <p:tags r:id="rId1"/>
            </p:custDataLst>
          </p:nvPr>
        </p:nvGrpSpPr>
        <p:grpSpPr>
          <a:xfrm>
            <a:off x="-1" y="1"/>
            <a:ext cx="12192001" cy="6857999"/>
            <a:chOff x="-1" y="1"/>
            <a:chExt cx="12192001" cy="6857999"/>
          </a:xfrm>
        </p:grpSpPr>
        <p:pic>
          <p:nvPicPr>
            <p:cNvPr id="9" name="图片 8"/>
            <p:cNvPicPr>
              <a:picLocks noChangeAspect="1"/>
            </p:cNvPicPr>
            <p:nvPr userDrawn="1">
              <p:custDataLst>
                <p:tags r:id="rId6"/>
              </p:custDataLst>
            </p:nvPr>
          </p:nvPicPr>
          <p:blipFill rotWithShape="1">
            <a:blip r:embed="rId9" cstate="print">
              <a:extLst>
                <a:ext uri="{28A0092B-C50C-407E-A947-70E740481C1C}">
                  <a14:useLocalDpi xmlns="" xmlns:a14="http://schemas.microsoft.com/office/drawing/2010/main" val="0"/>
                </a:ext>
              </a:extLst>
            </a:blip>
            <a:srcRect/>
            <a:stretch>
              <a:fillRect/>
            </a:stretch>
          </p:blipFill>
          <p:spPr>
            <a:xfrm>
              <a:off x="-1" y="1"/>
              <a:ext cx="1988821" cy="1006206"/>
            </a:xfrm>
            <a:prstGeom prst="rect">
              <a:avLst/>
            </a:prstGeom>
          </p:spPr>
        </p:pic>
        <p:pic>
          <p:nvPicPr>
            <p:cNvPr id="8" name="图片 7"/>
            <p:cNvPicPr>
              <a:picLocks noChangeAspect="1"/>
            </p:cNvPicPr>
            <p:nvPr>
              <p:custDataLst>
                <p:tags r:id="rId7"/>
              </p:custDataLst>
            </p:nvPr>
          </p:nvPicPr>
          <p:blipFill>
            <a:blip r:embed="rId10" cstate="print"/>
            <a:stretch>
              <a:fillRect/>
            </a:stretch>
          </p:blipFill>
          <p:spPr>
            <a:xfrm>
              <a:off x="10758934" y="4749800"/>
              <a:ext cx="1433066" cy="2108200"/>
            </a:xfrm>
            <a:prstGeom prst="rect">
              <a:avLst/>
            </a:prstGeom>
          </p:spPr>
        </p:pic>
      </p:grpSp>
      <p:sp>
        <p:nvSpPr>
          <p:cNvPr id="3" name="日期占位符 2"/>
          <p:cNvSpPr>
            <a:spLocks noGrp="1"/>
          </p:cNvSpPr>
          <p:nvPr>
            <p:ph type="dt" sz="half" idx="10"/>
            <p:custDataLst>
              <p:tags r:id="rId2"/>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pPr/>
              <a:t>2021/4/20</a:t>
            </a:fld>
            <a:endParaRPr lang="zh-CN" altLang="en-US"/>
          </a:p>
        </p:txBody>
      </p:sp>
      <p:sp>
        <p:nvSpPr>
          <p:cNvPr id="4" name="页脚占位符 3"/>
          <p:cNvSpPr>
            <a:spLocks noGrp="1"/>
          </p:cNvSpPr>
          <p:nvPr>
            <p:ph type="ftr" sz="quarter" idx="11"/>
            <p:custDataLst>
              <p:tags r:id="rId3"/>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a:p>
        </p:txBody>
      </p:sp>
      <p:sp>
        <p:nvSpPr>
          <p:cNvPr id="5" name="灯片编号占位符 4"/>
          <p:cNvSpPr>
            <a:spLocks noGrp="1"/>
          </p:cNvSpPr>
          <p:nvPr>
            <p:ph type="sldNum" sz="quarter" idx="12"/>
            <p:custDataLst>
              <p:tags r:id="rId4"/>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pPr/>
              <a:t>‹#›</a:t>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lvl1pPr>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2pPr>
            <a:lvl3pPr>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3pPr>
            <a:lvl4pPr>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4pPr>
            <a:lvl5pPr>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末尾幻灯片">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13" name="标题 1"/>
          <p:cNvSpPr>
            <a:spLocks noGrp="1"/>
          </p:cNvSpPr>
          <p:nvPr>
            <p:ph type="ctrTitle" hasCustomPrompt="1"/>
            <p:custDataLst>
              <p:tags r:id="rId1"/>
            </p:custDataLst>
          </p:nvPr>
        </p:nvSpPr>
        <p:spPr>
          <a:xfrm>
            <a:off x="2805430" y="1824990"/>
            <a:ext cx="5755005" cy="2084070"/>
          </a:xfrm>
        </p:spPr>
        <p:txBody>
          <a:bodyPr anchor="b">
            <a:noAutofit/>
          </a:bodyPr>
          <a:lstStyle>
            <a:lvl1pPr marL="0" indent="0" algn="ctr">
              <a:buFont typeface="Arial" panose="020B0604020202020204" pitchFamily="34" charset="0"/>
              <a:buNone/>
              <a:defRPr sz="9600" baseline="0">
                <a:solidFill>
                  <a:schemeClr val="accent1"/>
                </a:solidFill>
                <a:ea typeface="汉仪尚巍手书W" panose="00020600040101010101" pitchFamily="18" charset="-122"/>
              </a:defRPr>
            </a:lvl1pPr>
          </a:lstStyle>
          <a:p>
            <a:r>
              <a:rPr lang="zh-CN" altLang="en-US" dirty="0"/>
              <a:t>编辑标题</a:t>
            </a:r>
          </a:p>
        </p:txBody>
      </p:sp>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pPr/>
              <a:t>2021/4/20</a:t>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dirty="0"/>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pPr/>
              <a:t>‹#›</a:t>
            </a:fld>
            <a:endParaRPr lang="zh-CN" altLang="en-US"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userDrawn="1">
            <p:custDataLst>
              <p:tags r:id="rId1"/>
            </p:custDataLst>
          </p:nvPr>
        </p:nvPicPr>
        <p:blipFill>
          <a:blip r:embed="rId7" cstate="print"/>
          <a:stretch>
            <a:fillRect/>
          </a:stretch>
        </p:blipFill>
        <p:spPr>
          <a:xfrm>
            <a:off x="10758934" y="4749800"/>
            <a:ext cx="1433066" cy="2108200"/>
          </a:xfrm>
          <a:prstGeom prst="rect">
            <a:avLst/>
          </a:prstGeom>
        </p:spPr>
      </p:pic>
      <p:sp>
        <p:nvSpPr>
          <p:cNvPr id="2" name="标题 1"/>
          <p:cNvSpPr>
            <a:spLocks noGrp="1"/>
          </p:cNvSpPr>
          <p:nvPr userDrawn="1">
            <p:ph type="title"/>
            <p:custDataLst>
              <p:tags r:id="rId2"/>
            </p:custDataLst>
          </p:nvPr>
        </p:nvSpPr>
        <p:spPr/>
        <p:txBody>
          <a:bodyPr/>
          <a:lstStyle>
            <a:lvl1pPr>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stStyle>
          <a:p>
            <a:r>
              <a:rPr lang="zh-CN" altLang="en-US" dirty="0"/>
              <a:t>单击此处编辑母版标题样式</a:t>
            </a:r>
          </a:p>
        </p:txBody>
      </p:sp>
      <p:sp>
        <p:nvSpPr>
          <p:cNvPr id="3" name="日期占位符 2"/>
          <p:cNvSpPr>
            <a:spLocks noGrp="1"/>
          </p:cNvSpPr>
          <p:nvPr userDrawn="1">
            <p:ph type="dt" sz="half" idx="10"/>
            <p:custDataLst>
              <p:tags r:id="rId3"/>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pPr/>
              <a:t>2021/4/20</a:t>
            </a:fld>
            <a:endParaRPr lang="zh-CN" altLang="en-US"/>
          </a:p>
        </p:txBody>
      </p:sp>
      <p:sp>
        <p:nvSpPr>
          <p:cNvPr id="4" name="页脚占位符 3"/>
          <p:cNvSpPr>
            <a:spLocks noGrp="1"/>
          </p:cNvSpPr>
          <p:nvPr userDrawn="1">
            <p:ph type="ftr" sz="quarter" idx="11"/>
            <p:custDataLst>
              <p:tags r:id="rId4"/>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userDrawn="1">
            <p:ph type="sldNum" sz="quarter" idx="12"/>
            <p:custDataLst>
              <p:tags r:id="rId5"/>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pPr/>
              <a:t>‹#›</a:t>
            </a:fld>
            <a:endParaRPr lang="zh-CN" altLang="en-US" dirty="0"/>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292735" y="304165"/>
            <a:ext cx="11606530" cy="6249670"/>
          </a:xfrm>
          <a:prstGeom prst="rect">
            <a:avLst/>
          </a:prstGeom>
          <a:solidFill>
            <a:schemeClr val="bg2"/>
          </a:solid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隶书" panose="02010509060101010101" pitchFamily="49" charset="-122"/>
              <a:ea typeface="隶书" panose="02010509060101010101" pitchFamily="49" charset="-122"/>
            </a:endParaRPr>
          </a:p>
        </p:txBody>
      </p:sp>
      <p:pic>
        <p:nvPicPr>
          <p:cNvPr id="11" name="图片 10"/>
          <p:cNvPicPr>
            <a:picLocks noChangeAspect="1"/>
          </p:cNvPicPr>
          <p:nvPr userDrawn="1">
            <p:custDataLst>
              <p:tags r:id="rId2"/>
            </p:custDataLst>
          </p:nvPr>
        </p:nvPicPr>
        <p:blipFill rotWithShape="1">
          <a:blip r:embed="rId10" cstate="print">
            <a:extLst>
              <a:ext uri="{28A0092B-C50C-407E-A947-70E740481C1C}">
                <a14:useLocalDpi xmlns="" xmlns:a14="http://schemas.microsoft.com/office/drawing/2010/main" val="0"/>
              </a:ext>
            </a:extLst>
          </a:blip>
          <a:srcRect/>
          <a:stretch>
            <a:fillRect/>
          </a:stretch>
        </p:blipFill>
        <p:spPr>
          <a:xfrm>
            <a:off x="0" y="0"/>
            <a:ext cx="3683000" cy="1863090"/>
          </a:xfrm>
          <a:prstGeom prst="rect">
            <a:avLst/>
          </a:prstGeom>
        </p:spPr>
      </p:pic>
      <p:pic>
        <p:nvPicPr>
          <p:cNvPr id="12" name="图片 11"/>
          <p:cNvPicPr>
            <a:picLocks noChangeAspect="1"/>
          </p:cNvPicPr>
          <p:nvPr userDrawn="1">
            <p:custDataLst>
              <p:tags r:id="rId3"/>
            </p:custDataLst>
          </p:nvPr>
        </p:nvPicPr>
        <p:blipFill>
          <a:blip r:embed="rId11" cstate="print"/>
          <a:stretch>
            <a:fillRect/>
          </a:stretch>
        </p:blipFill>
        <p:spPr>
          <a:xfrm>
            <a:off x="10758805" y="4749800"/>
            <a:ext cx="1433195" cy="2108200"/>
          </a:xfrm>
          <a:prstGeom prst="rect">
            <a:avLst/>
          </a:prstGeom>
        </p:spPr>
      </p:pic>
      <p:sp>
        <p:nvSpPr>
          <p:cNvPr id="2" name="标题 1"/>
          <p:cNvSpPr>
            <a:spLocks noGrp="1"/>
          </p:cNvSpPr>
          <p:nvPr>
            <p:ph type="title" hasCustomPrompt="1"/>
            <p:custDataLst>
              <p:tags r:id="rId4"/>
            </p:custDataLst>
          </p:nvPr>
        </p:nvSpPr>
        <p:spPr>
          <a:xfrm>
            <a:off x="1281600" y="1249200"/>
            <a:ext cx="9626400" cy="723600"/>
          </a:xfrm>
        </p:spPr>
        <p:txBody>
          <a:bodyPr anchor="ctr"/>
          <a:lstStyle>
            <a:lvl1pPr>
              <a:defRPr sz="320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stStyle>
          <a:p>
            <a:r>
              <a:rPr lang="zh-CN" altLang="en-US" dirty="0"/>
              <a:t>单击此处编辑标题</a:t>
            </a:r>
          </a:p>
        </p:txBody>
      </p:sp>
      <p:sp>
        <p:nvSpPr>
          <p:cNvPr id="7" name="内容占位符 6"/>
          <p:cNvSpPr>
            <a:spLocks noGrp="1"/>
          </p:cNvSpPr>
          <p:nvPr>
            <p:ph sz="quarter" idx="13"/>
            <p:custDataLst>
              <p:tags r:id="rId5"/>
            </p:custDataLst>
          </p:nvPr>
        </p:nvSpPr>
        <p:spPr>
          <a:xfrm>
            <a:off x="1281113" y="2163600"/>
            <a:ext cx="9626600" cy="3445200"/>
          </a:xfrm>
        </p:spPr>
        <p:txBody>
          <a:bodyPr/>
          <a:lstStyle>
            <a:lvl1pPr>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2pPr>
            <a:lvl3pPr>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3pPr>
            <a:lvl4pPr>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4pPr>
            <a:lvl5pPr>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3" name="日期占位符 2"/>
          <p:cNvSpPr>
            <a:spLocks noGrp="1"/>
          </p:cNvSpPr>
          <p:nvPr>
            <p:ph type="dt" sz="half" idx="10"/>
            <p:custDataLst>
              <p:tags r:id="rId6"/>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pPr/>
              <a:t>2021/4/20</a:t>
            </a:fld>
            <a:endParaRPr lang="zh-CN" altLang="en-US"/>
          </a:p>
        </p:txBody>
      </p:sp>
      <p:sp>
        <p:nvSpPr>
          <p:cNvPr id="4" name="页脚占位符 3"/>
          <p:cNvSpPr>
            <a:spLocks noGrp="1"/>
          </p:cNvSpPr>
          <p:nvPr>
            <p:ph type="ftr" sz="quarter" idx="11"/>
            <p:custDataLst>
              <p:tags r:id="rId7"/>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pPr/>
              <a:t>‹#›</a:t>
            </a:fld>
            <a:endParaRPr lang="zh-CN" altLang="en-US" dirty="0"/>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dirty="0">
              <a:latin typeface="隶书" panose="02010509060101010101" pitchFamily="49" charset="-122"/>
              <a:ea typeface="隶书" panose="02010509060101010101" pitchFamily="49" charset="-122"/>
              <a:sym typeface="+mn-ea"/>
            </a:endParaRPr>
          </a:p>
        </p:txBody>
      </p:sp>
      <p:pic>
        <p:nvPicPr>
          <p:cNvPr id="11" name="图片 10"/>
          <p:cNvPicPr>
            <a:picLocks noChangeAspect="1"/>
          </p:cNvPicPr>
          <p:nvPr userDrawn="1">
            <p:custDataLst>
              <p:tags r:id="rId2"/>
            </p:custDataLst>
          </p:nvPr>
        </p:nvPicPr>
        <p:blipFill>
          <a:blip r:embed="rId10" cstate="print"/>
          <a:stretch>
            <a:fillRect/>
          </a:stretch>
        </p:blipFill>
        <p:spPr>
          <a:xfrm>
            <a:off x="1" y="5675980"/>
            <a:ext cx="2606064" cy="1194720"/>
          </a:xfrm>
          <a:prstGeom prst="rect">
            <a:avLst/>
          </a:prstGeom>
        </p:spPr>
      </p:pic>
      <p:sp>
        <p:nvSpPr>
          <p:cNvPr id="2" name="标题 1"/>
          <p:cNvSpPr>
            <a:spLocks noGrp="1"/>
          </p:cNvSpPr>
          <p:nvPr userDrawn="1">
            <p:ph type="title" hasCustomPrompt="1"/>
            <p:custDataLst>
              <p:tags r:id="rId3"/>
            </p:custDataLst>
          </p:nvPr>
        </p:nvSpPr>
        <p:spPr>
          <a:xfrm>
            <a:off x="583200" y="770400"/>
            <a:ext cx="3960000" cy="882000"/>
          </a:xfrm>
        </p:spPr>
        <p:txBody>
          <a:bodyPr anchor="ctr"/>
          <a:lstStyle>
            <a:lvl1pPr>
              <a:defRPr sz="3600" u="none" strike="noStrike" kern="1200" cap="none" spc="200" normalizeH="0" baseline="0">
                <a:solidFill>
                  <a:schemeClr val="bg1"/>
                </a:solidFill>
                <a:uFillTx/>
                <a:latin typeface="Arial" panose="020B0604020202020204" pitchFamily="34" charset="0"/>
                <a:ea typeface="隶书" panose="02010509060101010101" pitchFamily="49" charset="-122"/>
              </a:defRPr>
            </a:lvl1pPr>
          </a:lstStyle>
          <a:p>
            <a:r>
              <a:rPr lang="zh-CN" altLang="en-US" dirty="0"/>
              <a:t>单击编辑标题</a:t>
            </a:r>
          </a:p>
        </p:txBody>
      </p:sp>
      <p:sp>
        <p:nvSpPr>
          <p:cNvPr id="3" name="日期占位符 2"/>
          <p:cNvSpPr>
            <a:spLocks noGrp="1"/>
          </p:cNvSpPr>
          <p:nvPr userDrawn="1">
            <p:ph type="dt" sz="half" idx="10"/>
            <p:custDataLst>
              <p:tags r:id="rId4"/>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pPr/>
              <a:t>2021/4/20</a:t>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pPr/>
              <a:t>‹#›</a:t>
            </a:fld>
            <a:endParaRPr lang="zh-CN" altLang="en-US" dirty="0"/>
          </a:p>
        </p:txBody>
      </p:sp>
      <p:sp>
        <p:nvSpPr>
          <p:cNvPr id="7" name="文本占位符 6"/>
          <p:cNvSpPr>
            <a:spLocks noGrp="1"/>
          </p:cNvSpPr>
          <p:nvPr userDrawn="1">
            <p:ph type="body" sz="quarter" idx="13"/>
            <p:custDataLst>
              <p:tags r:id="rId7"/>
            </p:custDataLst>
          </p:nvPr>
        </p:nvSpPr>
        <p:spPr>
          <a:xfrm>
            <a:off x="586800" y="1764000"/>
            <a:ext cx="3956400" cy="4093200"/>
          </a:xfrm>
        </p:spPr>
        <p:txBody>
          <a:bodyPr/>
          <a:lstStyle>
            <a:lvl1pPr>
              <a:defRPr u="none" strike="noStrike" kern="1200" cap="none" spc="200" normalizeH="0" baseline="0">
                <a:solidFill>
                  <a:schemeClr val="bg1"/>
                </a:solidFill>
                <a:uFillTx/>
                <a:latin typeface="Arial" panose="020B0604020202020204" pitchFamily="34" charset="0"/>
                <a:ea typeface="隶书" panose="02010509060101010101" pitchFamily="49" charset="-122"/>
              </a:defRPr>
            </a:lvl1pPr>
            <a:lvl2pPr>
              <a:defRPr u="none" strike="noStrike" kern="1200" cap="none" spc="200" normalizeH="0" baseline="0">
                <a:solidFill>
                  <a:schemeClr val="bg1"/>
                </a:solidFill>
                <a:uFillTx/>
                <a:latin typeface="Arial" panose="020B0604020202020204" pitchFamily="34" charset="0"/>
                <a:ea typeface="隶书" panose="02010509060101010101" pitchFamily="49" charset="-122"/>
              </a:defRPr>
            </a:lvl2pPr>
            <a:lvl3pPr>
              <a:defRPr u="none" strike="noStrike" kern="1200" cap="none" spc="200" normalizeH="0" baseline="0">
                <a:solidFill>
                  <a:schemeClr val="bg1"/>
                </a:solidFill>
                <a:uFillTx/>
                <a:latin typeface="Arial" panose="020B0604020202020204" pitchFamily="34" charset="0"/>
                <a:ea typeface="隶书" panose="02010509060101010101" pitchFamily="49" charset="-122"/>
              </a:defRPr>
            </a:lvl3pPr>
            <a:lvl4pPr>
              <a:defRPr u="none" strike="noStrike" kern="1200" cap="none" spc="200" normalizeH="0" baseline="0">
                <a:solidFill>
                  <a:schemeClr val="bg1"/>
                </a:solidFill>
                <a:uFillTx/>
                <a:latin typeface="Arial" panose="020B0604020202020204" pitchFamily="34" charset="0"/>
                <a:ea typeface="隶书" panose="02010509060101010101" pitchFamily="49" charset="-122"/>
              </a:defRPr>
            </a:lvl4pPr>
            <a:lvl5pPr>
              <a:defRPr u="none" strike="noStrike" kern="1200" cap="none" spc="200" normalizeH="0" baseline="0">
                <a:solidFill>
                  <a:schemeClr val="bg1"/>
                </a:solidFill>
                <a:uFillTx/>
                <a:latin typeface="Arial" panose="020B0604020202020204" pitchFamily="34" charset="0"/>
                <a:ea typeface="隶书" panose="02010509060101010101" pitchFamily="49"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内容占位符 8"/>
          <p:cNvSpPr>
            <a:spLocks noGrp="1"/>
          </p:cNvSpPr>
          <p:nvPr userDrawn="1">
            <p:ph sz="quarter" idx="14"/>
            <p:custDataLst>
              <p:tags r:id="rId8"/>
            </p:custDataLst>
          </p:nvPr>
        </p:nvSpPr>
        <p:spPr>
          <a:xfrm>
            <a:off x="5101200" y="769938"/>
            <a:ext cx="6480000" cy="5087937"/>
          </a:xfrm>
        </p:spPr>
        <p:txBody>
          <a:bodyPr/>
          <a:lstStyle>
            <a:lvl1pPr>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2pPr>
            <a:lvl3pPr>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3pPr>
            <a:lvl4pPr>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4pPr>
            <a:lvl5pPr>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2021/4/20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latin typeface="隶书" panose="02010509060101010101" pitchFamily="49" charset="-122"/>
              <a:ea typeface="隶书" panose="02010509060101010101" pitchFamily="49" charset="-122"/>
              <a:sym typeface="+mn-ea"/>
            </a:endParaRPr>
          </a:p>
        </p:txBody>
      </p:sp>
      <p:pic>
        <p:nvPicPr>
          <p:cNvPr id="11" name="图片 10"/>
          <p:cNvPicPr>
            <a:picLocks noChangeAspect="1"/>
          </p:cNvPicPr>
          <p:nvPr userDrawn="1">
            <p:custDataLst>
              <p:tags r:id="rId2"/>
            </p:custDataLst>
          </p:nvPr>
        </p:nvPicPr>
        <p:blipFill rotWithShape="1">
          <a:blip r:embed="rId11" cstate="print">
            <a:extLst>
              <a:ext uri="{28A0092B-C50C-407E-A947-70E740481C1C}">
                <a14:useLocalDpi xmlns="" xmlns:a14="http://schemas.microsoft.com/office/drawing/2010/main" val="0"/>
              </a:ext>
            </a:extLst>
          </a:blip>
          <a:srcRect/>
          <a:stretch>
            <a:fillRect/>
          </a:stretch>
        </p:blipFill>
        <p:spPr>
          <a:xfrm>
            <a:off x="0" y="0"/>
            <a:ext cx="3683000" cy="1863090"/>
          </a:xfrm>
          <a:prstGeom prst="rect">
            <a:avLst/>
          </a:prstGeom>
        </p:spPr>
      </p:pic>
      <p:pic>
        <p:nvPicPr>
          <p:cNvPr id="13" name="图片 12"/>
          <p:cNvPicPr>
            <a:picLocks noChangeAspect="1"/>
          </p:cNvPicPr>
          <p:nvPr userDrawn="1">
            <p:custDataLst>
              <p:tags r:id="rId3"/>
            </p:custDataLst>
          </p:nvPr>
        </p:nvPicPr>
        <p:blipFill>
          <a:blip r:embed="rId12" cstate="print"/>
          <a:stretch>
            <a:fillRect/>
          </a:stretch>
        </p:blipFill>
        <p:spPr>
          <a:xfrm>
            <a:off x="10758805" y="4749800"/>
            <a:ext cx="1433195" cy="2108200"/>
          </a:xfrm>
          <a:prstGeom prst="rect">
            <a:avLst/>
          </a:prstGeom>
        </p:spPr>
      </p:pic>
      <p:sp>
        <p:nvSpPr>
          <p:cNvPr id="2" name="标题 1"/>
          <p:cNvSpPr>
            <a:spLocks noGrp="1"/>
          </p:cNvSpPr>
          <p:nvPr userDrawn="1">
            <p:ph type="title"/>
            <p:custDataLst>
              <p:tags r:id="rId4"/>
            </p:custDataLst>
          </p:nvPr>
        </p:nvSpPr>
        <p:spPr>
          <a:xfrm>
            <a:off x="612000" y="781200"/>
            <a:ext cx="10976400" cy="626400"/>
          </a:xfrm>
        </p:spPr>
        <p:txBody>
          <a:bodyPr anchor="ctr"/>
          <a:lstStyle>
            <a:lvl1pPr algn="ctr">
              <a:defRPr sz="3600" u="none" strike="noStrike" kern="1200" cap="none" spc="200" normalizeH="0" baseline="0">
                <a:solidFill>
                  <a:schemeClr val="bg1"/>
                </a:solidFill>
                <a:latin typeface="Arial" panose="020B0604020202020204" pitchFamily="34" charset="0"/>
                <a:ea typeface="隶书" panose="02010509060101010101" pitchFamily="49" charset="-122"/>
              </a:defRPr>
            </a:lvl1pPr>
          </a:lstStyle>
          <a:p>
            <a:r>
              <a:rPr lang="zh-CN" altLang="en-US"/>
              <a:t>单击此处编辑母版标题样式</a:t>
            </a:r>
          </a:p>
        </p:txBody>
      </p:sp>
      <p:sp>
        <p:nvSpPr>
          <p:cNvPr id="3" name="日期占位符 2"/>
          <p:cNvSpPr>
            <a:spLocks noGrp="1"/>
          </p:cNvSpPr>
          <p:nvPr userDrawn="1">
            <p:ph type="dt" sz="half" idx="10"/>
            <p:custDataLst>
              <p:tags r:id="rId5"/>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pPr/>
              <a:t>2021/4/20</a:t>
            </a:fld>
            <a:endParaRPr lang="zh-CN" altLang="en-US"/>
          </a:p>
        </p:txBody>
      </p:sp>
      <p:sp>
        <p:nvSpPr>
          <p:cNvPr id="4" name="页脚占位符 3"/>
          <p:cNvSpPr>
            <a:spLocks noGrp="1"/>
          </p:cNvSpPr>
          <p:nvPr userDrawn="1">
            <p:ph type="ftr" sz="quarter" idx="11"/>
            <p:custDataLst>
              <p:tags r:id="rId6"/>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userDrawn="1">
            <p:ph type="sldNum" sz="quarter" idx="12"/>
            <p:custDataLst>
              <p:tags r:id="rId7"/>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pPr/>
              <a:t>‹#›</a:t>
            </a:fld>
            <a:endParaRPr lang="zh-CN" altLang="en-US" dirty="0"/>
          </a:p>
        </p:txBody>
      </p:sp>
      <p:sp>
        <p:nvSpPr>
          <p:cNvPr id="7" name="文本占位符 6"/>
          <p:cNvSpPr>
            <a:spLocks noGrp="1"/>
          </p:cNvSpPr>
          <p:nvPr userDrawn="1">
            <p:ph type="body" sz="quarter" idx="13"/>
            <p:custDataLst>
              <p:tags r:id="rId8"/>
            </p:custDataLst>
          </p:nvPr>
        </p:nvSpPr>
        <p:spPr>
          <a:xfrm>
            <a:off x="612000" y="1659600"/>
            <a:ext cx="10975975" cy="828000"/>
          </a:xfrm>
        </p:spPr>
        <p:txBody>
          <a:bodyPr/>
          <a:lstStyle>
            <a:lvl1pPr algn="ctr">
              <a:defRPr u="none" strike="noStrike" kern="1200" cap="none" spc="200" normalizeH="0" baseline="0">
                <a:solidFill>
                  <a:schemeClr val="bg1"/>
                </a:solidFill>
                <a:latin typeface="Arial" panose="020B0604020202020204" pitchFamily="34" charset="0"/>
                <a:ea typeface="隶书" panose="02010509060101010101" pitchFamily="49" charset="-122"/>
              </a:defRPr>
            </a:lvl1pPr>
          </a:lstStyle>
          <a:p>
            <a:pPr lvl="0"/>
            <a:r>
              <a:rPr lang="zh-CN" altLang="en-US" dirty="0"/>
              <a:t>单击此处编辑母版文本样式</a:t>
            </a:r>
          </a:p>
        </p:txBody>
      </p:sp>
      <p:sp>
        <p:nvSpPr>
          <p:cNvPr id="9" name="内容占位符 8"/>
          <p:cNvSpPr>
            <a:spLocks noGrp="1"/>
          </p:cNvSpPr>
          <p:nvPr userDrawn="1">
            <p:ph sz="quarter" idx="14"/>
            <p:custDataLst>
              <p:tags r:id="rId9"/>
            </p:custDataLst>
          </p:nvPr>
        </p:nvSpPr>
        <p:spPr>
          <a:xfrm>
            <a:off x="612775" y="2808000"/>
            <a:ext cx="10965600" cy="3430800"/>
          </a:xfrm>
        </p:spPr>
        <p:txBody>
          <a:bodyPr/>
          <a:lstStyle>
            <a:lvl1pPr>
              <a:defRPr u="none" strike="noStrike" kern="1200" cap="none" spc="200" normalizeH="0" baseline="0">
                <a:latin typeface="Arial" panose="020B0604020202020204" pitchFamily="34" charset="0"/>
                <a:ea typeface="隶书" panose="02010509060101010101" pitchFamily="49" charset="-122"/>
              </a:defRPr>
            </a:lvl1pPr>
            <a:lvl2pPr>
              <a:defRPr u="none" strike="noStrike" kern="1200" cap="none" spc="200" normalizeH="0" baseline="0">
                <a:latin typeface="Arial" panose="020B0604020202020204" pitchFamily="34" charset="0"/>
                <a:ea typeface="隶书" panose="02010509060101010101" pitchFamily="49" charset="-122"/>
              </a:defRPr>
            </a:lvl2pPr>
            <a:lvl3pPr>
              <a:defRPr u="none" strike="noStrike" kern="1200" cap="none" spc="200" normalizeH="0" baseline="0">
                <a:latin typeface="Arial" panose="020B0604020202020204" pitchFamily="34" charset="0"/>
                <a:ea typeface="隶书" panose="02010509060101010101" pitchFamily="49" charset="-122"/>
              </a:defRPr>
            </a:lvl3pPr>
            <a:lvl4pPr>
              <a:defRPr u="none" strike="noStrike" kern="1200" cap="none" spc="200" normalizeH="0" baseline="0">
                <a:latin typeface="Arial" panose="020B0604020202020204" pitchFamily="34" charset="0"/>
                <a:ea typeface="隶书" panose="02010509060101010101" pitchFamily="49" charset="-122"/>
              </a:defRPr>
            </a:lvl4pPr>
            <a:lvl5pPr>
              <a:defRPr u="none" strike="noStrike" kern="1200" cap="none" spc="200" normalizeH="0" baseline="0">
                <a:latin typeface="Arial" panose="020B0604020202020204" pitchFamily="34" charset="0"/>
                <a:ea typeface="隶书" panose="02010509060101010101" pitchFamily="49"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latin typeface="隶书" panose="02010509060101010101" pitchFamily="49" charset="-122"/>
              <a:ea typeface="隶书" panose="02010509060101010101" pitchFamily="49" charset="-122"/>
              <a:sym typeface="+mn-ea"/>
            </a:endParaRPr>
          </a:p>
        </p:txBody>
      </p:sp>
      <p:pic>
        <p:nvPicPr>
          <p:cNvPr id="10" name="图片 9"/>
          <p:cNvPicPr>
            <a:picLocks noChangeAspect="1"/>
          </p:cNvPicPr>
          <p:nvPr userDrawn="1">
            <p:custDataLst>
              <p:tags r:id="rId2"/>
            </p:custDataLst>
          </p:nvPr>
        </p:nvPicPr>
        <p:blipFill>
          <a:blip r:embed="rId11" cstate="print"/>
          <a:stretch>
            <a:fillRect/>
          </a:stretch>
        </p:blipFill>
        <p:spPr>
          <a:xfrm>
            <a:off x="10758805" y="4749800"/>
            <a:ext cx="1433195" cy="2108200"/>
          </a:xfrm>
          <a:prstGeom prst="rect">
            <a:avLst/>
          </a:prstGeom>
        </p:spPr>
      </p:pic>
      <p:pic>
        <p:nvPicPr>
          <p:cNvPr id="11" name="图片 10"/>
          <p:cNvPicPr>
            <a:picLocks noChangeAspect="1"/>
          </p:cNvPicPr>
          <p:nvPr userDrawn="1">
            <p:custDataLst>
              <p:tags r:id="rId3"/>
            </p:custDataLst>
          </p:nvPr>
        </p:nvPicPr>
        <p:blipFill rotWithShape="1">
          <a:blip r:embed="rId12" cstate="print">
            <a:extLst>
              <a:ext uri="{28A0092B-C50C-407E-A947-70E740481C1C}">
                <a14:useLocalDpi xmlns="" xmlns:a14="http://schemas.microsoft.com/office/drawing/2010/main" val="0"/>
              </a:ext>
            </a:extLst>
          </a:blip>
          <a:srcRect/>
          <a:stretch>
            <a:fillRect/>
          </a:stretch>
        </p:blipFill>
        <p:spPr>
          <a:xfrm>
            <a:off x="0" y="0"/>
            <a:ext cx="3683000" cy="1863090"/>
          </a:xfrm>
          <a:prstGeom prst="rect">
            <a:avLst/>
          </a:prstGeom>
        </p:spPr>
      </p:pic>
      <p:sp>
        <p:nvSpPr>
          <p:cNvPr id="2" name="标题 1"/>
          <p:cNvSpPr>
            <a:spLocks noGrp="1"/>
          </p:cNvSpPr>
          <p:nvPr userDrawn="1">
            <p:ph type="title"/>
            <p:custDataLst>
              <p:tags r:id="rId4"/>
            </p:custDataLst>
          </p:nvPr>
        </p:nvSpPr>
        <p:spPr>
          <a:xfrm>
            <a:off x="604800" y="669600"/>
            <a:ext cx="10976400" cy="565200"/>
          </a:xfrm>
        </p:spPr>
        <p:txBody>
          <a:bodyPr anchor="ctr"/>
          <a:lstStyle>
            <a:lvl1pPr algn="ctr">
              <a:defRPr sz="3200" u="none" strike="noStrike" kern="1200" cap="none" spc="200" normalizeH="0" baseline="0">
                <a:latin typeface="Arial" panose="020B0604020202020204" pitchFamily="34" charset="0"/>
                <a:ea typeface="隶书" panose="02010509060101010101" pitchFamily="49" charset="-122"/>
              </a:defRPr>
            </a:lvl1pPr>
          </a:lstStyle>
          <a:p>
            <a:r>
              <a:rPr lang="zh-CN" altLang="en-US" dirty="0"/>
              <a:t>单击此处编辑母版标题样式</a:t>
            </a:r>
          </a:p>
        </p:txBody>
      </p:sp>
      <p:sp>
        <p:nvSpPr>
          <p:cNvPr id="3" name="日期占位符 2"/>
          <p:cNvSpPr>
            <a:spLocks noGrp="1"/>
          </p:cNvSpPr>
          <p:nvPr userDrawn="1">
            <p:ph type="dt" sz="half" idx="10"/>
            <p:custDataLst>
              <p:tags r:id="rId5"/>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pPr/>
              <a:t>2021/4/20</a:t>
            </a:fld>
            <a:endParaRPr lang="zh-CN" altLang="en-US"/>
          </a:p>
        </p:txBody>
      </p:sp>
      <p:sp>
        <p:nvSpPr>
          <p:cNvPr id="4" name="页脚占位符 3"/>
          <p:cNvSpPr>
            <a:spLocks noGrp="1"/>
          </p:cNvSpPr>
          <p:nvPr userDrawn="1">
            <p:ph type="ftr" sz="quarter" idx="11"/>
            <p:custDataLst>
              <p:tags r:id="rId6"/>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userDrawn="1">
            <p:ph type="sldNum" sz="quarter" idx="12"/>
            <p:custDataLst>
              <p:tags r:id="rId7"/>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pPr/>
              <a:t>‹#›</a:t>
            </a:fld>
            <a:endParaRPr lang="zh-CN" altLang="en-US" dirty="0"/>
          </a:p>
        </p:txBody>
      </p:sp>
      <p:sp>
        <p:nvSpPr>
          <p:cNvPr id="7" name="内容占位符 6"/>
          <p:cNvSpPr>
            <a:spLocks noGrp="1"/>
          </p:cNvSpPr>
          <p:nvPr userDrawn="1">
            <p:ph sz="quarter" idx="13"/>
            <p:custDataLst>
              <p:tags r:id="rId8"/>
            </p:custDataLst>
          </p:nvPr>
        </p:nvSpPr>
        <p:spPr>
          <a:xfrm>
            <a:off x="604837" y="1681200"/>
            <a:ext cx="10990800" cy="3211200"/>
          </a:xfrm>
        </p:spPr>
        <p:txBody>
          <a:bodyPr/>
          <a:lstStyle>
            <a:lvl1pPr>
              <a:defRPr u="none" strike="noStrike" kern="1200" cap="none" spc="200" normalizeH="0" baseline="0">
                <a:latin typeface="Arial" panose="020B0604020202020204" pitchFamily="34" charset="0"/>
                <a:ea typeface="隶书" panose="02010509060101010101" pitchFamily="49" charset="-122"/>
              </a:defRPr>
            </a:lvl1pPr>
            <a:lvl2pPr>
              <a:defRPr u="none" strike="noStrike" kern="1200" cap="none" spc="200" normalizeH="0" baseline="0">
                <a:latin typeface="Arial" panose="020B0604020202020204" pitchFamily="34" charset="0"/>
                <a:ea typeface="隶书" panose="02010509060101010101" pitchFamily="49" charset="-122"/>
              </a:defRPr>
            </a:lvl2pPr>
            <a:lvl3pPr>
              <a:defRPr u="none" strike="noStrike" kern="1200" cap="none" spc="200" normalizeH="0" baseline="0">
                <a:latin typeface="Arial" panose="020B0604020202020204" pitchFamily="34" charset="0"/>
                <a:ea typeface="隶书" panose="02010509060101010101" pitchFamily="49" charset="-122"/>
              </a:defRPr>
            </a:lvl3pPr>
            <a:lvl4pPr>
              <a:defRPr u="none" strike="noStrike" kern="1200" cap="none" spc="200" normalizeH="0" baseline="0">
                <a:latin typeface="Arial" panose="020B0604020202020204" pitchFamily="34" charset="0"/>
                <a:ea typeface="隶书" panose="02010509060101010101" pitchFamily="49" charset="-122"/>
              </a:defRPr>
            </a:lvl4pPr>
            <a:lvl5pPr>
              <a:defRPr u="none" strike="noStrike" kern="1200" cap="none" spc="200" normalizeH="0" baseline="0">
                <a:latin typeface="Arial" panose="020B0604020202020204" pitchFamily="34" charset="0"/>
                <a:ea typeface="隶书" panose="02010509060101010101" pitchFamily="49"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文本占位符 8"/>
          <p:cNvSpPr>
            <a:spLocks noGrp="1"/>
          </p:cNvSpPr>
          <p:nvPr userDrawn="1">
            <p:ph type="body" sz="quarter" idx="14"/>
            <p:custDataLst>
              <p:tags r:id="rId9"/>
            </p:custDataLst>
          </p:nvPr>
        </p:nvSpPr>
        <p:spPr>
          <a:xfrm>
            <a:off x="594000" y="5180400"/>
            <a:ext cx="11001600" cy="1011600"/>
          </a:xfrm>
        </p:spPr>
        <p:txBody>
          <a:bodyPr/>
          <a:lstStyle>
            <a:lvl1pPr>
              <a:defRPr u="none" strike="noStrike" kern="1200" cap="none" spc="200" normalizeH="0" baseline="0">
                <a:solidFill>
                  <a:schemeClr val="bg1"/>
                </a:solidFill>
                <a:latin typeface="Arial" panose="020B0604020202020204" pitchFamily="34" charset="0"/>
                <a:ea typeface="隶书" panose="02010509060101010101" pitchFamily="49" charset="-122"/>
              </a:defRPr>
            </a:lvl1pPr>
          </a:lstStyle>
          <a:p>
            <a:pPr lvl="0"/>
            <a:r>
              <a:rPr lang="zh-CN" altLang="en-US" dirty="0"/>
              <a:t>单击此处编辑母版文本样式</a:t>
            </a:r>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pic>
        <p:nvPicPr>
          <p:cNvPr id="22" name="图片 21"/>
          <p:cNvPicPr>
            <a:picLocks noChangeAspect="1"/>
          </p:cNvPicPr>
          <p:nvPr userDrawn="1">
            <p:custDataLst>
              <p:tags r:id="rId1"/>
            </p:custDataLst>
          </p:nvPr>
        </p:nvPicPr>
        <p:blipFill>
          <a:blip r:embed="rId12" cstate="print"/>
          <a:stretch>
            <a:fillRect/>
          </a:stretch>
        </p:blipFill>
        <p:spPr>
          <a:xfrm>
            <a:off x="10758934" y="4749800"/>
            <a:ext cx="1433066" cy="2108200"/>
          </a:xfrm>
          <a:prstGeom prst="rect">
            <a:avLst/>
          </a:prstGeom>
        </p:spPr>
      </p:pic>
      <p:sp>
        <p:nvSpPr>
          <p:cNvPr id="10" name="矩形 9"/>
          <p:cNvSpPr/>
          <p:nvPr userDrawn="1">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latin typeface="隶书" panose="02010509060101010101" pitchFamily="49" charset="-122"/>
              <a:ea typeface="隶书" panose="02010509060101010101" pitchFamily="49" charset="-122"/>
              <a:sym typeface="+mn-ea"/>
            </a:endParaRPr>
          </a:p>
        </p:txBody>
      </p:sp>
      <p:sp>
        <p:nvSpPr>
          <p:cNvPr id="2" name="标题 1"/>
          <p:cNvSpPr>
            <a:spLocks noGrp="1"/>
          </p:cNvSpPr>
          <p:nvPr>
            <p:ph type="title"/>
            <p:custDataLst>
              <p:tags r:id="rId3"/>
            </p:custDataLst>
          </p:nvPr>
        </p:nvSpPr>
        <p:spPr>
          <a:xfrm>
            <a:off x="579600" y="237600"/>
            <a:ext cx="11037600" cy="441964"/>
          </a:xfrm>
        </p:spPr>
        <p:txBody>
          <a:bodyPr/>
          <a:lstStyle>
            <a:lvl1pPr>
              <a:defRPr u="none" strike="noStrike" kern="1200" cap="none" spc="200" normalizeH="0" baseline="0">
                <a:solidFill>
                  <a:schemeClr val="bg1"/>
                </a:solidFill>
                <a:latin typeface="Arial" panose="020B0604020202020204" pitchFamily="34" charset="0"/>
                <a:ea typeface="隶书" panose="02010509060101010101" pitchFamily="49" charset="-122"/>
              </a:defRPr>
            </a:lvl1pPr>
          </a:lstStyle>
          <a:p>
            <a:r>
              <a:rPr lang="zh-CN" altLang="en-US" dirty="0"/>
              <a:t>单击此处编辑母版标题样式</a:t>
            </a:r>
          </a:p>
        </p:txBody>
      </p:sp>
      <p:sp>
        <p:nvSpPr>
          <p:cNvPr id="3" name="日期占位符 2"/>
          <p:cNvSpPr>
            <a:spLocks noGrp="1"/>
          </p:cNvSpPr>
          <p:nvPr>
            <p:ph type="dt" sz="half" idx="10"/>
            <p:custDataLst>
              <p:tags r:id="rId4"/>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pPr/>
              <a:t>2021/4/20</a:t>
            </a:fld>
            <a:endParaRPr lang="zh-CN" altLang="en-US"/>
          </a:p>
        </p:txBody>
      </p:sp>
      <p:sp>
        <p:nvSpPr>
          <p:cNvPr id="4" name="页脚占位符 3"/>
          <p:cNvSpPr>
            <a:spLocks noGrp="1"/>
          </p:cNvSpPr>
          <p:nvPr>
            <p:ph type="ftr" sz="quarter" idx="11"/>
            <p:custDataLst>
              <p:tags r:id="rId5"/>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pPr/>
              <a:t>‹#›</a:t>
            </a:fld>
            <a:endParaRPr lang="zh-CN" altLang="en-US" dirty="0"/>
          </a:p>
        </p:txBody>
      </p:sp>
      <p:sp>
        <p:nvSpPr>
          <p:cNvPr id="7" name="内容占位符 6"/>
          <p:cNvSpPr>
            <a:spLocks noGrp="1"/>
          </p:cNvSpPr>
          <p:nvPr>
            <p:ph sz="quarter" idx="13"/>
            <p:custDataLst>
              <p:tags r:id="rId7"/>
            </p:custDataLst>
          </p:nvPr>
        </p:nvSpPr>
        <p:spPr>
          <a:xfrm>
            <a:off x="579600" y="1663200"/>
            <a:ext cx="5342400" cy="2894400"/>
          </a:xfrm>
        </p:spPr>
        <p:txBody>
          <a:bodyPr/>
          <a:lstStyle>
            <a:lvl1pPr>
              <a:defRPr u="none" strike="noStrike" kern="1200" cap="none" spc="200" normalizeH="0" baseline="0">
                <a:latin typeface="Arial" panose="020B0604020202020204" pitchFamily="34" charset="0"/>
                <a:ea typeface="隶书" panose="02010509060101010101" pitchFamily="49" charset="-122"/>
              </a:defRPr>
            </a:lvl1pPr>
            <a:lvl2pPr>
              <a:defRPr u="none" strike="noStrike" kern="1200" cap="none" spc="200" normalizeH="0" baseline="0">
                <a:latin typeface="Arial" panose="020B0604020202020204" pitchFamily="34" charset="0"/>
                <a:ea typeface="隶书" panose="02010509060101010101" pitchFamily="49" charset="-122"/>
              </a:defRPr>
            </a:lvl2pPr>
            <a:lvl3pPr>
              <a:defRPr u="none" strike="noStrike" kern="1200" cap="none" spc="200" normalizeH="0" baseline="0">
                <a:latin typeface="Arial" panose="020B0604020202020204" pitchFamily="34" charset="0"/>
                <a:ea typeface="隶书" panose="02010509060101010101" pitchFamily="49" charset="-122"/>
              </a:defRPr>
            </a:lvl3pPr>
            <a:lvl4pPr>
              <a:defRPr u="none" strike="noStrike" kern="1200" cap="none" spc="200" normalizeH="0" baseline="0">
                <a:latin typeface="Arial" panose="020B0604020202020204" pitchFamily="34" charset="0"/>
                <a:ea typeface="隶书" panose="02010509060101010101" pitchFamily="49" charset="-122"/>
              </a:defRPr>
            </a:lvl4pPr>
            <a:lvl5pPr>
              <a:defRPr u="none" strike="noStrike" kern="1200" cap="none" spc="200" normalizeH="0" baseline="0">
                <a:latin typeface="Arial" panose="020B0604020202020204" pitchFamily="34" charset="0"/>
                <a:ea typeface="隶书" panose="02010509060101010101" pitchFamily="49"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内容占位符 8"/>
          <p:cNvSpPr>
            <a:spLocks noGrp="1"/>
          </p:cNvSpPr>
          <p:nvPr>
            <p:ph sz="quarter" idx="14"/>
            <p:custDataLst>
              <p:tags r:id="rId8"/>
            </p:custDataLst>
          </p:nvPr>
        </p:nvSpPr>
        <p:spPr>
          <a:xfrm>
            <a:off x="6242400" y="1663200"/>
            <a:ext cx="5367600" cy="2894400"/>
          </a:xfrm>
        </p:spPr>
        <p:txBody>
          <a:bodyPr/>
          <a:lstStyle>
            <a:lvl1pPr>
              <a:defRPr u="none" strike="noStrike" kern="1200" cap="none" spc="200" normalizeH="0" baseline="0">
                <a:latin typeface="Arial" panose="020B0604020202020204" pitchFamily="34" charset="0"/>
                <a:ea typeface="隶书" panose="02010509060101010101" pitchFamily="49" charset="-122"/>
              </a:defRPr>
            </a:lvl1pPr>
            <a:lvl2pPr>
              <a:defRPr u="none" strike="noStrike" kern="1200" cap="none" spc="200" normalizeH="0" baseline="0">
                <a:latin typeface="Arial" panose="020B0604020202020204" pitchFamily="34" charset="0"/>
                <a:ea typeface="隶书" panose="02010509060101010101" pitchFamily="49" charset="-122"/>
              </a:defRPr>
            </a:lvl2pPr>
            <a:lvl3pPr>
              <a:defRPr u="none" strike="noStrike" kern="1200" cap="none" spc="200" normalizeH="0" baseline="0">
                <a:latin typeface="Arial" panose="020B0604020202020204" pitchFamily="34" charset="0"/>
                <a:ea typeface="隶书" panose="02010509060101010101" pitchFamily="49" charset="-122"/>
              </a:defRPr>
            </a:lvl3pPr>
            <a:lvl4pPr>
              <a:defRPr u="none" strike="noStrike" kern="1200" cap="none" spc="200" normalizeH="0" baseline="0">
                <a:latin typeface="Arial" panose="020B0604020202020204" pitchFamily="34" charset="0"/>
                <a:ea typeface="隶书" panose="02010509060101010101" pitchFamily="49" charset="-122"/>
              </a:defRPr>
            </a:lvl4pPr>
            <a:lvl5pPr>
              <a:defRPr u="none" strike="noStrike" kern="1200" cap="none" spc="200" normalizeH="0" baseline="0">
                <a:latin typeface="Arial" panose="020B0604020202020204" pitchFamily="34" charset="0"/>
                <a:ea typeface="隶书" panose="02010509060101010101" pitchFamily="49"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1" name="文本占位符 10"/>
          <p:cNvSpPr>
            <a:spLocks noGrp="1"/>
          </p:cNvSpPr>
          <p:nvPr>
            <p:ph type="body" sz="quarter" idx="15"/>
            <p:custDataLst>
              <p:tags r:id="rId9"/>
            </p:custDataLst>
          </p:nvPr>
        </p:nvSpPr>
        <p:spPr>
          <a:xfrm>
            <a:off x="572400" y="4816800"/>
            <a:ext cx="5342400" cy="781200"/>
          </a:xfrm>
        </p:spPr>
        <p:txBody>
          <a:bodyPr/>
          <a:lstStyle>
            <a:lvl1pPr>
              <a:defRPr u="none" strike="noStrike" kern="1200" cap="none" spc="200" normalizeH="0" baseline="0">
                <a:latin typeface="Arial" panose="020B0604020202020204" pitchFamily="34" charset="0"/>
                <a:ea typeface="隶书" panose="02010509060101010101" pitchFamily="49" charset="-122"/>
              </a:defRPr>
            </a:lvl1pPr>
          </a:lstStyle>
          <a:p>
            <a:pPr lvl="0"/>
            <a:r>
              <a:rPr lang="zh-CN" altLang="en-US" dirty="0"/>
              <a:t>单击此处编辑母版文本样式</a:t>
            </a:r>
          </a:p>
        </p:txBody>
      </p:sp>
      <p:sp>
        <p:nvSpPr>
          <p:cNvPr id="13" name="文本占位符 12"/>
          <p:cNvSpPr>
            <a:spLocks noGrp="1"/>
          </p:cNvSpPr>
          <p:nvPr>
            <p:ph type="body" sz="quarter" idx="16"/>
            <p:custDataLst>
              <p:tags r:id="rId10"/>
            </p:custDataLst>
          </p:nvPr>
        </p:nvSpPr>
        <p:spPr>
          <a:xfrm>
            <a:off x="6253200" y="4813200"/>
            <a:ext cx="5367600" cy="781200"/>
          </a:xfrm>
        </p:spPr>
        <p:txBody>
          <a:bodyPr/>
          <a:lstStyle>
            <a:lvl1pPr>
              <a:defRPr u="none" strike="noStrike" kern="1200" cap="none" spc="200" normalizeH="0" baseline="0">
                <a:latin typeface="Arial" panose="020B0604020202020204" pitchFamily="34" charset="0"/>
                <a:ea typeface="隶书" panose="02010509060101010101" pitchFamily="49" charset="-122"/>
              </a:defRPr>
            </a:lvl1pPr>
          </a:lstStyle>
          <a:p>
            <a:pPr lvl="0"/>
            <a:r>
              <a:rPr lang="zh-CN" altLang="en-US" dirty="0"/>
              <a:t>单击此处编辑母版文本样式</a:t>
            </a:r>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tx2"/>
        </a:solidFill>
        <a:effectLst/>
      </p:bgPr>
    </p:bg>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959224"/>
            <a:ext cx="12192000" cy="4939553"/>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latin typeface="隶书" panose="02010509060101010101" pitchFamily="49" charset="-122"/>
              <a:ea typeface="隶书" panose="02010509060101010101" pitchFamily="49" charset="-122"/>
              <a:sym typeface="+mn-ea"/>
            </a:endParaRPr>
          </a:p>
        </p:txBody>
      </p:sp>
      <p:pic>
        <p:nvPicPr>
          <p:cNvPr id="11" name="图片 10"/>
          <p:cNvPicPr>
            <a:picLocks noChangeAspect="1"/>
          </p:cNvPicPr>
          <p:nvPr userDrawn="1">
            <p:custDataLst>
              <p:tags r:id="rId2"/>
            </p:custDataLst>
          </p:nvPr>
        </p:nvPicPr>
        <p:blipFill rotWithShape="1">
          <a:blip r:embed="rId10" cstate="print">
            <a:extLst>
              <a:ext uri="{28A0092B-C50C-407E-A947-70E740481C1C}">
                <a14:useLocalDpi xmlns="" xmlns:a14="http://schemas.microsoft.com/office/drawing/2010/main" val="0"/>
              </a:ext>
            </a:extLst>
          </a:blip>
          <a:srcRect/>
          <a:stretch>
            <a:fillRect/>
          </a:stretch>
        </p:blipFill>
        <p:spPr>
          <a:xfrm>
            <a:off x="0" y="0"/>
            <a:ext cx="3683000" cy="1863090"/>
          </a:xfrm>
          <a:prstGeom prst="rect">
            <a:avLst/>
          </a:prstGeom>
        </p:spPr>
      </p:pic>
      <p:pic>
        <p:nvPicPr>
          <p:cNvPr id="12" name="图片 11"/>
          <p:cNvPicPr>
            <a:picLocks noChangeAspect="1"/>
          </p:cNvPicPr>
          <p:nvPr userDrawn="1">
            <p:custDataLst>
              <p:tags r:id="rId3"/>
            </p:custDataLst>
          </p:nvPr>
        </p:nvPicPr>
        <p:blipFill>
          <a:blip r:embed="rId11" cstate="print"/>
          <a:stretch>
            <a:fillRect/>
          </a:stretch>
        </p:blipFill>
        <p:spPr>
          <a:xfrm>
            <a:off x="10758805" y="4749800"/>
            <a:ext cx="1433195" cy="2108200"/>
          </a:xfrm>
          <a:prstGeom prst="rect">
            <a:avLst/>
          </a:prstGeom>
        </p:spPr>
      </p:pic>
      <p:sp>
        <p:nvSpPr>
          <p:cNvPr id="2" name="标题 1"/>
          <p:cNvSpPr>
            <a:spLocks noGrp="1"/>
          </p:cNvSpPr>
          <p:nvPr>
            <p:ph type="title" hasCustomPrompt="1"/>
            <p:custDataLst>
              <p:tags r:id="rId4"/>
            </p:custDataLst>
          </p:nvPr>
        </p:nvSpPr>
        <p:spPr>
          <a:xfrm>
            <a:off x="1522730" y="2226310"/>
            <a:ext cx="9144000" cy="1499870"/>
          </a:xfrm>
        </p:spPr>
        <p:txBody>
          <a:bodyPr anchor="b"/>
          <a:lstStyle>
            <a:lvl1pPr algn="ctr">
              <a:defRPr sz="600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stStyle>
          <a:p>
            <a:r>
              <a:rPr lang="zh-CN" altLang="en-US" dirty="0"/>
              <a:t>单击此处编辑标题</a:t>
            </a:r>
          </a:p>
        </p:txBody>
      </p:sp>
      <p:sp>
        <p:nvSpPr>
          <p:cNvPr id="3" name="日期占位符 2"/>
          <p:cNvSpPr>
            <a:spLocks noGrp="1"/>
          </p:cNvSpPr>
          <p:nvPr>
            <p:ph type="dt" sz="half" idx="10"/>
            <p:custDataLst>
              <p:tags r:id="rId5"/>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pPr/>
              <a:t>2021/4/20</a:t>
            </a:fld>
            <a:endParaRPr lang="zh-CN" altLang="en-US"/>
          </a:p>
        </p:txBody>
      </p:sp>
      <p:sp>
        <p:nvSpPr>
          <p:cNvPr id="4" name="页脚占位符 3"/>
          <p:cNvSpPr>
            <a:spLocks noGrp="1"/>
          </p:cNvSpPr>
          <p:nvPr>
            <p:ph type="ftr" sz="quarter" idx="11"/>
            <p:custDataLst>
              <p:tags r:id="rId6"/>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pPr/>
              <a:t>‹#›</a:t>
            </a:fld>
            <a:endParaRPr lang="zh-CN" altLang="en-US" dirty="0"/>
          </a:p>
        </p:txBody>
      </p:sp>
      <p:sp>
        <p:nvSpPr>
          <p:cNvPr id="7" name="文本占位符 6"/>
          <p:cNvSpPr>
            <a:spLocks noGrp="1"/>
          </p:cNvSpPr>
          <p:nvPr>
            <p:ph type="body" sz="quarter" idx="13"/>
            <p:custDataLst>
              <p:tags r:id="rId8"/>
            </p:custDataLst>
          </p:nvPr>
        </p:nvSpPr>
        <p:spPr>
          <a:xfrm>
            <a:off x="1522730" y="3862705"/>
            <a:ext cx="9144000" cy="1141095"/>
          </a:xfrm>
        </p:spPr>
        <p:txBody>
          <a:bodyPr/>
          <a:lstStyle>
            <a:lvl1pPr algn="ctr">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stStyle>
          <a:p>
            <a:pPr lvl="0"/>
            <a:r>
              <a:rPr lang="zh-CN" altLang="en-US" dirty="0"/>
              <a:t>单击此处编辑母版文本样式</a:t>
            </a:r>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2021/4/20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2021/4/20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2021/4/20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2021/4/20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
        <p:nvSpPr>
          <p:cNvPr id="5" name="标题 1"/>
          <p:cNvSpPr txBox="1"/>
          <p:nvPr userDrawn="1"/>
        </p:nvSpPr>
        <p:spPr>
          <a:xfrm>
            <a:off x="119336" y="548680"/>
            <a:ext cx="2636799" cy="6480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zh-CN" altLang="en-US" sz="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版权声明</a:t>
            </a:r>
            <a:br>
              <a:rPr lang="zh-CN" altLang="en-US" sz="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a: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感谢您下载平台上提供的</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作品，为了您和熊猫办公以及原创作者的利益，请勿复制、传播、销售，否则将承担法律责任！熊猫办公将对作品进行维权，按照传播下载次数进行十倍的索取赔偿！</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a:r>
            <a:b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a: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在熊猫办公出售的</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模板是免版税类（</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RF</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Royalty-Free</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）正版受</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中国人民共和国著作法</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和</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世界版权公约</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的保护，作品的所有权、版权和著作权归熊猫办公所有，您下载的是</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模板素材的使用权。</a:t>
            </a: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2.</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不得将熊猫办公的</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模板、</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素材，本身用于再出售，或者出租、出借、转让、分销、发布或者作为礼物供他人使用，不得转授权、出卖、转让本协议或者本协议中的权利。</a:t>
            </a: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endPar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2021/4/20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2021/4/20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21" Type="http://schemas.openxmlformats.org/officeDocument/2006/relationships/tags" Target="../tags/tag2.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tags" Target="../tags/tag6.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tags" Target="../tags/tag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tags" Target="../tags/tag5.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tags" Target="../tags/tag4.xml"/><Relationship Id="rId10" Type="http://schemas.openxmlformats.org/officeDocument/2006/relationships/slideLayout" Target="../slideLayouts/slideLayout25.xml"/><Relationship Id="rId19" Type="http://schemas.openxmlformats.org/officeDocument/2006/relationships/theme" Target="../theme/theme2.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pPr/>
              <a:t>2021/4/20</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0"/>
            </p:custDataLst>
          </p:nvPr>
        </p:nvSpPr>
        <p:spPr>
          <a:xfrm>
            <a:off x="669882" y="443230"/>
            <a:ext cx="10852237" cy="441964"/>
          </a:xfrm>
          <a:prstGeom prst="rect">
            <a:avLst/>
          </a:prstGeom>
        </p:spPr>
        <p:txBody>
          <a:bodyPr vert="horz" lIns="90000" tIns="46800" rIns="90000" bIns="46800" rtlCol="0" anchor="t" anchorCtr="0">
            <a:normAutofit/>
          </a:bodyPr>
          <a:lstStyle/>
          <a:p>
            <a:r>
              <a:rPr lang="zh-CN" altLang="en-US" dirty="0"/>
              <a:t>单击此处编辑母版标题样式</a:t>
            </a:r>
          </a:p>
        </p:txBody>
      </p:sp>
      <p:sp>
        <p:nvSpPr>
          <p:cNvPr id="3" name="文本占位符 2"/>
          <p:cNvSpPr>
            <a:spLocks noGrp="1"/>
          </p:cNvSpPr>
          <p:nvPr>
            <p:ph type="body" idx="1"/>
            <p:custDataLst>
              <p:tags r:id="rId21"/>
            </p:custDataLst>
          </p:nvPr>
        </p:nvSpPr>
        <p:spPr>
          <a:xfrm>
            <a:off x="669882" y="952508"/>
            <a:ext cx="10852237" cy="5388907"/>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22"/>
            </p:custDataLst>
          </p:nvPr>
        </p:nvSpPr>
        <p:spPr>
          <a:xfrm>
            <a:off x="879742" y="6349833"/>
            <a:ext cx="2700000" cy="316800"/>
          </a:xfrm>
          <a:prstGeom prst="rect">
            <a:avLst/>
          </a:prstGeom>
        </p:spPr>
        <p:txBody>
          <a:bodyPr vert="horz" lIns="90000" tIns="46800" rIns="90000" bIns="46800" rtlCol="0" anchor="ctr">
            <a:normAutofit/>
          </a:bodyPr>
          <a:lstStyle>
            <a:lvl1pPr algn="l">
              <a:lnSpc>
                <a:spcPct val="120000"/>
              </a:lnSpc>
              <a:defRPr sz="1200" baseline="0">
                <a:solidFill>
                  <a:schemeClr val="tx1">
                    <a:tint val="75000"/>
                  </a:schemeClr>
                </a:solidFill>
                <a:latin typeface="隶书" panose="02010509060101010101" pitchFamily="49" charset="-122"/>
                <a:ea typeface="隶书" panose="02010509060101010101" pitchFamily="49" charset="-122"/>
              </a:defRPr>
            </a:lvl1pPr>
          </a:lstStyle>
          <a:p>
            <a:fld id="{760FBDFE-C587-4B4C-A407-44438C67B59E}" type="datetimeFigureOut">
              <a:rPr lang="zh-CN" altLang="en-US" smtClean="0"/>
              <a:pPr/>
              <a:t>2021/4/20</a:t>
            </a:fld>
            <a:endParaRPr lang="zh-CN" altLang="en-US"/>
          </a:p>
        </p:txBody>
      </p:sp>
      <p:sp>
        <p:nvSpPr>
          <p:cNvPr id="5" name="页脚占位符 4"/>
          <p:cNvSpPr>
            <a:spLocks noGrp="1"/>
          </p:cNvSpPr>
          <p:nvPr>
            <p:ph type="ftr" sz="quarter" idx="3"/>
            <p:custDataLst>
              <p:tags r:id="rId23"/>
            </p:custDataLst>
          </p:nvPr>
        </p:nvSpPr>
        <p:spPr>
          <a:xfrm>
            <a:off x="4116000" y="6349833"/>
            <a:ext cx="3960000" cy="316800"/>
          </a:xfrm>
          <a:prstGeom prst="rect">
            <a:avLst/>
          </a:prstGeom>
        </p:spPr>
        <p:txBody>
          <a:bodyPr vert="horz" lIns="90000" tIns="46800" rIns="90000" bIns="46800" rtlCol="0" anchor="ctr">
            <a:normAutofit/>
          </a:bodyPr>
          <a:lstStyle>
            <a:lvl1pPr algn="ctr">
              <a:lnSpc>
                <a:spcPct val="120000"/>
              </a:lnSpc>
              <a:defRPr sz="1200" baseline="0">
                <a:solidFill>
                  <a:schemeClr val="tx1">
                    <a:tint val="75000"/>
                  </a:schemeClr>
                </a:solidFill>
                <a:latin typeface="隶书" panose="02010509060101010101" pitchFamily="49" charset="-122"/>
                <a:ea typeface="隶书" panose="02010509060101010101" pitchFamily="49" charset="-122"/>
              </a:defRPr>
            </a:lvl1pPr>
          </a:lstStyle>
          <a:p>
            <a:endParaRPr lang="zh-CN" altLang="en-US" dirty="0"/>
          </a:p>
        </p:txBody>
      </p:sp>
      <p:sp>
        <p:nvSpPr>
          <p:cNvPr id="6" name="灯片编号占位符 5"/>
          <p:cNvSpPr>
            <a:spLocks noGrp="1"/>
          </p:cNvSpPr>
          <p:nvPr>
            <p:ph type="sldNum" sz="quarter" idx="4"/>
            <p:custDataLst>
              <p:tags r:id="rId24"/>
            </p:custDataLst>
          </p:nvPr>
        </p:nvSpPr>
        <p:spPr>
          <a:xfrm>
            <a:off x="8610600" y="6349833"/>
            <a:ext cx="2700000" cy="316800"/>
          </a:xfrm>
          <a:prstGeom prst="rect">
            <a:avLst/>
          </a:prstGeom>
        </p:spPr>
        <p:txBody>
          <a:bodyPr vert="horz" lIns="90000" tIns="46800" rIns="90000" bIns="46800" rtlCol="0" anchor="ctr">
            <a:normAutofit/>
          </a:bodyPr>
          <a:lstStyle>
            <a:lvl1pPr algn="r">
              <a:lnSpc>
                <a:spcPct val="120000"/>
              </a:lnSpc>
              <a:defRPr sz="1200" baseline="0">
                <a:solidFill>
                  <a:schemeClr val="tx1">
                    <a:tint val="75000"/>
                  </a:schemeClr>
                </a:solidFill>
                <a:latin typeface="隶书" panose="02010509060101010101" pitchFamily="49" charset="-122"/>
                <a:ea typeface="隶书" panose="02010509060101010101" pitchFamily="49" charset="-122"/>
              </a:defRPr>
            </a:lvl1pPr>
          </a:lstStyle>
          <a:p>
            <a:fld id="{49AE70B2-8BF9-45C0-BB95-33D1B9D3A854}" type="slidenum">
              <a:rPr lang="zh-CN" altLang="en-US" smtClean="0"/>
              <a:pPr/>
              <a:t>‹#›</a:t>
            </a:fld>
            <a:endParaRPr lang="zh-CN" altLang="en-US" dirty="0"/>
          </a:p>
        </p:txBody>
      </p:sp>
      <p:sp>
        <p:nvSpPr>
          <p:cNvPr id="7" name="KSO_TEMPLATE" hidden="1"/>
          <p:cNvSpPr/>
          <p:nvPr>
            <p:custDataLst>
              <p:tags r:id="rId2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Lst>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xStyles>
    <p:titleStyle>
      <a:lvl1pPr marL="0" indent="0" algn="l" defTabSz="914400" rtl="0" eaLnBrk="1" fontAlgn="auto" latinLnBrk="0" hangingPunct="1">
        <a:lnSpc>
          <a:spcPct val="100000"/>
        </a:lnSpc>
        <a:spcBef>
          <a:spcPct val="0"/>
        </a:spcBef>
        <a:buFont typeface="Arial" panose="020B0604020202020204" pitchFamily="34" charset="0"/>
        <a:buNone/>
        <a:defRPr sz="2400" b="1"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cs typeface="+mj-cs"/>
        </a:defRPr>
      </a:lvl1pPr>
    </p:titleStyle>
    <p:bodyStyle>
      <a:lvl1pPr marL="0" indent="0" algn="l" defTabSz="914400" rtl="0" eaLnBrk="1" fontAlgn="auto" latinLnBrk="0" hangingPunct="1">
        <a:lnSpc>
          <a:spcPct val="120000"/>
        </a:lnSpc>
        <a:spcBef>
          <a:spcPts val="0"/>
        </a:spcBef>
        <a:spcAft>
          <a:spcPts val="1000"/>
        </a:spcAft>
        <a:buFont typeface="Arial" panose="020B0604020202020204" pitchFamily="34" charset="0"/>
        <a:buNone/>
        <a:defRPr sz="160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1pPr>
      <a:lvl2pPr marL="457200" indent="0" algn="l" defTabSz="914400" rtl="0" eaLnBrk="1" fontAlgn="auto" latinLnBrk="0" hangingPunct="1">
        <a:lnSpc>
          <a:spcPct val="120000"/>
        </a:lnSpc>
        <a:spcBef>
          <a:spcPts val="0"/>
        </a:spcBef>
        <a:spcAft>
          <a:spcPts val="1000"/>
        </a:spcAft>
        <a:buFont typeface="Arial" panose="020B0604020202020204" pitchFamily="34" charset="0"/>
        <a:buNone/>
        <a:tabLst>
          <a:tab pos="1609725" algn="l"/>
        </a:tabLst>
        <a:defRPr sz="160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2pPr>
      <a:lvl3pPr marL="914400" indent="0" algn="l" defTabSz="914400" rtl="0" eaLnBrk="1" fontAlgn="auto" latinLnBrk="0" hangingPunct="1">
        <a:lnSpc>
          <a:spcPct val="120000"/>
        </a:lnSpc>
        <a:spcBef>
          <a:spcPts val="0"/>
        </a:spcBef>
        <a:spcAft>
          <a:spcPts val="1000"/>
        </a:spcAft>
        <a:buFont typeface="Arial" panose="020B0604020202020204" pitchFamily="34" charset="0"/>
        <a:buNone/>
        <a:defRPr sz="160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3pPr>
      <a:lvl4pPr marL="1371600" indent="0" algn="l" defTabSz="914400" rtl="0" eaLnBrk="1" fontAlgn="auto" latinLnBrk="0" hangingPunct="1">
        <a:lnSpc>
          <a:spcPct val="120000"/>
        </a:lnSpc>
        <a:spcBef>
          <a:spcPts val="0"/>
        </a:spcBef>
        <a:spcAft>
          <a:spcPts val="1000"/>
        </a:spcAft>
        <a:buFont typeface="Arial" panose="020B0604020202020204" pitchFamily="34" charset="0"/>
        <a:buNone/>
        <a:defRPr sz="160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4pPr>
      <a:lvl5pPr marL="1828800" indent="0" algn="l" defTabSz="914400" rtl="0" eaLnBrk="1" fontAlgn="auto" latinLnBrk="0" hangingPunct="1">
        <a:lnSpc>
          <a:spcPct val="120000"/>
        </a:lnSpc>
        <a:spcBef>
          <a:spcPts val="0"/>
        </a:spcBef>
        <a:spcAft>
          <a:spcPts val="1000"/>
        </a:spcAft>
        <a:buFont typeface="Arial" panose="020B0604020202020204" pitchFamily="34" charset="0"/>
        <a:buNone/>
        <a:defRPr sz="160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5.png"/><Relationship Id="rId4" Type="http://schemas.openxmlformats.org/officeDocument/2006/relationships/image" Target="../media/image3.png"/><Relationship Id="rId9"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tags" Target="../tags/tag180.xml"/><Relationship Id="rId2" Type="http://schemas.openxmlformats.org/officeDocument/2006/relationships/tags" Target="../tags/tag179.xml"/><Relationship Id="rId1" Type="http://schemas.openxmlformats.org/officeDocument/2006/relationships/tags" Target="../tags/tag178.xml"/><Relationship Id="rId5" Type="http://schemas.openxmlformats.org/officeDocument/2006/relationships/image" Target="../media/image24.png"/><Relationship Id="rId4"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tags" Target="../tags/tag188.xml"/><Relationship Id="rId3" Type="http://schemas.openxmlformats.org/officeDocument/2006/relationships/tags" Target="../tags/tag183.xml"/><Relationship Id="rId7" Type="http://schemas.openxmlformats.org/officeDocument/2006/relationships/tags" Target="../tags/tag187.xml"/><Relationship Id="rId12" Type="http://schemas.openxmlformats.org/officeDocument/2006/relationships/image" Target="../media/image27.png"/><Relationship Id="rId2" Type="http://schemas.openxmlformats.org/officeDocument/2006/relationships/tags" Target="../tags/tag182.xml"/><Relationship Id="rId1" Type="http://schemas.openxmlformats.org/officeDocument/2006/relationships/tags" Target="../tags/tag181.xml"/><Relationship Id="rId6" Type="http://schemas.openxmlformats.org/officeDocument/2006/relationships/tags" Target="../tags/tag186.xml"/><Relationship Id="rId11" Type="http://schemas.openxmlformats.org/officeDocument/2006/relationships/image" Target="../media/image26.png"/><Relationship Id="rId5" Type="http://schemas.openxmlformats.org/officeDocument/2006/relationships/tags" Target="../tags/tag185.xml"/><Relationship Id="rId10" Type="http://schemas.openxmlformats.org/officeDocument/2006/relationships/image" Target="../media/image25.png"/><Relationship Id="rId4" Type="http://schemas.openxmlformats.org/officeDocument/2006/relationships/tags" Target="../tags/tag184.xml"/><Relationship Id="rId9"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tags" Target="../tags/tag191.xml"/><Relationship Id="rId7" Type="http://schemas.openxmlformats.org/officeDocument/2006/relationships/image" Target="../media/image28.png"/><Relationship Id="rId2" Type="http://schemas.openxmlformats.org/officeDocument/2006/relationships/tags" Target="../tags/tag190.xml"/><Relationship Id="rId1" Type="http://schemas.openxmlformats.org/officeDocument/2006/relationships/tags" Target="../tags/tag189.xml"/><Relationship Id="rId6" Type="http://schemas.openxmlformats.org/officeDocument/2006/relationships/slideLayout" Target="../slideLayouts/slideLayout12.xml"/><Relationship Id="rId5" Type="http://schemas.openxmlformats.org/officeDocument/2006/relationships/tags" Target="../tags/tag193.xml"/><Relationship Id="rId4" Type="http://schemas.openxmlformats.org/officeDocument/2006/relationships/tags" Target="../tags/tag192.xml"/></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tags" Target="../tags/tag196.xml"/><Relationship Id="rId2" Type="http://schemas.openxmlformats.org/officeDocument/2006/relationships/tags" Target="../tags/tag195.xml"/><Relationship Id="rId1" Type="http://schemas.openxmlformats.org/officeDocument/2006/relationships/tags" Target="../tags/tag194.xml"/><Relationship Id="rId6" Type="http://schemas.openxmlformats.org/officeDocument/2006/relationships/image" Target="../media/image29.png"/><Relationship Id="rId5" Type="http://schemas.openxmlformats.org/officeDocument/2006/relationships/slideLayout" Target="../slideLayouts/slideLayout12.xml"/><Relationship Id="rId4" Type="http://schemas.openxmlformats.org/officeDocument/2006/relationships/tags" Target="../tags/tag197.xml"/></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tags" Target="../tags/tag200.xml"/><Relationship Id="rId7" Type="http://schemas.openxmlformats.org/officeDocument/2006/relationships/slideLayout" Target="../slideLayouts/slideLayout12.xml"/><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tags" Target="../tags/tag203.xml"/><Relationship Id="rId5" Type="http://schemas.openxmlformats.org/officeDocument/2006/relationships/tags" Target="../tags/tag202.xml"/><Relationship Id="rId4" Type="http://schemas.openxmlformats.org/officeDocument/2006/relationships/tags" Target="../tags/tag201.xml"/></Relationships>
</file>

<file path=ppt/slides/_rels/slide16.xml.rels><?xml version="1.0" encoding="UTF-8" standalone="yes"?>
<Relationships xmlns="http://schemas.openxmlformats.org/package/2006/relationships"><Relationship Id="rId8" Type="http://schemas.openxmlformats.org/officeDocument/2006/relationships/tags" Target="../tags/tag211.xml"/><Relationship Id="rId3" Type="http://schemas.openxmlformats.org/officeDocument/2006/relationships/tags" Target="../tags/tag206.xml"/><Relationship Id="rId7" Type="http://schemas.openxmlformats.org/officeDocument/2006/relationships/tags" Target="../tags/tag210.xml"/><Relationship Id="rId2" Type="http://schemas.openxmlformats.org/officeDocument/2006/relationships/tags" Target="../tags/tag205.xml"/><Relationship Id="rId1" Type="http://schemas.openxmlformats.org/officeDocument/2006/relationships/tags" Target="../tags/tag204.xml"/><Relationship Id="rId6" Type="http://schemas.openxmlformats.org/officeDocument/2006/relationships/tags" Target="../tags/tag209.xml"/><Relationship Id="rId11" Type="http://schemas.openxmlformats.org/officeDocument/2006/relationships/image" Target="../media/image17.png"/><Relationship Id="rId5" Type="http://schemas.openxmlformats.org/officeDocument/2006/relationships/tags" Target="../tags/tag208.xml"/><Relationship Id="rId10" Type="http://schemas.openxmlformats.org/officeDocument/2006/relationships/slideLayout" Target="../slideLayouts/slideLayout12.xml"/><Relationship Id="rId4" Type="http://schemas.openxmlformats.org/officeDocument/2006/relationships/tags" Target="../tags/tag207.xml"/><Relationship Id="rId9" Type="http://schemas.openxmlformats.org/officeDocument/2006/relationships/tags" Target="../tags/tag212.xml"/></Relationships>
</file>

<file path=ppt/slides/_rels/slide17.xml.rels><?xml version="1.0" encoding="UTF-8" standalone="yes"?>
<Relationships xmlns="http://schemas.openxmlformats.org/package/2006/relationships"><Relationship Id="rId3" Type="http://schemas.openxmlformats.org/officeDocument/2006/relationships/tags" Target="../tags/tag215.xml"/><Relationship Id="rId2" Type="http://schemas.openxmlformats.org/officeDocument/2006/relationships/tags" Target="../tags/tag214.xml"/><Relationship Id="rId1" Type="http://schemas.openxmlformats.org/officeDocument/2006/relationships/tags" Target="../tags/tag213.xml"/><Relationship Id="rId6" Type="http://schemas.openxmlformats.org/officeDocument/2006/relationships/image" Target="../media/image31.jpeg"/><Relationship Id="rId5" Type="http://schemas.openxmlformats.org/officeDocument/2006/relationships/slideLayout" Target="../slideLayouts/slideLayout12.xml"/><Relationship Id="rId4" Type="http://schemas.openxmlformats.org/officeDocument/2006/relationships/tags" Target="../tags/tag216.xml"/></Relationships>
</file>

<file path=ppt/slides/_rels/slide18.xml.rels><?xml version="1.0" encoding="UTF-8" standalone="yes"?>
<Relationships xmlns="http://schemas.openxmlformats.org/package/2006/relationships"><Relationship Id="rId3" Type="http://schemas.openxmlformats.org/officeDocument/2006/relationships/tags" Target="../tags/tag219.xml"/><Relationship Id="rId7" Type="http://schemas.openxmlformats.org/officeDocument/2006/relationships/image" Target="../media/image33.png"/><Relationship Id="rId2" Type="http://schemas.openxmlformats.org/officeDocument/2006/relationships/tags" Target="../tags/tag218.xml"/><Relationship Id="rId1" Type="http://schemas.openxmlformats.org/officeDocument/2006/relationships/tags" Target="../tags/tag217.xml"/><Relationship Id="rId6" Type="http://schemas.openxmlformats.org/officeDocument/2006/relationships/image" Target="../media/image32.png"/><Relationship Id="rId5" Type="http://schemas.openxmlformats.org/officeDocument/2006/relationships/slideLayout" Target="../slideLayouts/slideLayout12.xml"/><Relationship Id="rId4" Type="http://schemas.openxmlformats.org/officeDocument/2006/relationships/tags" Target="../tags/tag220.xml"/></Relationships>
</file>

<file path=ppt/slides/_rels/slide1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14.png"/></Relationships>
</file>

<file path=ppt/slides/_rels/slide2.xml.rels><?xml version="1.0" encoding="UTF-8" standalone="yes"?>
<Relationships xmlns="http://schemas.openxmlformats.org/package/2006/relationships"><Relationship Id="rId8" Type="http://schemas.openxmlformats.org/officeDocument/2006/relationships/tags" Target="../tags/tag154.xml"/><Relationship Id="rId13" Type="http://schemas.openxmlformats.org/officeDocument/2006/relationships/image" Target="../media/image3.png"/><Relationship Id="rId18" Type="http://schemas.openxmlformats.org/officeDocument/2006/relationships/image" Target="../media/image14.png"/><Relationship Id="rId3" Type="http://schemas.openxmlformats.org/officeDocument/2006/relationships/tags" Target="../tags/tag149.xml"/><Relationship Id="rId7" Type="http://schemas.openxmlformats.org/officeDocument/2006/relationships/tags" Target="../tags/tag153.xml"/><Relationship Id="rId12" Type="http://schemas.openxmlformats.org/officeDocument/2006/relationships/image" Target="../media/image2.png"/><Relationship Id="rId17" Type="http://schemas.openxmlformats.org/officeDocument/2006/relationships/image" Target="../media/image13.png"/><Relationship Id="rId2" Type="http://schemas.openxmlformats.org/officeDocument/2006/relationships/tags" Target="../tags/tag148.xml"/><Relationship Id="rId16" Type="http://schemas.openxmlformats.org/officeDocument/2006/relationships/image" Target="../media/image5.png"/><Relationship Id="rId1" Type="http://schemas.openxmlformats.org/officeDocument/2006/relationships/tags" Target="../tags/tag147.xml"/><Relationship Id="rId6" Type="http://schemas.openxmlformats.org/officeDocument/2006/relationships/tags" Target="../tags/tag152.xml"/><Relationship Id="rId11" Type="http://schemas.openxmlformats.org/officeDocument/2006/relationships/image" Target="../media/image1.jpeg"/><Relationship Id="rId5" Type="http://schemas.openxmlformats.org/officeDocument/2006/relationships/tags" Target="../tags/tag151.xml"/><Relationship Id="rId15" Type="http://schemas.openxmlformats.org/officeDocument/2006/relationships/image" Target="../media/image12.png"/><Relationship Id="rId10" Type="http://schemas.openxmlformats.org/officeDocument/2006/relationships/slideLayout" Target="../slideLayouts/slideLayout12.xml"/><Relationship Id="rId4" Type="http://schemas.openxmlformats.org/officeDocument/2006/relationships/tags" Target="../tags/tag150.xml"/><Relationship Id="rId9" Type="http://schemas.openxmlformats.org/officeDocument/2006/relationships/tags" Target="../tags/tag155.xml"/><Relationship Id="rId1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tags" Target="../tags/tag223.xml"/><Relationship Id="rId7" Type="http://schemas.openxmlformats.org/officeDocument/2006/relationships/image" Target="../media/image34.png"/><Relationship Id="rId2" Type="http://schemas.openxmlformats.org/officeDocument/2006/relationships/tags" Target="../tags/tag222.xml"/><Relationship Id="rId1" Type="http://schemas.openxmlformats.org/officeDocument/2006/relationships/tags" Target="../tags/tag221.xml"/><Relationship Id="rId6" Type="http://schemas.openxmlformats.org/officeDocument/2006/relationships/slideLayout" Target="../slideLayouts/slideLayout12.xml"/><Relationship Id="rId5" Type="http://schemas.openxmlformats.org/officeDocument/2006/relationships/tags" Target="../tags/tag225.xml"/><Relationship Id="rId4" Type="http://schemas.openxmlformats.org/officeDocument/2006/relationships/tags" Target="../tags/tag224.xml"/></Relationships>
</file>

<file path=ppt/slides/_rels/slide21.xml.rels><?xml version="1.0" encoding="UTF-8" standalone="yes"?>
<Relationships xmlns="http://schemas.openxmlformats.org/package/2006/relationships"><Relationship Id="rId3" Type="http://schemas.openxmlformats.org/officeDocument/2006/relationships/tags" Target="../tags/tag228.xml"/><Relationship Id="rId7" Type="http://schemas.openxmlformats.org/officeDocument/2006/relationships/image" Target="../media/image36.png"/><Relationship Id="rId2" Type="http://schemas.openxmlformats.org/officeDocument/2006/relationships/tags" Target="../tags/tag227.xml"/><Relationship Id="rId1" Type="http://schemas.openxmlformats.org/officeDocument/2006/relationships/tags" Target="../tags/tag226.xml"/><Relationship Id="rId6" Type="http://schemas.openxmlformats.org/officeDocument/2006/relationships/image" Target="../media/image35.png"/><Relationship Id="rId5" Type="http://schemas.openxmlformats.org/officeDocument/2006/relationships/slideLayout" Target="../slideLayouts/slideLayout12.xml"/><Relationship Id="rId4" Type="http://schemas.openxmlformats.org/officeDocument/2006/relationships/tags" Target="../tags/tag229.xml"/></Relationships>
</file>

<file path=ppt/slides/_rels/slide22.xml.rels><?xml version="1.0" encoding="UTF-8" standalone="yes"?>
<Relationships xmlns="http://schemas.openxmlformats.org/package/2006/relationships"><Relationship Id="rId3" Type="http://schemas.openxmlformats.org/officeDocument/2006/relationships/tags" Target="../tags/tag232.xml"/><Relationship Id="rId2" Type="http://schemas.openxmlformats.org/officeDocument/2006/relationships/tags" Target="../tags/tag231.xml"/><Relationship Id="rId1" Type="http://schemas.openxmlformats.org/officeDocument/2006/relationships/tags" Target="../tags/tag230.xml"/><Relationship Id="rId5" Type="http://schemas.openxmlformats.org/officeDocument/2006/relationships/notesSlide" Target="../notesSlides/notesSlide1.xml"/><Relationship Id="rId4"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tags" Target="../tags/tag235.xml"/><Relationship Id="rId7" Type="http://schemas.openxmlformats.org/officeDocument/2006/relationships/image" Target="../media/image37.png"/><Relationship Id="rId2" Type="http://schemas.openxmlformats.org/officeDocument/2006/relationships/tags" Target="../tags/tag234.xml"/><Relationship Id="rId1" Type="http://schemas.openxmlformats.org/officeDocument/2006/relationships/tags" Target="../tags/tag233.xml"/><Relationship Id="rId6" Type="http://schemas.openxmlformats.org/officeDocument/2006/relationships/slideLayout" Target="../slideLayouts/slideLayout12.xml"/><Relationship Id="rId5" Type="http://schemas.openxmlformats.org/officeDocument/2006/relationships/tags" Target="../tags/tag237.xml"/><Relationship Id="rId4" Type="http://schemas.openxmlformats.org/officeDocument/2006/relationships/tags" Target="../tags/tag236.xml"/></Relationships>
</file>

<file path=ppt/slides/_rels/slide24.xml.rels><?xml version="1.0" encoding="UTF-8" standalone="yes"?>
<Relationships xmlns="http://schemas.openxmlformats.org/package/2006/relationships"><Relationship Id="rId3" Type="http://schemas.openxmlformats.org/officeDocument/2006/relationships/tags" Target="../tags/tag240.xml"/><Relationship Id="rId7" Type="http://schemas.openxmlformats.org/officeDocument/2006/relationships/image" Target="../media/image39.png"/><Relationship Id="rId2" Type="http://schemas.openxmlformats.org/officeDocument/2006/relationships/tags" Target="../tags/tag239.xml"/><Relationship Id="rId1" Type="http://schemas.openxmlformats.org/officeDocument/2006/relationships/tags" Target="../tags/tag238.xml"/><Relationship Id="rId6" Type="http://schemas.openxmlformats.org/officeDocument/2006/relationships/image" Target="../media/image38.png"/><Relationship Id="rId5" Type="http://schemas.openxmlformats.org/officeDocument/2006/relationships/notesSlide" Target="../notesSlides/notesSlide2.xml"/><Relationship Id="rId4"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tags" Target="../tags/tag243.xml"/><Relationship Id="rId2" Type="http://schemas.openxmlformats.org/officeDocument/2006/relationships/tags" Target="../tags/tag242.xml"/><Relationship Id="rId1" Type="http://schemas.openxmlformats.org/officeDocument/2006/relationships/tags" Target="../tags/tag241.xml"/><Relationship Id="rId5" Type="http://schemas.openxmlformats.org/officeDocument/2006/relationships/image" Target="../media/image40.png"/><Relationship Id="rId4"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tags" Target="../tags/tag245.xml"/><Relationship Id="rId2" Type="http://schemas.openxmlformats.org/officeDocument/2006/relationships/tags" Target="../tags/tag244.xml"/><Relationship Id="rId1" Type="http://schemas.openxmlformats.org/officeDocument/2006/relationships/themeOverride" Target="../theme/themeOverride1.xml"/><Relationship Id="rId4"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slideLayout" Target="../slideLayouts/slideLayout12.xml"/><Relationship Id="rId5" Type="http://schemas.openxmlformats.org/officeDocument/2006/relationships/tags" Target="../tags/tag160.xml"/><Relationship Id="rId4" Type="http://schemas.openxmlformats.org/officeDocument/2006/relationships/tags" Target="../tags/tag15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62.xml"/><Relationship Id="rId1" Type="http://schemas.openxmlformats.org/officeDocument/2006/relationships/tags" Target="../tags/tag161.xml"/><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tags" Target="../tags/tag165.xml"/><Relationship Id="rId7" Type="http://schemas.openxmlformats.org/officeDocument/2006/relationships/image" Target="../media/image18.png"/><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slideLayout" Target="../slideLayouts/slideLayout12.xml"/><Relationship Id="rId5" Type="http://schemas.openxmlformats.org/officeDocument/2006/relationships/tags" Target="../tags/tag167.xml"/><Relationship Id="rId4" Type="http://schemas.openxmlformats.org/officeDocument/2006/relationships/tags" Target="../tags/tag166.xml"/></Relationships>
</file>

<file path=ppt/slides/_rels/slide7.xml.rels><?xml version="1.0" encoding="UTF-8" standalone="yes"?>
<Relationships xmlns="http://schemas.openxmlformats.org/package/2006/relationships"><Relationship Id="rId3" Type="http://schemas.openxmlformats.org/officeDocument/2006/relationships/tags" Target="../tags/tag170.xml"/><Relationship Id="rId7" Type="http://schemas.openxmlformats.org/officeDocument/2006/relationships/image" Target="../media/image21.png"/><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tags" Target="../tags/tag173.xml"/><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image" Target="../media/image22.jpeg"/><Relationship Id="rId5" Type="http://schemas.openxmlformats.org/officeDocument/2006/relationships/slideLayout" Target="../slideLayouts/slideLayout7.xml"/><Relationship Id="rId4" Type="http://schemas.openxmlformats.org/officeDocument/2006/relationships/tags" Target="../tags/tag174.xml"/></Relationships>
</file>

<file path=ppt/slides/_rels/slide9.xml.rels><?xml version="1.0" encoding="UTF-8" standalone="yes"?>
<Relationships xmlns="http://schemas.openxmlformats.org/package/2006/relationships"><Relationship Id="rId3" Type="http://schemas.openxmlformats.org/officeDocument/2006/relationships/tags" Target="../tags/tag177.xml"/><Relationship Id="rId2" Type="http://schemas.openxmlformats.org/officeDocument/2006/relationships/tags" Target="../tags/tag176.xml"/><Relationship Id="rId1" Type="http://schemas.openxmlformats.org/officeDocument/2006/relationships/tags" Target="../tags/tag175.xml"/><Relationship Id="rId5" Type="http://schemas.openxmlformats.org/officeDocument/2006/relationships/image" Target="../media/image23.png"/><Relationship Id="rId4"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flipH="1">
            <a:off x="2448" y="-23182"/>
            <a:ext cx="12184010" cy="6955997"/>
          </a:xfrm>
          <a:prstGeom prst="rect">
            <a:avLst/>
          </a:prstGeom>
        </p:spPr>
      </p:pic>
      <p:pic>
        <p:nvPicPr>
          <p:cNvPr id="10" name="图片 9"/>
          <p:cNvPicPr>
            <a:picLocks noChangeAspect="1"/>
          </p:cNvPicPr>
          <p:nvPr/>
        </p:nvPicPr>
        <p:blipFill rotWithShape="1">
          <a:blip r:embed="rId3" cstate="print">
            <a:extLst>
              <a:ext uri="{28A0092B-C50C-407E-A947-70E740481C1C}">
                <a14:useLocalDpi xmlns="" xmlns:a14="http://schemas.microsoft.com/office/drawing/2010/main" val="0"/>
              </a:ext>
            </a:extLst>
          </a:blip>
          <a:srcRect b="24947"/>
          <a:stretch>
            <a:fillRect/>
          </a:stretch>
        </p:blipFill>
        <p:spPr>
          <a:xfrm>
            <a:off x="-82838" y="4365694"/>
            <a:ext cx="12274491" cy="2712210"/>
          </a:xfrm>
          <a:prstGeom prst="rect">
            <a:avLst/>
          </a:prstGeom>
        </p:spPr>
      </p:pic>
      <p:pic>
        <p:nvPicPr>
          <p:cNvPr id="8" name="图片 7"/>
          <p:cNvPicPr>
            <a:picLocks noChangeAspect="1"/>
          </p:cNvPicPr>
          <p:nvPr/>
        </p:nvPicPr>
        <p:blipFill rotWithShape="1">
          <a:blip r:embed="rId4" cstate="print">
            <a:extLst>
              <a:ext uri="{28A0092B-C50C-407E-A947-70E740481C1C}">
                <a14:useLocalDpi xmlns="" xmlns:a14="http://schemas.microsoft.com/office/drawing/2010/main" val="0"/>
              </a:ext>
            </a:extLst>
          </a:blip>
          <a:srcRect l="25912" t="59658"/>
          <a:stretch>
            <a:fillRect/>
          </a:stretch>
        </p:blipFill>
        <p:spPr>
          <a:xfrm>
            <a:off x="-20030" y="4705004"/>
            <a:ext cx="12242070" cy="2207128"/>
          </a:xfrm>
          <a:prstGeom prst="rect">
            <a:avLst/>
          </a:prstGeom>
        </p:spPr>
      </p:pic>
      <p:pic>
        <p:nvPicPr>
          <p:cNvPr id="2" name="图片 1"/>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52451" y="2292121"/>
            <a:ext cx="4397823" cy="4664982"/>
          </a:xfrm>
          <a:prstGeom prst="rect">
            <a:avLst/>
          </a:prstGeom>
        </p:spPr>
      </p:pic>
      <p:pic>
        <p:nvPicPr>
          <p:cNvPr id="4" name="图片 3"/>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5533326" y="5319817"/>
            <a:ext cx="1354762" cy="1392817"/>
          </a:xfrm>
          <a:prstGeom prst="rect">
            <a:avLst/>
          </a:prstGeom>
        </p:spPr>
      </p:pic>
      <p:pic>
        <p:nvPicPr>
          <p:cNvPr id="5" name="图片 4"/>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9177859" y="5583992"/>
            <a:ext cx="1867841" cy="988430"/>
          </a:xfrm>
          <a:prstGeom prst="rect">
            <a:avLst/>
          </a:prstGeom>
        </p:spPr>
      </p:pic>
      <p:pic>
        <p:nvPicPr>
          <p:cNvPr id="6" name="图片 5"/>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flipH="1">
            <a:off x="0" y="-34154"/>
            <a:ext cx="5098013" cy="1676517"/>
          </a:xfrm>
          <a:prstGeom prst="rect">
            <a:avLst/>
          </a:prstGeom>
        </p:spPr>
      </p:pic>
      <p:sp>
        <p:nvSpPr>
          <p:cNvPr id="12" name="文本框 11"/>
          <p:cNvSpPr txBox="1"/>
          <p:nvPr/>
        </p:nvSpPr>
        <p:spPr>
          <a:xfrm>
            <a:off x="4400653" y="3429218"/>
            <a:ext cx="7287754" cy="1198880"/>
          </a:xfrm>
          <a:prstGeom prst="rect">
            <a:avLst/>
          </a:prstGeom>
          <a:noFill/>
        </p:spPr>
        <p:txBody>
          <a:bodyPr wrap="square" rtlCol="0">
            <a:spAutoFit/>
          </a:bodyPr>
          <a:lstStyle/>
          <a:p>
            <a:pPr algn="ctr">
              <a:lnSpc>
                <a:spcPct val="150000"/>
              </a:lnSpc>
            </a:pPr>
            <a:r>
              <a:rPr lang="zh-CN" altLang="en-US" sz="2400" dirty="0">
                <a:solidFill>
                  <a:schemeClr val="tx1">
                    <a:lumMod val="75000"/>
                    <a:lumOff val="25000"/>
                  </a:schemeClr>
                </a:solidFill>
                <a:latin typeface="微软雅黑" panose="020B0503020204020204" pitchFamily="34" charset="-122"/>
                <a:ea typeface="微软雅黑" panose="020B0503020204020204" pitchFamily="34" charset="-122"/>
                <a:sym typeface="Aparajita" panose="020B0604020202020204" pitchFamily="34" charset="0"/>
              </a:rPr>
              <a:t>马克思主义学院</a:t>
            </a:r>
          </a:p>
          <a:p>
            <a:pPr algn="ctr">
              <a:lnSpc>
                <a:spcPct val="150000"/>
              </a:lnSpc>
            </a:pPr>
            <a:r>
              <a:rPr lang="zh-CN" altLang="en-US" sz="2400" dirty="0">
                <a:solidFill>
                  <a:schemeClr val="tx1">
                    <a:lumMod val="75000"/>
                    <a:lumOff val="25000"/>
                  </a:schemeClr>
                </a:solidFill>
                <a:latin typeface="微软雅黑" panose="020B0503020204020204" pitchFamily="34" charset="-122"/>
                <a:ea typeface="微软雅黑" panose="020B0503020204020204" pitchFamily="34" charset="-122"/>
                <a:sym typeface="Aparajita" panose="020B0604020202020204" pitchFamily="34" charset="0"/>
              </a:rPr>
              <a:t>赵彤彤</a:t>
            </a:r>
          </a:p>
        </p:txBody>
      </p:sp>
      <p:sp>
        <p:nvSpPr>
          <p:cNvPr id="15" name="文本框 14"/>
          <p:cNvSpPr txBox="1"/>
          <p:nvPr/>
        </p:nvSpPr>
        <p:spPr>
          <a:xfrm>
            <a:off x="4400271" y="1675020"/>
            <a:ext cx="7691671" cy="1322070"/>
          </a:xfrm>
          <a:prstGeom prst="rect">
            <a:avLst/>
          </a:prstGeom>
          <a:noFill/>
          <a:effectLst>
            <a:innerShdw blurRad="114300">
              <a:prstClr val="black">
                <a:alpha val="10000"/>
              </a:prstClr>
            </a:innerShdw>
          </a:effectLst>
        </p:spPr>
        <p:txBody>
          <a:bodyPr wrap="square" rtlCol="0">
            <a:spAutoFit/>
          </a:bodyPr>
          <a:lstStyle/>
          <a:p>
            <a:pPr algn="ctr"/>
            <a:r>
              <a:rPr lang="zh-CN" altLang="en-US" sz="8000" b="1" spc="50" dirty="0">
                <a:ln w="0"/>
                <a:solidFill>
                  <a:srgbClr val="CC0F00"/>
                </a:solidFill>
                <a:effectLst>
                  <a:innerShdw blurRad="63500" dist="50800" dir="13500000">
                    <a:srgbClr val="000000">
                      <a:alpha val="18000"/>
                    </a:srgbClr>
                  </a:innerShdw>
                </a:effectLst>
                <a:latin typeface="思源宋体 Heavy" panose="02020900000000000000" pitchFamily="18" charset="-122"/>
                <a:ea typeface="思源宋体 Heavy" panose="02020900000000000000" pitchFamily="18" charset="-122"/>
                <a:cs typeface="思源黑体 CN Normal" panose="020B0400000000000000" charset="-122"/>
                <a:sym typeface="Aparajita" panose="020B0604020202020204" pitchFamily="34" charset="0"/>
              </a:rPr>
              <a:t>党指挥枪</a:t>
            </a:r>
          </a:p>
        </p:txBody>
      </p:sp>
      <p:sp>
        <p:nvSpPr>
          <p:cNvPr id="20" name="椭圆 19"/>
          <p:cNvSpPr/>
          <p:nvPr/>
        </p:nvSpPr>
        <p:spPr>
          <a:xfrm>
            <a:off x="6167811" y="3644917"/>
            <a:ext cx="287533" cy="271756"/>
          </a:xfrm>
          <a:prstGeom prst="ellipse">
            <a:avLst/>
          </a:prstGeom>
          <a:solidFill>
            <a:srgbClr val="CC0F00"/>
          </a:solidFill>
          <a:ln>
            <a:noFill/>
          </a:ln>
          <a:effectLst>
            <a:innerShdw blurRad="114300">
              <a:prstClr val="black">
                <a:alpha val="1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9" cstate="print">
            <a:extLst>
              <a:ext uri="{28A0092B-C50C-407E-A947-70E740481C1C}">
                <a14:useLocalDpi xmlns="" xmlns:a14="http://schemas.microsoft.com/office/drawing/2010/main" val="0"/>
              </a:ext>
            </a:extLst>
          </a:blip>
          <a:stretch>
            <a:fillRect/>
          </a:stretch>
        </p:blipFill>
        <p:spPr>
          <a:xfrm flipH="1">
            <a:off x="1682745" y="1085218"/>
            <a:ext cx="1873971" cy="1161933"/>
          </a:xfrm>
          <a:prstGeom prst="rect">
            <a:avLst/>
          </a:prstGeom>
        </p:spPr>
      </p:pic>
      <p:pic>
        <p:nvPicPr>
          <p:cNvPr id="21" name="图片 20"/>
          <p:cNvPicPr>
            <a:picLocks noChangeAspect="1"/>
          </p:cNvPicPr>
          <p:nvPr/>
        </p:nvPicPr>
        <p:blipFill>
          <a:blip r:embed="rId10" cstate="print">
            <a:extLst>
              <a:ext uri="{28A0092B-C50C-407E-A947-70E740481C1C}">
                <a14:useLocalDpi xmlns="" xmlns:a14="http://schemas.microsoft.com/office/drawing/2010/main" val="0"/>
              </a:ext>
            </a:extLst>
          </a:blip>
          <a:stretch>
            <a:fillRect/>
          </a:stretch>
        </p:blipFill>
        <p:spPr>
          <a:xfrm>
            <a:off x="5132885" y="1220725"/>
            <a:ext cx="5764282" cy="454295"/>
          </a:xfrm>
          <a:prstGeom prst="rect">
            <a:avLst/>
          </a:prstGeom>
        </p:spPr>
      </p:pic>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5"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ppt_w</p:attrName>
                                        </p:attrNameLst>
                                      </p:cBhvr>
                                      <p:tavLst>
                                        <p:tav tm="0" fmla="#ppt_w*sin(2.5*pi*$)">
                                          <p:val>
                                            <p:fltVal val="0"/>
                                          </p:val>
                                        </p:tav>
                                        <p:tav tm="100000">
                                          <p:val>
                                            <p:fltVal val="1"/>
                                          </p:val>
                                        </p:tav>
                                      </p:tavLst>
                                    </p:anim>
                                    <p:anim calcmode="lin" valueType="num">
                                      <p:cBhvr>
                                        <p:cTn id="14" dur="500" fill="hold"/>
                                        <p:tgtEl>
                                          <p:spTgt spid="4"/>
                                        </p:tgtEl>
                                        <p:attrNameLst>
                                          <p:attrName>ppt_h</p:attrName>
                                        </p:attrNameLst>
                                      </p:cBhvr>
                                      <p:tavLst>
                                        <p:tav tm="0">
                                          <p:val>
                                            <p:strVal val="#ppt_h"/>
                                          </p:val>
                                        </p:tav>
                                        <p:tav tm="100000">
                                          <p:val>
                                            <p:strVal val="#ppt_h"/>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par>
                          <p:cTn id="21" fill="hold">
                            <p:stCondLst>
                              <p:cond delay="1500"/>
                            </p:stCondLst>
                            <p:childTnLst>
                              <p:par>
                                <p:cTn id="22" presetID="42"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anim calcmode="lin" valueType="num">
                                      <p:cBhvr>
                                        <p:cTn id="25" dur="500" fill="hold"/>
                                        <p:tgtEl>
                                          <p:spTgt spid="8"/>
                                        </p:tgtEl>
                                        <p:attrNameLst>
                                          <p:attrName>ppt_x</p:attrName>
                                        </p:attrNameLst>
                                      </p:cBhvr>
                                      <p:tavLst>
                                        <p:tav tm="0">
                                          <p:val>
                                            <p:strVal val="#ppt_x"/>
                                          </p:val>
                                        </p:tav>
                                        <p:tav tm="100000">
                                          <p:val>
                                            <p:strVal val="#ppt_x"/>
                                          </p:val>
                                        </p:tav>
                                      </p:tavLst>
                                    </p:anim>
                                    <p:anim calcmode="lin" valueType="num">
                                      <p:cBhvr>
                                        <p:cTn id="26" dur="500" fill="hold"/>
                                        <p:tgtEl>
                                          <p:spTgt spid="8"/>
                                        </p:tgtEl>
                                        <p:attrNameLst>
                                          <p:attrName>ppt_y</p:attrName>
                                        </p:attrNameLst>
                                      </p:cBhvr>
                                      <p:tavLst>
                                        <p:tav tm="0">
                                          <p:val>
                                            <p:strVal val="#ppt_y+.1"/>
                                          </p:val>
                                        </p:tav>
                                        <p:tav tm="100000">
                                          <p:val>
                                            <p:strVal val="#ppt_y"/>
                                          </p:val>
                                        </p:tav>
                                      </p:tavLst>
                                    </p:anim>
                                  </p:childTnLst>
                                </p:cTn>
                              </p:par>
                            </p:childTnLst>
                          </p:cTn>
                        </p:par>
                        <p:par>
                          <p:cTn id="27" fill="hold">
                            <p:stCondLst>
                              <p:cond delay="2000"/>
                            </p:stCondLst>
                            <p:childTnLst>
                              <p:par>
                                <p:cTn id="28" presetID="10" presetClass="entr" presetSubtype="0" fill="hold"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childTnLst>
                          </p:cTn>
                        </p:par>
                        <p:par>
                          <p:cTn id="31" fill="hold">
                            <p:stCondLst>
                              <p:cond delay="2500"/>
                            </p:stCondLst>
                            <p:childTnLst>
                              <p:par>
                                <p:cTn id="32" presetID="10" presetClass="entr" presetSubtype="0"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par>
                          <p:cTn id="35" fill="hold">
                            <p:stCondLst>
                              <p:cond delay="3000"/>
                            </p:stCondLst>
                            <p:childTnLst>
                              <p:par>
                                <p:cTn id="36" presetID="22" presetClass="entr" presetSubtype="8" fill="hold"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par>
                          <p:cTn id="39" fill="hold">
                            <p:stCondLst>
                              <p:cond delay="3500"/>
                            </p:stCondLst>
                            <p:childTnLst>
                              <p:par>
                                <p:cTn id="40" presetID="56" presetClass="entr" presetSubtype="0" fill="hold" grpId="0" nodeType="afterEffect">
                                  <p:stCondLst>
                                    <p:cond delay="0"/>
                                  </p:stCondLst>
                                  <p:iterate type="lt">
                                    <p:tmPct val="10000"/>
                                  </p:iterate>
                                  <p:childTnLst>
                                    <p:set>
                                      <p:cBhvr>
                                        <p:cTn id="41" dur="1" fill="hold">
                                          <p:stCondLst>
                                            <p:cond delay="0"/>
                                          </p:stCondLst>
                                        </p:cTn>
                                        <p:tgtEl>
                                          <p:spTgt spid="15"/>
                                        </p:tgtEl>
                                        <p:attrNameLst>
                                          <p:attrName>style.visibility</p:attrName>
                                        </p:attrNameLst>
                                      </p:cBhvr>
                                      <p:to>
                                        <p:strVal val="visible"/>
                                      </p:to>
                                    </p:set>
                                    <p:anim by="(-#ppt_w*2)" calcmode="lin" valueType="num">
                                      <p:cBhvr rctx="PPT">
                                        <p:cTn id="42" dur="250" autoRev="1" fill="hold">
                                          <p:stCondLst>
                                            <p:cond delay="0"/>
                                          </p:stCondLst>
                                        </p:cTn>
                                        <p:tgtEl>
                                          <p:spTgt spid="15"/>
                                        </p:tgtEl>
                                        <p:attrNameLst>
                                          <p:attrName>ppt_w</p:attrName>
                                        </p:attrNameLst>
                                      </p:cBhvr>
                                    </p:anim>
                                    <p:anim by="(#ppt_w*0.50)" calcmode="lin" valueType="num">
                                      <p:cBhvr>
                                        <p:cTn id="43" dur="250" decel="50000" autoRev="1" fill="hold">
                                          <p:stCondLst>
                                            <p:cond delay="0"/>
                                          </p:stCondLst>
                                        </p:cTn>
                                        <p:tgtEl>
                                          <p:spTgt spid="15"/>
                                        </p:tgtEl>
                                        <p:attrNameLst>
                                          <p:attrName>ppt_x</p:attrName>
                                        </p:attrNameLst>
                                      </p:cBhvr>
                                    </p:anim>
                                    <p:anim from="(-#ppt_h/2)" to="(#ppt_y)" calcmode="lin" valueType="num">
                                      <p:cBhvr>
                                        <p:cTn id="44" dur="500" fill="hold">
                                          <p:stCondLst>
                                            <p:cond delay="0"/>
                                          </p:stCondLst>
                                        </p:cTn>
                                        <p:tgtEl>
                                          <p:spTgt spid="15"/>
                                        </p:tgtEl>
                                        <p:attrNameLst>
                                          <p:attrName>ppt_y</p:attrName>
                                        </p:attrNameLst>
                                      </p:cBhvr>
                                    </p:anim>
                                    <p:animRot by="21600000">
                                      <p:cBhvr>
                                        <p:cTn id="45" dur="500" fill="hold">
                                          <p:stCondLst>
                                            <p:cond delay="0"/>
                                          </p:stCondLst>
                                        </p:cTn>
                                        <p:tgtEl>
                                          <p:spTgt spid="15"/>
                                        </p:tgtEl>
                                        <p:attrNameLst>
                                          <p:attrName>r</p:attrName>
                                        </p:attrNameLst>
                                      </p:cBhvr>
                                    </p:animRot>
                                  </p:childTnLst>
                                </p:cTn>
                              </p:par>
                            </p:childTnLst>
                          </p:cTn>
                        </p:par>
                        <p:par>
                          <p:cTn id="46" fill="hold">
                            <p:stCondLst>
                              <p:cond delay="4150"/>
                            </p:stCondLst>
                            <p:childTnLst>
                              <p:par>
                                <p:cTn id="47" presetID="22" presetClass="entr" presetSubtype="4" fill="hold" grpId="0" nodeType="after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ipe(down)">
                                      <p:cBhvr>
                                        <p:cTn id="49" dur="500"/>
                                        <p:tgtEl>
                                          <p:spTgt spid="20"/>
                                        </p:tgtEl>
                                      </p:cBhvr>
                                    </p:animEffect>
                                  </p:childTnLst>
                                </p:cTn>
                              </p:par>
                            </p:childTnLst>
                          </p:cTn>
                        </p:par>
                        <p:par>
                          <p:cTn id="50" fill="hold">
                            <p:stCondLst>
                              <p:cond delay="4650"/>
                            </p:stCondLst>
                            <p:childTnLst>
                              <p:par>
                                <p:cTn id="51" presetID="41" presetClass="entr" presetSubtype="0" fill="hold" grpId="0" nodeType="afterEffect">
                                  <p:stCondLst>
                                    <p:cond delay="0"/>
                                  </p:stCondLst>
                                  <p:iterate type="lt">
                                    <p:tmPct val="10000"/>
                                  </p:iterate>
                                  <p:childTnLst>
                                    <p:set>
                                      <p:cBhvr>
                                        <p:cTn id="52" dur="1" fill="hold">
                                          <p:stCondLst>
                                            <p:cond delay="0"/>
                                          </p:stCondLst>
                                        </p:cTn>
                                        <p:tgtEl>
                                          <p:spTgt spid="12"/>
                                        </p:tgtEl>
                                        <p:attrNameLst>
                                          <p:attrName>style.visibility</p:attrName>
                                        </p:attrNameLst>
                                      </p:cBhvr>
                                      <p:to>
                                        <p:strVal val="visible"/>
                                      </p:to>
                                    </p:set>
                                    <p:anim calcmode="lin" valueType="num">
                                      <p:cBhvr>
                                        <p:cTn id="53"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54" dur="500" fill="hold"/>
                                        <p:tgtEl>
                                          <p:spTgt spid="12"/>
                                        </p:tgtEl>
                                        <p:attrNameLst>
                                          <p:attrName>ppt_y</p:attrName>
                                        </p:attrNameLst>
                                      </p:cBhvr>
                                      <p:tavLst>
                                        <p:tav tm="0">
                                          <p:val>
                                            <p:strVal val="#ppt_y"/>
                                          </p:val>
                                        </p:tav>
                                        <p:tav tm="100000">
                                          <p:val>
                                            <p:strVal val="#ppt_y"/>
                                          </p:val>
                                        </p:tav>
                                      </p:tavLst>
                                    </p:anim>
                                    <p:anim calcmode="lin" valueType="num">
                                      <p:cBhvr>
                                        <p:cTn id="55"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56"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57" dur="500" tmFilter="0,0; .5, 1; 1, 1"/>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20"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文本框 52"/>
          <p:cNvSpPr txBox="1"/>
          <p:nvPr/>
        </p:nvSpPr>
        <p:spPr>
          <a:xfrm>
            <a:off x="6600190" y="2061210"/>
            <a:ext cx="4248785" cy="2861310"/>
          </a:xfrm>
          <a:prstGeom prst="rect">
            <a:avLst/>
          </a:prstGeom>
          <a:noFill/>
        </p:spPr>
        <p:txBody>
          <a:bodyPr wrap="square" rtlCol="0">
            <a:spAutoFit/>
          </a:bodyPr>
          <a:lstStyle/>
          <a:p>
            <a:pPr>
              <a:lnSpc>
                <a:spcPct val="150000"/>
              </a:lnSpc>
            </a:pPr>
            <a:r>
              <a:rPr sz="2000" dirty="0">
                <a:solidFill>
                  <a:schemeClr val="accent6">
                    <a:lumMod val="50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古田决议的核心内容“党指挥枪”而非“枪指挥党”，重申了党对红军绝对领导的人民军队建设基本原则，从古田会议开始，中国革命开启了新的航程，以星火燎原之势从弱小走向强大，从胜利走向新的胜利。</a:t>
            </a:r>
          </a:p>
        </p:txBody>
      </p:sp>
      <p:pic>
        <p:nvPicPr>
          <p:cNvPr id="2" name="图片 1"/>
          <p:cNvPicPr>
            <a:picLocks noChangeAspect="1"/>
          </p:cNvPicPr>
          <p:nvPr/>
        </p:nvPicPr>
        <p:blipFill>
          <a:blip r:embed="rId5" cstate="print"/>
          <a:stretch>
            <a:fillRect/>
          </a:stretch>
        </p:blipFill>
        <p:spPr>
          <a:xfrm>
            <a:off x="407035" y="1772920"/>
            <a:ext cx="5792470" cy="4048760"/>
          </a:xfrm>
          <a:prstGeom prst="rect">
            <a:avLst/>
          </a:prstGeom>
        </p:spPr>
      </p:pic>
      <p:grpSp>
        <p:nvGrpSpPr>
          <p:cNvPr id="10" name="PA_组合 1"/>
          <p:cNvGrpSpPr/>
          <p:nvPr>
            <p:custDataLst>
              <p:tags r:id="rId1"/>
            </p:custDataLst>
          </p:nvPr>
        </p:nvGrpSpPr>
        <p:grpSpPr>
          <a:xfrm>
            <a:off x="119639" y="85492"/>
            <a:ext cx="4320177" cy="493395"/>
            <a:chOff x="4207328" y="1075281"/>
            <a:chExt cx="4026839" cy="427368"/>
          </a:xfrm>
        </p:grpSpPr>
        <p:sp>
          <p:nvSpPr>
            <p:cNvPr id="11" name="MH_Number_1"/>
            <p:cNvSpPr/>
            <p:nvPr>
              <p:custDataLst>
                <p:tags r:id="rId2"/>
              </p:custDataLst>
            </p:nvPr>
          </p:nvSpPr>
          <p:spPr>
            <a:xfrm>
              <a:off x="4207328" y="1075281"/>
              <a:ext cx="427658" cy="427368"/>
            </a:xfrm>
            <a:prstGeom prst="roundRect">
              <a:avLst>
                <a:gd name="adj" fmla="val 7615"/>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ea"/>
                  <a:cs typeface="Times New Roman" panose="02020603050405020304" pitchFamily="18" charset="0"/>
                  <a:sym typeface="Aparajita" panose="020B0604020202020204" pitchFamily="34" charset="0"/>
                </a:rPr>
                <a:t>一</a:t>
              </a:r>
            </a:p>
          </p:txBody>
        </p:sp>
        <p:sp>
          <p:nvSpPr>
            <p:cNvPr id="12" name="MH_Entry_1"/>
            <p:cNvSpPr/>
            <p:nvPr>
              <p:custDataLst>
                <p:tags r:id="rId3"/>
              </p:custDataLst>
            </p:nvPr>
          </p:nvSpPr>
          <p:spPr>
            <a:xfrm>
              <a:off x="4782064" y="1075281"/>
              <a:ext cx="3452103" cy="427368"/>
            </a:xfrm>
            <a:prstGeom prst="roundRect">
              <a:avLst>
                <a:gd name="adj" fmla="val 9124"/>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Bef>
                  <a:spcPct val="0"/>
                </a:spcBef>
                <a:spcAft>
                  <a:spcPct val="0"/>
                </a:spcAft>
              </a:pPr>
              <a:r>
                <a:rPr lang="zh-CN" altLang="en-US" sz="2000" b="1" dirty="0" smtClean="0">
                  <a:ln cmpd="sng">
                    <a:noFill/>
                    <a:prstDash val="solid"/>
                  </a:ln>
                  <a:solidFill>
                    <a:schemeClr val="bg1"/>
                  </a:solidFill>
                  <a:latin typeface="+mn-ea"/>
                  <a:sym typeface="Aparajita" panose="020B0604020202020204" pitchFamily="34" charset="0"/>
                </a:rPr>
                <a:t>党指挥枪军魂的铸就与发展</a:t>
              </a:r>
              <a:endParaRPr lang="zh-CN" altLang="en-US" sz="2000" b="1" dirty="0">
                <a:ln cmpd="sng">
                  <a:noFill/>
                  <a:prstDash val="solid"/>
                </a:ln>
                <a:solidFill>
                  <a:schemeClr val="bg1"/>
                </a:solidFill>
                <a:latin typeface="+mn-ea"/>
                <a:sym typeface="Aparajita" panose="020B0604020202020204" pitchFamily="34" charset="0"/>
              </a:endParaRPr>
            </a:p>
          </p:txBody>
        </p:sp>
      </p:gr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1022111"/>
          <p:cNvSpPr txBox="1"/>
          <p:nvPr>
            <p:custDataLst>
              <p:tags r:id="rId1"/>
            </p:custDataLst>
          </p:nvPr>
        </p:nvSpPr>
        <p:spPr>
          <a:xfrm>
            <a:off x="119380" y="796290"/>
            <a:ext cx="3817620" cy="1291590"/>
          </a:xfrm>
          <a:prstGeom prst="rect">
            <a:avLst/>
          </a:prstGeom>
          <a:solidFill>
            <a:schemeClr val="accent4">
              <a:lumMod val="40000"/>
              <a:lumOff val="60000"/>
            </a:schemeClr>
          </a:solidFill>
        </p:spPr>
        <p:txBody>
          <a:bodyPr wrap="square" rtlCol="0">
            <a:spAutoFit/>
          </a:bodyPr>
          <a:lstStyle/>
          <a:p>
            <a:pPr algn="just">
              <a:lnSpc>
                <a:spcPct val="130000"/>
              </a:lnSpc>
            </a:pPr>
            <a:r>
              <a:rPr lang="zh-CN" altLang="en-US" sz="20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1954年，党对军队的绝对领导在我国第一部宪法框架内得以确定。</a:t>
            </a:r>
          </a:p>
        </p:txBody>
      </p:sp>
      <p:sp>
        <p:nvSpPr>
          <p:cNvPr id="13" name="PA-1022111"/>
          <p:cNvSpPr txBox="1"/>
          <p:nvPr>
            <p:custDataLst>
              <p:tags r:id="rId2"/>
            </p:custDataLst>
          </p:nvPr>
        </p:nvSpPr>
        <p:spPr>
          <a:xfrm>
            <a:off x="4224020" y="1772920"/>
            <a:ext cx="3399790" cy="1291590"/>
          </a:xfrm>
          <a:prstGeom prst="rect">
            <a:avLst/>
          </a:prstGeom>
          <a:solidFill>
            <a:schemeClr val="accent6">
              <a:lumMod val="40000"/>
              <a:lumOff val="60000"/>
            </a:schemeClr>
          </a:solidFill>
        </p:spPr>
        <p:txBody>
          <a:bodyPr wrap="square" rtlCol="0">
            <a:spAutoFit/>
          </a:bodyPr>
          <a:lstStyle/>
          <a:p>
            <a:pPr algn="just">
              <a:lnSpc>
                <a:spcPct val="130000"/>
              </a:lnSpc>
              <a:buClrTx/>
              <a:buSzTx/>
              <a:buFontTx/>
            </a:pPr>
            <a:r>
              <a:rPr lang="en-US" altLang="zh-CN" sz="2000" dirty="0">
                <a:solidFill>
                  <a:schemeClr val="accent2">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1982</a:t>
            </a:r>
            <a:r>
              <a:rPr lang="zh-CN" altLang="en-US" sz="2000" dirty="0">
                <a:solidFill>
                  <a:schemeClr val="accent2">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年宪法建立了党和国家相统一的最高军事领导体制，确立了军委主席负责制。</a:t>
            </a:r>
          </a:p>
        </p:txBody>
      </p:sp>
      <p:sp>
        <p:nvSpPr>
          <p:cNvPr id="14" name="PA-1022111"/>
          <p:cNvSpPr txBox="1"/>
          <p:nvPr>
            <p:custDataLst>
              <p:tags r:id="rId3"/>
            </p:custDataLst>
          </p:nvPr>
        </p:nvSpPr>
        <p:spPr>
          <a:xfrm>
            <a:off x="7031990" y="1196340"/>
            <a:ext cx="4661535" cy="491490"/>
          </a:xfrm>
          <a:prstGeom prst="rect">
            <a:avLst/>
          </a:prstGeom>
          <a:noFill/>
        </p:spPr>
        <p:txBody>
          <a:bodyPr wrap="square" rtlCol="0">
            <a:spAutoFit/>
          </a:bodyPr>
          <a:lstStyle/>
          <a:p>
            <a:pPr algn="just">
              <a:lnSpc>
                <a:spcPct val="130000"/>
              </a:lnSpc>
            </a:pPr>
            <a:endParaRPr lang="zh-CN" altLang="en-US" sz="2000" dirty="0">
              <a:solidFill>
                <a:schemeClr val="tx1">
                  <a:lumMod val="75000"/>
                  <a:lumOff val="25000"/>
                </a:schemeClr>
              </a:solidFill>
              <a:latin typeface="Aparajita" panose="020B0604020202020204" pitchFamily="34" charset="0"/>
              <a:ea typeface="思源黑体 CN Normal" panose="020B0400000000000000" charset="-122"/>
              <a:cs typeface="思源黑体 CN Normal" panose="020B0400000000000000" charset="-122"/>
              <a:sym typeface="Aparajita" panose="020B0604020202020204" pitchFamily="34" charset="0"/>
            </a:endParaRPr>
          </a:p>
        </p:txBody>
      </p:sp>
      <p:sp>
        <p:nvSpPr>
          <p:cNvPr id="15" name="PA-1022111"/>
          <p:cNvSpPr txBox="1"/>
          <p:nvPr>
            <p:custDataLst>
              <p:tags r:id="rId4"/>
            </p:custDataLst>
          </p:nvPr>
        </p:nvSpPr>
        <p:spPr>
          <a:xfrm>
            <a:off x="8184515" y="3860800"/>
            <a:ext cx="3619500" cy="2091690"/>
          </a:xfrm>
          <a:prstGeom prst="rect">
            <a:avLst/>
          </a:prstGeom>
          <a:solidFill>
            <a:schemeClr val="accent3">
              <a:lumMod val="60000"/>
              <a:lumOff val="40000"/>
            </a:schemeClr>
          </a:solidFill>
        </p:spPr>
        <p:txBody>
          <a:bodyPr wrap="square" rtlCol="0">
            <a:spAutoFit/>
          </a:bodyPr>
          <a:lstStyle/>
          <a:p>
            <a:pPr algn="just">
              <a:lnSpc>
                <a:spcPct val="130000"/>
              </a:lnSpc>
              <a:buClrTx/>
              <a:buSzTx/>
              <a:buFontTx/>
            </a:pPr>
            <a:r>
              <a:rPr lang="zh-CN" altLang="en-US" sz="2000" dirty="0">
                <a:solidFill>
                  <a:schemeClr val="accent3">
                    <a:lumMod val="50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1997年通过的《中华人民共和国国防法》规定：“中华人民共和国的武装力量受中国共产党领导”，使党在国家武装力量领导体制中的地位更加明确</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a:t>
            </a:r>
          </a:p>
        </p:txBody>
      </p:sp>
      <p:sp>
        <p:nvSpPr>
          <p:cNvPr id="9" name="PA-102250"/>
          <p:cNvSpPr/>
          <p:nvPr>
            <p:custDataLst>
              <p:tags r:id="rId5"/>
            </p:custDataLst>
          </p:nvPr>
        </p:nvSpPr>
        <p:spPr>
          <a:xfrm>
            <a:off x="4384675" y="836930"/>
            <a:ext cx="3098800" cy="460375"/>
          </a:xfrm>
          <a:prstGeom prst="rect">
            <a:avLst/>
          </a:prstGeom>
        </p:spPr>
        <p:txBody>
          <a:bodyPr wrap="square">
            <a:spAutoFit/>
          </a:bodyPr>
          <a:lstStyle/>
          <a:p>
            <a:pPr algn="ctr"/>
            <a:r>
              <a:rPr lang="zh-CN" altLang="en-US" sz="2400" b="1" dirty="0">
                <a:solidFill>
                  <a:srgbClr val="C00000"/>
                </a:solidFill>
                <a:latin typeface="Aparajita" panose="020B0604020202020204" pitchFamily="34" charset="0"/>
                <a:ea typeface="思源黑体 CN Heavy" panose="020B0A00000000000000" pitchFamily="34" charset="-122"/>
                <a:cs typeface="+mn-ea"/>
                <a:sym typeface="Aparajita" panose="020B0604020202020204" pitchFamily="34" charset="0"/>
              </a:rPr>
              <a:t>新中国建立后</a:t>
            </a:r>
          </a:p>
        </p:txBody>
      </p:sp>
      <p:pic>
        <p:nvPicPr>
          <p:cNvPr id="2" name="图片 1"/>
          <p:cNvPicPr>
            <a:picLocks noChangeAspect="1"/>
          </p:cNvPicPr>
          <p:nvPr/>
        </p:nvPicPr>
        <p:blipFill>
          <a:blip r:embed="rId10" cstate="print"/>
          <a:stretch>
            <a:fillRect/>
          </a:stretch>
        </p:blipFill>
        <p:spPr>
          <a:xfrm>
            <a:off x="47625" y="2365375"/>
            <a:ext cx="3888740" cy="4592955"/>
          </a:xfrm>
          <a:prstGeom prst="rect">
            <a:avLst/>
          </a:prstGeom>
        </p:spPr>
      </p:pic>
      <p:pic>
        <p:nvPicPr>
          <p:cNvPr id="4" name="图片 3"/>
          <p:cNvPicPr>
            <a:picLocks noChangeAspect="1"/>
          </p:cNvPicPr>
          <p:nvPr/>
        </p:nvPicPr>
        <p:blipFill>
          <a:blip r:embed="rId11" cstate="print"/>
          <a:stretch>
            <a:fillRect/>
          </a:stretch>
        </p:blipFill>
        <p:spPr>
          <a:xfrm>
            <a:off x="4902835" y="3491865"/>
            <a:ext cx="2374900" cy="3345180"/>
          </a:xfrm>
          <a:prstGeom prst="rect">
            <a:avLst/>
          </a:prstGeom>
        </p:spPr>
      </p:pic>
      <p:pic>
        <p:nvPicPr>
          <p:cNvPr id="6" name="图片 5"/>
          <p:cNvPicPr>
            <a:picLocks noChangeAspect="1"/>
          </p:cNvPicPr>
          <p:nvPr/>
        </p:nvPicPr>
        <p:blipFill>
          <a:blip r:embed="rId12" cstate="print"/>
          <a:stretch>
            <a:fillRect/>
          </a:stretch>
        </p:blipFill>
        <p:spPr>
          <a:xfrm>
            <a:off x="8760460" y="1052830"/>
            <a:ext cx="2275205" cy="2286000"/>
          </a:xfrm>
          <a:prstGeom prst="rect">
            <a:avLst/>
          </a:prstGeom>
        </p:spPr>
      </p:pic>
      <p:cxnSp>
        <p:nvCxnSpPr>
          <p:cNvPr id="7" name="肘形连接符 6"/>
          <p:cNvCxnSpPr/>
          <p:nvPr/>
        </p:nvCxnSpPr>
        <p:spPr>
          <a:xfrm>
            <a:off x="4224020" y="3338830"/>
            <a:ext cx="7632700" cy="2736215"/>
          </a:xfrm>
          <a:prstGeom prst="bentConnector3">
            <a:avLst>
              <a:gd name="adj1" fmla="val 50008"/>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flipH="1">
            <a:off x="4151630" y="764540"/>
            <a:ext cx="27305" cy="2579370"/>
          </a:xfrm>
          <a:prstGeom prst="line">
            <a:avLst/>
          </a:prstGeom>
        </p:spPr>
        <p:style>
          <a:lnRef idx="1">
            <a:schemeClr val="accent1"/>
          </a:lnRef>
          <a:fillRef idx="0">
            <a:schemeClr val="accent1"/>
          </a:fillRef>
          <a:effectRef idx="0">
            <a:schemeClr val="accent1"/>
          </a:effectRef>
          <a:fontRef idx="minor">
            <a:schemeClr val="tx1"/>
          </a:fontRef>
        </p:style>
      </p:cxnSp>
      <p:grpSp>
        <p:nvGrpSpPr>
          <p:cNvPr id="16" name="PA_组合 1"/>
          <p:cNvGrpSpPr/>
          <p:nvPr>
            <p:custDataLst>
              <p:tags r:id="rId6"/>
            </p:custDataLst>
          </p:nvPr>
        </p:nvGrpSpPr>
        <p:grpSpPr>
          <a:xfrm>
            <a:off x="119639" y="85492"/>
            <a:ext cx="4320177" cy="493395"/>
            <a:chOff x="4207328" y="1075281"/>
            <a:chExt cx="4026839" cy="427368"/>
          </a:xfrm>
        </p:grpSpPr>
        <p:sp>
          <p:nvSpPr>
            <p:cNvPr id="17" name="MH_Number_1"/>
            <p:cNvSpPr/>
            <p:nvPr>
              <p:custDataLst>
                <p:tags r:id="rId7"/>
              </p:custDataLst>
            </p:nvPr>
          </p:nvSpPr>
          <p:spPr>
            <a:xfrm>
              <a:off x="4207328" y="1075281"/>
              <a:ext cx="427658" cy="427368"/>
            </a:xfrm>
            <a:prstGeom prst="roundRect">
              <a:avLst>
                <a:gd name="adj" fmla="val 7615"/>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ea"/>
                  <a:cs typeface="Times New Roman" panose="02020603050405020304" pitchFamily="18" charset="0"/>
                  <a:sym typeface="Aparajita" panose="020B0604020202020204" pitchFamily="34" charset="0"/>
                </a:rPr>
                <a:t>一</a:t>
              </a:r>
            </a:p>
          </p:txBody>
        </p:sp>
        <p:sp>
          <p:nvSpPr>
            <p:cNvPr id="18" name="MH_Entry_1"/>
            <p:cNvSpPr/>
            <p:nvPr>
              <p:custDataLst>
                <p:tags r:id="rId8"/>
              </p:custDataLst>
            </p:nvPr>
          </p:nvSpPr>
          <p:spPr>
            <a:xfrm>
              <a:off x="4782064" y="1075281"/>
              <a:ext cx="3452103" cy="427368"/>
            </a:xfrm>
            <a:prstGeom prst="roundRect">
              <a:avLst>
                <a:gd name="adj" fmla="val 9124"/>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Bef>
                  <a:spcPct val="0"/>
                </a:spcBef>
                <a:spcAft>
                  <a:spcPct val="0"/>
                </a:spcAft>
              </a:pPr>
              <a:r>
                <a:rPr lang="zh-CN" altLang="en-US" sz="2000" b="1" dirty="0" smtClean="0">
                  <a:ln cmpd="sng">
                    <a:noFill/>
                    <a:prstDash val="solid"/>
                  </a:ln>
                  <a:solidFill>
                    <a:schemeClr val="bg1"/>
                  </a:solidFill>
                  <a:latin typeface="+mn-ea"/>
                  <a:sym typeface="Aparajita" panose="020B0604020202020204" pitchFamily="34" charset="0"/>
                </a:rPr>
                <a:t>党指挥枪军魂的铸就与发展</a:t>
              </a:r>
              <a:endParaRPr lang="zh-CN" altLang="en-US" sz="2000" b="1" dirty="0">
                <a:ln cmpd="sng">
                  <a:noFill/>
                  <a:prstDash val="solid"/>
                </a:ln>
                <a:solidFill>
                  <a:schemeClr val="bg1"/>
                </a:solidFill>
                <a:latin typeface="+mn-ea"/>
                <a:sym typeface="Aparajita" panose="020B0604020202020204" pitchFamily="34" charset="0"/>
              </a:endParaRPr>
            </a:p>
          </p:txBody>
        </p:sp>
      </p:gr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000"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ppt_x"/>
                                          </p:val>
                                        </p:tav>
                                        <p:tav tm="100000">
                                          <p:val>
                                            <p:strVal val="#ppt_x"/>
                                          </p:val>
                                        </p:tav>
                                      </p:tavLst>
                                    </p:anim>
                                    <p:anim calcmode="lin" valueType="num">
                                      <p:cBhvr additive="base">
                                        <p:cTn id="8" dur="10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ppt_x"/>
                                          </p:val>
                                        </p:tav>
                                        <p:tav tm="100000">
                                          <p:val>
                                            <p:strVal val="#ppt_x"/>
                                          </p:val>
                                        </p:tav>
                                      </p:tavLst>
                                    </p:anim>
                                    <p:anim calcmode="lin" valueType="num">
                                      <p:cBhvr additive="base">
                                        <p:cTn id="1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500" fill="hold"/>
                                        <p:tgtEl>
                                          <p:spTgt spid="14"/>
                                        </p:tgtEl>
                                        <p:attrNameLst>
                                          <p:attrName>ppt_x</p:attrName>
                                        </p:attrNameLst>
                                      </p:cBhvr>
                                      <p:tavLst>
                                        <p:tav tm="0">
                                          <p:val>
                                            <p:strVal val="#ppt_x"/>
                                          </p:val>
                                        </p:tav>
                                        <p:tav tm="100000">
                                          <p:val>
                                            <p:strVal val="#ppt_x"/>
                                          </p:val>
                                        </p:tav>
                                      </p:tavLst>
                                    </p:anim>
                                    <p:anim calcmode="lin" valueType="num">
                                      <p:cBhvr additive="base">
                                        <p:cTn id="25" dur="500" fill="hold"/>
                                        <p:tgtEl>
                                          <p:spTgt spid="14"/>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 presetClass="entr" presetSubtype="4" fill="hold" grpId="0" nodeType="after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1+#ppt_h/2"/>
                                          </p:val>
                                        </p:tav>
                                        <p:tav tm="100000">
                                          <p:val>
                                            <p:strVal val="#ppt_y"/>
                                          </p:val>
                                        </p:tav>
                                      </p:tavLst>
                                    </p:anim>
                                  </p:childTnLst>
                                </p:cTn>
                              </p:par>
                            </p:childTnLst>
                          </p:cTn>
                        </p:par>
                        <p:par>
                          <p:cTn id="31" fill="hold">
                            <p:stCondLst>
                              <p:cond delay="1000"/>
                            </p:stCondLst>
                            <p:childTnLst>
                              <p:par>
                                <p:cTn id="32" presetID="53" presetClass="entr" presetSubtype="16" fill="hold" nodeType="after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p:cTn id="34" dur="500" fill="hold"/>
                                        <p:tgtEl>
                                          <p:spTgt spid="16"/>
                                        </p:tgtEl>
                                        <p:attrNameLst>
                                          <p:attrName>ppt_w</p:attrName>
                                        </p:attrNameLst>
                                      </p:cBhvr>
                                      <p:tavLst>
                                        <p:tav tm="0">
                                          <p:val>
                                            <p:fltVal val="0"/>
                                          </p:val>
                                        </p:tav>
                                        <p:tav tm="100000">
                                          <p:val>
                                            <p:strVal val="#ppt_w"/>
                                          </p:val>
                                        </p:tav>
                                      </p:tavLst>
                                    </p:anim>
                                    <p:anim calcmode="lin" valueType="num">
                                      <p:cBhvr>
                                        <p:cTn id="35" dur="500" fill="hold"/>
                                        <p:tgtEl>
                                          <p:spTgt spid="16"/>
                                        </p:tgtEl>
                                        <p:attrNameLst>
                                          <p:attrName>ppt_h</p:attrName>
                                        </p:attrNameLst>
                                      </p:cBhvr>
                                      <p:tavLst>
                                        <p:tav tm="0">
                                          <p:val>
                                            <p:fltVal val="0"/>
                                          </p:val>
                                        </p:tav>
                                        <p:tav tm="100000">
                                          <p:val>
                                            <p:strVal val="#ppt_h"/>
                                          </p:val>
                                        </p:tav>
                                      </p:tavLst>
                                    </p:anim>
                                    <p:animEffect transition="in" filter="fade">
                                      <p:cBhvr>
                                        <p:cTn id="3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3" grpId="0" bldLvl="0" animBg="1"/>
      <p:bldP spid="14" grpId="0"/>
      <p:bldP spid="15" grpId="0" bldLvl="0" animBg="1"/>
      <p:bldP spid="9" grpId="0"/>
      <p:bldP spid="9"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7" cstate="print"/>
          <a:srcRect l="15267" t="24464" r="14535" b="43147"/>
          <a:stretch>
            <a:fillRect/>
          </a:stretch>
        </p:blipFill>
        <p:spPr>
          <a:xfrm>
            <a:off x="3863975" y="1844675"/>
            <a:ext cx="4297680" cy="2422525"/>
          </a:xfrm>
          <a:prstGeom prst="rect">
            <a:avLst/>
          </a:prstGeom>
        </p:spPr>
      </p:pic>
      <p:sp>
        <p:nvSpPr>
          <p:cNvPr id="4" name="PA-1022111"/>
          <p:cNvSpPr txBox="1"/>
          <p:nvPr>
            <p:custDataLst>
              <p:tags r:id="rId1"/>
            </p:custDataLst>
          </p:nvPr>
        </p:nvSpPr>
        <p:spPr>
          <a:xfrm>
            <a:off x="479425" y="1484630"/>
            <a:ext cx="4130675" cy="3692525"/>
          </a:xfrm>
          <a:prstGeom prst="rect">
            <a:avLst/>
          </a:prstGeom>
          <a:noFill/>
        </p:spPr>
        <p:txBody>
          <a:bodyPr wrap="square" rtlCol="0">
            <a:spAutoFit/>
          </a:bodyPr>
          <a:lstStyle/>
          <a:p>
            <a:pPr algn="just">
              <a:lnSpc>
                <a:spcPct val="130000"/>
              </a:lnSpc>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2017年10月，党的十九大把“坚持党对人民军队的绝对领导”上升为新时代坚持和发展中国特色社会主义的基本方略，把“中国共产党</a:t>
            </a:r>
          </a:p>
          <a:p>
            <a:pPr algn="just">
              <a:lnSpc>
                <a:spcPct val="130000"/>
              </a:lnSpc>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坚持对人民解放军和其他人民武</a:t>
            </a:r>
          </a:p>
          <a:p>
            <a:pPr algn="just">
              <a:lnSpc>
                <a:spcPct val="130000"/>
              </a:lnSpc>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装力量的绝对领导”“中央军事委员会实行主席负责制”写入党章，体现了执政必执军、强国必强军的必然要求。</a:t>
            </a:r>
          </a:p>
        </p:txBody>
      </p:sp>
      <p:sp>
        <p:nvSpPr>
          <p:cNvPr id="2" name="PA-1022111"/>
          <p:cNvSpPr txBox="1"/>
          <p:nvPr>
            <p:custDataLst>
              <p:tags r:id="rId2"/>
            </p:custDataLst>
          </p:nvPr>
        </p:nvSpPr>
        <p:spPr>
          <a:xfrm>
            <a:off x="7536180" y="1988820"/>
            <a:ext cx="3543300" cy="2491740"/>
          </a:xfrm>
          <a:prstGeom prst="rect">
            <a:avLst/>
          </a:prstGeom>
          <a:noFill/>
        </p:spPr>
        <p:txBody>
          <a:bodyPr wrap="square" rtlCol="0">
            <a:spAutoFit/>
          </a:bodyPr>
          <a:lstStyle/>
          <a:p>
            <a:pPr algn="just">
              <a:lnSpc>
                <a:spcPct val="150000"/>
              </a:lnSpc>
            </a:pPr>
            <a:r>
              <a:rPr lang="en-US" altLang="zh-CN" sz="2400" dirty="0">
                <a:solidFill>
                  <a:schemeClr val="tx1">
                    <a:lumMod val="75000"/>
                    <a:lumOff val="25000"/>
                  </a:schemeClr>
                </a:solidFill>
                <a:latin typeface="Aparajita" panose="020B0604020202020204" pitchFamily="34" charset="0"/>
                <a:ea typeface="思源黑体 CN Normal" panose="020B0400000000000000" charset="-122"/>
                <a:cs typeface="思源黑体 CN Normal" panose="020B0400000000000000" charset="-122"/>
                <a:sym typeface="Aparajita" panose="020B0604020202020204" pitchFamily="34" charset="0"/>
              </a:rPr>
              <a:t>      </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党的十九届四中全会把党对人民军队的绝对领导制度，</a:t>
            </a:r>
          </a:p>
          <a:p>
            <a:pPr algn="just">
              <a:lnSpc>
                <a:spcPct val="150000"/>
              </a:lnSpc>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 </a:t>
            </a:r>
            <a:r>
              <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      </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作为中国特色社会主义的</a:t>
            </a:r>
          </a:p>
          <a:p>
            <a:pPr algn="just">
              <a:lnSpc>
                <a:spcPct val="150000"/>
              </a:lnSpc>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 </a:t>
            </a:r>
            <a:r>
              <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       </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根本制度确定下来，具有“压舱石”的重大意义。</a:t>
            </a:r>
          </a:p>
        </p:txBody>
      </p:sp>
      <p:grpSp>
        <p:nvGrpSpPr>
          <p:cNvPr id="8" name="PA_组合 1"/>
          <p:cNvGrpSpPr/>
          <p:nvPr>
            <p:custDataLst>
              <p:tags r:id="rId3"/>
            </p:custDataLst>
          </p:nvPr>
        </p:nvGrpSpPr>
        <p:grpSpPr>
          <a:xfrm>
            <a:off x="119639" y="85492"/>
            <a:ext cx="4320177" cy="493395"/>
            <a:chOff x="4207328" y="1075281"/>
            <a:chExt cx="4026839" cy="427368"/>
          </a:xfrm>
        </p:grpSpPr>
        <p:sp>
          <p:nvSpPr>
            <p:cNvPr id="9" name="MH_Number_1"/>
            <p:cNvSpPr/>
            <p:nvPr>
              <p:custDataLst>
                <p:tags r:id="rId4"/>
              </p:custDataLst>
            </p:nvPr>
          </p:nvSpPr>
          <p:spPr>
            <a:xfrm>
              <a:off x="4207328" y="1075281"/>
              <a:ext cx="427658" cy="427368"/>
            </a:xfrm>
            <a:prstGeom prst="roundRect">
              <a:avLst>
                <a:gd name="adj" fmla="val 7615"/>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ea"/>
                  <a:cs typeface="Times New Roman" panose="02020603050405020304" pitchFamily="18" charset="0"/>
                  <a:sym typeface="Aparajita" panose="020B0604020202020204" pitchFamily="34" charset="0"/>
                </a:rPr>
                <a:t>一</a:t>
              </a:r>
            </a:p>
          </p:txBody>
        </p:sp>
        <p:sp>
          <p:nvSpPr>
            <p:cNvPr id="10" name="MH_Entry_1"/>
            <p:cNvSpPr/>
            <p:nvPr>
              <p:custDataLst>
                <p:tags r:id="rId5"/>
              </p:custDataLst>
            </p:nvPr>
          </p:nvSpPr>
          <p:spPr>
            <a:xfrm>
              <a:off x="4782064" y="1075281"/>
              <a:ext cx="3452103" cy="427368"/>
            </a:xfrm>
            <a:prstGeom prst="roundRect">
              <a:avLst>
                <a:gd name="adj" fmla="val 9124"/>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Bef>
                  <a:spcPct val="0"/>
                </a:spcBef>
                <a:spcAft>
                  <a:spcPct val="0"/>
                </a:spcAft>
              </a:pPr>
              <a:r>
                <a:rPr lang="zh-CN" altLang="en-US" sz="2000" b="1" dirty="0" smtClean="0">
                  <a:ln cmpd="sng">
                    <a:noFill/>
                    <a:prstDash val="solid"/>
                  </a:ln>
                  <a:solidFill>
                    <a:schemeClr val="bg1"/>
                  </a:solidFill>
                  <a:latin typeface="+mn-ea"/>
                  <a:sym typeface="Aparajita" panose="020B0604020202020204" pitchFamily="34" charset="0"/>
                </a:rPr>
                <a:t>党指挥枪军魂的铸就与发展</a:t>
              </a:r>
              <a:endParaRPr lang="zh-CN" altLang="en-US" sz="2000" b="1" dirty="0">
                <a:ln cmpd="sng">
                  <a:noFill/>
                  <a:prstDash val="solid"/>
                </a:ln>
                <a:solidFill>
                  <a:schemeClr val="bg1"/>
                </a:solidFill>
                <a:latin typeface="+mn-ea"/>
                <a:sym typeface="Aparajita" panose="020B0604020202020204" pitchFamily="34" charset="0"/>
              </a:endParaRPr>
            </a:p>
          </p:txBody>
        </p:sp>
      </p:gr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53" presetClass="entr" presetSubtype="16"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flipH="1">
            <a:off x="2448" y="-23182"/>
            <a:ext cx="12184010" cy="6955997"/>
          </a:xfrm>
          <a:prstGeom prst="rect">
            <a:avLst/>
          </a:prstGeom>
        </p:spPr>
      </p:pic>
      <p:pic>
        <p:nvPicPr>
          <p:cNvPr id="10" name="图片 9"/>
          <p:cNvPicPr>
            <a:picLocks noChangeAspect="1"/>
          </p:cNvPicPr>
          <p:nvPr/>
        </p:nvPicPr>
        <p:blipFill rotWithShape="1">
          <a:blip r:embed="rId3" cstate="print">
            <a:extLst>
              <a:ext uri="{28A0092B-C50C-407E-A947-70E740481C1C}">
                <a14:useLocalDpi xmlns="" xmlns:a14="http://schemas.microsoft.com/office/drawing/2010/main" val="0"/>
              </a:ext>
            </a:extLst>
          </a:blip>
          <a:srcRect b="24947"/>
          <a:stretch>
            <a:fillRect/>
          </a:stretch>
        </p:blipFill>
        <p:spPr>
          <a:xfrm>
            <a:off x="-71408" y="4314259"/>
            <a:ext cx="12274491" cy="2712210"/>
          </a:xfrm>
          <a:prstGeom prst="rect">
            <a:avLst/>
          </a:prstGeom>
        </p:spPr>
      </p:pic>
      <p:pic>
        <p:nvPicPr>
          <p:cNvPr id="8" name="图片 7"/>
          <p:cNvPicPr>
            <a:picLocks noChangeAspect="1"/>
          </p:cNvPicPr>
          <p:nvPr/>
        </p:nvPicPr>
        <p:blipFill rotWithShape="1">
          <a:blip r:embed="rId4" cstate="print">
            <a:extLst>
              <a:ext uri="{28A0092B-C50C-407E-A947-70E740481C1C}">
                <a14:useLocalDpi xmlns="" xmlns:a14="http://schemas.microsoft.com/office/drawing/2010/main" val="0"/>
              </a:ext>
            </a:extLst>
          </a:blip>
          <a:srcRect l="25912" t="59658"/>
          <a:stretch>
            <a:fillRect/>
          </a:stretch>
        </p:blipFill>
        <p:spPr>
          <a:xfrm>
            <a:off x="-20030" y="4705004"/>
            <a:ext cx="12204519" cy="2207128"/>
          </a:xfrm>
          <a:prstGeom prst="rect">
            <a:avLst/>
          </a:prstGeom>
        </p:spPr>
      </p:pic>
      <p:pic>
        <p:nvPicPr>
          <p:cNvPr id="2" name="图片 1"/>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7510" y="2057809"/>
            <a:ext cx="4576321" cy="4854323"/>
          </a:xfrm>
          <a:prstGeom prst="rect">
            <a:avLst/>
          </a:prstGeom>
        </p:spPr>
      </p:pic>
      <p:pic>
        <p:nvPicPr>
          <p:cNvPr id="4" name="图片 3"/>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5533326" y="5319817"/>
            <a:ext cx="1354762" cy="1392817"/>
          </a:xfrm>
          <a:prstGeom prst="rect">
            <a:avLst/>
          </a:prstGeom>
        </p:spPr>
      </p:pic>
      <p:pic>
        <p:nvPicPr>
          <p:cNvPr id="5" name="图片 4"/>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9177859" y="5583992"/>
            <a:ext cx="1867841" cy="988430"/>
          </a:xfrm>
          <a:prstGeom prst="rect">
            <a:avLst/>
          </a:prstGeom>
        </p:spPr>
      </p:pic>
      <p:pic>
        <p:nvPicPr>
          <p:cNvPr id="6" name="图片 5"/>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flipH="1">
            <a:off x="0" y="-34154"/>
            <a:ext cx="5098013" cy="1676517"/>
          </a:xfrm>
          <a:prstGeom prst="rect">
            <a:avLst/>
          </a:prstGeom>
        </p:spPr>
      </p:pic>
      <p:sp>
        <p:nvSpPr>
          <p:cNvPr id="15" name="文本框 14"/>
          <p:cNvSpPr txBox="1"/>
          <p:nvPr/>
        </p:nvSpPr>
        <p:spPr>
          <a:xfrm>
            <a:off x="5159896" y="2204720"/>
            <a:ext cx="5976664" cy="584775"/>
          </a:xfrm>
          <a:prstGeom prst="rect">
            <a:avLst/>
          </a:prstGeom>
          <a:noFill/>
          <a:effectLst>
            <a:innerShdw blurRad="114300">
              <a:prstClr val="black">
                <a:alpha val="10000"/>
              </a:prstClr>
            </a:innerShdw>
          </a:effectLst>
        </p:spPr>
        <p:txBody>
          <a:bodyPr wrap="square" rtlCol="0">
            <a:spAutoFit/>
          </a:bodyPr>
          <a:lstStyle/>
          <a:p>
            <a:pPr algn="ctr"/>
            <a:r>
              <a:rPr lang="zh-CN" altLang="en-US" sz="3200" b="1" spc="50" dirty="0" smtClean="0">
                <a:ln w="0"/>
                <a:solidFill>
                  <a:srgbClr val="CC0F00"/>
                </a:solidFill>
                <a:effectLst>
                  <a:innerShdw blurRad="63500" dist="50800" dir="13500000">
                    <a:srgbClr val="000000">
                      <a:alpha val="18000"/>
                    </a:srgbClr>
                  </a:innerShdw>
                </a:effectLst>
                <a:latin typeface="微软雅黑" panose="020B0503020204020204" pitchFamily="34" charset="-122"/>
                <a:ea typeface="微软雅黑" panose="020B0503020204020204" pitchFamily="34" charset="-122"/>
                <a:cs typeface="思源黑体 CN Normal" panose="020B0400000000000000" charset="-122"/>
                <a:sym typeface="Aparajita" panose="020B0604020202020204" pitchFamily="34" charset="0"/>
              </a:rPr>
              <a:t>二、党指挥枪理论的深化与完善</a:t>
            </a:r>
            <a:endParaRPr lang="zh-CN" altLang="en-US" sz="3200" b="1" spc="50" dirty="0">
              <a:ln w="0"/>
              <a:solidFill>
                <a:srgbClr val="CC0F00"/>
              </a:solidFill>
              <a:effectLst>
                <a:innerShdw blurRad="63500" dist="50800" dir="13500000">
                  <a:srgbClr val="000000">
                    <a:alpha val="18000"/>
                  </a:srgbClr>
                </a:innerShdw>
              </a:effectLst>
              <a:latin typeface="微软雅黑" panose="020B0503020204020204" pitchFamily="34" charset="-122"/>
              <a:ea typeface="微软雅黑" panose="020B0503020204020204" pitchFamily="34" charset="-122"/>
              <a:cs typeface="思源黑体 CN Normal" panose="020B0400000000000000" charset="-122"/>
              <a:sym typeface="Aparajita" panose="020B0604020202020204" pitchFamily="34" charset="0"/>
            </a:endParaRPr>
          </a:p>
        </p:txBody>
      </p:sp>
      <p:pic>
        <p:nvPicPr>
          <p:cNvPr id="23" name="图片 22"/>
          <p:cNvPicPr>
            <a:picLocks noChangeAspect="1"/>
          </p:cNvPicPr>
          <p:nvPr/>
        </p:nvPicPr>
        <p:blipFill>
          <a:blip r:embed="rId9" cstate="print">
            <a:extLst>
              <a:ext uri="{28A0092B-C50C-407E-A947-70E740481C1C}">
                <a14:useLocalDpi xmlns="" xmlns:a14="http://schemas.microsoft.com/office/drawing/2010/main" val="0"/>
              </a:ext>
            </a:extLst>
          </a:blip>
          <a:stretch>
            <a:fillRect/>
          </a:stretch>
        </p:blipFill>
        <p:spPr>
          <a:xfrm flipH="1">
            <a:off x="270723" y="1429790"/>
            <a:ext cx="1873971" cy="1161933"/>
          </a:xfrm>
          <a:prstGeom prst="rect">
            <a:avLst/>
          </a:prstGeom>
        </p:spPr>
      </p:pic>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5"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ppt_w</p:attrName>
                                        </p:attrNameLst>
                                      </p:cBhvr>
                                      <p:tavLst>
                                        <p:tav tm="0" fmla="#ppt_w*sin(2.5*pi*$)">
                                          <p:val>
                                            <p:fltVal val="0"/>
                                          </p:val>
                                        </p:tav>
                                        <p:tav tm="100000">
                                          <p:val>
                                            <p:fltVal val="1"/>
                                          </p:val>
                                        </p:tav>
                                      </p:tavLst>
                                    </p:anim>
                                    <p:anim calcmode="lin" valueType="num">
                                      <p:cBhvr>
                                        <p:cTn id="14" dur="500" fill="hold"/>
                                        <p:tgtEl>
                                          <p:spTgt spid="4"/>
                                        </p:tgtEl>
                                        <p:attrNameLst>
                                          <p:attrName>ppt_h</p:attrName>
                                        </p:attrNameLst>
                                      </p:cBhvr>
                                      <p:tavLst>
                                        <p:tav tm="0">
                                          <p:val>
                                            <p:strVal val="#ppt_h"/>
                                          </p:val>
                                        </p:tav>
                                        <p:tav tm="100000">
                                          <p:val>
                                            <p:strVal val="#ppt_h"/>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par>
                          <p:cTn id="21" fill="hold">
                            <p:stCondLst>
                              <p:cond delay="1500"/>
                            </p:stCondLst>
                            <p:childTnLst>
                              <p:par>
                                <p:cTn id="22" presetID="42"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anim calcmode="lin" valueType="num">
                                      <p:cBhvr>
                                        <p:cTn id="25" dur="500" fill="hold"/>
                                        <p:tgtEl>
                                          <p:spTgt spid="8"/>
                                        </p:tgtEl>
                                        <p:attrNameLst>
                                          <p:attrName>ppt_x</p:attrName>
                                        </p:attrNameLst>
                                      </p:cBhvr>
                                      <p:tavLst>
                                        <p:tav tm="0">
                                          <p:val>
                                            <p:strVal val="#ppt_x"/>
                                          </p:val>
                                        </p:tav>
                                        <p:tav tm="100000">
                                          <p:val>
                                            <p:strVal val="#ppt_x"/>
                                          </p:val>
                                        </p:tav>
                                      </p:tavLst>
                                    </p:anim>
                                    <p:anim calcmode="lin" valueType="num">
                                      <p:cBhvr>
                                        <p:cTn id="26" dur="500" fill="hold"/>
                                        <p:tgtEl>
                                          <p:spTgt spid="8"/>
                                        </p:tgtEl>
                                        <p:attrNameLst>
                                          <p:attrName>ppt_y</p:attrName>
                                        </p:attrNameLst>
                                      </p:cBhvr>
                                      <p:tavLst>
                                        <p:tav tm="0">
                                          <p:val>
                                            <p:strVal val="#ppt_y+.1"/>
                                          </p:val>
                                        </p:tav>
                                        <p:tav tm="100000">
                                          <p:val>
                                            <p:strVal val="#ppt_y"/>
                                          </p:val>
                                        </p:tav>
                                      </p:tavLst>
                                    </p:anim>
                                  </p:childTnLst>
                                </p:cTn>
                              </p:par>
                            </p:childTnLst>
                          </p:cTn>
                        </p:par>
                        <p:par>
                          <p:cTn id="27" fill="hold">
                            <p:stCondLst>
                              <p:cond delay="2000"/>
                            </p:stCondLst>
                            <p:childTnLst>
                              <p:par>
                                <p:cTn id="28" presetID="10" presetClass="entr" presetSubtype="0" fill="hold"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childTnLst>
                          </p:cTn>
                        </p:par>
                        <p:par>
                          <p:cTn id="31" fill="hold">
                            <p:stCondLst>
                              <p:cond delay="2500"/>
                            </p:stCondLst>
                            <p:childTnLst>
                              <p:par>
                                <p:cTn id="32" presetID="10" presetClass="entr" presetSubtype="0"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par>
                          <p:cTn id="35" fill="hold">
                            <p:stCondLst>
                              <p:cond delay="3000"/>
                            </p:stCondLst>
                            <p:childTnLst>
                              <p:par>
                                <p:cTn id="36" presetID="22" presetClass="entr" presetSubtype="8" fill="hold"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par>
                          <p:cTn id="39" fill="hold">
                            <p:stCondLst>
                              <p:cond delay="3500"/>
                            </p:stCondLst>
                            <p:childTnLst>
                              <p:par>
                                <p:cTn id="40" presetID="56" presetClass="entr" presetSubtype="0" fill="hold" grpId="0" nodeType="afterEffect">
                                  <p:stCondLst>
                                    <p:cond delay="0"/>
                                  </p:stCondLst>
                                  <p:iterate type="lt">
                                    <p:tmPct val="10000"/>
                                  </p:iterate>
                                  <p:childTnLst>
                                    <p:set>
                                      <p:cBhvr>
                                        <p:cTn id="41" dur="1" fill="hold">
                                          <p:stCondLst>
                                            <p:cond delay="0"/>
                                          </p:stCondLst>
                                        </p:cTn>
                                        <p:tgtEl>
                                          <p:spTgt spid="15"/>
                                        </p:tgtEl>
                                        <p:attrNameLst>
                                          <p:attrName>style.visibility</p:attrName>
                                        </p:attrNameLst>
                                      </p:cBhvr>
                                      <p:to>
                                        <p:strVal val="visible"/>
                                      </p:to>
                                    </p:set>
                                    <p:anim by="(-#ppt_w*2)" calcmode="lin" valueType="num">
                                      <p:cBhvr rctx="PPT">
                                        <p:cTn id="42" dur="250" autoRev="1" fill="hold">
                                          <p:stCondLst>
                                            <p:cond delay="0"/>
                                          </p:stCondLst>
                                        </p:cTn>
                                        <p:tgtEl>
                                          <p:spTgt spid="15"/>
                                        </p:tgtEl>
                                        <p:attrNameLst>
                                          <p:attrName>ppt_w</p:attrName>
                                        </p:attrNameLst>
                                      </p:cBhvr>
                                    </p:anim>
                                    <p:anim by="(#ppt_w*0.50)" calcmode="lin" valueType="num">
                                      <p:cBhvr>
                                        <p:cTn id="43" dur="250" decel="50000" autoRev="1" fill="hold">
                                          <p:stCondLst>
                                            <p:cond delay="0"/>
                                          </p:stCondLst>
                                        </p:cTn>
                                        <p:tgtEl>
                                          <p:spTgt spid="15"/>
                                        </p:tgtEl>
                                        <p:attrNameLst>
                                          <p:attrName>ppt_x</p:attrName>
                                        </p:attrNameLst>
                                      </p:cBhvr>
                                    </p:anim>
                                    <p:anim from="(-#ppt_h/2)" to="(#ppt_y)" calcmode="lin" valueType="num">
                                      <p:cBhvr>
                                        <p:cTn id="44" dur="500" fill="hold">
                                          <p:stCondLst>
                                            <p:cond delay="0"/>
                                          </p:stCondLst>
                                        </p:cTn>
                                        <p:tgtEl>
                                          <p:spTgt spid="15"/>
                                        </p:tgtEl>
                                        <p:attrNameLst>
                                          <p:attrName>ppt_y</p:attrName>
                                        </p:attrNameLst>
                                      </p:cBhvr>
                                    </p:anim>
                                    <p:animRot by="21600000">
                                      <p:cBhvr>
                                        <p:cTn id="45" dur="500" fill="hold">
                                          <p:stCondLst>
                                            <p:cond delay="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1022111"/>
          <p:cNvSpPr txBox="1"/>
          <p:nvPr>
            <p:custDataLst>
              <p:tags r:id="rId1"/>
            </p:custDataLst>
          </p:nvPr>
        </p:nvSpPr>
        <p:spPr>
          <a:xfrm>
            <a:off x="407670" y="3500755"/>
            <a:ext cx="11085195" cy="2290445"/>
          </a:xfrm>
          <a:prstGeom prst="rect">
            <a:avLst/>
          </a:prstGeom>
          <a:noFill/>
          <a:ln w="28575">
            <a:solidFill>
              <a:srgbClr val="C00000"/>
            </a:solidFill>
          </a:ln>
        </p:spPr>
        <p:txBody>
          <a:bodyPr wrap="square" rtlCol="0">
            <a:spAutoFit/>
          </a:bodyPr>
          <a:lstStyle/>
          <a:p>
            <a:pPr algn="just">
              <a:lnSpc>
                <a:spcPct val="130000"/>
              </a:lnSpc>
            </a:pPr>
            <a:r>
              <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       </a:t>
            </a:r>
            <a:r>
              <a:rPr lang="zh-CN" altLang="en-US"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军队的领导权问题，是马克思主义建军理论的核心。马克思、恩格斯认为，无产阶级为了夺取政权，必须拥有自己坚强的武装力量，在获得胜利以后，还必须凭借武装力量保卫革命的果实，维护自己的统治。</a:t>
            </a:r>
          </a:p>
          <a:p>
            <a:pPr algn="just">
              <a:lnSpc>
                <a:spcPct val="130000"/>
              </a:lnSpc>
            </a:pPr>
            <a:r>
              <a:rPr lang="zh-CN" altLang="en-US"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 </a:t>
            </a:r>
            <a:r>
              <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      </a:t>
            </a:r>
            <a:r>
              <a:rPr lang="zh-CN" altLang="en-US"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列宁根据俄国革命实践指出，无产阶级专政的工具要为工农政权而战，必须由共产党来进行政治领导，在军队中建立党的组织。</a:t>
            </a:r>
          </a:p>
        </p:txBody>
      </p:sp>
      <p:grpSp>
        <p:nvGrpSpPr>
          <p:cNvPr id="10" name="PA_组合 4"/>
          <p:cNvGrpSpPr/>
          <p:nvPr>
            <p:custDataLst>
              <p:tags r:id="rId2"/>
            </p:custDataLst>
          </p:nvPr>
        </p:nvGrpSpPr>
        <p:grpSpPr>
          <a:xfrm>
            <a:off x="185017" y="121805"/>
            <a:ext cx="4326807" cy="470535"/>
            <a:chOff x="4207328" y="1864280"/>
            <a:chExt cx="4026839" cy="427368"/>
          </a:xfrm>
        </p:grpSpPr>
        <p:sp>
          <p:nvSpPr>
            <p:cNvPr id="11" name="MH_Entry_2"/>
            <p:cNvSpPr/>
            <p:nvPr>
              <p:custDataLst>
                <p:tags r:id="rId3"/>
              </p:custDataLst>
            </p:nvPr>
          </p:nvSpPr>
          <p:spPr>
            <a:xfrm>
              <a:off x="4781842" y="1864280"/>
              <a:ext cx="3452325" cy="427368"/>
            </a:xfrm>
            <a:prstGeom prst="roundRect">
              <a:avLst>
                <a:gd name="adj" fmla="val 9124"/>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Bef>
                  <a:spcPct val="0"/>
                </a:spcBef>
                <a:spcAft>
                  <a:spcPct val="0"/>
                </a:spcAft>
              </a:pPr>
              <a:r>
                <a:rPr lang="zh-CN" altLang="en-US" sz="2000" b="1" kern="0" spc="200" dirty="0" smtClean="0">
                  <a:ln cmpd="sng">
                    <a:noFill/>
                    <a:prstDash val="solid"/>
                  </a:ln>
                  <a:solidFill>
                    <a:schemeClr val="bg1"/>
                  </a:solidFill>
                  <a:latin typeface="+mn-ea"/>
                  <a:cs typeface="思源黑体 CN Normal" panose="020B0400000000000000" charset="-122"/>
                  <a:sym typeface="Aparajita" panose="020B0604020202020204" pitchFamily="34" charset="0"/>
                </a:rPr>
                <a:t> 党指挥枪理论的深化与完善</a:t>
              </a:r>
              <a:endParaRPr lang="zh-CN" altLang="en-US" sz="2000" b="1" kern="0" spc="200" dirty="0">
                <a:ln cmpd="sng">
                  <a:noFill/>
                  <a:prstDash val="solid"/>
                </a:ln>
                <a:solidFill>
                  <a:schemeClr val="bg1"/>
                </a:solidFill>
                <a:latin typeface="+mn-ea"/>
                <a:cs typeface="思源黑体 CN Normal" panose="020B0400000000000000" charset="-122"/>
                <a:sym typeface="Aparajita" panose="020B0604020202020204" pitchFamily="34" charset="0"/>
              </a:endParaRPr>
            </a:p>
          </p:txBody>
        </p:sp>
        <p:sp>
          <p:nvSpPr>
            <p:cNvPr id="12" name="MH_Number_2"/>
            <p:cNvSpPr/>
            <p:nvPr>
              <p:custDataLst>
                <p:tags r:id="rId4"/>
              </p:custDataLst>
            </p:nvPr>
          </p:nvSpPr>
          <p:spPr>
            <a:xfrm>
              <a:off x="4207328" y="1864280"/>
              <a:ext cx="427658" cy="427368"/>
            </a:xfrm>
            <a:prstGeom prst="roundRect">
              <a:avLst>
                <a:gd name="adj" fmla="val 7615"/>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ea"/>
                  <a:cs typeface="Times New Roman" panose="02020603050405020304" pitchFamily="18" charset="0"/>
                  <a:sym typeface="Aparajita" panose="020B0604020202020204" pitchFamily="34" charset="0"/>
                </a:rPr>
                <a:t>二</a:t>
              </a:r>
            </a:p>
          </p:txBody>
        </p:sp>
      </p:grpSp>
      <p:pic>
        <p:nvPicPr>
          <p:cNvPr id="3" name="图片 2"/>
          <p:cNvPicPr>
            <a:picLocks noChangeAspect="1"/>
          </p:cNvPicPr>
          <p:nvPr/>
        </p:nvPicPr>
        <p:blipFill>
          <a:blip r:embed="rId6" cstate="print"/>
          <a:srcRect l="2070" t="8708" r="4563"/>
          <a:stretch>
            <a:fillRect/>
          </a:stretch>
        </p:blipFill>
        <p:spPr>
          <a:xfrm>
            <a:off x="1847850" y="620395"/>
            <a:ext cx="7628255" cy="2760345"/>
          </a:xfrm>
          <a:prstGeom prst="rect">
            <a:avLst/>
          </a:prstGeom>
        </p:spPr>
      </p:pic>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1022111"/>
          <p:cNvSpPr txBox="1"/>
          <p:nvPr>
            <p:custDataLst>
              <p:tags r:id="rId1"/>
            </p:custDataLst>
          </p:nvPr>
        </p:nvSpPr>
        <p:spPr>
          <a:xfrm>
            <a:off x="5717540" y="1636395"/>
            <a:ext cx="5828030" cy="3170555"/>
          </a:xfrm>
          <a:prstGeom prst="rect">
            <a:avLst/>
          </a:prstGeom>
          <a:noFill/>
        </p:spPr>
        <p:txBody>
          <a:bodyPr wrap="square" rtlCol="0">
            <a:spAutoFit/>
          </a:bodyPr>
          <a:lstStyle/>
          <a:p>
            <a:pPr algn="just">
              <a:lnSpc>
                <a:spcPct val="130000"/>
              </a:lnSpc>
              <a:spcBef>
                <a:spcPts val="0"/>
              </a:spcBef>
              <a:spcAft>
                <a:spcPts val="0"/>
              </a:spcAft>
              <a:buClrTx/>
              <a:buSzTx/>
              <a:buNone/>
            </a:pPr>
            <a:r>
              <a:rPr lang="zh-CN" altLang="en-US"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 </a:t>
            </a:r>
            <a:r>
              <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      </a:t>
            </a:r>
            <a:r>
              <a:rPr lang="zh-CN" altLang="en-US"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党对军队的绝对领导是中国特色社会主义的本质特征，是党和国家的重要政治优势。人民军队是中国特色社会主义的坚强柱石，人民军队必须完全地无条件地置于中国共产党的领导之下，在思想上政治上行动上始终与党中央保持高度一致，坚决维护党中央权威，任何时候任何情况下都坚决听从党中央指挥。</a:t>
            </a:r>
          </a:p>
        </p:txBody>
      </p:sp>
      <p:pic>
        <p:nvPicPr>
          <p:cNvPr id="3" name="图片 2"/>
          <p:cNvPicPr>
            <a:picLocks noChangeAspect="1"/>
          </p:cNvPicPr>
          <p:nvPr/>
        </p:nvPicPr>
        <p:blipFill>
          <a:blip r:embed="rId8" cstate="print"/>
          <a:stretch>
            <a:fillRect/>
          </a:stretch>
        </p:blipFill>
        <p:spPr>
          <a:xfrm>
            <a:off x="492760" y="1052830"/>
            <a:ext cx="4897120" cy="3784600"/>
          </a:xfrm>
          <a:prstGeom prst="rect">
            <a:avLst/>
          </a:prstGeom>
        </p:spPr>
      </p:pic>
      <p:sp>
        <p:nvSpPr>
          <p:cNvPr id="4" name="PA-1022111"/>
          <p:cNvSpPr txBox="1"/>
          <p:nvPr>
            <p:custDataLst>
              <p:tags r:id="rId2"/>
            </p:custDataLst>
          </p:nvPr>
        </p:nvSpPr>
        <p:spPr>
          <a:xfrm>
            <a:off x="342265" y="4869180"/>
            <a:ext cx="5198745" cy="1410970"/>
          </a:xfrm>
          <a:prstGeom prst="rect">
            <a:avLst/>
          </a:prstGeom>
          <a:noFill/>
        </p:spPr>
        <p:txBody>
          <a:bodyPr wrap="square" rtlCol="0">
            <a:spAutoFit/>
          </a:bodyPr>
          <a:lstStyle/>
          <a:p>
            <a:pPr algn="just">
              <a:lnSpc>
                <a:spcPct val="130000"/>
              </a:lnSpc>
              <a:buClrTx/>
              <a:buSzTx/>
              <a:buNone/>
            </a:pPr>
            <a:r>
              <a:rPr lang="zh-CN" altLang="en-US"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人民军队是党亲手缔造的，党指挥枪是人民军队从小到大、从弱到强、从胜利走向胜利的成功秘诀。</a:t>
            </a:r>
          </a:p>
        </p:txBody>
      </p:sp>
      <p:sp>
        <p:nvSpPr>
          <p:cNvPr id="5" name="PA-1022111"/>
          <p:cNvSpPr txBox="1"/>
          <p:nvPr>
            <p:custDataLst>
              <p:tags r:id="rId3"/>
            </p:custDataLst>
          </p:nvPr>
        </p:nvSpPr>
        <p:spPr>
          <a:xfrm>
            <a:off x="263525" y="764540"/>
            <a:ext cx="5370830" cy="5809615"/>
          </a:xfrm>
          <a:prstGeom prst="rect">
            <a:avLst/>
          </a:prstGeom>
          <a:noFill/>
          <a:ln w="19050">
            <a:solidFill>
              <a:srgbClr val="C00000"/>
            </a:solidFill>
          </a:ln>
        </p:spPr>
        <p:txBody>
          <a:bodyPr wrap="square" rtlCol="0">
            <a:spAutoFit/>
          </a:bodyPr>
          <a:lstStyle/>
          <a:p>
            <a:pPr algn="just">
              <a:lnSpc>
                <a:spcPct val="130000"/>
              </a:lnSpc>
            </a:pPr>
            <a:endPar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endParaRPr>
          </a:p>
          <a:p>
            <a:pPr algn="just">
              <a:lnSpc>
                <a:spcPct val="130000"/>
              </a:lnSpc>
            </a:pPr>
            <a:endPar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endParaRPr>
          </a:p>
          <a:p>
            <a:pPr algn="just">
              <a:lnSpc>
                <a:spcPct val="130000"/>
              </a:lnSpc>
            </a:pPr>
            <a:endPar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endParaRPr>
          </a:p>
          <a:p>
            <a:pPr algn="just">
              <a:lnSpc>
                <a:spcPct val="130000"/>
              </a:lnSpc>
            </a:pPr>
            <a:endPar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endParaRPr>
          </a:p>
          <a:p>
            <a:pPr algn="just">
              <a:lnSpc>
                <a:spcPct val="130000"/>
              </a:lnSpc>
            </a:pPr>
            <a:endPar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endParaRPr>
          </a:p>
          <a:p>
            <a:pPr algn="just">
              <a:lnSpc>
                <a:spcPct val="130000"/>
              </a:lnSpc>
            </a:pPr>
            <a:endPar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endParaRPr>
          </a:p>
          <a:p>
            <a:pPr algn="just">
              <a:lnSpc>
                <a:spcPct val="130000"/>
              </a:lnSpc>
            </a:pPr>
            <a:endPar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endParaRPr>
          </a:p>
          <a:p>
            <a:pPr algn="just">
              <a:lnSpc>
                <a:spcPct val="130000"/>
              </a:lnSpc>
            </a:pPr>
            <a:endPar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endParaRPr>
          </a:p>
          <a:p>
            <a:pPr algn="just">
              <a:lnSpc>
                <a:spcPct val="130000"/>
              </a:lnSpc>
            </a:pPr>
            <a:endPar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endParaRPr>
          </a:p>
          <a:p>
            <a:pPr algn="just">
              <a:lnSpc>
                <a:spcPct val="130000"/>
              </a:lnSpc>
            </a:pPr>
            <a:endPar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endParaRPr>
          </a:p>
          <a:p>
            <a:pPr algn="just">
              <a:lnSpc>
                <a:spcPct val="130000"/>
              </a:lnSpc>
            </a:pPr>
            <a:endPar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endParaRPr>
          </a:p>
          <a:p>
            <a:pPr algn="just">
              <a:lnSpc>
                <a:spcPct val="130000"/>
              </a:lnSpc>
            </a:pPr>
            <a:endPar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endParaRPr>
          </a:p>
          <a:p>
            <a:pPr algn="just">
              <a:lnSpc>
                <a:spcPct val="130000"/>
              </a:lnSpc>
            </a:pPr>
            <a:endPar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endParaRPr>
          </a:p>
        </p:txBody>
      </p:sp>
      <p:grpSp>
        <p:nvGrpSpPr>
          <p:cNvPr id="9" name="PA_组合 4"/>
          <p:cNvGrpSpPr/>
          <p:nvPr>
            <p:custDataLst>
              <p:tags r:id="rId4"/>
            </p:custDataLst>
          </p:nvPr>
        </p:nvGrpSpPr>
        <p:grpSpPr>
          <a:xfrm>
            <a:off x="185017" y="121805"/>
            <a:ext cx="4326807" cy="470535"/>
            <a:chOff x="4207328" y="1864280"/>
            <a:chExt cx="4026839" cy="427368"/>
          </a:xfrm>
        </p:grpSpPr>
        <p:sp>
          <p:nvSpPr>
            <p:cNvPr id="13" name="MH_Entry_2"/>
            <p:cNvSpPr/>
            <p:nvPr>
              <p:custDataLst>
                <p:tags r:id="rId5"/>
              </p:custDataLst>
            </p:nvPr>
          </p:nvSpPr>
          <p:spPr>
            <a:xfrm>
              <a:off x="4781842" y="1864280"/>
              <a:ext cx="3452325" cy="427368"/>
            </a:xfrm>
            <a:prstGeom prst="roundRect">
              <a:avLst>
                <a:gd name="adj" fmla="val 9124"/>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Bef>
                  <a:spcPct val="0"/>
                </a:spcBef>
                <a:spcAft>
                  <a:spcPct val="0"/>
                </a:spcAft>
              </a:pPr>
              <a:r>
                <a:rPr lang="zh-CN" altLang="en-US" sz="2000" b="1" kern="0" spc="200" dirty="0" smtClean="0">
                  <a:ln cmpd="sng">
                    <a:noFill/>
                    <a:prstDash val="solid"/>
                  </a:ln>
                  <a:solidFill>
                    <a:schemeClr val="bg1"/>
                  </a:solidFill>
                  <a:latin typeface="+mn-ea"/>
                  <a:cs typeface="思源黑体 CN Normal" panose="020B0400000000000000" charset="-122"/>
                  <a:sym typeface="Aparajita" panose="020B0604020202020204" pitchFamily="34" charset="0"/>
                </a:rPr>
                <a:t> 党指挥枪理论的深化与完善</a:t>
              </a:r>
              <a:endParaRPr lang="zh-CN" altLang="en-US" sz="2000" b="1" kern="0" spc="200" dirty="0">
                <a:ln cmpd="sng">
                  <a:noFill/>
                  <a:prstDash val="solid"/>
                </a:ln>
                <a:solidFill>
                  <a:schemeClr val="bg1"/>
                </a:solidFill>
                <a:latin typeface="+mn-ea"/>
                <a:cs typeface="思源黑体 CN Normal" panose="020B0400000000000000" charset="-122"/>
                <a:sym typeface="Aparajita" panose="020B0604020202020204" pitchFamily="34" charset="0"/>
              </a:endParaRPr>
            </a:p>
          </p:txBody>
        </p:sp>
        <p:sp>
          <p:nvSpPr>
            <p:cNvPr id="14" name="MH_Number_2"/>
            <p:cNvSpPr/>
            <p:nvPr>
              <p:custDataLst>
                <p:tags r:id="rId6"/>
              </p:custDataLst>
            </p:nvPr>
          </p:nvSpPr>
          <p:spPr>
            <a:xfrm>
              <a:off x="4207328" y="1864280"/>
              <a:ext cx="427658" cy="427368"/>
            </a:xfrm>
            <a:prstGeom prst="roundRect">
              <a:avLst>
                <a:gd name="adj" fmla="val 7615"/>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ea"/>
                  <a:cs typeface="Times New Roman" panose="02020603050405020304" pitchFamily="18" charset="0"/>
                  <a:sym typeface="Aparajita" panose="020B0604020202020204" pitchFamily="34" charset="0"/>
                </a:rPr>
                <a:t>二</a:t>
              </a:r>
            </a:p>
          </p:txBody>
        </p:sp>
      </p:gr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102256"/>
          <p:cNvSpPr/>
          <p:nvPr>
            <p:custDataLst>
              <p:tags r:id="rId1"/>
            </p:custDataLst>
          </p:nvPr>
        </p:nvSpPr>
        <p:spPr>
          <a:xfrm>
            <a:off x="2441575" y="2495550"/>
            <a:ext cx="8148955" cy="2227580"/>
          </a:xfrm>
          <a:prstGeom prst="rect">
            <a:avLst/>
          </a:prstGeom>
          <a:solidFill>
            <a:srgbClr val="FFFFFF">
              <a:alpha val="20000"/>
            </a:srgbClr>
          </a:solidFill>
          <a:ln w="0">
            <a:solidFill>
              <a:srgbClr val="C00000"/>
            </a:solidFill>
          </a:ln>
          <a:effectLst>
            <a:outerShdw blurRad="279400" dist="266700" dir="7800000" algn="ctr"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Aparajita" panose="020B0604020202020204" pitchFamily="34" charset="0"/>
              <a:sym typeface="Aparajita" panose="020B0604020202020204" pitchFamily="34" charset="0"/>
            </a:endParaRPr>
          </a:p>
        </p:txBody>
      </p:sp>
      <p:sp>
        <p:nvSpPr>
          <p:cNvPr id="7" name="PA-102258"/>
          <p:cNvSpPr/>
          <p:nvPr>
            <p:custDataLst>
              <p:tags r:id="rId2"/>
            </p:custDataLst>
          </p:nvPr>
        </p:nvSpPr>
        <p:spPr>
          <a:xfrm>
            <a:off x="2648585" y="2684145"/>
            <a:ext cx="7734935" cy="1850390"/>
          </a:xfrm>
          <a:prstGeom prst="rect">
            <a:avLst/>
          </a:prstGeom>
        </p:spPr>
        <p:txBody>
          <a:bodyPr wrap="square">
            <a:spAutoFit/>
          </a:bodyPr>
          <a:lstStyle/>
          <a:p>
            <a:pPr algn="just">
              <a:lnSpc>
                <a:spcPct val="130000"/>
              </a:lnSpc>
              <a:buClrTx/>
              <a:buSzTx/>
              <a:buFontTx/>
            </a:pPr>
            <a:r>
              <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       </a:t>
            </a:r>
            <a:r>
              <a:rPr lang="zh-CN" altLang="en-US"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党对人民军队的绝对领导，是唯一的独立的领导，是直接领导、直接指挥，是包括政治领导、思想领导、组织领导在内的全面领导，涵盖军事、政治、后勤、装备建设各个领域，贯穿于完成各项任务的全过程。</a:t>
            </a:r>
          </a:p>
        </p:txBody>
      </p:sp>
      <p:grpSp>
        <p:nvGrpSpPr>
          <p:cNvPr id="8" name="PA-102253"/>
          <p:cNvGrpSpPr/>
          <p:nvPr>
            <p:custDataLst>
              <p:tags r:id="rId3"/>
            </p:custDataLst>
          </p:nvPr>
        </p:nvGrpSpPr>
        <p:grpSpPr>
          <a:xfrm>
            <a:off x="1101048" y="1196090"/>
            <a:ext cx="9880007" cy="432000"/>
            <a:chOff x="1413469" y="1934777"/>
            <a:chExt cx="9880007" cy="432000"/>
          </a:xfrm>
        </p:grpSpPr>
        <p:cxnSp>
          <p:nvCxnSpPr>
            <p:cNvPr id="9" name="PA-直接连接符 7"/>
            <p:cNvCxnSpPr/>
            <p:nvPr>
              <p:custDataLst>
                <p:tags r:id="rId7"/>
              </p:custDataLst>
            </p:nvPr>
          </p:nvCxnSpPr>
          <p:spPr>
            <a:xfrm>
              <a:off x="1413469" y="2150777"/>
              <a:ext cx="4320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PA-5-Point Star 8"/>
            <p:cNvSpPr/>
            <p:nvPr>
              <p:custDataLst>
                <p:tags r:id="rId8"/>
              </p:custDataLst>
            </p:nvPr>
          </p:nvSpPr>
          <p:spPr>
            <a:xfrm>
              <a:off x="5880001" y="1934777"/>
              <a:ext cx="432000" cy="432000"/>
            </a:xfrm>
            <a:prstGeom prst="star5">
              <a:avLst/>
            </a:prstGeom>
            <a:solidFill>
              <a:srgbClr val="C911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parajita" panose="020B0604020202020204" pitchFamily="34" charset="0"/>
                <a:sym typeface="Aparajita" panose="020B0604020202020204" pitchFamily="34" charset="0"/>
              </a:endParaRPr>
            </a:p>
          </p:txBody>
        </p:sp>
        <p:cxnSp>
          <p:nvCxnSpPr>
            <p:cNvPr id="13" name="PA-直接连接符 9"/>
            <p:cNvCxnSpPr/>
            <p:nvPr>
              <p:custDataLst>
                <p:tags r:id="rId9"/>
              </p:custDataLst>
            </p:nvPr>
          </p:nvCxnSpPr>
          <p:spPr>
            <a:xfrm>
              <a:off x="6523481" y="2150777"/>
              <a:ext cx="4769995"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15" name="图片 14"/>
          <p:cNvPicPr>
            <a:picLocks noChangeAspect="1"/>
          </p:cNvPicPr>
          <p:nvPr/>
        </p:nvPicPr>
        <p:blipFill>
          <a:blip r:embed="rId11" cstate="print"/>
          <a:stretch>
            <a:fillRect/>
          </a:stretch>
        </p:blipFill>
        <p:spPr>
          <a:xfrm>
            <a:off x="1919605" y="2060575"/>
            <a:ext cx="1093470" cy="1082675"/>
          </a:xfrm>
          <a:prstGeom prst="rect">
            <a:avLst/>
          </a:prstGeom>
        </p:spPr>
      </p:pic>
      <p:grpSp>
        <p:nvGrpSpPr>
          <p:cNvPr id="14" name="PA_组合 4"/>
          <p:cNvGrpSpPr/>
          <p:nvPr>
            <p:custDataLst>
              <p:tags r:id="rId4"/>
            </p:custDataLst>
          </p:nvPr>
        </p:nvGrpSpPr>
        <p:grpSpPr>
          <a:xfrm>
            <a:off x="185017" y="121805"/>
            <a:ext cx="4326807" cy="470535"/>
            <a:chOff x="4207328" y="1864280"/>
            <a:chExt cx="4026839" cy="427368"/>
          </a:xfrm>
        </p:grpSpPr>
        <p:sp>
          <p:nvSpPr>
            <p:cNvPr id="16" name="MH_Entry_2"/>
            <p:cNvSpPr/>
            <p:nvPr>
              <p:custDataLst>
                <p:tags r:id="rId5"/>
              </p:custDataLst>
            </p:nvPr>
          </p:nvSpPr>
          <p:spPr>
            <a:xfrm>
              <a:off x="4781842" y="1864280"/>
              <a:ext cx="3452325" cy="427368"/>
            </a:xfrm>
            <a:prstGeom prst="roundRect">
              <a:avLst>
                <a:gd name="adj" fmla="val 9124"/>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Bef>
                  <a:spcPct val="0"/>
                </a:spcBef>
                <a:spcAft>
                  <a:spcPct val="0"/>
                </a:spcAft>
              </a:pPr>
              <a:r>
                <a:rPr lang="zh-CN" altLang="en-US" sz="2000" b="1" kern="0" spc="200" dirty="0" smtClean="0">
                  <a:ln cmpd="sng">
                    <a:noFill/>
                    <a:prstDash val="solid"/>
                  </a:ln>
                  <a:solidFill>
                    <a:schemeClr val="bg1"/>
                  </a:solidFill>
                  <a:latin typeface="+mn-ea"/>
                  <a:cs typeface="思源黑体 CN Normal" panose="020B0400000000000000" charset="-122"/>
                  <a:sym typeface="Aparajita" panose="020B0604020202020204" pitchFamily="34" charset="0"/>
                </a:rPr>
                <a:t> 党指挥枪理论的深化与完善</a:t>
              </a:r>
              <a:endParaRPr lang="zh-CN" altLang="en-US" sz="2000" b="1" kern="0" spc="200" dirty="0">
                <a:ln cmpd="sng">
                  <a:noFill/>
                  <a:prstDash val="solid"/>
                </a:ln>
                <a:solidFill>
                  <a:schemeClr val="bg1"/>
                </a:solidFill>
                <a:latin typeface="+mn-ea"/>
                <a:cs typeface="思源黑体 CN Normal" panose="020B0400000000000000" charset="-122"/>
                <a:sym typeface="Aparajita" panose="020B0604020202020204" pitchFamily="34" charset="0"/>
              </a:endParaRPr>
            </a:p>
          </p:txBody>
        </p:sp>
        <p:sp>
          <p:nvSpPr>
            <p:cNvPr id="17" name="MH_Number_2"/>
            <p:cNvSpPr/>
            <p:nvPr>
              <p:custDataLst>
                <p:tags r:id="rId6"/>
              </p:custDataLst>
            </p:nvPr>
          </p:nvSpPr>
          <p:spPr>
            <a:xfrm>
              <a:off x="4207328" y="1864280"/>
              <a:ext cx="427658" cy="427368"/>
            </a:xfrm>
            <a:prstGeom prst="roundRect">
              <a:avLst>
                <a:gd name="adj" fmla="val 7615"/>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ea"/>
                  <a:cs typeface="Times New Roman" panose="02020603050405020304" pitchFamily="18" charset="0"/>
                  <a:sym typeface="Aparajita" panose="020B0604020202020204" pitchFamily="34" charset="0"/>
                </a:rPr>
                <a:t>二</a:t>
              </a:r>
            </a:p>
          </p:txBody>
        </p:sp>
      </p:gr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55370" y="3979545"/>
            <a:ext cx="9300210" cy="21844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parajita" panose="020B0604020202020204" pitchFamily="34" charset="0"/>
              <a:sym typeface="Aparajita" panose="020B0604020202020204" pitchFamily="34" charset="0"/>
            </a:endParaRPr>
          </a:p>
        </p:txBody>
      </p:sp>
      <p:sp>
        <p:nvSpPr>
          <p:cNvPr id="3" name="文本框 2"/>
          <p:cNvSpPr txBox="1"/>
          <p:nvPr/>
        </p:nvSpPr>
        <p:spPr>
          <a:xfrm>
            <a:off x="1127760" y="4149090"/>
            <a:ext cx="9051925" cy="2014855"/>
          </a:xfrm>
          <a:prstGeom prst="rect">
            <a:avLst/>
          </a:prstGeom>
          <a:noFill/>
        </p:spPr>
        <p:txBody>
          <a:bodyPr wrap="square" rtlCol="0">
            <a:spAutoFit/>
          </a:bodyPr>
          <a:lstStyle/>
          <a:p>
            <a:pPr>
              <a:lnSpc>
                <a:spcPct val="125000"/>
              </a:lnSpc>
              <a:spcBef>
                <a:spcPts val="0"/>
              </a:spcBef>
              <a:spcAft>
                <a:spcPts val="0"/>
              </a:spcAft>
            </a:pPr>
            <a:r>
              <a:rPr lang="zh-CN" altLang="en-US"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我们这支军队始终听党话、跟党走，不管什么人、采取什么手段，想拉拢军队脱离党，都不会得逞。历史反复证明，只要坚持党对军队的绝对领导，无论形势如何变化，无论情况如何复杂，人民军队都不会迷失方向，始终保持最坚定的政治本色、最明亮的鲜红底色。 坚决执行“党指挥枪”，才使得人民军队能够一直保持人民性、革命性，保持铁的纪律、坚强的决心、统一的意志。</a:t>
            </a:r>
          </a:p>
        </p:txBody>
      </p:sp>
      <p:pic>
        <p:nvPicPr>
          <p:cNvPr id="17413" name="图片 5" descr="timg30FUMQCL.jpg"/>
          <p:cNvPicPr>
            <a:picLocks noChangeAspect="1"/>
          </p:cNvPicPr>
          <p:nvPr/>
        </p:nvPicPr>
        <p:blipFill>
          <a:blip r:embed="rId6" cstate="print"/>
          <a:srcRect/>
          <a:stretch>
            <a:fillRect/>
          </a:stretch>
        </p:blipFill>
        <p:spPr bwMode="auto">
          <a:xfrm>
            <a:off x="1083945" y="980440"/>
            <a:ext cx="9140190" cy="1753870"/>
          </a:xfrm>
          <a:prstGeom prst="rect">
            <a:avLst/>
          </a:prstGeom>
          <a:ln>
            <a:noFill/>
          </a:ln>
          <a:effectLst>
            <a:softEdge rad="112500"/>
          </a:effectLst>
        </p:spPr>
      </p:pic>
      <p:sp>
        <p:nvSpPr>
          <p:cNvPr id="5" name="PA-1022111"/>
          <p:cNvSpPr txBox="1"/>
          <p:nvPr>
            <p:custDataLst>
              <p:tags r:id="rId1"/>
            </p:custDataLst>
          </p:nvPr>
        </p:nvSpPr>
        <p:spPr>
          <a:xfrm>
            <a:off x="1055370" y="2871470"/>
            <a:ext cx="9251950" cy="970915"/>
          </a:xfrm>
          <a:prstGeom prst="rect">
            <a:avLst/>
          </a:prstGeom>
          <a:noFill/>
          <a:ln w="12700">
            <a:solidFill>
              <a:srgbClr val="C00000"/>
            </a:solidFill>
          </a:ln>
        </p:spPr>
        <p:txBody>
          <a:bodyPr wrap="square" rtlCol="0">
            <a:spAutoFit/>
          </a:bodyPr>
          <a:lstStyle/>
          <a:p>
            <a:pPr algn="just">
              <a:lnSpc>
                <a:spcPct val="130000"/>
              </a:lnSpc>
              <a:spcBef>
                <a:spcPts val="0"/>
              </a:spcBef>
              <a:spcAft>
                <a:spcPts val="0"/>
              </a:spcAft>
              <a:buClrTx/>
              <a:buSzTx/>
              <a:buNone/>
            </a:pPr>
            <a:r>
              <a:rPr lang="zh-CN" altLang="en-US"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党对人民军队的绝对领导，是我军的命脉和灵魂，事关军队的性质宗旨和方向前途。</a:t>
            </a:r>
          </a:p>
        </p:txBody>
      </p:sp>
      <p:grpSp>
        <p:nvGrpSpPr>
          <p:cNvPr id="9" name="PA_组合 4"/>
          <p:cNvGrpSpPr/>
          <p:nvPr>
            <p:custDataLst>
              <p:tags r:id="rId2"/>
            </p:custDataLst>
          </p:nvPr>
        </p:nvGrpSpPr>
        <p:grpSpPr>
          <a:xfrm>
            <a:off x="185017" y="121805"/>
            <a:ext cx="4326807" cy="470535"/>
            <a:chOff x="4207328" y="1864280"/>
            <a:chExt cx="4026839" cy="427368"/>
          </a:xfrm>
        </p:grpSpPr>
        <p:sp>
          <p:nvSpPr>
            <p:cNvPr id="13" name="MH_Entry_2"/>
            <p:cNvSpPr/>
            <p:nvPr>
              <p:custDataLst>
                <p:tags r:id="rId3"/>
              </p:custDataLst>
            </p:nvPr>
          </p:nvSpPr>
          <p:spPr>
            <a:xfrm>
              <a:off x="4781842" y="1864280"/>
              <a:ext cx="3452325" cy="427368"/>
            </a:xfrm>
            <a:prstGeom prst="roundRect">
              <a:avLst>
                <a:gd name="adj" fmla="val 9124"/>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Bef>
                  <a:spcPct val="0"/>
                </a:spcBef>
                <a:spcAft>
                  <a:spcPct val="0"/>
                </a:spcAft>
              </a:pPr>
              <a:r>
                <a:rPr lang="zh-CN" altLang="en-US" sz="2000" b="1" kern="0" spc="200" dirty="0" smtClean="0">
                  <a:ln cmpd="sng">
                    <a:noFill/>
                    <a:prstDash val="solid"/>
                  </a:ln>
                  <a:solidFill>
                    <a:schemeClr val="bg1"/>
                  </a:solidFill>
                  <a:latin typeface="+mn-ea"/>
                  <a:cs typeface="思源黑体 CN Normal" panose="020B0400000000000000" charset="-122"/>
                  <a:sym typeface="Aparajita" panose="020B0604020202020204" pitchFamily="34" charset="0"/>
                </a:rPr>
                <a:t> 党指挥枪理论的深化与完善</a:t>
              </a:r>
              <a:endParaRPr lang="zh-CN" altLang="en-US" sz="2000" b="1" kern="0" spc="200" dirty="0">
                <a:ln cmpd="sng">
                  <a:noFill/>
                  <a:prstDash val="solid"/>
                </a:ln>
                <a:solidFill>
                  <a:schemeClr val="bg1"/>
                </a:solidFill>
                <a:latin typeface="+mn-ea"/>
                <a:cs typeface="思源黑体 CN Normal" panose="020B0400000000000000" charset="-122"/>
                <a:sym typeface="Aparajita" panose="020B0604020202020204" pitchFamily="34" charset="0"/>
              </a:endParaRPr>
            </a:p>
          </p:txBody>
        </p:sp>
        <p:sp>
          <p:nvSpPr>
            <p:cNvPr id="14" name="MH_Number_2"/>
            <p:cNvSpPr/>
            <p:nvPr>
              <p:custDataLst>
                <p:tags r:id="rId4"/>
              </p:custDataLst>
            </p:nvPr>
          </p:nvSpPr>
          <p:spPr>
            <a:xfrm>
              <a:off x="4207328" y="1864280"/>
              <a:ext cx="427658" cy="427368"/>
            </a:xfrm>
            <a:prstGeom prst="roundRect">
              <a:avLst>
                <a:gd name="adj" fmla="val 7615"/>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ea"/>
                  <a:cs typeface="Times New Roman" panose="02020603050405020304" pitchFamily="18" charset="0"/>
                  <a:sym typeface="Aparajita" panose="020B0604020202020204" pitchFamily="34" charset="0"/>
                </a:rPr>
                <a:t>二</a:t>
              </a:r>
            </a:p>
          </p:txBody>
        </p:sp>
      </p:gr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p:bldP spid="5"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6" cstate="print">
            <a:lum bright="60000"/>
          </a:blip>
          <a:stretch>
            <a:fillRect/>
          </a:stretch>
        </p:blipFill>
        <p:spPr>
          <a:xfrm>
            <a:off x="-24765" y="692785"/>
            <a:ext cx="10271125" cy="5697855"/>
          </a:xfrm>
          <a:prstGeom prst="rect">
            <a:avLst/>
          </a:prstGeom>
        </p:spPr>
      </p:pic>
      <p:sp>
        <p:nvSpPr>
          <p:cNvPr id="4" name="PA-1022111"/>
          <p:cNvSpPr txBox="1"/>
          <p:nvPr>
            <p:custDataLst>
              <p:tags r:id="rId1"/>
            </p:custDataLst>
          </p:nvPr>
        </p:nvSpPr>
        <p:spPr>
          <a:xfrm>
            <a:off x="263640" y="1174461"/>
            <a:ext cx="9833263" cy="2830195"/>
          </a:xfrm>
          <a:prstGeom prst="rect">
            <a:avLst/>
          </a:prstGeom>
          <a:noFill/>
        </p:spPr>
        <p:txBody>
          <a:bodyPr wrap="square" rtlCol="0">
            <a:spAutoFit/>
          </a:bodyPr>
          <a:lstStyle/>
          <a:p>
            <a:pPr algn="just">
              <a:lnSpc>
                <a:spcPct val="135000"/>
              </a:lnSpc>
              <a:spcBef>
                <a:spcPts val="0"/>
              </a:spcBef>
              <a:spcAft>
                <a:spcPts val="0"/>
              </a:spcAft>
              <a:buClrTx/>
              <a:buSzTx/>
              <a:buFontTx/>
            </a:pPr>
            <a:r>
              <a:rPr lang="en-US" altLang="zh-CN" sz="2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        </a:t>
            </a:r>
            <a:r>
              <a:rPr lang="zh-CN" altLang="en-US" sz="2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当前，国际形势复杂多变，信息网络技术的迅猛发展，各种思想观点激荡交锋，“铸魂”与“反铸魂”的较量更加尖锐复杂。敌对势力不断实施分化的政治图谋，大肆宣扬“军队非党化、非政治化”和“军队国家化”。 坚决执行“党指挥枪”，才能使广大官兵保持政治定力、提高思想觉悟，提升防腐拒变的能力。人民军队才能够一直保持人民性、革命性，保持铁的纪律、坚强的决心、统一的意志，成为一支听党指挥、能打胜仗、作风优良的人民军队</a:t>
            </a:r>
            <a:r>
              <a:rPr lang="zh-CN" altLang="en-US"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a:t>
            </a:r>
          </a:p>
        </p:txBody>
      </p:sp>
      <p:pic>
        <p:nvPicPr>
          <p:cNvPr id="206850" name="图片 3"/>
          <p:cNvPicPr>
            <a:picLocks noChangeAspect="1"/>
          </p:cNvPicPr>
          <p:nvPr/>
        </p:nvPicPr>
        <p:blipFill>
          <a:blip r:embed="rId7" cstate="print"/>
          <a:stretch>
            <a:fillRect/>
          </a:stretch>
        </p:blipFill>
        <p:spPr>
          <a:xfrm>
            <a:off x="7392035" y="4004945"/>
            <a:ext cx="4540250" cy="2949575"/>
          </a:xfrm>
          <a:prstGeom prst="rect">
            <a:avLst/>
          </a:prstGeom>
          <a:noFill/>
          <a:ln w="9525">
            <a:noFill/>
          </a:ln>
        </p:spPr>
      </p:pic>
      <p:grpSp>
        <p:nvGrpSpPr>
          <p:cNvPr id="8" name="PA_组合 4"/>
          <p:cNvGrpSpPr/>
          <p:nvPr>
            <p:custDataLst>
              <p:tags r:id="rId2"/>
            </p:custDataLst>
          </p:nvPr>
        </p:nvGrpSpPr>
        <p:grpSpPr>
          <a:xfrm>
            <a:off x="185017" y="121805"/>
            <a:ext cx="4326807" cy="470535"/>
            <a:chOff x="4207328" y="1864280"/>
            <a:chExt cx="4026839" cy="427368"/>
          </a:xfrm>
        </p:grpSpPr>
        <p:sp>
          <p:nvSpPr>
            <p:cNvPr id="9" name="MH_Entry_2"/>
            <p:cNvSpPr/>
            <p:nvPr>
              <p:custDataLst>
                <p:tags r:id="rId3"/>
              </p:custDataLst>
            </p:nvPr>
          </p:nvSpPr>
          <p:spPr>
            <a:xfrm>
              <a:off x="4781842" y="1864280"/>
              <a:ext cx="3452325" cy="427368"/>
            </a:xfrm>
            <a:prstGeom prst="roundRect">
              <a:avLst>
                <a:gd name="adj" fmla="val 9124"/>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Bef>
                  <a:spcPct val="0"/>
                </a:spcBef>
                <a:spcAft>
                  <a:spcPct val="0"/>
                </a:spcAft>
              </a:pPr>
              <a:r>
                <a:rPr lang="zh-CN" altLang="en-US" sz="2000" b="1" kern="0" spc="200" dirty="0" smtClean="0">
                  <a:ln cmpd="sng">
                    <a:noFill/>
                    <a:prstDash val="solid"/>
                  </a:ln>
                  <a:solidFill>
                    <a:schemeClr val="bg1"/>
                  </a:solidFill>
                  <a:latin typeface="+mn-ea"/>
                  <a:cs typeface="思源黑体 CN Normal" panose="020B0400000000000000" charset="-122"/>
                  <a:sym typeface="Aparajita" panose="020B0604020202020204" pitchFamily="34" charset="0"/>
                </a:rPr>
                <a:t> 党指挥枪理论的深化与完善</a:t>
              </a:r>
              <a:endParaRPr lang="zh-CN" altLang="en-US" sz="2000" b="1" kern="0" spc="200" dirty="0">
                <a:ln cmpd="sng">
                  <a:noFill/>
                  <a:prstDash val="solid"/>
                </a:ln>
                <a:solidFill>
                  <a:schemeClr val="bg1"/>
                </a:solidFill>
                <a:latin typeface="+mn-ea"/>
                <a:cs typeface="思源黑体 CN Normal" panose="020B0400000000000000" charset="-122"/>
                <a:sym typeface="Aparajita" panose="020B0604020202020204" pitchFamily="34" charset="0"/>
              </a:endParaRPr>
            </a:p>
          </p:txBody>
        </p:sp>
        <p:sp>
          <p:nvSpPr>
            <p:cNvPr id="13" name="MH_Number_2"/>
            <p:cNvSpPr/>
            <p:nvPr>
              <p:custDataLst>
                <p:tags r:id="rId4"/>
              </p:custDataLst>
            </p:nvPr>
          </p:nvSpPr>
          <p:spPr>
            <a:xfrm>
              <a:off x="4207328" y="1864280"/>
              <a:ext cx="427658" cy="427368"/>
            </a:xfrm>
            <a:prstGeom prst="roundRect">
              <a:avLst>
                <a:gd name="adj" fmla="val 7615"/>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ea"/>
                  <a:cs typeface="Times New Roman" panose="02020603050405020304" pitchFamily="18" charset="0"/>
                  <a:sym typeface="Aparajita" panose="020B0604020202020204" pitchFamily="34" charset="0"/>
                </a:rPr>
                <a:t>二</a:t>
              </a:r>
            </a:p>
          </p:txBody>
        </p:sp>
      </p:gr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flipH="1">
            <a:off x="2448" y="-23182"/>
            <a:ext cx="12184010" cy="6955997"/>
          </a:xfrm>
          <a:prstGeom prst="rect">
            <a:avLst/>
          </a:prstGeom>
        </p:spPr>
      </p:pic>
      <p:pic>
        <p:nvPicPr>
          <p:cNvPr id="10" name="图片 9"/>
          <p:cNvPicPr>
            <a:picLocks noChangeAspect="1"/>
          </p:cNvPicPr>
          <p:nvPr/>
        </p:nvPicPr>
        <p:blipFill rotWithShape="1">
          <a:blip r:embed="rId3" cstate="print">
            <a:extLst>
              <a:ext uri="{28A0092B-C50C-407E-A947-70E740481C1C}">
                <a14:useLocalDpi xmlns="" xmlns:a14="http://schemas.microsoft.com/office/drawing/2010/main" val="0"/>
              </a:ext>
            </a:extLst>
          </a:blip>
          <a:srcRect b="24947"/>
          <a:stretch>
            <a:fillRect/>
          </a:stretch>
        </p:blipFill>
        <p:spPr>
          <a:xfrm>
            <a:off x="-71408" y="4314259"/>
            <a:ext cx="12274491" cy="2712210"/>
          </a:xfrm>
          <a:prstGeom prst="rect">
            <a:avLst/>
          </a:prstGeom>
        </p:spPr>
      </p:pic>
      <p:pic>
        <p:nvPicPr>
          <p:cNvPr id="8" name="图片 7"/>
          <p:cNvPicPr>
            <a:picLocks noChangeAspect="1"/>
          </p:cNvPicPr>
          <p:nvPr/>
        </p:nvPicPr>
        <p:blipFill rotWithShape="1">
          <a:blip r:embed="rId4" cstate="print">
            <a:extLst>
              <a:ext uri="{28A0092B-C50C-407E-A947-70E740481C1C}">
                <a14:useLocalDpi xmlns="" xmlns:a14="http://schemas.microsoft.com/office/drawing/2010/main" val="0"/>
              </a:ext>
            </a:extLst>
          </a:blip>
          <a:srcRect l="25912" t="59658"/>
          <a:stretch>
            <a:fillRect/>
          </a:stretch>
        </p:blipFill>
        <p:spPr>
          <a:xfrm>
            <a:off x="-20030" y="4705004"/>
            <a:ext cx="12204519" cy="2207128"/>
          </a:xfrm>
          <a:prstGeom prst="rect">
            <a:avLst/>
          </a:prstGeom>
        </p:spPr>
      </p:pic>
      <p:pic>
        <p:nvPicPr>
          <p:cNvPr id="2" name="图片 1"/>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7510" y="2057809"/>
            <a:ext cx="4576321" cy="4854323"/>
          </a:xfrm>
          <a:prstGeom prst="rect">
            <a:avLst/>
          </a:prstGeom>
        </p:spPr>
      </p:pic>
      <p:pic>
        <p:nvPicPr>
          <p:cNvPr id="4" name="图片 3"/>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5533326" y="5319817"/>
            <a:ext cx="1354762" cy="1392817"/>
          </a:xfrm>
          <a:prstGeom prst="rect">
            <a:avLst/>
          </a:prstGeom>
        </p:spPr>
      </p:pic>
      <p:pic>
        <p:nvPicPr>
          <p:cNvPr id="5" name="图片 4"/>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9177859" y="5583992"/>
            <a:ext cx="1867841" cy="988430"/>
          </a:xfrm>
          <a:prstGeom prst="rect">
            <a:avLst/>
          </a:prstGeom>
        </p:spPr>
      </p:pic>
      <p:pic>
        <p:nvPicPr>
          <p:cNvPr id="6" name="图片 5"/>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flipH="1">
            <a:off x="0" y="-34154"/>
            <a:ext cx="5098013" cy="1676517"/>
          </a:xfrm>
          <a:prstGeom prst="rect">
            <a:avLst/>
          </a:prstGeom>
        </p:spPr>
      </p:pic>
      <p:sp>
        <p:nvSpPr>
          <p:cNvPr id="15" name="文本框 14"/>
          <p:cNvSpPr txBox="1"/>
          <p:nvPr/>
        </p:nvSpPr>
        <p:spPr>
          <a:xfrm>
            <a:off x="4871864" y="2204720"/>
            <a:ext cx="6552728" cy="1077218"/>
          </a:xfrm>
          <a:prstGeom prst="rect">
            <a:avLst/>
          </a:prstGeom>
          <a:noFill/>
          <a:effectLst>
            <a:innerShdw blurRad="114300">
              <a:prstClr val="black">
                <a:alpha val="10000"/>
              </a:prstClr>
            </a:innerShdw>
          </a:effectLst>
        </p:spPr>
        <p:txBody>
          <a:bodyPr wrap="square" rtlCol="0">
            <a:spAutoFit/>
          </a:bodyPr>
          <a:lstStyle/>
          <a:p>
            <a:pPr algn="ctr"/>
            <a:r>
              <a:rPr lang="zh-CN" altLang="en-US" sz="3200" b="1" spc="50" dirty="0">
                <a:ln w="0"/>
                <a:solidFill>
                  <a:srgbClr val="CC0F00"/>
                </a:solidFill>
                <a:effectLst>
                  <a:innerShdw blurRad="63500" dist="50800" dir="13500000">
                    <a:srgbClr val="000000">
                      <a:alpha val="18000"/>
                    </a:srgbClr>
                  </a:innerShdw>
                </a:effectLst>
                <a:latin typeface="微软雅黑" panose="020B0503020204020204" pitchFamily="34" charset="-122"/>
                <a:ea typeface="微软雅黑" panose="020B0503020204020204" pitchFamily="34" charset="-122"/>
                <a:cs typeface="思源黑体 CN Normal" panose="020B0400000000000000" charset="-122"/>
                <a:sym typeface="Aparajita" panose="020B0604020202020204" pitchFamily="34" charset="0"/>
              </a:rPr>
              <a:t>三</a:t>
            </a:r>
            <a:r>
              <a:rPr lang="zh-CN" altLang="en-US" sz="3200" b="1" spc="50" dirty="0" smtClean="0">
                <a:ln w="0"/>
                <a:solidFill>
                  <a:srgbClr val="CC0F00"/>
                </a:solidFill>
                <a:effectLst>
                  <a:innerShdw blurRad="63500" dist="50800" dir="13500000">
                    <a:srgbClr val="000000">
                      <a:alpha val="18000"/>
                    </a:srgbClr>
                  </a:innerShdw>
                </a:effectLst>
                <a:latin typeface="微软雅黑" panose="020B0503020204020204" pitchFamily="34" charset="-122"/>
                <a:ea typeface="微软雅黑" panose="020B0503020204020204" pitchFamily="34" charset="-122"/>
                <a:cs typeface="思源黑体 CN Normal" panose="020B0400000000000000" charset="-122"/>
                <a:sym typeface="Aparajita" panose="020B0604020202020204" pitchFamily="34" charset="0"/>
              </a:rPr>
              <a:t>、党指挥枪原则的落实和保障</a:t>
            </a:r>
          </a:p>
          <a:p>
            <a:pPr algn="ctr"/>
            <a:endParaRPr lang="zh-CN" altLang="en-US" sz="3200" b="1" spc="50" dirty="0">
              <a:ln w="0"/>
              <a:solidFill>
                <a:srgbClr val="CC0F00"/>
              </a:solidFill>
              <a:effectLst>
                <a:innerShdw blurRad="63500" dist="50800" dir="13500000">
                  <a:srgbClr val="000000">
                    <a:alpha val="18000"/>
                  </a:srgbClr>
                </a:innerShdw>
              </a:effectLst>
              <a:latin typeface="微软雅黑" panose="020B0503020204020204" pitchFamily="34" charset="-122"/>
              <a:ea typeface="微软雅黑" panose="020B0503020204020204" pitchFamily="34" charset="-122"/>
              <a:cs typeface="思源黑体 CN Normal" panose="020B0400000000000000" charset="-122"/>
              <a:sym typeface="Aparajita" panose="020B0604020202020204" pitchFamily="34" charset="0"/>
            </a:endParaRPr>
          </a:p>
        </p:txBody>
      </p:sp>
      <p:pic>
        <p:nvPicPr>
          <p:cNvPr id="23" name="图片 22"/>
          <p:cNvPicPr>
            <a:picLocks noChangeAspect="1"/>
          </p:cNvPicPr>
          <p:nvPr/>
        </p:nvPicPr>
        <p:blipFill>
          <a:blip r:embed="rId9" cstate="print">
            <a:extLst>
              <a:ext uri="{28A0092B-C50C-407E-A947-70E740481C1C}">
                <a14:useLocalDpi xmlns="" xmlns:a14="http://schemas.microsoft.com/office/drawing/2010/main" val="0"/>
              </a:ext>
            </a:extLst>
          </a:blip>
          <a:stretch>
            <a:fillRect/>
          </a:stretch>
        </p:blipFill>
        <p:spPr>
          <a:xfrm flipH="1">
            <a:off x="270723" y="1429790"/>
            <a:ext cx="1873971" cy="1161933"/>
          </a:xfrm>
          <a:prstGeom prst="rect">
            <a:avLst/>
          </a:prstGeom>
        </p:spPr>
      </p:pic>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5"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ppt_w</p:attrName>
                                        </p:attrNameLst>
                                      </p:cBhvr>
                                      <p:tavLst>
                                        <p:tav tm="0" fmla="#ppt_w*sin(2.5*pi*$)">
                                          <p:val>
                                            <p:fltVal val="0"/>
                                          </p:val>
                                        </p:tav>
                                        <p:tav tm="100000">
                                          <p:val>
                                            <p:fltVal val="1"/>
                                          </p:val>
                                        </p:tav>
                                      </p:tavLst>
                                    </p:anim>
                                    <p:anim calcmode="lin" valueType="num">
                                      <p:cBhvr>
                                        <p:cTn id="14" dur="500" fill="hold"/>
                                        <p:tgtEl>
                                          <p:spTgt spid="4"/>
                                        </p:tgtEl>
                                        <p:attrNameLst>
                                          <p:attrName>ppt_h</p:attrName>
                                        </p:attrNameLst>
                                      </p:cBhvr>
                                      <p:tavLst>
                                        <p:tav tm="0">
                                          <p:val>
                                            <p:strVal val="#ppt_h"/>
                                          </p:val>
                                        </p:tav>
                                        <p:tav tm="100000">
                                          <p:val>
                                            <p:strVal val="#ppt_h"/>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par>
                          <p:cTn id="21" fill="hold">
                            <p:stCondLst>
                              <p:cond delay="1500"/>
                            </p:stCondLst>
                            <p:childTnLst>
                              <p:par>
                                <p:cTn id="22" presetID="42"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anim calcmode="lin" valueType="num">
                                      <p:cBhvr>
                                        <p:cTn id="25" dur="500" fill="hold"/>
                                        <p:tgtEl>
                                          <p:spTgt spid="8"/>
                                        </p:tgtEl>
                                        <p:attrNameLst>
                                          <p:attrName>ppt_x</p:attrName>
                                        </p:attrNameLst>
                                      </p:cBhvr>
                                      <p:tavLst>
                                        <p:tav tm="0">
                                          <p:val>
                                            <p:strVal val="#ppt_x"/>
                                          </p:val>
                                        </p:tav>
                                        <p:tav tm="100000">
                                          <p:val>
                                            <p:strVal val="#ppt_x"/>
                                          </p:val>
                                        </p:tav>
                                      </p:tavLst>
                                    </p:anim>
                                    <p:anim calcmode="lin" valueType="num">
                                      <p:cBhvr>
                                        <p:cTn id="26" dur="500" fill="hold"/>
                                        <p:tgtEl>
                                          <p:spTgt spid="8"/>
                                        </p:tgtEl>
                                        <p:attrNameLst>
                                          <p:attrName>ppt_y</p:attrName>
                                        </p:attrNameLst>
                                      </p:cBhvr>
                                      <p:tavLst>
                                        <p:tav tm="0">
                                          <p:val>
                                            <p:strVal val="#ppt_y+.1"/>
                                          </p:val>
                                        </p:tav>
                                        <p:tav tm="100000">
                                          <p:val>
                                            <p:strVal val="#ppt_y"/>
                                          </p:val>
                                        </p:tav>
                                      </p:tavLst>
                                    </p:anim>
                                  </p:childTnLst>
                                </p:cTn>
                              </p:par>
                            </p:childTnLst>
                          </p:cTn>
                        </p:par>
                        <p:par>
                          <p:cTn id="27" fill="hold">
                            <p:stCondLst>
                              <p:cond delay="2000"/>
                            </p:stCondLst>
                            <p:childTnLst>
                              <p:par>
                                <p:cTn id="28" presetID="10" presetClass="entr" presetSubtype="0" fill="hold"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childTnLst>
                          </p:cTn>
                        </p:par>
                        <p:par>
                          <p:cTn id="31" fill="hold">
                            <p:stCondLst>
                              <p:cond delay="2500"/>
                            </p:stCondLst>
                            <p:childTnLst>
                              <p:par>
                                <p:cTn id="32" presetID="10" presetClass="entr" presetSubtype="0"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par>
                          <p:cTn id="35" fill="hold">
                            <p:stCondLst>
                              <p:cond delay="3000"/>
                            </p:stCondLst>
                            <p:childTnLst>
                              <p:par>
                                <p:cTn id="36" presetID="22" presetClass="entr" presetSubtype="8" fill="hold"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par>
                          <p:cTn id="39" fill="hold">
                            <p:stCondLst>
                              <p:cond delay="3500"/>
                            </p:stCondLst>
                            <p:childTnLst>
                              <p:par>
                                <p:cTn id="40" presetID="56" presetClass="entr" presetSubtype="0" fill="hold" grpId="0" nodeType="afterEffect">
                                  <p:stCondLst>
                                    <p:cond delay="0"/>
                                  </p:stCondLst>
                                  <p:iterate type="lt">
                                    <p:tmPct val="10000"/>
                                  </p:iterate>
                                  <p:childTnLst>
                                    <p:set>
                                      <p:cBhvr>
                                        <p:cTn id="41" dur="1" fill="hold">
                                          <p:stCondLst>
                                            <p:cond delay="0"/>
                                          </p:stCondLst>
                                        </p:cTn>
                                        <p:tgtEl>
                                          <p:spTgt spid="15"/>
                                        </p:tgtEl>
                                        <p:attrNameLst>
                                          <p:attrName>style.visibility</p:attrName>
                                        </p:attrNameLst>
                                      </p:cBhvr>
                                      <p:to>
                                        <p:strVal val="visible"/>
                                      </p:to>
                                    </p:set>
                                    <p:anim by="(-#ppt_w*2)" calcmode="lin" valueType="num">
                                      <p:cBhvr rctx="PPT">
                                        <p:cTn id="42" dur="250" autoRev="1" fill="hold">
                                          <p:stCondLst>
                                            <p:cond delay="0"/>
                                          </p:stCondLst>
                                        </p:cTn>
                                        <p:tgtEl>
                                          <p:spTgt spid="15"/>
                                        </p:tgtEl>
                                        <p:attrNameLst>
                                          <p:attrName>ppt_w</p:attrName>
                                        </p:attrNameLst>
                                      </p:cBhvr>
                                    </p:anim>
                                    <p:anim by="(#ppt_w*0.50)" calcmode="lin" valueType="num">
                                      <p:cBhvr>
                                        <p:cTn id="43" dur="250" decel="50000" autoRev="1" fill="hold">
                                          <p:stCondLst>
                                            <p:cond delay="0"/>
                                          </p:stCondLst>
                                        </p:cTn>
                                        <p:tgtEl>
                                          <p:spTgt spid="15"/>
                                        </p:tgtEl>
                                        <p:attrNameLst>
                                          <p:attrName>ppt_x</p:attrName>
                                        </p:attrNameLst>
                                      </p:cBhvr>
                                    </p:anim>
                                    <p:anim from="(-#ppt_h/2)" to="(#ppt_y)" calcmode="lin" valueType="num">
                                      <p:cBhvr>
                                        <p:cTn id="44" dur="500" fill="hold">
                                          <p:stCondLst>
                                            <p:cond delay="0"/>
                                          </p:stCondLst>
                                        </p:cTn>
                                        <p:tgtEl>
                                          <p:spTgt spid="15"/>
                                        </p:tgtEl>
                                        <p:attrNameLst>
                                          <p:attrName>ppt_y</p:attrName>
                                        </p:attrNameLst>
                                      </p:cBhvr>
                                    </p:anim>
                                    <p:animRot by="21600000">
                                      <p:cBhvr>
                                        <p:cTn id="45" dur="500" fill="hold">
                                          <p:stCondLst>
                                            <p:cond delay="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1" cstate="print">
            <a:extLst>
              <a:ext uri="{28A0092B-C50C-407E-A947-70E740481C1C}">
                <a14:useLocalDpi xmlns="" xmlns:a14="http://schemas.microsoft.com/office/drawing/2010/main" val="0"/>
              </a:ext>
            </a:extLst>
          </a:blip>
          <a:stretch>
            <a:fillRect/>
          </a:stretch>
        </p:blipFill>
        <p:spPr>
          <a:xfrm flipH="1">
            <a:off x="3810" y="635"/>
            <a:ext cx="12183745" cy="7503795"/>
          </a:xfrm>
          <a:prstGeom prst="rect">
            <a:avLst/>
          </a:prstGeom>
        </p:spPr>
      </p:pic>
      <p:pic>
        <p:nvPicPr>
          <p:cNvPr id="10" name="图片 9"/>
          <p:cNvPicPr>
            <a:picLocks noChangeAspect="1"/>
          </p:cNvPicPr>
          <p:nvPr/>
        </p:nvPicPr>
        <p:blipFill rotWithShape="1">
          <a:blip r:embed="rId12" cstate="print">
            <a:extLst>
              <a:ext uri="{28A0092B-C50C-407E-A947-70E740481C1C}">
                <a14:useLocalDpi xmlns="" xmlns:a14="http://schemas.microsoft.com/office/drawing/2010/main" val="0"/>
              </a:ext>
            </a:extLst>
          </a:blip>
          <a:srcRect b="24947"/>
          <a:stretch>
            <a:fillRect/>
          </a:stretch>
        </p:blipFill>
        <p:spPr>
          <a:xfrm>
            <a:off x="-71408" y="4314259"/>
            <a:ext cx="12274491" cy="2712210"/>
          </a:xfrm>
          <a:prstGeom prst="rect">
            <a:avLst/>
          </a:prstGeom>
        </p:spPr>
      </p:pic>
      <p:pic>
        <p:nvPicPr>
          <p:cNvPr id="8" name="图片 7"/>
          <p:cNvPicPr>
            <a:picLocks noChangeAspect="1"/>
          </p:cNvPicPr>
          <p:nvPr/>
        </p:nvPicPr>
        <p:blipFill rotWithShape="1">
          <a:blip r:embed="rId13" cstate="print">
            <a:extLst>
              <a:ext uri="{28A0092B-C50C-407E-A947-70E740481C1C}">
                <a14:useLocalDpi xmlns="" xmlns:a14="http://schemas.microsoft.com/office/drawing/2010/main" val="0"/>
              </a:ext>
            </a:extLst>
          </a:blip>
          <a:srcRect l="25912" t="59658"/>
          <a:stretch>
            <a:fillRect/>
          </a:stretch>
        </p:blipFill>
        <p:spPr>
          <a:xfrm>
            <a:off x="-20030" y="4705004"/>
            <a:ext cx="12204519" cy="2207128"/>
          </a:xfrm>
          <a:prstGeom prst="rect">
            <a:avLst/>
          </a:prstGeom>
        </p:spPr>
      </p:pic>
      <p:pic>
        <p:nvPicPr>
          <p:cNvPr id="2" name="图片 1"/>
          <p:cNvPicPr>
            <a:picLocks noChangeAspect="1"/>
          </p:cNvPicPr>
          <p:nvPr/>
        </p:nvPicPr>
        <p:blipFill>
          <a:blip r:embed="rId14" cstate="print">
            <a:extLst>
              <a:ext uri="{28A0092B-C50C-407E-A947-70E740481C1C}">
                <a14:useLocalDpi xmlns="" xmlns:a14="http://schemas.microsoft.com/office/drawing/2010/main" val="0"/>
              </a:ext>
            </a:extLst>
          </a:blip>
          <a:stretch>
            <a:fillRect/>
          </a:stretch>
        </p:blipFill>
        <p:spPr>
          <a:xfrm>
            <a:off x="7511" y="2258603"/>
            <a:ext cx="4387026" cy="4653529"/>
          </a:xfrm>
          <a:prstGeom prst="rect">
            <a:avLst/>
          </a:prstGeom>
        </p:spPr>
      </p:pic>
      <p:pic>
        <p:nvPicPr>
          <p:cNvPr id="4" name="图片 3"/>
          <p:cNvPicPr>
            <a:picLocks noChangeAspect="1"/>
          </p:cNvPicPr>
          <p:nvPr/>
        </p:nvPicPr>
        <p:blipFill>
          <a:blip r:embed="rId15" cstate="print">
            <a:extLst>
              <a:ext uri="{28A0092B-C50C-407E-A947-70E740481C1C}">
                <a14:useLocalDpi xmlns="" xmlns:a14="http://schemas.microsoft.com/office/drawing/2010/main" val="0"/>
              </a:ext>
            </a:extLst>
          </a:blip>
          <a:stretch>
            <a:fillRect/>
          </a:stretch>
        </p:blipFill>
        <p:spPr>
          <a:xfrm>
            <a:off x="5533326" y="5319817"/>
            <a:ext cx="1354762" cy="1392817"/>
          </a:xfrm>
          <a:prstGeom prst="rect">
            <a:avLst/>
          </a:prstGeom>
        </p:spPr>
      </p:pic>
      <p:pic>
        <p:nvPicPr>
          <p:cNvPr id="5" name="图片 4"/>
          <p:cNvPicPr>
            <a:picLocks noChangeAspect="1"/>
          </p:cNvPicPr>
          <p:nvPr/>
        </p:nvPicPr>
        <p:blipFill>
          <a:blip r:embed="rId16" cstate="print">
            <a:extLst>
              <a:ext uri="{28A0092B-C50C-407E-A947-70E740481C1C}">
                <a14:useLocalDpi xmlns="" xmlns:a14="http://schemas.microsoft.com/office/drawing/2010/main" val="0"/>
              </a:ext>
            </a:extLst>
          </a:blip>
          <a:stretch>
            <a:fillRect/>
          </a:stretch>
        </p:blipFill>
        <p:spPr>
          <a:xfrm>
            <a:off x="9177859" y="5583992"/>
            <a:ext cx="1867841" cy="988430"/>
          </a:xfrm>
          <a:prstGeom prst="rect">
            <a:avLst/>
          </a:prstGeom>
        </p:spPr>
      </p:pic>
      <p:pic>
        <p:nvPicPr>
          <p:cNvPr id="6" name="图片 5"/>
          <p:cNvPicPr>
            <a:picLocks noChangeAspect="1"/>
          </p:cNvPicPr>
          <p:nvPr/>
        </p:nvPicPr>
        <p:blipFill>
          <a:blip r:embed="rId17" cstate="print">
            <a:extLst>
              <a:ext uri="{28A0092B-C50C-407E-A947-70E740481C1C}">
                <a14:useLocalDpi xmlns="" xmlns:a14="http://schemas.microsoft.com/office/drawing/2010/main" val="0"/>
              </a:ext>
            </a:extLst>
          </a:blip>
          <a:stretch>
            <a:fillRect/>
          </a:stretch>
        </p:blipFill>
        <p:spPr>
          <a:xfrm flipH="1">
            <a:off x="-24765" y="136"/>
            <a:ext cx="5098013" cy="1676517"/>
          </a:xfrm>
          <a:prstGeom prst="rect">
            <a:avLst/>
          </a:prstGeom>
        </p:spPr>
      </p:pic>
      <p:pic>
        <p:nvPicPr>
          <p:cNvPr id="23" name="图片 22"/>
          <p:cNvPicPr>
            <a:picLocks noChangeAspect="1"/>
          </p:cNvPicPr>
          <p:nvPr/>
        </p:nvPicPr>
        <p:blipFill>
          <a:blip r:embed="rId18" cstate="print">
            <a:extLst>
              <a:ext uri="{28A0092B-C50C-407E-A947-70E740481C1C}">
                <a14:useLocalDpi xmlns="" xmlns:a14="http://schemas.microsoft.com/office/drawing/2010/main" val="0"/>
              </a:ext>
            </a:extLst>
          </a:blip>
          <a:stretch>
            <a:fillRect/>
          </a:stretch>
        </p:blipFill>
        <p:spPr>
          <a:xfrm flipH="1">
            <a:off x="270723" y="1429790"/>
            <a:ext cx="1873971" cy="1161933"/>
          </a:xfrm>
          <a:prstGeom prst="rect">
            <a:avLst/>
          </a:prstGeom>
        </p:spPr>
      </p:pic>
      <p:grpSp>
        <p:nvGrpSpPr>
          <p:cNvPr id="21" name="PA_组合 1"/>
          <p:cNvGrpSpPr/>
          <p:nvPr>
            <p:custDataLst>
              <p:tags r:id="rId1"/>
            </p:custDataLst>
          </p:nvPr>
        </p:nvGrpSpPr>
        <p:grpSpPr>
          <a:xfrm>
            <a:off x="5160269" y="1628542"/>
            <a:ext cx="5823585" cy="493395"/>
            <a:chOff x="4207328" y="1075281"/>
            <a:chExt cx="4026839" cy="427368"/>
          </a:xfrm>
        </p:grpSpPr>
        <p:sp>
          <p:nvSpPr>
            <p:cNvPr id="24" name="MH_Number_1"/>
            <p:cNvSpPr/>
            <p:nvPr>
              <p:custDataLst>
                <p:tags r:id="rId8"/>
              </p:custDataLst>
            </p:nvPr>
          </p:nvSpPr>
          <p:spPr>
            <a:xfrm>
              <a:off x="4207328" y="1075281"/>
              <a:ext cx="427658" cy="427368"/>
            </a:xfrm>
            <a:prstGeom prst="roundRect">
              <a:avLst>
                <a:gd name="adj" fmla="val 7615"/>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ea"/>
                  <a:cs typeface="Times New Roman" panose="02020603050405020304" pitchFamily="18" charset="0"/>
                  <a:sym typeface="Aparajita" panose="020B0604020202020204" pitchFamily="34" charset="0"/>
                </a:rPr>
                <a:t>一</a:t>
              </a:r>
            </a:p>
          </p:txBody>
        </p:sp>
        <p:sp>
          <p:nvSpPr>
            <p:cNvPr id="25" name="MH_Entry_1"/>
            <p:cNvSpPr/>
            <p:nvPr>
              <p:custDataLst>
                <p:tags r:id="rId9"/>
              </p:custDataLst>
            </p:nvPr>
          </p:nvSpPr>
          <p:spPr>
            <a:xfrm>
              <a:off x="4782064" y="1075281"/>
              <a:ext cx="3452103" cy="427368"/>
            </a:xfrm>
            <a:prstGeom prst="roundRect">
              <a:avLst>
                <a:gd name="adj" fmla="val 9124"/>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Bef>
                  <a:spcPct val="0"/>
                </a:spcBef>
                <a:spcAft>
                  <a:spcPct val="0"/>
                </a:spcAft>
              </a:pPr>
              <a:r>
                <a:rPr lang="zh-CN" altLang="en-US" sz="2000" b="1" dirty="0">
                  <a:ln cmpd="sng">
                    <a:noFill/>
                    <a:prstDash val="solid"/>
                  </a:ln>
                  <a:solidFill>
                    <a:schemeClr val="bg1"/>
                  </a:solidFill>
                  <a:latin typeface="+mn-ea"/>
                  <a:sym typeface="Aparajita" panose="020B0604020202020204" pitchFamily="34" charset="0"/>
                </a:rPr>
                <a:t>党指挥</a:t>
              </a:r>
              <a:r>
                <a:rPr lang="zh-CN" altLang="en-US" sz="2000" b="1" dirty="0" smtClean="0">
                  <a:ln cmpd="sng">
                    <a:noFill/>
                    <a:prstDash val="solid"/>
                  </a:ln>
                  <a:solidFill>
                    <a:schemeClr val="bg1"/>
                  </a:solidFill>
                  <a:latin typeface="+mn-ea"/>
                  <a:sym typeface="Aparajita" panose="020B0604020202020204" pitchFamily="34" charset="0"/>
                </a:rPr>
                <a:t>枪军魂的铸就与发展</a:t>
              </a:r>
              <a:endParaRPr lang="zh-CN" altLang="en-US" sz="2000" b="1" dirty="0">
                <a:ln cmpd="sng">
                  <a:noFill/>
                  <a:prstDash val="solid"/>
                </a:ln>
                <a:solidFill>
                  <a:schemeClr val="bg1"/>
                </a:solidFill>
                <a:latin typeface="+mn-ea"/>
                <a:sym typeface="Aparajita" panose="020B0604020202020204" pitchFamily="34" charset="0"/>
              </a:endParaRPr>
            </a:p>
          </p:txBody>
        </p:sp>
      </p:grpSp>
      <p:grpSp>
        <p:nvGrpSpPr>
          <p:cNvPr id="26" name="PA_组合 4"/>
          <p:cNvGrpSpPr/>
          <p:nvPr>
            <p:custDataLst>
              <p:tags r:id="rId2"/>
            </p:custDataLst>
          </p:nvPr>
        </p:nvGrpSpPr>
        <p:grpSpPr>
          <a:xfrm>
            <a:off x="5161540" y="2342917"/>
            <a:ext cx="5822314" cy="470535"/>
            <a:chOff x="4207328" y="1864280"/>
            <a:chExt cx="4026839" cy="427368"/>
          </a:xfrm>
        </p:grpSpPr>
        <p:sp>
          <p:nvSpPr>
            <p:cNvPr id="27" name="MH_Entry_2"/>
            <p:cNvSpPr/>
            <p:nvPr>
              <p:custDataLst>
                <p:tags r:id="rId6"/>
              </p:custDataLst>
            </p:nvPr>
          </p:nvSpPr>
          <p:spPr>
            <a:xfrm>
              <a:off x="4781842" y="1864280"/>
              <a:ext cx="3452325" cy="427368"/>
            </a:xfrm>
            <a:prstGeom prst="roundRect">
              <a:avLst>
                <a:gd name="adj" fmla="val 9124"/>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Bef>
                  <a:spcPct val="0"/>
                </a:spcBef>
                <a:spcAft>
                  <a:spcPct val="0"/>
                </a:spcAft>
              </a:pPr>
              <a:r>
                <a:rPr lang="en-US" altLang="zh-CN" sz="2000" b="1" dirty="0">
                  <a:ln cmpd="sng">
                    <a:noFill/>
                    <a:prstDash val="solid"/>
                  </a:ln>
                  <a:solidFill>
                    <a:schemeClr val="bg1"/>
                  </a:solidFill>
                  <a:latin typeface="+mn-ea"/>
                  <a:sym typeface="Aparajita" panose="020B0604020202020204" pitchFamily="34" charset="0"/>
                </a:rPr>
                <a:t> </a:t>
              </a:r>
              <a:r>
                <a:rPr lang="zh-CN" altLang="en-US" sz="2000" b="1" dirty="0">
                  <a:ln cmpd="sng">
                    <a:noFill/>
                    <a:prstDash val="solid"/>
                  </a:ln>
                  <a:solidFill>
                    <a:schemeClr val="bg1"/>
                  </a:solidFill>
                  <a:latin typeface="+mn-ea"/>
                  <a:sym typeface="Aparajita" panose="020B0604020202020204" pitchFamily="34" charset="0"/>
                </a:rPr>
                <a:t>党指挥</a:t>
              </a:r>
              <a:r>
                <a:rPr lang="zh-CN" altLang="en-US" sz="2000" b="1" dirty="0" smtClean="0">
                  <a:ln cmpd="sng">
                    <a:noFill/>
                    <a:prstDash val="solid"/>
                  </a:ln>
                  <a:solidFill>
                    <a:schemeClr val="bg1"/>
                  </a:solidFill>
                  <a:latin typeface="+mn-ea"/>
                  <a:sym typeface="Aparajita" panose="020B0604020202020204" pitchFamily="34" charset="0"/>
                </a:rPr>
                <a:t>枪理论的深化与完善</a:t>
              </a:r>
              <a:endParaRPr lang="zh-CN" altLang="en-US" sz="2000" b="1" dirty="0">
                <a:ln cmpd="sng">
                  <a:noFill/>
                  <a:prstDash val="solid"/>
                </a:ln>
                <a:solidFill>
                  <a:schemeClr val="bg1"/>
                </a:solidFill>
                <a:latin typeface="+mn-ea"/>
                <a:sym typeface="Aparajita" panose="020B0604020202020204" pitchFamily="34" charset="0"/>
              </a:endParaRPr>
            </a:p>
          </p:txBody>
        </p:sp>
        <p:sp>
          <p:nvSpPr>
            <p:cNvPr id="28" name="MH_Number_2"/>
            <p:cNvSpPr/>
            <p:nvPr>
              <p:custDataLst>
                <p:tags r:id="rId7"/>
              </p:custDataLst>
            </p:nvPr>
          </p:nvSpPr>
          <p:spPr>
            <a:xfrm>
              <a:off x="4207328" y="1864280"/>
              <a:ext cx="427658" cy="427368"/>
            </a:xfrm>
            <a:prstGeom prst="roundRect">
              <a:avLst>
                <a:gd name="adj" fmla="val 7615"/>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ea"/>
                  <a:cs typeface="Times New Roman" panose="02020603050405020304" pitchFamily="18" charset="0"/>
                  <a:sym typeface="Aparajita" panose="020B0604020202020204" pitchFamily="34" charset="0"/>
                </a:rPr>
                <a:t>二</a:t>
              </a:r>
            </a:p>
          </p:txBody>
        </p:sp>
      </p:grpSp>
      <p:grpSp>
        <p:nvGrpSpPr>
          <p:cNvPr id="29" name="PA_组合 4"/>
          <p:cNvGrpSpPr/>
          <p:nvPr>
            <p:custDataLst>
              <p:tags r:id="rId3"/>
            </p:custDataLst>
          </p:nvPr>
        </p:nvGrpSpPr>
        <p:grpSpPr>
          <a:xfrm>
            <a:off x="5161540" y="3017922"/>
            <a:ext cx="5822314" cy="470535"/>
            <a:chOff x="4207328" y="1864280"/>
            <a:chExt cx="4026839" cy="427368"/>
          </a:xfrm>
        </p:grpSpPr>
        <p:sp>
          <p:nvSpPr>
            <p:cNvPr id="30" name="MH_Entry_2"/>
            <p:cNvSpPr/>
            <p:nvPr>
              <p:custDataLst>
                <p:tags r:id="rId4"/>
              </p:custDataLst>
            </p:nvPr>
          </p:nvSpPr>
          <p:spPr>
            <a:xfrm>
              <a:off x="4781842" y="1864280"/>
              <a:ext cx="3452325" cy="427368"/>
            </a:xfrm>
            <a:prstGeom prst="roundRect">
              <a:avLst>
                <a:gd name="adj" fmla="val 9124"/>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Bef>
                  <a:spcPct val="0"/>
                </a:spcBef>
                <a:spcAft>
                  <a:spcPct val="0"/>
                </a:spcAft>
              </a:pPr>
              <a:r>
                <a:rPr lang="zh-CN" altLang="en-US" sz="2000" b="1" dirty="0">
                  <a:ln cmpd="sng">
                    <a:noFill/>
                    <a:prstDash val="solid"/>
                  </a:ln>
                  <a:solidFill>
                    <a:schemeClr val="bg1"/>
                  </a:solidFill>
                  <a:latin typeface="+mn-ea"/>
                  <a:sym typeface="Aparajita" panose="020B0604020202020204" pitchFamily="34" charset="0"/>
                </a:rPr>
                <a:t>党指挥</a:t>
              </a:r>
              <a:r>
                <a:rPr lang="zh-CN" altLang="en-US" sz="2000" b="1" dirty="0" smtClean="0">
                  <a:ln cmpd="sng">
                    <a:noFill/>
                    <a:prstDash val="solid"/>
                  </a:ln>
                  <a:solidFill>
                    <a:schemeClr val="bg1"/>
                  </a:solidFill>
                  <a:latin typeface="+mn-ea"/>
                  <a:sym typeface="Aparajita" panose="020B0604020202020204" pitchFamily="34" charset="0"/>
                </a:rPr>
                <a:t>枪原则的落实和保障</a:t>
              </a:r>
              <a:endParaRPr lang="zh-CN" altLang="en-US" sz="2000" b="1" dirty="0">
                <a:ln cmpd="sng">
                  <a:noFill/>
                  <a:prstDash val="solid"/>
                </a:ln>
                <a:solidFill>
                  <a:schemeClr val="bg1"/>
                </a:solidFill>
                <a:latin typeface="+mn-ea"/>
                <a:sym typeface="Aparajita" panose="020B0604020202020204" pitchFamily="34" charset="0"/>
              </a:endParaRPr>
            </a:p>
          </p:txBody>
        </p:sp>
        <p:sp>
          <p:nvSpPr>
            <p:cNvPr id="31" name="MH_Number_2"/>
            <p:cNvSpPr/>
            <p:nvPr>
              <p:custDataLst>
                <p:tags r:id="rId5"/>
              </p:custDataLst>
            </p:nvPr>
          </p:nvSpPr>
          <p:spPr>
            <a:xfrm>
              <a:off x="4207328" y="1864280"/>
              <a:ext cx="427658" cy="427368"/>
            </a:xfrm>
            <a:prstGeom prst="roundRect">
              <a:avLst>
                <a:gd name="adj" fmla="val 7615"/>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ea"/>
                  <a:cs typeface="Times New Roman" panose="02020603050405020304" pitchFamily="18" charset="0"/>
                  <a:sym typeface="Aparajita" panose="020B0604020202020204" pitchFamily="34" charset="0"/>
                </a:rPr>
                <a:t>三</a:t>
              </a:r>
            </a:p>
          </p:txBody>
        </p:sp>
      </p:grpSp>
      <p:sp>
        <p:nvSpPr>
          <p:cNvPr id="38" name="矩形 37"/>
          <p:cNvSpPr/>
          <p:nvPr/>
        </p:nvSpPr>
        <p:spPr>
          <a:xfrm>
            <a:off x="3571857" y="2135172"/>
            <a:ext cx="846387" cy="1477328"/>
          </a:xfrm>
          <a:prstGeom prst="rect">
            <a:avLst/>
          </a:prstGeom>
          <a:noFill/>
        </p:spPr>
        <p:txBody>
          <a:bodyPr vert="horz" wrap="none" lIns="0" tIns="0" rIns="0" bIns="0" rtlCol="0" anchor="ctr" anchorCtr="0">
            <a:spAutoFit/>
          </a:bodyPr>
          <a:lstStyle/>
          <a:p>
            <a:pPr algn="ctr">
              <a:lnSpc>
                <a:spcPct val="80000"/>
              </a:lnSpc>
            </a:pPr>
            <a:r>
              <a:rPr lang="zh-CN" altLang="en-US" sz="6000" b="1" spc="600" dirty="0">
                <a:solidFill>
                  <a:srgbClr val="C00000"/>
                </a:solidFill>
                <a:latin typeface="思源宋体 Heavy" panose="02020900000000000000" pitchFamily="18" charset="-122"/>
                <a:ea typeface="思源宋体 Heavy" panose="02020900000000000000" pitchFamily="18" charset="-122"/>
                <a:sym typeface="Aparajita" panose="020B0604020202020204" pitchFamily="34" charset="0"/>
              </a:rPr>
              <a:t>目</a:t>
            </a:r>
            <a:endParaRPr lang="en-US" altLang="zh-CN" sz="6000" b="1" spc="600" dirty="0">
              <a:solidFill>
                <a:srgbClr val="C00000"/>
              </a:solidFill>
              <a:latin typeface="思源宋体 Heavy" panose="02020900000000000000" pitchFamily="18" charset="-122"/>
              <a:ea typeface="思源宋体 Heavy" panose="02020900000000000000" pitchFamily="18" charset="-122"/>
              <a:sym typeface="Aparajita" panose="020B0604020202020204" pitchFamily="34" charset="0"/>
            </a:endParaRPr>
          </a:p>
          <a:p>
            <a:pPr algn="ctr">
              <a:lnSpc>
                <a:spcPct val="80000"/>
              </a:lnSpc>
            </a:pPr>
            <a:r>
              <a:rPr lang="zh-CN" altLang="en-US" sz="6000" b="1" spc="600" dirty="0">
                <a:solidFill>
                  <a:srgbClr val="C00000"/>
                </a:solidFill>
                <a:latin typeface="思源宋体 Heavy" panose="02020900000000000000" pitchFamily="18" charset="-122"/>
                <a:ea typeface="思源宋体 Heavy" panose="02020900000000000000" pitchFamily="18" charset="-122"/>
                <a:sym typeface="Aparajita" panose="020B0604020202020204" pitchFamily="34" charset="0"/>
              </a:rPr>
              <a:t>录</a:t>
            </a:r>
          </a:p>
        </p:txBody>
      </p:sp>
      <p:sp>
        <p:nvSpPr>
          <p:cNvPr id="40" name="矩形 39"/>
          <p:cNvSpPr/>
          <p:nvPr/>
        </p:nvSpPr>
        <p:spPr>
          <a:xfrm>
            <a:off x="4341495" y="1400175"/>
            <a:ext cx="541020" cy="2891790"/>
          </a:xfrm>
          <a:prstGeom prst="rect">
            <a:avLst/>
          </a:prstGeom>
          <a:noFill/>
        </p:spPr>
        <p:txBody>
          <a:bodyPr vert="eaVert" wrap="square" lIns="0" tIns="0" rIns="0" bIns="0" rtlCol="0" anchor="ctr" anchorCtr="0">
            <a:spAutoFit/>
          </a:bodyPr>
          <a:lstStyle/>
          <a:p>
            <a:pPr>
              <a:lnSpc>
                <a:spcPct val="80000"/>
              </a:lnSpc>
            </a:pPr>
            <a:r>
              <a:rPr lang="en-US" altLang="zh-CN" sz="4400" spc="600" dirty="0">
                <a:solidFill>
                  <a:srgbClr val="C00000"/>
                </a:solidFill>
                <a:latin typeface="+mn-ea"/>
                <a:sym typeface="Aparajita" panose="020B0604020202020204" pitchFamily="34" charset="0"/>
              </a:rPr>
              <a:t>contents</a:t>
            </a:r>
            <a:endParaRPr lang="zh-CN" altLang="en-US" sz="4400" spc="600" dirty="0">
              <a:solidFill>
                <a:srgbClr val="C00000"/>
              </a:solidFill>
              <a:latin typeface="+mn-ea"/>
              <a:sym typeface="Aparajita" panose="020B0604020202020204" pitchFamily="34" charset="0"/>
            </a:endParaRPr>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5"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ppt_w</p:attrName>
                                        </p:attrNameLst>
                                      </p:cBhvr>
                                      <p:tavLst>
                                        <p:tav tm="0" fmla="#ppt_w*sin(2.5*pi*$)">
                                          <p:val>
                                            <p:fltVal val="0"/>
                                          </p:val>
                                        </p:tav>
                                        <p:tav tm="100000">
                                          <p:val>
                                            <p:fltVal val="1"/>
                                          </p:val>
                                        </p:tav>
                                      </p:tavLst>
                                    </p:anim>
                                    <p:anim calcmode="lin" valueType="num">
                                      <p:cBhvr>
                                        <p:cTn id="14" dur="500" fill="hold"/>
                                        <p:tgtEl>
                                          <p:spTgt spid="4"/>
                                        </p:tgtEl>
                                        <p:attrNameLst>
                                          <p:attrName>ppt_h</p:attrName>
                                        </p:attrNameLst>
                                      </p:cBhvr>
                                      <p:tavLst>
                                        <p:tav tm="0">
                                          <p:val>
                                            <p:strVal val="#ppt_h"/>
                                          </p:val>
                                        </p:tav>
                                        <p:tav tm="100000">
                                          <p:val>
                                            <p:strVal val="#ppt_h"/>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par>
                          <p:cTn id="21" fill="hold">
                            <p:stCondLst>
                              <p:cond delay="1500"/>
                            </p:stCondLst>
                            <p:childTnLst>
                              <p:par>
                                <p:cTn id="22" presetID="42"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anim calcmode="lin" valueType="num">
                                      <p:cBhvr>
                                        <p:cTn id="25" dur="500" fill="hold"/>
                                        <p:tgtEl>
                                          <p:spTgt spid="8"/>
                                        </p:tgtEl>
                                        <p:attrNameLst>
                                          <p:attrName>ppt_x</p:attrName>
                                        </p:attrNameLst>
                                      </p:cBhvr>
                                      <p:tavLst>
                                        <p:tav tm="0">
                                          <p:val>
                                            <p:strVal val="#ppt_x"/>
                                          </p:val>
                                        </p:tav>
                                        <p:tav tm="100000">
                                          <p:val>
                                            <p:strVal val="#ppt_x"/>
                                          </p:val>
                                        </p:tav>
                                      </p:tavLst>
                                    </p:anim>
                                    <p:anim calcmode="lin" valueType="num">
                                      <p:cBhvr>
                                        <p:cTn id="26" dur="500" fill="hold"/>
                                        <p:tgtEl>
                                          <p:spTgt spid="8"/>
                                        </p:tgtEl>
                                        <p:attrNameLst>
                                          <p:attrName>ppt_y</p:attrName>
                                        </p:attrNameLst>
                                      </p:cBhvr>
                                      <p:tavLst>
                                        <p:tav tm="0">
                                          <p:val>
                                            <p:strVal val="#ppt_y+.1"/>
                                          </p:val>
                                        </p:tav>
                                        <p:tav tm="100000">
                                          <p:val>
                                            <p:strVal val="#ppt_y"/>
                                          </p:val>
                                        </p:tav>
                                      </p:tavLst>
                                    </p:anim>
                                  </p:childTnLst>
                                </p:cTn>
                              </p:par>
                            </p:childTnLst>
                          </p:cTn>
                        </p:par>
                        <p:par>
                          <p:cTn id="27" fill="hold">
                            <p:stCondLst>
                              <p:cond delay="2000"/>
                            </p:stCondLst>
                            <p:childTnLst>
                              <p:par>
                                <p:cTn id="28" presetID="10" presetClass="entr" presetSubtype="0" fill="hold"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childTnLst>
                          </p:cTn>
                        </p:par>
                        <p:par>
                          <p:cTn id="31" fill="hold">
                            <p:stCondLst>
                              <p:cond delay="2500"/>
                            </p:stCondLst>
                            <p:childTnLst>
                              <p:par>
                                <p:cTn id="32" presetID="10" presetClass="entr" presetSubtype="0"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par>
                          <p:cTn id="35" fill="hold">
                            <p:stCondLst>
                              <p:cond delay="3000"/>
                            </p:stCondLst>
                            <p:childTnLst>
                              <p:par>
                                <p:cTn id="36" presetID="22" presetClass="entr" presetSubtype="8" fill="hold"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par>
                          <p:cTn id="39" fill="hold">
                            <p:stCondLst>
                              <p:cond delay="3500"/>
                            </p:stCondLst>
                            <p:childTnLst>
                              <p:par>
                                <p:cTn id="40" presetID="42" presetClass="entr" presetSubtype="0" fill="hold" grpId="0" nodeType="after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fade">
                                      <p:cBhvr>
                                        <p:cTn id="42" dur="500"/>
                                        <p:tgtEl>
                                          <p:spTgt spid="38"/>
                                        </p:tgtEl>
                                      </p:cBhvr>
                                    </p:animEffect>
                                    <p:anim calcmode="lin" valueType="num">
                                      <p:cBhvr>
                                        <p:cTn id="43" dur="500" fill="hold"/>
                                        <p:tgtEl>
                                          <p:spTgt spid="38"/>
                                        </p:tgtEl>
                                        <p:attrNameLst>
                                          <p:attrName>ppt_x</p:attrName>
                                        </p:attrNameLst>
                                      </p:cBhvr>
                                      <p:tavLst>
                                        <p:tav tm="0">
                                          <p:val>
                                            <p:strVal val="#ppt_x"/>
                                          </p:val>
                                        </p:tav>
                                        <p:tav tm="100000">
                                          <p:val>
                                            <p:strVal val="#ppt_x"/>
                                          </p:val>
                                        </p:tav>
                                      </p:tavLst>
                                    </p:anim>
                                    <p:anim calcmode="lin" valueType="num">
                                      <p:cBhvr>
                                        <p:cTn id="44" dur="500" fill="hold"/>
                                        <p:tgtEl>
                                          <p:spTgt spid="38"/>
                                        </p:tgtEl>
                                        <p:attrNameLst>
                                          <p:attrName>ppt_y</p:attrName>
                                        </p:attrNameLst>
                                      </p:cBhvr>
                                      <p:tavLst>
                                        <p:tav tm="0">
                                          <p:val>
                                            <p:strVal val="#ppt_y+.1"/>
                                          </p:val>
                                        </p:tav>
                                        <p:tav tm="100000">
                                          <p:val>
                                            <p:strVal val="#ppt_y"/>
                                          </p:val>
                                        </p:tav>
                                      </p:tavLst>
                                    </p:anim>
                                  </p:childTnLst>
                                </p:cTn>
                              </p:par>
                            </p:childTnLst>
                          </p:cTn>
                        </p:par>
                        <p:par>
                          <p:cTn id="45" fill="hold">
                            <p:stCondLst>
                              <p:cond delay="4000"/>
                            </p:stCondLst>
                            <p:childTnLst>
                              <p:par>
                                <p:cTn id="46" presetID="41" presetClass="entr" presetSubtype="0" fill="hold" grpId="0" nodeType="afterEffect">
                                  <p:stCondLst>
                                    <p:cond delay="0"/>
                                  </p:stCondLst>
                                  <p:iterate type="lt">
                                    <p:tmPct val="10000"/>
                                  </p:iterate>
                                  <p:childTnLst>
                                    <p:set>
                                      <p:cBhvr>
                                        <p:cTn id="47" dur="1" fill="hold">
                                          <p:stCondLst>
                                            <p:cond delay="0"/>
                                          </p:stCondLst>
                                        </p:cTn>
                                        <p:tgtEl>
                                          <p:spTgt spid="40"/>
                                        </p:tgtEl>
                                        <p:attrNameLst>
                                          <p:attrName>style.visibility</p:attrName>
                                        </p:attrNameLst>
                                      </p:cBhvr>
                                      <p:to>
                                        <p:strVal val="visible"/>
                                      </p:to>
                                    </p:set>
                                    <p:anim calcmode="lin" valueType="num">
                                      <p:cBhvr>
                                        <p:cTn id="48" dur="500" fill="hold"/>
                                        <p:tgtEl>
                                          <p:spTgt spid="40"/>
                                        </p:tgtEl>
                                        <p:attrNameLst>
                                          <p:attrName>ppt_x</p:attrName>
                                        </p:attrNameLst>
                                      </p:cBhvr>
                                      <p:tavLst>
                                        <p:tav tm="0">
                                          <p:val>
                                            <p:strVal val="#ppt_x"/>
                                          </p:val>
                                        </p:tav>
                                        <p:tav tm="50000">
                                          <p:val>
                                            <p:strVal val="#ppt_x+.1"/>
                                          </p:val>
                                        </p:tav>
                                        <p:tav tm="100000">
                                          <p:val>
                                            <p:strVal val="#ppt_x"/>
                                          </p:val>
                                        </p:tav>
                                      </p:tavLst>
                                    </p:anim>
                                    <p:anim calcmode="lin" valueType="num">
                                      <p:cBhvr>
                                        <p:cTn id="49" dur="500" fill="hold"/>
                                        <p:tgtEl>
                                          <p:spTgt spid="40"/>
                                        </p:tgtEl>
                                        <p:attrNameLst>
                                          <p:attrName>ppt_y</p:attrName>
                                        </p:attrNameLst>
                                      </p:cBhvr>
                                      <p:tavLst>
                                        <p:tav tm="0">
                                          <p:val>
                                            <p:strVal val="#ppt_y"/>
                                          </p:val>
                                        </p:tav>
                                        <p:tav tm="100000">
                                          <p:val>
                                            <p:strVal val="#ppt_y"/>
                                          </p:val>
                                        </p:tav>
                                      </p:tavLst>
                                    </p:anim>
                                    <p:anim calcmode="lin" valueType="num">
                                      <p:cBhvr>
                                        <p:cTn id="50" dur="500" fill="hold"/>
                                        <p:tgtEl>
                                          <p:spTgt spid="40"/>
                                        </p:tgtEl>
                                        <p:attrNameLst>
                                          <p:attrName>ppt_h</p:attrName>
                                        </p:attrNameLst>
                                      </p:cBhvr>
                                      <p:tavLst>
                                        <p:tav tm="0">
                                          <p:val>
                                            <p:strVal val="#ppt_h/10"/>
                                          </p:val>
                                        </p:tav>
                                        <p:tav tm="50000">
                                          <p:val>
                                            <p:strVal val="#ppt_h+.01"/>
                                          </p:val>
                                        </p:tav>
                                        <p:tav tm="100000">
                                          <p:val>
                                            <p:strVal val="#ppt_h"/>
                                          </p:val>
                                        </p:tav>
                                      </p:tavLst>
                                    </p:anim>
                                    <p:anim calcmode="lin" valueType="num">
                                      <p:cBhvr>
                                        <p:cTn id="51" dur="500" fill="hold"/>
                                        <p:tgtEl>
                                          <p:spTgt spid="40"/>
                                        </p:tgtEl>
                                        <p:attrNameLst>
                                          <p:attrName>ppt_w</p:attrName>
                                        </p:attrNameLst>
                                      </p:cBhvr>
                                      <p:tavLst>
                                        <p:tav tm="0">
                                          <p:val>
                                            <p:strVal val="#ppt_w/10"/>
                                          </p:val>
                                        </p:tav>
                                        <p:tav tm="50000">
                                          <p:val>
                                            <p:strVal val="#ppt_w+.01"/>
                                          </p:val>
                                        </p:tav>
                                        <p:tav tm="100000">
                                          <p:val>
                                            <p:strVal val="#ppt_w"/>
                                          </p:val>
                                        </p:tav>
                                      </p:tavLst>
                                    </p:anim>
                                    <p:animEffect transition="in" filter="fade">
                                      <p:cBhvr>
                                        <p:cTn id="52" dur="500" tmFilter="0,0; .5, 1; 1, 1"/>
                                        <p:tgtEl>
                                          <p:spTgt spid="40"/>
                                        </p:tgtEl>
                                      </p:cBhvr>
                                    </p:animEffect>
                                  </p:childTnLst>
                                </p:cTn>
                              </p:par>
                            </p:childTnLst>
                          </p:cTn>
                        </p:par>
                        <p:par>
                          <p:cTn id="53" fill="hold">
                            <p:stCondLst>
                              <p:cond delay="4849"/>
                            </p:stCondLst>
                            <p:childTnLst>
                              <p:par>
                                <p:cTn id="54" presetID="53" presetClass="entr" presetSubtype="16" fill="hold" nodeType="after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p:cTn id="56" dur="500" fill="hold"/>
                                        <p:tgtEl>
                                          <p:spTgt spid="21"/>
                                        </p:tgtEl>
                                        <p:attrNameLst>
                                          <p:attrName>ppt_w</p:attrName>
                                        </p:attrNameLst>
                                      </p:cBhvr>
                                      <p:tavLst>
                                        <p:tav tm="0">
                                          <p:val>
                                            <p:fltVal val="0"/>
                                          </p:val>
                                        </p:tav>
                                        <p:tav tm="100000">
                                          <p:val>
                                            <p:strVal val="#ppt_w"/>
                                          </p:val>
                                        </p:tav>
                                      </p:tavLst>
                                    </p:anim>
                                    <p:anim calcmode="lin" valueType="num">
                                      <p:cBhvr>
                                        <p:cTn id="57" dur="500" fill="hold"/>
                                        <p:tgtEl>
                                          <p:spTgt spid="21"/>
                                        </p:tgtEl>
                                        <p:attrNameLst>
                                          <p:attrName>ppt_h</p:attrName>
                                        </p:attrNameLst>
                                      </p:cBhvr>
                                      <p:tavLst>
                                        <p:tav tm="0">
                                          <p:val>
                                            <p:fltVal val="0"/>
                                          </p:val>
                                        </p:tav>
                                        <p:tav tm="100000">
                                          <p:val>
                                            <p:strVal val="#ppt_h"/>
                                          </p:val>
                                        </p:tav>
                                      </p:tavLst>
                                    </p:anim>
                                    <p:animEffect transition="in" filter="fade">
                                      <p:cBhvr>
                                        <p:cTn id="58" dur="500"/>
                                        <p:tgtEl>
                                          <p:spTgt spid="21"/>
                                        </p:tgtEl>
                                      </p:cBhvr>
                                    </p:animEffect>
                                  </p:childTnLst>
                                </p:cTn>
                              </p:par>
                            </p:childTnLst>
                          </p:cTn>
                        </p:par>
                        <p:par>
                          <p:cTn id="59" fill="hold">
                            <p:stCondLst>
                              <p:cond delay="5349"/>
                            </p:stCondLst>
                            <p:childTnLst>
                              <p:par>
                                <p:cTn id="60" presetID="53" presetClass="entr" presetSubtype="16" fill="hold" nodeType="afterEffect">
                                  <p:stCondLst>
                                    <p:cond delay="0"/>
                                  </p:stCondLst>
                                  <p:childTnLst>
                                    <p:set>
                                      <p:cBhvr>
                                        <p:cTn id="61" dur="1" fill="hold">
                                          <p:stCondLst>
                                            <p:cond delay="0"/>
                                          </p:stCondLst>
                                        </p:cTn>
                                        <p:tgtEl>
                                          <p:spTgt spid="26"/>
                                        </p:tgtEl>
                                        <p:attrNameLst>
                                          <p:attrName>style.visibility</p:attrName>
                                        </p:attrNameLst>
                                      </p:cBhvr>
                                      <p:to>
                                        <p:strVal val="visible"/>
                                      </p:to>
                                    </p:set>
                                    <p:anim calcmode="lin" valueType="num">
                                      <p:cBhvr>
                                        <p:cTn id="62" dur="500" fill="hold"/>
                                        <p:tgtEl>
                                          <p:spTgt spid="26"/>
                                        </p:tgtEl>
                                        <p:attrNameLst>
                                          <p:attrName>ppt_w</p:attrName>
                                        </p:attrNameLst>
                                      </p:cBhvr>
                                      <p:tavLst>
                                        <p:tav tm="0">
                                          <p:val>
                                            <p:fltVal val="0"/>
                                          </p:val>
                                        </p:tav>
                                        <p:tav tm="100000">
                                          <p:val>
                                            <p:strVal val="#ppt_w"/>
                                          </p:val>
                                        </p:tav>
                                      </p:tavLst>
                                    </p:anim>
                                    <p:anim calcmode="lin" valueType="num">
                                      <p:cBhvr>
                                        <p:cTn id="63" dur="500" fill="hold"/>
                                        <p:tgtEl>
                                          <p:spTgt spid="26"/>
                                        </p:tgtEl>
                                        <p:attrNameLst>
                                          <p:attrName>ppt_h</p:attrName>
                                        </p:attrNameLst>
                                      </p:cBhvr>
                                      <p:tavLst>
                                        <p:tav tm="0">
                                          <p:val>
                                            <p:fltVal val="0"/>
                                          </p:val>
                                        </p:tav>
                                        <p:tav tm="100000">
                                          <p:val>
                                            <p:strVal val="#ppt_h"/>
                                          </p:val>
                                        </p:tav>
                                      </p:tavLst>
                                    </p:anim>
                                    <p:animEffect transition="in" filter="fade">
                                      <p:cBhvr>
                                        <p:cTn id="64" dur="500"/>
                                        <p:tgtEl>
                                          <p:spTgt spid="26"/>
                                        </p:tgtEl>
                                      </p:cBhvr>
                                    </p:animEffect>
                                  </p:childTnLst>
                                </p:cTn>
                              </p:par>
                            </p:childTnLst>
                          </p:cTn>
                        </p:par>
                        <p:par>
                          <p:cTn id="65" fill="hold">
                            <p:stCondLst>
                              <p:cond delay="5849"/>
                            </p:stCondLst>
                            <p:childTnLst>
                              <p:par>
                                <p:cTn id="66" presetID="53" presetClass="entr" presetSubtype="16" fill="hold" nodeType="afterEffect">
                                  <p:stCondLst>
                                    <p:cond delay="0"/>
                                  </p:stCondLst>
                                  <p:childTnLst>
                                    <p:set>
                                      <p:cBhvr>
                                        <p:cTn id="67" dur="1" fill="hold">
                                          <p:stCondLst>
                                            <p:cond delay="0"/>
                                          </p:stCondLst>
                                        </p:cTn>
                                        <p:tgtEl>
                                          <p:spTgt spid="29"/>
                                        </p:tgtEl>
                                        <p:attrNameLst>
                                          <p:attrName>style.visibility</p:attrName>
                                        </p:attrNameLst>
                                      </p:cBhvr>
                                      <p:to>
                                        <p:strVal val="visible"/>
                                      </p:to>
                                    </p:set>
                                    <p:anim calcmode="lin" valueType="num">
                                      <p:cBhvr>
                                        <p:cTn id="68" dur="500" fill="hold"/>
                                        <p:tgtEl>
                                          <p:spTgt spid="29"/>
                                        </p:tgtEl>
                                        <p:attrNameLst>
                                          <p:attrName>ppt_w</p:attrName>
                                        </p:attrNameLst>
                                      </p:cBhvr>
                                      <p:tavLst>
                                        <p:tav tm="0">
                                          <p:val>
                                            <p:fltVal val="0"/>
                                          </p:val>
                                        </p:tav>
                                        <p:tav tm="100000">
                                          <p:val>
                                            <p:strVal val="#ppt_w"/>
                                          </p:val>
                                        </p:tav>
                                      </p:tavLst>
                                    </p:anim>
                                    <p:anim calcmode="lin" valueType="num">
                                      <p:cBhvr>
                                        <p:cTn id="69" dur="500" fill="hold"/>
                                        <p:tgtEl>
                                          <p:spTgt spid="29"/>
                                        </p:tgtEl>
                                        <p:attrNameLst>
                                          <p:attrName>ppt_h</p:attrName>
                                        </p:attrNameLst>
                                      </p:cBhvr>
                                      <p:tavLst>
                                        <p:tav tm="0">
                                          <p:val>
                                            <p:fltVal val="0"/>
                                          </p:val>
                                        </p:tav>
                                        <p:tav tm="100000">
                                          <p:val>
                                            <p:strVal val="#ppt_h"/>
                                          </p:val>
                                        </p:tav>
                                      </p:tavLst>
                                    </p:anim>
                                    <p:animEffect transition="in" filter="fade">
                                      <p:cBhvr>
                                        <p:cTn id="7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7" cstate="print"/>
          <a:stretch>
            <a:fillRect/>
          </a:stretch>
        </p:blipFill>
        <p:spPr>
          <a:xfrm>
            <a:off x="0" y="1124585"/>
            <a:ext cx="3789680" cy="5197475"/>
          </a:xfrm>
          <a:prstGeom prst="rect">
            <a:avLst/>
          </a:prstGeom>
        </p:spPr>
      </p:pic>
      <p:sp>
        <p:nvSpPr>
          <p:cNvPr id="2" name="PA-102256"/>
          <p:cNvSpPr/>
          <p:nvPr>
            <p:custDataLst>
              <p:tags r:id="rId1"/>
            </p:custDataLst>
          </p:nvPr>
        </p:nvSpPr>
        <p:spPr>
          <a:xfrm>
            <a:off x="3789680" y="2132965"/>
            <a:ext cx="7927975" cy="4008755"/>
          </a:xfrm>
          <a:prstGeom prst="rect">
            <a:avLst/>
          </a:prstGeom>
          <a:solidFill>
            <a:srgbClr val="FFFFFF">
              <a:alpha val="20000"/>
            </a:srgbClr>
          </a:solidFill>
          <a:ln w="0">
            <a:solidFill>
              <a:srgbClr val="C00000"/>
            </a:solidFill>
          </a:ln>
          <a:effectLst>
            <a:outerShdw blurRad="279400" dist="266700" dir="7800000" algn="ctr"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Aparajita" panose="020B0604020202020204" pitchFamily="34" charset="0"/>
              <a:sym typeface="Aparajita" panose="020B0604020202020204" pitchFamily="34" charset="0"/>
            </a:endParaRPr>
          </a:p>
        </p:txBody>
      </p:sp>
      <p:grpSp>
        <p:nvGrpSpPr>
          <p:cNvPr id="3" name="PA-102257"/>
          <p:cNvGrpSpPr/>
          <p:nvPr>
            <p:custDataLst>
              <p:tags r:id="rId2"/>
            </p:custDataLst>
          </p:nvPr>
        </p:nvGrpSpPr>
        <p:grpSpPr>
          <a:xfrm>
            <a:off x="4969024" y="1634396"/>
            <a:ext cx="5571126" cy="598170"/>
            <a:chOff x="1643204" y="3465172"/>
            <a:chExt cx="6238464" cy="925241"/>
          </a:xfrm>
        </p:grpSpPr>
        <p:sp>
          <p:nvSpPr>
            <p:cNvPr id="4" name="PA-对角圆角矩形 6"/>
            <p:cNvSpPr/>
            <p:nvPr>
              <p:custDataLst>
                <p:tags r:id="rId4"/>
              </p:custDataLst>
            </p:nvPr>
          </p:nvSpPr>
          <p:spPr>
            <a:xfrm>
              <a:off x="1643204" y="3465172"/>
              <a:ext cx="6238464" cy="925241"/>
            </a:xfrm>
            <a:prstGeom prst="round2DiagRect">
              <a:avLst>
                <a:gd name="adj1" fmla="val 50000"/>
                <a:gd name="adj2" fmla="val 0"/>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parajita" panose="020B0604020202020204" pitchFamily="34" charset="0"/>
                <a:sym typeface="Aparajita" panose="020B0604020202020204" pitchFamily="34" charset="0"/>
              </a:endParaRPr>
            </a:p>
          </p:txBody>
        </p:sp>
        <p:sp>
          <p:nvSpPr>
            <p:cNvPr id="5" name="PA-矩形 17"/>
            <p:cNvSpPr/>
            <p:nvPr>
              <p:custDataLst>
                <p:tags r:id="rId5"/>
              </p:custDataLst>
            </p:nvPr>
          </p:nvSpPr>
          <p:spPr>
            <a:xfrm>
              <a:off x="2018286" y="3567843"/>
              <a:ext cx="5416576" cy="807376"/>
            </a:xfrm>
            <a:prstGeom prst="rect">
              <a:avLst/>
            </a:prstGeom>
          </p:spPr>
          <p:txBody>
            <a:bodyPr wrap="square">
              <a:spAutoFit/>
            </a:bodyPr>
            <a:lstStyle/>
            <a:p>
              <a:pPr algn="dist"/>
              <a:r>
                <a:rPr lang="zh-CN" altLang="en-US" sz="2800" b="1" kern="0" dirty="0">
                  <a:solidFill>
                    <a:schemeClr val="bg1"/>
                  </a:solidFill>
                  <a:latin typeface="Aparajita" panose="020B0604020202020204" pitchFamily="34" charset="0"/>
                  <a:ea typeface="思源黑体 CN Heavy" panose="020B0A00000000000000" pitchFamily="34" charset="-122"/>
                  <a:cs typeface="+mn-ea"/>
                  <a:sym typeface="Aparajita" panose="020B0604020202020204" pitchFamily="34" charset="0"/>
                </a:rPr>
                <a:t>迎接考验</a:t>
              </a:r>
              <a:endParaRPr lang="zh-CN" altLang="en-US" sz="2800" b="1" dirty="0">
                <a:solidFill>
                  <a:schemeClr val="bg1"/>
                </a:solidFill>
                <a:latin typeface="Aparajita" panose="020B0604020202020204" pitchFamily="34" charset="0"/>
                <a:ea typeface="思源黑体 CN Heavy" panose="020B0A00000000000000" pitchFamily="34" charset="-122"/>
                <a:sym typeface="Aparajita" panose="020B0604020202020204" pitchFamily="34" charset="0"/>
              </a:endParaRPr>
            </a:p>
          </p:txBody>
        </p:sp>
      </p:grpSp>
      <p:sp>
        <p:nvSpPr>
          <p:cNvPr id="7" name="PA-102258"/>
          <p:cNvSpPr/>
          <p:nvPr>
            <p:custDataLst>
              <p:tags r:id="rId3"/>
            </p:custDataLst>
          </p:nvPr>
        </p:nvSpPr>
        <p:spPr>
          <a:xfrm>
            <a:off x="3884295" y="2348865"/>
            <a:ext cx="7381875" cy="3170555"/>
          </a:xfrm>
          <a:prstGeom prst="rect">
            <a:avLst/>
          </a:prstGeom>
        </p:spPr>
        <p:txBody>
          <a:bodyPr wrap="square">
            <a:spAutoFit/>
          </a:bodyPr>
          <a:lstStyle/>
          <a:p>
            <a:pPr algn="just">
              <a:lnSpc>
                <a:spcPct val="130000"/>
              </a:lnSpc>
              <a:buClrTx/>
              <a:buSzTx/>
              <a:buFontTx/>
            </a:pPr>
            <a:r>
              <a:rPr lang="zh-CN" altLang="en-US" sz="2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疫情就是命令，召必至，战必胜。新冠肺炎疫情发生后，中共中央总书记、国家主席、中央军委主席习近平向人民军队发出为打赢疫情防控阻击战作贡献的冲锋号令。人民军队坚决贯彻党中央、中央军委和习近平主席的决策部署，闻令而动、听令而行，紧急抽组医护人员奔赴抗疫一线，火速派出运输机和车辆向疫区投送医疗物资，全力救治数以万计的患者……</a:t>
            </a:r>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2" presetClass="entr" presetSubtype="4"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102256"/>
          <p:cNvSpPr/>
          <p:nvPr>
            <p:custDataLst>
              <p:tags r:id="rId1"/>
            </p:custDataLst>
          </p:nvPr>
        </p:nvSpPr>
        <p:spPr>
          <a:xfrm>
            <a:off x="47625" y="676275"/>
            <a:ext cx="11650980" cy="5243830"/>
          </a:xfrm>
          <a:prstGeom prst="rect">
            <a:avLst/>
          </a:prstGeom>
          <a:solidFill>
            <a:srgbClr val="FFFFFF">
              <a:alpha val="20000"/>
            </a:srgbClr>
          </a:solidFill>
          <a:ln w="0">
            <a:solidFill>
              <a:srgbClr val="C00000"/>
            </a:solidFill>
          </a:ln>
          <a:effectLst>
            <a:outerShdw blurRad="279400" dist="266700" dir="7800000" algn="ctr"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Aparajita" panose="020B0604020202020204" pitchFamily="34" charset="0"/>
              <a:sym typeface="Aparajita" panose="020B0604020202020204" pitchFamily="34" charset="0"/>
            </a:endParaRPr>
          </a:p>
        </p:txBody>
      </p:sp>
      <p:pic>
        <p:nvPicPr>
          <p:cNvPr id="3" name="图片 2"/>
          <p:cNvPicPr>
            <a:picLocks noChangeAspect="1"/>
          </p:cNvPicPr>
          <p:nvPr/>
        </p:nvPicPr>
        <p:blipFill>
          <a:blip r:embed="rId6" cstate="print"/>
          <a:stretch>
            <a:fillRect/>
          </a:stretch>
        </p:blipFill>
        <p:spPr>
          <a:xfrm>
            <a:off x="263525" y="764540"/>
            <a:ext cx="5651500" cy="3532505"/>
          </a:xfrm>
          <a:prstGeom prst="rect">
            <a:avLst/>
          </a:prstGeom>
        </p:spPr>
      </p:pic>
      <p:pic>
        <p:nvPicPr>
          <p:cNvPr id="13" name="图片 12"/>
          <p:cNvPicPr>
            <a:picLocks noChangeAspect="1"/>
          </p:cNvPicPr>
          <p:nvPr/>
        </p:nvPicPr>
        <p:blipFill>
          <a:blip r:embed="rId7" cstate="print"/>
          <a:stretch>
            <a:fillRect/>
          </a:stretch>
        </p:blipFill>
        <p:spPr>
          <a:xfrm>
            <a:off x="6600190" y="1124585"/>
            <a:ext cx="4762500" cy="3171825"/>
          </a:xfrm>
          <a:prstGeom prst="rect">
            <a:avLst/>
          </a:prstGeom>
        </p:spPr>
      </p:pic>
      <p:sp>
        <p:nvSpPr>
          <p:cNvPr id="8" name="文本框 10"/>
          <p:cNvSpPr txBox="1"/>
          <p:nvPr/>
        </p:nvSpPr>
        <p:spPr>
          <a:xfrm>
            <a:off x="263525" y="4509135"/>
            <a:ext cx="11099800" cy="1410970"/>
          </a:xfrm>
          <a:prstGeom prst="rect">
            <a:avLst/>
          </a:prstGeom>
          <a:noFill/>
          <a:ln w="9525">
            <a:noFill/>
          </a:ln>
        </p:spPr>
        <p:txBody>
          <a:bodyPr wrap="square">
            <a:spAutoFit/>
          </a:bodyPr>
          <a:lstStyle/>
          <a:p>
            <a:pPr algn="just">
              <a:lnSpc>
                <a:spcPct val="130000"/>
              </a:lnSpc>
              <a:buClrTx/>
              <a:buSzTx/>
              <a:buFontTx/>
            </a:pPr>
            <a:r>
              <a:rPr lang="zh-CN" altLang="en-US" sz="2200" dirty="0">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在这场没有硝烟的斗争中，广大官兵以坚定信念敢打硬仗、勇挑重担，为打好武汉保卫战、湖北保卫战作出了不可估量的贡献，以实际行动向党和人民交出了一份满意的答卷。不仅如此，中国人民解放军医疗还向世界人民伸出友谊之手，积极开展国际援助。</a:t>
            </a:r>
            <a:endParaRPr lang="zh-CN" altLang="en-US" sz="2200" dirty="0">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 name="PA_组合 4"/>
          <p:cNvGrpSpPr/>
          <p:nvPr>
            <p:custDataLst>
              <p:tags r:id="rId2"/>
            </p:custDataLst>
          </p:nvPr>
        </p:nvGrpSpPr>
        <p:grpSpPr>
          <a:xfrm>
            <a:off x="191367" y="188480"/>
            <a:ext cx="4536481" cy="470535"/>
            <a:chOff x="4207328" y="1864280"/>
            <a:chExt cx="4026839" cy="427368"/>
          </a:xfrm>
        </p:grpSpPr>
        <p:sp>
          <p:nvSpPr>
            <p:cNvPr id="11" name="MH_Entry_2"/>
            <p:cNvSpPr/>
            <p:nvPr>
              <p:custDataLst>
                <p:tags r:id="rId3"/>
              </p:custDataLst>
            </p:nvPr>
          </p:nvSpPr>
          <p:spPr>
            <a:xfrm>
              <a:off x="4781842" y="1864280"/>
              <a:ext cx="3452325" cy="427368"/>
            </a:xfrm>
            <a:prstGeom prst="roundRect">
              <a:avLst>
                <a:gd name="adj" fmla="val 9124"/>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Bef>
                  <a:spcPct val="0"/>
                </a:spcBef>
                <a:spcAft>
                  <a:spcPct val="0"/>
                </a:spcAft>
              </a:pPr>
              <a:r>
                <a:rPr lang="zh-CN" altLang="en-US" sz="2000" b="1" kern="0" spc="200" dirty="0" smtClean="0">
                  <a:ln cmpd="sng">
                    <a:noFill/>
                    <a:prstDash val="solid"/>
                  </a:ln>
                  <a:solidFill>
                    <a:schemeClr val="bg1"/>
                  </a:solidFill>
                  <a:latin typeface="+mn-ea"/>
                  <a:cs typeface="思源黑体 CN Normal" panose="020B0400000000000000" charset="-122"/>
                  <a:sym typeface="Aparajita" panose="020B0604020202020204" pitchFamily="34" charset="0"/>
                </a:rPr>
                <a:t>党指挥枪原则的落实和保障</a:t>
              </a:r>
              <a:endParaRPr lang="zh-CN" altLang="en-US" sz="2000" b="1" kern="0" spc="200" dirty="0">
                <a:ln cmpd="sng">
                  <a:noFill/>
                  <a:prstDash val="solid"/>
                </a:ln>
                <a:solidFill>
                  <a:schemeClr val="bg1"/>
                </a:solidFill>
                <a:latin typeface="+mn-ea"/>
                <a:cs typeface="思源黑体 CN Normal" panose="020B0400000000000000" charset="-122"/>
                <a:sym typeface="Aparajita" panose="020B0604020202020204" pitchFamily="34" charset="0"/>
              </a:endParaRPr>
            </a:p>
          </p:txBody>
        </p:sp>
        <p:sp>
          <p:nvSpPr>
            <p:cNvPr id="6" name="MH_Number_2"/>
            <p:cNvSpPr/>
            <p:nvPr>
              <p:custDataLst>
                <p:tags r:id="rId4"/>
              </p:custDataLst>
            </p:nvPr>
          </p:nvSpPr>
          <p:spPr>
            <a:xfrm>
              <a:off x="4207328" y="1864280"/>
              <a:ext cx="427658" cy="427368"/>
            </a:xfrm>
            <a:prstGeom prst="roundRect">
              <a:avLst>
                <a:gd name="adj" fmla="val 7615"/>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ea"/>
                  <a:cs typeface="Times New Roman" panose="02020603050405020304" pitchFamily="18" charset="0"/>
                  <a:sym typeface="Aparajita" panose="020B0604020202020204" pitchFamily="34" charset="0"/>
                </a:rPr>
                <a:t>三</a:t>
              </a:r>
            </a:p>
          </p:txBody>
        </p:sp>
      </p:gr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Rot="1"/>
          </p:cNvSpPr>
          <p:nvPr/>
        </p:nvSpPr>
        <p:spPr>
          <a:xfrm>
            <a:off x="344805" y="1069975"/>
            <a:ext cx="11370945" cy="5475605"/>
          </a:xfrm>
          <a:prstGeom prst="rect">
            <a:avLst/>
          </a:prstGeom>
          <a:gradFill rotWithShape="1">
            <a:gsLst>
              <a:gs pos="0">
                <a:srgbClr val="FFFFCC">
                  <a:alpha val="25000"/>
                </a:srgbClr>
              </a:gs>
              <a:gs pos="100000">
                <a:schemeClr val="bg1"/>
              </a:gs>
            </a:gsLst>
            <a:lin ang="5400000" scaled="1"/>
            <a:tileRect/>
          </a:gradFill>
          <a:ln w="22225" cap="flat" cmpd="sng">
            <a:solidFill>
              <a:srgbClr val="C00000"/>
            </a:solidFill>
            <a:prstDash val="dash"/>
            <a:miter/>
            <a:headEnd type="none" w="med" len="med"/>
            <a:tailEnd type="none" w="med" len="med"/>
          </a:ln>
        </p:spPr>
        <p:txBody>
          <a:bodyPr/>
          <a:lstStyle/>
          <a:p>
            <a:pPr eaLnBrk="1" hangingPunct="1">
              <a:lnSpc>
                <a:spcPct val="200000"/>
              </a:lnSpc>
              <a:spcBef>
                <a:spcPct val="20000"/>
              </a:spcBef>
            </a:pPr>
            <a:r>
              <a:rPr lang="zh-CN" altLang="en-US" sz="2400" b="1" dirty="0">
                <a:solidFill>
                  <a:srgbClr val="CC3300"/>
                </a:solidFill>
                <a:latin typeface="黑体" panose="02010609060101010101" charset="-122"/>
                <a:ea typeface="黑体" panose="02010609060101010101" charset="-122"/>
              </a:rPr>
              <a:t>   </a:t>
            </a:r>
            <a:endParaRPr lang="en-US" altLang="zh-CN" sz="2400" b="1" dirty="0">
              <a:solidFill>
                <a:srgbClr val="CC3300"/>
              </a:solidFill>
              <a:latin typeface="黑体" panose="02010609060101010101" charset="-122"/>
              <a:ea typeface="黑体" panose="02010609060101010101" charset="-122"/>
            </a:endParaRPr>
          </a:p>
          <a:p>
            <a:pPr eaLnBrk="1" hangingPunct="1">
              <a:lnSpc>
                <a:spcPct val="200000"/>
              </a:lnSpc>
              <a:spcBef>
                <a:spcPct val="20000"/>
              </a:spcBef>
            </a:pPr>
            <a:r>
              <a:rPr lang="en-US" altLang="zh-CN" sz="2400" b="1" dirty="0">
                <a:solidFill>
                  <a:srgbClr val="CC3300"/>
                </a:solidFill>
                <a:latin typeface="黑体" panose="02010609060101010101" charset="-122"/>
                <a:ea typeface="黑体" panose="02010609060101010101" charset="-122"/>
              </a:rPr>
              <a:t> </a:t>
            </a:r>
            <a:endParaRPr lang="zh-CN" altLang="en-US" sz="2400" b="1" dirty="0">
              <a:solidFill>
                <a:srgbClr val="CC3300"/>
              </a:solidFill>
              <a:latin typeface="黑体" panose="02010609060101010101" charset="-122"/>
              <a:ea typeface="黑体" panose="02010609060101010101" charset="-122"/>
            </a:endParaRPr>
          </a:p>
        </p:txBody>
      </p:sp>
      <p:cxnSp>
        <p:nvCxnSpPr>
          <p:cNvPr id="9" name="直接连接符 8"/>
          <p:cNvCxnSpPr/>
          <p:nvPr/>
        </p:nvCxnSpPr>
        <p:spPr bwMode="auto">
          <a:xfrm>
            <a:off x="8183881" y="1484630"/>
            <a:ext cx="28576" cy="4627246"/>
          </a:xfrm>
          <a:prstGeom prst="line">
            <a:avLst/>
          </a:prstGeom>
          <a:ln>
            <a:solidFill>
              <a:srgbClr val="C00000"/>
            </a:solidFill>
            <a:prstDash val="lgDashDotDot"/>
          </a:ln>
        </p:spPr>
        <p:style>
          <a:lnRef idx="1">
            <a:schemeClr val="accent1"/>
          </a:lnRef>
          <a:fillRef idx="0">
            <a:schemeClr val="accent1"/>
          </a:fillRef>
          <a:effectRef idx="0">
            <a:schemeClr val="accent1"/>
          </a:effectRef>
          <a:fontRef idx="minor">
            <a:schemeClr val="tx1"/>
          </a:fontRef>
        </p:style>
      </p:cxnSp>
      <p:sp>
        <p:nvSpPr>
          <p:cNvPr id="4" name="圆角矩形 3"/>
          <p:cNvSpPr/>
          <p:nvPr/>
        </p:nvSpPr>
        <p:spPr>
          <a:xfrm>
            <a:off x="2351405" y="1316990"/>
            <a:ext cx="5544820" cy="1008380"/>
          </a:xfrm>
          <a:prstGeom prst="roundRect">
            <a:avLst/>
          </a:prstGeom>
          <a:solidFill>
            <a:srgbClr val="D568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SzTx/>
              <a:buNone/>
            </a:pPr>
            <a:r>
              <a:rPr lang="zh-CN" altLang="en-US" sz="2200" b="1" kern="0">
                <a:ln>
                  <a:noFill/>
                </a:ln>
                <a:solidFill>
                  <a:schemeClr val="tx1"/>
                </a:solidFill>
                <a:effectLst>
                  <a:outerShdw blurRad="38100" dist="38100" dir="2700000" algn="tl">
                    <a:srgbClr val="000000">
                      <a:alpha val="43137"/>
                    </a:srgbClr>
                  </a:outerShdw>
                </a:effectLst>
                <a:uLnTx/>
                <a:uFillTx/>
              </a:rPr>
              <a:t>军队最高领导权和指挥权属于党中央和中央军委，中央军委实行主席负责制</a:t>
            </a:r>
          </a:p>
        </p:txBody>
      </p:sp>
      <p:sp>
        <p:nvSpPr>
          <p:cNvPr id="5" name="圆角矩形 4"/>
          <p:cNvSpPr/>
          <p:nvPr/>
        </p:nvSpPr>
        <p:spPr>
          <a:xfrm>
            <a:off x="2279650" y="2708910"/>
            <a:ext cx="5544820" cy="1008380"/>
          </a:xfrm>
          <a:prstGeom prst="roundRect">
            <a:avLst/>
          </a:prstGeom>
          <a:solidFill>
            <a:srgbClr val="DE920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SzTx/>
              <a:buFontTx/>
            </a:pPr>
            <a:r>
              <a:rPr lang="zh-CN" altLang="en-US" sz="2200" b="1" kern="0">
                <a:ln>
                  <a:noFill/>
                </a:ln>
                <a:solidFill>
                  <a:schemeClr val="tx1"/>
                </a:solidFill>
                <a:effectLst>
                  <a:outerShdw blurRad="38100" dist="38100" dir="2700000" algn="tl">
                    <a:srgbClr val="000000">
                      <a:alpha val="43137"/>
                    </a:srgbClr>
                  </a:outerShdw>
                </a:effectLst>
                <a:uLnTx/>
                <a:uFillTx/>
                <a:sym typeface="+mn-ea"/>
              </a:rPr>
              <a:t>党委制、政治委员制、政治机关制</a:t>
            </a:r>
          </a:p>
        </p:txBody>
      </p:sp>
      <p:sp>
        <p:nvSpPr>
          <p:cNvPr id="6" name="圆角矩形 5"/>
          <p:cNvSpPr/>
          <p:nvPr/>
        </p:nvSpPr>
        <p:spPr>
          <a:xfrm>
            <a:off x="2351405" y="4077335"/>
            <a:ext cx="5544820" cy="1008380"/>
          </a:xfrm>
          <a:prstGeom prst="roundRect">
            <a:avLst/>
          </a:prstGeom>
          <a:solidFill>
            <a:srgbClr val="FCBD5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SzTx/>
              <a:buFontTx/>
            </a:pPr>
            <a:r>
              <a:rPr lang="zh-CN" altLang="en-US" sz="2200" b="1" kern="0">
                <a:ln>
                  <a:noFill/>
                </a:ln>
                <a:solidFill>
                  <a:schemeClr val="tx1"/>
                </a:solidFill>
                <a:effectLst>
                  <a:outerShdw blurRad="38100" dist="38100" dir="2700000" algn="tl">
                    <a:srgbClr val="000000">
                      <a:alpha val="43137"/>
                    </a:srgbClr>
                  </a:outerShdw>
                </a:effectLst>
                <a:uLnTx/>
                <a:uFillTx/>
                <a:sym typeface="+mn-ea"/>
              </a:rPr>
              <a:t>党委统一的集体领导下的首长分工</a:t>
            </a:r>
          </a:p>
          <a:p>
            <a:pPr algn="ctr">
              <a:buClrTx/>
              <a:buSzTx/>
              <a:buFontTx/>
            </a:pPr>
            <a:r>
              <a:rPr lang="zh-CN" altLang="en-US" sz="2200" b="1" kern="0">
                <a:ln>
                  <a:noFill/>
                </a:ln>
                <a:solidFill>
                  <a:schemeClr val="tx1"/>
                </a:solidFill>
                <a:effectLst>
                  <a:outerShdw blurRad="38100" dist="38100" dir="2700000" algn="tl">
                    <a:srgbClr val="000000">
                      <a:alpha val="43137"/>
                    </a:srgbClr>
                  </a:outerShdw>
                </a:effectLst>
                <a:uLnTx/>
                <a:uFillTx/>
                <a:sym typeface="+mn-ea"/>
              </a:rPr>
              <a:t>负责制</a:t>
            </a:r>
          </a:p>
        </p:txBody>
      </p:sp>
      <p:sp>
        <p:nvSpPr>
          <p:cNvPr id="7" name="圆角矩形 6"/>
          <p:cNvSpPr/>
          <p:nvPr/>
        </p:nvSpPr>
        <p:spPr>
          <a:xfrm>
            <a:off x="2351405" y="5349875"/>
            <a:ext cx="5544820" cy="1008380"/>
          </a:xfrm>
          <a:prstGeom prst="roundRect">
            <a:avLst/>
          </a:prstGeom>
          <a:solidFill>
            <a:srgbClr val="FFF9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200" b="1" kern="0">
                <a:ln>
                  <a:noFill/>
                </a:ln>
                <a:solidFill>
                  <a:schemeClr val="tx1"/>
                </a:solidFill>
                <a:effectLst>
                  <a:outerShdw blurRad="38100" dist="38100" dir="2700000" algn="tl">
                    <a:srgbClr val="000000">
                      <a:alpha val="43137"/>
                    </a:srgbClr>
                  </a:outerShdw>
                </a:effectLst>
                <a:uLnTx/>
                <a:uFillTx/>
                <a:sym typeface="+mn-ea"/>
              </a:rPr>
              <a:t>实行支部建在连上</a:t>
            </a:r>
          </a:p>
        </p:txBody>
      </p:sp>
      <p:sp>
        <p:nvSpPr>
          <p:cNvPr id="8" name="文本框 10"/>
          <p:cNvSpPr txBox="1"/>
          <p:nvPr/>
        </p:nvSpPr>
        <p:spPr>
          <a:xfrm>
            <a:off x="8400415" y="1628775"/>
            <a:ext cx="3103245" cy="4246245"/>
          </a:xfrm>
          <a:prstGeom prst="rect">
            <a:avLst/>
          </a:prstGeom>
          <a:noFill/>
          <a:ln w="9525">
            <a:noFill/>
          </a:ln>
        </p:spPr>
        <p:txBody>
          <a:bodyPr wrap="square">
            <a:spAutoFit/>
          </a:bodyPr>
          <a:lstStyle/>
          <a:p>
            <a:pPr algn="l">
              <a:lnSpc>
                <a:spcPct val="150000"/>
              </a:lnSpc>
              <a:spcBef>
                <a:spcPts val="0"/>
              </a:spcBef>
              <a:spcAft>
                <a:spcPts val="0"/>
              </a:spcAft>
            </a:pPr>
            <a:r>
              <a:rPr lang="zh-CN" altLang="zh-CN" sz="2000" dirty="0">
                <a:solidFill>
                  <a:srgbClr val="000000"/>
                </a:solidFill>
                <a:latin typeface="微软雅黑" panose="020B0503020204020204" pitchFamily="34" charset="-122"/>
                <a:ea typeface="微软雅黑" panose="020B0503020204020204" pitchFamily="34" charset="-122"/>
              </a:rPr>
              <a:t>军队最高领导权和指挥权属于党中央。中央军委实行主席负责制是坚持党对人民军队绝对领导的根本实现形式。这是宪法和党章规定的重大制度，在党领导军队的一整套制度体系中处于最高层次、居于统领地位。</a:t>
            </a:r>
          </a:p>
        </p:txBody>
      </p:sp>
      <p:sp>
        <p:nvSpPr>
          <p:cNvPr id="12" name="右箭头标注 11"/>
          <p:cNvSpPr/>
          <p:nvPr/>
        </p:nvSpPr>
        <p:spPr>
          <a:xfrm>
            <a:off x="623570" y="1529080"/>
            <a:ext cx="1584325" cy="4824095"/>
          </a:xfrm>
          <a:prstGeom prst="rightArrowCallou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200" b="1" kern="0">
                <a:ln>
                  <a:noFill/>
                </a:ln>
                <a:solidFill>
                  <a:schemeClr val="tx2">
                    <a:lumMod val="40000"/>
                    <a:lumOff val="60000"/>
                  </a:schemeClr>
                </a:solidFill>
                <a:effectLst>
                  <a:outerShdw blurRad="38100" dist="38100" dir="2700000" algn="tl">
                    <a:srgbClr val="000000">
                      <a:alpha val="43137"/>
                    </a:srgbClr>
                  </a:outerShdw>
                </a:effectLst>
                <a:uLnTx/>
                <a:uFillTx/>
              </a:rPr>
              <a:t>党</a:t>
            </a:r>
          </a:p>
          <a:p>
            <a:pPr algn="ctr"/>
            <a:r>
              <a:rPr lang="zh-CN" altLang="en-US" sz="2200" b="1" kern="0">
                <a:ln>
                  <a:noFill/>
                </a:ln>
                <a:solidFill>
                  <a:schemeClr val="tx2">
                    <a:lumMod val="40000"/>
                    <a:lumOff val="60000"/>
                  </a:schemeClr>
                </a:solidFill>
                <a:effectLst>
                  <a:outerShdw blurRad="38100" dist="38100" dir="2700000" algn="tl">
                    <a:srgbClr val="000000">
                      <a:alpha val="43137"/>
                    </a:srgbClr>
                  </a:outerShdw>
                </a:effectLst>
                <a:uLnTx/>
                <a:uFillTx/>
              </a:rPr>
              <a:t>指挥</a:t>
            </a:r>
          </a:p>
          <a:p>
            <a:pPr algn="ctr"/>
            <a:r>
              <a:rPr lang="zh-CN" altLang="en-US" sz="2200" b="1" kern="0">
                <a:ln>
                  <a:noFill/>
                </a:ln>
                <a:solidFill>
                  <a:schemeClr val="tx2">
                    <a:lumMod val="40000"/>
                    <a:lumOff val="60000"/>
                  </a:schemeClr>
                </a:solidFill>
                <a:effectLst>
                  <a:outerShdw blurRad="38100" dist="38100" dir="2700000" algn="tl">
                    <a:srgbClr val="000000">
                      <a:alpha val="43137"/>
                    </a:srgbClr>
                  </a:outerShdw>
                </a:effectLst>
                <a:uLnTx/>
                <a:uFillTx/>
              </a:rPr>
              <a:t>枪的</a:t>
            </a:r>
          </a:p>
          <a:p>
            <a:pPr algn="ctr"/>
            <a:r>
              <a:rPr lang="zh-CN" altLang="en-US" sz="2200" b="1" kern="0">
                <a:ln>
                  <a:noFill/>
                </a:ln>
                <a:solidFill>
                  <a:schemeClr val="tx2">
                    <a:lumMod val="40000"/>
                    <a:lumOff val="60000"/>
                  </a:schemeClr>
                </a:solidFill>
                <a:effectLst>
                  <a:outerShdw blurRad="38100" dist="38100" dir="2700000" algn="tl">
                    <a:srgbClr val="000000">
                      <a:alpha val="43137"/>
                    </a:srgbClr>
                  </a:outerShdw>
                </a:effectLst>
                <a:uLnTx/>
                <a:uFillTx/>
              </a:rPr>
              <a:t>制度</a:t>
            </a:r>
          </a:p>
          <a:p>
            <a:pPr algn="ctr"/>
            <a:r>
              <a:rPr lang="zh-CN" altLang="en-US" sz="2200" b="1" kern="0">
                <a:ln>
                  <a:noFill/>
                </a:ln>
                <a:solidFill>
                  <a:schemeClr val="tx2">
                    <a:lumMod val="40000"/>
                    <a:lumOff val="60000"/>
                  </a:schemeClr>
                </a:solidFill>
                <a:effectLst>
                  <a:outerShdw blurRad="38100" dist="38100" dir="2700000" algn="tl">
                    <a:srgbClr val="000000">
                      <a:alpha val="43137"/>
                    </a:srgbClr>
                  </a:outerShdw>
                </a:effectLst>
                <a:uLnTx/>
                <a:uFillTx/>
              </a:rPr>
              <a:t>保障</a:t>
            </a:r>
          </a:p>
        </p:txBody>
      </p:sp>
      <p:grpSp>
        <p:nvGrpSpPr>
          <p:cNvPr id="15" name="PA_组合 4"/>
          <p:cNvGrpSpPr/>
          <p:nvPr>
            <p:custDataLst>
              <p:tags r:id="rId1"/>
            </p:custDataLst>
          </p:nvPr>
        </p:nvGrpSpPr>
        <p:grpSpPr>
          <a:xfrm>
            <a:off x="191367" y="188480"/>
            <a:ext cx="4536481" cy="470535"/>
            <a:chOff x="4207328" y="1864280"/>
            <a:chExt cx="4026839" cy="427368"/>
          </a:xfrm>
        </p:grpSpPr>
        <p:sp>
          <p:nvSpPr>
            <p:cNvPr id="16" name="MH_Entry_2"/>
            <p:cNvSpPr/>
            <p:nvPr>
              <p:custDataLst>
                <p:tags r:id="rId2"/>
              </p:custDataLst>
            </p:nvPr>
          </p:nvSpPr>
          <p:spPr>
            <a:xfrm>
              <a:off x="4781842" y="1864280"/>
              <a:ext cx="3452325" cy="427368"/>
            </a:xfrm>
            <a:prstGeom prst="roundRect">
              <a:avLst>
                <a:gd name="adj" fmla="val 9124"/>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Bef>
                  <a:spcPct val="0"/>
                </a:spcBef>
                <a:spcAft>
                  <a:spcPct val="0"/>
                </a:spcAft>
              </a:pPr>
              <a:r>
                <a:rPr lang="zh-CN" altLang="en-US" sz="2000" b="1" kern="0" spc="200" dirty="0" smtClean="0">
                  <a:ln cmpd="sng">
                    <a:noFill/>
                    <a:prstDash val="solid"/>
                  </a:ln>
                  <a:solidFill>
                    <a:schemeClr val="bg1"/>
                  </a:solidFill>
                  <a:latin typeface="+mn-ea"/>
                  <a:cs typeface="思源黑体 CN Normal" panose="020B0400000000000000" charset="-122"/>
                  <a:sym typeface="Aparajita" panose="020B0604020202020204" pitchFamily="34" charset="0"/>
                </a:rPr>
                <a:t>党指挥枪原则的落实和保障</a:t>
              </a:r>
              <a:endParaRPr lang="zh-CN" altLang="en-US" sz="2000" b="1" kern="0" spc="200" dirty="0">
                <a:ln cmpd="sng">
                  <a:noFill/>
                  <a:prstDash val="solid"/>
                </a:ln>
                <a:solidFill>
                  <a:schemeClr val="bg1"/>
                </a:solidFill>
                <a:latin typeface="+mn-ea"/>
                <a:cs typeface="思源黑体 CN Normal" panose="020B0400000000000000" charset="-122"/>
                <a:sym typeface="Aparajita" panose="020B0604020202020204" pitchFamily="34" charset="0"/>
              </a:endParaRPr>
            </a:p>
          </p:txBody>
        </p:sp>
        <p:sp>
          <p:nvSpPr>
            <p:cNvPr id="17" name="MH_Number_2"/>
            <p:cNvSpPr/>
            <p:nvPr>
              <p:custDataLst>
                <p:tags r:id="rId3"/>
              </p:custDataLst>
            </p:nvPr>
          </p:nvSpPr>
          <p:spPr>
            <a:xfrm>
              <a:off x="4207328" y="1864280"/>
              <a:ext cx="427658" cy="427368"/>
            </a:xfrm>
            <a:prstGeom prst="roundRect">
              <a:avLst>
                <a:gd name="adj" fmla="val 7615"/>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ea"/>
                  <a:cs typeface="Times New Roman" panose="02020603050405020304" pitchFamily="18" charset="0"/>
                  <a:sym typeface="Aparajita" panose="020B0604020202020204" pitchFamily="34" charset="0"/>
                </a:rPr>
                <a:t>三</a:t>
              </a:r>
            </a:p>
          </p:txBody>
        </p:sp>
      </p:gr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6322"/>
                                        </p:tgtEl>
                                        <p:attrNameLst>
                                          <p:attrName>style.visibility</p:attrName>
                                        </p:attrNameLst>
                                      </p:cBhvr>
                                      <p:to>
                                        <p:strVal val="visible"/>
                                      </p:to>
                                    </p:set>
                                    <p:animEffect transition="in" filter="fade">
                                      <p:cBhvr>
                                        <p:cTn id="7" dur="500"/>
                                        <p:tgtEl>
                                          <p:spTgt spid="563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bldLvl="0" animBg="1"/>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1022111"/>
          <p:cNvSpPr txBox="1"/>
          <p:nvPr>
            <p:custDataLst>
              <p:tags r:id="rId1"/>
            </p:custDataLst>
          </p:nvPr>
        </p:nvSpPr>
        <p:spPr>
          <a:xfrm>
            <a:off x="407670" y="2334895"/>
            <a:ext cx="5572760" cy="3646170"/>
          </a:xfrm>
          <a:prstGeom prst="rect">
            <a:avLst/>
          </a:prstGeom>
          <a:noFill/>
          <a:ln w="28575">
            <a:noFill/>
            <a:prstDash val="sysDash"/>
          </a:ln>
        </p:spPr>
        <p:txBody>
          <a:bodyPr wrap="square" rtlCol="0">
            <a:spAutoFit/>
          </a:bodyPr>
          <a:lstStyle/>
          <a:p>
            <a:pPr algn="just">
              <a:lnSpc>
                <a:spcPct val="150000"/>
              </a:lnSpc>
            </a:pPr>
            <a:r>
              <a:rPr lang="zh-CN" altLang="en-US" sz="2200" dirty="0">
                <a:solidFill>
                  <a:schemeClr val="tx1">
                    <a:lumMod val="75000"/>
                    <a:lumOff val="25000"/>
                  </a:schemeClr>
                </a:solidFill>
                <a:latin typeface="微软雅黑" panose="020B0503020204020204" pitchFamily="34" charset="-122"/>
                <a:ea typeface="微软雅黑" panose="020B0503020204020204" pitchFamily="34" charset="-122"/>
                <a:cs typeface="思源黑体 CN Normal" panose="020B0400000000000000" charset="-122"/>
                <a:sym typeface="Aparajita" panose="020B0604020202020204" pitchFamily="34" charset="0"/>
              </a:rPr>
              <a:t>中央军委实行主席负责制，从制度上明确由中央军委主席代表党、国家和人民统率全国武装力量，中央军委主席在党和国家军事领导体制中具有最高地位，享有对全国武装力量的最高领导权和指挥权，拥有对中央军委职权范围内的所有事项，以及国防和军队建设一切重大问题的最高决策权和最终决定权。</a:t>
            </a:r>
          </a:p>
        </p:txBody>
      </p:sp>
      <p:sp>
        <p:nvSpPr>
          <p:cNvPr id="3" name="PA-1022111"/>
          <p:cNvSpPr txBox="1"/>
          <p:nvPr>
            <p:custDataLst>
              <p:tags r:id="rId2"/>
            </p:custDataLst>
          </p:nvPr>
        </p:nvSpPr>
        <p:spPr>
          <a:xfrm>
            <a:off x="479425" y="908685"/>
            <a:ext cx="10996930" cy="1106805"/>
          </a:xfrm>
          <a:prstGeom prst="rect">
            <a:avLst/>
          </a:prstGeom>
          <a:noFill/>
          <a:ln w="28575">
            <a:solidFill>
              <a:srgbClr val="C00000"/>
            </a:solidFill>
            <a:prstDash val="solid"/>
          </a:ln>
        </p:spPr>
        <p:txBody>
          <a:bodyPr wrap="square" rtlCol="0">
            <a:spAutoFit/>
          </a:bodyPr>
          <a:lstStyle/>
          <a:p>
            <a:pPr algn="just">
              <a:lnSpc>
                <a:spcPct val="150000"/>
              </a:lnSpc>
            </a:pPr>
            <a:r>
              <a:rPr lang="zh-CN" altLang="en-US" sz="2200" b="1" dirty="0">
                <a:solidFill>
                  <a:schemeClr val="tx1">
                    <a:lumMod val="75000"/>
                    <a:lumOff val="25000"/>
                  </a:schemeClr>
                </a:solidFill>
                <a:latin typeface="微软雅黑" panose="020B0503020204020204" pitchFamily="34" charset="-122"/>
                <a:ea typeface="微软雅黑" panose="020B0503020204020204" pitchFamily="34" charset="-122"/>
                <a:cs typeface="思源黑体 CN Normal" panose="020B0400000000000000" charset="-122"/>
                <a:sym typeface="Aparajita" panose="020B0604020202020204" pitchFamily="34" charset="0"/>
              </a:rPr>
              <a:t>中央军委主席负责中央军委全面工作，领导指挥全国武装力量，决定国防和军队建设一切重大问题。</a:t>
            </a:r>
          </a:p>
        </p:txBody>
      </p:sp>
      <p:pic>
        <p:nvPicPr>
          <p:cNvPr id="7" name="图片 6"/>
          <p:cNvPicPr>
            <a:picLocks noChangeAspect="1"/>
          </p:cNvPicPr>
          <p:nvPr/>
        </p:nvPicPr>
        <p:blipFill>
          <a:blip r:embed="rId7" cstate="print"/>
          <a:stretch>
            <a:fillRect/>
          </a:stretch>
        </p:blipFill>
        <p:spPr>
          <a:xfrm>
            <a:off x="6167755" y="2564765"/>
            <a:ext cx="5314315" cy="3238500"/>
          </a:xfrm>
          <a:prstGeom prst="rect">
            <a:avLst/>
          </a:prstGeom>
        </p:spPr>
      </p:pic>
      <p:grpSp>
        <p:nvGrpSpPr>
          <p:cNvPr id="11" name="PA_组合 4"/>
          <p:cNvGrpSpPr/>
          <p:nvPr>
            <p:custDataLst>
              <p:tags r:id="rId3"/>
            </p:custDataLst>
          </p:nvPr>
        </p:nvGrpSpPr>
        <p:grpSpPr>
          <a:xfrm>
            <a:off x="191367" y="188480"/>
            <a:ext cx="4536481" cy="470535"/>
            <a:chOff x="4207328" y="1864280"/>
            <a:chExt cx="4026839" cy="427368"/>
          </a:xfrm>
        </p:grpSpPr>
        <p:sp>
          <p:nvSpPr>
            <p:cNvPr id="12" name="MH_Entry_2"/>
            <p:cNvSpPr/>
            <p:nvPr>
              <p:custDataLst>
                <p:tags r:id="rId4"/>
              </p:custDataLst>
            </p:nvPr>
          </p:nvSpPr>
          <p:spPr>
            <a:xfrm>
              <a:off x="4781842" y="1864280"/>
              <a:ext cx="3452325" cy="427368"/>
            </a:xfrm>
            <a:prstGeom prst="roundRect">
              <a:avLst>
                <a:gd name="adj" fmla="val 9124"/>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Bef>
                  <a:spcPct val="0"/>
                </a:spcBef>
                <a:spcAft>
                  <a:spcPct val="0"/>
                </a:spcAft>
              </a:pPr>
              <a:r>
                <a:rPr lang="zh-CN" altLang="en-US" sz="2000" b="1" kern="0" spc="200" dirty="0" smtClean="0">
                  <a:ln cmpd="sng">
                    <a:noFill/>
                    <a:prstDash val="solid"/>
                  </a:ln>
                  <a:solidFill>
                    <a:schemeClr val="bg1"/>
                  </a:solidFill>
                  <a:latin typeface="+mn-ea"/>
                  <a:cs typeface="思源黑体 CN Normal" panose="020B0400000000000000" charset="-122"/>
                  <a:sym typeface="Aparajita" panose="020B0604020202020204" pitchFamily="34" charset="0"/>
                </a:rPr>
                <a:t>党指挥枪原则的落实和保障</a:t>
              </a:r>
              <a:endParaRPr lang="zh-CN" altLang="en-US" sz="2000" b="1" kern="0" spc="200" dirty="0">
                <a:ln cmpd="sng">
                  <a:noFill/>
                  <a:prstDash val="solid"/>
                </a:ln>
                <a:solidFill>
                  <a:schemeClr val="bg1"/>
                </a:solidFill>
                <a:latin typeface="+mn-ea"/>
                <a:cs typeface="思源黑体 CN Normal" panose="020B0400000000000000" charset="-122"/>
                <a:sym typeface="Aparajita" panose="020B0604020202020204" pitchFamily="34" charset="0"/>
              </a:endParaRPr>
            </a:p>
          </p:txBody>
        </p:sp>
        <p:sp>
          <p:nvSpPr>
            <p:cNvPr id="13" name="MH_Number_2"/>
            <p:cNvSpPr/>
            <p:nvPr>
              <p:custDataLst>
                <p:tags r:id="rId5"/>
              </p:custDataLst>
            </p:nvPr>
          </p:nvSpPr>
          <p:spPr>
            <a:xfrm>
              <a:off x="4207328" y="1864280"/>
              <a:ext cx="427658" cy="427368"/>
            </a:xfrm>
            <a:prstGeom prst="roundRect">
              <a:avLst>
                <a:gd name="adj" fmla="val 7615"/>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ea"/>
                  <a:cs typeface="Times New Roman" panose="02020603050405020304" pitchFamily="18" charset="0"/>
                  <a:sym typeface="Aparajita" panose="020B0604020202020204" pitchFamily="34" charset="0"/>
                </a:rPr>
                <a:t>三</a:t>
              </a:r>
            </a:p>
          </p:txBody>
        </p:sp>
      </p:gr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3"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1135" y="2493010"/>
            <a:ext cx="11522075" cy="420814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760730" rtl="0" eaLnBrk="0" fontAlgn="base" latinLnBrk="0" hangingPunct="0">
              <a:lnSpc>
                <a:spcPct val="100000"/>
              </a:lnSpc>
              <a:spcBef>
                <a:spcPct val="0"/>
              </a:spcBef>
              <a:spcAft>
                <a:spcPct val="0"/>
              </a:spcAft>
              <a:buClrTx/>
              <a:buSzTx/>
              <a:buFontTx/>
              <a:buNone/>
              <a:defRPr/>
            </a:pPr>
            <a:endParaRPr kumimoji="0" lang="zh-CN" altLang="en-US" b="0" i="0" u="none" strike="noStrike" kern="1200" cap="none" spc="0" normalizeH="0" baseline="0" noProof="0">
              <a:ln>
                <a:noFill/>
              </a:ln>
              <a:solidFill>
                <a:prstClr val="white"/>
              </a:solidFill>
              <a:effectLst/>
              <a:uLnTx/>
              <a:uFillTx/>
              <a:latin typeface="+mn-lt"/>
              <a:ea typeface="+mn-ea"/>
              <a:cs typeface="+mn-cs"/>
            </a:endParaRPr>
          </a:p>
        </p:txBody>
      </p:sp>
      <p:sp>
        <p:nvSpPr>
          <p:cNvPr id="58374" name="文本框 7"/>
          <p:cNvSpPr txBox="1"/>
          <p:nvPr/>
        </p:nvSpPr>
        <p:spPr>
          <a:xfrm>
            <a:off x="5231765" y="3573145"/>
            <a:ext cx="6152515" cy="2290445"/>
          </a:xfrm>
          <a:prstGeom prst="rect">
            <a:avLst/>
          </a:prstGeom>
          <a:noFill/>
          <a:ln w="9525">
            <a:noFill/>
          </a:ln>
        </p:spPr>
        <p:txBody>
          <a:bodyPr wrap="square">
            <a:spAutoFit/>
          </a:bodyPr>
          <a:lstStyle/>
          <a:p>
            <a:pPr>
              <a:lnSpc>
                <a:spcPct val="130000"/>
              </a:lnSpc>
              <a:spcBef>
                <a:spcPts val="0"/>
              </a:spcBef>
              <a:spcAft>
                <a:spcPts val="0"/>
              </a:spcAft>
            </a:pPr>
            <a:r>
              <a:rPr lang="zh-CN" altLang="en-US"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赋予我军党的建设制度新的内涵和实现形式。必须牢固确立习近平强军思想在国防和军队建设中的指导地位，构建中国特色社会主义军事政策制度体系，全面推进国防和军队现代化，确保实现党在新时代的强军目标。</a:t>
            </a:r>
          </a:p>
        </p:txBody>
      </p:sp>
      <p:sp>
        <p:nvSpPr>
          <p:cNvPr id="12" name="Rectangle 39"/>
          <p:cNvSpPr>
            <a:spLocks noChangeArrowheads="1"/>
          </p:cNvSpPr>
          <p:nvPr/>
        </p:nvSpPr>
        <p:spPr bwMode="black">
          <a:xfrm>
            <a:off x="2567305" y="1844675"/>
            <a:ext cx="7319645" cy="930275"/>
          </a:xfrm>
          <a:prstGeom prst="rect">
            <a:avLst/>
          </a:prstGeom>
          <a:solidFill>
            <a:srgbClr val="C00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760095"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tx2">
                    <a:lumMod val="60000"/>
                    <a:lumOff val="40000"/>
                  </a:schemeClr>
                </a:solidFill>
                <a:effectLst/>
                <a:uLnTx/>
                <a:uFillTx/>
                <a:latin typeface="+mn-lt"/>
                <a:ea typeface="+mn-ea"/>
                <a:cs typeface="+mn-cs"/>
              </a:rPr>
              <a:t> </a:t>
            </a:r>
            <a:r>
              <a:rPr lang="zh-CN" altLang="en-US" sz="2000" b="1" dirty="0">
                <a:solidFill>
                  <a:schemeClr val="tx2">
                    <a:lumMod val="60000"/>
                    <a:lumOff val="40000"/>
                  </a:schemeClr>
                </a:solidFill>
                <a:latin typeface="等线" panose="02010600030101010101" charset="-122"/>
                <a:sym typeface="+mn-ea"/>
              </a:rPr>
              <a:t>党的十九届四中全会对坚持和完善党对人民军队绝对领导制度提出了新的要求</a:t>
            </a:r>
            <a:endParaRPr kumimoji="0" lang="zh-CN" altLang="en-US" sz="2000" b="1" i="0" u="none" strike="noStrike" kern="1200" cap="none" spc="0" normalizeH="0" baseline="0" noProof="0" dirty="0">
              <a:ln>
                <a:noFill/>
              </a:ln>
              <a:solidFill>
                <a:schemeClr val="tx2">
                  <a:lumMod val="60000"/>
                  <a:lumOff val="40000"/>
                </a:schemeClr>
              </a:solidFill>
              <a:effectLst/>
              <a:uLnTx/>
              <a:uFillTx/>
              <a:latin typeface="等线" panose="02010600030101010101" charset="-122"/>
              <a:ea typeface="微软雅黑" panose="020B0503020204020204" pitchFamily="34" charset="-122"/>
              <a:cs typeface="+mn-cs"/>
              <a:sym typeface="+mn-ea"/>
            </a:endParaRPr>
          </a:p>
        </p:txBody>
      </p:sp>
      <p:pic>
        <p:nvPicPr>
          <p:cNvPr id="3" name="图片 2"/>
          <p:cNvPicPr>
            <a:picLocks noChangeAspect="1"/>
          </p:cNvPicPr>
          <p:nvPr/>
        </p:nvPicPr>
        <p:blipFill>
          <a:blip r:embed="rId6" cstate="print"/>
          <a:srcRect l="22491" t="7020" r="19901" b="-2771"/>
          <a:stretch>
            <a:fillRect/>
          </a:stretch>
        </p:blipFill>
        <p:spPr>
          <a:xfrm>
            <a:off x="407035" y="3093720"/>
            <a:ext cx="4493260" cy="3006090"/>
          </a:xfrm>
          <a:prstGeom prst="ellipse">
            <a:avLst/>
          </a:prstGeom>
        </p:spPr>
      </p:pic>
      <p:pic>
        <p:nvPicPr>
          <p:cNvPr id="6" name="图片 5"/>
          <p:cNvPicPr>
            <a:picLocks noChangeAspect="1"/>
          </p:cNvPicPr>
          <p:nvPr/>
        </p:nvPicPr>
        <p:blipFill>
          <a:blip r:embed="rId7" cstate="print"/>
          <a:stretch>
            <a:fillRect/>
          </a:stretch>
        </p:blipFill>
        <p:spPr>
          <a:xfrm>
            <a:off x="119380" y="2204720"/>
            <a:ext cx="809625" cy="801370"/>
          </a:xfrm>
          <a:prstGeom prst="rect">
            <a:avLst/>
          </a:prstGeom>
        </p:spPr>
      </p:pic>
      <p:grpSp>
        <p:nvGrpSpPr>
          <p:cNvPr id="10" name="PA_组合 4"/>
          <p:cNvGrpSpPr/>
          <p:nvPr>
            <p:custDataLst>
              <p:tags r:id="rId1"/>
            </p:custDataLst>
          </p:nvPr>
        </p:nvGrpSpPr>
        <p:grpSpPr>
          <a:xfrm>
            <a:off x="191367" y="188480"/>
            <a:ext cx="4536481" cy="470535"/>
            <a:chOff x="4207328" y="1864280"/>
            <a:chExt cx="4026839" cy="427368"/>
          </a:xfrm>
        </p:grpSpPr>
        <p:sp>
          <p:nvSpPr>
            <p:cNvPr id="11" name="MH_Entry_2"/>
            <p:cNvSpPr/>
            <p:nvPr>
              <p:custDataLst>
                <p:tags r:id="rId2"/>
              </p:custDataLst>
            </p:nvPr>
          </p:nvSpPr>
          <p:spPr>
            <a:xfrm>
              <a:off x="4781842" y="1864280"/>
              <a:ext cx="3452325" cy="427368"/>
            </a:xfrm>
            <a:prstGeom prst="roundRect">
              <a:avLst>
                <a:gd name="adj" fmla="val 9124"/>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Bef>
                  <a:spcPct val="0"/>
                </a:spcBef>
                <a:spcAft>
                  <a:spcPct val="0"/>
                </a:spcAft>
              </a:pPr>
              <a:r>
                <a:rPr lang="zh-CN" altLang="en-US" sz="2000" b="1" kern="0" spc="200" dirty="0" smtClean="0">
                  <a:ln cmpd="sng">
                    <a:noFill/>
                    <a:prstDash val="solid"/>
                  </a:ln>
                  <a:solidFill>
                    <a:schemeClr val="bg1"/>
                  </a:solidFill>
                  <a:latin typeface="+mn-ea"/>
                  <a:cs typeface="思源黑体 CN Normal" panose="020B0400000000000000" charset="-122"/>
                  <a:sym typeface="Aparajita" panose="020B0604020202020204" pitchFamily="34" charset="0"/>
                </a:rPr>
                <a:t>党指挥枪原则的落实和保障</a:t>
              </a:r>
              <a:endParaRPr lang="zh-CN" altLang="en-US" sz="2000" b="1" kern="0" spc="200" dirty="0">
                <a:ln cmpd="sng">
                  <a:noFill/>
                  <a:prstDash val="solid"/>
                </a:ln>
                <a:solidFill>
                  <a:schemeClr val="bg1"/>
                </a:solidFill>
                <a:latin typeface="+mn-ea"/>
                <a:cs typeface="思源黑体 CN Normal" panose="020B0400000000000000" charset="-122"/>
                <a:sym typeface="Aparajita" panose="020B0604020202020204" pitchFamily="34" charset="0"/>
              </a:endParaRPr>
            </a:p>
          </p:txBody>
        </p:sp>
        <p:sp>
          <p:nvSpPr>
            <p:cNvPr id="13" name="MH_Number_2"/>
            <p:cNvSpPr/>
            <p:nvPr>
              <p:custDataLst>
                <p:tags r:id="rId3"/>
              </p:custDataLst>
            </p:nvPr>
          </p:nvSpPr>
          <p:spPr>
            <a:xfrm>
              <a:off x="4207328" y="1864280"/>
              <a:ext cx="427658" cy="427368"/>
            </a:xfrm>
            <a:prstGeom prst="roundRect">
              <a:avLst>
                <a:gd name="adj" fmla="val 7615"/>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ea"/>
                  <a:cs typeface="Times New Roman" panose="02020603050405020304" pitchFamily="18" charset="0"/>
                  <a:sym typeface="Aparajita" panose="020B0604020202020204" pitchFamily="34" charset="0"/>
                </a:rPr>
                <a:t>三</a:t>
              </a:r>
            </a:p>
          </p:txBody>
        </p:sp>
      </p:gr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8374"/>
                                        </p:tgtEl>
                                        <p:attrNameLst>
                                          <p:attrName>style.visibility</p:attrName>
                                        </p:attrNameLst>
                                      </p:cBhvr>
                                      <p:to>
                                        <p:strVal val="visible"/>
                                      </p:to>
                                    </p:set>
                                    <p:animEffect transition="in" filter="fade">
                                      <p:cBhvr>
                                        <p:cTn id="10" dur="500"/>
                                        <p:tgtEl>
                                          <p:spTgt spid="5837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58374" grpId="0"/>
      <p:bldP spid="12"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7104380" y="2420620"/>
            <a:ext cx="4415790" cy="2730500"/>
          </a:xfrm>
          <a:prstGeom prst="rect">
            <a:avLst/>
          </a:prstGeom>
          <a:noFill/>
        </p:spPr>
        <p:txBody>
          <a:bodyPr wrap="square" rtlCol="0">
            <a:spAutoFit/>
          </a:bodyPr>
          <a:lstStyle/>
          <a:p>
            <a:pPr algn="l">
              <a:lnSpc>
                <a:spcPct val="130000"/>
              </a:lnSpc>
              <a:spcBef>
                <a:spcPts val="0"/>
              </a:spcBef>
              <a:spcAft>
                <a:spcPts val="0"/>
              </a:spcAft>
              <a:buClrTx/>
              <a:buSzTx/>
              <a:buFontTx/>
            </a:pPr>
            <a:r>
              <a:rPr lang="zh-CN" altLang="en-US" sz="22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parajita" panose="020B0604020202020204" pitchFamily="34" charset="0"/>
              </a:rPr>
              <a:t>90多年风雨兼程，人民军队之所以能够始终保持强大凝聚力、向心力、战斗力，经受住各种考验，披荆斩棘，奋勇向前，从弱小走向强大，从胜利走向胜利，最根本的就是靠坚持党指挥枪。</a:t>
            </a:r>
          </a:p>
        </p:txBody>
      </p:sp>
      <p:pic>
        <p:nvPicPr>
          <p:cNvPr id="4" name="内容占位符 3"/>
          <p:cNvPicPr>
            <a:picLocks noGrp="1" noChangeAspect="1"/>
          </p:cNvPicPr>
          <p:nvPr>
            <p:ph idx="1"/>
          </p:nvPr>
        </p:nvPicPr>
        <p:blipFill>
          <a:blip r:embed="rId5" cstate="print"/>
          <a:stretch>
            <a:fillRect/>
          </a:stretch>
        </p:blipFill>
        <p:spPr>
          <a:xfrm>
            <a:off x="335280" y="908685"/>
            <a:ext cx="6495415" cy="5106035"/>
          </a:xfrm>
          <a:prstGeom prst="rect">
            <a:avLst/>
          </a:prstGeom>
        </p:spPr>
      </p:pic>
      <p:grpSp>
        <p:nvGrpSpPr>
          <p:cNvPr id="2" name="PA-102257"/>
          <p:cNvGrpSpPr/>
          <p:nvPr>
            <p:custDataLst>
              <p:tags r:id="rId1"/>
            </p:custDataLst>
          </p:nvPr>
        </p:nvGrpSpPr>
        <p:grpSpPr>
          <a:xfrm>
            <a:off x="4620895" y="116840"/>
            <a:ext cx="3063240" cy="598170"/>
            <a:chOff x="1571480" y="3465172"/>
            <a:chExt cx="6310188" cy="925241"/>
          </a:xfrm>
        </p:grpSpPr>
        <p:sp>
          <p:nvSpPr>
            <p:cNvPr id="5" name="PA-对角圆角矩形 6"/>
            <p:cNvSpPr/>
            <p:nvPr>
              <p:custDataLst>
                <p:tags r:id="rId2"/>
              </p:custDataLst>
            </p:nvPr>
          </p:nvSpPr>
          <p:spPr>
            <a:xfrm>
              <a:off x="1643204" y="3465172"/>
              <a:ext cx="6238464" cy="925241"/>
            </a:xfrm>
            <a:prstGeom prst="round2DiagRect">
              <a:avLst>
                <a:gd name="adj1" fmla="val 50000"/>
                <a:gd name="adj2" fmla="val 0"/>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parajita" panose="020B0604020202020204" pitchFamily="34" charset="0"/>
                <a:sym typeface="Aparajita" panose="020B0604020202020204" pitchFamily="34" charset="0"/>
              </a:endParaRPr>
            </a:p>
          </p:txBody>
        </p:sp>
        <p:sp>
          <p:nvSpPr>
            <p:cNvPr id="6" name="PA-矩形 17"/>
            <p:cNvSpPr/>
            <p:nvPr>
              <p:custDataLst>
                <p:tags r:id="rId3"/>
              </p:custDataLst>
            </p:nvPr>
          </p:nvSpPr>
          <p:spPr>
            <a:xfrm>
              <a:off x="1571480" y="3567843"/>
              <a:ext cx="5416576" cy="807376"/>
            </a:xfrm>
            <a:prstGeom prst="rect">
              <a:avLst/>
            </a:prstGeom>
          </p:spPr>
          <p:txBody>
            <a:bodyPr wrap="square">
              <a:spAutoFit/>
            </a:bodyPr>
            <a:lstStyle/>
            <a:p>
              <a:pPr algn="ctr"/>
              <a:r>
                <a:rPr lang="zh-CN" altLang="en-US" sz="2800" b="1" kern="0" dirty="0">
                  <a:solidFill>
                    <a:schemeClr val="bg1"/>
                  </a:solidFill>
                  <a:latin typeface="Aparajita" panose="020B0604020202020204" pitchFamily="34" charset="0"/>
                  <a:ea typeface="思源黑体 CN Heavy" panose="020B0A00000000000000" pitchFamily="34" charset="-122"/>
                  <a:cs typeface="+mn-ea"/>
                  <a:sym typeface="Aparajita" panose="020B0604020202020204" pitchFamily="34" charset="0"/>
                </a:rPr>
                <a:t>总结</a:t>
              </a:r>
              <a:endParaRPr lang="zh-CN" altLang="en-US" sz="2800" b="1" dirty="0">
                <a:solidFill>
                  <a:schemeClr val="bg1"/>
                </a:solidFill>
                <a:latin typeface="Aparajita" panose="020B0604020202020204" pitchFamily="34" charset="0"/>
                <a:ea typeface="思源黑体 CN Heavy" panose="020B0A00000000000000" pitchFamily="34" charset="-122"/>
                <a:sym typeface="Aparajita" panose="020B0604020202020204" pitchFamily="34" charset="0"/>
              </a:endParaRPr>
            </a:p>
          </p:txBody>
        </p:sp>
      </p:gr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ctrTitle"/>
            <p:custDataLst>
              <p:tags r:id="rId3"/>
            </p:custDataLst>
          </p:nvPr>
        </p:nvSpPr>
        <p:spPr/>
        <p:txBody>
          <a:bodyPr>
            <a:normAutofit/>
          </a:bodyPr>
          <a:lstStyle/>
          <a:p>
            <a:r>
              <a:rPr lang="zh-CN" altLang="en-US"/>
              <a:t>感谢观看</a:t>
            </a:r>
          </a:p>
        </p:txBody>
      </p:sp>
    </p:spTree>
    <p:custDataLst>
      <p:tags r:id="rId2"/>
    </p:custData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102256"/>
          <p:cNvSpPr/>
          <p:nvPr>
            <p:custDataLst>
              <p:tags r:id="rId1"/>
            </p:custDataLst>
          </p:nvPr>
        </p:nvSpPr>
        <p:spPr>
          <a:xfrm>
            <a:off x="1196398" y="2144742"/>
            <a:ext cx="9690100" cy="3042920"/>
          </a:xfrm>
          <a:prstGeom prst="rect">
            <a:avLst/>
          </a:prstGeom>
          <a:solidFill>
            <a:srgbClr val="FFFFFF">
              <a:alpha val="20000"/>
            </a:srgbClr>
          </a:solidFill>
          <a:ln w="0">
            <a:solidFill>
              <a:srgbClr val="C00000"/>
            </a:solidFill>
          </a:ln>
          <a:effectLst>
            <a:outerShdw blurRad="279400" dist="266700" dir="7800000" algn="ctr"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Aparajita" panose="020B0604020202020204" pitchFamily="34" charset="0"/>
              <a:sym typeface="Aparajita" panose="020B0604020202020204" pitchFamily="34" charset="0"/>
            </a:endParaRPr>
          </a:p>
        </p:txBody>
      </p:sp>
      <p:grpSp>
        <p:nvGrpSpPr>
          <p:cNvPr id="3" name="PA-102257"/>
          <p:cNvGrpSpPr/>
          <p:nvPr>
            <p:custDataLst>
              <p:tags r:id="rId2"/>
            </p:custDataLst>
          </p:nvPr>
        </p:nvGrpSpPr>
        <p:grpSpPr>
          <a:xfrm>
            <a:off x="3432408" y="1844581"/>
            <a:ext cx="5635178" cy="598170"/>
            <a:chOff x="1571480" y="3465172"/>
            <a:chExt cx="6310188" cy="925241"/>
          </a:xfrm>
        </p:grpSpPr>
        <p:sp>
          <p:nvSpPr>
            <p:cNvPr id="4" name="PA-对角圆角矩形 6"/>
            <p:cNvSpPr/>
            <p:nvPr>
              <p:custDataLst>
                <p:tags r:id="rId4"/>
              </p:custDataLst>
            </p:nvPr>
          </p:nvSpPr>
          <p:spPr>
            <a:xfrm>
              <a:off x="1643204" y="3465172"/>
              <a:ext cx="6238464" cy="925241"/>
            </a:xfrm>
            <a:prstGeom prst="round2DiagRect">
              <a:avLst>
                <a:gd name="adj1" fmla="val 50000"/>
                <a:gd name="adj2" fmla="val 0"/>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parajita" panose="020B0604020202020204" pitchFamily="34" charset="0"/>
                <a:sym typeface="Aparajita" panose="020B0604020202020204" pitchFamily="34" charset="0"/>
              </a:endParaRPr>
            </a:p>
          </p:txBody>
        </p:sp>
        <p:sp>
          <p:nvSpPr>
            <p:cNvPr id="5" name="PA-矩形 17"/>
            <p:cNvSpPr/>
            <p:nvPr>
              <p:custDataLst>
                <p:tags r:id="rId5"/>
              </p:custDataLst>
            </p:nvPr>
          </p:nvSpPr>
          <p:spPr>
            <a:xfrm>
              <a:off x="1571480" y="3567843"/>
              <a:ext cx="5416576" cy="807376"/>
            </a:xfrm>
            <a:prstGeom prst="rect">
              <a:avLst/>
            </a:prstGeom>
          </p:spPr>
          <p:txBody>
            <a:bodyPr wrap="square">
              <a:spAutoFit/>
            </a:bodyPr>
            <a:lstStyle/>
            <a:p>
              <a:pPr algn="ctr"/>
              <a:r>
                <a:rPr lang="zh-CN" altLang="en-US" sz="2800" b="1" kern="0" dirty="0">
                  <a:solidFill>
                    <a:schemeClr val="bg1"/>
                  </a:solidFill>
                  <a:latin typeface="Aparajita" panose="020B0604020202020204" pitchFamily="34" charset="0"/>
                  <a:ea typeface="思源黑体 CN Heavy" panose="020B0A00000000000000" pitchFamily="34" charset="-122"/>
                  <a:cs typeface="+mn-ea"/>
                  <a:sym typeface="Aparajita" panose="020B0604020202020204" pitchFamily="34" charset="0"/>
                </a:rPr>
                <a:t>前言</a:t>
              </a:r>
              <a:endParaRPr lang="zh-CN" altLang="en-US" sz="2800" b="1" dirty="0">
                <a:solidFill>
                  <a:schemeClr val="bg1"/>
                </a:solidFill>
                <a:latin typeface="Aparajita" panose="020B0604020202020204" pitchFamily="34" charset="0"/>
                <a:ea typeface="思源黑体 CN Heavy" panose="020B0A00000000000000" pitchFamily="34" charset="-122"/>
                <a:sym typeface="Aparajita" panose="020B0604020202020204" pitchFamily="34" charset="0"/>
              </a:endParaRPr>
            </a:p>
          </p:txBody>
        </p:sp>
      </p:grpSp>
      <p:sp>
        <p:nvSpPr>
          <p:cNvPr id="7" name="PA-102258"/>
          <p:cNvSpPr/>
          <p:nvPr>
            <p:custDataLst>
              <p:tags r:id="rId3"/>
            </p:custDataLst>
          </p:nvPr>
        </p:nvSpPr>
        <p:spPr>
          <a:xfrm>
            <a:off x="1919605" y="2780665"/>
            <a:ext cx="8449310" cy="2009775"/>
          </a:xfrm>
          <a:prstGeom prst="rect">
            <a:avLst/>
          </a:prstGeom>
        </p:spPr>
        <p:txBody>
          <a:bodyPr wrap="square">
            <a:spAutoFit/>
          </a:bodyPr>
          <a:lstStyle/>
          <a:p>
            <a:pPr algn="just">
              <a:lnSpc>
                <a:spcPct val="130000"/>
              </a:lnSpc>
            </a:pPr>
            <a:r>
              <a:rPr sz="2400" dirty="0">
                <a:latin typeface="Aparajita" panose="020B0604020202020204" pitchFamily="34" charset="0"/>
                <a:ea typeface="思源黑体 CN Normal" panose="020B0400000000000000" charset="-122"/>
                <a:cs typeface="思源黑体 CN Normal" panose="020B0400000000000000" charset="-122"/>
                <a:sym typeface="Aparajita" panose="020B0604020202020204" pitchFamily="34" charset="0"/>
              </a:rPr>
              <a:t>人民军队是中国特色社会主义的坚强柱石，党对人民军队的绝对领导是人民军队的建军之本、强军之魂。实践证明，正是因为始终坚持党指挥枪，人民军队才能在中国特色强军之路上不断迈出坚实步伐。</a:t>
            </a:r>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2" presetClass="entr" presetSubtype="4"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102256"/>
          <p:cNvSpPr/>
          <p:nvPr>
            <p:custDataLst>
              <p:tags r:id="rId1"/>
            </p:custDataLst>
          </p:nvPr>
        </p:nvSpPr>
        <p:spPr>
          <a:xfrm>
            <a:off x="623570" y="1340485"/>
            <a:ext cx="10435590" cy="4144010"/>
          </a:xfrm>
          <a:prstGeom prst="rect">
            <a:avLst/>
          </a:prstGeom>
          <a:solidFill>
            <a:srgbClr val="FFFFFF">
              <a:alpha val="20000"/>
            </a:srgbClr>
          </a:solidFill>
          <a:ln w="0">
            <a:solidFill>
              <a:srgbClr val="C00000"/>
            </a:solidFill>
          </a:ln>
          <a:effectLst>
            <a:outerShdw blurRad="279400" dist="266700" dir="7800000" algn="ctr"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Aparajita" panose="020B0604020202020204" pitchFamily="34" charset="0"/>
              <a:sym typeface="Aparajita" panose="020B0604020202020204" pitchFamily="34" charset="0"/>
            </a:endParaRPr>
          </a:p>
        </p:txBody>
      </p:sp>
      <p:pic>
        <p:nvPicPr>
          <p:cNvPr id="2" name="图片 1"/>
          <p:cNvPicPr>
            <a:picLocks noChangeAspect="1"/>
          </p:cNvPicPr>
          <p:nvPr/>
        </p:nvPicPr>
        <p:blipFill>
          <a:blip r:embed="rId4" cstate="print"/>
          <a:stretch>
            <a:fillRect/>
          </a:stretch>
        </p:blipFill>
        <p:spPr>
          <a:xfrm>
            <a:off x="7464425" y="1772920"/>
            <a:ext cx="2974975" cy="3540125"/>
          </a:xfrm>
          <a:prstGeom prst="rect">
            <a:avLst/>
          </a:prstGeom>
        </p:spPr>
      </p:pic>
      <p:sp>
        <p:nvSpPr>
          <p:cNvPr id="4" name="PA-1022111"/>
          <p:cNvSpPr txBox="1"/>
          <p:nvPr>
            <p:custDataLst>
              <p:tags r:id="rId2"/>
            </p:custDataLst>
          </p:nvPr>
        </p:nvSpPr>
        <p:spPr>
          <a:xfrm>
            <a:off x="1487805" y="2275205"/>
            <a:ext cx="4035425" cy="2306955"/>
          </a:xfrm>
          <a:prstGeom prst="rect">
            <a:avLst/>
          </a:prstGeom>
          <a:noFill/>
          <a:ln w="28575">
            <a:noFill/>
            <a:prstDash val="sysDash"/>
          </a:ln>
        </p:spPr>
        <p:txBody>
          <a:bodyPr wrap="square" rtlCol="0">
            <a:spAutoFit/>
          </a:bodyPr>
          <a:lstStyle/>
          <a:p>
            <a:pPr algn="just">
              <a:lnSpc>
                <a:spcPct val="150000"/>
              </a:lnSpc>
            </a:pPr>
            <a:r>
              <a:rPr lang="en-US" altLang="zh-CN" sz="2400" dirty="0">
                <a:solidFill>
                  <a:schemeClr val="tx1">
                    <a:lumMod val="75000"/>
                    <a:lumOff val="25000"/>
                  </a:schemeClr>
                </a:solidFill>
                <a:latin typeface="微软雅黑" panose="020B0503020204020204" pitchFamily="34" charset="-122"/>
                <a:ea typeface="微软雅黑" panose="020B0503020204020204" pitchFamily="34" charset="-122"/>
                <a:cs typeface="思源黑体 CN Normal" panose="020B0400000000000000" charset="-122"/>
                <a:sym typeface="Aparajita" panose="020B0604020202020204" pitchFamily="34" charset="0"/>
              </a:rPr>
              <a:t>“</a:t>
            </a:r>
            <a:r>
              <a:rPr lang="zh-CN" altLang="en-US" sz="2400" dirty="0">
                <a:solidFill>
                  <a:schemeClr val="tx1">
                    <a:lumMod val="75000"/>
                    <a:lumOff val="25000"/>
                  </a:schemeClr>
                </a:solidFill>
                <a:latin typeface="微软雅黑" panose="020B0503020204020204" pitchFamily="34" charset="-122"/>
                <a:ea typeface="微软雅黑" panose="020B0503020204020204" pitchFamily="34" charset="-122"/>
                <a:cs typeface="思源黑体 CN Normal" panose="020B0400000000000000" charset="-122"/>
                <a:sym typeface="Aparajita" panose="020B0604020202020204" pitchFamily="34" charset="0"/>
              </a:rPr>
              <a:t>党指挥枪是保持人民军队本质和宗旨的根本保障，这是我们党在血与火的斗争中得出的颠扑不破的真理。</a:t>
            </a:r>
            <a:r>
              <a:rPr lang="en-US" altLang="zh-CN" sz="2400" dirty="0">
                <a:solidFill>
                  <a:schemeClr val="tx1">
                    <a:lumMod val="75000"/>
                    <a:lumOff val="25000"/>
                  </a:schemeClr>
                </a:solidFill>
                <a:latin typeface="微软雅黑" panose="020B0503020204020204" pitchFamily="34" charset="-122"/>
                <a:ea typeface="微软雅黑" panose="020B0503020204020204" pitchFamily="34" charset="-122"/>
                <a:cs typeface="思源黑体 CN Normal" panose="020B0400000000000000" charset="-122"/>
                <a:sym typeface="Aparajita" panose="020B0604020202020204" pitchFamily="34" charset="0"/>
              </a:rPr>
              <a:t>”</a:t>
            </a:r>
          </a:p>
        </p:txBody>
      </p:sp>
      <p:pic>
        <p:nvPicPr>
          <p:cNvPr id="6" name="图片 5"/>
          <p:cNvPicPr>
            <a:picLocks noChangeAspect="1"/>
          </p:cNvPicPr>
          <p:nvPr/>
        </p:nvPicPr>
        <p:blipFill>
          <a:blip r:embed="rId5" cstate="print"/>
          <a:stretch>
            <a:fillRect/>
          </a:stretch>
        </p:blipFill>
        <p:spPr>
          <a:xfrm>
            <a:off x="191770" y="908685"/>
            <a:ext cx="1093470" cy="1082675"/>
          </a:xfrm>
          <a:prstGeom prst="rect">
            <a:avLst/>
          </a:prstGeom>
        </p:spPr>
      </p:pic>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4"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flipH="1">
            <a:off x="2448" y="-23182"/>
            <a:ext cx="12184010" cy="6955997"/>
          </a:xfrm>
          <a:prstGeom prst="rect">
            <a:avLst/>
          </a:prstGeom>
        </p:spPr>
      </p:pic>
      <p:pic>
        <p:nvPicPr>
          <p:cNvPr id="10" name="图片 9"/>
          <p:cNvPicPr>
            <a:picLocks noChangeAspect="1"/>
          </p:cNvPicPr>
          <p:nvPr/>
        </p:nvPicPr>
        <p:blipFill rotWithShape="1">
          <a:blip r:embed="rId3" cstate="print">
            <a:extLst>
              <a:ext uri="{28A0092B-C50C-407E-A947-70E740481C1C}">
                <a14:useLocalDpi xmlns="" xmlns:a14="http://schemas.microsoft.com/office/drawing/2010/main" val="0"/>
              </a:ext>
            </a:extLst>
          </a:blip>
          <a:srcRect b="24947"/>
          <a:stretch>
            <a:fillRect/>
          </a:stretch>
        </p:blipFill>
        <p:spPr>
          <a:xfrm>
            <a:off x="-71408" y="4314259"/>
            <a:ext cx="12274491" cy="2712210"/>
          </a:xfrm>
          <a:prstGeom prst="rect">
            <a:avLst/>
          </a:prstGeom>
        </p:spPr>
      </p:pic>
      <p:pic>
        <p:nvPicPr>
          <p:cNvPr id="8" name="图片 7"/>
          <p:cNvPicPr>
            <a:picLocks noChangeAspect="1"/>
          </p:cNvPicPr>
          <p:nvPr/>
        </p:nvPicPr>
        <p:blipFill rotWithShape="1">
          <a:blip r:embed="rId4" cstate="print">
            <a:extLst>
              <a:ext uri="{28A0092B-C50C-407E-A947-70E740481C1C}">
                <a14:useLocalDpi xmlns="" xmlns:a14="http://schemas.microsoft.com/office/drawing/2010/main" val="0"/>
              </a:ext>
            </a:extLst>
          </a:blip>
          <a:srcRect l="25912" t="59658"/>
          <a:stretch>
            <a:fillRect/>
          </a:stretch>
        </p:blipFill>
        <p:spPr>
          <a:xfrm>
            <a:off x="-20030" y="4705004"/>
            <a:ext cx="12204519" cy="2207128"/>
          </a:xfrm>
          <a:prstGeom prst="rect">
            <a:avLst/>
          </a:prstGeom>
        </p:spPr>
      </p:pic>
      <p:pic>
        <p:nvPicPr>
          <p:cNvPr id="2" name="图片 1"/>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7510" y="2057809"/>
            <a:ext cx="4576321" cy="4854323"/>
          </a:xfrm>
          <a:prstGeom prst="rect">
            <a:avLst/>
          </a:prstGeom>
        </p:spPr>
      </p:pic>
      <p:pic>
        <p:nvPicPr>
          <p:cNvPr id="4" name="图片 3"/>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5533326" y="5319817"/>
            <a:ext cx="1354762" cy="1392817"/>
          </a:xfrm>
          <a:prstGeom prst="rect">
            <a:avLst/>
          </a:prstGeom>
        </p:spPr>
      </p:pic>
      <p:pic>
        <p:nvPicPr>
          <p:cNvPr id="5" name="图片 4"/>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9177859" y="5583992"/>
            <a:ext cx="1867841" cy="988430"/>
          </a:xfrm>
          <a:prstGeom prst="rect">
            <a:avLst/>
          </a:prstGeom>
        </p:spPr>
      </p:pic>
      <p:pic>
        <p:nvPicPr>
          <p:cNvPr id="6" name="图片 5"/>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flipH="1">
            <a:off x="0" y="-34154"/>
            <a:ext cx="5098013" cy="1676517"/>
          </a:xfrm>
          <a:prstGeom prst="rect">
            <a:avLst/>
          </a:prstGeom>
        </p:spPr>
      </p:pic>
      <p:sp>
        <p:nvSpPr>
          <p:cNvPr id="15" name="文本框 14"/>
          <p:cNvSpPr txBox="1"/>
          <p:nvPr/>
        </p:nvSpPr>
        <p:spPr>
          <a:xfrm>
            <a:off x="4728210" y="2493010"/>
            <a:ext cx="6263640" cy="584775"/>
          </a:xfrm>
          <a:prstGeom prst="rect">
            <a:avLst/>
          </a:prstGeom>
          <a:noFill/>
          <a:effectLst>
            <a:innerShdw blurRad="114300">
              <a:prstClr val="black">
                <a:alpha val="10000"/>
              </a:prstClr>
            </a:innerShdw>
          </a:effectLst>
        </p:spPr>
        <p:txBody>
          <a:bodyPr wrap="square" rtlCol="0">
            <a:spAutoFit/>
          </a:bodyPr>
          <a:lstStyle/>
          <a:p>
            <a:pPr algn="ctr"/>
            <a:r>
              <a:rPr lang="zh-CN" altLang="en-US" sz="3200" b="1" spc="50" dirty="0">
                <a:ln w="0"/>
                <a:solidFill>
                  <a:srgbClr val="CC0F00"/>
                </a:solidFill>
                <a:effectLst>
                  <a:innerShdw blurRad="63500" dist="50800" dir="13500000">
                    <a:srgbClr val="000000">
                      <a:alpha val="18000"/>
                    </a:srgbClr>
                  </a:innerShdw>
                </a:effectLst>
                <a:latin typeface="微软雅黑" panose="020B0503020204020204" pitchFamily="34" charset="-122"/>
                <a:ea typeface="微软雅黑" panose="020B0503020204020204" pitchFamily="34" charset="-122"/>
                <a:cs typeface="思源黑体 CN Normal" panose="020B0400000000000000" charset="-122"/>
                <a:sym typeface="Aparajita" panose="020B0604020202020204" pitchFamily="34" charset="0"/>
              </a:rPr>
              <a:t>一</a:t>
            </a:r>
            <a:r>
              <a:rPr lang="zh-CN" altLang="en-US" sz="3200" b="1" spc="50" dirty="0" smtClean="0">
                <a:ln w="0"/>
                <a:solidFill>
                  <a:srgbClr val="CC0F00"/>
                </a:solidFill>
                <a:effectLst>
                  <a:innerShdw blurRad="63500" dist="50800" dir="13500000">
                    <a:srgbClr val="000000">
                      <a:alpha val="18000"/>
                    </a:srgbClr>
                  </a:innerShdw>
                </a:effectLst>
                <a:latin typeface="微软雅黑" panose="020B0503020204020204" pitchFamily="34" charset="-122"/>
                <a:ea typeface="微软雅黑" panose="020B0503020204020204" pitchFamily="34" charset="-122"/>
                <a:cs typeface="思源黑体 CN Normal" panose="020B0400000000000000" charset="-122"/>
                <a:sym typeface="Aparajita" panose="020B0604020202020204" pitchFamily="34" charset="0"/>
              </a:rPr>
              <a:t>、党指挥枪军魂的铸就与发展</a:t>
            </a:r>
            <a:endParaRPr lang="zh-CN" altLang="en-US" sz="3200" b="1" spc="50" dirty="0">
              <a:ln w="0"/>
              <a:solidFill>
                <a:srgbClr val="CC0F00"/>
              </a:solidFill>
              <a:effectLst>
                <a:innerShdw blurRad="63500" dist="50800" dir="13500000">
                  <a:srgbClr val="000000">
                    <a:alpha val="18000"/>
                  </a:srgbClr>
                </a:innerShdw>
              </a:effectLst>
              <a:latin typeface="微软雅黑" panose="020B0503020204020204" pitchFamily="34" charset="-122"/>
              <a:ea typeface="微软雅黑" panose="020B0503020204020204" pitchFamily="34" charset="-122"/>
              <a:cs typeface="思源黑体 CN Normal" panose="020B0400000000000000" charset="-122"/>
              <a:sym typeface="Aparajita" panose="020B0604020202020204" pitchFamily="34" charset="0"/>
            </a:endParaRPr>
          </a:p>
        </p:txBody>
      </p:sp>
      <p:pic>
        <p:nvPicPr>
          <p:cNvPr id="23" name="图片 22"/>
          <p:cNvPicPr>
            <a:picLocks noChangeAspect="1"/>
          </p:cNvPicPr>
          <p:nvPr/>
        </p:nvPicPr>
        <p:blipFill>
          <a:blip r:embed="rId9" cstate="print">
            <a:extLst>
              <a:ext uri="{28A0092B-C50C-407E-A947-70E740481C1C}">
                <a14:useLocalDpi xmlns="" xmlns:a14="http://schemas.microsoft.com/office/drawing/2010/main" val="0"/>
              </a:ext>
            </a:extLst>
          </a:blip>
          <a:stretch>
            <a:fillRect/>
          </a:stretch>
        </p:blipFill>
        <p:spPr>
          <a:xfrm flipH="1">
            <a:off x="270723" y="1429790"/>
            <a:ext cx="1873971" cy="1161933"/>
          </a:xfrm>
          <a:prstGeom prst="rect">
            <a:avLst/>
          </a:prstGeom>
        </p:spPr>
      </p:pic>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5"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ppt_w</p:attrName>
                                        </p:attrNameLst>
                                      </p:cBhvr>
                                      <p:tavLst>
                                        <p:tav tm="0" fmla="#ppt_w*sin(2.5*pi*$)">
                                          <p:val>
                                            <p:fltVal val="0"/>
                                          </p:val>
                                        </p:tav>
                                        <p:tav tm="100000">
                                          <p:val>
                                            <p:fltVal val="1"/>
                                          </p:val>
                                        </p:tav>
                                      </p:tavLst>
                                    </p:anim>
                                    <p:anim calcmode="lin" valueType="num">
                                      <p:cBhvr>
                                        <p:cTn id="14" dur="500" fill="hold"/>
                                        <p:tgtEl>
                                          <p:spTgt spid="4"/>
                                        </p:tgtEl>
                                        <p:attrNameLst>
                                          <p:attrName>ppt_h</p:attrName>
                                        </p:attrNameLst>
                                      </p:cBhvr>
                                      <p:tavLst>
                                        <p:tav tm="0">
                                          <p:val>
                                            <p:strVal val="#ppt_h"/>
                                          </p:val>
                                        </p:tav>
                                        <p:tav tm="100000">
                                          <p:val>
                                            <p:strVal val="#ppt_h"/>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par>
                          <p:cTn id="21" fill="hold">
                            <p:stCondLst>
                              <p:cond delay="1500"/>
                            </p:stCondLst>
                            <p:childTnLst>
                              <p:par>
                                <p:cTn id="22" presetID="42"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anim calcmode="lin" valueType="num">
                                      <p:cBhvr>
                                        <p:cTn id="25" dur="500" fill="hold"/>
                                        <p:tgtEl>
                                          <p:spTgt spid="8"/>
                                        </p:tgtEl>
                                        <p:attrNameLst>
                                          <p:attrName>ppt_x</p:attrName>
                                        </p:attrNameLst>
                                      </p:cBhvr>
                                      <p:tavLst>
                                        <p:tav tm="0">
                                          <p:val>
                                            <p:strVal val="#ppt_x"/>
                                          </p:val>
                                        </p:tav>
                                        <p:tav tm="100000">
                                          <p:val>
                                            <p:strVal val="#ppt_x"/>
                                          </p:val>
                                        </p:tav>
                                      </p:tavLst>
                                    </p:anim>
                                    <p:anim calcmode="lin" valueType="num">
                                      <p:cBhvr>
                                        <p:cTn id="26" dur="500" fill="hold"/>
                                        <p:tgtEl>
                                          <p:spTgt spid="8"/>
                                        </p:tgtEl>
                                        <p:attrNameLst>
                                          <p:attrName>ppt_y</p:attrName>
                                        </p:attrNameLst>
                                      </p:cBhvr>
                                      <p:tavLst>
                                        <p:tav tm="0">
                                          <p:val>
                                            <p:strVal val="#ppt_y+.1"/>
                                          </p:val>
                                        </p:tav>
                                        <p:tav tm="100000">
                                          <p:val>
                                            <p:strVal val="#ppt_y"/>
                                          </p:val>
                                        </p:tav>
                                      </p:tavLst>
                                    </p:anim>
                                  </p:childTnLst>
                                </p:cTn>
                              </p:par>
                            </p:childTnLst>
                          </p:cTn>
                        </p:par>
                        <p:par>
                          <p:cTn id="27" fill="hold">
                            <p:stCondLst>
                              <p:cond delay="2000"/>
                            </p:stCondLst>
                            <p:childTnLst>
                              <p:par>
                                <p:cTn id="28" presetID="10" presetClass="entr" presetSubtype="0" fill="hold"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childTnLst>
                          </p:cTn>
                        </p:par>
                        <p:par>
                          <p:cTn id="31" fill="hold">
                            <p:stCondLst>
                              <p:cond delay="2500"/>
                            </p:stCondLst>
                            <p:childTnLst>
                              <p:par>
                                <p:cTn id="32" presetID="10" presetClass="entr" presetSubtype="0"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par>
                          <p:cTn id="35" fill="hold">
                            <p:stCondLst>
                              <p:cond delay="3000"/>
                            </p:stCondLst>
                            <p:childTnLst>
                              <p:par>
                                <p:cTn id="36" presetID="22" presetClass="entr" presetSubtype="8" fill="hold"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par>
                          <p:cTn id="39" fill="hold">
                            <p:stCondLst>
                              <p:cond delay="3500"/>
                            </p:stCondLst>
                            <p:childTnLst>
                              <p:par>
                                <p:cTn id="40" presetID="56" presetClass="entr" presetSubtype="0" fill="hold" grpId="0" nodeType="afterEffect">
                                  <p:stCondLst>
                                    <p:cond delay="0"/>
                                  </p:stCondLst>
                                  <p:iterate type="lt">
                                    <p:tmPct val="10000"/>
                                  </p:iterate>
                                  <p:childTnLst>
                                    <p:set>
                                      <p:cBhvr>
                                        <p:cTn id="41" dur="1" fill="hold">
                                          <p:stCondLst>
                                            <p:cond delay="0"/>
                                          </p:stCondLst>
                                        </p:cTn>
                                        <p:tgtEl>
                                          <p:spTgt spid="15"/>
                                        </p:tgtEl>
                                        <p:attrNameLst>
                                          <p:attrName>style.visibility</p:attrName>
                                        </p:attrNameLst>
                                      </p:cBhvr>
                                      <p:to>
                                        <p:strVal val="visible"/>
                                      </p:to>
                                    </p:set>
                                    <p:anim by="(-#ppt_w*2)" calcmode="lin" valueType="num">
                                      <p:cBhvr rctx="PPT">
                                        <p:cTn id="42" dur="250" autoRev="1" fill="hold">
                                          <p:stCondLst>
                                            <p:cond delay="0"/>
                                          </p:stCondLst>
                                        </p:cTn>
                                        <p:tgtEl>
                                          <p:spTgt spid="15"/>
                                        </p:tgtEl>
                                        <p:attrNameLst>
                                          <p:attrName>ppt_w</p:attrName>
                                        </p:attrNameLst>
                                      </p:cBhvr>
                                    </p:anim>
                                    <p:anim by="(#ppt_w*0.50)" calcmode="lin" valueType="num">
                                      <p:cBhvr>
                                        <p:cTn id="43" dur="250" decel="50000" autoRev="1" fill="hold">
                                          <p:stCondLst>
                                            <p:cond delay="0"/>
                                          </p:stCondLst>
                                        </p:cTn>
                                        <p:tgtEl>
                                          <p:spTgt spid="15"/>
                                        </p:tgtEl>
                                        <p:attrNameLst>
                                          <p:attrName>ppt_x</p:attrName>
                                        </p:attrNameLst>
                                      </p:cBhvr>
                                    </p:anim>
                                    <p:anim from="(-#ppt_h/2)" to="(#ppt_y)" calcmode="lin" valueType="num">
                                      <p:cBhvr>
                                        <p:cTn id="44" dur="500" fill="hold">
                                          <p:stCondLst>
                                            <p:cond delay="0"/>
                                          </p:stCondLst>
                                        </p:cTn>
                                        <p:tgtEl>
                                          <p:spTgt spid="15"/>
                                        </p:tgtEl>
                                        <p:attrNameLst>
                                          <p:attrName>ppt_y</p:attrName>
                                        </p:attrNameLst>
                                      </p:cBhvr>
                                    </p:anim>
                                    <p:animRot by="21600000">
                                      <p:cBhvr>
                                        <p:cTn id="45" dur="500" fill="hold">
                                          <p:stCondLst>
                                            <p:cond delay="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7" cstate="print"/>
          <a:stretch>
            <a:fillRect/>
          </a:stretch>
        </p:blipFill>
        <p:spPr>
          <a:xfrm>
            <a:off x="983615" y="1011555"/>
            <a:ext cx="9363710" cy="4972050"/>
          </a:xfrm>
          <a:prstGeom prst="rect">
            <a:avLst/>
          </a:prstGeom>
        </p:spPr>
      </p:pic>
      <p:sp>
        <p:nvSpPr>
          <p:cNvPr id="4" name="PA-1022111"/>
          <p:cNvSpPr txBox="1"/>
          <p:nvPr>
            <p:custDataLst>
              <p:tags r:id="rId1"/>
            </p:custDataLst>
          </p:nvPr>
        </p:nvSpPr>
        <p:spPr>
          <a:xfrm>
            <a:off x="2783840" y="2493010"/>
            <a:ext cx="5901055" cy="2009775"/>
          </a:xfrm>
          <a:prstGeom prst="rect">
            <a:avLst/>
          </a:prstGeom>
          <a:noFill/>
        </p:spPr>
        <p:txBody>
          <a:bodyPr wrap="square" rtlCol="0">
            <a:spAutoFit/>
          </a:bodyPr>
          <a:lstStyle/>
          <a:p>
            <a:pPr algn="just">
              <a:lnSpc>
                <a:spcPct val="130000"/>
              </a:lnSpc>
            </a:pPr>
            <a:r>
              <a:rPr lang="zh-CN" altLang="en-US" sz="2400" dirty="0">
                <a:solidFill>
                  <a:srgbClr val="FFC000"/>
                </a:solidFill>
                <a:latin typeface="Aparajita" panose="020B0604020202020204" pitchFamily="34" charset="0"/>
                <a:ea typeface="思源黑体 CN Normal" panose="020B0400000000000000" charset="-122"/>
                <a:cs typeface="思源黑体 CN Normal" panose="020B0400000000000000" charset="-122"/>
                <a:sym typeface="Aparajita" panose="020B0604020202020204" pitchFamily="34" charset="0"/>
              </a:rPr>
              <a:t>党指挥枪，即党对军队绝对领导的根本原则和制度，是从血与火的斗争中得出的根本经验，是在革命、建设和改革的实践中不断完善的一系列制度的安排。</a:t>
            </a:r>
          </a:p>
        </p:txBody>
      </p:sp>
      <p:sp>
        <p:nvSpPr>
          <p:cNvPr id="7" name="PA-5-Point Star 8"/>
          <p:cNvSpPr/>
          <p:nvPr>
            <p:custDataLst>
              <p:tags r:id="rId2"/>
            </p:custDataLst>
          </p:nvPr>
        </p:nvSpPr>
        <p:spPr>
          <a:xfrm>
            <a:off x="8904605" y="116205"/>
            <a:ext cx="431800" cy="431800"/>
          </a:xfrm>
          <a:prstGeom prst="star5">
            <a:avLst/>
          </a:prstGeom>
          <a:solidFill>
            <a:srgbClr val="C911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parajita" panose="020B0604020202020204" pitchFamily="34" charset="0"/>
              <a:sym typeface="Aparajita" panose="020B0604020202020204" pitchFamily="34" charset="0"/>
            </a:endParaRPr>
          </a:p>
        </p:txBody>
      </p:sp>
      <p:grpSp>
        <p:nvGrpSpPr>
          <p:cNvPr id="2" name="PA_组合 1"/>
          <p:cNvGrpSpPr/>
          <p:nvPr>
            <p:custDataLst>
              <p:tags r:id="rId3"/>
            </p:custDataLst>
          </p:nvPr>
        </p:nvGrpSpPr>
        <p:grpSpPr>
          <a:xfrm>
            <a:off x="119639" y="85492"/>
            <a:ext cx="4320177" cy="493395"/>
            <a:chOff x="4207328" y="1075281"/>
            <a:chExt cx="4026839" cy="427368"/>
          </a:xfrm>
        </p:grpSpPr>
        <p:sp>
          <p:nvSpPr>
            <p:cNvPr id="3" name="MH_Number_1"/>
            <p:cNvSpPr/>
            <p:nvPr>
              <p:custDataLst>
                <p:tags r:id="rId4"/>
              </p:custDataLst>
            </p:nvPr>
          </p:nvSpPr>
          <p:spPr>
            <a:xfrm>
              <a:off x="4207328" y="1075281"/>
              <a:ext cx="427658" cy="427368"/>
            </a:xfrm>
            <a:prstGeom prst="roundRect">
              <a:avLst>
                <a:gd name="adj" fmla="val 7615"/>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ea"/>
                  <a:cs typeface="Times New Roman" panose="02020603050405020304" pitchFamily="18" charset="0"/>
                  <a:sym typeface="Aparajita" panose="020B0604020202020204" pitchFamily="34" charset="0"/>
                </a:rPr>
                <a:t>一</a:t>
              </a:r>
            </a:p>
          </p:txBody>
        </p:sp>
        <p:sp>
          <p:nvSpPr>
            <p:cNvPr id="5" name="MH_Entry_1"/>
            <p:cNvSpPr/>
            <p:nvPr>
              <p:custDataLst>
                <p:tags r:id="rId5"/>
              </p:custDataLst>
            </p:nvPr>
          </p:nvSpPr>
          <p:spPr>
            <a:xfrm>
              <a:off x="4782064" y="1075281"/>
              <a:ext cx="3452103" cy="427368"/>
            </a:xfrm>
            <a:prstGeom prst="roundRect">
              <a:avLst>
                <a:gd name="adj" fmla="val 9124"/>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Bef>
                  <a:spcPct val="0"/>
                </a:spcBef>
                <a:spcAft>
                  <a:spcPct val="0"/>
                </a:spcAft>
              </a:pPr>
              <a:r>
                <a:rPr lang="zh-CN" altLang="en-US" sz="2000" b="1" dirty="0" smtClean="0">
                  <a:ln cmpd="sng">
                    <a:noFill/>
                    <a:prstDash val="solid"/>
                  </a:ln>
                  <a:solidFill>
                    <a:schemeClr val="bg1"/>
                  </a:solidFill>
                  <a:latin typeface="+mn-ea"/>
                  <a:sym typeface="Aparajita" panose="020B0604020202020204" pitchFamily="34" charset="0"/>
                </a:rPr>
                <a:t>党指挥枪军魂的铸就与发展</a:t>
              </a:r>
              <a:endParaRPr lang="zh-CN" altLang="en-US" sz="2000" b="1" dirty="0">
                <a:ln cmpd="sng">
                  <a:noFill/>
                  <a:prstDash val="solid"/>
                </a:ln>
                <a:solidFill>
                  <a:schemeClr val="bg1"/>
                </a:solidFill>
                <a:latin typeface="+mn-ea"/>
                <a:sym typeface="Aparajita" panose="020B0604020202020204" pitchFamily="34" charset="0"/>
              </a:endParaRPr>
            </a:p>
          </p:txBody>
        </p:sp>
      </p:gr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5" cstate="print"/>
          <a:stretch>
            <a:fillRect/>
          </a:stretch>
        </p:blipFill>
        <p:spPr>
          <a:xfrm>
            <a:off x="6456045" y="3284855"/>
            <a:ext cx="4789170" cy="3035935"/>
          </a:xfrm>
          <a:prstGeom prst="rect">
            <a:avLst/>
          </a:prstGeom>
        </p:spPr>
      </p:pic>
      <p:sp>
        <p:nvSpPr>
          <p:cNvPr id="5" name="文本框 2"/>
          <p:cNvSpPr txBox="1"/>
          <p:nvPr/>
        </p:nvSpPr>
        <p:spPr>
          <a:xfrm>
            <a:off x="1055370" y="3357245"/>
            <a:ext cx="5097780" cy="2399665"/>
          </a:xfrm>
          <a:prstGeom prst="rect">
            <a:avLst/>
          </a:prstGeom>
          <a:noFill/>
          <a:ln w="9525">
            <a:noFill/>
          </a:ln>
        </p:spPr>
        <p:txBody>
          <a:bodyPr wrap="square">
            <a:spAutoFit/>
          </a:bodyPr>
          <a:lstStyle/>
          <a:p>
            <a:pPr>
              <a:lnSpc>
                <a:spcPct val="150000"/>
              </a:lnSpc>
            </a:pPr>
            <a:r>
              <a:rPr lang="zh-CN" altLang="en-US" sz="2000" dirty="0">
                <a:latin typeface="微软雅黑" panose="020B0503020204020204" pitchFamily="34" charset="-122"/>
                <a:ea typeface="微软雅黑" panose="020B0503020204020204" pitchFamily="34" charset="-122"/>
              </a:rPr>
              <a:t>   </a:t>
            </a:r>
            <a:r>
              <a:rPr lang="en-US" altLang="zh-CN" sz="2000" dirty="0">
                <a:latin typeface="微软雅黑" panose="020B0503020204020204" pitchFamily="34" charset="-122"/>
                <a:ea typeface="微软雅黑" panose="020B0503020204020204" pitchFamily="34" charset="-122"/>
              </a:rPr>
              <a:t>    </a:t>
            </a:r>
            <a:r>
              <a:rPr sz="2000" dirty="0" smtClean="0">
                <a:solidFill>
                  <a:schemeClr val="tx2">
                    <a:lumMod val="7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南昌起义打响了武装反抗国民党反动派的第一枪，与秋收起义、广州起义以及其他地区的武装起义一起标志着中国共产党独立领导革命战争、创建人民军队的开端，红色基因从此流进了这支军队的血液中。</a:t>
            </a:r>
          </a:p>
        </p:txBody>
      </p:sp>
      <p:grpSp>
        <p:nvGrpSpPr>
          <p:cNvPr id="16" name="组合 15"/>
          <p:cNvGrpSpPr/>
          <p:nvPr/>
        </p:nvGrpSpPr>
        <p:grpSpPr>
          <a:xfrm>
            <a:off x="537210" y="1052830"/>
            <a:ext cx="11117580" cy="1877695"/>
            <a:chOff x="1415479" y="2564904"/>
            <a:chExt cx="9361041" cy="2284046"/>
          </a:xfrm>
        </p:grpSpPr>
        <p:grpSp>
          <p:nvGrpSpPr>
            <p:cNvPr id="7" name="组合 6"/>
            <p:cNvGrpSpPr/>
            <p:nvPr/>
          </p:nvGrpSpPr>
          <p:grpSpPr>
            <a:xfrm>
              <a:off x="1415479" y="2564904"/>
              <a:ext cx="9361041" cy="2284046"/>
              <a:chOff x="-4782744" y="3990206"/>
              <a:chExt cx="8736864" cy="2284046"/>
            </a:xfrm>
          </p:grpSpPr>
          <p:sp>
            <p:nvSpPr>
              <p:cNvPr id="23" name="圆角矩形 22"/>
              <p:cNvSpPr/>
              <p:nvPr/>
            </p:nvSpPr>
            <p:spPr bwMode="auto">
              <a:xfrm>
                <a:off x="-4782744" y="3990206"/>
                <a:ext cx="8736864" cy="2284046"/>
              </a:xfrm>
              <a:prstGeom prst="roundRect">
                <a:avLst/>
              </a:prstGeom>
              <a:solidFill>
                <a:srgbClr val="FFFCD3"/>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a:p>
            </p:txBody>
          </p:sp>
          <p:sp>
            <p:nvSpPr>
              <p:cNvPr id="24" name="矩形 146"/>
              <p:cNvSpPr>
                <a:spLocks noChangeArrowheads="1"/>
              </p:cNvSpPr>
              <p:nvPr/>
            </p:nvSpPr>
            <p:spPr bwMode="auto">
              <a:xfrm>
                <a:off x="-2968164" y="4392835"/>
                <a:ext cx="5096988" cy="1795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indent="457200">
                  <a:lnSpc>
                    <a:spcPct val="90000"/>
                  </a:lnSpc>
                  <a:spcBef>
                    <a:spcPct val="40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ct val="2010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ct val="201000"/>
                  </a:spcBef>
                  <a:buFont typeface="Arial" panose="020B0604020202020204" pitchFamily="34" charset="0"/>
                  <a:buChar char="•"/>
                  <a:defRPr sz="2100">
                    <a:solidFill>
                      <a:schemeClr val="tx1"/>
                    </a:solidFill>
                    <a:latin typeface="Calibri" panose="020F0502020204030204" charset="0"/>
                    <a:ea typeface="宋体" panose="02010600030101010101" pitchFamily="2" charset="-122"/>
                  </a:defRPr>
                </a:lvl3pPr>
                <a:lvl4pPr marL="1600200" indent="-228600">
                  <a:lnSpc>
                    <a:spcPct val="90000"/>
                  </a:lnSpc>
                  <a:spcBef>
                    <a:spcPct val="201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4pPr>
                <a:lvl5pPr marL="2057400" indent="-228600">
                  <a:lnSpc>
                    <a:spcPct val="90000"/>
                  </a:lnSpc>
                  <a:spcBef>
                    <a:spcPct val="201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5pPr>
                <a:lvl6pPr marL="2514600" indent="-228600" eaLnBrk="0" fontAlgn="base" hangingPunct="0">
                  <a:lnSpc>
                    <a:spcPct val="90000"/>
                  </a:lnSpc>
                  <a:spcBef>
                    <a:spcPct val="201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6pPr>
                <a:lvl7pPr marL="2971800" indent="-228600" eaLnBrk="0" fontAlgn="base" hangingPunct="0">
                  <a:lnSpc>
                    <a:spcPct val="90000"/>
                  </a:lnSpc>
                  <a:spcBef>
                    <a:spcPct val="201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7pPr>
                <a:lvl8pPr marL="3429000" indent="-228600" eaLnBrk="0" fontAlgn="base" hangingPunct="0">
                  <a:lnSpc>
                    <a:spcPct val="90000"/>
                  </a:lnSpc>
                  <a:spcBef>
                    <a:spcPct val="201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8pPr>
                <a:lvl9pPr marL="3886200" indent="-228600" eaLnBrk="0" fontAlgn="base" hangingPunct="0">
                  <a:lnSpc>
                    <a:spcPct val="90000"/>
                  </a:lnSpc>
                  <a:spcBef>
                    <a:spcPct val="201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9pPr>
              </a:lstStyle>
              <a:p>
                <a:pPr eaLnBrk="1" hangingPunct="1">
                  <a:lnSpc>
                    <a:spcPct val="150000"/>
                  </a:lnSpc>
                  <a:spcBef>
                    <a:spcPct val="0"/>
                  </a:spcBef>
                  <a:buNone/>
                </a:pPr>
                <a:r>
                  <a:rPr lang="zh-CN" altLang="en-US" sz="2000" dirty="0">
                    <a:solidFill>
                      <a:srgbClr val="000000"/>
                    </a:solidFill>
                    <a:latin typeface="Helvetica" panose="020B0604020202020204" pitchFamily="34" charset="0"/>
                    <a:ea typeface="微软雅黑" panose="020B0503020204020204" pitchFamily="34" charset="-122"/>
                  </a:rPr>
                  <a:t>党对军队的绝对领导发端于南昌起义，奠基于三湾改编，定型于古田会议，是人民军队完全区别于一切旧军队的政治特质和根本优势。</a:t>
                </a:r>
              </a:p>
            </p:txBody>
          </p:sp>
          <p:grpSp>
            <p:nvGrpSpPr>
              <p:cNvPr id="25" name="组合 4"/>
              <p:cNvGrpSpPr/>
              <p:nvPr/>
            </p:nvGrpSpPr>
            <p:grpSpPr bwMode="auto">
              <a:xfrm>
                <a:off x="-4286333" y="4587932"/>
                <a:ext cx="1065952" cy="868939"/>
                <a:chOff x="3266445" y="2363118"/>
                <a:chExt cx="712395" cy="728324"/>
              </a:xfrm>
            </p:grpSpPr>
            <p:pic>
              <p:nvPicPr>
                <p:cNvPr id="26" name="图片 2"/>
                <p:cNvPicPr>
                  <a:picLocks noChangeAspect="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3266445" y="2363118"/>
                  <a:ext cx="448591" cy="5866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7" name="文本框 3"/>
                <p:cNvSpPr txBox="1">
                  <a:spLocks noChangeArrowheads="1"/>
                </p:cNvSpPr>
                <p:nvPr/>
              </p:nvSpPr>
              <p:spPr bwMode="auto">
                <a:xfrm>
                  <a:off x="3674521" y="2622060"/>
                  <a:ext cx="304319" cy="4693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zh-CN" altLang="en-US" sz="2400">
                      <a:solidFill>
                        <a:srgbClr val="FF0000"/>
                      </a:solidFill>
                      <a:latin typeface="黑体" panose="02010609060101010101" charset="-122"/>
                      <a:ea typeface="黑体" panose="02010609060101010101" charset="-122"/>
                    </a:rPr>
                    <a:t>语</a:t>
                  </a:r>
                </a:p>
              </p:txBody>
            </p:sp>
          </p:grpSp>
        </p:grpSp>
        <p:pic>
          <p:nvPicPr>
            <p:cNvPr id="8" name="图片 122"/>
            <p:cNvPicPr>
              <a:picLocks noChangeAspect="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9273485" y="2967533"/>
              <a:ext cx="1329089" cy="12404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15" name="PA_组合 1"/>
          <p:cNvGrpSpPr/>
          <p:nvPr>
            <p:custDataLst>
              <p:tags r:id="rId1"/>
            </p:custDataLst>
          </p:nvPr>
        </p:nvGrpSpPr>
        <p:grpSpPr>
          <a:xfrm>
            <a:off x="119639" y="85492"/>
            <a:ext cx="4320177" cy="493395"/>
            <a:chOff x="4207328" y="1075281"/>
            <a:chExt cx="4026839" cy="427368"/>
          </a:xfrm>
        </p:grpSpPr>
        <p:sp>
          <p:nvSpPr>
            <p:cNvPr id="17" name="MH_Number_1"/>
            <p:cNvSpPr/>
            <p:nvPr>
              <p:custDataLst>
                <p:tags r:id="rId2"/>
              </p:custDataLst>
            </p:nvPr>
          </p:nvSpPr>
          <p:spPr>
            <a:xfrm>
              <a:off x="4207328" y="1075281"/>
              <a:ext cx="427658" cy="427368"/>
            </a:xfrm>
            <a:prstGeom prst="roundRect">
              <a:avLst>
                <a:gd name="adj" fmla="val 7615"/>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ea"/>
                  <a:cs typeface="Times New Roman" panose="02020603050405020304" pitchFamily="18" charset="0"/>
                  <a:sym typeface="Aparajita" panose="020B0604020202020204" pitchFamily="34" charset="0"/>
                </a:rPr>
                <a:t>一</a:t>
              </a:r>
            </a:p>
          </p:txBody>
        </p:sp>
        <p:sp>
          <p:nvSpPr>
            <p:cNvPr id="18" name="MH_Entry_1"/>
            <p:cNvSpPr/>
            <p:nvPr>
              <p:custDataLst>
                <p:tags r:id="rId3"/>
              </p:custDataLst>
            </p:nvPr>
          </p:nvSpPr>
          <p:spPr>
            <a:xfrm>
              <a:off x="4782064" y="1075281"/>
              <a:ext cx="3452103" cy="427368"/>
            </a:xfrm>
            <a:prstGeom prst="roundRect">
              <a:avLst>
                <a:gd name="adj" fmla="val 9124"/>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Bef>
                  <a:spcPct val="0"/>
                </a:spcBef>
                <a:spcAft>
                  <a:spcPct val="0"/>
                </a:spcAft>
              </a:pPr>
              <a:r>
                <a:rPr lang="zh-CN" altLang="en-US" sz="2000" b="1" dirty="0" smtClean="0">
                  <a:ln cmpd="sng">
                    <a:noFill/>
                    <a:prstDash val="solid"/>
                  </a:ln>
                  <a:solidFill>
                    <a:schemeClr val="bg1"/>
                  </a:solidFill>
                  <a:latin typeface="+mn-ea"/>
                  <a:sym typeface="Aparajita" panose="020B0604020202020204" pitchFamily="34" charset="0"/>
                </a:rPr>
                <a:t>党指挥枪军魂的铸就与发展</a:t>
              </a:r>
              <a:endParaRPr lang="zh-CN" altLang="en-US" sz="2000" b="1" dirty="0">
                <a:ln cmpd="sng">
                  <a:noFill/>
                  <a:prstDash val="solid"/>
                </a:ln>
                <a:solidFill>
                  <a:schemeClr val="bg1"/>
                </a:solidFill>
                <a:latin typeface="+mn-ea"/>
                <a:sym typeface="Aparajita" panose="020B0604020202020204" pitchFamily="34" charset="0"/>
              </a:endParaRPr>
            </a:p>
          </p:txBody>
        </p:sp>
      </p:gr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文本框 53"/>
          <p:cNvSpPr txBox="1"/>
          <p:nvPr/>
        </p:nvSpPr>
        <p:spPr>
          <a:xfrm>
            <a:off x="7607935" y="2708910"/>
            <a:ext cx="3868420" cy="2784475"/>
          </a:xfrm>
          <a:prstGeom prst="rect">
            <a:avLst/>
          </a:prstGeom>
          <a:noFill/>
        </p:spPr>
        <p:txBody>
          <a:bodyPr wrap="square" rtlCol="0">
            <a:spAutoFit/>
          </a:bodyPr>
          <a:lstStyle/>
          <a:p>
            <a:pPr algn="just">
              <a:lnSpc>
                <a:spcPct val="125000"/>
              </a:lnSpc>
              <a:spcBef>
                <a:spcPts val="0"/>
              </a:spcBef>
              <a:spcAft>
                <a:spcPts val="0"/>
              </a:spcAft>
            </a:pPr>
            <a:r>
              <a:rPr sz="2000" dirty="0" smtClean="0">
                <a:solidFill>
                  <a:schemeClr val="tx2">
                    <a:lumMod val="7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1927年三湾改编，</a:t>
            </a:r>
            <a:r>
              <a:rPr lang="zh-CN" sz="2000" dirty="0" smtClean="0">
                <a:solidFill>
                  <a:schemeClr val="tx2">
                    <a:lumMod val="7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以毛泽东为代表的的党集体</a:t>
            </a:r>
            <a:r>
              <a:rPr sz="2000" dirty="0" smtClean="0">
                <a:solidFill>
                  <a:schemeClr val="tx2">
                    <a:lumMod val="7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决定部队内部实行民主制度，建立士兵委员会，实行政治民主，经济公开，官兵平等，消除旧军队的雇佣关系，还提出了“支部建在连上”的原则，确定党对军队绝对领导。</a:t>
            </a:r>
          </a:p>
        </p:txBody>
      </p:sp>
      <p:pic>
        <p:nvPicPr>
          <p:cNvPr id="6" name="图片 1" descr="IMG_256"/>
          <p:cNvPicPr>
            <a:picLocks noChangeAspect="1"/>
          </p:cNvPicPr>
          <p:nvPr>
            <p:custDataLst>
              <p:tags r:id="rId1"/>
            </p:custDataLst>
          </p:nvPr>
        </p:nvPicPr>
        <p:blipFill>
          <a:blip r:embed="rId6" cstate="print"/>
          <a:stretch>
            <a:fillRect/>
          </a:stretch>
        </p:blipFill>
        <p:spPr>
          <a:xfrm>
            <a:off x="335280" y="1844675"/>
            <a:ext cx="6671310" cy="4170045"/>
          </a:xfrm>
          <a:prstGeom prst="rect">
            <a:avLst/>
          </a:prstGeom>
          <a:noFill/>
          <a:ln w="9525">
            <a:noFill/>
          </a:ln>
        </p:spPr>
      </p:pic>
      <p:grpSp>
        <p:nvGrpSpPr>
          <p:cNvPr id="7" name="PA_组合 1"/>
          <p:cNvGrpSpPr/>
          <p:nvPr>
            <p:custDataLst>
              <p:tags r:id="rId2"/>
            </p:custDataLst>
          </p:nvPr>
        </p:nvGrpSpPr>
        <p:grpSpPr>
          <a:xfrm>
            <a:off x="119639" y="85492"/>
            <a:ext cx="4320177" cy="493395"/>
            <a:chOff x="4207328" y="1075281"/>
            <a:chExt cx="4026839" cy="427368"/>
          </a:xfrm>
        </p:grpSpPr>
        <p:sp>
          <p:nvSpPr>
            <p:cNvPr id="8" name="MH_Number_1"/>
            <p:cNvSpPr/>
            <p:nvPr>
              <p:custDataLst>
                <p:tags r:id="rId3"/>
              </p:custDataLst>
            </p:nvPr>
          </p:nvSpPr>
          <p:spPr>
            <a:xfrm>
              <a:off x="4207328" y="1075281"/>
              <a:ext cx="427658" cy="427368"/>
            </a:xfrm>
            <a:prstGeom prst="roundRect">
              <a:avLst>
                <a:gd name="adj" fmla="val 7615"/>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ea"/>
                  <a:cs typeface="Times New Roman" panose="02020603050405020304" pitchFamily="18" charset="0"/>
                  <a:sym typeface="Aparajita" panose="020B0604020202020204" pitchFamily="34" charset="0"/>
                </a:rPr>
                <a:t>一</a:t>
              </a:r>
            </a:p>
          </p:txBody>
        </p:sp>
        <p:sp>
          <p:nvSpPr>
            <p:cNvPr id="9" name="MH_Entry_1"/>
            <p:cNvSpPr/>
            <p:nvPr>
              <p:custDataLst>
                <p:tags r:id="rId4"/>
              </p:custDataLst>
            </p:nvPr>
          </p:nvSpPr>
          <p:spPr>
            <a:xfrm>
              <a:off x="4782064" y="1075281"/>
              <a:ext cx="3452103" cy="427368"/>
            </a:xfrm>
            <a:prstGeom prst="roundRect">
              <a:avLst>
                <a:gd name="adj" fmla="val 9124"/>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Bef>
                  <a:spcPct val="0"/>
                </a:spcBef>
                <a:spcAft>
                  <a:spcPct val="0"/>
                </a:spcAft>
              </a:pPr>
              <a:r>
                <a:rPr lang="zh-CN" altLang="en-US" sz="2000" b="1" dirty="0" smtClean="0">
                  <a:ln cmpd="sng">
                    <a:noFill/>
                    <a:prstDash val="solid"/>
                  </a:ln>
                  <a:solidFill>
                    <a:schemeClr val="bg1"/>
                  </a:solidFill>
                  <a:latin typeface="+mn-ea"/>
                  <a:sym typeface="Aparajita" panose="020B0604020202020204" pitchFamily="34" charset="0"/>
                </a:rPr>
                <a:t>党指挥枪军魂的铸就与发展</a:t>
              </a:r>
              <a:endParaRPr lang="zh-CN" altLang="en-US" sz="2000" b="1" dirty="0">
                <a:ln cmpd="sng">
                  <a:noFill/>
                  <a:prstDash val="solid"/>
                </a:ln>
                <a:solidFill>
                  <a:schemeClr val="bg1"/>
                </a:solidFill>
                <a:latin typeface="+mn-ea"/>
                <a:sym typeface="Aparajita" panose="020B0604020202020204" pitchFamily="34" charset="0"/>
              </a:endParaRPr>
            </a:p>
          </p:txBody>
        </p:sp>
      </p:gr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childTnLst>
                          </p:cTn>
                        </p:par>
                        <p:par>
                          <p:cTn id="8" fill="hold">
                            <p:stCondLst>
                              <p:cond delay="2200"/>
                            </p:stCondLst>
                            <p:childTnLst>
                              <p:par>
                                <p:cTn id="9" presetID="53" presetClass="entr" presetSubtype="16"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文本框 52"/>
          <p:cNvSpPr txBox="1"/>
          <p:nvPr/>
        </p:nvSpPr>
        <p:spPr>
          <a:xfrm>
            <a:off x="191135" y="981075"/>
            <a:ext cx="4248785" cy="4246245"/>
          </a:xfrm>
          <a:prstGeom prst="rect">
            <a:avLst/>
          </a:prstGeom>
          <a:noFill/>
        </p:spPr>
        <p:txBody>
          <a:bodyPr wrap="square" rtlCol="0">
            <a:spAutoFit/>
          </a:bodyPr>
          <a:lstStyle/>
          <a:p>
            <a:pPr>
              <a:lnSpc>
                <a:spcPct val="150000"/>
              </a:lnSpc>
            </a:pPr>
            <a:r>
              <a:rPr sz="2000" dirty="0">
                <a:solidFill>
                  <a:schemeClr val="accent6">
                    <a:lumMod val="50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1929年12月古田会议总结了自南昌起义以来建军建党的经验，鲜明提出“红军是一个执行革命的政治任务的武装集团”，强调“一切工作，在党的讨论和决议之后，再经过群众去执行”，从思想上确立党的观念、组织上确立党的领导制度两个方面，奠定了党领导军队和军队听从党指挥的基础。</a:t>
            </a:r>
          </a:p>
        </p:txBody>
      </p:sp>
      <p:pic>
        <p:nvPicPr>
          <p:cNvPr id="7" name="图片 6"/>
          <p:cNvPicPr>
            <a:picLocks noChangeAspect="1"/>
          </p:cNvPicPr>
          <p:nvPr/>
        </p:nvPicPr>
        <p:blipFill>
          <a:blip r:embed="rId5" cstate="print"/>
          <a:stretch>
            <a:fillRect/>
          </a:stretch>
        </p:blipFill>
        <p:spPr>
          <a:xfrm>
            <a:off x="4655820" y="1196975"/>
            <a:ext cx="7285355" cy="4353560"/>
          </a:xfrm>
          <a:prstGeom prst="rect">
            <a:avLst/>
          </a:prstGeom>
        </p:spPr>
      </p:pic>
      <p:sp>
        <p:nvSpPr>
          <p:cNvPr id="2" name="圆角矩形标注 1"/>
          <p:cNvSpPr/>
          <p:nvPr/>
        </p:nvSpPr>
        <p:spPr>
          <a:xfrm>
            <a:off x="2999740" y="4077335"/>
            <a:ext cx="4197985" cy="1830705"/>
          </a:xfrm>
          <a:prstGeom prst="wedgeRoundRectCallout">
            <a:avLst>
              <a:gd name="adj1" fmla="val 40299"/>
              <a:gd name="adj2" fmla="val -95815"/>
              <a:gd name="adj3" fmla="val 16667"/>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a:solidFill>
                  <a:schemeClr val="tx1"/>
                </a:solidFill>
              </a:rPr>
              <a:t>“我们的原则是党指挥枪，而决不容许枪指挥党”，共产党员不争个人的兵权，“但要争党的兵权，要争人民的兵权”。</a:t>
            </a:r>
          </a:p>
        </p:txBody>
      </p:sp>
      <p:grpSp>
        <p:nvGrpSpPr>
          <p:cNvPr id="8" name="PA_组合 1"/>
          <p:cNvGrpSpPr/>
          <p:nvPr>
            <p:custDataLst>
              <p:tags r:id="rId1"/>
            </p:custDataLst>
          </p:nvPr>
        </p:nvGrpSpPr>
        <p:grpSpPr>
          <a:xfrm>
            <a:off x="119639" y="85492"/>
            <a:ext cx="4320177" cy="493395"/>
            <a:chOff x="4207328" y="1075281"/>
            <a:chExt cx="4026839" cy="427368"/>
          </a:xfrm>
        </p:grpSpPr>
        <p:sp>
          <p:nvSpPr>
            <p:cNvPr id="9" name="MH_Number_1"/>
            <p:cNvSpPr/>
            <p:nvPr>
              <p:custDataLst>
                <p:tags r:id="rId2"/>
              </p:custDataLst>
            </p:nvPr>
          </p:nvSpPr>
          <p:spPr>
            <a:xfrm>
              <a:off x="4207328" y="1075281"/>
              <a:ext cx="427658" cy="427368"/>
            </a:xfrm>
            <a:prstGeom prst="roundRect">
              <a:avLst>
                <a:gd name="adj" fmla="val 7615"/>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chemeClr val="bg1"/>
                  </a:solidFill>
                  <a:effectLst/>
                  <a:uLnTx/>
                  <a:uFillTx/>
                  <a:latin typeface="+mn-ea"/>
                  <a:cs typeface="Times New Roman" panose="02020603050405020304" pitchFamily="18" charset="0"/>
                  <a:sym typeface="Aparajita" panose="020B0604020202020204" pitchFamily="34" charset="0"/>
                </a:rPr>
                <a:t>一</a:t>
              </a:r>
            </a:p>
          </p:txBody>
        </p:sp>
        <p:sp>
          <p:nvSpPr>
            <p:cNvPr id="10" name="MH_Entry_1"/>
            <p:cNvSpPr/>
            <p:nvPr>
              <p:custDataLst>
                <p:tags r:id="rId3"/>
              </p:custDataLst>
            </p:nvPr>
          </p:nvSpPr>
          <p:spPr>
            <a:xfrm>
              <a:off x="4782064" y="1075281"/>
              <a:ext cx="3452103" cy="427368"/>
            </a:xfrm>
            <a:prstGeom prst="roundRect">
              <a:avLst>
                <a:gd name="adj" fmla="val 9124"/>
              </a:avLst>
            </a:prstGeom>
            <a:solidFill>
              <a:srgbClr val="CC0F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Bef>
                  <a:spcPct val="0"/>
                </a:spcBef>
                <a:spcAft>
                  <a:spcPct val="0"/>
                </a:spcAft>
              </a:pPr>
              <a:r>
                <a:rPr lang="zh-CN" altLang="en-US" sz="2000" b="1" dirty="0" smtClean="0">
                  <a:ln cmpd="sng">
                    <a:noFill/>
                    <a:prstDash val="solid"/>
                  </a:ln>
                  <a:solidFill>
                    <a:schemeClr val="bg1"/>
                  </a:solidFill>
                  <a:latin typeface="+mn-ea"/>
                  <a:sym typeface="Aparajita" panose="020B0604020202020204" pitchFamily="34" charset="0"/>
                </a:rPr>
                <a:t>党指挥枪军魂的铸就与发展</a:t>
              </a:r>
              <a:endParaRPr lang="zh-CN" altLang="en-US" sz="2000" b="1" dirty="0">
                <a:ln cmpd="sng">
                  <a:noFill/>
                  <a:prstDash val="solid"/>
                </a:ln>
                <a:solidFill>
                  <a:schemeClr val="bg1"/>
                </a:solidFill>
                <a:latin typeface="+mn-ea"/>
                <a:sym typeface="Aparajita" panose="020B0604020202020204" pitchFamily="34" charset="0"/>
              </a:endParaRPr>
            </a:p>
          </p:txBody>
        </p:sp>
      </p:gr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32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91599"/>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1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1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1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UNIT_BK_DARK_LIGHT" val="1"/>
  <p:tag name="KSO_WM_SLIDE_BACKGROUND_TYPE" val="leftRight"/>
  <p:tag name="KSO_WM_SLIDE_BK_DARK_LIGHT" val="2"/>
</p:tagLst>
</file>

<file path=ppt/tags/tag1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4*i*2"/>
  <p:tag name="KSO_WM_UNIT_LAYERLEVEL" val="1"/>
  <p:tag name="KSO_WM_TAG_VERSION" val="1.0"/>
  <p:tag name="KSO_WM_BEAUTIFY_FLAG" val="#wm#"/>
  <p:tag name="KSO_WM_SLIDE_BACKGROUND_TYPE" val="leftRight"/>
  <p:tag name="KSO_WM_SLIDE_BK_DARK_LIGHT" val="2"/>
</p:tagLst>
</file>

<file path=ppt/tags/tag1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UNIT_BK_DARK_LIGHT" val="1"/>
  <p:tag name="KSO_WM_SLIDE_BACKGROUND_TYPE" val="topBottom"/>
  <p:tag name="KSO_WM_SLIDE_BK_DARK_LIGHT" val="2"/>
</p:tagLst>
</file>

<file path=ppt/tags/tag1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5*i*1"/>
  <p:tag name="KSO_WM_UNIT_LAYERLEVEL" val="1"/>
  <p:tag name="KSO_WM_TAG_VERSION" val="1.0"/>
  <p:tag name="KSO_WM_BEAUTIFY_FLAG" val="#wm#"/>
  <p:tag name="KSO_WM_SLIDE_BACKGROUND_TYPE" val="topBottom"/>
  <p:tag name="KSO_WM_SLIDE_BK_DARK_LIGHT" val="2"/>
</p:tagLst>
</file>

<file path=ppt/tags/tag1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5*i*2"/>
  <p:tag name="KSO_WM_UNIT_LAYERLEVEL" val="1"/>
  <p:tag name="KSO_WM_TAG_VERSION" val="1.0"/>
  <p:tag name="KSO_WM_BEAUTIFY_FLAG" val="#wm#"/>
  <p:tag name="KSO_WM_SLIDE_BACKGROUND_TYPE" val="topBottom"/>
  <p:tag name="KSO_WM_SLIDE_BK_DARK_LIGHT" val="2"/>
</p:tagLst>
</file>

<file path=ppt/tags/tag1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UNIT_BK_DARK_LIGHT" val="1"/>
  <p:tag name="KSO_WM_SLIDE_BACKGROUND_TYPE" val="bottomTop"/>
  <p:tag name="KSO_WM_SLIDE_BK_DARK_LIGHT" val="2"/>
</p:tagLst>
</file>

<file path=ppt/tags/tag1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6*i*2"/>
  <p:tag name="KSO_WM_UNIT_LAYERLEVEL" val="1"/>
  <p:tag name="KSO_WM_TAG_VERSION" val="1.0"/>
  <p:tag name="KSO_WM_BEAUTIFY_FLAG" val="#wm#"/>
  <p:tag name="KSO_WM_SLIDE_BACKGROUND_TYPE" val="bottomTop"/>
  <p:tag name="KSO_WM_SLIDE_BK_DARK_LIGHT" val="2"/>
</p:tagLst>
</file>

<file path=ppt/tags/tag1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6*i*1"/>
  <p:tag name="KSO_WM_UNIT_LAYERLEVEL" val="1"/>
  <p:tag name="KSO_WM_TAG_VERSION" val="1.0"/>
  <p:tag name="KSO_WM_BEAUTIFY_FLAG" val="#wm#"/>
  <p:tag name="KSO_WM_SLIDE_BACKGROUND_TYPE" val="bottomTop"/>
  <p:tag name="KSO_WM_SLIDE_BK_DARK_LIGHT" val="2"/>
</p:tagLst>
</file>

<file path=ppt/tags/tag1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7*i*2"/>
  <p:tag name="KSO_WM_UNIT_LAYERLEVEL" val="1"/>
  <p:tag name="KSO_WM_TAG_VERSION" val="1.0"/>
  <p:tag name="KSO_WM_BEAUTIFY_FLAG" val="#wm#"/>
  <p:tag name="KSO_WM_SLIDE_BACKGROUND_TYPE" val="navigation"/>
  <p:tag name="KSO_WM_SLIDE_BK_DARK_LIGHT" val="2"/>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UNIT_BK_DARK_LIGHT" val="1"/>
  <p:tag name="KSO_WM_SLIDE_BACKGROUND_TYPE" val="navigation"/>
  <p:tag name="KSO_WM_SLIDE_BK_DARK_LIGHT" val="2"/>
</p:tagLst>
</file>

<file path=ppt/tags/tag1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UNIT_BK_DARK_LIGHT" val="2"/>
  <p:tag name="KSO_WM_SLIDE_BACKGROUND_TYPE" val="belt"/>
  <p:tag name="KSO_WM_SLIDE_BK_DARK_LIGHT" val="1"/>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8*i*1"/>
  <p:tag name="KSO_WM_UNIT_LAYERLEVEL" val="1"/>
  <p:tag name="KSO_WM_TAG_VERSION" val="1.0"/>
  <p:tag name="KSO_WM_BEAUTIFY_FLAG" val="#wm#"/>
  <p:tag name="KSO_WM_SLIDE_BACKGROUND_TYPE" val="belt"/>
  <p:tag name="KSO_WM_SLIDE_BK_DARK_LIGHT" val="1"/>
</p:tagLst>
</file>

<file path=ppt/tags/tag1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8*i*2"/>
  <p:tag name="KSO_WM_UNIT_LAYERLEVEL" val="1"/>
  <p:tag name="KSO_WM_TAG_VERSION" val="1.0"/>
  <p:tag name="KSO_WM_BEAUTIFY_FLAG" val="#wm#"/>
  <p:tag name="KSO_WM_SLIDE_BACKGROUND_TYPE" val="belt"/>
  <p:tag name="KSO_WM_SLIDE_BK_DARK_LIGHT" val="1"/>
</p:tagLst>
</file>

<file path=ppt/tags/tag1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Lst>
</file>

<file path=ppt/tags/tag1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Lst>
</file>

<file path=ppt/tags/tag1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Lst>
</file>

<file path=ppt/tags/tag1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Lst>
</file>

<file path=ppt/tags/tag1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1"/>
</p:tagLst>
</file>

<file path=ppt/tags/tag147.xml><?xml version="1.0" encoding="utf-8"?>
<p:tagLst xmlns:a="http://schemas.openxmlformats.org/drawingml/2006/main" xmlns:r="http://schemas.openxmlformats.org/officeDocument/2006/relationships" xmlns:p="http://schemas.openxmlformats.org/presentationml/2006/main">
  <p:tag name="PA" val="v3.0.1"/>
</p:tagLst>
</file>

<file path=ppt/tags/tag148.xml><?xml version="1.0" encoding="utf-8"?>
<p:tagLst xmlns:a="http://schemas.openxmlformats.org/drawingml/2006/main" xmlns:r="http://schemas.openxmlformats.org/officeDocument/2006/relationships" xmlns:p="http://schemas.openxmlformats.org/presentationml/2006/main">
  <p:tag name="PA" val="v3.0.1"/>
</p:tagLst>
</file>

<file path=ppt/tags/tag149.xml><?xml version="1.0" encoding="utf-8"?>
<p:tagLst xmlns:a="http://schemas.openxmlformats.org/drawingml/2006/main" xmlns:r="http://schemas.openxmlformats.org/officeDocument/2006/relationships" xmlns:p="http://schemas.openxmlformats.org/presentationml/2006/main">
  <p:tag name="PA" val="v3.0.1"/>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50.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ENTRY"/>
  <p:tag name="ID" val="547142"/>
  <p:tag name="MH_ORDER" val="2"/>
</p:tagLst>
</file>

<file path=ppt/tags/tag151.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NUMBER"/>
  <p:tag name="ID" val="547142"/>
  <p:tag name="MH_ORDER" val="2"/>
</p:tagLst>
</file>

<file path=ppt/tags/tag152.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ENTRY"/>
  <p:tag name="ID" val="547142"/>
  <p:tag name="MH_ORDER" val="2"/>
</p:tagLst>
</file>

<file path=ppt/tags/tag153.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NUMBER"/>
  <p:tag name="ID" val="547142"/>
  <p:tag name="MH_ORDER" val="2"/>
</p:tagLst>
</file>

<file path=ppt/tags/tag154.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NUMBER"/>
  <p:tag name="ID" val="547142"/>
  <p:tag name="MH_ORDER" val="1"/>
</p:tagLst>
</file>

<file path=ppt/tags/tag155.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ENTRY"/>
  <p:tag name="ID" val="547142"/>
  <p:tag name="MH_ORDER" val="1"/>
</p:tagLst>
</file>

<file path=ppt/tags/tag156.xml><?xml version="1.0" encoding="utf-8"?>
<p:tagLst xmlns:a="http://schemas.openxmlformats.org/drawingml/2006/main" xmlns:r="http://schemas.openxmlformats.org/officeDocument/2006/relationships" xmlns:p="http://schemas.openxmlformats.org/presentationml/2006/main">
  <p:tag name="PA" val="v5.2.7"/>
</p:tagLst>
</file>

<file path=ppt/tags/tag157.xml><?xml version="1.0" encoding="utf-8"?>
<p:tagLst xmlns:a="http://schemas.openxmlformats.org/drawingml/2006/main" xmlns:r="http://schemas.openxmlformats.org/officeDocument/2006/relationships" xmlns:p="http://schemas.openxmlformats.org/presentationml/2006/main">
  <p:tag name="PA" val="v5.2.7"/>
</p:tagLst>
</file>

<file path=ppt/tags/tag158.xml><?xml version="1.0" encoding="utf-8"?>
<p:tagLst xmlns:a="http://schemas.openxmlformats.org/drawingml/2006/main" xmlns:r="http://schemas.openxmlformats.org/officeDocument/2006/relationships" xmlns:p="http://schemas.openxmlformats.org/presentationml/2006/main">
  <p:tag name="PA" val="v5.2.7"/>
</p:tagLst>
</file>

<file path=ppt/tags/tag159.xml><?xml version="1.0" encoding="utf-8"?>
<p:tagLst xmlns:a="http://schemas.openxmlformats.org/drawingml/2006/main" xmlns:r="http://schemas.openxmlformats.org/officeDocument/2006/relationships" xmlns:p="http://schemas.openxmlformats.org/presentationml/2006/main">
  <p:tag name="PA" val="v5.2.7"/>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60.xml><?xml version="1.0" encoding="utf-8"?>
<p:tagLst xmlns:a="http://schemas.openxmlformats.org/drawingml/2006/main" xmlns:r="http://schemas.openxmlformats.org/officeDocument/2006/relationships" xmlns:p="http://schemas.openxmlformats.org/presentationml/2006/main">
  <p:tag name="PA" val="v5.2.7"/>
</p:tagLst>
</file>

<file path=ppt/tags/tag161.xml><?xml version="1.0" encoding="utf-8"?>
<p:tagLst xmlns:a="http://schemas.openxmlformats.org/drawingml/2006/main" xmlns:r="http://schemas.openxmlformats.org/officeDocument/2006/relationships" xmlns:p="http://schemas.openxmlformats.org/presentationml/2006/main">
  <p:tag name="PA" val="v5.2.7"/>
</p:tagLst>
</file>

<file path=ppt/tags/tag162.xml><?xml version="1.0" encoding="utf-8"?>
<p:tagLst xmlns:a="http://schemas.openxmlformats.org/drawingml/2006/main" xmlns:r="http://schemas.openxmlformats.org/officeDocument/2006/relationships" xmlns:p="http://schemas.openxmlformats.org/presentationml/2006/main">
  <p:tag name="PA" val="v5.2.8"/>
</p:tagLst>
</file>

<file path=ppt/tags/tag163.xml><?xml version="1.0" encoding="utf-8"?>
<p:tagLst xmlns:a="http://schemas.openxmlformats.org/drawingml/2006/main" xmlns:r="http://schemas.openxmlformats.org/officeDocument/2006/relationships" xmlns:p="http://schemas.openxmlformats.org/presentationml/2006/main">
  <p:tag name="PA" val="v5.2.8"/>
</p:tagLst>
</file>

<file path=ppt/tags/tag164.xml><?xml version="1.0" encoding="utf-8"?>
<p:tagLst xmlns:a="http://schemas.openxmlformats.org/drawingml/2006/main" xmlns:r="http://schemas.openxmlformats.org/officeDocument/2006/relationships" xmlns:p="http://schemas.openxmlformats.org/presentationml/2006/main">
  <p:tag name="PA" val="v5.2.8"/>
</p:tagLst>
</file>

<file path=ppt/tags/tag165.xml><?xml version="1.0" encoding="utf-8"?>
<p:tagLst xmlns:a="http://schemas.openxmlformats.org/drawingml/2006/main" xmlns:r="http://schemas.openxmlformats.org/officeDocument/2006/relationships" xmlns:p="http://schemas.openxmlformats.org/presentationml/2006/main">
  <p:tag name="PA" val="v3.0.1"/>
</p:tagLst>
</file>

<file path=ppt/tags/tag166.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NUMBER"/>
  <p:tag name="ID" val="547142"/>
  <p:tag name="MH_ORDER" val="1"/>
</p:tagLst>
</file>

<file path=ppt/tags/tag167.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ENTRY"/>
  <p:tag name="ID" val="547142"/>
  <p:tag name="MH_ORDER" val="1"/>
</p:tagLst>
</file>

<file path=ppt/tags/tag168.xml><?xml version="1.0" encoding="utf-8"?>
<p:tagLst xmlns:a="http://schemas.openxmlformats.org/drawingml/2006/main" xmlns:r="http://schemas.openxmlformats.org/officeDocument/2006/relationships" xmlns:p="http://schemas.openxmlformats.org/presentationml/2006/main">
  <p:tag name="PA" val="v3.0.1"/>
</p:tagLst>
</file>

<file path=ppt/tags/tag169.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NUMBER"/>
  <p:tag name="ID" val="547142"/>
  <p:tag name="MH_ORDER" val="1"/>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70.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ENTRY"/>
  <p:tag name="ID" val="547142"/>
  <p:tag name="MH_ORDER" val="1"/>
</p:tagLst>
</file>

<file path=ppt/tags/tag17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750,&quot;width&quot;:6000}"/>
</p:tagLst>
</file>

<file path=ppt/tags/tag172.xml><?xml version="1.0" encoding="utf-8"?>
<p:tagLst xmlns:a="http://schemas.openxmlformats.org/drawingml/2006/main" xmlns:r="http://schemas.openxmlformats.org/officeDocument/2006/relationships" xmlns:p="http://schemas.openxmlformats.org/presentationml/2006/main">
  <p:tag name="PA" val="v3.0.1"/>
</p:tagLst>
</file>

<file path=ppt/tags/tag173.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NUMBER"/>
  <p:tag name="ID" val="547142"/>
  <p:tag name="MH_ORDER" val="1"/>
</p:tagLst>
</file>

<file path=ppt/tags/tag174.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ENTRY"/>
  <p:tag name="ID" val="547142"/>
  <p:tag name="MH_ORDER" val="1"/>
</p:tagLst>
</file>

<file path=ppt/tags/tag175.xml><?xml version="1.0" encoding="utf-8"?>
<p:tagLst xmlns:a="http://schemas.openxmlformats.org/drawingml/2006/main" xmlns:r="http://schemas.openxmlformats.org/officeDocument/2006/relationships" xmlns:p="http://schemas.openxmlformats.org/presentationml/2006/main">
  <p:tag name="PA" val="v3.0.1"/>
</p:tagLst>
</file>

<file path=ppt/tags/tag176.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NUMBER"/>
  <p:tag name="ID" val="547142"/>
  <p:tag name="MH_ORDER" val="1"/>
</p:tagLst>
</file>

<file path=ppt/tags/tag177.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ENTRY"/>
  <p:tag name="ID" val="547142"/>
  <p:tag name="MH_ORDER" val="1"/>
</p:tagLst>
</file>

<file path=ppt/tags/tag178.xml><?xml version="1.0" encoding="utf-8"?>
<p:tagLst xmlns:a="http://schemas.openxmlformats.org/drawingml/2006/main" xmlns:r="http://schemas.openxmlformats.org/officeDocument/2006/relationships" xmlns:p="http://schemas.openxmlformats.org/presentationml/2006/main">
  <p:tag name="PA" val="v3.0.1"/>
</p:tagLst>
</file>

<file path=ppt/tags/tag179.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NUMBER"/>
  <p:tag name="ID" val="547142"/>
  <p:tag name="MH_ORDER" val="1"/>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80.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ENTRY"/>
  <p:tag name="ID" val="547142"/>
  <p:tag name="MH_ORDER" val="1"/>
</p:tagLst>
</file>

<file path=ppt/tags/tag181.xml><?xml version="1.0" encoding="utf-8"?>
<p:tagLst xmlns:a="http://schemas.openxmlformats.org/drawingml/2006/main" xmlns:r="http://schemas.openxmlformats.org/officeDocument/2006/relationships" xmlns:p="http://schemas.openxmlformats.org/presentationml/2006/main">
  <p:tag name="PA" val="v5.2.8"/>
</p:tagLst>
</file>

<file path=ppt/tags/tag182.xml><?xml version="1.0" encoding="utf-8"?>
<p:tagLst xmlns:a="http://schemas.openxmlformats.org/drawingml/2006/main" xmlns:r="http://schemas.openxmlformats.org/officeDocument/2006/relationships" xmlns:p="http://schemas.openxmlformats.org/presentationml/2006/main">
  <p:tag name="PA" val="v5.2.8"/>
</p:tagLst>
</file>

<file path=ppt/tags/tag183.xml><?xml version="1.0" encoding="utf-8"?>
<p:tagLst xmlns:a="http://schemas.openxmlformats.org/drawingml/2006/main" xmlns:r="http://schemas.openxmlformats.org/officeDocument/2006/relationships" xmlns:p="http://schemas.openxmlformats.org/presentationml/2006/main">
  <p:tag name="PA" val="v5.2.8"/>
</p:tagLst>
</file>

<file path=ppt/tags/tag184.xml><?xml version="1.0" encoding="utf-8"?>
<p:tagLst xmlns:a="http://schemas.openxmlformats.org/drawingml/2006/main" xmlns:r="http://schemas.openxmlformats.org/officeDocument/2006/relationships" xmlns:p="http://schemas.openxmlformats.org/presentationml/2006/main">
  <p:tag name="PA" val="v5.2.8"/>
</p:tagLst>
</file>

<file path=ppt/tags/tag185.xml><?xml version="1.0" encoding="utf-8"?>
<p:tagLst xmlns:a="http://schemas.openxmlformats.org/drawingml/2006/main" xmlns:r="http://schemas.openxmlformats.org/officeDocument/2006/relationships" xmlns:p="http://schemas.openxmlformats.org/presentationml/2006/main">
  <p:tag name="PA" val="v5.2.8"/>
</p:tagLst>
</file>

<file path=ppt/tags/tag186.xml><?xml version="1.0" encoding="utf-8"?>
<p:tagLst xmlns:a="http://schemas.openxmlformats.org/drawingml/2006/main" xmlns:r="http://schemas.openxmlformats.org/officeDocument/2006/relationships" xmlns:p="http://schemas.openxmlformats.org/presentationml/2006/main">
  <p:tag name="PA" val="v3.0.1"/>
</p:tagLst>
</file>

<file path=ppt/tags/tag187.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NUMBER"/>
  <p:tag name="ID" val="547142"/>
  <p:tag name="MH_ORDER" val="1"/>
</p:tagLst>
</file>

<file path=ppt/tags/tag188.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ENTRY"/>
  <p:tag name="ID" val="547142"/>
  <p:tag name="MH_ORDER" val="1"/>
</p:tagLst>
</file>

<file path=ppt/tags/tag189.xml><?xml version="1.0" encoding="utf-8"?>
<p:tagLst xmlns:a="http://schemas.openxmlformats.org/drawingml/2006/main" xmlns:r="http://schemas.openxmlformats.org/officeDocument/2006/relationships" xmlns:p="http://schemas.openxmlformats.org/presentationml/2006/main">
  <p:tag name="PA" val="v5.2.8"/>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0.xml><?xml version="1.0" encoding="utf-8"?>
<p:tagLst xmlns:a="http://schemas.openxmlformats.org/drawingml/2006/main" xmlns:r="http://schemas.openxmlformats.org/officeDocument/2006/relationships" xmlns:p="http://schemas.openxmlformats.org/presentationml/2006/main">
  <p:tag name="PA" val="v5.2.8"/>
</p:tagLst>
</file>

<file path=ppt/tags/tag191.xml><?xml version="1.0" encoding="utf-8"?>
<p:tagLst xmlns:a="http://schemas.openxmlformats.org/drawingml/2006/main" xmlns:r="http://schemas.openxmlformats.org/officeDocument/2006/relationships" xmlns:p="http://schemas.openxmlformats.org/presentationml/2006/main">
  <p:tag name="PA" val="v3.0.1"/>
</p:tagLst>
</file>

<file path=ppt/tags/tag192.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NUMBER"/>
  <p:tag name="ID" val="547142"/>
  <p:tag name="MH_ORDER" val="1"/>
</p:tagLst>
</file>

<file path=ppt/tags/tag193.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ENTRY"/>
  <p:tag name="ID" val="547142"/>
  <p:tag name="MH_ORDER" val="1"/>
</p:tagLst>
</file>

<file path=ppt/tags/tag194.xml><?xml version="1.0" encoding="utf-8"?>
<p:tagLst xmlns:a="http://schemas.openxmlformats.org/drawingml/2006/main" xmlns:r="http://schemas.openxmlformats.org/officeDocument/2006/relationships" xmlns:p="http://schemas.openxmlformats.org/presentationml/2006/main">
  <p:tag name="PA" val="v5.2.8"/>
</p:tagLst>
</file>

<file path=ppt/tags/tag195.xml><?xml version="1.0" encoding="utf-8"?>
<p:tagLst xmlns:a="http://schemas.openxmlformats.org/drawingml/2006/main" xmlns:r="http://schemas.openxmlformats.org/officeDocument/2006/relationships" xmlns:p="http://schemas.openxmlformats.org/presentationml/2006/main">
  <p:tag name="PA" val="v3.0.1"/>
</p:tagLst>
</file>

<file path=ppt/tags/tag196.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ENTRY"/>
  <p:tag name="ID" val="547142"/>
  <p:tag name="MH_ORDER" val="2"/>
</p:tagLst>
</file>

<file path=ppt/tags/tag197.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NUMBER"/>
  <p:tag name="ID" val="547142"/>
  <p:tag name="MH_ORDER" val="2"/>
</p:tagLst>
</file>

<file path=ppt/tags/tag198.xml><?xml version="1.0" encoding="utf-8"?>
<p:tagLst xmlns:a="http://schemas.openxmlformats.org/drawingml/2006/main" xmlns:r="http://schemas.openxmlformats.org/officeDocument/2006/relationships" xmlns:p="http://schemas.openxmlformats.org/presentationml/2006/main">
  <p:tag name="PA" val="v5.2.8"/>
</p:tagLst>
</file>

<file path=ppt/tags/tag199.xml><?xml version="1.0" encoding="utf-8"?>
<p:tagLst xmlns:a="http://schemas.openxmlformats.org/drawingml/2006/main" xmlns:r="http://schemas.openxmlformats.org/officeDocument/2006/relationships" xmlns:p="http://schemas.openxmlformats.org/presentationml/2006/main">
  <p:tag name="PA" val="v5.2.8"/>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91599"/>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0.xml><?xml version="1.0" encoding="utf-8"?>
<p:tagLst xmlns:a="http://schemas.openxmlformats.org/drawingml/2006/main" xmlns:r="http://schemas.openxmlformats.org/officeDocument/2006/relationships" xmlns:p="http://schemas.openxmlformats.org/presentationml/2006/main">
  <p:tag name="PA" val="v5.2.8"/>
</p:tagLst>
</file>

<file path=ppt/tags/tag201.xml><?xml version="1.0" encoding="utf-8"?>
<p:tagLst xmlns:a="http://schemas.openxmlformats.org/drawingml/2006/main" xmlns:r="http://schemas.openxmlformats.org/officeDocument/2006/relationships" xmlns:p="http://schemas.openxmlformats.org/presentationml/2006/main">
  <p:tag name="PA" val="v3.0.1"/>
</p:tagLst>
</file>

<file path=ppt/tags/tag202.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ENTRY"/>
  <p:tag name="ID" val="547142"/>
  <p:tag name="MH_ORDER" val="2"/>
</p:tagLst>
</file>

<file path=ppt/tags/tag203.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NUMBER"/>
  <p:tag name="ID" val="547142"/>
  <p:tag name="MH_ORDER" val="2"/>
</p:tagLst>
</file>

<file path=ppt/tags/tag204.xml><?xml version="1.0" encoding="utf-8"?>
<p:tagLst xmlns:a="http://schemas.openxmlformats.org/drawingml/2006/main" xmlns:r="http://schemas.openxmlformats.org/officeDocument/2006/relationships" xmlns:p="http://schemas.openxmlformats.org/presentationml/2006/main">
  <p:tag name="PA" val="v5.2.7"/>
</p:tagLst>
</file>

<file path=ppt/tags/tag205.xml><?xml version="1.0" encoding="utf-8"?>
<p:tagLst xmlns:a="http://schemas.openxmlformats.org/drawingml/2006/main" xmlns:r="http://schemas.openxmlformats.org/officeDocument/2006/relationships" xmlns:p="http://schemas.openxmlformats.org/presentationml/2006/main">
  <p:tag name="PA" val="v5.2.7"/>
</p:tagLst>
</file>

<file path=ppt/tags/tag206.xml><?xml version="1.0" encoding="utf-8"?>
<p:tagLst xmlns:a="http://schemas.openxmlformats.org/drawingml/2006/main" xmlns:r="http://schemas.openxmlformats.org/officeDocument/2006/relationships" xmlns:p="http://schemas.openxmlformats.org/presentationml/2006/main">
  <p:tag name="PA" val="v5.2.8"/>
</p:tagLst>
</file>

<file path=ppt/tags/tag207.xml><?xml version="1.0" encoding="utf-8"?>
<p:tagLst xmlns:a="http://schemas.openxmlformats.org/drawingml/2006/main" xmlns:r="http://schemas.openxmlformats.org/officeDocument/2006/relationships" xmlns:p="http://schemas.openxmlformats.org/presentationml/2006/main">
  <p:tag name="PA" val="v3.0.1"/>
</p:tagLst>
</file>

<file path=ppt/tags/tag208.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ENTRY"/>
  <p:tag name="ID" val="547142"/>
  <p:tag name="MH_ORDER" val="2"/>
</p:tagLst>
</file>

<file path=ppt/tags/tag209.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NUMBER"/>
  <p:tag name="ID" val="547142"/>
  <p:tag name="MH_ORDER" val="2"/>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0.xml><?xml version="1.0" encoding="utf-8"?>
<p:tagLst xmlns:a="http://schemas.openxmlformats.org/drawingml/2006/main" xmlns:r="http://schemas.openxmlformats.org/officeDocument/2006/relationships" xmlns:p="http://schemas.openxmlformats.org/presentationml/2006/main">
  <p:tag name="PA" val="v5.2.8"/>
</p:tagLst>
</file>

<file path=ppt/tags/tag211.xml><?xml version="1.0" encoding="utf-8"?>
<p:tagLst xmlns:a="http://schemas.openxmlformats.org/drawingml/2006/main" xmlns:r="http://schemas.openxmlformats.org/officeDocument/2006/relationships" xmlns:p="http://schemas.openxmlformats.org/presentationml/2006/main">
  <p:tag name="PA" val="v5.2.8"/>
</p:tagLst>
</file>

<file path=ppt/tags/tag212.xml><?xml version="1.0" encoding="utf-8"?>
<p:tagLst xmlns:a="http://schemas.openxmlformats.org/drawingml/2006/main" xmlns:r="http://schemas.openxmlformats.org/officeDocument/2006/relationships" xmlns:p="http://schemas.openxmlformats.org/presentationml/2006/main">
  <p:tag name="PA" val="v5.2.8"/>
</p:tagLst>
</file>

<file path=ppt/tags/tag213.xml><?xml version="1.0" encoding="utf-8"?>
<p:tagLst xmlns:a="http://schemas.openxmlformats.org/drawingml/2006/main" xmlns:r="http://schemas.openxmlformats.org/officeDocument/2006/relationships" xmlns:p="http://schemas.openxmlformats.org/presentationml/2006/main">
  <p:tag name="PA" val="v5.2.8"/>
</p:tagLst>
</file>

<file path=ppt/tags/tag214.xml><?xml version="1.0" encoding="utf-8"?>
<p:tagLst xmlns:a="http://schemas.openxmlformats.org/drawingml/2006/main" xmlns:r="http://schemas.openxmlformats.org/officeDocument/2006/relationships" xmlns:p="http://schemas.openxmlformats.org/presentationml/2006/main">
  <p:tag name="PA" val="v3.0.1"/>
</p:tagLst>
</file>

<file path=ppt/tags/tag215.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ENTRY"/>
  <p:tag name="ID" val="547142"/>
  <p:tag name="MH_ORDER" val="2"/>
</p:tagLst>
</file>

<file path=ppt/tags/tag216.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NUMBER"/>
  <p:tag name="ID" val="547142"/>
  <p:tag name="MH_ORDER" val="2"/>
</p:tagLst>
</file>

<file path=ppt/tags/tag217.xml><?xml version="1.0" encoding="utf-8"?>
<p:tagLst xmlns:a="http://schemas.openxmlformats.org/drawingml/2006/main" xmlns:r="http://schemas.openxmlformats.org/officeDocument/2006/relationships" xmlns:p="http://schemas.openxmlformats.org/presentationml/2006/main">
  <p:tag name="PA" val="v5.2.8"/>
</p:tagLst>
</file>

<file path=ppt/tags/tag218.xml><?xml version="1.0" encoding="utf-8"?>
<p:tagLst xmlns:a="http://schemas.openxmlformats.org/drawingml/2006/main" xmlns:r="http://schemas.openxmlformats.org/officeDocument/2006/relationships" xmlns:p="http://schemas.openxmlformats.org/presentationml/2006/main">
  <p:tag name="PA" val="v3.0.1"/>
</p:tagLst>
</file>

<file path=ppt/tags/tag219.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ENTRY"/>
  <p:tag name="ID" val="547142"/>
  <p:tag name="MH_ORDER" val="2"/>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0.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NUMBER"/>
  <p:tag name="ID" val="547142"/>
  <p:tag name="MH_ORDER" val="2"/>
</p:tagLst>
</file>

<file path=ppt/tags/tag221.xml><?xml version="1.0" encoding="utf-8"?>
<p:tagLst xmlns:a="http://schemas.openxmlformats.org/drawingml/2006/main" xmlns:r="http://schemas.openxmlformats.org/officeDocument/2006/relationships" xmlns:p="http://schemas.openxmlformats.org/presentationml/2006/main">
  <p:tag name="PA" val="v5.2.7"/>
</p:tagLst>
</file>

<file path=ppt/tags/tag222.xml><?xml version="1.0" encoding="utf-8"?>
<p:tagLst xmlns:a="http://schemas.openxmlformats.org/drawingml/2006/main" xmlns:r="http://schemas.openxmlformats.org/officeDocument/2006/relationships" xmlns:p="http://schemas.openxmlformats.org/presentationml/2006/main">
  <p:tag name="PA" val="v5.2.7"/>
</p:tagLst>
</file>

<file path=ppt/tags/tag223.xml><?xml version="1.0" encoding="utf-8"?>
<p:tagLst xmlns:a="http://schemas.openxmlformats.org/drawingml/2006/main" xmlns:r="http://schemas.openxmlformats.org/officeDocument/2006/relationships" xmlns:p="http://schemas.openxmlformats.org/presentationml/2006/main">
  <p:tag name="PA" val="v5.2.7"/>
</p:tagLst>
</file>

<file path=ppt/tags/tag224.xml><?xml version="1.0" encoding="utf-8"?>
<p:tagLst xmlns:a="http://schemas.openxmlformats.org/drawingml/2006/main" xmlns:r="http://schemas.openxmlformats.org/officeDocument/2006/relationships" xmlns:p="http://schemas.openxmlformats.org/presentationml/2006/main">
  <p:tag name="PA" val="v5.2.7"/>
</p:tagLst>
</file>

<file path=ppt/tags/tag225.xml><?xml version="1.0" encoding="utf-8"?>
<p:tagLst xmlns:a="http://schemas.openxmlformats.org/drawingml/2006/main" xmlns:r="http://schemas.openxmlformats.org/officeDocument/2006/relationships" xmlns:p="http://schemas.openxmlformats.org/presentationml/2006/main">
  <p:tag name="PA" val="v5.2.7"/>
</p:tagLst>
</file>

<file path=ppt/tags/tag226.xml><?xml version="1.0" encoding="utf-8"?>
<p:tagLst xmlns:a="http://schemas.openxmlformats.org/drawingml/2006/main" xmlns:r="http://schemas.openxmlformats.org/officeDocument/2006/relationships" xmlns:p="http://schemas.openxmlformats.org/presentationml/2006/main">
  <p:tag name="PA" val="v5.2.7"/>
</p:tagLst>
</file>

<file path=ppt/tags/tag227.xml><?xml version="1.0" encoding="utf-8"?>
<p:tagLst xmlns:a="http://schemas.openxmlformats.org/drawingml/2006/main" xmlns:r="http://schemas.openxmlformats.org/officeDocument/2006/relationships" xmlns:p="http://schemas.openxmlformats.org/presentationml/2006/main">
  <p:tag name="PA" val="v3.0.1"/>
</p:tagLst>
</file>

<file path=ppt/tags/tag228.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ENTRY"/>
  <p:tag name="ID" val="547142"/>
  <p:tag name="MH_ORDER" val="2"/>
</p:tagLst>
</file>

<file path=ppt/tags/tag229.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NUMBER"/>
  <p:tag name="ID" val="547142"/>
  <p:tag name="MH_ORDER" val="2"/>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30.xml><?xml version="1.0" encoding="utf-8"?>
<p:tagLst xmlns:a="http://schemas.openxmlformats.org/drawingml/2006/main" xmlns:r="http://schemas.openxmlformats.org/officeDocument/2006/relationships" xmlns:p="http://schemas.openxmlformats.org/presentationml/2006/main">
  <p:tag name="PA" val="v3.0.1"/>
</p:tagLst>
</file>

<file path=ppt/tags/tag231.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ENTRY"/>
  <p:tag name="ID" val="547142"/>
  <p:tag name="MH_ORDER" val="2"/>
</p:tagLst>
</file>

<file path=ppt/tags/tag232.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NUMBER"/>
  <p:tag name="ID" val="547142"/>
  <p:tag name="MH_ORDER" val="2"/>
</p:tagLst>
</file>

<file path=ppt/tags/tag233.xml><?xml version="1.0" encoding="utf-8"?>
<p:tagLst xmlns:a="http://schemas.openxmlformats.org/drawingml/2006/main" xmlns:r="http://schemas.openxmlformats.org/officeDocument/2006/relationships" xmlns:p="http://schemas.openxmlformats.org/presentationml/2006/main">
  <p:tag name="PA" val="v5.2.8"/>
</p:tagLst>
</file>

<file path=ppt/tags/tag234.xml><?xml version="1.0" encoding="utf-8"?>
<p:tagLst xmlns:a="http://schemas.openxmlformats.org/drawingml/2006/main" xmlns:r="http://schemas.openxmlformats.org/officeDocument/2006/relationships" xmlns:p="http://schemas.openxmlformats.org/presentationml/2006/main">
  <p:tag name="PA" val="v5.2.8"/>
</p:tagLst>
</file>

<file path=ppt/tags/tag235.xml><?xml version="1.0" encoding="utf-8"?>
<p:tagLst xmlns:a="http://schemas.openxmlformats.org/drawingml/2006/main" xmlns:r="http://schemas.openxmlformats.org/officeDocument/2006/relationships" xmlns:p="http://schemas.openxmlformats.org/presentationml/2006/main">
  <p:tag name="PA" val="v3.0.1"/>
</p:tagLst>
</file>

<file path=ppt/tags/tag236.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ENTRY"/>
  <p:tag name="ID" val="547142"/>
  <p:tag name="MH_ORDER" val="2"/>
</p:tagLst>
</file>

<file path=ppt/tags/tag237.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NUMBER"/>
  <p:tag name="ID" val="547142"/>
  <p:tag name="MH_ORDER" val="2"/>
</p:tagLst>
</file>

<file path=ppt/tags/tag238.xml><?xml version="1.0" encoding="utf-8"?>
<p:tagLst xmlns:a="http://schemas.openxmlformats.org/drawingml/2006/main" xmlns:r="http://schemas.openxmlformats.org/officeDocument/2006/relationships" xmlns:p="http://schemas.openxmlformats.org/presentationml/2006/main">
  <p:tag name="PA" val="v3.0.1"/>
</p:tagLst>
</file>

<file path=ppt/tags/tag239.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ENTRY"/>
  <p:tag name="ID" val="547142"/>
  <p:tag name="MH_ORDER" val="2"/>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40.xml><?xml version="1.0" encoding="utf-8"?>
<p:tagLst xmlns:a="http://schemas.openxmlformats.org/drawingml/2006/main" xmlns:r="http://schemas.openxmlformats.org/officeDocument/2006/relationships" xmlns:p="http://schemas.openxmlformats.org/presentationml/2006/main">
  <p:tag name="MH" val="20170116234333"/>
  <p:tag name="MH_LIBRARY" val="CONTENTS"/>
  <p:tag name="MH_TYPE" val="NUMBER"/>
  <p:tag name="ID" val="547142"/>
  <p:tag name="MH_ORDER" val="2"/>
</p:tagLst>
</file>

<file path=ppt/tags/tag241.xml><?xml version="1.0" encoding="utf-8"?>
<p:tagLst xmlns:a="http://schemas.openxmlformats.org/drawingml/2006/main" xmlns:r="http://schemas.openxmlformats.org/officeDocument/2006/relationships" xmlns:p="http://schemas.openxmlformats.org/presentationml/2006/main">
  <p:tag name="PA" val="v5.2.7"/>
</p:tagLst>
</file>

<file path=ppt/tags/tag242.xml><?xml version="1.0" encoding="utf-8"?>
<p:tagLst xmlns:a="http://schemas.openxmlformats.org/drawingml/2006/main" xmlns:r="http://schemas.openxmlformats.org/officeDocument/2006/relationships" xmlns:p="http://schemas.openxmlformats.org/presentationml/2006/main">
  <p:tag name="PA" val="v5.2.7"/>
</p:tagLst>
</file>

<file path=ppt/tags/tag243.xml><?xml version="1.0" encoding="utf-8"?>
<p:tagLst xmlns:a="http://schemas.openxmlformats.org/drawingml/2006/main" xmlns:r="http://schemas.openxmlformats.org/officeDocument/2006/relationships" xmlns:p="http://schemas.openxmlformats.org/presentationml/2006/main">
  <p:tag name="PA" val="v5.2.7"/>
</p:tagLst>
</file>

<file path=ppt/tags/tag244.xml><?xml version="1.0" encoding="utf-8"?>
<p:tagLst xmlns:a="http://schemas.openxmlformats.org/drawingml/2006/main" xmlns:r="http://schemas.openxmlformats.org/officeDocument/2006/relationships" xmlns:p="http://schemas.openxmlformats.org/presentationml/2006/main">
  <p:tag name="KSO_WM_SLIDE_ID" val="custom20191599_15"/>
  <p:tag name="KSO_WM_TEMPLATE_SUBCATEGORY" val="0"/>
  <p:tag name="KSO_WM_SLIDE_ITEM_CNT" val="0"/>
  <p:tag name="KSO_WM_SLIDE_INDEX" val="15"/>
  <p:tag name="KSO_WM_TAG_VERSION" val="1.0"/>
  <p:tag name="KSO_WM_BEAUTIFY_FLAG" val="#wm#"/>
  <p:tag name="KSO_WM_TEMPLATE_CATEGORY" val="custom"/>
  <p:tag name="KSO_WM_TEMPLATE_INDEX" val="20191599"/>
  <p:tag name="KSO_WM_SLIDE_TYPE" val="endPage"/>
  <p:tag name="KSO_WM_SLIDE_SUBTYPE" val="pureTxt"/>
  <p:tag name="KSO_WM_SLIDE_LAYOUT" val="a"/>
  <p:tag name="KSO_WM_SLIDE_LAYOUT_CNT" val="1"/>
  <p:tag name="KSO_WM_TEMPLATE_MASTER_TYPE" val="1"/>
  <p:tag name="KSO_WM_TEMPLATE_COLOR_TYPE" val="1"/>
</p:tagLst>
</file>

<file path=ppt/tags/tag2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191599_15*a*1"/>
  <p:tag name="KSO_WM_TEMPLATE_CATEGORY" val="custom"/>
  <p:tag name="KSO_WM_TEMPLATE_INDEX" val="20191599"/>
  <p:tag name="KSO_WM_UNIT_LAYERLEVEL" val="1"/>
  <p:tag name="KSO_WM_TAG_VERSION" val="1.0"/>
  <p:tag name="KSO_WM_BEAUTIFY_FLAG" val="#wm#"/>
  <p:tag name="KSO_WM_UNIT_ISCONTENTSTITLE" val="0"/>
  <p:tag name="KSO_WM_UNIT_PRESET_TEXT" val="感谢观看"/>
  <p:tag name="KSO_WM_UNIT_NOCLEAR" val="1"/>
  <p:tag name="KSO_WM_UNIT_VALUE" val="4"/>
  <p:tag name="KSO_WM_UNIT_TYPE" val="a"/>
  <p:tag name="KSO_WM_UNIT_INDEX" val="1"/>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2*i*1"/>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2*i*2"/>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4*i*1"/>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4*i*2"/>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5*i*1"/>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5*i*2"/>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6*i*1"/>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6*i*2"/>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TEMPLATE_SUBCATEGORY" val="0"/>
  <p:tag name="KSO_WM_TAG_VERSION" val="1.0"/>
  <p:tag name="KSO_WM_BEAUTIFY_FLAG" val="#wm#"/>
  <p:tag name="KSO_WM_TEMPLATE_CATEGORY" val="custom"/>
  <p:tag name="KSO_WM_TEMPLATE_INDEX" val="20191599"/>
  <p:tag name="KSO_WM_TEMPLATE_THUMBS_INDEX" val="1、5、7、8、10、13、15"/>
  <p:tag name="KSO_WM_UNIT_SHOW_EDIT_AREA_INDICATION" val="0"/>
  <p:tag name="KSO_WM_TEMPLATE_MASTER_TYPE" val="1"/>
  <p:tag name="KSO_WM_TEMPLATE_COLOR_TYPE" val="1"/>
  <p:tag name="KSO_WM_TEMPLATE_MASTER_THUMB_INDEX" val="12"/>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8*i*1"/>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8*i*2"/>
  <p:tag name="KSO_WM_UNIT_LAYERLEVEL" val="1"/>
  <p:tag name="KSO_WM_TAG_VERSION" val="1.0"/>
  <p:tag name="KSO_WM_BEAUTIFY_FLAG" val="#wm#"/>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9*i*1"/>
  <p:tag name="KSO_WM_UNIT_LAYERLEVEL" val="1"/>
  <p:tag name="KSO_WM_TAG_VERSION" val="1.0"/>
  <p:tag name="KSO_WM_BEAUTIFY_FLAG" val="#wm#"/>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9*i*2"/>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0*i*1"/>
  <p:tag name="KSO_WM_UNIT_LAYERLEVEL" val="1"/>
  <p:tag name="KSO_WM_TAG_VERSION" val="1.0"/>
  <p:tag name="KSO_WM_BEAUTIFY_FLAG" val="#wm#"/>
</p:tagLst>
</file>

<file path=ppt/tags/tag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0*i*2"/>
  <p:tag name="KSO_WM_UNIT_LAYERLEVEL" val="1"/>
  <p:tag name="KSO_WM_TAG_VERSION" val="1.0"/>
  <p:tag name="KSO_WM_BEAUTIFY_FLAG" val="#wm#"/>
</p:tagLst>
</file>

<file path=ppt/tags/tag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KSO_WM_SLIDE_BK_DARK_LIGHT" val="2"/>
</p:tagLst>
</file>

<file path=ppt/tags/tag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UNIT_BK_DARK_LIGHT" val="2"/>
  <p:tag name="KSO_WM_SLIDE_BACKGROUND_TYPE" val="frame"/>
  <p:tag name="KSO_WM_SLIDE_BK_DARK_LIGHT" val="1"/>
</p:tagLst>
</file>

<file path=ppt/tags/tag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SLIDE_BACKGROUND_TYPE" val="frame"/>
  <p:tag name="KSO_WM_SLIDE_BK_DARK_LIGHT" val="1"/>
</p:tagLst>
</file>

<file path=ppt/tags/tag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3*i*2"/>
  <p:tag name="KSO_WM_UNIT_LAYERLEVEL" val="1"/>
  <p:tag name="KSO_WM_TAG_VERSION" val="1.0"/>
  <p:tag name="KSO_WM_BEAUTIFY_FLAG" val="#wm#"/>
  <p:tag name="KSO_WM_SLIDE_BACKGROUND_TYPE" val="frame"/>
  <p:tag name="KSO_WM_SLIDE_BK_DARK_LIGHT" val="1"/>
</p:tagLst>
</file>

<file path=ppt/tags/tag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rfhonf0">
      <a:majorFont>
        <a:latin typeface="字体视界-NEW宋体"/>
        <a:ea typeface="字体视界-NEW宋体"/>
        <a:cs typeface=""/>
      </a:majorFont>
      <a:minorFont>
        <a:latin typeface="字体视界-NEW宋体"/>
        <a:ea typeface="字体视界-NEW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1.1.1.1.1.1.1.党政风主题配色红">
      <a:dk1>
        <a:srgbClr val="000000"/>
      </a:dk1>
      <a:lt1>
        <a:srgbClr val="FFFFFF"/>
      </a:lt1>
      <a:dk2>
        <a:srgbClr val="630101"/>
      </a:dk2>
      <a:lt2>
        <a:srgbClr val="FCF5F9"/>
      </a:lt2>
      <a:accent1>
        <a:srgbClr val="D10F25"/>
      </a:accent1>
      <a:accent2>
        <a:srgbClr val="DB4920"/>
      </a:accent2>
      <a:accent3>
        <a:srgbClr val="E87723"/>
      </a:accent3>
      <a:accent4>
        <a:srgbClr val="E89930"/>
      </a:accent4>
      <a:accent5>
        <a:srgbClr val="EDB52A"/>
      </a:accent5>
      <a:accent6>
        <a:srgbClr val="FCC30C"/>
      </a:accent6>
      <a:hlink>
        <a:srgbClr val="4987FF"/>
      </a:hlink>
      <a:folHlink>
        <a:srgbClr val="B356DB"/>
      </a:folHlink>
    </a:clrScheme>
    <a:fontScheme name="党政风、中国风">
      <a:majorFont>
        <a:latin typeface="隶书"/>
        <a:ea typeface="隶书"/>
        <a:cs typeface=""/>
      </a:majorFont>
      <a:minorFont>
        <a:latin typeface="隶书"/>
        <a:ea typeface="隶书"/>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1.1.1.1.1.1.1.党政风主题配色红">
    <a:dk1>
      <a:srgbClr val="000000"/>
    </a:dk1>
    <a:lt1>
      <a:srgbClr val="FFFFFF"/>
    </a:lt1>
    <a:dk2>
      <a:srgbClr val="630101"/>
    </a:dk2>
    <a:lt2>
      <a:srgbClr val="FCF5F9"/>
    </a:lt2>
    <a:accent1>
      <a:srgbClr val="D10F25"/>
    </a:accent1>
    <a:accent2>
      <a:srgbClr val="DB4920"/>
    </a:accent2>
    <a:accent3>
      <a:srgbClr val="E87723"/>
    </a:accent3>
    <a:accent4>
      <a:srgbClr val="E89930"/>
    </a:accent4>
    <a:accent5>
      <a:srgbClr val="EDB52A"/>
    </a:accent5>
    <a:accent6>
      <a:srgbClr val="FCC30C"/>
    </a:accent6>
    <a:hlink>
      <a:srgbClr val="4987FF"/>
    </a:hlink>
    <a:folHlink>
      <a:srgbClr val="B356DB"/>
    </a:folHlink>
  </a:clrScheme>
</a:themeOverride>
</file>

<file path=docProps/app.xml><?xml version="1.0" encoding="utf-8"?>
<Properties xmlns="http://schemas.openxmlformats.org/officeDocument/2006/extended-properties" xmlns:vt="http://schemas.openxmlformats.org/officeDocument/2006/docPropsVTypes">
  <TotalTime>34</TotalTime>
  <Words>2593</Words>
  <Application>Microsoft Office PowerPoint</Application>
  <PresentationFormat>自定义</PresentationFormat>
  <Paragraphs>112</Paragraphs>
  <Slides>26</Slides>
  <Notes>2</Notes>
  <HiddenSlides>0</HiddenSlides>
  <MMClips>0</MMClips>
  <ScaleCrop>false</ScaleCrop>
  <HeadingPairs>
    <vt:vector size="4" baseType="variant">
      <vt:variant>
        <vt:lpstr>主题</vt:lpstr>
      </vt:variant>
      <vt:variant>
        <vt:i4>2</vt:i4>
      </vt:variant>
      <vt:variant>
        <vt:lpstr>幻灯片标题</vt:lpstr>
      </vt:variant>
      <vt:variant>
        <vt:i4>26</vt:i4>
      </vt:variant>
    </vt:vector>
  </HeadingPairs>
  <TitlesOfParts>
    <vt:vector size="28" baseType="lpstr">
      <vt:lpstr>Office 主题</vt:lpstr>
      <vt:lpstr>1_Office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感谢观看</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keywords>http://www.ypppt.com/</cp:keywords>
  <cp:lastModifiedBy>Administrator</cp:lastModifiedBy>
  <cp:revision>282</cp:revision>
  <dcterms:created xsi:type="dcterms:W3CDTF">2020-02-01T02:54:00Z</dcterms:created>
  <dcterms:modified xsi:type="dcterms:W3CDTF">2021-04-20T08:27:15Z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EE9E7A39732B4590BB6DCE6DDB5873FB</vt:lpwstr>
  </property>
  <property fmtid="{D5CDD505-2E9C-101B-9397-08002B2CF9AE}" pid="3" name="KSOProductBuildVer">
    <vt:lpwstr>2052-11.1.0.10463</vt:lpwstr>
  </property>
  <property fmtid="{D5CDD505-2E9C-101B-9397-08002B2CF9AE}" pid="4" name="KSOSaveFontToCloudKey">
    <vt:lpwstr>22629245_btnclosed</vt:lpwstr>
  </property>
</Properties>
</file>