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ink/ink1.xml" ContentType="application/inkml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7"/>
  </p:handoutMasterIdLst>
  <p:sldIdLst>
    <p:sldId id="821" r:id="rId3"/>
    <p:sldId id="822" r:id="rId5"/>
    <p:sldId id="775" r:id="rId6"/>
    <p:sldId id="722" r:id="rId7"/>
    <p:sldId id="772" r:id="rId8"/>
    <p:sldId id="720" r:id="rId9"/>
    <p:sldId id="779" r:id="rId10"/>
    <p:sldId id="701" r:id="rId11"/>
    <p:sldId id="823" r:id="rId12"/>
    <p:sldId id="709" r:id="rId13"/>
    <p:sldId id="704" r:id="rId14"/>
    <p:sldId id="769" r:id="rId15"/>
    <p:sldId id="824" r:id="rId16"/>
    <p:sldId id="825" r:id="rId17"/>
    <p:sldId id="826" r:id="rId18"/>
    <p:sldId id="827" r:id="rId19"/>
    <p:sldId id="707" r:id="rId20"/>
    <p:sldId id="708" r:id="rId21"/>
    <p:sldId id="828" r:id="rId22"/>
    <p:sldId id="760" r:id="rId23"/>
    <p:sldId id="839" r:id="rId24"/>
    <p:sldId id="832" r:id="rId25"/>
    <p:sldId id="831" r:id="rId26"/>
    <p:sldId id="781" r:id="rId27"/>
    <p:sldId id="782" r:id="rId28"/>
    <p:sldId id="838" r:id="rId29"/>
    <p:sldId id="840" r:id="rId30"/>
    <p:sldId id="787" r:id="rId31"/>
    <p:sldId id="833" r:id="rId32"/>
    <p:sldId id="834" r:id="rId33"/>
    <p:sldId id="837" r:id="rId34"/>
    <p:sldId id="532" r:id="rId35"/>
    <p:sldId id="646" r:id="rId36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微软雅黑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微软雅黑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微软雅黑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微软雅黑" panose="020B0503020204020204" pitchFamily="34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753"/>
    <a:srgbClr val="0000FF"/>
    <a:srgbClr val="FF33CC"/>
    <a:srgbClr val="009999"/>
    <a:srgbClr val="3D8367"/>
    <a:srgbClr val="FF0066"/>
    <a:srgbClr val="479777"/>
    <a:srgbClr val="6BCD97"/>
    <a:srgbClr val="B2E0C7"/>
    <a:srgbClr val="4EA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47" autoAdjust="0"/>
    <p:restoredTop sz="87491" autoAdjust="0"/>
  </p:normalViewPr>
  <p:slideViewPr>
    <p:cSldViewPr snapToGrid="0">
      <p:cViewPr varScale="1">
        <p:scale>
          <a:sx n="79" d="100"/>
          <a:sy n="79" d="100"/>
        </p:scale>
        <p:origin x="1410" y="27"/>
      </p:cViewPr>
      <p:guideLst>
        <p:guide pos="748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97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handoutMaster" Target="handoutMasters/handoutMaster1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0.vml.rels><?xml version="1.0" encoding="UTF-8" standalone="yes"?>
<Relationships xmlns="http://schemas.openxmlformats.org/package/2006/relationships"><Relationship Id="rId6" Type="http://schemas.openxmlformats.org/officeDocument/2006/relationships/image" Target="../media/image72.wmf"/><Relationship Id="rId5" Type="http://schemas.openxmlformats.org/officeDocument/2006/relationships/image" Target="../media/image71.wmf"/><Relationship Id="rId4" Type="http://schemas.openxmlformats.org/officeDocument/2006/relationships/image" Target="../media/image70.wmf"/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11.vml.rels><?xml version="1.0" encoding="UTF-8" standalone="yes"?>
<Relationships xmlns="http://schemas.openxmlformats.org/package/2006/relationships"><Relationship Id="rId9" Type="http://schemas.openxmlformats.org/officeDocument/2006/relationships/image" Target="../media/image83.wmf"/><Relationship Id="rId8" Type="http://schemas.openxmlformats.org/officeDocument/2006/relationships/image" Target="../media/image82.wmf"/><Relationship Id="rId7" Type="http://schemas.openxmlformats.org/officeDocument/2006/relationships/image" Target="../media/image81.wmf"/><Relationship Id="rId6" Type="http://schemas.openxmlformats.org/officeDocument/2006/relationships/image" Target="../media/image80.wmf"/><Relationship Id="rId5" Type="http://schemas.openxmlformats.org/officeDocument/2006/relationships/image" Target="../media/image79.emf"/><Relationship Id="rId4" Type="http://schemas.openxmlformats.org/officeDocument/2006/relationships/image" Target="../media/image78.wmf"/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1" Type="http://schemas.openxmlformats.org/officeDocument/2006/relationships/image" Target="../media/image85.wmf"/><Relationship Id="rId10" Type="http://schemas.openxmlformats.org/officeDocument/2006/relationships/image" Target="../media/image84.wmf"/><Relationship Id="rId1" Type="http://schemas.openxmlformats.org/officeDocument/2006/relationships/image" Target="../media/image75.wmf"/></Relationships>
</file>

<file path=ppt/drawings/_rels/vmlDrawing12.vml.rels><?xml version="1.0" encoding="UTF-8" standalone="yes"?>
<Relationships xmlns="http://schemas.openxmlformats.org/package/2006/relationships"><Relationship Id="rId9" Type="http://schemas.openxmlformats.org/officeDocument/2006/relationships/image" Target="../media/image94.wmf"/><Relationship Id="rId8" Type="http://schemas.openxmlformats.org/officeDocument/2006/relationships/image" Target="../media/image93.wmf"/><Relationship Id="rId7" Type="http://schemas.openxmlformats.org/officeDocument/2006/relationships/image" Target="../media/image92.wmf"/><Relationship Id="rId6" Type="http://schemas.openxmlformats.org/officeDocument/2006/relationships/image" Target="../media/image91.wmf"/><Relationship Id="rId5" Type="http://schemas.openxmlformats.org/officeDocument/2006/relationships/image" Target="../media/image90.wmf"/><Relationship Id="rId4" Type="http://schemas.openxmlformats.org/officeDocument/2006/relationships/image" Target="../media/image89.wmf"/><Relationship Id="rId3" Type="http://schemas.openxmlformats.org/officeDocument/2006/relationships/image" Target="../media/image88.wmf"/><Relationship Id="rId2" Type="http://schemas.openxmlformats.org/officeDocument/2006/relationships/image" Target="../media/image87.wmf"/><Relationship Id="rId14" Type="http://schemas.openxmlformats.org/officeDocument/2006/relationships/image" Target="../media/image98.wmf"/><Relationship Id="rId13" Type="http://schemas.openxmlformats.org/officeDocument/2006/relationships/image" Target="../media/image97.wmf"/><Relationship Id="rId12" Type="http://schemas.openxmlformats.org/officeDocument/2006/relationships/image" Target="../media/image78.wmf"/><Relationship Id="rId11" Type="http://schemas.openxmlformats.org/officeDocument/2006/relationships/image" Target="../media/image96.wmf"/><Relationship Id="rId10" Type="http://schemas.openxmlformats.org/officeDocument/2006/relationships/image" Target="../media/image95.wmf"/><Relationship Id="rId1" Type="http://schemas.openxmlformats.org/officeDocument/2006/relationships/image" Target="../media/image86.wmf"/></Relationships>
</file>

<file path=ppt/drawings/_rels/vmlDrawing13.vml.rels><?xml version="1.0" encoding="UTF-8" standalone="yes"?>
<Relationships xmlns="http://schemas.openxmlformats.org/package/2006/relationships"><Relationship Id="rId5" Type="http://schemas.openxmlformats.org/officeDocument/2006/relationships/image" Target="../media/image85.wmf"/><Relationship Id="rId4" Type="http://schemas.openxmlformats.org/officeDocument/2006/relationships/image" Target="../media/image83.wmf"/><Relationship Id="rId3" Type="http://schemas.openxmlformats.org/officeDocument/2006/relationships/image" Target="../media/image82.wmf"/><Relationship Id="rId2" Type="http://schemas.openxmlformats.org/officeDocument/2006/relationships/image" Target="../media/image80.wmf"/><Relationship Id="rId1" Type="http://schemas.openxmlformats.org/officeDocument/2006/relationships/image" Target="../media/image40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/Relationships>
</file>

<file path=ppt/drawings/_rels/vmlDrawing16.vml.rels><?xml version="1.0" encoding="UTF-8" standalone="yes"?>
<Relationships xmlns="http://schemas.openxmlformats.org/package/2006/relationships"><Relationship Id="rId9" Type="http://schemas.openxmlformats.org/officeDocument/2006/relationships/image" Target="../media/image111.wmf"/><Relationship Id="rId8" Type="http://schemas.openxmlformats.org/officeDocument/2006/relationships/image" Target="../media/image110.wmf"/><Relationship Id="rId7" Type="http://schemas.openxmlformats.org/officeDocument/2006/relationships/image" Target="../media/image109.wmf"/><Relationship Id="rId6" Type="http://schemas.openxmlformats.org/officeDocument/2006/relationships/image" Target="../media/image108.wmf"/><Relationship Id="rId5" Type="http://schemas.openxmlformats.org/officeDocument/2006/relationships/image" Target="../media/image107.wmf"/><Relationship Id="rId4" Type="http://schemas.openxmlformats.org/officeDocument/2006/relationships/image" Target="../media/image106.wmf"/><Relationship Id="rId3" Type="http://schemas.openxmlformats.org/officeDocument/2006/relationships/image" Target="../media/image105.wmf"/><Relationship Id="rId2" Type="http://schemas.openxmlformats.org/officeDocument/2006/relationships/image" Target="../media/image104.wmf"/><Relationship Id="rId18" Type="http://schemas.openxmlformats.org/officeDocument/2006/relationships/image" Target="../media/image121.wmf"/><Relationship Id="rId17" Type="http://schemas.openxmlformats.org/officeDocument/2006/relationships/image" Target="../media/image120.wmf"/><Relationship Id="rId16" Type="http://schemas.openxmlformats.org/officeDocument/2006/relationships/image" Target="../media/image119.wmf"/><Relationship Id="rId15" Type="http://schemas.openxmlformats.org/officeDocument/2006/relationships/image" Target="../media/image118.wmf"/><Relationship Id="rId14" Type="http://schemas.openxmlformats.org/officeDocument/2006/relationships/image" Target="../media/image117.wmf"/><Relationship Id="rId13" Type="http://schemas.openxmlformats.org/officeDocument/2006/relationships/image" Target="../media/image116.wmf"/><Relationship Id="rId12" Type="http://schemas.openxmlformats.org/officeDocument/2006/relationships/image" Target="../media/image114.wmf"/><Relationship Id="rId11" Type="http://schemas.openxmlformats.org/officeDocument/2006/relationships/image" Target="../media/image113.wmf"/><Relationship Id="rId10" Type="http://schemas.openxmlformats.org/officeDocument/2006/relationships/image" Target="../media/image112.wmf"/><Relationship Id="rId1" Type="http://schemas.openxmlformats.org/officeDocument/2006/relationships/image" Target="../media/image103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wmf"/><Relationship Id="rId1" Type="http://schemas.openxmlformats.org/officeDocument/2006/relationships/image" Target="../media/image122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36.wmf"/><Relationship Id="rId1" Type="http://schemas.openxmlformats.org/officeDocument/2006/relationships/image" Target="../media/image13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9" Type="http://schemas.openxmlformats.org/officeDocument/2006/relationships/image" Target="../media/image28.wmf"/><Relationship Id="rId8" Type="http://schemas.openxmlformats.org/officeDocument/2006/relationships/image" Target="../media/image27.wmf"/><Relationship Id="rId7" Type="http://schemas.openxmlformats.org/officeDocument/2006/relationships/image" Target="../media/image26.wmf"/><Relationship Id="rId6" Type="http://schemas.openxmlformats.org/officeDocument/2006/relationships/image" Target="../media/image25.emf"/><Relationship Id="rId5" Type="http://schemas.openxmlformats.org/officeDocument/2006/relationships/image" Target="../media/image24.wmf"/><Relationship Id="rId4" Type="http://schemas.openxmlformats.org/officeDocument/2006/relationships/image" Target="../media/image23.wmf"/><Relationship Id="rId3" Type="http://schemas.openxmlformats.org/officeDocument/2006/relationships/image" Target="../media/image22.emf"/><Relationship Id="rId23" Type="http://schemas.openxmlformats.org/officeDocument/2006/relationships/image" Target="../media/image43.wmf"/><Relationship Id="rId22" Type="http://schemas.openxmlformats.org/officeDocument/2006/relationships/image" Target="../media/image41.wmf"/><Relationship Id="rId21" Type="http://schemas.openxmlformats.org/officeDocument/2006/relationships/image" Target="../media/image40.wmf"/><Relationship Id="rId20" Type="http://schemas.openxmlformats.org/officeDocument/2006/relationships/image" Target="../media/image39.wmf"/><Relationship Id="rId2" Type="http://schemas.openxmlformats.org/officeDocument/2006/relationships/image" Target="../media/image21.wmf"/><Relationship Id="rId19" Type="http://schemas.openxmlformats.org/officeDocument/2006/relationships/image" Target="../media/image38.emf"/><Relationship Id="rId18" Type="http://schemas.openxmlformats.org/officeDocument/2006/relationships/image" Target="../media/image37.wmf"/><Relationship Id="rId17" Type="http://schemas.openxmlformats.org/officeDocument/2006/relationships/image" Target="../media/image36.wmf"/><Relationship Id="rId16" Type="http://schemas.openxmlformats.org/officeDocument/2006/relationships/image" Target="../media/image35.emf"/><Relationship Id="rId15" Type="http://schemas.openxmlformats.org/officeDocument/2006/relationships/image" Target="../media/image34.wmf"/><Relationship Id="rId14" Type="http://schemas.openxmlformats.org/officeDocument/2006/relationships/image" Target="../media/image33.wmf"/><Relationship Id="rId13" Type="http://schemas.openxmlformats.org/officeDocument/2006/relationships/image" Target="../media/image32.wmf"/><Relationship Id="rId12" Type="http://schemas.openxmlformats.org/officeDocument/2006/relationships/image" Target="../media/image31.wmf"/><Relationship Id="rId11" Type="http://schemas.openxmlformats.org/officeDocument/2006/relationships/image" Target="../media/image30.wmf"/><Relationship Id="rId10" Type="http://schemas.openxmlformats.org/officeDocument/2006/relationships/image" Target="../media/image29.wmf"/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9" Type="http://schemas.openxmlformats.org/officeDocument/2006/relationships/image" Target="../media/image28.wmf"/><Relationship Id="rId8" Type="http://schemas.openxmlformats.org/officeDocument/2006/relationships/image" Target="../media/image27.wmf"/><Relationship Id="rId7" Type="http://schemas.openxmlformats.org/officeDocument/2006/relationships/image" Target="../media/image45.wmf"/><Relationship Id="rId6" Type="http://schemas.openxmlformats.org/officeDocument/2006/relationships/image" Target="../media/image44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Relationship Id="rId3" Type="http://schemas.openxmlformats.org/officeDocument/2006/relationships/image" Target="../media/image22.emf"/><Relationship Id="rId24" Type="http://schemas.openxmlformats.org/officeDocument/2006/relationships/image" Target="../media/image52.wmf"/><Relationship Id="rId23" Type="http://schemas.openxmlformats.org/officeDocument/2006/relationships/image" Target="../media/image51.wmf"/><Relationship Id="rId22" Type="http://schemas.openxmlformats.org/officeDocument/2006/relationships/image" Target="../media/image41.wmf"/><Relationship Id="rId21" Type="http://schemas.openxmlformats.org/officeDocument/2006/relationships/image" Target="../media/image40.wmf"/><Relationship Id="rId20" Type="http://schemas.openxmlformats.org/officeDocument/2006/relationships/image" Target="../media/image49.wmf"/><Relationship Id="rId2" Type="http://schemas.openxmlformats.org/officeDocument/2006/relationships/image" Target="../media/image21.wmf"/><Relationship Id="rId19" Type="http://schemas.openxmlformats.org/officeDocument/2006/relationships/image" Target="../media/image38.emf"/><Relationship Id="rId18" Type="http://schemas.openxmlformats.org/officeDocument/2006/relationships/image" Target="../media/image48.wmf"/><Relationship Id="rId17" Type="http://schemas.openxmlformats.org/officeDocument/2006/relationships/image" Target="../media/image47.wmf"/><Relationship Id="rId16" Type="http://schemas.openxmlformats.org/officeDocument/2006/relationships/image" Target="../media/image46.wmf"/><Relationship Id="rId15" Type="http://schemas.openxmlformats.org/officeDocument/2006/relationships/image" Target="../media/image34.wmf"/><Relationship Id="rId14" Type="http://schemas.openxmlformats.org/officeDocument/2006/relationships/image" Target="../media/image33.wmf"/><Relationship Id="rId13" Type="http://schemas.openxmlformats.org/officeDocument/2006/relationships/image" Target="../media/image32.wmf"/><Relationship Id="rId12" Type="http://schemas.openxmlformats.org/officeDocument/2006/relationships/image" Target="../media/image31.wmf"/><Relationship Id="rId11" Type="http://schemas.openxmlformats.org/officeDocument/2006/relationships/image" Target="../media/image30.wmf"/><Relationship Id="rId10" Type="http://schemas.openxmlformats.org/officeDocument/2006/relationships/image" Target="../media/image29.wmf"/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9" Type="http://schemas.openxmlformats.org/officeDocument/2006/relationships/image" Target="../media/image61.wmf"/><Relationship Id="rId8" Type="http://schemas.openxmlformats.org/officeDocument/2006/relationships/image" Target="../media/image60.wmf"/><Relationship Id="rId7" Type="http://schemas.openxmlformats.org/officeDocument/2006/relationships/image" Target="../media/image59.wmf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0" Type="http://schemas.openxmlformats.org/officeDocument/2006/relationships/image" Target="../media/image62.wmf"/><Relationship Id="rId1" Type="http://schemas.openxmlformats.org/officeDocument/2006/relationships/image" Target="../media/image5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8.vml.rels><?xml version="1.0" encoding="UTF-8" standalone="yes"?>
<Relationships xmlns="http://schemas.openxmlformats.org/package/2006/relationships"><Relationship Id="rId6" Type="http://schemas.openxmlformats.org/officeDocument/2006/relationships/image" Target="../media/image66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7" Type="http://schemas.openxmlformats.org/officeDocument/2006/relationships/image" Target="../media/image66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5DAA615-777F-4A8D-873D-AB02C2AAE461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DE216D1-D2DA-4D68-8622-1AE0BCAFB3C1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04-20T12:46:42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087B68E-5EA1-4EA6-B454-72AA90906520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46EC6BF-2C63-46FD-9528-0A591A2650A2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41388" y="746125"/>
            <a:ext cx="4975225" cy="3730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534FF13-2B61-4FE9-8686-53C6E9DDA7A3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000" kern="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如何用精确的数学语言描述曲线的凹凸性？</a:t>
            </a:r>
            <a:endParaRPr lang="zh-CN" altLang="en-US" sz="1000" kern="0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6EC6BF-2C63-46FD-9528-0A591A2650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1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仿宋_GB2312" pitchFamily="49" charset="-122"/>
              </a:rPr>
              <a:t>验证结论</a:t>
            </a:r>
            <a:endParaRPr kumimoji="1" lang="en-US" altLang="zh-CN" sz="1200" b="1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仿宋_GB2312" pitchFamily="49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6EC6BF-2C63-46FD-9528-0A591A2650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200" kern="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二阶导数符号判定凹凸性</a:t>
            </a:r>
            <a:endParaRPr lang="en-US" altLang="zh-CN" sz="1200" kern="0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6EC6BF-2C63-46FD-9528-0A591A2650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6EC6BF-2C63-46FD-9528-0A591A2650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 dirty="0">
                <a:sym typeface="+mn-ea"/>
              </a:rPr>
              <a:t>https://baike.baidu.com/reference/24378057/f621qXVJHM-ZfFKo_6f8cRT-8pr-3P4oHlpK5Wd7jdM5_1HPHtLl4p35l-KAuq1jM6yi6o2O-sqRDFR84EuWvQ</a:t>
            </a:r>
            <a:endParaRPr lang="zh-CN" altLang="en-US" dirty="0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6EC6BF-2C63-46FD-9528-0A591A2650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6EC6BF-2C63-46FD-9528-0A591A2650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6EC6BF-2C63-46FD-9528-0A591A2650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6EC6BF-2C63-46FD-9528-0A591A2650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6EC6BF-2C63-46FD-9528-0A591A2650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000" kern="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如何用精确的数学语言描述曲线的凹凸性？</a:t>
            </a:r>
            <a:endParaRPr lang="zh-CN" altLang="en-US" sz="1000" kern="0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6EC6BF-2C63-46FD-9528-0A591A2650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6EC6BF-2C63-46FD-9528-0A591A2650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6EC6BF-2C63-46FD-9528-0A591A2650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1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3" t="6699" r="64578" b="77197"/>
          <a:stretch>
            <a:fillRect/>
          </a:stretch>
        </p:blipFill>
        <p:spPr bwMode="auto">
          <a:xfrm>
            <a:off x="15875" y="6296025"/>
            <a:ext cx="611188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KSO_Shape">
            <a:hlinkClick r:id="" action="ppaction://hlinkshowjump?jump=nextslide"/>
          </p:cNvPr>
          <p:cNvSpPr/>
          <p:nvPr userDrawn="1"/>
        </p:nvSpPr>
        <p:spPr>
          <a:xfrm>
            <a:off x="8623300" y="6470650"/>
            <a:ext cx="287338" cy="287338"/>
          </a:xfrm>
          <a:custGeom>
            <a:avLst/>
            <a:gdLst>
              <a:gd name="connsiteX0" fmla="*/ 363514 w 648072"/>
              <a:gd name="connsiteY0" fmla="*/ 144016 h 648072"/>
              <a:gd name="connsiteX1" fmla="*/ 363514 w 648072"/>
              <a:gd name="connsiteY1" fmla="*/ 234026 h 648072"/>
              <a:gd name="connsiteX2" fmla="*/ 104538 w 648072"/>
              <a:gd name="connsiteY2" fmla="*/ 234026 h 648072"/>
              <a:gd name="connsiteX3" fmla="*/ 104538 w 648072"/>
              <a:gd name="connsiteY3" fmla="*/ 414046 h 648072"/>
              <a:gd name="connsiteX4" fmla="*/ 363514 w 648072"/>
              <a:gd name="connsiteY4" fmla="*/ 414046 h 648072"/>
              <a:gd name="connsiteX5" fmla="*/ 363514 w 648072"/>
              <a:gd name="connsiteY5" fmla="*/ 504056 h 648072"/>
              <a:gd name="connsiteX6" fmla="*/ 543534 w 648072"/>
              <a:gd name="connsiteY6" fmla="*/ 324036 h 648072"/>
              <a:gd name="connsiteX7" fmla="*/ 324036 w 648072"/>
              <a:gd name="connsiteY7" fmla="*/ 0 h 648072"/>
              <a:gd name="connsiteX8" fmla="*/ 648072 w 648072"/>
              <a:gd name="connsiteY8" fmla="*/ 324036 h 648072"/>
              <a:gd name="connsiteX9" fmla="*/ 324036 w 648072"/>
              <a:gd name="connsiteY9" fmla="*/ 648072 h 648072"/>
              <a:gd name="connsiteX10" fmla="*/ 0 w 648072"/>
              <a:gd name="connsiteY10" fmla="*/ 324036 h 648072"/>
              <a:gd name="connsiteX11" fmla="*/ 324036 w 648072"/>
              <a:gd name="connsiteY11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8072" h="648072">
                <a:moveTo>
                  <a:pt x="363514" y="144016"/>
                </a:moveTo>
                <a:lnTo>
                  <a:pt x="363514" y="234026"/>
                </a:lnTo>
                <a:lnTo>
                  <a:pt x="104538" y="234026"/>
                </a:lnTo>
                <a:lnTo>
                  <a:pt x="104538" y="414046"/>
                </a:lnTo>
                <a:lnTo>
                  <a:pt x="363514" y="414046"/>
                </a:lnTo>
                <a:lnTo>
                  <a:pt x="363514" y="504056"/>
                </a:lnTo>
                <a:lnTo>
                  <a:pt x="543534" y="324036"/>
                </a:lnTo>
                <a:close/>
                <a:moveTo>
                  <a:pt x="324036" y="0"/>
                </a:moveTo>
                <a:cubicBezTo>
                  <a:pt x="502996" y="0"/>
                  <a:pt x="648072" y="145076"/>
                  <a:pt x="648072" y="324036"/>
                </a:cubicBezTo>
                <a:cubicBezTo>
                  <a:pt x="648072" y="502996"/>
                  <a:pt x="502996" y="648072"/>
                  <a:pt x="324036" y="648072"/>
                </a:cubicBezTo>
                <a:cubicBezTo>
                  <a:pt x="145076" y="648072"/>
                  <a:pt x="0" y="502996"/>
                  <a:pt x="0" y="324036"/>
                </a:cubicBezTo>
                <a:cubicBezTo>
                  <a:pt x="0" y="145076"/>
                  <a:pt x="145076" y="0"/>
                  <a:pt x="324036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KSO_Shape">
            <a:hlinkClick r:id="" action="ppaction://hlinkshowjump?jump=previousslide"/>
          </p:cNvPr>
          <p:cNvSpPr/>
          <p:nvPr userDrawn="1"/>
        </p:nvSpPr>
        <p:spPr>
          <a:xfrm flipH="1">
            <a:off x="8164513" y="6470650"/>
            <a:ext cx="288925" cy="287338"/>
          </a:xfrm>
          <a:custGeom>
            <a:avLst/>
            <a:gdLst>
              <a:gd name="connsiteX0" fmla="*/ 363514 w 648072"/>
              <a:gd name="connsiteY0" fmla="*/ 144016 h 648072"/>
              <a:gd name="connsiteX1" fmla="*/ 363514 w 648072"/>
              <a:gd name="connsiteY1" fmla="*/ 234026 h 648072"/>
              <a:gd name="connsiteX2" fmla="*/ 104538 w 648072"/>
              <a:gd name="connsiteY2" fmla="*/ 234026 h 648072"/>
              <a:gd name="connsiteX3" fmla="*/ 104538 w 648072"/>
              <a:gd name="connsiteY3" fmla="*/ 414046 h 648072"/>
              <a:gd name="connsiteX4" fmla="*/ 363514 w 648072"/>
              <a:gd name="connsiteY4" fmla="*/ 414046 h 648072"/>
              <a:gd name="connsiteX5" fmla="*/ 363514 w 648072"/>
              <a:gd name="connsiteY5" fmla="*/ 504056 h 648072"/>
              <a:gd name="connsiteX6" fmla="*/ 543534 w 648072"/>
              <a:gd name="connsiteY6" fmla="*/ 324036 h 648072"/>
              <a:gd name="connsiteX7" fmla="*/ 324036 w 648072"/>
              <a:gd name="connsiteY7" fmla="*/ 0 h 648072"/>
              <a:gd name="connsiteX8" fmla="*/ 648072 w 648072"/>
              <a:gd name="connsiteY8" fmla="*/ 324036 h 648072"/>
              <a:gd name="connsiteX9" fmla="*/ 324036 w 648072"/>
              <a:gd name="connsiteY9" fmla="*/ 648072 h 648072"/>
              <a:gd name="connsiteX10" fmla="*/ 0 w 648072"/>
              <a:gd name="connsiteY10" fmla="*/ 324036 h 648072"/>
              <a:gd name="connsiteX11" fmla="*/ 324036 w 648072"/>
              <a:gd name="connsiteY11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8072" h="648072">
                <a:moveTo>
                  <a:pt x="363514" y="144016"/>
                </a:moveTo>
                <a:lnTo>
                  <a:pt x="363514" y="234026"/>
                </a:lnTo>
                <a:lnTo>
                  <a:pt x="104538" y="234026"/>
                </a:lnTo>
                <a:lnTo>
                  <a:pt x="104538" y="414046"/>
                </a:lnTo>
                <a:lnTo>
                  <a:pt x="363514" y="414046"/>
                </a:lnTo>
                <a:lnTo>
                  <a:pt x="363514" y="504056"/>
                </a:lnTo>
                <a:lnTo>
                  <a:pt x="543534" y="324036"/>
                </a:lnTo>
                <a:close/>
                <a:moveTo>
                  <a:pt x="324036" y="0"/>
                </a:moveTo>
                <a:cubicBezTo>
                  <a:pt x="502996" y="0"/>
                  <a:pt x="648072" y="145076"/>
                  <a:pt x="648072" y="324036"/>
                </a:cubicBezTo>
                <a:cubicBezTo>
                  <a:pt x="648072" y="502996"/>
                  <a:pt x="502996" y="648072"/>
                  <a:pt x="324036" y="648072"/>
                </a:cubicBezTo>
                <a:cubicBezTo>
                  <a:pt x="145076" y="648072"/>
                  <a:pt x="0" y="502996"/>
                  <a:pt x="0" y="324036"/>
                </a:cubicBezTo>
                <a:cubicBezTo>
                  <a:pt x="0" y="145076"/>
                  <a:pt x="145076" y="0"/>
                  <a:pt x="324036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rgbClr val="FFFFFF"/>
              </a:solidFill>
              <a:latin typeface="Calibri" panose="020F0502020204030204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1-习题版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0" y="6310312"/>
            <a:ext cx="9144000" cy="547688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cxnSp>
        <p:nvCxnSpPr>
          <p:cNvPr id="2" name="直接连接符 1"/>
          <p:cNvCxnSpPr/>
          <p:nvPr userDrawn="1"/>
        </p:nvCxnSpPr>
        <p:spPr bwMode="auto">
          <a:xfrm>
            <a:off x="845542" y="957837"/>
            <a:ext cx="0" cy="5349588"/>
          </a:xfrm>
          <a:prstGeom prst="line">
            <a:avLst/>
          </a:prstGeom>
          <a:ln w="19050">
            <a:prstDash val="lgDashDotDot"/>
            <a:bevel/>
          </a:ln>
          <a:effectLst>
            <a:glow rad="127000">
              <a:schemeClr val="accent1">
                <a:alpha val="0"/>
              </a:schemeClr>
            </a:glow>
            <a:outerShdw blurRad="203200" sx="1000" sy="1000" algn="ctr" rotWithShape="0">
              <a:srgbClr val="000000">
                <a:alpha val="99000"/>
              </a:srgbClr>
            </a:outerShd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 userDrawn="1"/>
        </p:nvSpPr>
        <p:spPr>
          <a:xfrm>
            <a:off x="0" y="534988"/>
            <a:ext cx="684213" cy="287337"/>
          </a:xfrm>
          <a:prstGeom prst="rect">
            <a:avLst/>
          </a:prstGeom>
          <a:solidFill>
            <a:srgbClr val="0066FF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681038" y="700088"/>
            <a:ext cx="5508625" cy="0"/>
          </a:xfrm>
          <a:prstGeom prst="line">
            <a:avLst/>
          </a:prstGeom>
          <a:solidFill>
            <a:srgbClr val="0066FF">
              <a:alpha val="83922"/>
            </a:srgbClr>
          </a:solidFill>
          <a:ln>
            <a:solidFill>
              <a:srgbClr val="0066FF">
                <a:alpha val="5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KSO_Shape">
            <a:hlinkClick r:id="" action="ppaction://hlinkshowjump?jump=nextslide"/>
          </p:cNvPr>
          <p:cNvSpPr/>
          <p:nvPr userDrawn="1"/>
        </p:nvSpPr>
        <p:spPr>
          <a:xfrm>
            <a:off x="8623300" y="6470650"/>
            <a:ext cx="287338" cy="287338"/>
          </a:xfrm>
          <a:custGeom>
            <a:avLst/>
            <a:gdLst>
              <a:gd name="connsiteX0" fmla="*/ 363514 w 648072"/>
              <a:gd name="connsiteY0" fmla="*/ 144016 h 648072"/>
              <a:gd name="connsiteX1" fmla="*/ 363514 w 648072"/>
              <a:gd name="connsiteY1" fmla="*/ 234026 h 648072"/>
              <a:gd name="connsiteX2" fmla="*/ 104538 w 648072"/>
              <a:gd name="connsiteY2" fmla="*/ 234026 h 648072"/>
              <a:gd name="connsiteX3" fmla="*/ 104538 w 648072"/>
              <a:gd name="connsiteY3" fmla="*/ 414046 h 648072"/>
              <a:gd name="connsiteX4" fmla="*/ 363514 w 648072"/>
              <a:gd name="connsiteY4" fmla="*/ 414046 h 648072"/>
              <a:gd name="connsiteX5" fmla="*/ 363514 w 648072"/>
              <a:gd name="connsiteY5" fmla="*/ 504056 h 648072"/>
              <a:gd name="connsiteX6" fmla="*/ 543534 w 648072"/>
              <a:gd name="connsiteY6" fmla="*/ 324036 h 648072"/>
              <a:gd name="connsiteX7" fmla="*/ 324036 w 648072"/>
              <a:gd name="connsiteY7" fmla="*/ 0 h 648072"/>
              <a:gd name="connsiteX8" fmla="*/ 648072 w 648072"/>
              <a:gd name="connsiteY8" fmla="*/ 324036 h 648072"/>
              <a:gd name="connsiteX9" fmla="*/ 324036 w 648072"/>
              <a:gd name="connsiteY9" fmla="*/ 648072 h 648072"/>
              <a:gd name="connsiteX10" fmla="*/ 0 w 648072"/>
              <a:gd name="connsiteY10" fmla="*/ 324036 h 648072"/>
              <a:gd name="connsiteX11" fmla="*/ 324036 w 648072"/>
              <a:gd name="connsiteY11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8072" h="648072">
                <a:moveTo>
                  <a:pt x="363514" y="144016"/>
                </a:moveTo>
                <a:lnTo>
                  <a:pt x="363514" y="234026"/>
                </a:lnTo>
                <a:lnTo>
                  <a:pt x="104538" y="234026"/>
                </a:lnTo>
                <a:lnTo>
                  <a:pt x="104538" y="414046"/>
                </a:lnTo>
                <a:lnTo>
                  <a:pt x="363514" y="414046"/>
                </a:lnTo>
                <a:lnTo>
                  <a:pt x="363514" y="504056"/>
                </a:lnTo>
                <a:lnTo>
                  <a:pt x="543534" y="324036"/>
                </a:lnTo>
                <a:close/>
                <a:moveTo>
                  <a:pt x="324036" y="0"/>
                </a:moveTo>
                <a:cubicBezTo>
                  <a:pt x="502996" y="0"/>
                  <a:pt x="648072" y="145076"/>
                  <a:pt x="648072" y="324036"/>
                </a:cubicBezTo>
                <a:cubicBezTo>
                  <a:pt x="648072" y="502996"/>
                  <a:pt x="502996" y="648072"/>
                  <a:pt x="324036" y="648072"/>
                </a:cubicBezTo>
                <a:cubicBezTo>
                  <a:pt x="145076" y="648072"/>
                  <a:pt x="0" y="502996"/>
                  <a:pt x="0" y="324036"/>
                </a:cubicBezTo>
                <a:cubicBezTo>
                  <a:pt x="0" y="145076"/>
                  <a:pt x="145076" y="0"/>
                  <a:pt x="324036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7" name="KSO_Shape">
            <a:hlinkClick r:id="" action="ppaction://noaction"/>
          </p:cNvPr>
          <p:cNvSpPr/>
          <p:nvPr userDrawn="1"/>
        </p:nvSpPr>
        <p:spPr>
          <a:xfrm rot="16200000">
            <a:off x="7663657" y="6469856"/>
            <a:ext cx="287338" cy="288925"/>
          </a:xfrm>
          <a:custGeom>
            <a:avLst/>
            <a:gdLst>
              <a:gd name="connsiteX0" fmla="*/ 158628 w 585904"/>
              <a:gd name="connsiteY0" fmla="*/ 130053 h 585904"/>
              <a:gd name="connsiteX1" fmla="*/ 321527 w 585904"/>
              <a:gd name="connsiteY1" fmla="*/ 292952 h 585904"/>
              <a:gd name="connsiteX2" fmla="*/ 158628 w 585904"/>
              <a:gd name="connsiteY2" fmla="*/ 455850 h 585904"/>
              <a:gd name="connsiteX3" fmla="*/ 321527 w 585904"/>
              <a:gd name="connsiteY3" fmla="*/ 455850 h 585904"/>
              <a:gd name="connsiteX4" fmla="*/ 484425 w 585904"/>
              <a:gd name="connsiteY4" fmla="*/ 292952 h 585904"/>
              <a:gd name="connsiteX5" fmla="*/ 321527 w 585904"/>
              <a:gd name="connsiteY5" fmla="*/ 130053 h 585904"/>
              <a:gd name="connsiteX6" fmla="*/ 292952 w 585904"/>
              <a:gd name="connsiteY6" fmla="*/ 0 h 585904"/>
              <a:gd name="connsiteX7" fmla="*/ 585904 w 585904"/>
              <a:gd name="connsiteY7" fmla="*/ 292952 h 585904"/>
              <a:gd name="connsiteX8" fmla="*/ 292952 w 585904"/>
              <a:gd name="connsiteY8" fmla="*/ 585904 h 585904"/>
              <a:gd name="connsiteX9" fmla="*/ 0 w 585904"/>
              <a:gd name="connsiteY9" fmla="*/ 292952 h 585904"/>
              <a:gd name="connsiteX10" fmla="*/ 292952 w 585904"/>
              <a:gd name="connsiteY10" fmla="*/ 0 h 58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85904" h="585904">
                <a:moveTo>
                  <a:pt x="158628" y="130053"/>
                </a:moveTo>
                <a:lnTo>
                  <a:pt x="321527" y="292952"/>
                </a:lnTo>
                <a:lnTo>
                  <a:pt x="158628" y="455850"/>
                </a:lnTo>
                <a:lnTo>
                  <a:pt x="321527" y="455850"/>
                </a:lnTo>
                <a:lnTo>
                  <a:pt x="484425" y="292952"/>
                </a:lnTo>
                <a:lnTo>
                  <a:pt x="321527" y="130053"/>
                </a:lnTo>
                <a:close/>
                <a:moveTo>
                  <a:pt x="292952" y="0"/>
                </a:moveTo>
                <a:cubicBezTo>
                  <a:pt x="454745" y="0"/>
                  <a:pt x="585904" y="131159"/>
                  <a:pt x="585904" y="292952"/>
                </a:cubicBezTo>
                <a:cubicBezTo>
                  <a:pt x="585904" y="454745"/>
                  <a:pt x="454745" y="585904"/>
                  <a:pt x="292952" y="585904"/>
                </a:cubicBezTo>
                <a:cubicBezTo>
                  <a:pt x="131159" y="585904"/>
                  <a:pt x="0" y="454745"/>
                  <a:pt x="0" y="292952"/>
                </a:cubicBezTo>
                <a:cubicBezTo>
                  <a:pt x="0" y="131159"/>
                  <a:pt x="131159" y="0"/>
                  <a:pt x="292952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KSO_Shape">
            <a:hlinkClick r:id="" action="ppaction://hlinkshowjump?jump=previousslide"/>
          </p:cNvPr>
          <p:cNvSpPr/>
          <p:nvPr userDrawn="1"/>
        </p:nvSpPr>
        <p:spPr>
          <a:xfrm flipH="1">
            <a:off x="8164513" y="6470650"/>
            <a:ext cx="288925" cy="287338"/>
          </a:xfrm>
          <a:custGeom>
            <a:avLst/>
            <a:gdLst>
              <a:gd name="connsiteX0" fmla="*/ 363514 w 648072"/>
              <a:gd name="connsiteY0" fmla="*/ 144016 h 648072"/>
              <a:gd name="connsiteX1" fmla="*/ 363514 w 648072"/>
              <a:gd name="connsiteY1" fmla="*/ 234026 h 648072"/>
              <a:gd name="connsiteX2" fmla="*/ 104538 w 648072"/>
              <a:gd name="connsiteY2" fmla="*/ 234026 h 648072"/>
              <a:gd name="connsiteX3" fmla="*/ 104538 w 648072"/>
              <a:gd name="connsiteY3" fmla="*/ 414046 h 648072"/>
              <a:gd name="connsiteX4" fmla="*/ 363514 w 648072"/>
              <a:gd name="connsiteY4" fmla="*/ 414046 h 648072"/>
              <a:gd name="connsiteX5" fmla="*/ 363514 w 648072"/>
              <a:gd name="connsiteY5" fmla="*/ 504056 h 648072"/>
              <a:gd name="connsiteX6" fmla="*/ 543534 w 648072"/>
              <a:gd name="connsiteY6" fmla="*/ 324036 h 648072"/>
              <a:gd name="connsiteX7" fmla="*/ 324036 w 648072"/>
              <a:gd name="connsiteY7" fmla="*/ 0 h 648072"/>
              <a:gd name="connsiteX8" fmla="*/ 648072 w 648072"/>
              <a:gd name="connsiteY8" fmla="*/ 324036 h 648072"/>
              <a:gd name="connsiteX9" fmla="*/ 324036 w 648072"/>
              <a:gd name="connsiteY9" fmla="*/ 648072 h 648072"/>
              <a:gd name="connsiteX10" fmla="*/ 0 w 648072"/>
              <a:gd name="connsiteY10" fmla="*/ 324036 h 648072"/>
              <a:gd name="connsiteX11" fmla="*/ 324036 w 648072"/>
              <a:gd name="connsiteY11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8072" h="648072">
                <a:moveTo>
                  <a:pt x="363514" y="144016"/>
                </a:moveTo>
                <a:lnTo>
                  <a:pt x="363514" y="234026"/>
                </a:lnTo>
                <a:lnTo>
                  <a:pt x="104538" y="234026"/>
                </a:lnTo>
                <a:lnTo>
                  <a:pt x="104538" y="414046"/>
                </a:lnTo>
                <a:lnTo>
                  <a:pt x="363514" y="414046"/>
                </a:lnTo>
                <a:lnTo>
                  <a:pt x="363514" y="504056"/>
                </a:lnTo>
                <a:lnTo>
                  <a:pt x="543534" y="324036"/>
                </a:lnTo>
                <a:close/>
                <a:moveTo>
                  <a:pt x="324036" y="0"/>
                </a:moveTo>
                <a:cubicBezTo>
                  <a:pt x="502996" y="0"/>
                  <a:pt x="648072" y="145076"/>
                  <a:pt x="648072" y="324036"/>
                </a:cubicBezTo>
                <a:cubicBezTo>
                  <a:pt x="648072" y="502996"/>
                  <a:pt x="502996" y="648072"/>
                  <a:pt x="324036" y="648072"/>
                </a:cubicBezTo>
                <a:cubicBezTo>
                  <a:pt x="145076" y="648072"/>
                  <a:pt x="0" y="502996"/>
                  <a:pt x="0" y="324036"/>
                </a:cubicBezTo>
                <a:cubicBezTo>
                  <a:pt x="0" y="145076"/>
                  <a:pt x="145076" y="0"/>
                  <a:pt x="324036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4254" y="6252470"/>
            <a:ext cx="2554445" cy="75597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正文1-习题版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0" y="6310312"/>
            <a:ext cx="9144000" cy="547688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0" y="534988"/>
            <a:ext cx="684213" cy="287337"/>
          </a:xfrm>
          <a:prstGeom prst="rect">
            <a:avLst/>
          </a:prstGeom>
          <a:solidFill>
            <a:srgbClr val="0066FF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681038" y="700088"/>
            <a:ext cx="5508625" cy="0"/>
          </a:xfrm>
          <a:prstGeom prst="line">
            <a:avLst/>
          </a:prstGeom>
          <a:solidFill>
            <a:srgbClr val="0066FF">
              <a:alpha val="83922"/>
            </a:srgbClr>
          </a:solidFill>
          <a:ln>
            <a:solidFill>
              <a:srgbClr val="0066FF">
                <a:alpha val="5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KSO_Shape">
            <a:hlinkClick r:id="" action="ppaction://hlinkshowjump?jump=nextslide"/>
          </p:cNvPr>
          <p:cNvSpPr/>
          <p:nvPr userDrawn="1"/>
        </p:nvSpPr>
        <p:spPr>
          <a:xfrm>
            <a:off x="8623300" y="6470650"/>
            <a:ext cx="287338" cy="287338"/>
          </a:xfrm>
          <a:custGeom>
            <a:avLst/>
            <a:gdLst>
              <a:gd name="connsiteX0" fmla="*/ 363514 w 648072"/>
              <a:gd name="connsiteY0" fmla="*/ 144016 h 648072"/>
              <a:gd name="connsiteX1" fmla="*/ 363514 w 648072"/>
              <a:gd name="connsiteY1" fmla="*/ 234026 h 648072"/>
              <a:gd name="connsiteX2" fmla="*/ 104538 w 648072"/>
              <a:gd name="connsiteY2" fmla="*/ 234026 h 648072"/>
              <a:gd name="connsiteX3" fmla="*/ 104538 w 648072"/>
              <a:gd name="connsiteY3" fmla="*/ 414046 h 648072"/>
              <a:gd name="connsiteX4" fmla="*/ 363514 w 648072"/>
              <a:gd name="connsiteY4" fmla="*/ 414046 h 648072"/>
              <a:gd name="connsiteX5" fmla="*/ 363514 w 648072"/>
              <a:gd name="connsiteY5" fmla="*/ 504056 h 648072"/>
              <a:gd name="connsiteX6" fmla="*/ 543534 w 648072"/>
              <a:gd name="connsiteY6" fmla="*/ 324036 h 648072"/>
              <a:gd name="connsiteX7" fmla="*/ 324036 w 648072"/>
              <a:gd name="connsiteY7" fmla="*/ 0 h 648072"/>
              <a:gd name="connsiteX8" fmla="*/ 648072 w 648072"/>
              <a:gd name="connsiteY8" fmla="*/ 324036 h 648072"/>
              <a:gd name="connsiteX9" fmla="*/ 324036 w 648072"/>
              <a:gd name="connsiteY9" fmla="*/ 648072 h 648072"/>
              <a:gd name="connsiteX10" fmla="*/ 0 w 648072"/>
              <a:gd name="connsiteY10" fmla="*/ 324036 h 648072"/>
              <a:gd name="connsiteX11" fmla="*/ 324036 w 648072"/>
              <a:gd name="connsiteY11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8072" h="648072">
                <a:moveTo>
                  <a:pt x="363514" y="144016"/>
                </a:moveTo>
                <a:lnTo>
                  <a:pt x="363514" y="234026"/>
                </a:lnTo>
                <a:lnTo>
                  <a:pt x="104538" y="234026"/>
                </a:lnTo>
                <a:lnTo>
                  <a:pt x="104538" y="414046"/>
                </a:lnTo>
                <a:lnTo>
                  <a:pt x="363514" y="414046"/>
                </a:lnTo>
                <a:lnTo>
                  <a:pt x="363514" y="504056"/>
                </a:lnTo>
                <a:lnTo>
                  <a:pt x="543534" y="324036"/>
                </a:lnTo>
                <a:close/>
                <a:moveTo>
                  <a:pt x="324036" y="0"/>
                </a:moveTo>
                <a:cubicBezTo>
                  <a:pt x="502996" y="0"/>
                  <a:pt x="648072" y="145076"/>
                  <a:pt x="648072" y="324036"/>
                </a:cubicBezTo>
                <a:cubicBezTo>
                  <a:pt x="648072" y="502996"/>
                  <a:pt x="502996" y="648072"/>
                  <a:pt x="324036" y="648072"/>
                </a:cubicBezTo>
                <a:cubicBezTo>
                  <a:pt x="145076" y="648072"/>
                  <a:pt x="0" y="502996"/>
                  <a:pt x="0" y="324036"/>
                </a:cubicBezTo>
                <a:cubicBezTo>
                  <a:pt x="0" y="145076"/>
                  <a:pt x="145076" y="0"/>
                  <a:pt x="324036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7" name="KSO_Shape">
            <a:hlinkClick r:id="" action="ppaction://noaction"/>
          </p:cNvPr>
          <p:cNvSpPr/>
          <p:nvPr userDrawn="1"/>
        </p:nvSpPr>
        <p:spPr>
          <a:xfrm rot="16200000">
            <a:off x="7663657" y="6469856"/>
            <a:ext cx="287338" cy="288925"/>
          </a:xfrm>
          <a:custGeom>
            <a:avLst/>
            <a:gdLst>
              <a:gd name="connsiteX0" fmla="*/ 158628 w 585904"/>
              <a:gd name="connsiteY0" fmla="*/ 130053 h 585904"/>
              <a:gd name="connsiteX1" fmla="*/ 321527 w 585904"/>
              <a:gd name="connsiteY1" fmla="*/ 292952 h 585904"/>
              <a:gd name="connsiteX2" fmla="*/ 158628 w 585904"/>
              <a:gd name="connsiteY2" fmla="*/ 455850 h 585904"/>
              <a:gd name="connsiteX3" fmla="*/ 321527 w 585904"/>
              <a:gd name="connsiteY3" fmla="*/ 455850 h 585904"/>
              <a:gd name="connsiteX4" fmla="*/ 484425 w 585904"/>
              <a:gd name="connsiteY4" fmla="*/ 292952 h 585904"/>
              <a:gd name="connsiteX5" fmla="*/ 321527 w 585904"/>
              <a:gd name="connsiteY5" fmla="*/ 130053 h 585904"/>
              <a:gd name="connsiteX6" fmla="*/ 292952 w 585904"/>
              <a:gd name="connsiteY6" fmla="*/ 0 h 585904"/>
              <a:gd name="connsiteX7" fmla="*/ 585904 w 585904"/>
              <a:gd name="connsiteY7" fmla="*/ 292952 h 585904"/>
              <a:gd name="connsiteX8" fmla="*/ 292952 w 585904"/>
              <a:gd name="connsiteY8" fmla="*/ 585904 h 585904"/>
              <a:gd name="connsiteX9" fmla="*/ 0 w 585904"/>
              <a:gd name="connsiteY9" fmla="*/ 292952 h 585904"/>
              <a:gd name="connsiteX10" fmla="*/ 292952 w 585904"/>
              <a:gd name="connsiteY10" fmla="*/ 0 h 58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85904" h="585904">
                <a:moveTo>
                  <a:pt x="158628" y="130053"/>
                </a:moveTo>
                <a:lnTo>
                  <a:pt x="321527" y="292952"/>
                </a:lnTo>
                <a:lnTo>
                  <a:pt x="158628" y="455850"/>
                </a:lnTo>
                <a:lnTo>
                  <a:pt x="321527" y="455850"/>
                </a:lnTo>
                <a:lnTo>
                  <a:pt x="484425" y="292952"/>
                </a:lnTo>
                <a:lnTo>
                  <a:pt x="321527" y="130053"/>
                </a:lnTo>
                <a:close/>
                <a:moveTo>
                  <a:pt x="292952" y="0"/>
                </a:moveTo>
                <a:cubicBezTo>
                  <a:pt x="454745" y="0"/>
                  <a:pt x="585904" y="131159"/>
                  <a:pt x="585904" y="292952"/>
                </a:cubicBezTo>
                <a:cubicBezTo>
                  <a:pt x="585904" y="454745"/>
                  <a:pt x="454745" y="585904"/>
                  <a:pt x="292952" y="585904"/>
                </a:cubicBezTo>
                <a:cubicBezTo>
                  <a:pt x="131159" y="585904"/>
                  <a:pt x="0" y="454745"/>
                  <a:pt x="0" y="292952"/>
                </a:cubicBezTo>
                <a:cubicBezTo>
                  <a:pt x="0" y="131159"/>
                  <a:pt x="131159" y="0"/>
                  <a:pt x="292952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KSO_Shape">
            <a:hlinkClick r:id="" action="ppaction://hlinkshowjump?jump=previousslide"/>
          </p:cNvPr>
          <p:cNvSpPr/>
          <p:nvPr userDrawn="1"/>
        </p:nvSpPr>
        <p:spPr>
          <a:xfrm flipH="1">
            <a:off x="8164513" y="6470650"/>
            <a:ext cx="288925" cy="287338"/>
          </a:xfrm>
          <a:custGeom>
            <a:avLst/>
            <a:gdLst>
              <a:gd name="connsiteX0" fmla="*/ 363514 w 648072"/>
              <a:gd name="connsiteY0" fmla="*/ 144016 h 648072"/>
              <a:gd name="connsiteX1" fmla="*/ 363514 w 648072"/>
              <a:gd name="connsiteY1" fmla="*/ 234026 h 648072"/>
              <a:gd name="connsiteX2" fmla="*/ 104538 w 648072"/>
              <a:gd name="connsiteY2" fmla="*/ 234026 h 648072"/>
              <a:gd name="connsiteX3" fmla="*/ 104538 w 648072"/>
              <a:gd name="connsiteY3" fmla="*/ 414046 h 648072"/>
              <a:gd name="connsiteX4" fmla="*/ 363514 w 648072"/>
              <a:gd name="connsiteY4" fmla="*/ 414046 h 648072"/>
              <a:gd name="connsiteX5" fmla="*/ 363514 w 648072"/>
              <a:gd name="connsiteY5" fmla="*/ 504056 h 648072"/>
              <a:gd name="connsiteX6" fmla="*/ 543534 w 648072"/>
              <a:gd name="connsiteY6" fmla="*/ 324036 h 648072"/>
              <a:gd name="connsiteX7" fmla="*/ 324036 w 648072"/>
              <a:gd name="connsiteY7" fmla="*/ 0 h 648072"/>
              <a:gd name="connsiteX8" fmla="*/ 648072 w 648072"/>
              <a:gd name="connsiteY8" fmla="*/ 324036 h 648072"/>
              <a:gd name="connsiteX9" fmla="*/ 324036 w 648072"/>
              <a:gd name="connsiteY9" fmla="*/ 648072 h 648072"/>
              <a:gd name="connsiteX10" fmla="*/ 0 w 648072"/>
              <a:gd name="connsiteY10" fmla="*/ 324036 h 648072"/>
              <a:gd name="connsiteX11" fmla="*/ 324036 w 648072"/>
              <a:gd name="connsiteY11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8072" h="648072">
                <a:moveTo>
                  <a:pt x="363514" y="144016"/>
                </a:moveTo>
                <a:lnTo>
                  <a:pt x="363514" y="234026"/>
                </a:lnTo>
                <a:lnTo>
                  <a:pt x="104538" y="234026"/>
                </a:lnTo>
                <a:lnTo>
                  <a:pt x="104538" y="414046"/>
                </a:lnTo>
                <a:lnTo>
                  <a:pt x="363514" y="414046"/>
                </a:lnTo>
                <a:lnTo>
                  <a:pt x="363514" y="504056"/>
                </a:lnTo>
                <a:lnTo>
                  <a:pt x="543534" y="324036"/>
                </a:lnTo>
                <a:close/>
                <a:moveTo>
                  <a:pt x="324036" y="0"/>
                </a:moveTo>
                <a:cubicBezTo>
                  <a:pt x="502996" y="0"/>
                  <a:pt x="648072" y="145076"/>
                  <a:pt x="648072" y="324036"/>
                </a:cubicBezTo>
                <a:cubicBezTo>
                  <a:pt x="648072" y="502996"/>
                  <a:pt x="502996" y="648072"/>
                  <a:pt x="324036" y="648072"/>
                </a:cubicBezTo>
                <a:cubicBezTo>
                  <a:pt x="145076" y="648072"/>
                  <a:pt x="0" y="502996"/>
                  <a:pt x="0" y="324036"/>
                </a:cubicBezTo>
                <a:cubicBezTo>
                  <a:pt x="0" y="145076"/>
                  <a:pt x="145076" y="0"/>
                  <a:pt x="324036" y="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4784" y="6252470"/>
            <a:ext cx="2554445" cy="75597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AAE55-547D-49DA-8C61-EF4F8A4E2DC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1029C-8D1A-4EF4-A4C2-C52A6FF87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 flipV="1">
            <a:off x="0" y="6817232"/>
            <a:ext cx="9144000" cy="45719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slow">
    <p:cover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wmf"/><Relationship Id="rId8" Type="http://schemas.openxmlformats.org/officeDocument/2006/relationships/oleObject" Target="../embeddings/oleObject40.bin"/><Relationship Id="rId7" Type="http://schemas.openxmlformats.org/officeDocument/2006/relationships/image" Target="../media/image22.emf"/><Relationship Id="rId6" Type="http://schemas.openxmlformats.org/officeDocument/2006/relationships/oleObject" Target="../embeddings/oleObject39.bin"/><Relationship Id="rId59" Type="http://schemas.openxmlformats.org/officeDocument/2006/relationships/notesSlide" Target="../notesSlides/notesSlide9.xml"/><Relationship Id="rId58" Type="http://schemas.openxmlformats.org/officeDocument/2006/relationships/vmlDrawing" Target="../drawings/vmlDrawing4.vml"/><Relationship Id="rId57" Type="http://schemas.openxmlformats.org/officeDocument/2006/relationships/slideLayout" Target="../slideLayouts/slideLayout2.xml"/><Relationship Id="rId56" Type="http://schemas.openxmlformats.org/officeDocument/2006/relationships/image" Target="../media/image52.wmf"/><Relationship Id="rId55" Type="http://schemas.openxmlformats.org/officeDocument/2006/relationships/oleObject" Target="../embeddings/oleObject65.bin"/><Relationship Id="rId54" Type="http://schemas.openxmlformats.org/officeDocument/2006/relationships/image" Target="../media/image51.wmf"/><Relationship Id="rId53" Type="http://schemas.openxmlformats.org/officeDocument/2006/relationships/oleObject" Target="../embeddings/oleObject64.bin"/><Relationship Id="rId52" Type="http://schemas.openxmlformats.org/officeDocument/2006/relationships/oleObject" Target="../embeddings/oleObject63.bin"/><Relationship Id="rId51" Type="http://schemas.openxmlformats.org/officeDocument/2006/relationships/image" Target="../media/image50.png"/><Relationship Id="rId50" Type="http://schemas.openxmlformats.org/officeDocument/2006/relationships/image" Target="../media/image41.wmf"/><Relationship Id="rId5" Type="http://schemas.openxmlformats.org/officeDocument/2006/relationships/image" Target="../media/image21.wmf"/><Relationship Id="rId49" Type="http://schemas.openxmlformats.org/officeDocument/2006/relationships/oleObject" Target="../embeddings/oleObject62.bin"/><Relationship Id="rId48" Type="http://schemas.openxmlformats.org/officeDocument/2006/relationships/image" Target="../media/image40.wmf"/><Relationship Id="rId47" Type="http://schemas.openxmlformats.org/officeDocument/2006/relationships/oleObject" Target="../embeddings/oleObject61.bin"/><Relationship Id="rId46" Type="http://schemas.openxmlformats.org/officeDocument/2006/relationships/tags" Target="../tags/tag11.xml"/><Relationship Id="rId45" Type="http://schemas.openxmlformats.org/officeDocument/2006/relationships/oleObject" Target="../embeddings/oleObject60.bin"/><Relationship Id="rId44" Type="http://schemas.openxmlformats.org/officeDocument/2006/relationships/oleObject" Target="../embeddings/oleObject59.bin"/><Relationship Id="rId43" Type="http://schemas.openxmlformats.org/officeDocument/2006/relationships/image" Target="../media/image49.wmf"/><Relationship Id="rId42" Type="http://schemas.openxmlformats.org/officeDocument/2006/relationships/oleObject" Target="../embeddings/oleObject58.bin"/><Relationship Id="rId41" Type="http://schemas.openxmlformats.org/officeDocument/2006/relationships/image" Target="../media/image38.emf"/><Relationship Id="rId40" Type="http://schemas.openxmlformats.org/officeDocument/2006/relationships/oleObject" Target="../embeddings/oleObject57.bin"/><Relationship Id="rId4" Type="http://schemas.openxmlformats.org/officeDocument/2006/relationships/oleObject" Target="../embeddings/oleObject38.bin"/><Relationship Id="rId39" Type="http://schemas.openxmlformats.org/officeDocument/2006/relationships/oleObject" Target="../embeddings/oleObject56.bin"/><Relationship Id="rId38" Type="http://schemas.openxmlformats.org/officeDocument/2006/relationships/oleObject" Target="../embeddings/oleObject55.bin"/><Relationship Id="rId37" Type="http://schemas.openxmlformats.org/officeDocument/2006/relationships/image" Target="../media/image48.wmf"/><Relationship Id="rId36" Type="http://schemas.openxmlformats.org/officeDocument/2006/relationships/oleObject" Target="../embeddings/oleObject54.bin"/><Relationship Id="rId35" Type="http://schemas.openxmlformats.org/officeDocument/2006/relationships/image" Target="../media/image47.wmf"/><Relationship Id="rId34" Type="http://schemas.openxmlformats.org/officeDocument/2006/relationships/oleObject" Target="../embeddings/oleObject53.bin"/><Relationship Id="rId33" Type="http://schemas.openxmlformats.org/officeDocument/2006/relationships/image" Target="../media/image46.wmf"/><Relationship Id="rId32" Type="http://schemas.openxmlformats.org/officeDocument/2006/relationships/oleObject" Target="../embeddings/oleObject52.bin"/><Relationship Id="rId31" Type="http://schemas.openxmlformats.org/officeDocument/2006/relationships/image" Target="../media/image34.wmf"/><Relationship Id="rId30" Type="http://schemas.openxmlformats.org/officeDocument/2006/relationships/oleObject" Target="../embeddings/oleObject51.bin"/><Relationship Id="rId3" Type="http://schemas.openxmlformats.org/officeDocument/2006/relationships/image" Target="../media/image18.wmf"/><Relationship Id="rId29" Type="http://schemas.openxmlformats.org/officeDocument/2006/relationships/image" Target="../media/image33.wmf"/><Relationship Id="rId28" Type="http://schemas.openxmlformats.org/officeDocument/2006/relationships/oleObject" Target="../embeddings/oleObject50.bin"/><Relationship Id="rId27" Type="http://schemas.openxmlformats.org/officeDocument/2006/relationships/image" Target="../media/image32.wmf"/><Relationship Id="rId26" Type="http://schemas.openxmlformats.org/officeDocument/2006/relationships/oleObject" Target="../embeddings/oleObject49.bin"/><Relationship Id="rId25" Type="http://schemas.openxmlformats.org/officeDocument/2006/relationships/image" Target="../media/image31.wmf"/><Relationship Id="rId24" Type="http://schemas.openxmlformats.org/officeDocument/2006/relationships/oleObject" Target="../embeddings/oleObject48.bin"/><Relationship Id="rId23" Type="http://schemas.openxmlformats.org/officeDocument/2006/relationships/image" Target="../media/image30.wmf"/><Relationship Id="rId22" Type="http://schemas.openxmlformats.org/officeDocument/2006/relationships/oleObject" Target="../embeddings/oleObject47.bin"/><Relationship Id="rId21" Type="http://schemas.openxmlformats.org/officeDocument/2006/relationships/image" Target="../media/image29.wmf"/><Relationship Id="rId20" Type="http://schemas.openxmlformats.org/officeDocument/2006/relationships/oleObject" Target="../embeddings/oleObject46.bin"/><Relationship Id="rId2" Type="http://schemas.openxmlformats.org/officeDocument/2006/relationships/oleObject" Target="../embeddings/oleObject37.bin"/><Relationship Id="rId19" Type="http://schemas.openxmlformats.org/officeDocument/2006/relationships/image" Target="../media/image28.wmf"/><Relationship Id="rId18" Type="http://schemas.openxmlformats.org/officeDocument/2006/relationships/oleObject" Target="../embeddings/oleObject45.bin"/><Relationship Id="rId17" Type="http://schemas.openxmlformats.org/officeDocument/2006/relationships/image" Target="../media/image27.wmf"/><Relationship Id="rId16" Type="http://schemas.openxmlformats.org/officeDocument/2006/relationships/oleObject" Target="../embeddings/oleObject44.bin"/><Relationship Id="rId15" Type="http://schemas.openxmlformats.org/officeDocument/2006/relationships/image" Target="../media/image45.wmf"/><Relationship Id="rId14" Type="http://schemas.openxmlformats.org/officeDocument/2006/relationships/oleObject" Target="../embeddings/oleObject43.bin"/><Relationship Id="rId13" Type="http://schemas.openxmlformats.org/officeDocument/2006/relationships/image" Target="../media/image44.wmf"/><Relationship Id="rId12" Type="http://schemas.openxmlformats.org/officeDocument/2006/relationships/oleObject" Target="../embeddings/oleObject42.bin"/><Relationship Id="rId11" Type="http://schemas.openxmlformats.org/officeDocument/2006/relationships/image" Target="../media/image24.wmf"/><Relationship Id="rId10" Type="http://schemas.openxmlformats.org/officeDocument/2006/relationships/oleObject" Target="../embeddings/oleObject41.bin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6.wmf"/><Relationship Id="rId8" Type="http://schemas.openxmlformats.org/officeDocument/2006/relationships/oleObject" Target="../embeddings/oleObject69.bin"/><Relationship Id="rId7" Type="http://schemas.openxmlformats.org/officeDocument/2006/relationships/tags" Target="../tags/tag12.x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68.bin"/><Relationship Id="rId4" Type="http://schemas.openxmlformats.org/officeDocument/2006/relationships/image" Target="../media/image54.wmf"/><Relationship Id="rId3" Type="http://schemas.openxmlformats.org/officeDocument/2006/relationships/oleObject" Target="../embeddings/oleObject67.bin"/><Relationship Id="rId23" Type="http://schemas.openxmlformats.org/officeDocument/2006/relationships/vmlDrawing" Target="../drawings/vmlDrawing5.vml"/><Relationship Id="rId22" Type="http://schemas.openxmlformats.org/officeDocument/2006/relationships/slideLayout" Target="../slideLayouts/slideLayout2.xml"/><Relationship Id="rId21" Type="http://schemas.openxmlformats.org/officeDocument/2006/relationships/image" Target="../media/image62.wmf"/><Relationship Id="rId20" Type="http://schemas.openxmlformats.org/officeDocument/2006/relationships/oleObject" Target="../embeddings/oleObject75.bin"/><Relationship Id="rId2" Type="http://schemas.openxmlformats.org/officeDocument/2006/relationships/image" Target="../media/image53.wmf"/><Relationship Id="rId19" Type="http://schemas.openxmlformats.org/officeDocument/2006/relationships/image" Target="../media/image61.wmf"/><Relationship Id="rId18" Type="http://schemas.openxmlformats.org/officeDocument/2006/relationships/oleObject" Target="../embeddings/oleObject74.bin"/><Relationship Id="rId17" Type="http://schemas.openxmlformats.org/officeDocument/2006/relationships/image" Target="../media/image60.wmf"/><Relationship Id="rId16" Type="http://schemas.openxmlformats.org/officeDocument/2006/relationships/oleObject" Target="../embeddings/oleObject73.bin"/><Relationship Id="rId15" Type="http://schemas.openxmlformats.org/officeDocument/2006/relationships/image" Target="../media/image59.wmf"/><Relationship Id="rId14" Type="http://schemas.openxmlformats.org/officeDocument/2006/relationships/oleObject" Target="../embeddings/oleObject72.bin"/><Relationship Id="rId13" Type="http://schemas.openxmlformats.org/officeDocument/2006/relationships/image" Target="../media/image58.wmf"/><Relationship Id="rId12" Type="http://schemas.openxmlformats.org/officeDocument/2006/relationships/oleObject" Target="../embeddings/oleObject71.bin"/><Relationship Id="rId11" Type="http://schemas.openxmlformats.org/officeDocument/2006/relationships/image" Target="../media/image57.wmf"/><Relationship Id="rId10" Type="http://schemas.openxmlformats.org/officeDocument/2006/relationships/oleObject" Target="../embeddings/oleObject70.bin"/><Relationship Id="rId1" Type="http://schemas.openxmlformats.org/officeDocument/2006/relationships/oleObject" Target="../embeddings/oleObject66.bin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80.bin"/><Relationship Id="rId8" Type="http://schemas.openxmlformats.org/officeDocument/2006/relationships/oleObject" Target="../embeddings/oleObject79.bin"/><Relationship Id="rId7" Type="http://schemas.openxmlformats.org/officeDocument/2006/relationships/image" Target="../media/image20.wmf"/><Relationship Id="rId6" Type="http://schemas.openxmlformats.org/officeDocument/2006/relationships/oleObject" Target="../embeddings/oleObject78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77.bin"/><Relationship Id="rId3" Type="http://schemas.openxmlformats.org/officeDocument/2006/relationships/image" Target="../media/image18.wmf"/><Relationship Id="rId2" Type="http://schemas.openxmlformats.org/officeDocument/2006/relationships/oleObject" Target="../embeddings/oleObject76.bin"/><Relationship Id="rId13" Type="http://schemas.openxmlformats.org/officeDocument/2006/relationships/notesSlide" Target="../notesSlides/notesSlide10.xml"/><Relationship Id="rId12" Type="http://schemas.openxmlformats.org/officeDocument/2006/relationships/vmlDrawing" Target="../drawings/vmlDrawing6.vml"/><Relationship Id="rId11" Type="http://schemas.openxmlformats.org/officeDocument/2006/relationships/slideLayout" Target="../slideLayouts/slideLayout3.xml"/><Relationship Id="rId10" Type="http://schemas.openxmlformats.org/officeDocument/2006/relationships/oleObject" Target="../embeddings/oleObject81.bin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86.bin"/><Relationship Id="rId8" Type="http://schemas.openxmlformats.org/officeDocument/2006/relationships/image" Target="../media/image65.wmf"/><Relationship Id="rId7" Type="http://schemas.openxmlformats.org/officeDocument/2006/relationships/oleObject" Target="../embeddings/oleObject85.bin"/><Relationship Id="rId6" Type="http://schemas.openxmlformats.org/officeDocument/2006/relationships/oleObject" Target="../embeddings/oleObject84.bin"/><Relationship Id="rId5" Type="http://schemas.openxmlformats.org/officeDocument/2006/relationships/image" Target="../media/image64.wmf"/><Relationship Id="rId4" Type="http://schemas.openxmlformats.org/officeDocument/2006/relationships/oleObject" Target="../embeddings/oleObject83.bin"/><Relationship Id="rId3" Type="http://schemas.openxmlformats.org/officeDocument/2006/relationships/image" Target="../media/image63.wmf"/><Relationship Id="rId20" Type="http://schemas.openxmlformats.org/officeDocument/2006/relationships/vmlDrawing" Target="../drawings/vmlDrawing7.vml"/><Relationship Id="rId2" Type="http://schemas.openxmlformats.org/officeDocument/2006/relationships/oleObject" Target="../embeddings/oleObject82.bin"/><Relationship Id="rId19" Type="http://schemas.openxmlformats.org/officeDocument/2006/relationships/slideLayout" Target="../slideLayouts/slideLayout3.xml"/><Relationship Id="rId18" Type="http://schemas.openxmlformats.org/officeDocument/2006/relationships/oleObject" Target="../embeddings/oleObject92.bin"/><Relationship Id="rId17" Type="http://schemas.openxmlformats.org/officeDocument/2006/relationships/oleObject" Target="../embeddings/oleObject91.bin"/><Relationship Id="rId16" Type="http://schemas.openxmlformats.org/officeDocument/2006/relationships/oleObject" Target="../embeddings/oleObject90.bin"/><Relationship Id="rId15" Type="http://schemas.openxmlformats.org/officeDocument/2006/relationships/image" Target="../media/image20.wmf"/><Relationship Id="rId14" Type="http://schemas.openxmlformats.org/officeDocument/2006/relationships/oleObject" Target="../embeddings/oleObject89.bin"/><Relationship Id="rId13" Type="http://schemas.openxmlformats.org/officeDocument/2006/relationships/image" Target="../media/image19.wmf"/><Relationship Id="rId12" Type="http://schemas.openxmlformats.org/officeDocument/2006/relationships/oleObject" Target="../embeddings/oleObject88.bin"/><Relationship Id="rId11" Type="http://schemas.openxmlformats.org/officeDocument/2006/relationships/image" Target="../media/image18.wmf"/><Relationship Id="rId10" Type="http://schemas.openxmlformats.org/officeDocument/2006/relationships/oleObject" Target="../embeddings/oleObject87.bin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wmf"/><Relationship Id="rId8" Type="http://schemas.openxmlformats.org/officeDocument/2006/relationships/oleObject" Target="../embeddings/oleObject96.bin"/><Relationship Id="rId7" Type="http://schemas.openxmlformats.org/officeDocument/2006/relationships/image" Target="../media/image20.wmf"/><Relationship Id="rId6" Type="http://schemas.openxmlformats.org/officeDocument/2006/relationships/oleObject" Target="../embeddings/oleObject95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94.bin"/><Relationship Id="rId3" Type="http://schemas.openxmlformats.org/officeDocument/2006/relationships/image" Target="../media/image18.wmf"/><Relationship Id="rId20" Type="http://schemas.openxmlformats.org/officeDocument/2006/relationships/vmlDrawing" Target="../drawings/vmlDrawing8.vml"/><Relationship Id="rId2" Type="http://schemas.openxmlformats.org/officeDocument/2006/relationships/oleObject" Target="../embeddings/oleObject93.bin"/><Relationship Id="rId19" Type="http://schemas.openxmlformats.org/officeDocument/2006/relationships/slideLayout" Target="../slideLayouts/slideLayout3.xml"/><Relationship Id="rId18" Type="http://schemas.openxmlformats.org/officeDocument/2006/relationships/oleObject" Target="../embeddings/oleObject103.bin"/><Relationship Id="rId17" Type="http://schemas.openxmlformats.org/officeDocument/2006/relationships/oleObject" Target="../embeddings/oleObject102.bin"/><Relationship Id="rId16" Type="http://schemas.openxmlformats.org/officeDocument/2006/relationships/oleObject" Target="../embeddings/oleObject101.bin"/><Relationship Id="rId15" Type="http://schemas.openxmlformats.org/officeDocument/2006/relationships/oleObject" Target="../embeddings/oleObject100.bin"/><Relationship Id="rId14" Type="http://schemas.openxmlformats.org/officeDocument/2006/relationships/image" Target="../media/image66.wmf"/><Relationship Id="rId13" Type="http://schemas.openxmlformats.org/officeDocument/2006/relationships/oleObject" Target="../embeddings/oleObject99.bin"/><Relationship Id="rId12" Type="http://schemas.openxmlformats.org/officeDocument/2006/relationships/oleObject" Target="../embeddings/oleObject98.bin"/><Relationship Id="rId11" Type="http://schemas.openxmlformats.org/officeDocument/2006/relationships/image" Target="../media/image64.wmf"/><Relationship Id="rId10" Type="http://schemas.openxmlformats.org/officeDocument/2006/relationships/oleObject" Target="../embeddings/oleObject97.bin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108.bin"/><Relationship Id="rId8" Type="http://schemas.openxmlformats.org/officeDocument/2006/relationships/image" Target="../media/image65.wmf"/><Relationship Id="rId7" Type="http://schemas.openxmlformats.org/officeDocument/2006/relationships/oleObject" Target="../embeddings/oleObject107.bin"/><Relationship Id="rId6" Type="http://schemas.openxmlformats.org/officeDocument/2006/relationships/oleObject" Target="../embeddings/oleObject106.bin"/><Relationship Id="rId5" Type="http://schemas.openxmlformats.org/officeDocument/2006/relationships/image" Target="../media/image64.wmf"/><Relationship Id="rId4" Type="http://schemas.openxmlformats.org/officeDocument/2006/relationships/oleObject" Target="../embeddings/oleObject105.bin"/><Relationship Id="rId3" Type="http://schemas.openxmlformats.org/officeDocument/2006/relationships/image" Target="../media/image63.wmf"/><Relationship Id="rId26" Type="http://schemas.openxmlformats.org/officeDocument/2006/relationships/vmlDrawing" Target="../drawings/vmlDrawing9.vml"/><Relationship Id="rId25" Type="http://schemas.openxmlformats.org/officeDocument/2006/relationships/slideLayout" Target="../slideLayouts/slideLayout3.xml"/><Relationship Id="rId24" Type="http://schemas.openxmlformats.org/officeDocument/2006/relationships/oleObject" Target="../embeddings/oleObject119.bin"/><Relationship Id="rId23" Type="http://schemas.openxmlformats.org/officeDocument/2006/relationships/image" Target="../media/image66.wmf"/><Relationship Id="rId22" Type="http://schemas.openxmlformats.org/officeDocument/2006/relationships/oleObject" Target="../embeddings/oleObject118.bin"/><Relationship Id="rId21" Type="http://schemas.openxmlformats.org/officeDocument/2006/relationships/oleObject" Target="../embeddings/oleObject117.bin"/><Relationship Id="rId20" Type="http://schemas.openxmlformats.org/officeDocument/2006/relationships/oleObject" Target="../embeddings/oleObject116.bin"/><Relationship Id="rId2" Type="http://schemas.openxmlformats.org/officeDocument/2006/relationships/oleObject" Target="../embeddings/oleObject104.bin"/><Relationship Id="rId19" Type="http://schemas.openxmlformats.org/officeDocument/2006/relationships/oleObject" Target="../embeddings/oleObject115.bin"/><Relationship Id="rId18" Type="http://schemas.openxmlformats.org/officeDocument/2006/relationships/oleObject" Target="../embeddings/oleObject114.bin"/><Relationship Id="rId17" Type="http://schemas.openxmlformats.org/officeDocument/2006/relationships/oleObject" Target="../embeddings/oleObject113.bin"/><Relationship Id="rId16" Type="http://schemas.openxmlformats.org/officeDocument/2006/relationships/oleObject" Target="../embeddings/oleObject112.bin"/><Relationship Id="rId15" Type="http://schemas.openxmlformats.org/officeDocument/2006/relationships/image" Target="../media/image20.wmf"/><Relationship Id="rId14" Type="http://schemas.openxmlformats.org/officeDocument/2006/relationships/oleObject" Target="../embeddings/oleObject111.bin"/><Relationship Id="rId13" Type="http://schemas.openxmlformats.org/officeDocument/2006/relationships/image" Target="../media/image19.wmf"/><Relationship Id="rId12" Type="http://schemas.openxmlformats.org/officeDocument/2006/relationships/oleObject" Target="../embeddings/oleObject110.bin"/><Relationship Id="rId11" Type="http://schemas.openxmlformats.org/officeDocument/2006/relationships/image" Target="../media/image18.wmf"/><Relationship Id="rId10" Type="http://schemas.openxmlformats.org/officeDocument/2006/relationships/oleObject" Target="../embeddings/oleObject109.bin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0.wmf"/><Relationship Id="rId8" Type="http://schemas.openxmlformats.org/officeDocument/2006/relationships/oleObject" Target="../embeddings/oleObject123.bin"/><Relationship Id="rId7" Type="http://schemas.openxmlformats.org/officeDocument/2006/relationships/image" Target="../media/image69.wmf"/><Relationship Id="rId6" Type="http://schemas.openxmlformats.org/officeDocument/2006/relationships/oleObject" Target="../embeddings/oleObject122.bin"/><Relationship Id="rId5" Type="http://schemas.openxmlformats.org/officeDocument/2006/relationships/image" Target="../media/image68.wmf"/><Relationship Id="rId4" Type="http://schemas.openxmlformats.org/officeDocument/2006/relationships/oleObject" Target="../embeddings/oleObject121.bin"/><Relationship Id="rId3" Type="http://schemas.openxmlformats.org/officeDocument/2006/relationships/image" Target="../media/image67.wmf"/><Relationship Id="rId2" Type="http://schemas.openxmlformats.org/officeDocument/2006/relationships/oleObject" Target="../embeddings/oleObject120.bin"/><Relationship Id="rId17" Type="http://schemas.openxmlformats.org/officeDocument/2006/relationships/vmlDrawing" Target="../drawings/vmlDrawing10.vml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74.png"/><Relationship Id="rId14" Type="http://schemas.openxmlformats.org/officeDocument/2006/relationships/image" Target="../media/image73.png"/><Relationship Id="rId13" Type="http://schemas.openxmlformats.org/officeDocument/2006/relationships/image" Target="../media/image72.wmf"/><Relationship Id="rId12" Type="http://schemas.openxmlformats.org/officeDocument/2006/relationships/oleObject" Target="../embeddings/oleObject125.bin"/><Relationship Id="rId11" Type="http://schemas.openxmlformats.org/officeDocument/2006/relationships/image" Target="../media/image71.wmf"/><Relationship Id="rId10" Type="http://schemas.openxmlformats.org/officeDocument/2006/relationships/oleObject" Target="../embeddings/oleObject124.bin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image" Target="../media/image78.wmf"/><Relationship Id="rId7" Type="http://schemas.openxmlformats.org/officeDocument/2006/relationships/oleObject" Target="../embeddings/oleObject129.bin"/><Relationship Id="rId6" Type="http://schemas.openxmlformats.org/officeDocument/2006/relationships/image" Target="../media/image77.wmf"/><Relationship Id="rId5" Type="http://schemas.openxmlformats.org/officeDocument/2006/relationships/oleObject" Target="../embeddings/oleObject128.bin"/><Relationship Id="rId4" Type="http://schemas.openxmlformats.org/officeDocument/2006/relationships/image" Target="../media/image76.wmf"/><Relationship Id="rId3" Type="http://schemas.openxmlformats.org/officeDocument/2006/relationships/oleObject" Target="../embeddings/oleObject127.bin"/><Relationship Id="rId29" Type="http://schemas.openxmlformats.org/officeDocument/2006/relationships/notesSlide" Target="../notesSlides/notesSlide11.xml"/><Relationship Id="rId28" Type="http://schemas.openxmlformats.org/officeDocument/2006/relationships/vmlDrawing" Target="../drawings/vmlDrawing11.vml"/><Relationship Id="rId27" Type="http://schemas.openxmlformats.org/officeDocument/2006/relationships/slideLayout" Target="../slideLayouts/slideLayout2.xml"/><Relationship Id="rId26" Type="http://schemas.openxmlformats.org/officeDocument/2006/relationships/image" Target="../media/image85.wmf"/><Relationship Id="rId25" Type="http://schemas.openxmlformats.org/officeDocument/2006/relationships/oleObject" Target="../embeddings/oleObject139.bin"/><Relationship Id="rId24" Type="http://schemas.openxmlformats.org/officeDocument/2006/relationships/oleObject" Target="../embeddings/oleObject138.bin"/><Relationship Id="rId23" Type="http://schemas.openxmlformats.org/officeDocument/2006/relationships/oleObject" Target="../embeddings/oleObject137.bin"/><Relationship Id="rId22" Type="http://schemas.openxmlformats.org/officeDocument/2006/relationships/image" Target="../media/image84.wmf"/><Relationship Id="rId21" Type="http://schemas.openxmlformats.org/officeDocument/2006/relationships/oleObject" Target="../embeddings/oleObject136.bin"/><Relationship Id="rId20" Type="http://schemas.openxmlformats.org/officeDocument/2006/relationships/oleObject" Target="../embeddings/oleObject135.bin"/><Relationship Id="rId2" Type="http://schemas.openxmlformats.org/officeDocument/2006/relationships/image" Target="../media/image75.wmf"/><Relationship Id="rId19" Type="http://schemas.openxmlformats.org/officeDocument/2006/relationships/image" Target="../media/image83.wmf"/><Relationship Id="rId18" Type="http://schemas.openxmlformats.org/officeDocument/2006/relationships/oleObject" Target="../embeddings/oleObject134.bin"/><Relationship Id="rId17" Type="http://schemas.openxmlformats.org/officeDocument/2006/relationships/image" Target="../media/image82.wmf"/><Relationship Id="rId16" Type="http://schemas.openxmlformats.org/officeDocument/2006/relationships/oleObject" Target="../embeddings/oleObject133.bin"/><Relationship Id="rId15" Type="http://schemas.openxmlformats.org/officeDocument/2006/relationships/image" Target="../media/image81.wmf"/><Relationship Id="rId14" Type="http://schemas.openxmlformats.org/officeDocument/2006/relationships/oleObject" Target="../embeddings/oleObject132.bin"/><Relationship Id="rId13" Type="http://schemas.openxmlformats.org/officeDocument/2006/relationships/image" Target="../media/image80.wmf"/><Relationship Id="rId12" Type="http://schemas.openxmlformats.org/officeDocument/2006/relationships/oleObject" Target="../embeddings/oleObject131.bin"/><Relationship Id="rId11" Type="http://schemas.openxmlformats.org/officeDocument/2006/relationships/image" Target="../media/image79.emf"/><Relationship Id="rId10" Type="http://schemas.openxmlformats.org/officeDocument/2006/relationships/oleObject" Target="../embeddings/oleObject130.bin"/><Relationship Id="rId1" Type="http://schemas.openxmlformats.org/officeDocument/2006/relationships/oleObject" Target="../embeddings/oleObject126.bin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144.bin"/><Relationship Id="rId8" Type="http://schemas.openxmlformats.org/officeDocument/2006/relationships/image" Target="../media/image89.wmf"/><Relationship Id="rId7" Type="http://schemas.openxmlformats.org/officeDocument/2006/relationships/oleObject" Target="../embeddings/oleObject143.bin"/><Relationship Id="rId6" Type="http://schemas.openxmlformats.org/officeDocument/2006/relationships/image" Target="../media/image88.wmf"/><Relationship Id="rId5" Type="http://schemas.openxmlformats.org/officeDocument/2006/relationships/oleObject" Target="../embeddings/oleObject142.bin"/><Relationship Id="rId4" Type="http://schemas.openxmlformats.org/officeDocument/2006/relationships/image" Target="../media/image87.wmf"/><Relationship Id="rId31" Type="http://schemas.openxmlformats.org/officeDocument/2006/relationships/vmlDrawing" Target="../drawings/vmlDrawing12.vml"/><Relationship Id="rId30" Type="http://schemas.openxmlformats.org/officeDocument/2006/relationships/slideLayout" Target="../slideLayouts/slideLayout2.xml"/><Relationship Id="rId3" Type="http://schemas.openxmlformats.org/officeDocument/2006/relationships/oleObject" Target="../embeddings/oleObject141.bin"/><Relationship Id="rId29" Type="http://schemas.openxmlformats.org/officeDocument/2006/relationships/image" Target="../media/image98.wmf"/><Relationship Id="rId28" Type="http://schemas.openxmlformats.org/officeDocument/2006/relationships/oleObject" Target="../embeddings/oleObject153.bin"/><Relationship Id="rId27" Type="http://schemas.openxmlformats.org/officeDocument/2006/relationships/image" Target="../media/image97.wmf"/><Relationship Id="rId26" Type="http://schemas.openxmlformats.org/officeDocument/2006/relationships/oleObject" Target="../embeddings/oleObject152.bin"/><Relationship Id="rId25" Type="http://schemas.openxmlformats.org/officeDocument/2006/relationships/image" Target="../media/image78.wmf"/><Relationship Id="rId24" Type="http://schemas.openxmlformats.org/officeDocument/2006/relationships/oleObject" Target="../embeddings/oleObject151.bin"/><Relationship Id="rId23" Type="http://schemas.openxmlformats.org/officeDocument/2006/relationships/image" Target="../media/image96.wmf"/><Relationship Id="rId22" Type="http://schemas.openxmlformats.org/officeDocument/2006/relationships/oleObject" Target="../embeddings/oleObject150.bin"/><Relationship Id="rId21" Type="http://schemas.openxmlformats.org/officeDocument/2006/relationships/image" Target="../media/image95.wmf"/><Relationship Id="rId20" Type="http://schemas.openxmlformats.org/officeDocument/2006/relationships/oleObject" Target="../embeddings/oleObject149.bin"/><Relationship Id="rId2" Type="http://schemas.openxmlformats.org/officeDocument/2006/relationships/image" Target="../media/image86.wmf"/><Relationship Id="rId19" Type="http://schemas.openxmlformats.org/officeDocument/2006/relationships/image" Target="../media/image94.wmf"/><Relationship Id="rId18" Type="http://schemas.openxmlformats.org/officeDocument/2006/relationships/oleObject" Target="../embeddings/oleObject148.bin"/><Relationship Id="rId17" Type="http://schemas.openxmlformats.org/officeDocument/2006/relationships/image" Target="../media/image93.wmf"/><Relationship Id="rId16" Type="http://schemas.openxmlformats.org/officeDocument/2006/relationships/oleObject" Target="../embeddings/oleObject147.bin"/><Relationship Id="rId15" Type="http://schemas.openxmlformats.org/officeDocument/2006/relationships/tags" Target="../tags/tag19.xml"/><Relationship Id="rId14" Type="http://schemas.openxmlformats.org/officeDocument/2006/relationships/image" Target="../media/image92.wmf"/><Relationship Id="rId13" Type="http://schemas.openxmlformats.org/officeDocument/2006/relationships/oleObject" Target="../embeddings/oleObject146.bin"/><Relationship Id="rId12" Type="http://schemas.openxmlformats.org/officeDocument/2006/relationships/image" Target="../media/image91.wmf"/><Relationship Id="rId11" Type="http://schemas.openxmlformats.org/officeDocument/2006/relationships/oleObject" Target="../embeddings/oleObject145.bin"/><Relationship Id="rId10" Type="http://schemas.openxmlformats.org/officeDocument/2006/relationships/image" Target="../media/image90.wmf"/><Relationship Id="rId1" Type="http://schemas.openxmlformats.org/officeDocument/2006/relationships/oleObject" Target="../embeddings/oleObject140.bin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158.bin"/><Relationship Id="rId8" Type="http://schemas.openxmlformats.org/officeDocument/2006/relationships/oleObject" Target="../embeddings/oleObject157.bin"/><Relationship Id="rId7" Type="http://schemas.openxmlformats.org/officeDocument/2006/relationships/image" Target="../media/image82.wmf"/><Relationship Id="rId6" Type="http://schemas.openxmlformats.org/officeDocument/2006/relationships/oleObject" Target="../embeddings/oleObject156.bin"/><Relationship Id="rId5" Type="http://schemas.openxmlformats.org/officeDocument/2006/relationships/image" Target="../media/image80.wmf"/><Relationship Id="rId4" Type="http://schemas.openxmlformats.org/officeDocument/2006/relationships/oleObject" Target="../embeddings/oleObject155.bin"/><Relationship Id="rId3" Type="http://schemas.openxmlformats.org/officeDocument/2006/relationships/image" Target="../media/image40.wmf"/><Relationship Id="rId2" Type="http://schemas.openxmlformats.org/officeDocument/2006/relationships/oleObject" Target="../embeddings/oleObject154.bin"/><Relationship Id="rId19" Type="http://schemas.openxmlformats.org/officeDocument/2006/relationships/notesSlide" Target="../notesSlides/notesSlide12.xml"/><Relationship Id="rId18" Type="http://schemas.openxmlformats.org/officeDocument/2006/relationships/vmlDrawing" Target="../drawings/vmlDrawing13.v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85.wmf"/><Relationship Id="rId15" Type="http://schemas.openxmlformats.org/officeDocument/2006/relationships/oleObject" Target="../embeddings/oleObject162.bin"/><Relationship Id="rId14" Type="http://schemas.openxmlformats.org/officeDocument/2006/relationships/image" Target="../media/image83.wmf"/><Relationship Id="rId13" Type="http://schemas.openxmlformats.org/officeDocument/2006/relationships/oleObject" Target="../embeddings/oleObject161.bin"/><Relationship Id="rId12" Type="http://schemas.openxmlformats.org/officeDocument/2006/relationships/tags" Target="../tags/tag21.xml"/><Relationship Id="rId11" Type="http://schemas.openxmlformats.org/officeDocument/2006/relationships/oleObject" Target="../embeddings/oleObject160.bin"/><Relationship Id="rId10" Type="http://schemas.openxmlformats.org/officeDocument/2006/relationships/oleObject" Target="../embeddings/oleObject159.bin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7.pn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02.png"/><Relationship Id="rId7" Type="http://schemas.openxmlformats.org/officeDocument/2006/relationships/image" Target="../media/image101.wmf"/><Relationship Id="rId6" Type="http://schemas.openxmlformats.org/officeDocument/2006/relationships/oleObject" Target="../embeddings/oleObject165.bin"/><Relationship Id="rId5" Type="http://schemas.openxmlformats.org/officeDocument/2006/relationships/tags" Target="../tags/tag22.xml"/><Relationship Id="rId4" Type="http://schemas.openxmlformats.org/officeDocument/2006/relationships/image" Target="../media/image100.wmf"/><Relationship Id="rId3" Type="http://schemas.openxmlformats.org/officeDocument/2006/relationships/oleObject" Target="../embeddings/oleObject164.bin"/><Relationship Id="rId2" Type="http://schemas.openxmlformats.org/officeDocument/2006/relationships/image" Target="../media/image99.wmf"/><Relationship Id="rId10" Type="http://schemas.openxmlformats.org/officeDocument/2006/relationships/vmlDrawing" Target="../drawings/vmlDrawing14.vml"/><Relationship Id="rId1" Type="http://schemas.openxmlformats.org/officeDocument/2006/relationships/oleObject" Target="../embeddings/oleObject163.bin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02.png"/><Relationship Id="rId7" Type="http://schemas.openxmlformats.org/officeDocument/2006/relationships/image" Target="../media/image101.wmf"/><Relationship Id="rId6" Type="http://schemas.openxmlformats.org/officeDocument/2006/relationships/oleObject" Target="../embeddings/oleObject168.bin"/><Relationship Id="rId5" Type="http://schemas.openxmlformats.org/officeDocument/2006/relationships/tags" Target="../tags/tag23.xml"/><Relationship Id="rId4" Type="http://schemas.openxmlformats.org/officeDocument/2006/relationships/image" Target="../media/image100.wmf"/><Relationship Id="rId3" Type="http://schemas.openxmlformats.org/officeDocument/2006/relationships/oleObject" Target="../embeddings/oleObject167.bin"/><Relationship Id="rId2" Type="http://schemas.openxmlformats.org/officeDocument/2006/relationships/image" Target="../media/image99.wmf"/><Relationship Id="rId10" Type="http://schemas.openxmlformats.org/officeDocument/2006/relationships/vmlDrawing" Target="../drawings/vmlDrawing15.vml"/><Relationship Id="rId1" Type="http://schemas.openxmlformats.org/officeDocument/2006/relationships/oleObject" Target="../embeddings/oleObject166.bin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6.wmf"/><Relationship Id="rId8" Type="http://schemas.openxmlformats.org/officeDocument/2006/relationships/oleObject" Target="../embeddings/oleObject172.bin"/><Relationship Id="rId7" Type="http://schemas.openxmlformats.org/officeDocument/2006/relationships/image" Target="../media/image105.wmf"/><Relationship Id="rId6" Type="http://schemas.openxmlformats.org/officeDocument/2006/relationships/oleObject" Target="../embeddings/oleObject171.bin"/><Relationship Id="rId5" Type="http://schemas.openxmlformats.org/officeDocument/2006/relationships/image" Target="../media/image104.wmf"/><Relationship Id="rId46" Type="http://schemas.openxmlformats.org/officeDocument/2006/relationships/vmlDrawing" Target="../drawings/vmlDrawing16.vml"/><Relationship Id="rId45" Type="http://schemas.openxmlformats.org/officeDocument/2006/relationships/slideLayout" Target="../slideLayouts/slideLayout2.xml"/><Relationship Id="rId44" Type="http://schemas.openxmlformats.org/officeDocument/2006/relationships/image" Target="../media/image121.wmf"/><Relationship Id="rId43" Type="http://schemas.openxmlformats.org/officeDocument/2006/relationships/oleObject" Target="../embeddings/oleObject191.bin"/><Relationship Id="rId42" Type="http://schemas.openxmlformats.org/officeDocument/2006/relationships/image" Target="../media/image120.wmf"/><Relationship Id="rId41" Type="http://schemas.openxmlformats.org/officeDocument/2006/relationships/oleObject" Target="../embeddings/oleObject190.bin"/><Relationship Id="rId40" Type="http://schemas.openxmlformats.org/officeDocument/2006/relationships/image" Target="../media/image119.wmf"/><Relationship Id="rId4" Type="http://schemas.openxmlformats.org/officeDocument/2006/relationships/oleObject" Target="../embeddings/oleObject170.bin"/><Relationship Id="rId39" Type="http://schemas.openxmlformats.org/officeDocument/2006/relationships/oleObject" Target="../embeddings/oleObject189.bin"/><Relationship Id="rId38" Type="http://schemas.openxmlformats.org/officeDocument/2006/relationships/image" Target="../media/image118.wmf"/><Relationship Id="rId37" Type="http://schemas.openxmlformats.org/officeDocument/2006/relationships/oleObject" Target="../embeddings/oleObject188.bin"/><Relationship Id="rId36" Type="http://schemas.openxmlformats.org/officeDocument/2006/relationships/oleObject" Target="../embeddings/oleObject187.bin"/><Relationship Id="rId35" Type="http://schemas.openxmlformats.org/officeDocument/2006/relationships/image" Target="../media/image117.wmf"/><Relationship Id="rId34" Type="http://schemas.openxmlformats.org/officeDocument/2006/relationships/oleObject" Target="../embeddings/oleObject186.bin"/><Relationship Id="rId33" Type="http://schemas.openxmlformats.org/officeDocument/2006/relationships/image" Target="../media/image116.wmf"/><Relationship Id="rId32" Type="http://schemas.openxmlformats.org/officeDocument/2006/relationships/oleObject" Target="../embeddings/oleObject185.bin"/><Relationship Id="rId31" Type="http://schemas.openxmlformats.org/officeDocument/2006/relationships/image" Target="../media/image115.png"/><Relationship Id="rId30" Type="http://schemas.openxmlformats.org/officeDocument/2006/relationships/customXml" Target="../ink/ink1.xml"/><Relationship Id="rId3" Type="http://schemas.openxmlformats.org/officeDocument/2006/relationships/image" Target="../media/image103.wmf"/><Relationship Id="rId29" Type="http://schemas.openxmlformats.org/officeDocument/2006/relationships/oleObject" Target="../embeddings/oleObject184.bin"/><Relationship Id="rId28" Type="http://schemas.openxmlformats.org/officeDocument/2006/relationships/oleObject" Target="../embeddings/oleObject183.bin"/><Relationship Id="rId27" Type="http://schemas.openxmlformats.org/officeDocument/2006/relationships/image" Target="../media/image114.wmf"/><Relationship Id="rId26" Type="http://schemas.openxmlformats.org/officeDocument/2006/relationships/oleObject" Target="../embeddings/oleObject182.bin"/><Relationship Id="rId25" Type="http://schemas.openxmlformats.org/officeDocument/2006/relationships/oleObject" Target="../embeddings/oleObject181.bin"/><Relationship Id="rId24" Type="http://schemas.openxmlformats.org/officeDocument/2006/relationships/oleObject" Target="../embeddings/oleObject180.bin"/><Relationship Id="rId23" Type="http://schemas.openxmlformats.org/officeDocument/2006/relationships/image" Target="../media/image113.wmf"/><Relationship Id="rId22" Type="http://schemas.openxmlformats.org/officeDocument/2006/relationships/oleObject" Target="../embeddings/oleObject179.bin"/><Relationship Id="rId21" Type="http://schemas.openxmlformats.org/officeDocument/2006/relationships/image" Target="../media/image112.wmf"/><Relationship Id="rId20" Type="http://schemas.openxmlformats.org/officeDocument/2006/relationships/oleObject" Target="../embeddings/oleObject178.bin"/><Relationship Id="rId2" Type="http://schemas.openxmlformats.org/officeDocument/2006/relationships/oleObject" Target="../embeddings/oleObject169.bin"/><Relationship Id="rId19" Type="http://schemas.openxmlformats.org/officeDocument/2006/relationships/image" Target="../media/image111.wmf"/><Relationship Id="rId18" Type="http://schemas.openxmlformats.org/officeDocument/2006/relationships/oleObject" Target="../embeddings/oleObject177.bin"/><Relationship Id="rId17" Type="http://schemas.openxmlformats.org/officeDocument/2006/relationships/image" Target="../media/image110.wmf"/><Relationship Id="rId16" Type="http://schemas.openxmlformats.org/officeDocument/2006/relationships/oleObject" Target="../embeddings/oleObject176.bin"/><Relationship Id="rId15" Type="http://schemas.openxmlformats.org/officeDocument/2006/relationships/image" Target="../media/image109.wmf"/><Relationship Id="rId14" Type="http://schemas.openxmlformats.org/officeDocument/2006/relationships/oleObject" Target="../embeddings/oleObject175.bin"/><Relationship Id="rId13" Type="http://schemas.openxmlformats.org/officeDocument/2006/relationships/image" Target="../media/image108.wmf"/><Relationship Id="rId12" Type="http://schemas.openxmlformats.org/officeDocument/2006/relationships/oleObject" Target="../embeddings/oleObject174.bin"/><Relationship Id="rId11" Type="http://schemas.openxmlformats.org/officeDocument/2006/relationships/image" Target="../media/image107.wmf"/><Relationship Id="rId10" Type="http://schemas.openxmlformats.org/officeDocument/2006/relationships/oleObject" Target="../embeddings/oleObject173.bin"/><Relationship Id="rId1" Type="http://schemas.openxmlformats.org/officeDocument/2006/relationships/tags" Target="../tags/tag2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vmlDrawing" Target="../drawings/vmlDrawing17.v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23.wmf"/><Relationship Id="rId4" Type="http://schemas.openxmlformats.org/officeDocument/2006/relationships/oleObject" Target="../embeddings/oleObject193.bin"/><Relationship Id="rId3" Type="http://schemas.openxmlformats.org/officeDocument/2006/relationships/image" Target="../media/image122.wmf"/><Relationship Id="rId2" Type="http://schemas.openxmlformats.org/officeDocument/2006/relationships/oleObject" Target="../embeddings/oleObject192.bin"/><Relationship Id="rId1" Type="http://schemas.openxmlformats.org/officeDocument/2006/relationships/tags" Target="../tags/tag25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26.xml"/><Relationship Id="rId4" Type="http://schemas.openxmlformats.org/officeDocument/2006/relationships/image" Target="../media/image127.png"/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image" Target="../media/image124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27.xml"/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image" Target="../media/image1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8.xml"/><Relationship Id="rId1" Type="http://schemas.openxmlformats.org/officeDocument/2006/relationships/image" Target="../media/image131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3.xml"/><Relationship Id="rId2" Type="http://schemas.openxmlformats.org/officeDocument/2006/relationships/tags" Target="../tags/tag29.xml"/><Relationship Id="rId1" Type="http://schemas.openxmlformats.org/officeDocument/2006/relationships/image" Target="../media/image1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0.xml"/><Relationship Id="rId1" Type="http://schemas.openxmlformats.org/officeDocument/2006/relationships/image" Target="../media/image1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1.xml"/><Relationship Id="rId1" Type="http://schemas.openxmlformats.org/officeDocument/2006/relationships/image" Target="../media/image133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image" Target="../media/image134.pn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image" Target="../media/image14.png"/><Relationship Id="rId7" Type="http://schemas.openxmlformats.org/officeDocument/2006/relationships/image" Target="../media/image20.wmf"/><Relationship Id="rId6" Type="http://schemas.openxmlformats.org/officeDocument/2006/relationships/oleObject" Target="../embeddings/oleObject196.bin"/><Relationship Id="rId5" Type="http://schemas.openxmlformats.org/officeDocument/2006/relationships/image" Target="../media/image136.wmf"/><Relationship Id="rId4" Type="http://schemas.openxmlformats.org/officeDocument/2006/relationships/oleObject" Target="../embeddings/oleObject195.bin"/><Relationship Id="rId3" Type="http://schemas.openxmlformats.org/officeDocument/2006/relationships/image" Target="../media/image135.wmf"/><Relationship Id="rId2" Type="http://schemas.openxmlformats.org/officeDocument/2006/relationships/oleObject" Target="../embeddings/oleObject194.bin"/><Relationship Id="rId11" Type="http://schemas.openxmlformats.org/officeDocument/2006/relationships/vmlDrawing" Target="../drawings/vmlDrawing18.vml"/><Relationship Id="rId10" Type="http://schemas.openxmlformats.org/officeDocument/2006/relationships/slideLayout" Target="../slideLayouts/slideLayout3.xml"/><Relationship Id="rId1" Type="http://schemas.openxmlformats.org/officeDocument/2006/relationships/tags" Target="../tags/tag37.xml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39.xml"/><Relationship Id="rId5" Type="http://schemas.openxmlformats.org/officeDocument/2006/relationships/image" Target="../media/image140.png"/><Relationship Id="rId4" Type="http://schemas.openxmlformats.org/officeDocument/2006/relationships/image" Target="../media/image139.png"/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tags" Target="../tags/tag3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147.png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jpeg"/><Relationship Id="rId3" Type="http://schemas.openxmlformats.org/officeDocument/2006/relationships/image" Target="../media/image143.jpeg"/><Relationship Id="rId2" Type="http://schemas.openxmlformats.org/officeDocument/2006/relationships/image" Target="../media/image142.png"/><Relationship Id="rId1" Type="http://schemas.openxmlformats.org/officeDocument/2006/relationships/image" Target="../media/image14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1.png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wmf"/><Relationship Id="rId2" Type="http://schemas.openxmlformats.org/officeDocument/2006/relationships/oleObject" Target="../embeddings/oleObject1.bin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6.bin"/><Relationship Id="rId8" Type="http://schemas.openxmlformats.org/officeDocument/2006/relationships/oleObject" Target="../embeddings/oleObject5.bin"/><Relationship Id="rId7" Type="http://schemas.openxmlformats.org/officeDocument/2006/relationships/image" Target="../media/image20.wmf"/><Relationship Id="rId6" Type="http://schemas.openxmlformats.org/officeDocument/2006/relationships/oleObject" Target="../embeddings/oleObject4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3.bin"/><Relationship Id="rId3" Type="http://schemas.openxmlformats.org/officeDocument/2006/relationships/image" Target="../media/image18.wmf"/><Relationship Id="rId2" Type="http://schemas.openxmlformats.org/officeDocument/2006/relationships/oleObject" Target="../embeddings/oleObject2.bin"/><Relationship Id="rId13" Type="http://schemas.openxmlformats.org/officeDocument/2006/relationships/notesSlide" Target="../notesSlides/notesSlide7.xml"/><Relationship Id="rId12" Type="http://schemas.openxmlformats.org/officeDocument/2006/relationships/vmlDrawing" Target="../drawings/vmlDrawing2.vml"/><Relationship Id="rId11" Type="http://schemas.openxmlformats.org/officeDocument/2006/relationships/slideLayout" Target="../slideLayouts/slideLayout3.xml"/><Relationship Id="rId10" Type="http://schemas.openxmlformats.org/officeDocument/2006/relationships/oleObject" Target="../embeddings/oleObject7.bin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wmf"/><Relationship Id="rId8" Type="http://schemas.openxmlformats.org/officeDocument/2006/relationships/oleObject" Target="../embeddings/oleObject11.bin"/><Relationship Id="rId7" Type="http://schemas.openxmlformats.org/officeDocument/2006/relationships/image" Target="../media/image22.emf"/><Relationship Id="rId6" Type="http://schemas.openxmlformats.org/officeDocument/2006/relationships/oleObject" Target="../embeddings/oleObject10.bin"/><Relationship Id="rId58" Type="http://schemas.openxmlformats.org/officeDocument/2006/relationships/notesSlide" Target="../notesSlides/notesSlide8.xml"/><Relationship Id="rId57" Type="http://schemas.openxmlformats.org/officeDocument/2006/relationships/vmlDrawing" Target="../drawings/vmlDrawing3.vml"/><Relationship Id="rId56" Type="http://schemas.openxmlformats.org/officeDocument/2006/relationships/slideLayout" Target="../slideLayouts/slideLayout2.xml"/><Relationship Id="rId55" Type="http://schemas.openxmlformats.org/officeDocument/2006/relationships/image" Target="../media/image43.wmf"/><Relationship Id="rId54" Type="http://schemas.openxmlformats.org/officeDocument/2006/relationships/oleObject" Target="../embeddings/oleObject36.bin"/><Relationship Id="rId53" Type="http://schemas.openxmlformats.org/officeDocument/2006/relationships/oleObject" Target="../embeddings/oleObject35.bin"/><Relationship Id="rId52" Type="http://schemas.openxmlformats.org/officeDocument/2006/relationships/image" Target="../media/image42.png"/><Relationship Id="rId51" Type="http://schemas.openxmlformats.org/officeDocument/2006/relationships/image" Target="../media/image41.wmf"/><Relationship Id="rId50" Type="http://schemas.openxmlformats.org/officeDocument/2006/relationships/oleObject" Target="../embeddings/oleObject34.bin"/><Relationship Id="rId5" Type="http://schemas.openxmlformats.org/officeDocument/2006/relationships/image" Target="../media/image21.wmf"/><Relationship Id="rId49" Type="http://schemas.openxmlformats.org/officeDocument/2006/relationships/image" Target="../media/image40.wmf"/><Relationship Id="rId48" Type="http://schemas.openxmlformats.org/officeDocument/2006/relationships/oleObject" Target="../embeddings/oleObject33.bin"/><Relationship Id="rId47" Type="http://schemas.openxmlformats.org/officeDocument/2006/relationships/image" Target="../media/image39.wmf"/><Relationship Id="rId46" Type="http://schemas.openxmlformats.org/officeDocument/2006/relationships/oleObject" Target="../embeddings/oleObject32.bin"/><Relationship Id="rId45" Type="http://schemas.openxmlformats.org/officeDocument/2006/relationships/tags" Target="../tags/tag9.xml"/><Relationship Id="rId44" Type="http://schemas.openxmlformats.org/officeDocument/2006/relationships/oleObject" Target="../embeddings/oleObject31.bin"/><Relationship Id="rId43" Type="http://schemas.openxmlformats.org/officeDocument/2006/relationships/oleObject" Target="../embeddings/oleObject30.bin"/><Relationship Id="rId42" Type="http://schemas.openxmlformats.org/officeDocument/2006/relationships/oleObject" Target="../embeddings/oleObject29.bin"/><Relationship Id="rId41" Type="http://schemas.openxmlformats.org/officeDocument/2006/relationships/image" Target="../media/image38.emf"/><Relationship Id="rId40" Type="http://schemas.openxmlformats.org/officeDocument/2006/relationships/oleObject" Target="../embeddings/oleObject28.bin"/><Relationship Id="rId4" Type="http://schemas.openxmlformats.org/officeDocument/2006/relationships/oleObject" Target="../embeddings/oleObject9.bin"/><Relationship Id="rId39" Type="http://schemas.openxmlformats.org/officeDocument/2006/relationships/oleObject" Target="../embeddings/oleObject27.bin"/><Relationship Id="rId38" Type="http://schemas.openxmlformats.org/officeDocument/2006/relationships/oleObject" Target="../embeddings/oleObject26.bin"/><Relationship Id="rId37" Type="http://schemas.openxmlformats.org/officeDocument/2006/relationships/image" Target="../media/image37.wmf"/><Relationship Id="rId36" Type="http://schemas.openxmlformats.org/officeDocument/2006/relationships/oleObject" Target="../embeddings/oleObject25.bin"/><Relationship Id="rId35" Type="http://schemas.openxmlformats.org/officeDocument/2006/relationships/image" Target="../media/image36.wmf"/><Relationship Id="rId34" Type="http://schemas.openxmlformats.org/officeDocument/2006/relationships/oleObject" Target="../embeddings/oleObject24.bin"/><Relationship Id="rId33" Type="http://schemas.openxmlformats.org/officeDocument/2006/relationships/image" Target="../media/image35.emf"/><Relationship Id="rId32" Type="http://schemas.openxmlformats.org/officeDocument/2006/relationships/oleObject" Target="../embeddings/oleObject23.bin"/><Relationship Id="rId31" Type="http://schemas.openxmlformats.org/officeDocument/2006/relationships/image" Target="../media/image34.wmf"/><Relationship Id="rId30" Type="http://schemas.openxmlformats.org/officeDocument/2006/relationships/oleObject" Target="../embeddings/oleObject22.bin"/><Relationship Id="rId3" Type="http://schemas.openxmlformats.org/officeDocument/2006/relationships/image" Target="../media/image18.wmf"/><Relationship Id="rId29" Type="http://schemas.openxmlformats.org/officeDocument/2006/relationships/image" Target="../media/image33.wmf"/><Relationship Id="rId28" Type="http://schemas.openxmlformats.org/officeDocument/2006/relationships/oleObject" Target="../embeddings/oleObject21.bin"/><Relationship Id="rId27" Type="http://schemas.openxmlformats.org/officeDocument/2006/relationships/image" Target="../media/image32.wmf"/><Relationship Id="rId26" Type="http://schemas.openxmlformats.org/officeDocument/2006/relationships/oleObject" Target="../embeddings/oleObject20.bin"/><Relationship Id="rId25" Type="http://schemas.openxmlformats.org/officeDocument/2006/relationships/image" Target="../media/image31.wmf"/><Relationship Id="rId24" Type="http://schemas.openxmlformats.org/officeDocument/2006/relationships/oleObject" Target="../embeddings/oleObject19.bin"/><Relationship Id="rId23" Type="http://schemas.openxmlformats.org/officeDocument/2006/relationships/image" Target="../media/image30.wmf"/><Relationship Id="rId22" Type="http://schemas.openxmlformats.org/officeDocument/2006/relationships/oleObject" Target="../embeddings/oleObject18.bin"/><Relationship Id="rId21" Type="http://schemas.openxmlformats.org/officeDocument/2006/relationships/image" Target="../media/image29.wmf"/><Relationship Id="rId20" Type="http://schemas.openxmlformats.org/officeDocument/2006/relationships/oleObject" Target="../embeddings/oleObject17.bin"/><Relationship Id="rId2" Type="http://schemas.openxmlformats.org/officeDocument/2006/relationships/oleObject" Target="../embeddings/oleObject8.bin"/><Relationship Id="rId19" Type="http://schemas.openxmlformats.org/officeDocument/2006/relationships/image" Target="../media/image28.wmf"/><Relationship Id="rId18" Type="http://schemas.openxmlformats.org/officeDocument/2006/relationships/oleObject" Target="../embeddings/oleObject16.bin"/><Relationship Id="rId17" Type="http://schemas.openxmlformats.org/officeDocument/2006/relationships/image" Target="../media/image27.wmf"/><Relationship Id="rId16" Type="http://schemas.openxmlformats.org/officeDocument/2006/relationships/oleObject" Target="../embeddings/oleObject15.bin"/><Relationship Id="rId15" Type="http://schemas.openxmlformats.org/officeDocument/2006/relationships/image" Target="../media/image26.wmf"/><Relationship Id="rId14" Type="http://schemas.openxmlformats.org/officeDocument/2006/relationships/oleObject" Target="../embeddings/oleObject14.bin"/><Relationship Id="rId13" Type="http://schemas.openxmlformats.org/officeDocument/2006/relationships/image" Target="../media/image25.emf"/><Relationship Id="rId12" Type="http://schemas.openxmlformats.org/officeDocument/2006/relationships/oleObject" Target="../embeddings/oleObject13.bin"/><Relationship Id="rId11" Type="http://schemas.openxmlformats.org/officeDocument/2006/relationships/image" Target="../media/image24.wmf"/><Relationship Id="rId10" Type="http://schemas.openxmlformats.org/officeDocument/2006/relationships/oleObject" Target="../embeddings/oleObject12.bin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2041737"/>
            <a:ext cx="9144000" cy="3301593"/>
            <a:chOff x="0" y="2041738"/>
            <a:chExt cx="9144000" cy="2614886"/>
          </a:xfrm>
        </p:grpSpPr>
        <p:sp>
          <p:nvSpPr>
            <p:cNvPr id="5" name="矩形 4"/>
            <p:cNvSpPr/>
            <p:nvPr/>
          </p:nvSpPr>
          <p:spPr>
            <a:xfrm>
              <a:off x="0" y="2041738"/>
              <a:ext cx="9144000" cy="2568986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350" spc="300" dirty="0">
                <a:solidFill>
                  <a:prstClr val="white"/>
                </a:solidFill>
                <a:latin typeface="Times New Roman" panose="02020603050405020304"/>
                <a:ea typeface="思源黑体 CN Normal" panose="020B0400000000000000" charset="-122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0" y="2041739"/>
              <a:ext cx="9144000" cy="459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350" spc="300" dirty="0">
                <a:solidFill>
                  <a:prstClr val="white"/>
                </a:solidFill>
                <a:latin typeface="Times New Roman" panose="02020603050405020304"/>
                <a:ea typeface="思源黑体 CN Normal" panose="020B0400000000000000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4610724"/>
              <a:ext cx="9144000" cy="459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1350" spc="300" dirty="0">
                <a:solidFill>
                  <a:prstClr val="white"/>
                </a:solidFill>
                <a:latin typeface="Times New Roman" panose="02020603050405020304"/>
                <a:ea typeface="思源黑体 CN Normal" panose="020B0400000000000000" charset="-122"/>
              </a:endParaRPr>
            </a:p>
          </p:txBody>
        </p:sp>
      </p:grpSp>
      <p:cxnSp>
        <p:nvCxnSpPr>
          <p:cNvPr id="12" name="直接连接符 11"/>
          <p:cNvCxnSpPr/>
          <p:nvPr/>
        </p:nvCxnSpPr>
        <p:spPr>
          <a:xfrm>
            <a:off x="1654466" y="3608500"/>
            <a:ext cx="6067134" cy="0"/>
          </a:xfrm>
          <a:prstGeom prst="line">
            <a:avLst/>
          </a:prstGeom>
          <a:ln w="19050">
            <a:gradFill>
              <a:gsLst>
                <a:gs pos="49700">
                  <a:srgbClr val="FFFFFF"/>
                </a:gs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</a:ln>
          <a:effectLst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9729" y="2365656"/>
            <a:ext cx="7260965" cy="160948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260" y="3536658"/>
            <a:ext cx="4706520" cy="8108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归纳提炼</a:t>
            </a:r>
            <a:endParaRPr lang="en-US" altLang="zh-CN" sz="3200" b="1" dirty="0">
              <a:latin typeface="+mj-ea"/>
            </a:endParaRPr>
          </a:p>
        </p:txBody>
      </p:sp>
      <p:grpSp>
        <p:nvGrpSpPr>
          <p:cNvPr id="147" name="Group 25"/>
          <p:cNvGrpSpPr/>
          <p:nvPr/>
        </p:nvGrpSpPr>
        <p:grpSpPr bwMode="auto">
          <a:xfrm>
            <a:off x="1921801" y="1299703"/>
            <a:ext cx="2137916" cy="2168608"/>
            <a:chOff x="3495" y="1610"/>
            <a:chExt cx="1785" cy="1318"/>
          </a:xfrm>
        </p:grpSpPr>
        <p:sp>
          <p:nvSpPr>
            <p:cNvPr id="148" name="Line 26"/>
            <p:cNvSpPr>
              <a:spLocks noChangeShapeType="1"/>
            </p:cNvSpPr>
            <p:nvPr/>
          </p:nvSpPr>
          <p:spPr bwMode="auto">
            <a:xfrm>
              <a:off x="3600" y="2736"/>
              <a:ext cx="1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9" name="Line 27"/>
            <p:cNvSpPr>
              <a:spLocks noChangeShapeType="1"/>
            </p:cNvSpPr>
            <p:nvPr/>
          </p:nvSpPr>
          <p:spPr bwMode="auto">
            <a:xfrm flipV="1">
              <a:off x="3792" y="1632"/>
              <a:ext cx="0" cy="129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150" name="Object 8"/>
            <p:cNvGraphicFramePr>
              <a:graphicFrameLocks noChangeAspect="1"/>
            </p:cNvGraphicFramePr>
            <p:nvPr/>
          </p:nvGraphicFramePr>
          <p:xfrm>
            <a:off x="5163" y="2783"/>
            <a:ext cx="114" cy="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8848" name="Equation" r:id="rId2" imgW="127000" imgH="139700" progId="Equation.DSMT4">
                    <p:embed/>
                  </p:oleObj>
                </mc:Choice>
                <mc:Fallback>
                  <p:oleObj name="Equation" r:id="rId2" imgW="127000" imgH="1397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3" y="2783"/>
                          <a:ext cx="114" cy="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1" name="Object 9"/>
            <p:cNvGraphicFramePr>
              <a:graphicFrameLocks noChangeAspect="1"/>
            </p:cNvGraphicFramePr>
            <p:nvPr/>
          </p:nvGraphicFramePr>
          <p:xfrm>
            <a:off x="3495" y="1610"/>
            <a:ext cx="27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8849" name="Equation" r:id="rId4" imgW="9144000" imgH="4876800" progId="Equation.DSMT4">
                    <p:embed/>
                  </p:oleObj>
                </mc:Choice>
                <mc:Fallback>
                  <p:oleObj name="Equation" r:id="rId4" imgW="9144000" imgH="48768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5" y="1610"/>
                          <a:ext cx="27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" name="Arc 31"/>
          <p:cNvSpPr/>
          <p:nvPr/>
        </p:nvSpPr>
        <p:spPr bwMode="auto">
          <a:xfrm flipV="1">
            <a:off x="2572627" y="1000145"/>
            <a:ext cx="1132284" cy="1219200"/>
          </a:xfrm>
          <a:custGeom>
            <a:avLst/>
            <a:gdLst>
              <a:gd name="T0" fmla="*/ 0 w 28563"/>
              <a:gd name="T1" fmla="*/ 2147483647 h 21600"/>
              <a:gd name="T2" fmla="*/ 2147483647 w 28563"/>
              <a:gd name="T3" fmla="*/ 2147483647 h 21600"/>
              <a:gd name="T4" fmla="*/ 2147483647 w 28563"/>
              <a:gd name="T5" fmla="*/ 2147483647 h 21600"/>
              <a:gd name="T6" fmla="*/ 0 60000 65536"/>
              <a:gd name="T7" fmla="*/ 0 60000 65536"/>
              <a:gd name="T8" fmla="*/ 0 60000 65536"/>
              <a:gd name="T9" fmla="*/ 0 w 28563"/>
              <a:gd name="T10" fmla="*/ 0 h 21600"/>
              <a:gd name="T11" fmla="*/ 28563 w 285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563" h="21600" fill="none" extrusionOk="0">
                <a:moveTo>
                  <a:pt x="0" y="1864"/>
                </a:moveTo>
                <a:cubicBezTo>
                  <a:pt x="2763" y="635"/>
                  <a:pt x="5754" y="-1"/>
                  <a:pt x="8779" y="0"/>
                </a:cubicBezTo>
                <a:cubicBezTo>
                  <a:pt x="17356" y="0"/>
                  <a:pt x="25121" y="5075"/>
                  <a:pt x="28563" y="12931"/>
                </a:cubicBezTo>
              </a:path>
              <a:path w="28563" h="21600" stroke="0" extrusionOk="0">
                <a:moveTo>
                  <a:pt x="0" y="1864"/>
                </a:moveTo>
                <a:cubicBezTo>
                  <a:pt x="2763" y="635"/>
                  <a:pt x="5754" y="-1"/>
                  <a:pt x="8779" y="0"/>
                </a:cubicBezTo>
                <a:cubicBezTo>
                  <a:pt x="17356" y="0"/>
                  <a:pt x="25121" y="5075"/>
                  <a:pt x="28563" y="12931"/>
                </a:cubicBezTo>
                <a:lnTo>
                  <a:pt x="8779" y="21600"/>
                </a:lnTo>
                <a:close/>
              </a:path>
            </a:pathLst>
          </a:custGeom>
          <a:noFill/>
          <a:ln w="25400">
            <a:solidFill>
              <a:srgbClr val="0033CC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54" name="Object 11"/>
          <p:cNvGraphicFramePr>
            <a:graphicFrameLocks noChangeAspect="1"/>
          </p:cNvGraphicFramePr>
          <p:nvPr/>
        </p:nvGraphicFramePr>
        <p:xfrm>
          <a:off x="3812068" y="1300184"/>
          <a:ext cx="607219" cy="255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50" name="Equation" r:id="rId6" imgW="424815" imgH="167640" progId="Equation.DSMT4">
                  <p:embed/>
                </p:oleObj>
              </mc:Choice>
              <mc:Fallback>
                <p:oleObj name="Equation" r:id="rId6" imgW="424815" imgH="1676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2068" y="1300184"/>
                        <a:ext cx="607219" cy="2559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" name="Line 33"/>
          <p:cNvSpPr>
            <a:spLocks noChangeShapeType="1"/>
          </p:cNvSpPr>
          <p:nvPr/>
        </p:nvSpPr>
        <p:spPr bwMode="auto">
          <a:xfrm>
            <a:off x="2676211" y="2181245"/>
            <a:ext cx="0" cy="990600"/>
          </a:xfrm>
          <a:prstGeom prst="line">
            <a:avLst/>
          </a:prstGeom>
          <a:noFill/>
          <a:ln w="25400">
            <a:solidFill>
              <a:srgbClr val="000000"/>
            </a:solidFill>
            <a:prstDash val="sysDot"/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156" name="Line 34"/>
          <p:cNvSpPr>
            <a:spLocks noChangeShapeType="1"/>
          </p:cNvSpPr>
          <p:nvPr/>
        </p:nvSpPr>
        <p:spPr bwMode="auto">
          <a:xfrm>
            <a:off x="3662049" y="1647845"/>
            <a:ext cx="0" cy="1524000"/>
          </a:xfrm>
          <a:prstGeom prst="line">
            <a:avLst/>
          </a:prstGeom>
          <a:noFill/>
          <a:ln w="25400">
            <a:solidFill>
              <a:srgbClr val="000000"/>
            </a:solidFill>
            <a:prstDash val="sysDot"/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57" name="Object 12"/>
          <p:cNvGraphicFramePr>
            <a:graphicFrameLocks noChangeAspect="1"/>
          </p:cNvGraphicFramePr>
          <p:nvPr/>
        </p:nvGraphicFramePr>
        <p:xfrm>
          <a:off x="2605965" y="3175417"/>
          <a:ext cx="161925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51" name="Equation" r:id="rId8" imgW="3657600" imgH="5486400" progId="Equation.DSMT4">
                  <p:embed/>
                </p:oleObj>
              </mc:Choice>
              <mc:Fallback>
                <p:oleObj name="Equation" r:id="rId8" imgW="3657600" imgH="54864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965" y="3175417"/>
                        <a:ext cx="161925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" name="Object 13"/>
          <p:cNvGraphicFramePr>
            <a:graphicFrameLocks noChangeAspect="1"/>
          </p:cNvGraphicFramePr>
          <p:nvPr/>
        </p:nvGraphicFramePr>
        <p:xfrm>
          <a:off x="3597756" y="3175417"/>
          <a:ext cx="145256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52" name="Equation" r:id="rId10" imgW="165100" imgH="228600" progId="Equation.DSMT4">
                  <p:embed/>
                </p:oleObj>
              </mc:Choice>
              <mc:Fallback>
                <p:oleObj name="Equation" r:id="rId10" imgW="16510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7756" y="3175417"/>
                        <a:ext cx="145256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9" name="Line 38"/>
          <p:cNvSpPr>
            <a:spLocks noChangeShapeType="1"/>
          </p:cNvSpPr>
          <p:nvPr/>
        </p:nvSpPr>
        <p:spPr bwMode="auto">
          <a:xfrm flipH="1">
            <a:off x="3076145" y="1888426"/>
            <a:ext cx="2381" cy="1257300"/>
          </a:xfrm>
          <a:prstGeom prst="line">
            <a:avLst/>
          </a:prstGeom>
          <a:noFill/>
          <a:ln w="25400">
            <a:solidFill>
              <a:srgbClr val="800000"/>
            </a:solidFill>
            <a:prstDash val="sysDot"/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60" name="Object 14"/>
          <p:cNvGraphicFramePr>
            <a:graphicFrameLocks noChangeAspect="1"/>
          </p:cNvGraphicFramePr>
          <p:nvPr/>
        </p:nvGraphicFramePr>
        <p:xfrm>
          <a:off x="2776396" y="3172967"/>
          <a:ext cx="831428" cy="253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53" name="Equation" r:id="rId12" imgW="21945600" imgH="5486400" progId="Equation.DSMT4">
                  <p:embed/>
                </p:oleObj>
              </mc:Choice>
              <mc:Fallback>
                <p:oleObj name="Equation" r:id="rId12" imgW="21945600" imgH="54864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6396" y="3172967"/>
                        <a:ext cx="831428" cy="2532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" name="Object 16"/>
          <p:cNvGraphicFramePr>
            <a:graphicFrameLocks noChangeAspect="1"/>
          </p:cNvGraphicFramePr>
          <p:nvPr/>
        </p:nvGraphicFramePr>
        <p:xfrm>
          <a:off x="887142" y="1750249"/>
          <a:ext cx="1379537" cy="276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54" name="Equation" r:id="rId14" imgW="32613600" imgH="5486400" progId="Equation.DSMT4">
                  <p:embed/>
                </p:oleObj>
              </mc:Choice>
              <mc:Fallback>
                <p:oleObj name="Equation" r:id="rId14" imgW="32613600" imgH="54864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142" y="1750249"/>
                        <a:ext cx="1379537" cy="2763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" name="Object 20"/>
          <p:cNvGraphicFramePr>
            <a:graphicFrameLocks noChangeAspect="1"/>
          </p:cNvGraphicFramePr>
          <p:nvPr/>
        </p:nvGraphicFramePr>
        <p:xfrm>
          <a:off x="2311880" y="2586057"/>
          <a:ext cx="328613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55" name="Equation" r:id="rId16" imgW="405765" imgH="254000" progId="Equation.DSMT4">
                  <p:embed/>
                </p:oleObj>
              </mc:Choice>
              <mc:Fallback>
                <p:oleObj name="Equation" r:id="rId16" imgW="405765" imgH="2540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880" y="2586057"/>
                        <a:ext cx="328613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" name="Object 22"/>
          <p:cNvGraphicFramePr>
            <a:graphicFrameLocks noChangeAspect="1"/>
          </p:cNvGraphicFramePr>
          <p:nvPr/>
        </p:nvGraphicFramePr>
        <p:xfrm>
          <a:off x="3704911" y="2371746"/>
          <a:ext cx="344091" cy="211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56" name="Equation" r:id="rId18" imgW="419100" imgH="254000" progId="Equation.DSMT4">
                  <p:embed/>
                </p:oleObj>
              </mc:Choice>
              <mc:Fallback>
                <p:oleObj name="Equation" r:id="rId18" imgW="419100" imgH="2540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4911" y="2371746"/>
                        <a:ext cx="344091" cy="2119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" name="Object 56"/>
          <p:cNvGraphicFramePr>
            <a:graphicFrameLocks noChangeAspect="1"/>
          </p:cNvGraphicFramePr>
          <p:nvPr/>
        </p:nvGraphicFramePr>
        <p:xfrm>
          <a:off x="3704911" y="1568074"/>
          <a:ext cx="110729" cy="1607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57" name="Equation" r:id="rId20" imgW="152400" imgH="165100" progId="Equation.DSMT4">
                  <p:embed/>
                </p:oleObj>
              </mc:Choice>
              <mc:Fallback>
                <p:oleObj name="Equation" r:id="rId20" imgW="152400" imgH="165100" progId="Equation.DSMT4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4911" y="1568074"/>
                        <a:ext cx="110729" cy="1607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5" name="Object 57"/>
          <p:cNvGraphicFramePr>
            <a:graphicFrameLocks noChangeAspect="1"/>
          </p:cNvGraphicFramePr>
          <p:nvPr/>
        </p:nvGraphicFramePr>
        <p:xfrm>
          <a:off x="2526192" y="2211011"/>
          <a:ext cx="105966" cy="155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58" name="Equation" r:id="rId22" imgW="139700" imgH="152400" progId="Equation.DSMT4">
                  <p:embed/>
                </p:oleObj>
              </mc:Choice>
              <mc:Fallback>
                <p:oleObj name="Equation" r:id="rId22" imgW="139700" imgH="152400" progId="Equation.DSMT4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6192" y="2211011"/>
                        <a:ext cx="105966" cy="1559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" name="Oval 48"/>
          <p:cNvSpPr>
            <a:spLocks noChangeArrowheads="1"/>
          </p:cNvSpPr>
          <p:nvPr/>
        </p:nvSpPr>
        <p:spPr bwMode="auto">
          <a:xfrm flipH="1" flipV="1">
            <a:off x="3063390" y="2168026"/>
            <a:ext cx="34529" cy="46435"/>
          </a:xfrm>
          <a:prstGeom prst="ellipse">
            <a:avLst/>
          </a:prstGeom>
          <a:solidFill>
            <a:srgbClr val="0033CC"/>
          </a:solidFill>
          <a:ln w="9525">
            <a:solidFill>
              <a:srgbClr val="00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rgbClr val="000000"/>
              </a:solidFill>
            </a:endParaRPr>
          </a:p>
        </p:txBody>
      </p:sp>
      <p:graphicFrame>
        <p:nvGraphicFramePr>
          <p:cNvPr id="167" name="Object 60"/>
          <p:cNvGraphicFramePr>
            <a:graphicFrameLocks noChangeAspect="1"/>
          </p:cNvGraphicFramePr>
          <p:nvPr/>
        </p:nvGraphicFramePr>
        <p:xfrm>
          <a:off x="3147971" y="2160117"/>
          <a:ext cx="151209" cy="177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59" name="Equation" r:id="rId24" imgW="152400" imgH="177800" progId="Equation.DSMT4">
                  <p:embed/>
                </p:oleObj>
              </mc:Choice>
              <mc:Fallback>
                <p:oleObj name="Equation" r:id="rId24" imgW="152400" imgH="177800" progId="Equation.DSMT4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7971" y="2160117"/>
                        <a:ext cx="151209" cy="177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9" name="Object 63"/>
          <p:cNvGraphicFramePr>
            <a:graphicFrameLocks noChangeAspect="1"/>
          </p:cNvGraphicFramePr>
          <p:nvPr/>
        </p:nvGraphicFramePr>
        <p:xfrm>
          <a:off x="3215561" y="1829219"/>
          <a:ext cx="151210" cy="164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60" name="Equation" r:id="rId26" imgW="152400" imgH="152400" progId="Equation.DSMT4">
                  <p:embed/>
                </p:oleObj>
              </mc:Choice>
              <mc:Fallback>
                <p:oleObj name="Equation" r:id="rId26" imgW="152400" imgH="152400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5561" y="1829219"/>
                        <a:ext cx="151210" cy="1643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" name="Oval 48"/>
          <p:cNvSpPr>
            <a:spLocks noChangeArrowheads="1"/>
          </p:cNvSpPr>
          <p:nvPr/>
        </p:nvSpPr>
        <p:spPr bwMode="auto">
          <a:xfrm flipH="1" flipV="1">
            <a:off x="3056514" y="3133746"/>
            <a:ext cx="34528" cy="46435"/>
          </a:xfrm>
          <a:prstGeom prst="ellipse">
            <a:avLst/>
          </a:prstGeom>
          <a:solidFill>
            <a:srgbClr val="0033CC"/>
          </a:solidFill>
          <a:ln w="9525">
            <a:solidFill>
              <a:srgbClr val="00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rgbClr val="000000"/>
              </a:solidFill>
            </a:endParaRPr>
          </a:p>
        </p:txBody>
      </p:sp>
      <p:sp>
        <p:nvSpPr>
          <p:cNvPr id="172" name="Line 41"/>
          <p:cNvSpPr>
            <a:spLocks noChangeShapeType="1"/>
          </p:cNvSpPr>
          <p:nvPr/>
        </p:nvSpPr>
        <p:spPr bwMode="auto">
          <a:xfrm flipV="1">
            <a:off x="2685740" y="1641742"/>
            <a:ext cx="940586" cy="50482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cxnSp>
        <p:nvCxnSpPr>
          <p:cNvPr id="173" name="直接连接符 172"/>
          <p:cNvCxnSpPr/>
          <p:nvPr/>
        </p:nvCxnSpPr>
        <p:spPr>
          <a:xfrm flipV="1">
            <a:off x="2248946" y="1913306"/>
            <a:ext cx="829580" cy="628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>
            <a:off x="2273949" y="2189581"/>
            <a:ext cx="77969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Oval 48"/>
          <p:cNvSpPr>
            <a:spLocks noChangeArrowheads="1"/>
          </p:cNvSpPr>
          <p:nvPr/>
        </p:nvSpPr>
        <p:spPr bwMode="auto">
          <a:xfrm flipH="1" flipV="1">
            <a:off x="3058419" y="1906004"/>
            <a:ext cx="45719" cy="45719"/>
          </a:xfrm>
          <a:prstGeom prst="ellipse">
            <a:avLst/>
          </a:prstGeom>
          <a:solidFill>
            <a:srgbClr val="0033CC"/>
          </a:solidFill>
          <a:ln w="9525">
            <a:solidFill>
              <a:srgbClr val="00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rgbClr val="000000"/>
              </a:solidFill>
            </a:endParaRPr>
          </a:p>
        </p:txBody>
      </p:sp>
      <p:grpSp>
        <p:nvGrpSpPr>
          <p:cNvPr id="176" name="Group 10"/>
          <p:cNvGrpSpPr/>
          <p:nvPr/>
        </p:nvGrpSpPr>
        <p:grpSpPr bwMode="auto">
          <a:xfrm>
            <a:off x="5548830" y="1332672"/>
            <a:ext cx="2012156" cy="2132409"/>
            <a:chOff x="3600" y="1632"/>
            <a:chExt cx="1680" cy="1296"/>
          </a:xfrm>
        </p:grpSpPr>
        <p:sp>
          <p:nvSpPr>
            <p:cNvPr id="177" name="Line 11"/>
            <p:cNvSpPr>
              <a:spLocks noChangeShapeType="1"/>
            </p:cNvSpPr>
            <p:nvPr/>
          </p:nvSpPr>
          <p:spPr bwMode="auto">
            <a:xfrm>
              <a:off x="3600" y="2736"/>
              <a:ext cx="1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8" name="Line 12"/>
            <p:cNvSpPr>
              <a:spLocks noChangeShapeType="1"/>
            </p:cNvSpPr>
            <p:nvPr/>
          </p:nvSpPr>
          <p:spPr bwMode="auto">
            <a:xfrm flipV="1">
              <a:off x="3792" y="1632"/>
              <a:ext cx="0" cy="129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79" name="Line 16"/>
          <p:cNvSpPr>
            <a:spLocks noChangeShapeType="1"/>
          </p:cNvSpPr>
          <p:nvPr/>
        </p:nvSpPr>
        <p:spPr bwMode="auto">
          <a:xfrm flipV="1">
            <a:off x="6116759" y="1679144"/>
            <a:ext cx="964406" cy="506016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180" name="Line 17"/>
          <p:cNvSpPr>
            <a:spLocks noChangeShapeType="1"/>
          </p:cNvSpPr>
          <p:nvPr/>
        </p:nvSpPr>
        <p:spPr bwMode="auto">
          <a:xfrm>
            <a:off x="6392659" y="1679144"/>
            <a:ext cx="1293" cy="1492701"/>
          </a:xfrm>
          <a:prstGeom prst="line">
            <a:avLst/>
          </a:prstGeom>
          <a:noFill/>
          <a:ln w="25400">
            <a:solidFill>
              <a:srgbClr val="800000"/>
            </a:solidFill>
            <a:prstDash val="sysDot"/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181" name="Line 18"/>
          <p:cNvSpPr>
            <a:spLocks noChangeShapeType="1"/>
          </p:cNvSpPr>
          <p:nvPr/>
        </p:nvSpPr>
        <p:spPr bwMode="auto">
          <a:xfrm>
            <a:off x="6106042" y="2169681"/>
            <a:ext cx="0" cy="990600"/>
          </a:xfrm>
          <a:prstGeom prst="line">
            <a:avLst/>
          </a:prstGeom>
          <a:noFill/>
          <a:ln w="25400">
            <a:solidFill>
              <a:srgbClr val="000000"/>
            </a:solidFill>
            <a:prstDash val="sysDot"/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182" name="Line 19"/>
          <p:cNvSpPr>
            <a:spLocks noChangeShapeType="1"/>
          </p:cNvSpPr>
          <p:nvPr/>
        </p:nvSpPr>
        <p:spPr bwMode="auto">
          <a:xfrm>
            <a:off x="7077592" y="1636281"/>
            <a:ext cx="0" cy="1524000"/>
          </a:xfrm>
          <a:prstGeom prst="line">
            <a:avLst/>
          </a:prstGeom>
          <a:noFill/>
          <a:ln w="25400">
            <a:solidFill>
              <a:srgbClr val="000000"/>
            </a:solidFill>
            <a:prstDash val="sysDot"/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83" name="Object 5"/>
          <p:cNvGraphicFramePr>
            <a:graphicFrameLocks noChangeAspect="1"/>
          </p:cNvGraphicFramePr>
          <p:nvPr/>
        </p:nvGraphicFramePr>
        <p:xfrm>
          <a:off x="6063180" y="3179331"/>
          <a:ext cx="107156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61" name="Equation" r:id="rId28" imgW="152400" imgH="228600" progId="Equation.DSMT4">
                  <p:embed/>
                </p:oleObj>
              </mc:Choice>
              <mc:Fallback>
                <p:oleObj name="Equation" r:id="rId28" imgW="15240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3180" y="3179331"/>
                        <a:ext cx="107156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" name="Object 6"/>
          <p:cNvGraphicFramePr>
            <a:graphicFrameLocks noChangeAspect="1"/>
          </p:cNvGraphicFramePr>
          <p:nvPr/>
        </p:nvGraphicFramePr>
        <p:xfrm>
          <a:off x="7027585" y="3179332"/>
          <a:ext cx="115491" cy="213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62" name="Equation" r:id="rId30" imgW="165100" imgH="228600" progId="Equation.DSMT4">
                  <p:embed/>
                </p:oleObj>
              </mc:Choice>
              <mc:Fallback>
                <p:oleObj name="Equation" r:id="rId30" imgW="16510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7585" y="3179332"/>
                        <a:ext cx="115491" cy="2131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5" name="Arc 22"/>
          <p:cNvSpPr/>
          <p:nvPr/>
        </p:nvSpPr>
        <p:spPr bwMode="auto">
          <a:xfrm flipH="1" flipV="1">
            <a:off x="6016746" y="1535078"/>
            <a:ext cx="1158478" cy="1219200"/>
          </a:xfrm>
          <a:custGeom>
            <a:avLst/>
            <a:gdLst>
              <a:gd name="T0" fmla="*/ 2147483647 w 33002"/>
              <a:gd name="T1" fmla="*/ 2147483647 h 21600"/>
              <a:gd name="T2" fmla="*/ 0 w 33002"/>
              <a:gd name="T3" fmla="*/ 2147483647 h 21600"/>
              <a:gd name="T4" fmla="*/ 2147483647 w 33002"/>
              <a:gd name="T5" fmla="*/ 0 h 21600"/>
              <a:gd name="T6" fmla="*/ 0 60000 65536"/>
              <a:gd name="T7" fmla="*/ 0 60000 65536"/>
              <a:gd name="T8" fmla="*/ 0 60000 65536"/>
              <a:gd name="T9" fmla="*/ 0 w 33002"/>
              <a:gd name="T10" fmla="*/ 0 h 21600"/>
              <a:gd name="T11" fmla="*/ 33002 w 330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002" h="21600" fill="none" extrusionOk="0">
                <a:moveTo>
                  <a:pt x="33001" y="4327"/>
                </a:moveTo>
                <a:cubicBezTo>
                  <a:pt x="30945" y="14380"/>
                  <a:pt x="22101" y="21599"/>
                  <a:pt x="11840" y="21600"/>
                </a:cubicBezTo>
                <a:cubicBezTo>
                  <a:pt x="7633" y="21600"/>
                  <a:pt x="3518" y="20371"/>
                  <a:pt x="0" y="18065"/>
                </a:cubicBezTo>
              </a:path>
              <a:path w="33002" h="21600" stroke="0" extrusionOk="0">
                <a:moveTo>
                  <a:pt x="33001" y="4327"/>
                </a:moveTo>
                <a:cubicBezTo>
                  <a:pt x="30945" y="14380"/>
                  <a:pt x="22101" y="21599"/>
                  <a:pt x="11840" y="21600"/>
                </a:cubicBezTo>
                <a:cubicBezTo>
                  <a:pt x="7633" y="21600"/>
                  <a:pt x="3518" y="20371"/>
                  <a:pt x="0" y="18065"/>
                </a:cubicBezTo>
                <a:lnTo>
                  <a:pt x="11840" y="0"/>
                </a:lnTo>
                <a:close/>
              </a:path>
            </a:pathLst>
          </a:custGeom>
          <a:noFill/>
          <a:ln w="25400">
            <a:solidFill>
              <a:srgbClr val="0033CC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86" name="Object 15"/>
          <p:cNvGraphicFramePr>
            <a:graphicFrameLocks noChangeAspect="1"/>
          </p:cNvGraphicFramePr>
          <p:nvPr/>
        </p:nvGraphicFramePr>
        <p:xfrm>
          <a:off x="6186254" y="3188999"/>
          <a:ext cx="848654" cy="212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63" name="Equation" r:id="rId32" imgW="21945600" imgH="5486400" progId="Equation.DSMT4">
                  <p:embed/>
                </p:oleObj>
              </mc:Choice>
              <mc:Fallback>
                <p:oleObj name="Equation" r:id="rId32" imgW="21945600" imgH="54864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6254" y="3188999"/>
                        <a:ext cx="848654" cy="2124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7" name="Object 17"/>
          <p:cNvGraphicFramePr>
            <a:graphicFrameLocks noChangeAspect="1"/>
          </p:cNvGraphicFramePr>
          <p:nvPr/>
        </p:nvGraphicFramePr>
        <p:xfrm>
          <a:off x="4218989" y="1911686"/>
          <a:ext cx="1492301" cy="290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64" name="Equation" r:id="rId34" imgW="32613600" imgH="5486400" progId="Equation.DSMT4">
                  <p:embed/>
                </p:oleObj>
              </mc:Choice>
              <mc:Fallback>
                <p:oleObj name="Equation" r:id="rId34" imgW="32613600" imgH="54864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8989" y="1911686"/>
                        <a:ext cx="1492301" cy="290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8" name="Oval 48"/>
          <p:cNvSpPr>
            <a:spLocks noChangeArrowheads="1"/>
          </p:cNvSpPr>
          <p:nvPr/>
        </p:nvSpPr>
        <p:spPr bwMode="auto">
          <a:xfrm flipH="1" flipV="1">
            <a:off x="6381260" y="2005417"/>
            <a:ext cx="34529" cy="46435"/>
          </a:xfrm>
          <a:prstGeom prst="ellipse">
            <a:avLst/>
          </a:prstGeom>
          <a:solidFill>
            <a:srgbClr val="0033CC"/>
          </a:solidFill>
          <a:ln w="9525">
            <a:solidFill>
              <a:srgbClr val="00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rgbClr val="000000"/>
              </a:solidFill>
            </a:endParaRPr>
          </a:p>
        </p:txBody>
      </p:sp>
      <p:sp>
        <p:nvSpPr>
          <p:cNvPr id="189" name="Oval 48"/>
          <p:cNvSpPr>
            <a:spLocks noChangeArrowheads="1"/>
          </p:cNvSpPr>
          <p:nvPr/>
        </p:nvSpPr>
        <p:spPr bwMode="auto">
          <a:xfrm flipH="1" flipV="1">
            <a:off x="6363771" y="1662395"/>
            <a:ext cx="34528" cy="46434"/>
          </a:xfrm>
          <a:prstGeom prst="ellipse">
            <a:avLst/>
          </a:prstGeom>
          <a:solidFill>
            <a:srgbClr val="0033CC"/>
          </a:solidFill>
          <a:ln w="9525">
            <a:solidFill>
              <a:srgbClr val="00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rgbClr val="000000"/>
              </a:solidFill>
            </a:endParaRPr>
          </a:p>
        </p:txBody>
      </p:sp>
      <p:sp>
        <p:nvSpPr>
          <p:cNvPr id="190" name="Oval 48"/>
          <p:cNvSpPr>
            <a:spLocks noChangeArrowheads="1"/>
          </p:cNvSpPr>
          <p:nvPr/>
        </p:nvSpPr>
        <p:spPr bwMode="auto">
          <a:xfrm flipH="1" flipV="1">
            <a:off x="6384697" y="3113847"/>
            <a:ext cx="34529" cy="46434"/>
          </a:xfrm>
          <a:prstGeom prst="ellipse">
            <a:avLst/>
          </a:prstGeom>
          <a:solidFill>
            <a:srgbClr val="0033CC"/>
          </a:solidFill>
          <a:ln w="9525">
            <a:solidFill>
              <a:srgbClr val="00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rgbClr val="000000"/>
              </a:solidFill>
            </a:endParaRPr>
          </a:p>
        </p:txBody>
      </p:sp>
      <p:graphicFrame>
        <p:nvGraphicFramePr>
          <p:cNvPr id="191" name="Object 27"/>
          <p:cNvGraphicFramePr>
            <a:graphicFrameLocks noChangeAspect="1"/>
          </p:cNvGraphicFramePr>
          <p:nvPr/>
        </p:nvGraphicFramePr>
        <p:xfrm>
          <a:off x="4538661" y="1591176"/>
          <a:ext cx="1150102" cy="3221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65" name="Equation" r:id="rId36" imgW="28041600" imgH="6096000" progId="Equation.DSMT4">
                  <p:embed/>
                </p:oleObj>
              </mc:Choice>
              <mc:Fallback>
                <p:oleObj name="Equation" r:id="rId36" imgW="28041600" imgH="60960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8661" y="1591176"/>
                        <a:ext cx="1150102" cy="3221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3" name="Object 35"/>
          <p:cNvGraphicFramePr>
            <a:graphicFrameLocks noChangeAspect="1"/>
          </p:cNvGraphicFramePr>
          <p:nvPr/>
        </p:nvGraphicFramePr>
        <p:xfrm>
          <a:off x="5503028" y="1228390"/>
          <a:ext cx="295340" cy="218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66" name="Equation" r:id="rId38" imgW="9144000" imgH="4876800" progId="Equation.DSMT4">
                  <p:embed/>
                </p:oleObj>
              </mc:Choice>
              <mc:Fallback>
                <p:oleObj name="Equation" r:id="rId38" imgW="9144000" imgH="487680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3028" y="1228390"/>
                        <a:ext cx="295340" cy="2184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" name="Object 36"/>
          <p:cNvGraphicFramePr>
            <a:graphicFrameLocks noChangeAspect="1"/>
          </p:cNvGraphicFramePr>
          <p:nvPr/>
        </p:nvGraphicFramePr>
        <p:xfrm>
          <a:off x="7426445" y="3243626"/>
          <a:ext cx="136922" cy="150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67" name="Equation" r:id="rId39" imgW="127000" imgH="139700" progId="Equation.DSMT4">
                  <p:embed/>
                </p:oleObj>
              </mc:Choice>
              <mc:Fallback>
                <p:oleObj name="Equation" r:id="rId39" imgW="127000" imgH="139700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6445" y="3243626"/>
                        <a:ext cx="136922" cy="1500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" name="Object 37"/>
          <p:cNvGraphicFramePr>
            <a:graphicFrameLocks noChangeAspect="1"/>
          </p:cNvGraphicFramePr>
          <p:nvPr/>
        </p:nvGraphicFramePr>
        <p:xfrm>
          <a:off x="7331196" y="1412445"/>
          <a:ext cx="607219" cy="255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68" name="Equation" r:id="rId40" imgW="424815" imgH="167640" progId="Equation.DSMT4">
                  <p:embed/>
                </p:oleObj>
              </mc:Choice>
              <mc:Fallback>
                <p:oleObj name="Equation" r:id="rId40" imgW="424815" imgH="167640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1196" y="1412445"/>
                        <a:ext cx="607219" cy="2559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6" name="直接连接符 195"/>
          <p:cNvCxnSpPr>
            <a:endCxn id="189" idx="5"/>
          </p:cNvCxnSpPr>
          <p:nvPr/>
        </p:nvCxnSpPr>
        <p:spPr>
          <a:xfrm>
            <a:off x="5797293" y="1669195"/>
            <a:ext cx="57153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>
            <a:endCxn id="188" idx="5"/>
          </p:cNvCxnSpPr>
          <p:nvPr/>
        </p:nvCxnSpPr>
        <p:spPr>
          <a:xfrm>
            <a:off x="5759215" y="2012217"/>
            <a:ext cx="62710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5" name="Object 27"/>
          <p:cNvGraphicFramePr>
            <a:graphicFrameLocks noChangeAspect="1"/>
          </p:cNvGraphicFramePr>
          <p:nvPr/>
        </p:nvGraphicFramePr>
        <p:xfrm>
          <a:off x="1189365" y="2106612"/>
          <a:ext cx="1066473" cy="2963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69" name="Equation" r:id="rId42" imgW="28041600" imgH="6096000" progId="Equation.DSMT4">
                  <p:embed/>
                </p:oleObj>
              </mc:Choice>
              <mc:Fallback>
                <p:oleObj name="Equation" r:id="rId42" imgW="28041600" imgH="60960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9365" y="2106612"/>
                        <a:ext cx="1066473" cy="2963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63"/>
          <p:cNvGraphicFramePr>
            <a:graphicFrameLocks noChangeAspect="1"/>
          </p:cNvGraphicFramePr>
          <p:nvPr/>
        </p:nvGraphicFramePr>
        <p:xfrm>
          <a:off x="6480696" y="1951723"/>
          <a:ext cx="151210" cy="164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70" name="Equation" r:id="rId44" imgW="152400" imgH="152400" progId="Equation.DSMT4">
                  <p:embed/>
                </p:oleObj>
              </mc:Choice>
              <mc:Fallback>
                <p:oleObj name="Equation" r:id="rId44" imgW="152400" imgH="152400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0696" y="1951723"/>
                        <a:ext cx="151210" cy="1643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Object 60"/>
          <p:cNvGraphicFramePr>
            <a:graphicFrameLocks noChangeAspect="1"/>
          </p:cNvGraphicFramePr>
          <p:nvPr/>
        </p:nvGraphicFramePr>
        <p:xfrm>
          <a:off x="6328180" y="1445078"/>
          <a:ext cx="151209" cy="177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71" name="Equation" r:id="rId45" imgW="152400" imgH="177800" progId="Equation.DSMT4">
                  <p:embed/>
                </p:oleObj>
              </mc:Choice>
              <mc:Fallback>
                <p:oleObj name="Equation" r:id="rId45" imgW="152400" imgH="177800" progId="Equation.DSMT4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8180" y="1445078"/>
                        <a:ext cx="151209" cy="177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PA_矩形 2"/>
          <p:cNvSpPr txBox="1">
            <a:spLocks noChangeArrowheads="1"/>
          </p:cNvSpPr>
          <p:nvPr>
            <p:custDataLst>
              <p:tags r:id="rId46"/>
            </p:custDataLst>
          </p:nvPr>
        </p:nvSpPr>
        <p:spPr>
          <a:xfrm>
            <a:off x="0" y="4007781"/>
            <a:ext cx="1293077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2600" b="1" dirty="0">
                <a:solidFill>
                  <a:srgbClr val="0000FF"/>
                </a:solidFill>
                <a:latin typeface="+mj-ea"/>
              </a:rPr>
              <a:t>定义</a:t>
            </a:r>
            <a:endParaRPr lang="en-US" altLang="zh-CN" sz="2600" b="1" dirty="0">
              <a:solidFill>
                <a:srgbClr val="0000FF"/>
              </a:solidFill>
              <a:latin typeface="+mj-ea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1037815" y="3950796"/>
            <a:ext cx="8268869" cy="525784"/>
            <a:chOff x="1037815" y="3919696"/>
            <a:chExt cx="8268869" cy="525784"/>
          </a:xfrm>
        </p:grpSpPr>
        <p:sp>
          <p:nvSpPr>
            <p:cNvPr id="70" name="文本框 69"/>
            <p:cNvSpPr txBox="1"/>
            <p:nvPr/>
          </p:nvSpPr>
          <p:spPr>
            <a:xfrm>
              <a:off x="1037815" y="3919696"/>
              <a:ext cx="826886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600"/>
                </a:lnSpc>
              </a:pPr>
              <a:r>
                <a:rPr lang="zh-CN" altLang="en-US" sz="2400" dirty="0"/>
                <a:t>设       在区间 </a:t>
              </a:r>
              <a:r>
                <a:rPr lang="en-US" altLang="zh-CN" sz="2400" i="1" dirty="0"/>
                <a:t>I </a:t>
              </a:r>
              <a:r>
                <a:rPr lang="zh-CN" altLang="en-US" sz="2400" dirty="0"/>
                <a:t>上连续</a:t>
              </a: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，</a:t>
              </a:r>
              <a:r>
                <a:rPr lang="zh-CN" altLang="en-US" sz="2400" dirty="0"/>
                <a:t>如果对 </a:t>
              </a:r>
              <a:r>
                <a:rPr lang="en-US" altLang="zh-CN" sz="2400" i="1" dirty="0"/>
                <a:t>I</a:t>
              </a:r>
              <a:r>
                <a:rPr lang="en-US" altLang="zh-CN" sz="2400" dirty="0"/>
                <a:t> </a:t>
              </a:r>
              <a:r>
                <a:rPr lang="zh-CN" altLang="en-US" sz="2400" dirty="0"/>
                <a:t>上任意两点        </a:t>
              </a: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，</a:t>
              </a:r>
              <a:r>
                <a:rPr lang="zh-CN" altLang="en-US" sz="2400" dirty="0"/>
                <a:t>恒有</a:t>
              </a:r>
              <a:endParaRPr lang="zh-CN" altLang="en-US" sz="2400" dirty="0"/>
            </a:p>
          </p:txBody>
        </p:sp>
        <p:graphicFrame>
          <p:nvGraphicFramePr>
            <p:cNvPr id="71" name="Object 33"/>
            <p:cNvGraphicFramePr>
              <a:graphicFrameLocks noChangeAspect="1"/>
            </p:cNvGraphicFramePr>
            <p:nvPr/>
          </p:nvGraphicFramePr>
          <p:xfrm>
            <a:off x="1386294" y="4007466"/>
            <a:ext cx="661267" cy="4078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8872" name="Equation" r:id="rId47" imgW="9144000" imgH="4876800" progId="Equation.DSMT4">
                    <p:embed/>
                  </p:oleObj>
                </mc:Choice>
                <mc:Fallback>
                  <p:oleObj name="Equation" r:id="rId47" imgW="9144000" imgH="4876800" progId="Equation.DSMT4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6294" y="4007466"/>
                          <a:ext cx="661267" cy="4078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" name="Object 33"/>
            <p:cNvGraphicFramePr>
              <a:graphicFrameLocks noChangeAspect="1"/>
            </p:cNvGraphicFramePr>
            <p:nvPr/>
          </p:nvGraphicFramePr>
          <p:xfrm>
            <a:off x="7027585" y="3953150"/>
            <a:ext cx="661266" cy="4923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8873" name="Equation" r:id="rId49" imgW="8534400" imgH="5486400" progId="Equation.DSMT4">
                    <p:embed/>
                  </p:oleObj>
                </mc:Choice>
                <mc:Fallback>
                  <p:oleObj name="Equation" r:id="rId49" imgW="8534400" imgH="5486400" progId="Equation.DSMT4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27585" y="3953150"/>
                          <a:ext cx="661266" cy="4923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3" name="组合 72"/>
          <p:cNvGrpSpPr/>
          <p:nvPr/>
        </p:nvGrpSpPr>
        <p:grpSpPr>
          <a:xfrm>
            <a:off x="1037815" y="5639670"/>
            <a:ext cx="4903907" cy="473858"/>
            <a:chOff x="1037815" y="5608570"/>
            <a:chExt cx="4903907" cy="47385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4" name="矩形 73"/>
                <p:cNvSpPr/>
                <p:nvPr/>
              </p:nvSpPr>
              <p:spPr>
                <a:xfrm>
                  <a:off x="1037815" y="5608570"/>
                  <a:ext cx="4903907" cy="46256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sz="2400" smtClean="0">
                            <a:latin typeface="Cambria Math" panose="02040503050406030204" pitchFamily="18" charset="0"/>
                          </a:rPr>
                          <m:t>则</m:t>
                        </m:r>
                        <m:r>
                          <a:rPr lang="zh-CN" altLang="en-US" sz="2400" i="0">
                            <a:latin typeface="Cambria Math" panose="02040503050406030204" pitchFamily="18" charset="0"/>
                          </a:rPr>
                          <m:t>称</m:t>
                        </m:r>
                        <m:r>
                          <a:rPr lang="en-US" altLang="zh-CN" sz="24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nor/>
                          </m:rPr>
                          <a:rPr lang="zh-CN" altLang="en-US" sz="2400" i="1">
                            <a:latin typeface="Cambria Math" panose="02040503050406030204" pitchFamily="18" charset="0"/>
                          </a:rPr>
                          <m:t> </m:t>
                        </m:r>
                        <m:r>
                          <a:rPr lang="en-US" altLang="zh-CN" sz="2400" b="0" i="0" smtClean="0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zh-CN" altLang="en-US" sz="2400" i="0">
                            <a:latin typeface="Cambria Math" panose="02040503050406030204" pitchFamily="18" charset="0"/>
                          </a:rPr>
                          <m:t>在</m:t>
                        </m:r>
                        <m:r>
                          <m:rPr>
                            <m:nor/>
                          </m:rPr>
                          <a:rPr lang="zh-CN" altLang="en-US" sz="2400" i="1">
                            <a:latin typeface="Cambria Math" panose="02040503050406030204" pitchFamily="18" charset="0"/>
                          </a:rPr>
                          <m:t> </m:t>
                        </m:r>
                        <m:r>
                          <a:rPr lang="zh-CN" altLang="en-US" sz="2400" i="1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m:rPr>
                            <m:nor/>
                          </m:rPr>
                          <a:rPr lang="zh-CN" altLang="en-US" sz="2400" i="1">
                            <a:latin typeface="Cambria Math" panose="02040503050406030204" pitchFamily="18" charset="0"/>
                          </a:rPr>
                          <m:t> </m:t>
                        </m:r>
                        <m:r>
                          <a:rPr lang="zh-CN" altLang="en-US" sz="2400" i="0">
                            <a:latin typeface="Cambria Math" panose="02040503050406030204" pitchFamily="18" charset="0"/>
                          </a:rPr>
                          <m:t>上的图形是</m:t>
                        </m:r>
                        <m:r>
                          <a:rPr lang="zh-CN" altLang="en-US" sz="240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凹</m:t>
                        </m:r>
                        <m:r>
                          <a:rPr lang="en-US" altLang="zh-CN" sz="24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        </m:t>
                        </m:r>
                        <m:r>
                          <a:rPr lang="zh-CN" altLang="en-US" sz="2400" i="0">
                            <a:latin typeface="Cambria Math" panose="02040503050406030204" pitchFamily="18" charset="0"/>
                          </a:rPr>
                          <m:t>的</m:t>
                        </m:r>
                        <m:r>
                          <a:rPr lang="zh-CN" altLang="en-US" sz="2400" i="0"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zh-CN" altLang="en-US" sz="2400" dirty="0"/>
                </a:p>
              </p:txBody>
            </p:sp>
          </mc:Choice>
          <mc:Fallback>
            <p:sp>
              <p:nvSpPr>
                <p:cNvPr id="74" name="矩形 7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7815" y="5608570"/>
                  <a:ext cx="4903907" cy="462563"/>
                </a:xfrm>
                <a:prstGeom prst="rect">
                  <a:avLst/>
                </a:prstGeom>
                <a:blipFill rotWithShape="1">
                  <a:blip r:embed="rId5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aphicFrame>
          <p:nvGraphicFramePr>
            <p:cNvPr id="75" name="Object 33"/>
            <p:cNvGraphicFramePr>
              <a:graphicFrameLocks noChangeAspect="1"/>
            </p:cNvGraphicFramePr>
            <p:nvPr/>
          </p:nvGraphicFramePr>
          <p:xfrm>
            <a:off x="1765232" y="5696269"/>
            <a:ext cx="626089" cy="3861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8874" name="Equation" r:id="rId52" imgW="9144000" imgH="4876800" progId="Equation.DSMT4">
                    <p:embed/>
                  </p:oleObj>
                </mc:Choice>
                <mc:Fallback>
                  <p:oleObj name="Equation" r:id="rId52" imgW="9144000" imgH="4876800" progId="Equation.DSMT4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5232" y="5696269"/>
                          <a:ext cx="626089" cy="3861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7" name="文本框 76"/>
          <p:cNvSpPr txBox="1"/>
          <p:nvPr/>
        </p:nvSpPr>
        <p:spPr>
          <a:xfrm>
            <a:off x="4578707" y="5665968"/>
            <a:ext cx="13630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（凸）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78" name="Object 34"/>
          <p:cNvGraphicFramePr>
            <a:graphicFrameLocks noChangeAspect="1"/>
          </p:cNvGraphicFramePr>
          <p:nvPr/>
        </p:nvGraphicFramePr>
        <p:xfrm>
          <a:off x="2203928" y="4568434"/>
          <a:ext cx="4319588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75" name="Equation" r:id="rId53" imgW="64312800" imgH="6096000" progId="Equation.DSMT4">
                  <p:embed/>
                </p:oleObj>
              </mc:Choice>
              <mc:Fallback>
                <p:oleObj name="Equation" r:id="rId53" imgW="64312800" imgH="60960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3928" y="4568434"/>
                        <a:ext cx="4319588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" name="Object 34"/>
          <p:cNvGraphicFramePr>
            <a:graphicFrameLocks noChangeAspect="1"/>
          </p:cNvGraphicFramePr>
          <p:nvPr/>
        </p:nvGraphicFramePr>
        <p:xfrm>
          <a:off x="2210266" y="5146620"/>
          <a:ext cx="4258957" cy="49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76" name="Equation" r:id="rId55" imgW="64312800" imgH="6096000" progId="Equation.DSMT4">
                  <p:embed/>
                </p:oleObj>
              </mc:Choice>
              <mc:Fallback>
                <p:oleObj name="Equation" r:id="rId55" imgW="64312800" imgH="60960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0266" y="5146620"/>
                        <a:ext cx="4258957" cy="49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141782" y="1174923"/>
            <a:ext cx="25716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 dirty="0">
                <a:latin typeface="+mj-ea"/>
                <a:ea typeface="+mj-ea"/>
              </a:rPr>
              <a:t>例</a:t>
            </a:r>
            <a:r>
              <a:rPr kumimoji="1" lang="en-US" altLang="zh-CN" sz="2400" b="1" dirty="0">
                <a:latin typeface="+mj-ea"/>
                <a:ea typeface="+mj-ea"/>
              </a:rPr>
              <a:t>1</a:t>
            </a:r>
            <a:r>
              <a:rPr kumimoji="1"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     </a:t>
            </a:r>
            <a:r>
              <a:rPr kumimoji="1" lang="zh-CN" altLang="en-US" sz="2400" dirty="0">
                <a:latin typeface="+mj-ea"/>
                <a:ea typeface="+mj-ea"/>
              </a:rPr>
              <a:t>判定曲线 </a:t>
            </a:r>
            <a:endParaRPr kumimoji="1" lang="zh-CN" altLang="en-US" sz="2400" dirty="0">
              <a:latin typeface="+mj-ea"/>
              <a:ea typeface="+mj-ea"/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2286000" y="1111250"/>
          <a:ext cx="2947988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250" name="Equation" r:id="rId1" imgW="33832800" imgH="5486400" progId="Equation.DSMT4">
                  <p:embed/>
                </p:oleObj>
              </mc:Choice>
              <mc:Fallback>
                <p:oleObj name="Equation" r:id="rId1" imgW="33832800" imgH="5486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111250"/>
                        <a:ext cx="2947988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/>
          <p:cNvGraphicFramePr>
            <a:graphicFrameLocks noChangeAspect="1"/>
          </p:cNvGraphicFramePr>
          <p:nvPr/>
        </p:nvGraphicFramePr>
        <p:xfrm>
          <a:off x="1063978" y="4560343"/>
          <a:ext cx="7108905" cy="1063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251" name="Equation" r:id="rId3" imgW="65532000" imgH="9753600" progId="Equation.DSMT4">
                  <p:embed/>
                </p:oleObj>
              </mc:Choice>
              <mc:Fallback>
                <p:oleObj name="Equation" r:id="rId3" imgW="65532000" imgH="9753600" progId="Equation.DSMT4">
                  <p:embed/>
                  <p:pic>
                    <p:nvPicPr>
                      <p:cNvPr id="0" name="对象 1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63978" y="4560343"/>
                        <a:ext cx="7108905" cy="1063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AutoShape 6"/>
          <p:cNvSpPr>
            <a:spLocks noChangeArrowheads="1"/>
          </p:cNvSpPr>
          <p:nvPr/>
        </p:nvSpPr>
        <p:spPr bwMode="auto">
          <a:xfrm rot="20900862">
            <a:off x="5779427" y="1529226"/>
            <a:ext cx="3346450" cy="1566862"/>
          </a:xfrm>
          <a:prstGeom prst="irregularSeal1">
            <a:avLst/>
          </a:prstGeom>
          <a:solidFill>
            <a:srgbClr val="FF9900"/>
          </a:solidFill>
          <a:ln w="3175">
            <a:solidFill>
              <a:srgbClr val="FFFF99"/>
            </a:solidFill>
            <a:miter lim="800000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zh-CN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楷体_GB2312" pitchFamily="49" charset="-122"/>
              </a:rPr>
              <a:t>麻 烦</a:t>
            </a:r>
            <a:endParaRPr lang="zh-CN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楷体_GB2312" pitchFamily="49" charset="-122"/>
            </a:endParaRPr>
          </a:p>
        </p:txBody>
      </p:sp>
      <p:grpSp>
        <p:nvGrpSpPr>
          <p:cNvPr id="15" name="Group 31"/>
          <p:cNvGrpSpPr/>
          <p:nvPr/>
        </p:nvGrpSpPr>
        <p:grpSpPr bwMode="auto">
          <a:xfrm>
            <a:off x="5132816" y="1155575"/>
            <a:ext cx="3793332" cy="464344"/>
            <a:chOff x="528" y="1641"/>
            <a:chExt cx="3186" cy="390"/>
          </a:xfrm>
        </p:grpSpPr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1598" y="1643"/>
              <a:ext cx="2116" cy="388"/>
            </a:xfrm>
            <a:prstGeom prst="rect">
              <a:avLst/>
            </a:prstGeom>
            <a:noFill/>
            <a:ln w="28575" algn="ctr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2400" dirty="0">
                  <a:latin typeface="+mj-ea"/>
                  <a:ea typeface="+mj-ea"/>
                </a:rPr>
                <a:t>的凹凸性</a:t>
              </a:r>
              <a:r>
                <a:rPr kumimoji="1" lang="en-US" altLang="zh-CN" sz="2400" dirty="0">
                  <a:latin typeface="+mj-ea"/>
                  <a:ea typeface="+mj-ea"/>
                </a:rPr>
                <a:t>.</a:t>
              </a:r>
              <a:endParaRPr kumimoji="1" lang="en-US" altLang="zh-CN" sz="2400" dirty="0">
                <a:latin typeface="+mj-ea"/>
                <a:ea typeface="+mj-ea"/>
              </a:endParaRPr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528" y="1641"/>
              <a:ext cx="1584" cy="388"/>
            </a:xfrm>
            <a:prstGeom prst="rect">
              <a:avLst/>
            </a:prstGeom>
            <a:noFill/>
            <a:ln w="28575" algn="ctr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kumimoji="1" lang="zh-CN" altLang="en-US" sz="2400" dirty="0">
                  <a:latin typeface="+mj-ea"/>
                  <a:ea typeface="+mj-ea"/>
                </a:rPr>
                <a:t>在       上</a:t>
              </a:r>
              <a:endParaRPr kumimoji="1" lang="zh-CN" altLang="en-US" sz="2400" dirty="0">
                <a:latin typeface="+mj-ea"/>
                <a:ea typeface="+mj-ea"/>
              </a:endParaRPr>
            </a:p>
          </p:txBody>
        </p:sp>
        <p:graphicFrame>
          <p:nvGraphicFramePr>
            <p:cNvPr id="18" name="Object 11"/>
            <p:cNvGraphicFramePr>
              <a:graphicFrameLocks noChangeAspect="1"/>
            </p:cNvGraphicFramePr>
            <p:nvPr/>
          </p:nvGraphicFramePr>
          <p:xfrm>
            <a:off x="880" y="1676"/>
            <a:ext cx="545" cy="3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252" name="Equation" r:id="rId5" imgW="8229600" imgH="4876800" progId="Equation.DSMT4">
                    <p:embed/>
                  </p:oleObj>
                </mc:Choice>
                <mc:Fallback>
                  <p:oleObj name="Equation" r:id="rId5" imgW="8229600" imgH="487680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0" y="1676"/>
                          <a:ext cx="545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" name="PA_矩形 2"/>
          <p:cNvSpPr txBox="1">
            <a:spLocks noChangeArrowheads="1"/>
          </p:cNvSpPr>
          <p:nvPr>
            <p:custDataLst>
              <p:tags r:id="rId7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问题求解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0" name="Object 7"/>
          <p:cNvGraphicFramePr>
            <a:graphicFrameLocks noChangeAspect="1"/>
          </p:cNvGraphicFramePr>
          <p:nvPr/>
        </p:nvGraphicFramePr>
        <p:xfrm>
          <a:off x="7116763" y="3844925"/>
          <a:ext cx="26987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253" name="Equation" r:id="rId8" imgW="2743200" imgH="4267200" progId="Equation.DSMT4">
                  <p:embed/>
                </p:oleObj>
              </mc:Choice>
              <mc:Fallback>
                <p:oleObj name="Equation" r:id="rId8" imgW="2743200" imgH="4267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6763" y="3844925"/>
                        <a:ext cx="269875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1131947" y="1891421"/>
            <a:ext cx="4943844" cy="578110"/>
            <a:chOff x="263508" y="1896855"/>
            <a:chExt cx="4943844" cy="578110"/>
          </a:xfrm>
        </p:grpSpPr>
        <p:graphicFrame>
          <p:nvGraphicFramePr>
            <p:cNvPr id="11" name="Object 7"/>
            <p:cNvGraphicFramePr>
              <a:graphicFrameLocks noChangeAspect="1"/>
            </p:cNvGraphicFramePr>
            <p:nvPr/>
          </p:nvGraphicFramePr>
          <p:xfrm>
            <a:off x="4000200" y="1919526"/>
            <a:ext cx="873999" cy="5554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254" name="Equation" r:id="rId10" imgW="10363200" imgH="5486400" progId="Equation.DSMT4">
                    <p:embed/>
                  </p:oleObj>
                </mc:Choice>
                <mc:Fallback>
                  <p:oleObj name="Equation" r:id="rId10" imgW="10363200" imgH="54864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0200" y="1919526"/>
                          <a:ext cx="873999" cy="5554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" name="组合 1"/>
            <p:cNvGrpSpPr/>
            <p:nvPr/>
          </p:nvGrpSpPr>
          <p:grpSpPr>
            <a:xfrm>
              <a:off x="263508" y="1896855"/>
              <a:ext cx="4943844" cy="571162"/>
              <a:chOff x="1919072" y="1972236"/>
              <a:chExt cx="4275823" cy="571162"/>
            </a:xfrm>
          </p:grpSpPr>
          <p:sp>
            <p:nvSpPr>
              <p:cNvPr id="12" name="Text Box 13"/>
              <p:cNvSpPr txBox="1">
                <a:spLocks noChangeArrowheads="1"/>
              </p:cNvSpPr>
              <p:nvPr/>
            </p:nvSpPr>
            <p:spPr bwMode="auto">
              <a:xfrm>
                <a:off x="1919072" y="2061395"/>
                <a:ext cx="427582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zh-CN" altLang="en-US" sz="2400" dirty="0">
                    <a:latin typeface="+mj-ea"/>
                    <a:ea typeface="+mj-ea"/>
                  </a:rPr>
                  <a:t>任取        内两点         </a:t>
                </a:r>
                <a:r>
                  <a:rPr kumimoji="1" lang="zh-CN" altLang="en-US" sz="2400" dirty="0">
                    <a:latin typeface="宋体" panose="02010600030101010101" pitchFamily="2" charset="-122"/>
                  </a:rPr>
                  <a:t>，</a:t>
                </a:r>
                <a:r>
                  <a:rPr kumimoji="1" lang="zh-CN" altLang="en-US" sz="2400" dirty="0">
                    <a:latin typeface="+mj-ea"/>
                    <a:ea typeface="+mj-ea"/>
                  </a:rPr>
                  <a:t>且          </a:t>
                </a:r>
                <a:r>
                  <a:rPr kumimoji="1" lang="zh-CN" altLang="en-US" sz="2400" dirty="0">
                    <a:latin typeface="宋体" panose="02010600030101010101" pitchFamily="2" charset="-122"/>
                  </a:rPr>
                  <a:t>，</a:t>
                </a:r>
                <a:endParaRPr kumimoji="1" lang="zh-CN" altLang="en-US" sz="2400" dirty="0">
                  <a:latin typeface="+mj-ea"/>
                  <a:ea typeface="+mj-ea"/>
                </a:endParaRPr>
              </a:p>
            </p:txBody>
          </p:sp>
          <p:graphicFrame>
            <p:nvGraphicFramePr>
              <p:cNvPr id="21" name="Object 7"/>
              <p:cNvGraphicFramePr>
                <a:graphicFrameLocks noChangeAspect="1"/>
              </p:cNvGraphicFramePr>
              <p:nvPr/>
            </p:nvGraphicFramePr>
            <p:xfrm>
              <a:off x="2507470" y="2097780"/>
              <a:ext cx="627934" cy="4308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0255" name="Equation" r:id="rId12" imgW="8534400" imgH="4876800" progId="Equation.DSMT4">
                      <p:embed/>
                    </p:oleObj>
                  </mc:Choice>
                  <mc:Fallback>
                    <p:oleObj name="Equation" r:id="rId12" imgW="8534400" imgH="4876800" progId="Equation.DSMT4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07470" y="2097780"/>
                            <a:ext cx="627934" cy="4308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2" name="Object 7"/>
              <p:cNvGraphicFramePr>
                <a:graphicFrameLocks noChangeAspect="1"/>
              </p:cNvGraphicFramePr>
              <p:nvPr/>
            </p:nvGraphicFramePr>
            <p:xfrm>
              <a:off x="3984692" y="1972236"/>
              <a:ext cx="713952" cy="5711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0256" name="Equation" r:id="rId14" imgW="8229600" imgH="5486400" progId="Equation.DSMT4">
                      <p:embed/>
                    </p:oleObj>
                  </mc:Choice>
                  <mc:Fallback>
                    <p:oleObj name="Equation" r:id="rId14" imgW="8229600" imgH="5486400" progId="Equation.DSMT4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84692" y="1972236"/>
                            <a:ext cx="713952" cy="57116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28632" y="1972157"/>
            <a:ext cx="1507331" cy="430887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2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分析：</a:t>
            </a:r>
            <a:endParaRPr lang="zh-CN" altLang="en-US" sz="2200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  <a:ea typeface="+mj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063978" y="2576650"/>
            <a:ext cx="5926827" cy="814388"/>
            <a:chOff x="2279768" y="2601325"/>
            <a:chExt cx="5926827" cy="814388"/>
          </a:xfrm>
        </p:grpSpPr>
        <p:sp>
          <p:nvSpPr>
            <p:cNvPr id="24" name="Text Box 17"/>
            <p:cNvSpPr txBox="1">
              <a:spLocks noChangeArrowheads="1"/>
            </p:cNvSpPr>
            <p:nvPr/>
          </p:nvSpPr>
          <p:spPr bwMode="auto">
            <a:xfrm>
              <a:off x="2279768" y="2790761"/>
              <a:ext cx="59268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2400" dirty="0">
                  <a:latin typeface="+mj-ea"/>
                  <a:ea typeface="+mj-ea"/>
                </a:rPr>
                <a:t>要比较                 与               的大小</a:t>
              </a:r>
              <a:r>
                <a:rPr kumimoji="1" lang="en-US" altLang="zh-CN" sz="24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+mj-ea"/>
                  <a:ea typeface="+mj-ea"/>
                </a:rPr>
                <a:t>.</a:t>
              </a:r>
              <a:r>
                <a:rPr kumimoji="1" lang="zh-CN" altLang="en-US" sz="2400" dirty="0">
                  <a:latin typeface="+mj-ea"/>
                  <a:ea typeface="+mj-ea"/>
                </a:rPr>
                <a:t>                  </a:t>
              </a:r>
              <a:endParaRPr kumimoji="1" lang="zh-CN" altLang="en-US" sz="2400" dirty="0">
                <a:latin typeface="+mj-ea"/>
                <a:ea typeface="+mj-ea"/>
              </a:endParaRPr>
            </a:p>
          </p:txBody>
        </p:sp>
        <p:graphicFrame>
          <p:nvGraphicFramePr>
            <p:cNvPr id="26" name="Object 34"/>
            <p:cNvGraphicFramePr>
              <a:graphicFrameLocks noChangeAspect="1"/>
            </p:cNvGraphicFramePr>
            <p:nvPr/>
          </p:nvGraphicFramePr>
          <p:xfrm>
            <a:off x="5207194" y="2601325"/>
            <a:ext cx="1141412" cy="814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257" name="Equation" r:id="rId16" imgW="17678400" imgH="10363200" progId="Equation.DSMT4">
                    <p:embed/>
                  </p:oleObj>
                </mc:Choice>
                <mc:Fallback>
                  <p:oleObj name="Equation" r:id="rId16" imgW="17678400" imgH="10363200" progId="Equation.DSMT4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7194" y="2601325"/>
                          <a:ext cx="1141412" cy="8143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34"/>
            <p:cNvGraphicFramePr>
              <a:graphicFrameLocks noChangeAspect="1"/>
            </p:cNvGraphicFramePr>
            <p:nvPr/>
          </p:nvGraphicFramePr>
          <p:xfrm>
            <a:off x="3368985" y="2637043"/>
            <a:ext cx="1442534" cy="7786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258" name="Equation" r:id="rId18" imgW="21336000" imgH="9448800" progId="Equation.DSMT4">
                    <p:embed/>
                  </p:oleObj>
                </mc:Choice>
                <mc:Fallback>
                  <p:oleObj name="Equation" r:id="rId18" imgW="21336000" imgH="9448800" progId="Equation.DSMT4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8985" y="2637043"/>
                          <a:ext cx="1442534" cy="7786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5" name="对象 24"/>
          <p:cNvGraphicFramePr>
            <a:graphicFrameLocks noChangeAspect="1"/>
          </p:cNvGraphicFramePr>
          <p:nvPr/>
        </p:nvGraphicFramePr>
        <p:xfrm>
          <a:off x="998213" y="3497924"/>
          <a:ext cx="7431223" cy="9823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259" name="Equation" r:id="rId20" imgW="66141600" imgH="8839200" progId="Equation.DSMT4">
                  <p:embed/>
                </p:oleObj>
              </mc:Choice>
              <mc:Fallback>
                <p:oleObj name="Equation" r:id="rId20" imgW="66141600" imgH="8839200" progId="Equation.DSMT4">
                  <p:embed/>
                  <p:pic>
                    <p:nvPicPr>
                      <p:cNvPr id="0" name="对象 24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998213" y="3497924"/>
                        <a:ext cx="7431223" cy="9823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思考探究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Text Box 43"/>
          <p:cNvSpPr txBox="1">
            <a:spLocks noChangeArrowheads="1"/>
          </p:cNvSpPr>
          <p:nvPr/>
        </p:nvSpPr>
        <p:spPr bwMode="auto">
          <a:xfrm>
            <a:off x="1170932" y="4594461"/>
            <a:ext cx="3109494" cy="5979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defRPr/>
            </a:pPr>
            <a:r>
              <a:rPr lang="zh-CN" altLang="en-US" sz="2800" kern="0" dirty="0">
                <a:solidFill>
                  <a:srgbClr val="FF0000"/>
                </a:solidFill>
                <a:latin typeface="+mj-ea"/>
                <a:ea typeface="+mj-ea"/>
              </a:rPr>
              <a:t>切线</a:t>
            </a:r>
            <a:r>
              <a:rPr lang="zh-CN" altLang="en-US" sz="2800" kern="0" dirty="0">
                <a:solidFill>
                  <a:srgbClr val="173D89"/>
                </a:solidFill>
                <a:latin typeface="+mj-ea"/>
                <a:ea typeface="+mj-ea"/>
              </a:rPr>
              <a:t>在曲线的</a:t>
            </a:r>
            <a:r>
              <a:rPr lang="zh-CN" altLang="en-US" sz="2800" b="1" kern="0" dirty="0">
                <a:solidFill>
                  <a:srgbClr val="FF0000"/>
                </a:solidFill>
                <a:latin typeface="+mj-ea"/>
                <a:ea typeface="+mj-ea"/>
              </a:rPr>
              <a:t>下</a:t>
            </a:r>
            <a:r>
              <a:rPr lang="zh-CN" altLang="en-US" sz="2800" kern="0" dirty="0">
                <a:solidFill>
                  <a:srgbClr val="173D89"/>
                </a:solidFill>
                <a:latin typeface="+mj-ea"/>
                <a:ea typeface="+mj-ea"/>
              </a:rPr>
              <a:t>方</a:t>
            </a:r>
            <a:endParaRPr lang="zh-CN" altLang="en-US" sz="2800" kern="0" dirty="0">
              <a:solidFill>
                <a:srgbClr val="173D89"/>
              </a:solidFill>
              <a:latin typeface="+mj-ea"/>
              <a:ea typeface="+mj-ea"/>
            </a:endParaRPr>
          </a:p>
        </p:txBody>
      </p:sp>
      <p:grpSp>
        <p:nvGrpSpPr>
          <p:cNvPr id="58" name="Group 25"/>
          <p:cNvGrpSpPr/>
          <p:nvPr/>
        </p:nvGrpSpPr>
        <p:grpSpPr bwMode="auto">
          <a:xfrm>
            <a:off x="1303739" y="1540944"/>
            <a:ext cx="2511425" cy="2915285"/>
            <a:chOff x="3600" y="1632"/>
            <a:chExt cx="1680" cy="1296"/>
          </a:xfrm>
        </p:grpSpPr>
        <p:sp>
          <p:nvSpPr>
            <p:cNvPr id="59" name="Line 26"/>
            <p:cNvSpPr>
              <a:spLocks noChangeShapeType="1"/>
            </p:cNvSpPr>
            <p:nvPr/>
          </p:nvSpPr>
          <p:spPr bwMode="auto">
            <a:xfrm>
              <a:off x="3600" y="2736"/>
              <a:ext cx="1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Line 27"/>
            <p:cNvSpPr>
              <a:spLocks noChangeShapeType="1"/>
            </p:cNvSpPr>
            <p:nvPr/>
          </p:nvSpPr>
          <p:spPr bwMode="auto">
            <a:xfrm flipV="1">
              <a:off x="3792" y="1632"/>
              <a:ext cx="0" cy="129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61" name="Object 8"/>
            <p:cNvGraphicFramePr>
              <a:graphicFrameLocks noChangeAspect="1"/>
            </p:cNvGraphicFramePr>
            <p:nvPr/>
          </p:nvGraphicFramePr>
          <p:xfrm>
            <a:off x="5163" y="2783"/>
            <a:ext cx="114" cy="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018" name="Equation" r:id="rId2" imgW="127000" imgH="139700" progId="Equation.DSMT4">
                    <p:embed/>
                  </p:oleObj>
                </mc:Choice>
                <mc:Fallback>
                  <p:oleObj name="Equation" r:id="rId2" imgW="127000" imgH="1397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3" y="2783"/>
                          <a:ext cx="114" cy="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2" name="Object 9"/>
            <p:cNvGraphicFramePr>
              <a:graphicFrameLocks noChangeAspect="1"/>
            </p:cNvGraphicFramePr>
            <p:nvPr/>
          </p:nvGraphicFramePr>
          <p:xfrm>
            <a:off x="3658" y="1651"/>
            <a:ext cx="94" cy="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019" name="Equation" r:id="rId4" imgW="139700" imgH="165100" progId="Equation.DSMT4">
                    <p:embed/>
                  </p:oleObj>
                </mc:Choice>
                <mc:Fallback>
                  <p:oleObj name="Equation" r:id="rId4" imgW="139700" imgH="1651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8" y="1651"/>
                          <a:ext cx="94" cy="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3" name="Object 10"/>
            <p:cNvGraphicFramePr>
              <a:graphicFrameLocks noChangeAspect="1"/>
            </p:cNvGraphicFramePr>
            <p:nvPr/>
          </p:nvGraphicFramePr>
          <p:xfrm>
            <a:off x="3687" y="2750"/>
            <a:ext cx="112" cy="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020" name="Equation" r:id="rId6" imgW="127000" imgH="139700" progId="Equation.DSMT4">
                    <p:embed/>
                  </p:oleObj>
                </mc:Choice>
                <mc:Fallback>
                  <p:oleObj name="Equation" r:id="rId6" imgW="127000" imgH="1397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7" y="2750"/>
                          <a:ext cx="112" cy="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4" name="Arc 31"/>
          <p:cNvSpPr/>
          <p:nvPr/>
        </p:nvSpPr>
        <p:spPr bwMode="auto">
          <a:xfrm flipV="1">
            <a:off x="1959059" y="1081839"/>
            <a:ext cx="1413510" cy="1666875"/>
          </a:xfrm>
          <a:custGeom>
            <a:avLst/>
            <a:gdLst>
              <a:gd name="T0" fmla="*/ 0 w 28563"/>
              <a:gd name="T1" fmla="*/ 2147483647 h 21600"/>
              <a:gd name="T2" fmla="*/ 2147483647 w 28563"/>
              <a:gd name="T3" fmla="*/ 2147483647 h 21600"/>
              <a:gd name="T4" fmla="*/ 2147483647 w 28563"/>
              <a:gd name="T5" fmla="*/ 2147483647 h 21600"/>
              <a:gd name="T6" fmla="*/ 0 60000 65536"/>
              <a:gd name="T7" fmla="*/ 0 60000 65536"/>
              <a:gd name="T8" fmla="*/ 0 60000 65536"/>
              <a:gd name="T9" fmla="*/ 0 w 28563"/>
              <a:gd name="T10" fmla="*/ 0 h 21600"/>
              <a:gd name="T11" fmla="*/ 28563 w 285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563" h="21600" fill="none" extrusionOk="0">
                <a:moveTo>
                  <a:pt x="0" y="1864"/>
                </a:moveTo>
                <a:cubicBezTo>
                  <a:pt x="2763" y="635"/>
                  <a:pt x="5754" y="-1"/>
                  <a:pt x="8779" y="0"/>
                </a:cubicBezTo>
                <a:cubicBezTo>
                  <a:pt x="17356" y="0"/>
                  <a:pt x="25121" y="5075"/>
                  <a:pt x="28563" y="12931"/>
                </a:cubicBezTo>
              </a:path>
              <a:path w="28563" h="21600" stroke="0" extrusionOk="0">
                <a:moveTo>
                  <a:pt x="0" y="1864"/>
                </a:moveTo>
                <a:cubicBezTo>
                  <a:pt x="2763" y="635"/>
                  <a:pt x="5754" y="-1"/>
                  <a:pt x="8779" y="0"/>
                </a:cubicBezTo>
                <a:cubicBezTo>
                  <a:pt x="17356" y="0"/>
                  <a:pt x="25121" y="5075"/>
                  <a:pt x="28563" y="12931"/>
                </a:cubicBezTo>
                <a:lnTo>
                  <a:pt x="8779" y="21600"/>
                </a:lnTo>
                <a:close/>
              </a:path>
            </a:pathLst>
          </a:custGeom>
          <a:noFill/>
          <a:ln w="25400">
            <a:solidFill>
              <a:srgbClr val="0033CC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cxnSp>
        <p:nvCxnSpPr>
          <p:cNvPr id="85" name="直接连接符 84"/>
          <p:cNvCxnSpPr>
            <a:cxnSpLocks noChangeShapeType="1"/>
          </p:cNvCxnSpPr>
          <p:nvPr/>
        </p:nvCxnSpPr>
        <p:spPr bwMode="auto">
          <a:xfrm>
            <a:off x="1777449" y="2689024"/>
            <a:ext cx="1433830" cy="22479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" name="直接连接符 86"/>
          <p:cNvCxnSpPr>
            <a:cxnSpLocks noChangeShapeType="1"/>
          </p:cNvCxnSpPr>
          <p:nvPr/>
        </p:nvCxnSpPr>
        <p:spPr bwMode="auto">
          <a:xfrm flipV="1">
            <a:off x="2045419" y="2405814"/>
            <a:ext cx="1263650" cy="61976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" name="直接连接符 87"/>
          <p:cNvCxnSpPr>
            <a:cxnSpLocks noChangeShapeType="1"/>
          </p:cNvCxnSpPr>
          <p:nvPr/>
        </p:nvCxnSpPr>
        <p:spPr bwMode="auto">
          <a:xfrm flipH="1">
            <a:off x="2740744" y="1786054"/>
            <a:ext cx="700405" cy="1259205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Text Box 43"/>
          <p:cNvSpPr txBox="1">
            <a:spLocks noChangeArrowheads="1"/>
          </p:cNvSpPr>
          <p:nvPr/>
        </p:nvSpPr>
        <p:spPr bwMode="auto">
          <a:xfrm>
            <a:off x="5250317" y="4557964"/>
            <a:ext cx="3109494" cy="5979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defRPr/>
            </a:pPr>
            <a:r>
              <a:rPr lang="zh-CN" altLang="en-US" sz="2800" kern="0" dirty="0">
                <a:solidFill>
                  <a:srgbClr val="FF0000"/>
                </a:solidFill>
                <a:latin typeface="+mj-ea"/>
                <a:ea typeface="+mj-ea"/>
              </a:rPr>
              <a:t>切线</a:t>
            </a:r>
            <a:r>
              <a:rPr lang="zh-CN" altLang="en-US" sz="2800" kern="0" dirty="0">
                <a:solidFill>
                  <a:srgbClr val="173D89"/>
                </a:solidFill>
                <a:latin typeface="+mj-ea"/>
                <a:ea typeface="+mj-ea"/>
              </a:rPr>
              <a:t>在曲线的</a:t>
            </a:r>
            <a:r>
              <a:rPr lang="zh-CN" altLang="en-US" sz="2800" b="1" kern="0" dirty="0">
                <a:solidFill>
                  <a:srgbClr val="FF0000"/>
                </a:solidFill>
                <a:latin typeface="+mj-ea"/>
                <a:ea typeface="+mj-ea"/>
              </a:rPr>
              <a:t>上</a:t>
            </a:r>
            <a:r>
              <a:rPr lang="zh-CN" altLang="en-US" sz="2800" kern="0" dirty="0">
                <a:solidFill>
                  <a:srgbClr val="173D89"/>
                </a:solidFill>
                <a:latin typeface="+mj-ea"/>
                <a:ea typeface="+mj-ea"/>
              </a:rPr>
              <a:t>方</a:t>
            </a:r>
            <a:endParaRPr lang="zh-CN" altLang="en-US" sz="2800" kern="0" dirty="0">
              <a:solidFill>
                <a:srgbClr val="173D89"/>
              </a:solidFill>
              <a:latin typeface="+mj-ea"/>
              <a:ea typeface="+mj-ea"/>
            </a:endParaRPr>
          </a:p>
        </p:txBody>
      </p:sp>
      <p:grpSp>
        <p:nvGrpSpPr>
          <p:cNvPr id="26" name="Group 25"/>
          <p:cNvGrpSpPr/>
          <p:nvPr/>
        </p:nvGrpSpPr>
        <p:grpSpPr bwMode="auto">
          <a:xfrm>
            <a:off x="5487500" y="1518084"/>
            <a:ext cx="2457450" cy="2791460"/>
            <a:chOff x="3600" y="1632"/>
            <a:chExt cx="1680" cy="1296"/>
          </a:xfrm>
        </p:grpSpPr>
        <p:sp>
          <p:nvSpPr>
            <p:cNvPr id="27" name="Line 26"/>
            <p:cNvSpPr>
              <a:spLocks noChangeShapeType="1"/>
            </p:cNvSpPr>
            <p:nvPr/>
          </p:nvSpPr>
          <p:spPr bwMode="auto">
            <a:xfrm>
              <a:off x="3600" y="2736"/>
              <a:ext cx="1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 flipV="1">
              <a:off x="3792" y="1632"/>
              <a:ext cx="0" cy="129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29" name="Object 8"/>
            <p:cNvGraphicFramePr>
              <a:graphicFrameLocks noChangeAspect="1"/>
            </p:cNvGraphicFramePr>
            <p:nvPr/>
          </p:nvGraphicFramePr>
          <p:xfrm>
            <a:off x="5163" y="2783"/>
            <a:ext cx="114" cy="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021" name="Equation" r:id="rId8" imgW="127000" imgH="139700" progId="Equation.DSMT4">
                    <p:embed/>
                  </p:oleObj>
                </mc:Choice>
                <mc:Fallback>
                  <p:oleObj name="Equation" r:id="rId8" imgW="127000" imgH="1397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3" y="2783"/>
                          <a:ext cx="114" cy="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" name="Object 9"/>
            <p:cNvGraphicFramePr>
              <a:graphicFrameLocks noChangeAspect="1"/>
            </p:cNvGraphicFramePr>
            <p:nvPr/>
          </p:nvGraphicFramePr>
          <p:xfrm>
            <a:off x="3658" y="1651"/>
            <a:ext cx="94" cy="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022" name="Equation" r:id="rId9" imgW="139700" imgH="165100" progId="Equation.DSMT4">
                    <p:embed/>
                  </p:oleObj>
                </mc:Choice>
                <mc:Fallback>
                  <p:oleObj name="Equation" r:id="rId9" imgW="139700" imgH="1651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8" y="1651"/>
                          <a:ext cx="94" cy="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" name="Object 10"/>
            <p:cNvGraphicFramePr>
              <a:graphicFrameLocks noChangeAspect="1"/>
            </p:cNvGraphicFramePr>
            <p:nvPr/>
          </p:nvGraphicFramePr>
          <p:xfrm>
            <a:off x="3687" y="2750"/>
            <a:ext cx="112" cy="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023" name="Equation" r:id="rId10" imgW="127000" imgH="139700" progId="Equation.DSMT4">
                    <p:embed/>
                  </p:oleObj>
                </mc:Choice>
                <mc:Fallback>
                  <p:oleObj name="Equation" r:id="rId10" imgW="127000" imgH="1397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7" y="2750"/>
                          <a:ext cx="112" cy="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32" name="直接连接符 31"/>
          <p:cNvCxnSpPr>
            <a:cxnSpLocks noChangeShapeType="1"/>
          </p:cNvCxnSpPr>
          <p:nvPr/>
        </p:nvCxnSpPr>
        <p:spPr bwMode="auto">
          <a:xfrm flipV="1">
            <a:off x="6173935" y="1924484"/>
            <a:ext cx="608330" cy="134493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直接连接符 32"/>
          <p:cNvCxnSpPr>
            <a:cxnSpLocks noChangeShapeType="1"/>
          </p:cNvCxnSpPr>
          <p:nvPr/>
        </p:nvCxnSpPr>
        <p:spPr bwMode="auto">
          <a:xfrm flipV="1">
            <a:off x="6163775" y="1785419"/>
            <a:ext cx="1236980" cy="593725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直接连接符 36"/>
          <p:cNvCxnSpPr>
            <a:cxnSpLocks noChangeShapeType="1"/>
          </p:cNvCxnSpPr>
          <p:nvPr/>
        </p:nvCxnSpPr>
        <p:spPr bwMode="auto">
          <a:xfrm>
            <a:off x="6966415" y="1640639"/>
            <a:ext cx="861060" cy="57277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" name="Arc 24"/>
          <p:cNvSpPr/>
          <p:nvPr/>
        </p:nvSpPr>
        <p:spPr bwMode="auto">
          <a:xfrm flipH="1" flipV="1">
            <a:off x="6326335" y="1956234"/>
            <a:ext cx="1414780" cy="1595755"/>
          </a:xfrm>
          <a:custGeom>
            <a:avLst/>
            <a:gdLst>
              <a:gd name="T0" fmla="*/ 0 w 33002"/>
              <a:gd name="T1" fmla="*/ 0 h 21600"/>
              <a:gd name="T2" fmla="*/ 0 w 33002"/>
              <a:gd name="T3" fmla="*/ 0 h 21600"/>
              <a:gd name="T4" fmla="*/ 0 w 33002"/>
              <a:gd name="T5" fmla="*/ 0 h 21600"/>
              <a:gd name="T6" fmla="*/ 0 60000 65536"/>
              <a:gd name="T7" fmla="*/ 0 60000 65536"/>
              <a:gd name="T8" fmla="*/ 0 60000 65536"/>
              <a:gd name="T9" fmla="*/ 0 w 33002"/>
              <a:gd name="T10" fmla="*/ 0 h 21600"/>
              <a:gd name="T11" fmla="*/ 33002 w 330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002" h="21600" fill="none" extrusionOk="0">
                <a:moveTo>
                  <a:pt x="33001" y="4327"/>
                </a:moveTo>
                <a:cubicBezTo>
                  <a:pt x="30945" y="14380"/>
                  <a:pt x="22101" y="21599"/>
                  <a:pt x="11840" y="21600"/>
                </a:cubicBezTo>
                <a:cubicBezTo>
                  <a:pt x="7633" y="21600"/>
                  <a:pt x="3518" y="20371"/>
                  <a:pt x="0" y="18065"/>
                </a:cubicBezTo>
              </a:path>
              <a:path w="33002" h="21600" stroke="0" extrusionOk="0">
                <a:moveTo>
                  <a:pt x="33001" y="4327"/>
                </a:moveTo>
                <a:cubicBezTo>
                  <a:pt x="30945" y="14380"/>
                  <a:pt x="22101" y="21599"/>
                  <a:pt x="11840" y="21600"/>
                </a:cubicBezTo>
                <a:cubicBezTo>
                  <a:pt x="7633" y="21600"/>
                  <a:pt x="3518" y="20371"/>
                  <a:pt x="0" y="18065"/>
                </a:cubicBezTo>
                <a:lnTo>
                  <a:pt x="11840" y="0"/>
                </a:lnTo>
                <a:close/>
              </a:path>
            </a:pathLst>
          </a:custGeom>
          <a:noFill/>
          <a:ln w="25400">
            <a:solidFill>
              <a:srgbClr val="0033CC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7" y="198007"/>
            <a:ext cx="5705883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思考探究</a:t>
            </a:r>
            <a:endParaRPr lang="en-US" altLang="zh-CN" sz="3200" dirty="0">
              <a:latin typeface="+mj-ea"/>
            </a:endParaRPr>
          </a:p>
          <a:p>
            <a:endParaRPr lang="en-US" altLang="zh-CN" sz="3200" b="1" dirty="0">
              <a:latin typeface="+mj-ea"/>
            </a:endParaRPr>
          </a:p>
        </p:txBody>
      </p:sp>
      <p:grpSp>
        <p:nvGrpSpPr>
          <p:cNvPr id="208" name="组合 207"/>
          <p:cNvGrpSpPr/>
          <p:nvPr/>
        </p:nvGrpSpPr>
        <p:grpSpPr>
          <a:xfrm>
            <a:off x="3497012" y="2382718"/>
            <a:ext cx="4647853" cy="595400"/>
            <a:chOff x="3620061" y="1563439"/>
            <a:chExt cx="4647853" cy="595400"/>
          </a:xfrm>
        </p:grpSpPr>
        <p:sp>
          <p:nvSpPr>
            <p:cNvPr id="213" name="Text Box 43"/>
            <p:cNvSpPr txBox="1">
              <a:spLocks noChangeArrowheads="1"/>
            </p:cNvSpPr>
            <p:nvPr/>
          </p:nvSpPr>
          <p:spPr bwMode="auto">
            <a:xfrm>
              <a:off x="3620061" y="1563439"/>
              <a:ext cx="1955400" cy="59323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eaLnBrk="1" fontAlgn="auto" hangingPunct="1">
                <a:lnSpc>
                  <a:spcPct val="13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zh-CN" altLang="en-US" sz="2800" kern="0" dirty="0">
                  <a:solidFill>
                    <a:srgbClr val="173D89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</a:t>
              </a:r>
              <a:r>
                <a:rPr lang="zh-CN" altLang="en-US" sz="2800" kern="0" dirty="0">
                  <a:latin typeface="+mj-ea"/>
                  <a:ea typeface="+mj-ea"/>
                </a:rPr>
                <a:t>凹曲线</a:t>
              </a:r>
              <a:endParaRPr kumimoji="0" lang="zh-CN" altLang="en-US" sz="2800" kern="0" dirty="0">
                <a:latin typeface="+mj-ea"/>
                <a:ea typeface="+mj-ea"/>
              </a:endParaRPr>
            </a:p>
          </p:txBody>
        </p:sp>
        <p:sp>
          <p:nvSpPr>
            <p:cNvPr id="210" name="文本框 1"/>
            <p:cNvSpPr txBox="1">
              <a:spLocks noChangeArrowheads="1"/>
            </p:cNvSpPr>
            <p:nvPr/>
          </p:nvSpPr>
          <p:spPr bwMode="auto">
            <a:xfrm>
              <a:off x="5675527" y="1635619"/>
              <a:ext cx="259238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 dirty="0">
                  <a:latin typeface="+mj-ea"/>
                  <a:ea typeface="+mj-ea"/>
                </a:rPr>
                <a:t>切线斜率增大</a:t>
              </a:r>
              <a:endParaRPr lang="zh-CN" altLang="en-US" sz="2800" dirty="0">
                <a:latin typeface="+mj-ea"/>
                <a:ea typeface="+mj-ea"/>
              </a:endParaRPr>
            </a:p>
          </p:txBody>
        </p:sp>
        <p:graphicFrame>
          <p:nvGraphicFramePr>
            <p:cNvPr id="211" name="Object 17"/>
            <p:cNvGraphicFramePr>
              <a:graphicFrameLocks noChangeAspect="1"/>
            </p:cNvGraphicFramePr>
            <p:nvPr/>
          </p:nvGraphicFramePr>
          <p:xfrm>
            <a:off x="5170702" y="1698182"/>
            <a:ext cx="471487" cy="4460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773" name="Equation" r:id="rId2" imgW="190500" imgH="152400" progId="Equation.DSMT4">
                    <p:embed/>
                  </p:oleObj>
                </mc:Choice>
                <mc:Fallback>
                  <p:oleObj name="Equation" r:id="rId2" imgW="190500" imgH="152400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0702" y="1698182"/>
                          <a:ext cx="471487" cy="4460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4" name="组合 213"/>
          <p:cNvGrpSpPr/>
          <p:nvPr/>
        </p:nvGrpSpPr>
        <p:grpSpPr>
          <a:xfrm>
            <a:off x="5046860" y="3033492"/>
            <a:ext cx="3163310" cy="523875"/>
            <a:chOff x="5169909" y="2214213"/>
            <a:chExt cx="3163310" cy="523875"/>
          </a:xfrm>
        </p:grpSpPr>
        <p:graphicFrame>
          <p:nvGraphicFramePr>
            <p:cNvPr id="215" name="对象 214"/>
            <p:cNvGraphicFramePr>
              <a:graphicFrameLocks noChangeAspect="1"/>
            </p:cNvGraphicFramePr>
            <p:nvPr/>
          </p:nvGraphicFramePr>
          <p:xfrm>
            <a:off x="5715084" y="2292830"/>
            <a:ext cx="817562" cy="400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774" name="Equation" r:id="rId4" imgW="381000" imgH="203200" progId="Equation.DSMT4">
                    <p:embed/>
                  </p:oleObj>
                </mc:Choice>
                <mc:Fallback>
                  <p:oleObj name="Equation" r:id="rId4" imgW="381000" imgH="203200" progId="Equation.DSMT4">
                    <p:embed/>
                    <p:pic>
                      <p:nvPicPr>
                        <p:cNvPr id="0" name="对象 2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15084" y="2292830"/>
                          <a:ext cx="817562" cy="4000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6" name="Text Box 101"/>
            <p:cNvSpPr txBox="1">
              <a:spLocks noChangeArrowheads="1"/>
            </p:cNvSpPr>
            <p:nvPr/>
          </p:nvSpPr>
          <p:spPr bwMode="auto">
            <a:xfrm>
              <a:off x="6115482" y="2214213"/>
              <a:ext cx="2217737" cy="523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rIns="0">
              <a:spAutoFit/>
            </a:bodyPr>
            <a:lstStyle>
              <a:lvl1pPr marL="3429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8001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2573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7145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1717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6289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30861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5433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40005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lvl="1" eaLnBrk="1" fontAlgn="ctr" hangingPunct="1"/>
              <a:r>
                <a:rPr lang="zh-CN" altLang="en-US" sz="2800" dirty="0">
                  <a:latin typeface="+mj-ea"/>
                  <a:ea typeface="+mj-ea"/>
                </a:rPr>
                <a:t>单调递增</a:t>
              </a:r>
              <a:endParaRPr lang="zh-CN" altLang="en-US" sz="2800" dirty="0">
                <a:latin typeface="+mj-ea"/>
                <a:ea typeface="+mj-ea"/>
              </a:endParaRPr>
            </a:p>
          </p:txBody>
        </p:sp>
        <p:graphicFrame>
          <p:nvGraphicFramePr>
            <p:cNvPr id="217" name="Object 17"/>
            <p:cNvGraphicFramePr>
              <a:graphicFrameLocks noChangeAspect="1"/>
            </p:cNvGraphicFramePr>
            <p:nvPr/>
          </p:nvGraphicFramePr>
          <p:xfrm>
            <a:off x="5169909" y="2253107"/>
            <a:ext cx="471488" cy="4460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775" name="Equation" r:id="rId6" imgW="190500" imgH="152400" progId="Equation.DSMT4">
                    <p:embed/>
                  </p:oleObj>
                </mc:Choice>
                <mc:Fallback>
                  <p:oleObj name="Equation" r:id="rId6" imgW="190500" imgH="152400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9909" y="2253107"/>
                          <a:ext cx="471488" cy="4460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8" name="组合 217"/>
          <p:cNvGrpSpPr/>
          <p:nvPr/>
        </p:nvGrpSpPr>
        <p:grpSpPr>
          <a:xfrm>
            <a:off x="5053076" y="3593764"/>
            <a:ext cx="1701800" cy="452437"/>
            <a:chOff x="5176125" y="2730945"/>
            <a:chExt cx="1701800" cy="452437"/>
          </a:xfrm>
        </p:grpSpPr>
        <p:graphicFrame>
          <p:nvGraphicFramePr>
            <p:cNvPr id="219" name="对象 218"/>
            <p:cNvGraphicFramePr>
              <a:graphicFrameLocks noChangeAspect="1"/>
            </p:cNvGraphicFramePr>
            <p:nvPr/>
          </p:nvGraphicFramePr>
          <p:xfrm>
            <a:off x="5779375" y="2783332"/>
            <a:ext cx="1098550" cy="400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776" name="Equation" r:id="rId7" imgW="622300" imgH="203200" progId="Equation.DSMT4">
                    <p:embed/>
                  </p:oleObj>
                </mc:Choice>
                <mc:Fallback>
                  <p:oleObj name="Equation" r:id="rId7" imgW="622300" imgH="203200" progId="Equation.DSMT4">
                    <p:embed/>
                    <p:pic>
                      <p:nvPicPr>
                        <p:cNvPr id="0" name="对象 2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79375" y="2783332"/>
                          <a:ext cx="1098550" cy="4000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0" name="Object 17"/>
            <p:cNvGraphicFramePr>
              <a:graphicFrameLocks noChangeAspect="1"/>
            </p:cNvGraphicFramePr>
            <p:nvPr/>
          </p:nvGraphicFramePr>
          <p:xfrm>
            <a:off x="5176125" y="2730945"/>
            <a:ext cx="471487" cy="4460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777" name="Equation" r:id="rId9" imgW="190500" imgH="152400" progId="Equation.DSMT4">
                    <p:embed/>
                  </p:oleObj>
                </mc:Choice>
                <mc:Fallback>
                  <p:oleObj name="Equation" r:id="rId9" imgW="190500" imgH="152400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6125" y="2730945"/>
                          <a:ext cx="471487" cy="4460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1" name="Group 25"/>
          <p:cNvGrpSpPr/>
          <p:nvPr/>
        </p:nvGrpSpPr>
        <p:grpSpPr bwMode="auto">
          <a:xfrm>
            <a:off x="1062298" y="1229445"/>
            <a:ext cx="2012156" cy="2132410"/>
            <a:chOff x="3600" y="1632"/>
            <a:chExt cx="1680" cy="1296"/>
          </a:xfrm>
        </p:grpSpPr>
        <p:sp>
          <p:nvSpPr>
            <p:cNvPr id="222" name="Line 26"/>
            <p:cNvSpPr>
              <a:spLocks noChangeShapeType="1"/>
            </p:cNvSpPr>
            <p:nvPr/>
          </p:nvSpPr>
          <p:spPr bwMode="auto">
            <a:xfrm>
              <a:off x="3600" y="2736"/>
              <a:ext cx="1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3" name="Line 27"/>
            <p:cNvSpPr>
              <a:spLocks noChangeShapeType="1"/>
            </p:cNvSpPr>
            <p:nvPr/>
          </p:nvSpPr>
          <p:spPr bwMode="auto">
            <a:xfrm flipV="1">
              <a:off x="3792" y="1632"/>
              <a:ext cx="0" cy="129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224" name="Object 8"/>
            <p:cNvGraphicFramePr>
              <a:graphicFrameLocks noChangeAspect="1"/>
            </p:cNvGraphicFramePr>
            <p:nvPr/>
          </p:nvGraphicFramePr>
          <p:xfrm>
            <a:off x="5163" y="2783"/>
            <a:ext cx="114" cy="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778" name="Equation" r:id="rId10" imgW="127000" imgH="139700" progId="Equation.DSMT4">
                    <p:embed/>
                  </p:oleObj>
                </mc:Choice>
                <mc:Fallback>
                  <p:oleObj name="Equation" r:id="rId10" imgW="127000" imgH="1397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3" y="2783"/>
                          <a:ext cx="114" cy="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" name="Object 9"/>
            <p:cNvGraphicFramePr>
              <a:graphicFrameLocks noChangeAspect="1"/>
            </p:cNvGraphicFramePr>
            <p:nvPr/>
          </p:nvGraphicFramePr>
          <p:xfrm>
            <a:off x="3658" y="1651"/>
            <a:ext cx="94" cy="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779" name="Equation" r:id="rId12" imgW="139700" imgH="165100" progId="Equation.DSMT4">
                    <p:embed/>
                  </p:oleObj>
                </mc:Choice>
                <mc:Fallback>
                  <p:oleObj name="Equation" r:id="rId12" imgW="139700" imgH="1651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8" y="1651"/>
                          <a:ext cx="94" cy="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6" name="Object 10"/>
            <p:cNvGraphicFramePr>
              <a:graphicFrameLocks noChangeAspect="1"/>
            </p:cNvGraphicFramePr>
            <p:nvPr/>
          </p:nvGraphicFramePr>
          <p:xfrm>
            <a:off x="3687" y="2750"/>
            <a:ext cx="112" cy="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780" name="Equation" r:id="rId14" imgW="127000" imgH="139700" progId="Equation.DSMT4">
                    <p:embed/>
                  </p:oleObj>
                </mc:Choice>
                <mc:Fallback>
                  <p:oleObj name="Equation" r:id="rId14" imgW="127000" imgH="1397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7" y="2750"/>
                          <a:ext cx="112" cy="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7" name="Arc 31"/>
          <p:cNvSpPr/>
          <p:nvPr/>
        </p:nvSpPr>
        <p:spPr bwMode="auto">
          <a:xfrm flipV="1">
            <a:off x="1587363" y="893688"/>
            <a:ext cx="1132284" cy="1219200"/>
          </a:xfrm>
          <a:custGeom>
            <a:avLst/>
            <a:gdLst>
              <a:gd name="T0" fmla="*/ 0 w 28563"/>
              <a:gd name="T1" fmla="*/ 2147483647 h 21600"/>
              <a:gd name="T2" fmla="*/ 2147483647 w 28563"/>
              <a:gd name="T3" fmla="*/ 2147483647 h 21600"/>
              <a:gd name="T4" fmla="*/ 2147483647 w 28563"/>
              <a:gd name="T5" fmla="*/ 2147483647 h 21600"/>
              <a:gd name="T6" fmla="*/ 0 60000 65536"/>
              <a:gd name="T7" fmla="*/ 0 60000 65536"/>
              <a:gd name="T8" fmla="*/ 0 60000 65536"/>
              <a:gd name="T9" fmla="*/ 0 w 28563"/>
              <a:gd name="T10" fmla="*/ 0 h 21600"/>
              <a:gd name="T11" fmla="*/ 28563 w 285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563" h="21600" fill="none" extrusionOk="0">
                <a:moveTo>
                  <a:pt x="0" y="1864"/>
                </a:moveTo>
                <a:cubicBezTo>
                  <a:pt x="2763" y="635"/>
                  <a:pt x="5754" y="-1"/>
                  <a:pt x="8779" y="0"/>
                </a:cubicBezTo>
                <a:cubicBezTo>
                  <a:pt x="17356" y="0"/>
                  <a:pt x="25121" y="5075"/>
                  <a:pt x="28563" y="12931"/>
                </a:cubicBezTo>
              </a:path>
              <a:path w="28563" h="21600" stroke="0" extrusionOk="0">
                <a:moveTo>
                  <a:pt x="0" y="1864"/>
                </a:moveTo>
                <a:cubicBezTo>
                  <a:pt x="2763" y="635"/>
                  <a:pt x="5754" y="-1"/>
                  <a:pt x="8779" y="0"/>
                </a:cubicBezTo>
                <a:cubicBezTo>
                  <a:pt x="17356" y="0"/>
                  <a:pt x="25121" y="5075"/>
                  <a:pt x="28563" y="12931"/>
                </a:cubicBezTo>
                <a:lnTo>
                  <a:pt x="8779" y="21600"/>
                </a:lnTo>
                <a:close/>
              </a:path>
            </a:pathLst>
          </a:custGeom>
          <a:noFill/>
          <a:ln w="25400">
            <a:solidFill>
              <a:srgbClr val="0033CC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cxnSp>
        <p:nvCxnSpPr>
          <p:cNvPr id="228" name="直接连接符 227"/>
          <p:cNvCxnSpPr>
            <a:cxnSpLocks noChangeShapeType="1"/>
          </p:cNvCxnSpPr>
          <p:nvPr/>
        </p:nvCxnSpPr>
        <p:spPr bwMode="auto">
          <a:xfrm>
            <a:off x="1453721" y="2028039"/>
            <a:ext cx="607695" cy="16256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8" name="直接连接符 247"/>
          <p:cNvCxnSpPr>
            <a:cxnSpLocks noChangeShapeType="1"/>
          </p:cNvCxnSpPr>
          <p:nvPr/>
        </p:nvCxnSpPr>
        <p:spPr bwMode="auto">
          <a:xfrm flipV="1">
            <a:off x="1625171" y="2118209"/>
            <a:ext cx="588645" cy="4953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9" name="直接连接符 248"/>
          <p:cNvCxnSpPr>
            <a:cxnSpLocks noChangeShapeType="1"/>
          </p:cNvCxnSpPr>
          <p:nvPr/>
        </p:nvCxnSpPr>
        <p:spPr bwMode="auto">
          <a:xfrm flipV="1">
            <a:off x="1824561" y="2003909"/>
            <a:ext cx="624205" cy="19939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0" name="直接连接符 249"/>
          <p:cNvCxnSpPr>
            <a:cxnSpLocks noChangeShapeType="1"/>
          </p:cNvCxnSpPr>
          <p:nvPr/>
        </p:nvCxnSpPr>
        <p:spPr bwMode="auto">
          <a:xfrm flipV="1">
            <a:off x="2013156" y="1845159"/>
            <a:ext cx="581660" cy="35814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1" name="直接连接符 250"/>
          <p:cNvCxnSpPr>
            <a:cxnSpLocks noChangeShapeType="1"/>
          </p:cNvCxnSpPr>
          <p:nvPr/>
        </p:nvCxnSpPr>
        <p:spPr bwMode="auto">
          <a:xfrm flipV="1">
            <a:off x="2288746" y="1559409"/>
            <a:ext cx="464820" cy="52070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2" name="Group 25"/>
          <p:cNvGrpSpPr/>
          <p:nvPr/>
        </p:nvGrpSpPr>
        <p:grpSpPr bwMode="auto">
          <a:xfrm>
            <a:off x="985587" y="3853385"/>
            <a:ext cx="2511425" cy="2087488"/>
            <a:chOff x="3589" y="1632"/>
            <a:chExt cx="1680" cy="928"/>
          </a:xfrm>
        </p:grpSpPr>
        <p:sp>
          <p:nvSpPr>
            <p:cNvPr id="63" name="Line 26"/>
            <p:cNvSpPr>
              <a:spLocks noChangeShapeType="1"/>
            </p:cNvSpPr>
            <p:nvPr/>
          </p:nvSpPr>
          <p:spPr bwMode="auto">
            <a:xfrm>
              <a:off x="3589" y="2446"/>
              <a:ext cx="1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Line 27"/>
            <p:cNvSpPr>
              <a:spLocks noChangeShapeType="1"/>
            </p:cNvSpPr>
            <p:nvPr/>
          </p:nvSpPr>
          <p:spPr bwMode="auto">
            <a:xfrm flipV="1">
              <a:off x="3792" y="1632"/>
              <a:ext cx="0" cy="92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65" name="Object 8"/>
            <p:cNvGraphicFramePr>
              <a:graphicFrameLocks noChangeAspect="1"/>
            </p:cNvGraphicFramePr>
            <p:nvPr/>
          </p:nvGraphicFramePr>
          <p:xfrm>
            <a:off x="5155" y="2469"/>
            <a:ext cx="114" cy="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781" name="Equation" r:id="rId16" imgW="127000" imgH="139700" progId="Equation.DSMT4">
                    <p:embed/>
                  </p:oleObj>
                </mc:Choice>
                <mc:Fallback>
                  <p:oleObj name="Equation" r:id="rId16" imgW="127000" imgH="1397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55" y="2469"/>
                          <a:ext cx="114" cy="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" name="Object 9"/>
            <p:cNvGraphicFramePr>
              <a:graphicFrameLocks noChangeAspect="1"/>
            </p:cNvGraphicFramePr>
            <p:nvPr/>
          </p:nvGraphicFramePr>
          <p:xfrm>
            <a:off x="3658" y="1651"/>
            <a:ext cx="94" cy="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782" name="Equation" r:id="rId17" imgW="139700" imgH="165100" progId="Equation.DSMT4">
                    <p:embed/>
                  </p:oleObj>
                </mc:Choice>
                <mc:Fallback>
                  <p:oleObj name="Equation" r:id="rId17" imgW="139700" imgH="1651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8" y="1651"/>
                          <a:ext cx="94" cy="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7" name="Object 10"/>
            <p:cNvGraphicFramePr>
              <a:graphicFrameLocks noChangeAspect="1"/>
            </p:cNvGraphicFramePr>
            <p:nvPr/>
          </p:nvGraphicFramePr>
          <p:xfrm>
            <a:off x="3668" y="2446"/>
            <a:ext cx="112" cy="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783" name="Equation" r:id="rId18" imgW="127000" imgH="139700" progId="Equation.DSMT4">
                    <p:embed/>
                  </p:oleObj>
                </mc:Choice>
                <mc:Fallback>
                  <p:oleObj name="Equation" r:id="rId18" imgW="127000" imgH="1397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68" y="2446"/>
                          <a:ext cx="112" cy="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8" name="Arc 31"/>
          <p:cNvSpPr/>
          <p:nvPr/>
        </p:nvSpPr>
        <p:spPr bwMode="auto">
          <a:xfrm flipV="1">
            <a:off x="1657351" y="3394280"/>
            <a:ext cx="1413510" cy="1666875"/>
          </a:xfrm>
          <a:custGeom>
            <a:avLst/>
            <a:gdLst>
              <a:gd name="T0" fmla="*/ 0 w 28563"/>
              <a:gd name="T1" fmla="*/ 2147483647 h 21600"/>
              <a:gd name="T2" fmla="*/ 2147483647 w 28563"/>
              <a:gd name="T3" fmla="*/ 2147483647 h 21600"/>
              <a:gd name="T4" fmla="*/ 2147483647 w 28563"/>
              <a:gd name="T5" fmla="*/ 2147483647 h 21600"/>
              <a:gd name="T6" fmla="*/ 0 60000 65536"/>
              <a:gd name="T7" fmla="*/ 0 60000 65536"/>
              <a:gd name="T8" fmla="*/ 0 60000 65536"/>
              <a:gd name="T9" fmla="*/ 0 w 28563"/>
              <a:gd name="T10" fmla="*/ 0 h 21600"/>
              <a:gd name="T11" fmla="*/ 28563 w 285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563" h="21600" fill="none" extrusionOk="0">
                <a:moveTo>
                  <a:pt x="0" y="1864"/>
                </a:moveTo>
                <a:cubicBezTo>
                  <a:pt x="2763" y="635"/>
                  <a:pt x="5754" y="-1"/>
                  <a:pt x="8779" y="0"/>
                </a:cubicBezTo>
                <a:cubicBezTo>
                  <a:pt x="17356" y="0"/>
                  <a:pt x="25121" y="5075"/>
                  <a:pt x="28563" y="12931"/>
                </a:cubicBezTo>
              </a:path>
              <a:path w="28563" h="21600" stroke="0" extrusionOk="0">
                <a:moveTo>
                  <a:pt x="0" y="1864"/>
                </a:moveTo>
                <a:cubicBezTo>
                  <a:pt x="2763" y="635"/>
                  <a:pt x="5754" y="-1"/>
                  <a:pt x="8779" y="0"/>
                </a:cubicBezTo>
                <a:cubicBezTo>
                  <a:pt x="17356" y="0"/>
                  <a:pt x="25121" y="5075"/>
                  <a:pt x="28563" y="12931"/>
                </a:cubicBezTo>
                <a:lnTo>
                  <a:pt x="8779" y="21600"/>
                </a:lnTo>
                <a:close/>
              </a:path>
            </a:pathLst>
          </a:custGeom>
          <a:noFill/>
          <a:ln w="25400">
            <a:solidFill>
              <a:srgbClr val="0033CC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cxnSp>
        <p:nvCxnSpPr>
          <p:cNvPr id="69" name="直接连接符 68"/>
          <p:cNvCxnSpPr>
            <a:cxnSpLocks noChangeShapeType="1"/>
          </p:cNvCxnSpPr>
          <p:nvPr/>
        </p:nvCxnSpPr>
        <p:spPr bwMode="auto">
          <a:xfrm>
            <a:off x="1477646" y="4897129"/>
            <a:ext cx="1117170" cy="401462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0" name="直接连接符 69"/>
          <p:cNvCxnSpPr>
            <a:cxnSpLocks noChangeShapeType="1"/>
          </p:cNvCxnSpPr>
          <p:nvPr/>
        </p:nvCxnSpPr>
        <p:spPr bwMode="auto">
          <a:xfrm flipV="1">
            <a:off x="1625171" y="5087919"/>
            <a:ext cx="1377420" cy="186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" name="直接连接符 70"/>
          <p:cNvCxnSpPr>
            <a:cxnSpLocks noChangeShapeType="1"/>
          </p:cNvCxnSpPr>
          <p:nvPr/>
        </p:nvCxnSpPr>
        <p:spPr bwMode="auto">
          <a:xfrm flipH="1">
            <a:off x="2439036" y="4098495"/>
            <a:ext cx="700405" cy="1259205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7" y="198007"/>
            <a:ext cx="5705883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思考探究</a:t>
            </a:r>
            <a:endParaRPr lang="en-US" altLang="zh-CN" sz="3200" dirty="0">
              <a:latin typeface="+mj-ea"/>
            </a:endParaRPr>
          </a:p>
          <a:p>
            <a:endParaRPr lang="en-US" altLang="zh-CN" sz="3200" b="1" dirty="0">
              <a:latin typeface="+mj-ea"/>
            </a:endParaRPr>
          </a:p>
        </p:txBody>
      </p:sp>
      <p:grpSp>
        <p:nvGrpSpPr>
          <p:cNvPr id="229" name="Group 25"/>
          <p:cNvGrpSpPr/>
          <p:nvPr/>
        </p:nvGrpSpPr>
        <p:grpSpPr bwMode="auto">
          <a:xfrm>
            <a:off x="1127129" y="1367297"/>
            <a:ext cx="2012156" cy="2132410"/>
            <a:chOff x="3600" y="1632"/>
            <a:chExt cx="1680" cy="1296"/>
          </a:xfrm>
        </p:grpSpPr>
        <p:sp>
          <p:nvSpPr>
            <p:cNvPr id="230" name="Line 26"/>
            <p:cNvSpPr>
              <a:spLocks noChangeShapeType="1"/>
            </p:cNvSpPr>
            <p:nvPr/>
          </p:nvSpPr>
          <p:spPr bwMode="auto">
            <a:xfrm>
              <a:off x="3600" y="2736"/>
              <a:ext cx="1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1" name="Line 27"/>
            <p:cNvSpPr>
              <a:spLocks noChangeShapeType="1"/>
            </p:cNvSpPr>
            <p:nvPr/>
          </p:nvSpPr>
          <p:spPr bwMode="auto">
            <a:xfrm flipV="1">
              <a:off x="3792" y="1632"/>
              <a:ext cx="0" cy="129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232" name="Object 8"/>
            <p:cNvGraphicFramePr>
              <a:graphicFrameLocks noChangeAspect="1"/>
            </p:cNvGraphicFramePr>
            <p:nvPr/>
          </p:nvGraphicFramePr>
          <p:xfrm>
            <a:off x="5163" y="2783"/>
            <a:ext cx="114" cy="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797" name="Equation" r:id="rId2" imgW="127000" imgH="139700" progId="Equation.DSMT4">
                    <p:embed/>
                  </p:oleObj>
                </mc:Choice>
                <mc:Fallback>
                  <p:oleObj name="Equation" r:id="rId2" imgW="127000" imgH="1397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3" y="2783"/>
                          <a:ext cx="114" cy="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3" name="Object 9"/>
            <p:cNvGraphicFramePr>
              <a:graphicFrameLocks noChangeAspect="1"/>
            </p:cNvGraphicFramePr>
            <p:nvPr/>
          </p:nvGraphicFramePr>
          <p:xfrm>
            <a:off x="3658" y="1651"/>
            <a:ext cx="94" cy="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798" name="Equation" r:id="rId4" imgW="139700" imgH="165100" progId="Equation.DSMT4">
                    <p:embed/>
                  </p:oleObj>
                </mc:Choice>
                <mc:Fallback>
                  <p:oleObj name="Equation" r:id="rId4" imgW="139700" imgH="1651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8" y="1651"/>
                          <a:ext cx="94" cy="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4" name="Object 10"/>
            <p:cNvGraphicFramePr>
              <a:graphicFrameLocks noChangeAspect="1"/>
            </p:cNvGraphicFramePr>
            <p:nvPr/>
          </p:nvGraphicFramePr>
          <p:xfrm>
            <a:off x="3687" y="2750"/>
            <a:ext cx="112" cy="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799" name="Equation" r:id="rId6" imgW="127000" imgH="139700" progId="Equation.DSMT4">
                    <p:embed/>
                  </p:oleObj>
                </mc:Choice>
                <mc:Fallback>
                  <p:oleObj name="Equation" r:id="rId6" imgW="127000" imgH="1397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7" y="2750"/>
                          <a:ext cx="112" cy="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5" name="Arc 24"/>
          <p:cNvSpPr/>
          <p:nvPr/>
        </p:nvSpPr>
        <p:spPr bwMode="auto">
          <a:xfrm flipH="1" flipV="1">
            <a:off x="1813956" y="1701639"/>
            <a:ext cx="1158479" cy="1219200"/>
          </a:xfrm>
          <a:custGeom>
            <a:avLst/>
            <a:gdLst>
              <a:gd name="T0" fmla="*/ 0 w 33002"/>
              <a:gd name="T1" fmla="*/ 0 h 21600"/>
              <a:gd name="T2" fmla="*/ 0 w 33002"/>
              <a:gd name="T3" fmla="*/ 0 h 21600"/>
              <a:gd name="T4" fmla="*/ 0 w 33002"/>
              <a:gd name="T5" fmla="*/ 0 h 21600"/>
              <a:gd name="T6" fmla="*/ 0 60000 65536"/>
              <a:gd name="T7" fmla="*/ 0 60000 65536"/>
              <a:gd name="T8" fmla="*/ 0 60000 65536"/>
              <a:gd name="T9" fmla="*/ 0 w 33002"/>
              <a:gd name="T10" fmla="*/ 0 h 21600"/>
              <a:gd name="T11" fmla="*/ 33002 w 330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002" h="21600" fill="none" extrusionOk="0">
                <a:moveTo>
                  <a:pt x="33001" y="4327"/>
                </a:moveTo>
                <a:cubicBezTo>
                  <a:pt x="30945" y="14380"/>
                  <a:pt x="22101" y="21599"/>
                  <a:pt x="11840" y="21600"/>
                </a:cubicBezTo>
                <a:cubicBezTo>
                  <a:pt x="7633" y="21600"/>
                  <a:pt x="3518" y="20371"/>
                  <a:pt x="0" y="18065"/>
                </a:cubicBezTo>
              </a:path>
              <a:path w="33002" h="21600" stroke="0" extrusionOk="0">
                <a:moveTo>
                  <a:pt x="33001" y="4327"/>
                </a:moveTo>
                <a:cubicBezTo>
                  <a:pt x="30945" y="14380"/>
                  <a:pt x="22101" y="21599"/>
                  <a:pt x="11840" y="21600"/>
                </a:cubicBezTo>
                <a:cubicBezTo>
                  <a:pt x="7633" y="21600"/>
                  <a:pt x="3518" y="20371"/>
                  <a:pt x="0" y="18065"/>
                </a:cubicBezTo>
                <a:lnTo>
                  <a:pt x="11840" y="0"/>
                </a:lnTo>
                <a:close/>
              </a:path>
            </a:pathLst>
          </a:custGeom>
          <a:noFill/>
          <a:ln w="25400">
            <a:solidFill>
              <a:srgbClr val="0033CC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236" name="文本框 1"/>
          <p:cNvSpPr txBox="1">
            <a:spLocks noChangeArrowheads="1"/>
          </p:cNvSpPr>
          <p:nvPr/>
        </p:nvSpPr>
        <p:spPr bwMode="auto">
          <a:xfrm>
            <a:off x="5626016" y="2546252"/>
            <a:ext cx="2592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dirty="0">
                <a:latin typeface="+mj-ea"/>
                <a:ea typeface="+mj-ea"/>
              </a:rPr>
              <a:t>切线斜率减小</a:t>
            </a:r>
            <a:endParaRPr lang="zh-CN" altLang="en-US" sz="2800" dirty="0">
              <a:latin typeface="+mj-ea"/>
              <a:ea typeface="+mj-ea"/>
            </a:endParaRPr>
          </a:p>
        </p:txBody>
      </p:sp>
      <p:graphicFrame>
        <p:nvGraphicFramePr>
          <p:cNvPr id="237" name="Object 17"/>
          <p:cNvGraphicFramePr>
            <a:graphicFrameLocks noChangeAspect="1"/>
          </p:cNvGraphicFramePr>
          <p:nvPr/>
        </p:nvGraphicFramePr>
        <p:xfrm>
          <a:off x="5121191" y="2639915"/>
          <a:ext cx="471487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00" name="Equation" r:id="rId8" imgW="190500" imgH="152400" progId="Equation.DSMT4">
                  <p:embed/>
                </p:oleObj>
              </mc:Choice>
              <mc:Fallback>
                <p:oleObj name="Equation" r:id="rId8" imgW="190500" imgH="1524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1191" y="2639915"/>
                        <a:ext cx="471487" cy="44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8" name="组合 237"/>
          <p:cNvGrpSpPr/>
          <p:nvPr/>
        </p:nvGrpSpPr>
        <p:grpSpPr>
          <a:xfrm>
            <a:off x="5120398" y="3128180"/>
            <a:ext cx="3190907" cy="523220"/>
            <a:chOff x="5275180" y="4745043"/>
            <a:chExt cx="3190907" cy="523220"/>
          </a:xfrm>
        </p:grpSpPr>
        <p:graphicFrame>
          <p:nvGraphicFramePr>
            <p:cNvPr id="239" name="对象 238"/>
            <p:cNvGraphicFramePr>
              <a:graphicFrameLocks noChangeAspect="1"/>
            </p:cNvGraphicFramePr>
            <p:nvPr/>
          </p:nvGraphicFramePr>
          <p:xfrm>
            <a:off x="5895893" y="4807591"/>
            <a:ext cx="817562" cy="400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01" name="Equation" r:id="rId10" imgW="381000" imgH="203200" progId="Equation.DSMT4">
                    <p:embed/>
                  </p:oleObj>
                </mc:Choice>
                <mc:Fallback>
                  <p:oleObj name="Equation" r:id="rId10" imgW="381000" imgH="203200" progId="Equation.DSMT4">
                    <p:embed/>
                    <p:pic>
                      <p:nvPicPr>
                        <p:cNvPr id="0" name="对象 2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95893" y="4807591"/>
                          <a:ext cx="817562" cy="4000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0" name="Text Box 101"/>
            <p:cNvSpPr txBox="1">
              <a:spLocks noChangeArrowheads="1"/>
            </p:cNvSpPr>
            <p:nvPr/>
          </p:nvSpPr>
          <p:spPr bwMode="auto">
            <a:xfrm>
              <a:off x="6248350" y="4745043"/>
              <a:ext cx="2217737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rIns="0">
              <a:spAutoFit/>
            </a:bodyPr>
            <a:lstStyle>
              <a:lvl1pPr marL="3429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8001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2573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7145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1717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6289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30861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5433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40005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lvl="1" eaLnBrk="1" fontAlgn="ctr" hangingPunct="1"/>
              <a:r>
                <a:rPr lang="zh-CN" altLang="en-US" sz="2800" dirty="0">
                  <a:latin typeface="+mj-ea"/>
                  <a:ea typeface="+mj-ea"/>
                </a:rPr>
                <a:t>单调递减</a:t>
              </a:r>
              <a:endParaRPr lang="zh-CN" altLang="en-US" sz="2800" dirty="0">
                <a:latin typeface="+mj-ea"/>
                <a:ea typeface="+mj-ea"/>
              </a:endParaRPr>
            </a:p>
          </p:txBody>
        </p:sp>
        <p:graphicFrame>
          <p:nvGraphicFramePr>
            <p:cNvPr id="241" name="Object 17"/>
            <p:cNvGraphicFramePr>
              <a:graphicFrameLocks noChangeAspect="1"/>
            </p:cNvGraphicFramePr>
            <p:nvPr/>
          </p:nvGraphicFramePr>
          <p:xfrm>
            <a:off x="5275180" y="4780603"/>
            <a:ext cx="471488" cy="4460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02" name="Equation" r:id="rId12" imgW="190500" imgH="152400" progId="Equation.DSMT4">
                    <p:embed/>
                  </p:oleObj>
                </mc:Choice>
                <mc:Fallback>
                  <p:oleObj name="Equation" r:id="rId12" imgW="190500" imgH="152400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75180" y="4780603"/>
                          <a:ext cx="471488" cy="4460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2" name="组合 241"/>
          <p:cNvGrpSpPr/>
          <p:nvPr/>
        </p:nvGrpSpPr>
        <p:grpSpPr>
          <a:xfrm>
            <a:off x="5126614" y="3666458"/>
            <a:ext cx="1701800" cy="452437"/>
            <a:chOff x="5281396" y="5258441"/>
            <a:chExt cx="1701800" cy="452437"/>
          </a:xfrm>
        </p:grpSpPr>
        <p:graphicFrame>
          <p:nvGraphicFramePr>
            <p:cNvPr id="243" name="对象 242"/>
            <p:cNvGraphicFramePr>
              <a:graphicFrameLocks noChangeAspect="1"/>
            </p:cNvGraphicFramePr>
            <p:nvPr/>
          </p:nvGraphicFramePr>
          <p:xfrm>
            <a:off x="5884646" y="5310828"/>
            <a:ext cx="1098550" cy="400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03" name="Equation" r:id="rId13" imgW="14935200" imgH="4876800" progId="Equation.DSMT4">
                    <p:embed/>
                  </p:oleObj>
                </mc:Choice>
                <mc:Fallback>
                  <p:oleObj name="Equation" r:id="rId13" imgW="14935200" imgH="4876800" progId="Equation.DSMT4">
                    <p:embed/>
                    <p:pic>
                      <p:nvPicPr>
                        <p:cNvPr id="0" name="对象 2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84646" y="5310828"/>
                          <a:ext cx="1098550" cy="4000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4" name="Object 17"/>
            <p:cNvGraphicFramePr>
              <a:graphicFrameLocks noChangeAspect="1"/>
            </p:cNvGraphicFramePr>
            <p:nvPr/>
          </p:nvGraphicFramePr>
          <p:xfrm>
            <a:off x="5281396" y="5258441"/>
            <a:ext cx="471487" cy="4460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04" name="Equation" r:id="rId15" imgW="190500" imgH="152400" progId="Equation.DSMT4">
                    <p:embed/>
                  </p:oleObj>
                </mc:Choice>
                <mc:Fallback>
                  <p:oleObj name="Equation" r:id="rId15" imgW="190500" imgH="152400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1396" y="5258441"/>
                          <a:ext cx="471487" cy="4460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7" name="Text Box 43"/>
          <p:cNvSpPr txBox="1">
            <a:spLocks noChangeArrowheads="1"/>
          </p:cNvSpPr>
          <p:nvPr/>
        </p:nvSpPr>
        <p:spPr bwMode="auto">
          <a:xfrm>
            <a:off x="3494839" y="2484704"/>
            <a:ext cx="1818577" cy="5932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3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zh-CN" altLang="en-US" sz="2800" kern="0" dirty="0">
                <a:solidFill>
                  <a:srgbClr val="173D8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800" kern="0" dirty="0">
                <a:latin typeface="+mj-ea"/>
                <a:ea typeface="+mj-ea"/>
              </a:rPr>
              <a:t>凸曲线</a:t>
            </a:r>
            <a:endParaRPr kumimoji="0" lang="zh-CN" altLang="en-US" sz="2800" kern="0" dirty="0">
              <a:latin typeface="+mj-ea"/>
              <a:ea typeface="+mj-ea"/>
            </a:endParaRPr>
          </a:p>
        </p:txBody>
      </p:sp>
      <p:cxnSp>
        <p:nvCxnSpPr>
          <p:cNvPr id="252" name="直接连接符 251"/>
          <p:cNvCxnSpPr>
            <a:cxnSpLocks noChangeShapeType="1"/>
          </p:cNvCxnSpPr>
          <p:nvPr/>
        </p:nvCxnSpPr>
        <p:spPr bwMode="auto">
          <a:xfrm flipV="1">
            <a:off x="1712645" y="1856032"/>
            <a:ext cx="348615" cy="82550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3" name="直接连接符 252"/>
          <p:cNvCxnSpPr>
            <a:cxnSpLocks noChangeShapeType="1"/>
          </p:cNvCxnSpPr>
          <p:nvPr/>
        </p:nvCxnSpPr>
        <p:spPr bwMode="auto">
          <a:xfrm flipV="1">
            <a:off x="1726615" y="1695377"/>
            <a:ext cx="502920" cy="76327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4" name="直接连接符 253"/>
          <p:cNvCxnSpPr>
            <a:cxnSpLocks noChangeShapeType="1"/>
          </p:cNvCxnSpPr>
          <p:nvPr/>
        </p:nvCxnSpPr>
        <p:spPr bwMode="auto">
          <a:xfrm flipV="1">
            <a:off x="1882190" y="1565202"/>
            <a:ext cx="628650" cy="49530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5" name="直接连接符 254"/>
          <p:cNvCxnSpPr>
            <a:cxnSpLocks noChangeShapeType="1"/>
          </p:cNvCxnSpPr>
          <p:nvPr/>
        </p:nvCxnSpPr>
        <p:spPr bwMode="auto">
          <a:xfrm flipV="1">
            <a:off x="2023795" y="1521387"/>
            <a:ext cx="770255" cy="347345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" name="直接连接符 255"/>
          <p:cNvCxnSpPr>
            <a:cxnSpLocks noChangeShapeType="1"/>
          </p:cNvCxnSpPr>
          <p:nvPr/>
        </p:nvCxnSpPr>
        <p:spPr bwMode="auto">
          <a:xfrm>
            <a:off x="2282240" y="1649022"/>
            <a:ext cx="833120" cy="81915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7" name="直接连接符 256"/>
          <p:cNvCxnSpPr>
            <a:cxnSpLocks noChangeShapeType="1"/>
          </p:cNvCxnSpPr>
          <p:nvPr/>
        </p:nvCxnSpPr>
        <p:spPr bwMode="auto">
          <a:xfrm>
            <a:off x="2536240" y="1624257"/>
            <a:ext cx="574675" cy="25019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3" name="Group 25"/>
          <p:cNvGrpSpPr/>
          <p:nvPr/>
        </p:nvGrpSpPr>
        <p:grpSpPr bwMode="auto">
          <a:xfrm>
            <a:off x="985587" y="3853385"/>
            <a:ext cx="2511425" cy="2087488"/>
            <a:chOff x="3589" y="1632"/>
            <a:chExt cx="1680" cy="928"/>
          </a:xfrm>
        </p:grpSpPr>
        <p:sp>
          <p:nvSpPr>
            <p:cNvPr id="64" name="Line 26"/>
            <p:cNvSpPr>
              <a:spLocks noChangeShapeType="1"/>
            </p:cNvSpPr>
            <p:nvPr/>
          </p:nvSpPr>
          <p:spPr bwMode="auto">
            <a:xfrm>
              <a:off x="3589" y="2446"/>
              <a:ext cx="1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Line 27"/>
            <p:cNvSpPr>
              <a:spLocks noChangeShapeType="1"/>
            </p:cNvSpPr>
            <p:nvPr/>
          </p:nvSpPr>
          <p:spPr bwMode="auto">
            <a:xfrm flipV="1">
              <a:off x="3792" y="1632"/>
              <a:ext cx="0" cy="92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66" name="Object 8"/>
            <p:cNvGraphicFramePr>
              <a:graphicFrameLocks noChangeAspect="1"/>
            </p:cNvGraphicFramePr>
            <p:nvPr/>
          </p:nvGraphicFramePr>
          <p:xfrm>
            <a:off x="5155" y="2469"/>
            <a:ext cx="114" cy="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05" name="Equation" r:id="rId16" imgW="127000" imgH="139700" progId="Equation.DSMT4">
                    <p:embed/>
                  </p:oleObj>
                </mc:Choice>
                <mc:Fallback>
                  <p:oleObj name="Equation" r:id="rId16" imgW="127000" imgH="1397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55" y="2469"/>
                          <a:ext cx="114" cy="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7" name="Object 9"/>
            <p:cNvGraphicFramePr>
              <a:graphicFrameLocks noChangeAspect="1"/>
            </p:cNvGraphicFramePr>
            <p:nvPr/>
          </p:nvGraphicFramePr>
          <p:xfrm>
            <a:off x="3658" y="1651"/>
            <a:ext cx="94" cy="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06" name="Equation" r:id="rId17" imgW="139700" imgH="165100" progId="Equation.DSMT4">
                    <p:embed/>
                  </p:oleObj>
                </mc:Choice>
                <mc:Fallback>
                  <p:oleObj name="Equation" r:id="rId17" imgW="139700" imgH="1651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8" y="1651"/>
                          <a:ext cx="94" cy="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8" name="Object 10"/>
            <p:cNvGraphicFramePr>
              <a:graphicFrameLocks noChangeAspect="1"/>
            </p:cNvGraphicFramePr>
            <p:nvPr/>
          </p:nvGraphicFramePr>
          <p:xfrm>
            <a:off x="3668" y="2446"/>
            <a:ext cx="112" cy="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07" name="Equation" r:id="rId18" imgW="127000" imgH="139700" progId="Equation.DSMT4">
                    <p:embed/>
                  </p:oleObj>
                </mc:Choice>
                <mc:Fallback>
                  <p:oleObj name="Equation" r:id="rId18" imgW="127000" imgH="1397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68" y="2446"/>
                          <a:ext cx="112" cy="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72" name="直接连接符 71"/>
          <p:cNvCxnSpPr>
            <a:cxnSpLocks noChangeShapeType="1"/>
          </p:cNvCxnSpPr>
          <p:nvPr/>
        </p:nvCxnSpPr>
        <p:spPr bwMode="auto">
          <a:xfrm flipV="1">
            <a:off x="1482557" y="4185096"/>
            <a:ext cx="608330" cy="134493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直接连接符 72"/>
          <p:cNvCxnSpPr>
            <a:cxnSpLocks noChangeShapeType="1"/>
          </p:cNvCxnSpPr>
          <p:nvPr/>
        </p:nvCxnSpPr>
        <p:spPr bwMode="auto">
          <a:xfrm>
            <a:off x="1882190" y="4192563"/>
            <a:ext cx="1228725" cy="11843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" name="直接连接符 73"/>
          <p:cNvCxnSpPr>
            <a:cxnSpLocks noChangeShapeType="1"/>
          </p:cNvCxnSpPr>
          <p:nvPr/>
        </p:nvCxnSpPr>
        <p:spPr bwMode="auto">
          <a:xfrm>
            <a:off x="2275037" y="3901251"/>
            <a:ext cx="861060" cy="57277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5" name="Arc 24"/>
          <p:cNvSpPr/>
          <p:nvPr/>
        </p:nvSpPr>
        <p:spPr bwMode="auto">
          <a:xfrm flipH="1" flipV="1">
            <a:off x="1634957" y="4216846"/>
            <a:ext cx="1414780" cy="1595755"/>
          </a:xfrm>
          <a:custGeom>
            <a:avLst/>
            <a:gdLst>
              <a:gd name="T0" fmla="*/ 0 w 33002"/>
              <a:gd name="T1" fmla="*/ 0 h 21600"/>
              <a:gd name="T2" fmla="*/ 0 w 33002"/>
              <a:gd name="T3" fmla="*/ 0 h 21600"/>
              <a:gd name="T4" fmla="*/ 0 w 33002"/>
              <a:gd name="T5" fmla="*/ 0 h 21600"/>
              <a:gd name="T6" fmla="*/ 0 60000 65536"/>
              <a:gd name="T7" fmla="*/ 0 60000 65536"/>
              <a:gd name="T8" fmla="*/ 0 60000 65536"/>
              <a:gd name="T9" fmla="*/ 0 w 33002"/>
              <a:gd name="T10" fmla="*/ 0 h 21600"/>
              <a:gd name="T11" fmla="*/ 33002 w 330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002" h="21600" fill="none" extrusionOk="0">
                <a:moveTo>
                  <a:pt x="33001" y="4327"/>
                </a:moveTo>
                <a:cubicBezTo>
                  <a:pt x="30945" y="14380"/>
                  <a:pt x="22101" y="21599"/>
                  <a:pt x="11840" y="21600"/>
                </a:cubicBezTo>
                <a:cubicBezTo>
                  <a:pt x="7633" y="21600"/>
                  <a:pt x="3518" y="20371"/>
                  <a:pt x="0" y="18065"/>
                </a:cubicBezTo>
              </a:path>
              <a:path w="33002" h="21600" stroke="0" extrusionOk="0">
                <a:moveTo>
                  <a:pt x="33001" y="4327"/>
                </a:moveTo>
                <a:cubicBezTo>
                  <a:pt x="30945" y="14380"/>
                  <a:pt x="22101" y="21599"/>
                  <a:pt x="11840" y="21600"/>
                </a:cubicBezTo>
                <a:cubicBezTo>
                  <a:pt x="7633" y="21600"/>
                  <a:pt x="3518" y="20371"/>
                  <a:pt x="0" y="18065"/>
                </a:cubicBezTo>
                <a:lnTo>
                  <a:pt x="11840" y="0"/>
                </a:lnTo>
                <a:close/>
              </a:path>
            </a:pathLst>
          </a:custGeom>
          <a:noFill/>
          <a:ln w="25400">
            <a:solidFill>
              <a:srgbClr val="0033CC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5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" grpId="0" animBg="1"/>
      <p:bldP spid="236" grpId="0"/>
      <p:bldP spid="247" grpId="0"/>
      <p:bldP spid="7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7" y="198007"/>
            <a:ext cx="5705883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思考探究</a:t>
            </a:r>
            <a:endParaRPr lang="en-US" altLang="zh-CN" sz="3200" dirty="0">
              <a:latin typeface="+mj-ea"/>
            </a:endParaRPr>
          </a:p>
          <a:p>
            <a:endParaRPr lang="en-US" altLang="zh-CN" sz="3200" b="1" dirty="0">
              <a:latin typeface="+mj-ea"/>
            </a:endParaRPr>
          </a:p>
        </p:txBody>
      </p:sp>
      <p:grpSp>
        <p:nvGrpSpPr>
          <p:cNvPr id="208" name="组合 207"/>
          <p:cNvGrpSpPr/>
          <p:nvPr/>
        </p:nvGrpSpPr>
        <p:grpSpPr>
          <a:xfrm>
            <a:off x="4892143" y="1429728"/>
            <a:ext cx="3097212" cy="539750"/>
            <a:chOff x="5170702" y="1635619"/>
            <a:chExt cx="3097212" cy="539750"/>
          </a:xfrm>
        </p:grpSpPr>
        <p:sp>
          <p:nvSpPr>
            <p:cNvPr id="210" name="文本框 1"/>
            <p:cNvSpPr txBox="1">
              <a:spLocks noChangeArrowheads="1"/>
            </p:cNvSpPr>
            <p:nvPr/>
          </p:nvSpPr>
          <p:spPr bwMode="auto">
            <a:xfrm>
              <a:off x="5675527" y="1635619"/>
              <a:ext cx="259238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切线斜率增大</a:t>
              </a:r>
              <a:endPara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211" name="Object 17"/>
            <p:cNvGraphicFramePr>
              <a:graphicFrameLocks noChangeAspect="1"/>
            </p:cNvGraphicFramePr>
            <p:nvPr/>
          </p:nvGraphicFramePr>
          <p:xfrm>
            <a:off x="5170702" y="1729282"/>
            <a:ext cx="471487" cy="4460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46" name="Equation" r:id="rId2" imgW="190500" imgH="152400" progId="Equation.DSMT4">
                    <p:embed/>
                  </p:oleObj>
                </mc:Choice>
                <mc:Fallback>
                  <p:oleObj name="Equation" r:id="rId2" imgW="190500" imgH="152400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0702" y="1729282"/>
                          <a:ext cx="471487" cy="4460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4" name="组合 213"/>
          <p:cNvGrpSpPr/>
          <p:nvPr/>
        </p:nvGrpSpPr>
        <p:grpSpPr>
          <a:xfrm>
            <a:off x="4891350" y="2008322"/>
            <a:ext cx="3163310" cy="523875"/>
            <a:chOff x="5169909" y="2214213"/>
            <a:chExt cx="3163310" cy="523875"/>
          </a:xfrm>
        </p:grpSpPr>
        <p:graphicFrame>
          <p:nvGraphicFramePr>
            <p:cNvPr id="215" name="对象 214"/>
            <p:cNvGraphicFramePr>
              <a:graphicFrameLocks noChangeAspect="1"/>
            </p:cNvGraphicFramePr>
            <p:nvPr/>
          </p:nvGraphicFramePr>
          <p:xfrm>
            <a:off x="5790622" y="2280095"/>
            <a:ext cx="817562" cy="400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47" name="Equation" r:id="rId4" imgW="381000" imgH="203200" progId="Equation.DSMT4">
                    <p:embed/>
                  </p:oleObj>
                </mc:Choice>
                <mc:Fallback>
                  <p:oleObj name="Equation" r:id="rId4" imgW="381000" imgH="203200" progId="Equation.DSMT4">
                    <p:embed/>
                    <p:pic>
                      <p:nvPicPr>
                        <p:cNvPr id="0" name="对象 2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90622" y="2280095"/>
                          <a:ext cx="817562" cy="4000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6" name="Text Box 101"/>
            <p:cNvSpPr txBox="1">
              <a:spLocks noChangeArrowheads="1"/>
            </p:cNvSpPr>
            <p:nvPr/>
          </p:nvSpPr>
          <p:spPr bwMode="auto">
            <a:xfrm>
              <a:off x="6115482" y="2214213"/>
              <a:ext cx="2217737" cy="523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rIns="0">
              <a:spAutoFit/>
            </a:bodyPr>
            <a:lstStyle>
              <a:lvl1pPr marL="3429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8001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2573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7145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1717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6289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30861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5433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40005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lvl="1" eaLnBrk="1" fontAlgn="ctr" hangingPunct="1"/>
              <a:r>
                <a:rPr lang="zh-CN" altLang="en-US" sz="2800" dirty="0">
                  <a:latin typeface="+mj-ea"/>
                  <a:ea typeface="+mj-ea"/>
                </a:rPr>
                <a:t>单调递增</a:t>
              </a:r>
              <a:endParaRPr lang="zh-CN" altLang="en-US" sz="2800" dirty="0">
                <a:latin typeface="+mj-ea"/>
                <a:ea typeface="+mj-ea"/>
              </a:endParaRPr>
            </a:p>
          </p:txBody>
        </p:sp>
        <p:graphicFrame>
          <p:nvGraphicFramePr>
            <p:cNvPr id="217" name="Object 17"/>
            <p:cNvGraphicFramePr>
              <a:graphicFrameLocks noChangeAspect="1"/>
            </p:cNvGraphicFramePr>
            <p:nvPr/>
          </p:nvGraphicFramePr>
          <p:xfrm>
            <a:off x="5169909" y="2253107"/>
            <a:ext cx="471488" cy="4460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48" name="Equation" r:id="rId6" imgW="190500" imgH="152400" progId="Equation.DSMT4">
                    <p:embed/>
                  </p:oleObj>
                </mc:Choice>
                <mc:Fallback>
                  <p:oleObj name="Equation" r:id="rId6" imgW="190500" imgH="152400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9909" y="2253107"/>
                          <a:ext cx="471488" cy="4460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8" name="组合 217"/>
          <p:cNvGrpSpPr/>
          <p:nvPr/>
        </p:nvGrpSpPr>
        <p:grpSpPr>
          <a:xfrm>
            <a:off x="4897566" y="2525054"/>
            <a:ext cx="1701800" cy="452437"/>
            <a:chOff x="5176125" y="2730945"/>
            <a:chExt cx="1701800" cy="452437"/>
          </a:xfrm>
        </p:grpSpPr>
        <p:graphicFrame>
          <p:nvGraphicFramePr>
            <p:cNvPr id="219" name="对象 218"/>
            <p:cNvGraphicFramePr>
              <a:graphicFrameLocks noChangeAspect="1"/>
            </p:cNvGraphicFramePr>
            <p:nvPr/>
          </p:nvGraphicFramePr>
          <p:xfrm>
            <a:off x="5779375" y="2783332"/>
            <a:ext cx="1098550" cy="400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49" name="Equation" r:id="rId7" imgW="622300" imgH="203200" progId="Equation.DSMT4">
                    <p:embed/>
                  </p:oleObj>
                </mc:Choice>
                <mc:Fallback>
                  <p:oleObj name="Equation" r:id="rId7" imgW="622300" imgH="203200" progId="Equation.DSMT4">
                    <p:embed/>
                    <p:pic>
                      <p:nvPicPr>
                        <p:cNvPr id="0" name="对象 2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79375" y="2783332"/>
                          <a:ext cx="1098550" cy="4000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0" name="Object 17"/>
            <p:cNvGraphicFramePr>
              <a:graphicFrameLocks noChangeAspect="1"/>
            </p:cNvGraphicFramePr>
            <p:nvPr/>
          </p:nvGraphicFramePr>
          <p:xfrm>
            <a:off x="5176125" y="2730945"/>
            <a:ext cx="471487" cy="4460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50" name="Equation" r:id="rId9" imgW="190500" imgH="152400" progId="Equation.DSMT4">
                    <p:embed/>
                  </p:oleObj>
                </mc:Choice>
                <mc:Fallback>
                  <p:oleObj name="Equation" r:id="rId9" imgW="190500" imgH="152400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6125" y="2730945"/>
                          <a:ext cx="471487" cy="4460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1" name="Group 25"/>
          <p:cNvGrpSpPr/>
          <p:nvPr/>
        </p:nvGrpSpPr>
        <p:grpSpPr bwMode="auto">
          <a:xfrm>
            <a:off x="1062298" y="1229445"/>
            <a:ext cx="2012156" cy="2132410"/>
            <a:chOff x="3600" y="1632"/>
            <a:chExt cx="1680" cy="1296"/>
          </a:xfrm>
        </p:grpSpPr>
        <p:sp>
          <p:nvSpPr>
            <p:cNvPr id="222" name="Line 26"/>
            <p:cNvSpPr>
              <a:spLocks noChangeShapeType="1"/>
            </p:cNvSpPr>
            <p:nvPr/>
          </p:nvSpPr>
          <p:spPr bwMode="auto">
            <a:xfrm>
              <a:off x="3600" y="2736"/>
              <a:ext cx="1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3" name="Line 27"/>
            <p:cNvSpPr>
              <a:spLocks noChangeShapeType="1"/>
            </p:cNvSpPr>
            <p:nvPr/>
          </p:nvSpPr>
          <p:spPr bwMode="auto">
            <a:xfrm flipV="1">
              <a:off x="3792" y="1632"/>
              <a:ext cx="0" cy="129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224" name="Object 8"/>
            <p:cNvGraphicFramePr>
              <a:graphicFrameLocks noChangeAspect="1"/>
            </p:cNvGraphicFramePr>
            <p:nvPr/>
          </p:nvGraphicFramePr>
          <p:xfrm>
            <a:off x="5163" y="2783"/>
            <a:ext cx="114" cy="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51" name="Equation" r:id="rId10" imgW="127000" imgH="139700" progId="Equation.DSMT4">
                    <p:embed/>
                  </p:oleObj>
                </mc:Choice>
                <mc:Fallback>
                  <p:oleObj name="Equation" r:id="rId10" imgW="127000" imgH="1397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3" y="2783"/>
                          <a:ext cx="114" cy="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" name="Object 9"/>
            <p:cNvGraphicFramePr>
              <a:graphicFrameLocks noChangeAspect="1"/>
            </p:cNvGraphicFramePr>
            <p:nvPr/>
          </p:nvGraphicFramePr>
          <p:xfrm>
            <a:off x="3658" y="1651"/>
            <a:ext cx="94" cy="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52" name="Equation" r:id="rId12" imgW="139700" imgH="165100" progId="Equation.DSMT4">
                    <p:embed/>
                  </p:oleObj>
                </mc:Choice>
                <mc:Fallback>
                  <p:oleObj name="Equation" r:id="rId12" imgW="139700" imgH="1651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8" y="1651"/>
                          <a:ext cx="94" cy="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6" name="Object 10"/>
            <p:cNvGraphicFramePr>
              <a:graphicFrameLocks noChangeAspect="1"/>
            </p:cNvGraphicFramePr>
            <p:nvPr/>
          </p:nvGraphicFramePr>
          <p:xfrm>
            <a:off x="3687" y="2750"/>
            <a:ext cx="112" cy="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53" name="Equation" r:id="rId14" imgW="127000" imgH="139700" progId="Equation.DSMT4">
                    <p:embed/>
                  </p:oleObj>
                </mc:Choice>
                <mc:Fallback>
                  <p:oleObj name="Equation" r:id="rId14" imgW="127000" imgH="1397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7" y="2750"/>
                          <a:ext cx="112" cy="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7" name="Arc 31"/>
          <p:cNvSpPr/>
          <p:nvPr/>
        </p:nvSpPr>
        <p:spPr bwMode="auto">
          <a:xfrm flipV="1">
            <a:off x="1587363" y="893688"/>
            <a:ext cx="1132284" cy="1219200"/>
          </a:xfrm>
          <a:custGeom>
            <a:avLst/>
            <a:gdLst>
              <a:gd name="T0" fmla="*/ 0 w 28563"/>
              <a:gd name="T1" fmla="*/ 2147483647 h 21600"/>
              <a:gd name="T2" fmla="*/ 2147483647 w 28563"/>
              <a:gd name="T3" fmla="*/ 2147483647 h 21600"/>
              <a:gd name="T4" fmla="*/ 2147483647 w 28563"/>
              <a:gd name="T5" fmla="*/ 2147483647 h 21600"/>
              <a:gd name="T6" fmla="*/ 0 60000 65536"/>
              <a:gd name="T7" fmla="*/ 0 60000 65536"/>
              <a:gd name="T8" fmla="*/ 0 60000 65536"/>
              <a:gd name="T9" fmla="*/ 0 w 28563"/>
              <a:gd name="T10" fmla="*/ 0 h 21600"/>
              <a:gd name="T11" fmla="*/ 28563 w 285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563" h="21600" fill="none" extrusionOk="0">
                <a:moveTo>
                  <a:pt x="0" y="1864"/>
                </a:moveTo>
                <a:cubicBezTo>
                  <a:pt x="2763" y="635"/>
                  <a:pt x="5754" y="-1"/>
                  <a:pt x="8779" y="0"/>
                </a:cubicBezTo>
                <a:cubicBezTo>
                  <a:pt x="17356" y="0"/>
                  <a:pt x="25121" y="5075"/>
                  <a:pt x="28563" y="12931"/>
                </a:cubicBezTo>
              </a:path>
              <a:path w="28563" h="21600" stroke="0" extrusionOk="0">
                <a:moveTo>
                  <a:pt x="0" y="1864"/>
                </a:moveTo>
                <a:cubicBezTo>
                  <a:pt x="2763" y="635"/>
                  <a:pt x="5754" y="-1"/>
                  <a:pt x="8779" y="0"/>
                </a:cubicBezTo>
                <a:cubicBezTo>
                  <a:pt x="17356" y="0"/>
                  <a:pt x="25121" y="5075"/>
                  <a:pt x="28563" y="12931"/>
                </a:cubicBezTo>
                <a:lnTo>
                  <a:pt x="8779" y="21600"/>
                </a:lnTo>
                <a:close/>
              </a:path>
            </a:pathLst>
          </a:custGeom>
          <a:noFill/>
          <a:ln w="25400">
            <a:solidFill>
              <a:srgbClr val="0033CC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cxnSp>
        <p:nvCxnSpPr>
          <p:cNvPr id="228" name="直接连接符 227"/>
          <p:cNvCxnSpPr>
            <a:cxnSpLocks noChangeShapeType="1"/>
          </p:cNvCxnSpPr>
          <p:nvPr/>
        </p:nvCxnSpPr>
        <p:spPr bwMode="auto">
          <a:xfrm>
            <a:off x="1453721" y="2028039"/>
            <a:ext cx="607695" cy="16256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29" name="Group 25"/>
          <p:cNvGrpSpPr/>
          <p:nvPr/>
        </p:nvGrpSpPr>
        <p:grpSpPr bwMode="auto">
          <a:xfrm>
            <a:off x="1058705" y="3687509"/>
            <a:ext cx="2012156" cy="2132410"/>
            <a:chOff x="3600" y="1632"/>
            <a:chExt cx="1680" cy="1296"/>
          </a:xfrm>
        </p:grpSpPr>
        <p:sp>
          <p:nvSpPr>
            <p:cNvPr id="230" name="Line 26"/>
            <p:cNvSpPr>
              <a:spLocks noChangeShapeType="1"/>
            </p:cNvSpPr>
            <p:nvPr/>
          </p:nvSpPr>
          <p:spPr bwMode="auto">
            <a:xfrm>
              <a:off x="3600" y="2736"/>
              <a:ext cx="1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1" name="Line 27"/>
            <p:cNvSpPr>
              <a:spLocks noChangeShapeType="1"/>
            </p:cNvSpPr>
            <p:nvPr/>
          </p:nvSpPr>
          <p:spPr bwMode="auto">
            <a:xfrm flipV="1">
              <a:off x="3792" y="1632"/>
              <a:ext cx="0" cy="129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232" name="Object 8"/>
            <p:cNvGraphicFramePr>
              <a:graphicFrameLocks noChangeAspect="1"/>
            </p:cNvGraphicFramePr>
            <p:nvPr/>
          </p:nvGraphicFramePr>
          <p:xfrm>
            <a:off x="5163" y="2783"/>
            <a:ext cx="114" cy="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54" name="Equation" r:id="rId16" imgW="127000" imgH="139700" progId="Equation.DSMT4">
                    <p:embed/>
                  </p:oleObj>
                </mc:Choice>
                <mc:Fallback>
                  <p:oleObj name="Equation" r:id="rId16" imgW="127000" imgH="1397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3" y="2783"/>
                          <a:ext cx="114" cy="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3" name="Object 9"/>
            <p:cNvGraphicFramePr>
              <a:graphicFrameLocks noChangeAspect="1"/>
            </p:cNvGraphicFramePr>
            <p:nvPr/>
          </p:nvGraphicFramePr>
          <p:xfrm>
            <a:off x="3658" y="1651"/>
            <a:ext cx="94" cy="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55" name="Equation" r:id="rId17" imgW="139700" imgH="165100" progId="Equation.DSMT4">
                    <p:embed/>
                  </p:oleObj>
                </mc:Choice>
                <mc:Fallback>
                  <p:oleObj name="Equation" r:id="rId17" imgW="139700" imgH="1651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8" y="1651"/>
                          <a:ext cx="94" cy="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4" name="Object 10"/>
            <p:cNvGraphicFramePr>
              <a:graphicFrameLocks noChangeAspect="1"/>
            </p:cNvGraphicFramePr>
            <p:nvPr/>
          </p:nvGraphicFramePr>
          <p:xfrm>
            <a:off x="3687" y="2750"/>
            <a:ext cx="112" cy="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56" name="Equation" r:id="rId18" imgW="127000" imgH="139700" progId="Equation.DSMT4">
                    <p:embed/>
                  </p:oleObj>
                </mc:Choice>
                <mc:Fallback>
                  <p:oleObj name="Equation" r:id="rId18" imgW="127000" imgH="1397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7" y="2750"/>
                          <a:ext cx="112" cy="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5" name="Arc 24"/>
          <p:cNvSpPr/>
          <p:nvPr/>
        </p:nvSpPr>
        <p:spPr bwMode="auto">
          <a:xfrm flipH="1" flipV="1">
            <a:off x="1745532" y="4021851"/>
            <a:ext cx="1158479" cy="1219200"/>
          </a:xfrm>
          <a:custGeom>
            <a:avLst/>
            <a:gdLst>
              <a:gd name="T0" fmla="*/ 0 w 33002"/>
              <a:gd name="T1" fmla="*/ 0 h 21600"/>
              <a:gd name="T2" fmla="*/ 0 w 33002"/>
              <a:gd name="T3" fmla="*/ 0 h 21600"/>
              <a:gd name="T4" fmla="*/ 0 w 33002"/>
              <a:gd name="T5" fmla="*/ 0 h 21600"/>
              <a:gd name="T6" fmla="*/ 0 60000 65536"/>
              <a:gd name="T7" fmla="*/ 0 60000 65536"/>
              <a:gd name="T8" fmla="*/ 0 60000 65536"/>
              <a:gd name="T9" fmla="*/ 0 w 33002"/>
              <a:gd name="T10" fmla="*/ 0 h 21600"/>
              <a:gd name="T11" fmla="*/ 33002 w 330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002" h="21600" fill="none" extrusionOk="0">
                <a:moveTo>
                  <a:pt x="33001" y="4327"/>
                </a:moveTo>
                <a:cubicBezTo>
                  <a:pt x="30945" y="14380"/>
                  <a:pt x="22101" y="21599"/>
                  <a:pt x="11840" y="21600"/>
                </a:cubicBezTo>
                <a:cubicBezTo>
                  <a:pt x="7633" y="21600"/>
                  <a:pt x="3518" y="20371"/>
                  <a:pt x="0" y="18065"/>
                </a:cubicBezTo>
              </a:path>
              <a:path w="33002" h="21600" stroke="0" extrusionOk="0">
                <a:moveTo>
                  <a:pt x="33001" y="4327"/>
                </a:moveTo>
                <a:cubicBezTo>
                  <a:pt x="30945" y="14380"/>
                  <a:pt x="22101" y="21599"/>
                  <a:pt x="11840" y="21600"/>
                </a:cubicBezTo>
                <a:cubicBezTo>
                  <a:pt x="7633" y="21600"/>
                  <a:pt x="3518" y="20371"/>
                  <a:pt x="0" y="18065"/>
                </a:cubicBezTo>
                <a:lnTo>
                  <a:pt x="11840" y="0"/>
                </a:lnTo>
                <a:close/>
              </a:path>
            </a:pathLst>
          </a:custGeom>
          <a:noFill/>
          <a:ln w="25400">
            <a:solidFill>
              <a:srgbClr val="0033CC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236" name="文本框 1"/>
          <p:cNvSpPr txBox="1">
            <a:spLocks noChangeArrowheads="1"/>
          </p:cNvSpPr>
          <p:nvPr/>
        </p:nvSpPr>
        <p:spPr bwMode="auto">
          <a:xfrm>
            <a:off x="5447735" y="3957224"/>
            <a:ext cx="2592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dirty="0">
                <a:latin typeface="+mj-ea"/>
                <a:ea typeface="+mj-ea"/>
              </a:rPr>
              <a:t>切线斜率减小</a:t>
            </a:r>
            <a:endParaRPr lang="zh-CN" altLang="en-US" sz="2800" dirty="0">
              <a:latin typeface="+mj-ea"/>
              <a:ea typeface="+mj-ea"/>
            </a:endParaRPr>
          </a:p>
        </p:txBody>
      </p:sp>
      <p:graphicFrame>
        <p:nvGraphicFramePr>
          <p:cNvPr id="237" name="Object 17"/>
          <p:cNvGraphicFramePr>
            <a:graphicFrameLocks noChangeAspect="1"/>
          </p:cNvGraphicFramePr>
          <p:nvPr/>
        </p:nvGraphicFramePr>
        <p:xfrm>
          <a:off x="4942910" y="4050887"/>
          <a:ext cx="471487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957" name="Equation" r:id="rId19" imgW="190500" imgH="152400" progId="Equation.DSMT4">
                  <p:embed/>
                </p:oleObj>
              </mc:Choice>
              <mc:Fallback>
                <p:oleObj name="Equation" r:id="rId19" imgW="190500" imgH="1524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2910" y="4050887"/>
                        <a:ext cx="471487" cy="44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8" name="组合 237"/>
          <p:cNvGrpSpPr/>
          <p:nvPr/>
        </p:nvGrpSpPr>
        <p:grpSpPr>
          <a:xfrm>
            <a:off x="4942117" y="4529330"/>
            <a:ext cx="3196464" cy="523220"/>
            <a:chOff x="5275180" y="4735221"/>
            <a:chExt cx="3196464" cy="523220"/>
          </a:xfrm>
        </p:grpSpPr>
        <p:graphicFrame>
          <p:nvGraphicFramePr>
            <p:cNvPr id="239" name="对象 238"/>
            <p:cNvGraphicFramePr>
              <a:graphicFrameLocks noChangeAspect="1"/>
            </p:cNvGraphicFramePr>
            <p:nvPr/>
          </p:nvGraphicFramePr>
          <p:xfrm>
            <a:off x="5895893" y="4807591"/>
            <a:ext cx="817562" cy="400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58" name="Equation" r:id="rId20" imgW="381000" imgH="203200" progId="Equation.DSMT4">
                    <p:embed/>
                  </p:oleObj>
                </mc:Choice>
                <mc:Fallback>
                  <p:oleObj name="Equation" r:id="rId20" imgW="381000" imgH="203200" progId="Equation.DSMT4">
                    <p:embed/>
                    <p:pic>
                      <p:nvPicPr>
                        <p:cNvPr id="0" name="对象 2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95893" y="4807591"/>
                          <a:ext cx="817562" cy="4000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0" name="Text Box 101"/>
            <p:cNvSpPr txBox="1">
              <a:spLocks noChangeArrowheads="1"/>
            </p:cNvSpPr>
            <p:nvPr/>
          </p:nvSpPr>
          <p:spPr bwMode="auto">
            <a:xfrm>
              <a:off x="6253907" y="4735221"/>
              <a:ext cx="2217737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rIns="0">
              <a:spAutoFit/>
            </a:bodyPr>
            <a:lstStyle>
              <a:lvl1pPr marL="3429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8001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2573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7145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171700" indent="-3429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6289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30861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5433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4000500" indent="-3429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lvl="1" eaLnBrk="1" fontAlgn="ctr" hangingPunct="1"/>
              <a:r>
                <a:rPr lang="zh-CN" altLang="en-US" sz="2800" dirty="0">
                  <a:latin typeface="+mj-ea"/>
                  <a:ea typeface="+mj-ea"/>
                </a:rPr>
                <a:t>单调递减</a:t>
              </a:r>
              <a:endParaRPr lang="zh-CN" altLang="en-US" sz="2800" dirty="0">
                <a:latin typeface="+mj-ea"/>
                <a:ea typeface="+mj-ea"/>
              </a:endParaRPr>
            </a:p>
          </p:txBody>
        </p:sp>
        <p:graphicFrame>
          <p:nvGraphicFramePr>
            <p:cNvPr id="241" name="Object 17"/>
            <p:cNvGraphicFramePr>
              <a:graphicFrameLocks noChangeAspect="1"/>
            </p:cNvGraphicFramePr>
            <p:nvPr/>
          </p:nvGraphicFramePr>
          <p:xfrm>
            <a:off x="5275180" y="4780603"/>
            <a:ext cx="471488" cy="4460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59" name="Equation" r:id="rId21" imgW="190500" imgH="152400" progId="Equation.DSMT4">
                    <p:embed/>
                  </p:oleObj>
                </mc:Choice>
                <mc:Fallback>
                  <p:oleObj name="Equation" r:id="rId21" imgW="190500" imgH="152400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75180" y="4780603"/>
                          <a:ext cx="471488" cy="4460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2" name="组合 241"/>
          <p:cNvGrpSpPr/>
          <p:nvPr/>
        </p:nvGrpSpPr>
        <p:grpSpPr>
          <a:xfrm>
            <a:off x="4948333" y="5052550"/>
            <a:ext cx="1701800" cy="452437"/>
            <a:chOff x="5281396" y="5258441"/>
            <a:chExt cx="1701800" cy="452437"/>
          </a:xfrm>
        </p:grpSpPr>
        <p:graphicFrame>
          <p:nvGraphicFramePr>
            <p:cNvPr id="243" name="对象 242"/>
            <p:cNvGraphicFramePr>
              <a:graphicFrameLocks noChangeAspect="1"/>
            </p:cNvGraphicFramePr>
            <p:nvPr/>
          </p:nvGraphicFramePr>
          <p:xfrm>
            <a:off x="5884646" y="5310828"/>
            <a:ext cx="1098550" cy="400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60" name="Equation" r:id="rId22" imgW="14935200" imgH="4876800" progId="Equation.DSMT4">
                    <p:embed/>
                  </p:oleObj>
                </mc:Choice>
                <mc:Fallback>
                  <p:oleObj name="Equation" r:id="rId22" imgW="14935200" imgH="4876800" progId="Equation.DSMT4">
                    <p:embed/>
                    <p:pic>
                      <p:nvPicPr>
                        <p:cNvPr id="0" name="对象 2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84646" y="5310828"/>
                          <a:ext cx="1098550" cy="4000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4" name="Object 17"/>
            <p:cNvGraphicFramePr>
              <a:graphicFrameLocks noChangeAspect="1"/>
            </p:cNvGraphicFramePr>
            <p:nvPr/>
          </p:nvGraphicFramePr>
          <p:xfrm>
            <a:off x="5281396" y="5258441"/>
            <a:ext cx="471487" cy="4460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961" name="Equation" r:id="rId24" imgW="190500" imgH="152400" progId="Equation.DSMT4">
                    <p:embed/>
                  </p:oleObj>
                </mc:Choice>
                <mc:Fallback>
                  <p:oleObj name="Equation" r:id="rId24" imgW="190500" imgH="152400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1396" y="5258441"/>
                          <a:ext cx="471487" cy="4460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248" name="直接连接符 247"/>
          <p:cNvCxnSpPr>
            <a:cxnSpLocks noChangeShapeType="1"/>
          </p:cNvCxnSpPr>
          <p:nvPr/>
        </p:nvCxnSpPr>
        <p:spPr bwMode="auto">
          <a:xfrm flipV="1">
            <a:off x="1625171" y="2118209"/>
            <a:ext cx="588645" cy="4953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9" name="直接连接符 248"/>
          <p:cNvCxnSpPr>
            <a:cxnSpLocks noChangeShapeType="1"/>
          </p:cNvCxnSpPr>
          <p:nvPr/>
        </p:nvCxnSpPr>
        <p:spPr bwMode="auto">
          <a:xfrm flipV="1">
            <a:off x="1824561" y="2003909"/>
            <a:ext cx="624205" cy="19939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0" name="直接连接符 249"/>
          <p:cNvCxnSpPr>
            <a:cxnSpLocks noChangeShapeType="1"/>
          </p:cNvCxnSpPr>
          <p:nvPr/>
        </p:nvCxnSpPr>
        <p:spPr bwMode="auto">
          <a:xfrm flipV="1">
            <a:off x="2013156" y="1845159"/>
            <a:ext cx="581660" cy="35814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1" name="直接连接符 250"/>
          <p:cNvCxnSpPr>
            <a:cxnSpLocks noChangeShapeType="1"/>
          </p:cNvCxnSpPr>
          <p:nvPr/>
        </p:nvCxnSpPr>
        <p:spPr bwMode="auto">
          <a:xfrm flipV="1">
            <a:off x="2288746" y="1559409"/>
            <a:ext cx="464820" cy="52070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2" name="直接连接符 251"/>
          <p:cNvCxnSpPr>
            <a:cxnSpLocks noChangeShapeType="1"/>
          </p:cNvCxnSpPr>
          <p:nvPr/>
        </p:nvCxnSpPr>
        <p:spPr bwMode="auto">
          <a:xfrm flipV="1">
            <a:off x="1644221" y="4176244"/>
            <a:ext cx="348615" cy="82550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3" name="直接连接符 252"/>
          <p:cNvCxnSpPr>
            <a:cxnSpLocks noChangeShapeType="1"/>
          </p:cNvCxnSpPr>
          <p:nvPr/>
        </p:nvCxnSpPr>
        <p:spPr bwMode="auto">
          <a:xfrm flipV="1">
            <a:off x="1658191" y="4015589"/>
            <a:ext cx="502920" cy="76327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4" name="直接连接符 253"/>
          <p:cNvCxnSpPr>
            <a:cxnSpLocks noChangeShapeType="1"/>
          </p:cNvCxnSpPr>
          <p:nvPr/>
        </p:nvCxnSpPr>
        <p:spPr bwMode="auto">
          <a:xfrm flipV="1">
            <a:off x="1813766" y="3885414"/>
            <a:ext cx="628650" cy="49530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5" name="直接连接符 254"/>
          <p:cNvCxnSpPr>
            <a:cxnSpLocks noChangeShapeType="1"/>
          </p:cNvCxnSpPr>
          <p:nvPr/>
        </p:nvCxnSpPr>
        <p:spPr bwMode="auto">
          <a:xfrm flipV="1">
            <a:off x="1955371" y="3841599"/>
            <a:ext cx="770255" cy="347345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" name="直接连接符 255"/>
          <p:cNvCxnSpPr>
            <a:cxnSpLocks noChangeShapeType="1"/>
          </p:cNvCxnSpPr>
          <p:nvPr/>
        </p:nvCxnSpPr>
        <p:spPr bwMode="auto">
          <a:xfrm>
            <a:off x="2213816" y="3969234"/>
            <a:ext cx="833120" cy="81915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7" name="直接连接符 256"/>
          <p:cNvCxnSpPr>
            <a:cxnSpLocks noChangeShapeType="1"/>
          </p:cNvCxnSpPr>
          <p:nvPr/>
        </p:nvCxnSpPr>
        <p:spPr bwMode="auto">
          <a:xfrm>
            <a:off x="2467816" y="3944469"/>
            <a:ext cx="574675" cy="25019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" name="Text Box 43"/>
          <p:cNvSpPr txBox="1">
            <a:spLocks noChangeArrowheads="1"/>
          </p:cNvSpPr>
          <p:nvPr/>
        </p:nvSpPr>
        <p:spPr bwMode="auto">
          <a:xfrm>
            <a:off x="3316737" y="1357408"/>
            <a:ext cx="1955400" cy="5932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3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zh-CN" altLang="en-US" sz="2800" kern="0" dirty="0">
                <a:solidFill>
                  <a:srgbClr val="173D8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800" kern="0" dirty="0">
                <a:latin typeface="+mj-ea"/>
                <a:ea typeface="+mj-ea"/>
              </a:rPr>
              <a:t>凹曲线</a:t>
            </a:r>
            <a:endParaRPr kumimoji="0" lang="zh-CN" altLang="en-US" sz="2800" kern="0" dirty="0">
              <a:latin typeface="+mj-ea"/>
              <a:ea typeface="+mj-ea"/>
            </a:endParaRPr>
          </a:p>
        </p:txBody>
      </p:sp>
      <p:sp>
        <p:nvSpPr>
          <p:cNvPr id="54" name="Text Box 43"/>
          <p:cNvSpPr txBox="1">
            <a:spLocks noChangeArrowheads="1"/>
          </p:cNvSpPr>
          <p:nvPr/>
        </p:nvSpPr>
        <p:spPr bwMode="auto">
          <a:xfrm>
            <a:off x="3392330" y="3903735"/>
            <a:ext cx="1955400" cy="5932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3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zh-CN" altLang="en-US" sz="2800" kern="0" dirty="0">
                <a:solidFill>
                  <a:srgbClr val="173D8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kumimoji="0" lang="zh-CN" altLang="en-US" sz="2800" kern="0" dirty="0">
                <a:latin typeface="+mj-ea"/>
                <a:ea typeface="+mj-ea"/>
              </a:rPr>
              <a:t>凸</a:t>
            </a:r>
            <a:r>
              <a:rPr lang="zh-CN" altLang="en-US" sz="2800" kern="0" dirty="0">
                <a:latin typeface="+mj-ea"/>
                <a:ea typeface="+mj-ea"/>
              </a:rPr>
              <a:t>曲线</a:t>
            </a:r>
            <a:endParaRPr kumimoji="0" lang="zh-CN" altLang="en-US" sz="2800" kern="0"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7" y="198007"/>
            <a:ext cx="6030117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思考探究</a:t>
            </a:r>
            <a:endParaRPr lang="en-US" altLang="zh-CN" sz="3200" dirty="0">
              <a:latin typeface="+mj-ea"/>
            </a:endParaRPr>
          </a:p>
        </p:txBody>
      </p:sp>
      <p:graphicFrame>
        <p:nvGraphicFramePr>
          <p:cNvPr id="21" name="Object 22"/>
          <p:cNvGraphicFramePr>
            <a:graphicFrameLocks noChangeAspect="1"/>
          </p:cNvGraphicFramePr>
          <p:nvPr/>
        </p:nvGraphicFramePr>
        <p:xfrm>
          <a:off x="2159300" y="1250922"/>
          <a:ext cx="788852" cy="493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38" name="Equation" r:id="rId2" imgW="10058400" imgH="5486400" progId="Equation.DSMT4">
                  <p:embed/>
                </p:oleObj>
              </mc:Choice>
              <mc:Fallback>
                <p:oleObj name="Equation" r:id="rId2" imgW="10058400" imgH="54864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300" y="1250922"/>
                        <a:ext cx="788852" cy="4931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2"/>
          <p:cNvGraphicFramePr>
            <a:graphicFrameLocks noChangeAspect="1"/>
          </p:cNvGraphicFramePr>
          <p:nvPr/>
        </p:nvGraphicFramePr>
        <p:xfrm>
          <a:off x="6319621" y="1318311"/>
          <a:ext cx="85725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39" name="Equation" r:id="rId4" imgW="12192000" imgH="4876800" progId="Equation.DSMT4">
                  <p:embed/>
                </p:oleObj>
              </mc:Choice>
              <mc:Fallback>
                <p:oleObj name="Equation" r:id="rId4" imgW="12192000" imgH="48768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9621" y="1318311"/>
                        <a:ext cx="85725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2000947" y="1853083"/>
          <a:ext cx="86677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40" name="Equation" r:id="rId6" imgW="10363200" imgH="4876800" progId="Equation.DSMT4">
                  <p:embed/>
                </p:oleObj>
              </mc:Choice>
              <mc:Fallback>
                <p:oleObj name="Equation" r:id="rId6" imgW="10363200" imgH="4876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947" y="1853083"/>
                        <a:ext cx="866775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2867722" y="1831648"/>
          <a:ext cx="526256" cy="3893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41" name="Equation" r:id="rId8" imgW="5791200" imgH="4267200" progId="Equation.DSMT4">
                  <p:embed/>
                </p:oleObj>
              </mc:Choice>
              <mc:Fallback>
                <p:oleObj name="Equation" r:id="rId8" imgW="5791200" imgH="426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7722" y="1831648"/>
                        <a:ext cx="526256" cy="3893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880658" y="2371575"/>
            <a:ext cx="18597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solidFill>
                  <a:srgbClr val="800000"/>
                </a:solidFill>
                <a:latin typeface="+mj-ea"/>
                <a:ea typeface="+mj-ea"/>
              </a:rPr>
              <a:t>曲线是凹的</a:t>
            </a:r>
            <a:r>
              <a:rPr kumimoji="1" lang="en-US" altLang="zh-CN" sz="2400" dirty="0">
                <a:solidFill>
                  <a:srgbClr val="800000"/>
                </a:solidFill>
                <a:latin typeface="+mj-ea"/>
                <a:ea typeface="+mj-ea"/>
              </a:rPr>
              <a:t>.</a:t>
            </a:r>
            <a:endParaRPr kumimoji="1" lang="en-US" altLang="zh-CN" sz="2400" dirty="0">
              <a:solidFill>
                <a:srgbClr val="800000"/>
              </a:solidFill>
              <a:latin typeface="+mj-ea"/>
              <a:ea typeface="+mj-ea"/>
            </a:endParaRPr>
          </a:p>
        </p:txBody>
      </p:sp>
      <p:graphicFrame>
        <p:nvGraphicFramePr>
          <p:cNvPr id="13" name="Object 7"/>
          <p:cNvGraphicFramePr>
            <a:graphicFrameLocks noChangeAspect="1"/>
          </p:cNvGraphicFramePr>
          <p:nvPr/>
        </p:nvGraphicFramePr>
        <p:xfrm>
          <a:off x="5966836" y="1644918"/>
          <a:ext cx="124777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42" name="Equation" r:id="rId10" imgW="14935200" imgH="9448800" progId="Equation.DSMT4">
                  <p:embed/>
                </p:oleObj>
              </mc:Choice>
              <mc:Fallback>
                <p:oleObj name="Equation" r:id="rId10" imgW="14935200" imgH="94488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6836" y="1644918"/>
                        <a:ext cx="1247775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8"/>
          <p:cNvGraphicFramePr>
            <a:graphicFrameLocks noChangeAspect="1"/>
          </p:cNvGraphicFramePr>
          <p:nvPr/>
        </p:nvGraphicFramePr>
        <p:xfrm>
          <a:off x="7214611" y="1862604"/>
          <a:ext cx="484585" cy="358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43" name="Equation" r:id="rId12" imgW="5791200" imgH="4267200" progId="Equation.DSMT4">
                  <p:embed/>
                </p:oleObj>
              </mc:Choice>
              <mc:Fallback>
                <p:oleObj name="Equation" r:id="rId12" imgW="5791200" imgH="4267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4611" y="1862604"/>
                        <a:ext cx="484585" cy="3583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5928116" y="2371575"/>
            <a:ext cx="18597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solidFill>
                  <a:srgbClr val="800000"/>
                </a:solidFill>
                <a:latin typeface="+mj-ea"/>
                <a:ea typeface="+mj-ea"/>
              </a:rPr>
              <a:t>曲线是凸的</a:t>
            </a:r>
            <a:r>
              <a:rPr kumimoji="1" lang="en-US" altLang="zh-CN" sz="2400" dirty="0">
                <a:solidFill>
                  <a:srgbClr val="800000"/>
                </a:solidFill>
                <a:latin typeface="+mj-ea"/>
                <a:ea typeface="+mj-ea"/>
              </a:rPr>
              <a:t>.</a:t>
            </a:r>
            <a:endParaRPr kumimoji="1" lang="en-US" altLang="zh-CN" sz="2400" dirty="0">
              <a:solidFill>
                <a:srgbClr val="800000"/>
              </a:solidFill>
              <a:latin typeface="+mj-ea"/>
              <a:ea typeface="+mj-ea"/>
            </a:endParaRPr>
          </a:p>
        </p:txBody>
      </p:sp>
      <p:cxnSp>
        <p:nvCxnSpPr>
          <p:cNvPr id="16" name="直接连接符 137"/>
          <p:cNvCxnSpPr>
            <a:cxnSpLocks noChangeShapeType="1"/>
          </p:cNvCxnSpPr>
          <p:nvPr/>
        </p:nvCxnSpPr>
        <p:spPr bwMode="auto">
          <a:xfrm>
            <a:off x="4878602" y="1363242"/>
            <a:ext cx="0" cy="4263946"/>
          </a:xfrm>
          <a:prstGeom prst="line">
            <a:avLst/>
          </a:prstGeom>
          <a:noFill/>
          <a:ln w="22225" algn="ctr">
            <a:solidFill>
              <a:schemeClr val="bg1">
                <a:lumMod val="65000"/>
              </a:schemeClr>
            </a:solidFill>
            <a:prstDash val="sys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84951" y="3172869"/>
            <a:ext cx="2452755" cy="24527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23950" y="3143816"/>
            <a:ext cx="2510859" cy="25108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7" name="Text Box 11"/>
          <p:cNvSpPr txBox="1">
            <a:spLocks noChangeArrowheads="1"/>
          </p:cNvSpPr>
          <p:nvPr/>
        </p:nvSpPr>
        <p:spPr bwMode="auto">
          <a:xfrm>
            <a:off x="-82882" y="4006135"/>
            <a:ext cx="1507331" cy="461665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_GB2312" pitchFamily="49" charset="-122"/>
              </a:rPr>
              <a:t>分析：</a:t>
            </a:r>
            <a:endParaRPr lang="zh-CN" altLang="en-US" sz="2400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grpSp>
        <p:nvGrpSpPr>
          <p:cNvPr id="4" name="Group 12"/>
          <p:cNvGrpSpPr/>
          <p:nvPr/>
        </p:nvGrpSpPr>
        <p:grpSpPr bwMode="auto">
          <a:xfrm>
            <a:off x="1225153" y="4016925"/>
            <a:ext cx="5120879" cy="476250"/>
            <a:chOff x="1212" y="1906"/>
            <a:chExt cx="4301" cy="400"/>
          </a:xfrm>
        </p:grpSpPr>
        <p:sp>
          <p:nvSpPr>
            <p:cNvPr id="88080" name="Text Box 13"/>
            <p:cNvSpPr txBox="1">
              <a:spLocks noChangeArrowheads="1"/>
            </p:cNvSpPr>
            <p:nvPr/>
          </p:nvSpPr>
          <p:spPr bwMode="auto">
            <a:xfrm>
              <a:off x="1212" y="1906"/>
              <a:ext cx="4301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2400" dirty="0">
                  <a:latin typeface="+mj-ea"/>
                  <a:ea typeface="+mj-ea"/>
                </a:rPr>
                <a:t>任取        内两点        </a:t>
              </a:r>
              <a:r>
                <a:rPr kumimoji="1" lang="zh-CN" altLang="en-US" sz="2400" dirty="0">
                  <a:latin typeface="宋体" panose="02010600030101010101" pitchFamily="2" charset="-122"/>
                </a:rPr>
                <a:t>，</a:t>
              </a:r>
              <a:r>
                <a:rPr kumimoji="1" lang="zh-CN" altLang="en-US" sz="2400" dirty="0">
                  <a:latin typeface="+mj-ea"/>
                  <a:ea typeface="+mj-ea"/>
                </a:rPr>
                <a:t>且          </a:t>
              </a:r>
              <a:r>
                <a:rPr kumimoji="1" lang="zh-CN" altLang="en-US" sz="2400" dirty="0">
                  <a:latin typeface="宋体" panose="02010600030101010101" pitchFamily="2" charset="-122"/>
                </a:rPr>
                <a:t>，</a:t>
              </a:r>
              <a:endParaRPr kumimoji="1" lang="zh-CN" altLang="en-US" sz="2400" dirty="0">
                <a:latin typeface="宋体" panose="02010600030101010101" pitchFamily="2" charset="-122"/>
              </a:endParaRPr>
            </a:p>
          </p:txBody>
        </p:sp>
        <p:graphicFrame>
          <p:nvGraphicFramePr>
            <p:cNvPr id="88081" name="Object 7"/>
            <p:cNvGraphicFramePr>
              <a:graphicFrameLocks noChangeAspect="1"/>
            </p:cNvGraphicFramePr>
            <p:nvPr/>
          </p:nvGraphicFramePr>
          <p:xfrm>
            <a:off x="1787" y="1950"/>
            <a:ext cx="590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534" name="Equation" r:id="rId1" imgW="8534400" imgH="4876800" progId="Equation.DSMT4">
                    <p:embed/>
                  </p:oleObj>
                </mc:Choice>
                <mc:Fallback>
                  <p:oleObj name="Equation" r:id="rId1" imgW="8534400" imgH="48768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7" y="1950"/>
                          <a:ext cx="590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8082" name="Object 8"/>
            <p:cNvGraphicFramePr>
              <a:graphicFrameLocks noChangeAspect="1"/>
            </p:cNvGraphicFramePr>
            <p:nvPr/>
          </p:nvGraphicFramePr>
          <p:xfrm>
            <a:off x="3168" y="1907"/>
            <a:ext cx="616" cy="3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535" name="Equation" r:id="rId3" imgW="8229600" imgH="5486400" progId="Equation.DSMT4">
                    <p:embed/>
                  </p:oleObj>
                </mc:Choice>
                <mc:Fallback>
                  <p:oleObj name="Equation" r:id="rId3" imgW="8229600" imgH="54864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1907"/>
                          <a:ext cx="616" cy="3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8083" name="Object 9"/>
            <p:cNvGraphicFramePr>
              <a:graphicFrameLocks noChangeAspect="1"/>
            </p:cNvGraphicFramePr>
            <p:nvPr/>
          </p:nvGraphicFramePr>
          <p:xfrm>
            <a:off x="4333" y="1907"/>
            <a:ext cx="721" cy="3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536" name="Equation" r:id="rId5" imgW="10363200" imgH="5486400" progId="Equation.DSMT4">
                    <p:embed/>
                  </p:oleObj>
                </mc:Choice>
                <mc:Fallback>
                  <p:oleObj name="Equation" r:id="rId5" imgW="10363200" imgH="54864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3" y="1907"/>
                          <a:ext cx="721" cy="3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6273" name="Text Box 17"/>
          <p:cNvSpPr txBox="1">
            <a:spLocks noChangeArrowheads="1"/>
          </p:cNvSpPr>
          <p:nvPr/>
        </p:nvSpPr>
        <p:spPr bwMode="auto">
          <a:xfrm>
            <a:off x="1225153" y="4763296"/>
            <a:ext cx="17895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latin typeface="+mj-ea"/>
                <a:ea typeface="+mj-ea"/>
              </a:rPr>
              <a:t>要证明</a:t>
            </a:r>
            <a:endParaRPr kumimoji="1" lang="zh-CN" altLang="en-US" sz="2400" dirty="0">
              <a:latin typeface="+mj-ea"/>
              <a:ea typeface="+mj-ea"/>
            </a:endParaRPr>
          </a:p>
        </p:txBody>
      </p:sp>
      <p:sp>
        <p:nvSpPr>
          <p:cNvPr id="96279" name="AutoShape 23"/>
          <p:cNvSpPr>
            <a:spLocks noChangeArrowheads="1"/>
          </p:cNvSpPr>
          <p:nvPr/>
        </p:nvSpPr>
        <p:spPr bwMode="auto">
          <a:xfrm>
            <a:off x="5823926" y="3965051"/>
            <a:ext cx="3567679" cy="1839358"/>
          </a:xfrm>
          <a:prstGeom prst="irregularSeal2">
            <a:avLst/>
          </a:prstGeom>
          <a:solidFill>
            <a:srgbClr val="993300"/>
          </a:solidFill>
          <a:ln w="12700" algn="ctr">
            <a:solidFill>
              <a:schemeClr val="bg1"/>
            </a:solidFill>
            <a:miter lim="800000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zh-CN" altLang="en-US" sz="2800" b="1" dirty="0">
                <a:solidFill>
                  <a:srgbClr val="FFFF00"/>
                </a:solidFill>
                <a:latin typeface="+mj-ea"/>
                <a:ea typeface="+mj-ea"/>
              </a:rPr>
              <a:t>泰勒定理</a:t>
            </a:r>
            <a:endParaRPr lang="zh-CN" altLang="en-US" sz="2800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420855" y="4694881"/>
            <a:ext cx="2820160" cy="839263"/>
            <a:chOff x="2420855" y="4694881"/>
            <a:chExt cx="2820160" cy="839263"/>
          </a:xfrm>
        </p:grpSpPr>
        <p:sp>
          <p:nvSpPr>
            <p:cNvPr id="96275" name="Rectangle 19"/>
            <p:cNvSpPr>
              <a:spLocks noChangeArrowheads="1"/>
            </p:cNvSpPr>
            <p:nvPr/>
          </p:nvSpPr>
          <p:spPr bwMode="auto">
            <a:xfrm>
              <a:off x="2420855" y="4694881"/>
              <a:ext cx="2820160" cy="814388"/>
            </a:xfrm>
            <a:prstGeom prst="rect">
              <a:avLst/>
            </a:prstGeom>
            <a:noFill/>
            <a:ln w="22225" algn="ctr">
              <a:solidFill>
                <a:srgbClr val="FF0000"/>
              </a:solidFill>
              <a:miter lim="800000"/>
            </a:ln>
            <a:effectLst/>
          </p:spPr>
          <p:txBody>
            <a:bodyPr wrap="none" anchor="ctr"/>
            <a:lstStyle/>
            <a:p>
              <a:pPr algn="ctr" eaLnBrk="0" hangingPunct="0">
                <a:lnSpc>
                  <a:spcPct val="120000"/>
                </a:lnSpc>
                <a:defRPr/>
              </a:pPr>
              <a:endParaRPr lang="zh-CN" altLang="en-US" sz="10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  <p:graphicFrame>
          <p:nvGraphicFramePr>
            <p:cNvPr id="41" name="Object 34"/>
            <p:cNvGraphicFramePr>
              <a:graphicFrameLocks noChangeAspect="1"/>
            </p:cNvGraphicFramePr>
            <p:nvPr/>
          </p:nvGraphicFramePr>
          <p:xfrm>
            <a:off x="2495288" y="4719756"/>
            <a:ext cx="2714627" cy="814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537" name="Equation" r:id="rId7" imgW="41452800" imgH="10363200" progId="Equation.DSMT4">
                    <p:embed/>
                  </p:oleObj>
                </mc:Choice>
                <mc:Fallback>
                  <p:oleObj name="Equation" r:id="rId7" imgW="41452800" imgH="10363200" progId="Equation.DSMT4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5288" y="4719756"/>
                          <a:ext cx="2714627" cy="8143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" name="PA_矩形 2"/>
          <p:cNvSpPr txBox="1">
            <a:spLocks noChangeArrowheads="1"/>
          </p:cNvSpPr>
          <p:nvPr>
            <p:custDataLst>
              <p:tags r:id="rId9"/>
            </p:custDataLst>
          </p:nvPr>
        </p:nvSpPr>
        <p:spPr>
          <a:xfrm>
            <a:off x="827877" y="198007"/>
            <a:ext cx="5705883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思考探究</a:t>
            </a:r>
            <a:endParaRPr lang="en-US" altLang="zh-CN" sz="3200" dirty="0">
              <a:latin typeface="+mj-ea"/>
            </a:endParaRPr>
          </a:p>
          <a:p>
            <a:endParaRPr lang="en-US" altLang="zh-CN" sz="3200" b="1" dirty="0">
              <a:latin typeface="+mj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-203895" y="1041685"/>
            <a:ext cx="7414518" cy="1077981"/>
            <a:chOff x="-203895" y="1041685"/>
            <a:chExt cx="7414518" cy="1077981"/>
          </a:xfrm>
        </p:grpSpPr>
        <p:sp>
          <p:nvSpPr>
            <p:cNvPr id="96261" name="AutoShape 5"/>
            <p:cNvSpPr>
              <a:spLocks noChangeArrowheads="1"/>
            </p:cNvSpPr>
            <p:nvPr/>
          </p:nvSpPr>
          <p:spPr bwMode="auto">
            <a:xfrm>
              <a:off x="1407516" y="1824831"/>
              <a:ext cx="645319" cy="158353"/>
            </a:xfrm>
            <a:prstGeom prst="rightArrow">
              <a:avLst>
                <a:gd name="adj1" fmla="val 50000"/>
                <a:gd name="adj2" fmla="val 101880"/>
              </a:avLst>
            </a:prstGeom>
            <a:solidFill>
              <a:srgbClr val="FFFF99"/>
            </a:solidFill>
            <a:ln w="15875">
              <a:solidFill>
                <a:srgbClr val="0000FF"/>
              </a:solidFill>
              <a:miter lim="800000"/>
            </a:ln>
          </p:spPr>
          <p:txBody>
            <a:bodyPr wrap="none" anchor="ctr"/>
            <a:lstStyle/>
            <a:p>
              <a:pPr algn="ctr" eaLnBrk="0" hangingPunct="0">
                <a:lnSpc>
                  <a:spcPct val="120000"/>
                </a:lnSpc>
                <a:defRPr/>
              </a:pPr>
              <a:endParaRPr lang="zh-CN" altLang="en-US" sz="10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华文细黑" panose="02010600040101010101" pitchFamily="2" charset="-122"/>
              </a:endParaRPr>
            </a:p>
          </p:txBody>
        </p:sp>
        <p:grpSp>
          <p:nvGrpSpPr>
            <p:cNvPr id="88073" name="Group 6"/>
            <p:cNvGrpSpPr/>
            <p:nvPr/>
          </p:nvGrpSpPr>
          <p:grpSpPr bwMode="auto">
            <a:xfrm>
              <a:off x="2704107" y="1657703"/>
              <a:ext cx="4506516" cy="461963"/>
              <a:chOff x="1975" y="1385"/>
              <a:chExt cx="3785" cy="388"/>
            </a:xfrm>
          </p:grpSpPr>
          <p:graphicFrame>
            <p:nvGraphicFramePr>
              <p:cNvPr id="88074" name="Object 10"/>
              <p:cNvGraphicFramePr>
                <a:graphicFrameLocks noChangeAspect="1"/>
              </p:cNvGraphicFramePr>
              <p:nvPr/>
            </p:nvGraphicFramePr>
            <p:xfrm>
              <a:off x="1975" y="1424"/>
              <a:ext cx="484" cy="30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4538" name="Equation" r:id="rId10" imgW="530860" imgH="290830" progId="Equation.3">
                      <p:embed/>
                    </p:oleObj>
                  </mc:Choice>
                  <mc:Fallback>
                    <p:oleObj name="Equation" r:id="rId10" imgW="530860" imgH="290830" progId="Equation.3">
                      <p:embed/>
                      <p:pic>
                        <p:nvPicPr>
                          <p:cNvPr id="0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biLevel thresh="50000"/>
                            <a:grayscl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75" y="1424"/>
                            <a:ext cx="484" cy="30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8075" name="Text Box 8"/>
              <p:cNvSpPr txBox="1">
                <a:spLocks noChangeArrowheads="1"/>
              </p:cNvSpPr>
              <p:nvPr/>
            </p:nvSpPr>
            <p:spPr bwMode="auto">
              <a:xfrm>
                <a:off x="2418" y="1385"/>
                <a:ext cx="3342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zh-CN" altLang="en-US" sz="2400" dirty="0">
                    <a:latin typeface="+mj-ea"/>
                    <a:ea typeface="+mj-ea"/>
                  </a:rPr>
                  <a:t>在        上</a:t>
                </a:r>
                <a:r>
                  <a:rPr kumimoji="1" lang="zh-CN" altLang="en-US" sz="2400" dirty="0">
                    <a:solidFill>
                      <a:srgbClr val="0000FF"/>
                    </a:solidFill>
                    <a:latin typeface="+mj-ea"/>
                    <a:ea typeface="+mj-ea"/>
                  </a:rPr>
                  <a:t>凹</a:t>
                </a:r>
                <a:r>
                  <a:rPr kumimoji="1" lang="zh-CN" altLang="en-US" sz="2400" dirty="0">
                    <a:latin typeface="+mj-ea"/>
                    <a:ea typeface="+mj-ea"/>
                  </a:rPr>
                  <a:t>的</a:t>
                </a:r>
                <a:r>
                  <a:rPr kumimoji="1" lang="en-US" altLang="zh-CN" sz="2400" b="1" dirty="0">
                    <a:latin typeface="Times New Roman" panose="02020603050405020304" pitchFamily="18" charset="0"/>
                    <a:ea typeface="楷体_GB2312" pitchFamily="49" charset="-122"/>
                  </a:rPr>
                  <a:t>.</a:t>
                </a:r>
                <a:endParaRPr kumimoji="1" lang="en-US" altLang="zh-CN" sz="2400" b="1" dirty="0"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graphicFrame>
            <p:nvGraphicFramePr>
              <p:cNvPr id="88076" name="Object 11"/>
              <p:cNvGraphicFramePr>
                <a:graphicFrameLocks noChangeAspect="1"/>
              </p:cNvGraphicFramePr>
              <p:nvPr/>
            </p:nvGraphicFramePr>
            <p:xfrm>
              <a:off x="2762" y="1403"/>
              <a:ext cx="583" cy="3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4539" name="Equation" r:id="rId12" imgW="8229600" imgH="4876800" progId="Equation.DSMT4">
                      <p:embed/>
                    </p:oleObj>
                  </mc:Choice>
                  <mc:Fallback>
                    <p:oleObj name="Equation" r:id="rId12" imgW="8229600" imgH="4876800" progId="Equation.DSMT4">
                      <p:embed/>
                      <p:pic>
                        <p:nvPicPr>
                          <p:cNvPr id="0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62" y="1403"/>
                            <a:ext cx="583" cy="3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2857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8091" name="Group 24"/>
            <p:cNvGrpSpPr/>
            <p:nvPr/>
          </p:nvGrpSpPr>
          <p:grpSpPr bwMode="auto">
            <a:xfrm>
              <a:off x="1225153" y="1041685"/>
              <a:ext cx="5669756" cy="473869"/>
              <a:chOff x="431" y="876"/>
              <a:chExt cx="4762" cy="398"/>
            </a:xfrm>
          </p:grpSpPr>
          <p:sp>
            <p:nvSpPr>
              <p:cNvPr id="88092" name="Text Box 25"/>
              <p:cNvSpPr txBox="1">
                <a:spLocks noChangeArrowheads="1"/>
              </p:cNvSpPr>
              <p:nvPr/>
            </p:nvSpPr>
            <p:spPr bwMode="auto">
              <a:xfrm>
                <a:off x="431" y="886"/>
                <a:ext cx="4762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zh-CN" altLang="en-US" sz="2400" dirty="0">
                    <a:latin typeface="+mj-ea"/>
                    <a:ea typeface="+mj-ea"/>
                  </a:rPr>
                  <a:t>若函数            在        内              </a:t>
                </a:r>
                <a:r>
                  <a:rPr kumimoji="1" lang="en-US" altLang="zh-CN" sz="2400" b="1" dirty="0">
                    <a:latin typeface="Times New Roman" panose="02020603050405020304" pitchFamily="18" charset="0"/>
                    <a:ea typeface="楷体_GB2312" pitchFamily="49" charset="-122"/>
                  </a:rPr>
                  <a:t>,</a:t>
                </a:r>
                <a:endParaRPr kumimoji="1" lang="en-US" altLang="zh-CN" sz="2400" b="1" dirty="0"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graphicFrame>
            <p:nvGraphicFramePr>
              <p:cNvPr id="88093" name="Object 3"/>
              <p:cNvGraphicFramePr>
                <a:graphicFrameLocks noChangeAspect="1"/>
              </p:cNvGraphicFramePr>
              <p:nvPr/>
            </p:nvGraphicFramePr>
            <p:xfrm>
              <a:off x="1291" y="876"/>
              <a:ext cx="866" cy="36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4540" name="Equation" r:id="rId14" imgW="584200" imgH="203200" progId="Equation.DSMT4">
                      <p:embed/>
                    </p:oleObj>
                  </mc:Choice>
                  <mc:Fallback>
                    <p:oleObj name="Equation" r:id="rId14" imgW="584200" imgH="203200" progId="Equation.DSMT4">
                      <p:embed/>
                      <p:pic>
                        <p:nvPicPr>
                          <p:cNvPr id="0" name="Object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91" y="876"/>
                            <a:ext cx="866" cy="36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2857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8094" name="Object 4"/>
              <p:cNvGraphicFramePr>
                <a:graphicFrameLocks noChangeAspect="1"/>
              </p:cNvGraphicFramePr>
              <p:nvPr/>
            </p:nvGraphicFramePr>
            <p:xfrm>
              <a:off x="2443" y="910"/>
              <a:ext cx="617" cy="35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4541" name="Equation" r:id="rId16" imgW="355600" imgH="203200" progId="Equation.DSMT4">
                      <p:embed/>
                    </p:oleObj>
                  </mc:Choice>
                  <mc:Fallback>
                    <p:oleObj name="Equation" r:id="rId16" imgW="355600" imgH="203200" progId="Equation.DSMT4">
                      <p:embed/>
                      <p:pic>
                        <p:nvPicPr>
                          <p:cNvPr id="0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43" y="910"/>
                            <a:ext cx="617" cy="35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2857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8095" name="Object 5"/>
              <p:cNvGraphicFramePr>
                <a:graphicFrameLocks noChangeAspect="1"/>
              </p:cNvGraphicFramePr>
              <p:nvPr/>
            </p:nvGraphicFramePr>
            <p:xfrm>
              <a:off x="3301" y="905"/>
              <a:ext cx="1101" cy="35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4542" name="Equation" r:id="rId18" imgW="15240000" imgH="4876800" progId="Equation.DSMT4">
                      <p:embed/>
                    </p:oleObj>
                  </mc:Choice>
                  <mc:Fallback>
                    <p:oleObj name="Equation" r:id="rId18" imgW="15240000" imgH="4876800" progId="Equation.DSMT4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01" y="905"/>
                            <a:ext cx="1101" cy="35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2857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2" name="Text Box 17"/>
            <p:cNvSpPr txBox="1">
              <a:spLocks noChangeArrowheads="1"/>
            </p:cNvSpPr>
            <p:nvPr/>
          </p:nvSpPr>
          <p:spPr bwMode="auto">
            <a:xfrm>
              <a:off x="1992035" y="1645245"/>
              <a:ext cx="868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2400" dirty="0">
                  <a:latin typeface="+mj-ea"/>
                  <a:ea typeface="+mj-ea"/>
                </a:rPr>
                <a:t>曲线</a:t>
              </a:r>
              <a:endParaRPr kumimoji="1" lang="zh-CN" altLang="en-US" sz="2400" dirty="0">
                <a:latin typeface="+mj-ea"/>
                <a:ea typeface="+mj-ea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-203895" y="1047638"/>
              <a:ext cx="124264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+mj-ea"/>
                </a:rPr>
                <a:t>【</a:t>
              </a:r>
              <a:r>
                <a:rPr lang="zh-CN" altLang="en-US" dirty="0">
                  <a:latin typeface="+mj-ea"/>
                </a:rPr>
                <a:t>猜想</a:t>
              </a:r>
              <a:r>
                <a:rPr lang="en-US" altLang="zh-CN" dirty="0">
                  <a:latin typeface="+mj-ea"/>
                </a:rPr>
                <a:t>1】</a:t>
              </a:r>
              <a:endParaRPr lang="zh-CN" altLang="en-US" dirty="0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-203895" y="2458231"/>
            <a:ext cx="7414517" cy="1072741"/>
            <a:chOff x="-203895" y="2458231"/>
            <a:chExt cx="7414517" cy="1072741"/>
          </a:xfrm>
        </p:grpSpPr>
        <p:sp>
          <p:nvSpPr>
            <p:cNvPr id="35" name="AutoShape 5"/>
            <p:cNvSpPr>
              <a:spLocks noChangeArrowheads="1"/>
            </p:cNvSpPr>
            <p:nvPr/>
          </p:nvSpPr>
          <p:spPr bwMode="auto">
            <a:xfrm>
              <a:off x="1407516" y="3235424"/>
              <a:ext cx="645319" cy="158353"/>
            </a:xfrm>
            <a:prstGeom prst="rightArrow">
              <a:avLst>
                <a:gd name="adj1" fmla="val 50000"/>
                <a:gd name="adj2" fmla="val 101880"/>
              </a:avLst>
            </a:prstGeom>
            <a:solidFill>
              <a:srgbClr val="FFFF99"/>
            </a:solidFill>
            <a:ln w="15875">
              <a:solidFill>
                <a:srgbClr val="0000FF"/>
              </a:solidFill>
              <a:miter lim="800000"/>
            </a:ln>
          </p:spPr>
          <p:txBody>
            <a:bodyPr wrap="none" anchor="ctr"/>
            <a:lstStyle/>
            <a:p>
              <a:pPr algn="ctr" eaLnBrk="0" hangingPunct="0">
                <a:lnSpc>
                  <a:spcPct val="120000"/>
                </a:lnSpc>
                <a:defRPr/>
              </a:pPr>
              <a:endParaRPr lang="zh-CN" altLang="en-US" sz="10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华文细黑" panose="02010600040101010101" pitchFamily="2" charset="-122"/>
              </a:endParaRPr>
            </a:p>
          </p:txBody>
        </p:sp>
        <p:grpSp>
          <p:nvGrpSpPr>
            <p:cNvPr id="36" name="Group 6"/>
            <p:cNvGrpSpPr/>
            <p:nvPr/>
          </p:nvGrpSpPr>
          <p:grpSpPr bwMode="auto">
            <a:xfrm>
              <a:off x="2721966" y="3068296"/>
              <a:ext cx="4488656" cy="461963"/>
              <a:chOff x="1990" y="1385"/>
              <a:chExt cx="3770" cy="388"/>
            </a:xfrm>
          </p:grpSpPr>
          <p:graphicFrame>
            <p:nvGraphicFramePr>
              <p:cNvPr id="37" name="Object 10"/>
              <p:cNvGraphicFramePr>
                <a:graphicFrameLocks noChangeAspect="1"/>
              </p:cNvGraphicFramePr>
              <p:nvPr/>
            </p:nvGraphicFramePr>
            <p:xfrm>
              <a:off x="1990" y="1440"/>
              <a:ext cx="484" cy="30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4543" name="Equation" r:id="rId20" imgW="530860" imgH="290830" progId="Equation.3">
                      <p:embed/>
                    </p:oleObj>
                  </mc:Choice>
                  <mc:Fallback>
                    <p:oleObj name="Equation" r:id="rId20" imgW="530860" imgH="290830" progId="Equation.3">
                      <p:embed/>
                      <p:pic>
                        <p:nvPicPr>
                          <p:cNvPr id="0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biLevel thresh="50000"/>
                            <a:grayscl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90" y="1440"/>
                            <a:ext cx="484" cy="30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8" name="Text Box 8"/>
              <p:cNvSpPr txBox="1">
                <a:spLocks noChangeArrowheads="1"/>
              </p:cNvSpPr>
              <p:nvPr/>
            </p:nvSpPr>
            <p:spPr bwMode="auto">
              <a:xfrm>
                <a:off x="2418" y="1385"/>
                <a:ext cx="3342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zh-CN" altLang="en-US" sz="2400" dirty="0">
                    <a:latin typeface="+mj-ea"/>
                    <a:ea typeface="+mj-ea"/>
                  </a:rPr>
                  <a:t>在        上</a:t>
                </a:r>
                <a:r>
                  <a:rPr kumimoji="1" lang="zh-CN" altLang="en-US" sz="2400" dirty="0">
                    <a:solidFill>
                      <a:srgbClr val="FF0000"/>
                    </a:solidFill>
                    <a:latin typeface="+mj-ea"/>
                    <a:ea typeface="+mj-ea"/>
                  </a:rPr>
                  <a:t>凸</a:t>
                </a:r>
                <a:r>
                  <a:rPr kumimoji="1" lang="zh-CN" altLang="en-US" sz="2400" dirty="0">
                    <a:latin typeface="+mj-ea"/>
                    <a:ea typeface="+mj-ea"/>
                  </a:rPr>
                  <a:t>的</a:t>
                </a:r>
                <a:r>
                  <a:rPr kumimoji="1" lang="en-US" altLang="zh-CN" sz="2400" dirty="0">
                    <a:latin typeface="+mj-ea"/>
                    <a:ea typeface="+mj-ea"/>
                  </a:rPr>
                  <a:t>.</a:t>
                </a:r>
                <a:endParaRPr kumimoji="1" lang="en-US" altLang="zh-CN" sz="2400" dirty="0">
                  <a:latin typeface="+mj-ea"/>
                  <a:ea typeface="+mj-ea"/>
                </a:endParaRPr>
              </a:p>
            </p:txBody>
          </p:sp>
          <p:graphicFrame>
            <p:nvGraphicFramePr>
              <p:cNvPr id="39" name="Object 11"/>
              <p:cNvGraphicFramePr>
                <a:graphicFrameLocks noChangeAspect="1"/>
              </p:cNvGraphicFramePr>
              <p:nvPr/>
            </p:nvGraphicFramePr>
            <p:xfrm>
              <a:off x="2744" y="1402"/>
              <a:ext cx="583" cy="35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4544" name="Equation" r:id="rId21" imgW="8229600" imgH="4876800" progId="Equation.DSMT4">
                      <p:embed/>
                    </p:oleObj>
                  </mc:Choice>
                  <mc:Fallback>
                    <p:oleObj name="Equation" r:id="rId21" imgW="8229600" imgH="4876800" progId="Equation.DSMT4">
                      <p:embed/>
                      <p:pic>
                        <p:nvPicPr>
                          <p:cNvPr id="0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44" y="1402"/>
                            <a:ext cx="583" cy="35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2857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4" name="Group 24"/>
            <p:cNvGrpSpPr/>
            <p:nvPr/>
          </p:nvGrpSpPr>
          <p:grpSpPr bwMode="auto">
            <a:xfrm>
              <a:off x="1225153" y="2458231"/>
              <a:ext cx="5669756" cy="467916"/>
              <a:chOff x="431" y="881"/>
              <a:chExt cx="4762" cy="393"/>
            </a:xfrm>
          </p:grpSpPr>
          <p:sp>
            <p:nvSpPr>
              <p:cNvPr id="45" name="Text Box 25"/>
              <p:cNvSpPr txBox="1">
                <a:spLocks noChangeArrowheads="1"/>
              </p:cNvSpPr>
              <p:nvPr/>
            </p:nvSpPr>
            <p:spPr bwMode="auto">
              <a:xfrm>
                <a:off x="431" y="886"/>
                <a:ext cx="4762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zh-CN" altLang="en-US" sz="2400" dirty="0">
                    <a:latin typeface="+mj-ea"/>
                    <a:ea typeface="+mj-ea"/>
                  </a:rPr>
                  <a:t>若函数            在        内              </a:t>
                </a:r>
                <a:r>
                  <a:rPr kumimoji="1" lang="en-US" altLang="zh-CN" sz="2400" b="1" dirty="0">
                    <a:latin typeface="Times New Roman" panose="02020603050405020304" pitchFamily="18" charset="0"/>
                    <a:ea typeface="楷体_GB2312" pitchFamily="49" charset="-122"/>
                  </a:rPr>
                  <a:t>,</a:t>
                </a:r>
                <a:endParaRPr kumimoji="1" lang="en-US" altLang="zh-CN" sz="2400" b="1" dirty="0"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graphicFrame>
            <p:nvGraphicFramePr>
              <p:cNvPr id="46" name="Object 3"/>
              <p:cNvGraphicFramePr>
                <a:graphicFrameLocks noChangeAspect="1"/>
              </p:cNvGraphicFramePr>
              <p:nvPr/>
            </p:nvGraphicFramePr>
            <p:xfrm>
              <a:off x="1255" y="881"/>
              <a:ext cx="866" cy="36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4545" name="Equation" r:id="rId23" imgW="584200" imgH="203200" progId="Equation.DSMT4">
                      <p:embed/>
                    </p:oleObj>
                  </mc:Choice>
                  <mc:Fallback>
                    <p:oleObj name="Equation" r:id="rId23" imgW="584200" imgH="203200" progId="Equation.DSMT4">
                      <p:embed/>
                      <p:pic>
                        <p:nvPicPr>
                          <p:cNvPr id="0" name="Object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55" y="881"/>
                            <a:ext cx="866" cy="36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2857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7" name="Object 4"/>
              <p:cNvGraphicFramePr>
                <a:graphicFrameLocks noChangeAspect="1"/>
              </p:cNvGraphicFramePr>
              <p:nvPr/>
            </p:nvGraphicFramePr>
            <p:xfrm>
              <a:off x="2460" y="915"/>
              <a:ext cx="617" cy="35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4546" name="Equation" r:id="rId24" imgW="355600" imgH="203200" progId="Equation.DSMT4">
                      <p:embed/>
                    </p:oleObj>
                  </mc:Choice>
                  <mc:Fallback>
                    <p:oleObj name="Equation" r:id="rId24" imgW="355600" imgH="203200" progId="Equation.DSMT4">
                      <p:embed/>
                      <p:pic>
                        <p:nvPicPr>
                          <p:cNvPr id="0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60" y="915"/>
                            <a:ext cx="617" cy="35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2857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8" name="Object 5"/>
              <p:cNvGraphicFramePr>
                <a:graphicFrameLocks noChangeAspect="1"/>
              </p:cNvGraphicFramePr>
              <p:nvPr/>
            </p:nvGraphicFramePr>
            <p:xfrm>
              <a:off x="3290" y="915"/>
              <a:ext cx="1080" cy="35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4547" name="Equation" r:id="rId25" imgW="14935200" imgH="4876800" progId="Equation.DSMT4">
                      <p:embed/>
                    </p:oleObj>
                  </mc:Choice>
                  <mc:Fallback>
                    <p:oleObj name="Equation" r:id="rId25" imgW="14935200" imgH="4876800" progId="Equation.DSMT4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90" y="915"/>
                            <a:ext cx="1080" cy="35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2857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0" name="Text Box 17"/>
            <p:cNvSpPr txBox="1">
              <a:spLocks noChangeArrowheads="1"/>
            </p:cNvSpPr>
            <p:nvPr/>
          </p:nvSpPr>
          <p:spPr bwMode="auto">
            <a:xfrm>
              <a:off x="2005413" y="3069307"/>
              <a:ext cx="9285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2400" dirty="0">
                  <a:latin typeface="+mj-ea"/>
                  <a:ea typeface="+mj-ea"/>
                </a:rPr>
                <a:t>曲线</a:t>
              </a:r>
              <a:endParaRPr kumimoji="1" lang="zh-CN" altLang="en-US" sz="2400" dirty="0">
                <a:latin typeface="+mj-ea"/>
                <a:ea typeface="+mj-ea"/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-203895" y="2506544"/>
              <a:ext cx="124264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+mj-ea"/>
                </a:rPr>
                <a:t>【</a:t>
              </a:r>
              <a:r>
                <a:rPr lang="zh-CN" altLang="en-US" dirty="0">
                  <a:latin typeface="+mj-ea"/>
                </a:rPr>
                <a:t>猜想</a:t>
              </a:r>
              <a:r>
                <a:rPr lang="en-US" altLang="zh-CN" dirty="0">
                  <a:latin typeface="+mj-ea"/>
                </a:rPr>
                <a:t>2】</a:t>
              </a:r>
              <a:endParaRPr lang="zh-CN" altLang="en-US" dirty="0"/>
            </a:p>
          </p:txBody>
        </p:sp>
      </p:grpSp>
      <p:sp>
        <p:nvSpPr>
          <p:cNvPr id="5" name="矩形 4"/>
          <p:cNvSpPr/>
          <p:nvPr/>
        </p:nvSpPr>
        <p:spPr>
          <a:xfrm>
            <a:off x="-211359" y="4470023"/>
            <a:ext cx="1242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+mj-ea"/>
              </a:rPr>
              <a:t>【</a:t>
            </a:r>
            <a:r>
              <a:rPr lang="zh-CN" altLang="en-US" dirty="0">
                <a:latin typeface="+mj-ea"/>
              </a:rPr>
              <a:t>猜想</a:t>
            </a:r>
            <a:r>
              <a:rPr lang="en-US" altLang="zh-CN" dirty="0">
                <a:latin typeface="+mj-ea"/>
              </a:rPr>
              <a:t>1】</a:t>
            </a:r>
            <a:endParaRPr lang="zh-CN" altLang="en-US" dirty="0"/>
          </a:p>
        </p:txBody>
      </p:sp>
      <p:sp>
        <p:nvSpPr>
          <p:cNvPr id="43" name="Text Box 10"/>
          <p:cNvSpPr txBox="1">
            <a:spLocks noChangeArrowheads="1"/>
          </p:cNvSpPr>
          <p:nvPr/>
        </p:nvSpPr>
        <p:spPr bwMode="auto">
          <a:xfrm>
            <a:off x="1351359" y="1452703"/>
            <a:ext cx="1027112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_GB2312" pitchFamily="49" charset="-122"/>
              </a:rPr>
              <a:t>？</a:t>
            </a:r>
            <a:endParaRPr kumimoji="1" lang="zh-CN" altLang="en-US" sz="54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49" name="Text Box 10"/>
          <p:cNvSpPr txBox="1">
            <a:spLocks noChangeArrowheads="1"/>
          </p:cNvSpPr>
          <p:nvPr/>
        </p:nvSpPr>
        <p:spPr bwMode="auto">
          <a:xfrm>
            <a:off x="1343048" y="2841482"/>
            <a:ext cx="1027112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_GB2312" pitchFamily="49" charset="-122"/>
              </a:rPr>
              <a:t>？</a:t>
            </a:r>
            <a:endParaRPr kumimoji="1" lang="zh-CN" altLang="en-US" sz="54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6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6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7" grpId="0"/>
      <p:bldP spid="96273" grpId="0"/>
      <p:bldP spid="96279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>
            <a:spLocks noChangeArrowheads="1"/>
          </p:cNvSpPr>
          <p:nvPr/>
        </p:nvSpPr>
        <p:spPr bwMode="auto">
          <a:xfrm>
            <a:off x="4188769" y="2733145"/>
            <a:ext cx="1821167" cy="1205646"/>
          </a:xfrm>
          <a:prstGeom prst="roundRect">
            <a:avLst>
              <a:gd name="adj" fmla="val 16667"/>
            </a:avLst>
          </a:prstGeom>
          <a:solidFill>
            <a:srgbClr val="FFCCCC"/>
          </a:solidFill>
          <a:ln w="9525" algn="ctr">
            <a:solidFill>
              <a:schemeClr val="accent1"/>
            </a:solidFill>
            <a:rou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sz="1500">
              <a:latin typeface="Times New Roman" panose="02020603050405020304" pitchFamily="18" charset="0"/>
            </a:endParaRPr>
          </a:p>
        </p:txBody>
      </p:sp>
      <p:sp>
        <p:nvSpPr>
          <p:cNvPr id="14" name="圆角矩形 13"/>
          <p:cNvSpPr>
            <a:spLocks noChangeArrowheads="1"/>
          </p:cNvSpPr>
          <p:nvPr/>
        </p:nvSpPr>
        <p:spPr bwMode="auto">
          <a:xfrm>
            <a:off x="2609524" y="2717196"/>
            <a:ext cx="1535067" cy="1265517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 algn="ctr">
            <a:solidFill>
              <a:schemeClr val="accent1"/>
            </a:solidFill>
            <a:rou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sz="1500">
              <a:latin typeface="Times New Roman" panose="02020603050405020304" pitchFamily="18" charset="0"/>
            </a:endParaRPr>
          </a:p>
        </p:txBody>
      </p:sp>
      <p:graphicFrame>
        <p:nvGraphicFramePr>
          <p:cNvPr id="10243" name="Object 13"/>
          <p:cNvGraphicFramePr>
            <a:graphicFrameLocks noChangeAspect="1"/>
          </p:cNvGraphicFramePr>
          <p:nvPr/>
        </p:nvGraphicFramePr>
        <p:xfrm>
          <a:off x="1243013" y="1236663"/>
          <a:ext cx="3157537" cy="40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88" name="Equation" r:id="rId1" imgW="42976800" imgH="5181600" progId="Equation.DSMT4">
                  <p:embed/>
                </p:oleObj>
              </mc:Choice>
              <mc:Fallback>
                <p:oleObj name="Equation" r:id="rId1" imgW="42976800" imgH="5181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3013" y="1236663"/>
                        <a:ext cx="3157537" cy="401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8"/>
          <p:cNvGraphicFramePr>
            <a:graphicFrameLocks noChangeAspect="1"/>
          </p:cNvGraphicFramePr>
          <p:nvPr/>
        </p:nvGraphicFramePr>
        <p:xfrm>
          <a:off x="1257299" y="1685081"/>
          <a:ext cx="5431907" cy="423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89" name="Equation" r:id="rId3" imgW="74371200" imgH="5486400" progId="Equation.DSMT4">
                  <p:embed/>
                </p:oleObj>
              </mc:Choice>
              <mc:Fallback>
                <p:oleObj name="Equation" r:id="rId3" imgW="74371200" imgH="5486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7299" y="1685081"/>
                        <a:ext cx="5431907" cy="4237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9"/>
          <p:cNvGraphicFramePr>
            <a:graphicFrameLocks noChangeAspect="1"/>
          </p:cNvGraphicFramePr>
          <p:nvPr/>
        </p:nvGraphicFramePr>
        <p:xfrm>
          <a:off x="1309981" y="2761871"/>
          <a:ext cx="5590854" cy="634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90" name="Equation" r:id="rId5" imgW="3670300" imgH="393700" progId="Equation.DSMT4">
                  <p:embed/>
                </p:oleObj>
              </mc:Choice>
              <mc:Fallback>
                <p:oleObj name="Equation" r:id="rId5" imgW="3670300" imgH="3937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9981" y="2761871"/>
                        <a:ext cx="5590854" cy="6342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10"/>
          <p:cNvGraphicFramePr>
            <a:graphicFrameLocks noChangeAspect="1"/>
          </p:cNvGraphicFramePr>
          <p:nvPr/>
        </p:nvGraphicFramePr>
        <p:xfrm>
          <a:off x="1296586" y="3348255"/>
          <a:ext cx="5617643" cy="6285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91" name="Equation" r:id="rId7" imgW="3721100" imgH="393700" progId="Equation.DSMT4">
                  <p:embed/>
                </p:oleObj>
              </mc:Choice>
              <mc:Fallback>
                <p:oleObj name="Equation" r:id="rId7" imgW="3721100" imgH="3937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6586" y="3348255"/>
                        <a:ext cx="5617643" cy="6285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Object 8"/>
          <p:cNvGraphicFramePr>
            <a:graphicFrameLocks noChangeAspect="1"/>
          </p:cNvGraphicFramePr>
          <p:nvPr/>
        </p:nvGraphicFramePr>
        <p:xfrm>
          <a:off x="5399189" y="4160427"/>
          <a:ext cx="3684191" cy="853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92" name="Equation" r:id="rId9" imgW="47244000" imgH="10363200" progId="Equation.DSMT4">
                  <p:embed/>
                </p:oleObj>
              </mc:Choice>
              <mc:Fallback>
                <p:oleObj name="Equation" r:id="rId9" imgW="47244000" imgH="10363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9189" y="4160427"/>
                        <a:ext cx="3684191" cy="8539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9" name="Object 9"/>
          <p:cNvGraphicFramePr>
            <a:graphicFrameLocks noChangeAspect="1"/>
          </p:cNvGraphicFramePr>
          <p:nvPr/>
        </p:nvGraphicFramePr>
        <p:xfrm>
          <a:off x="1181400" y="4911090"/>
          <a:ext cx="4489224" cy="45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93" name="Equation" r:id="rId11" imgW="2247900" imgH="215900" progId="Equation.DSMT4">
                  <p:embed/>
                </p:oleObj>
              </mc:Choice>
              <mc:Fallback>
                <p:oleObj name="Equation" r:id="rId11" imgW="2247900" imgH="2159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1400" y="4911090"/>
                        <a:ext cx="4489224" cy="45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3" name="Object 10"/>
          <p:cNvGraphicFramePr>
            <a:graphicFrameLocks noChangeAspect="1"/>
          </p:cNvGraphicFramePr>
          <p:nvPr/>
        </p:nvGraphicFramePr>
        <p:xfrm>
          <a:off x="1181400" y="4309703"/>
          <a:ext cx="4130033" cy="431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94" name="Equation" r:id="rId13" imgW="55473600" imgH="5486400" progId="Equation.DSMT4">
                  <p:embed/>
                </p:oleObj>
              </mc:Choice>
              <mc:Fallback>
                <p:oleObj name="Equation" r:id="rId13" imgW="55473600" imgH="54864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1400" y="4309703"/>
                        <a:ext cx="4130033" cy="4317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PA_矩形 2"/>
          <p:cNvSpPr txBox="1">
            <a:spLocks noChangeArrowheads="1"/>
          </p:cNvSpPr>
          <p:nvPr>
            <p:custDataLst>
              <p:tags r:id="rId15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推理论证</a:t>
            </a:r>
            <a:endParaRPr lang="en-US" altLang="zh-CN" sz="3200" b="1" dirty="0">
              <a:latin typeface="+mj-ea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0" y="1179878"/>
            <a:ext cx="1507331" cy="461665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证明：</a:t>
            </a:r>
            <a:endParaRPr lang="zh-CN" altLang="en-US" sz="2400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140607" y="5558981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同理可证，猜想</a:t>
            </a: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也成立</a:t>
            </a: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endParaRPr lang="zh-CN" altLang="en-US" sz="2400" b="1" dirty="0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19" name="Object 13"/>
          <p:cNvGraphicFramePr>
            <a:graphicFrameLocks noChangeAspect="1"/>
          </p:cNvGraphicFramePr>
          <p:nvPr/>
        </p:nvGraphicFramePr>
        <p:xfrm>
          <a:off x="4362720" y="1250935"/>
          <a:ext cx="2029674" cy="40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95" name="Equation" r:id="rId16" imgW="28956000" imgH="5486400" progId="Equation.DSMT4">
                  <p:embed/>
                </p:oleObj>
              </mc:Choice>
              <mc:Fallback>
                <p:oleObj name="Equation" r:id="rId16" imgW="28956000" imgH="54864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2720" y="1250935"/>
                        <a:ext cx="2029674" cy="406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3"/>
          <p:cNvGraphicFramePr>
            <a:graphicFrameLocks noChangeAspect="1"/>
          </p:cNvGraphicFramePr>
          <p:nvPr/>
        </p:nvGraphicFramePr>
        <p:xfrm>
          <a:off x="6356590" y="1111298"/>
          <a:ext cx="1687944" cy="728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96" name="Equation" r:id="rId18" imgW="23164800" imgH="9448800" progId="Equation.DSMT4">
                  <p:embed/>
                </p:oleObj>
              </mc:Choice>
              <mc:Fallback>
                <p:oleObj name="Equation" r:id="rId18" imgW="23164800" imgH="94488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6590" y="1111298"/>
                        <a:ext cx="1687944" cy="7284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8"/>
          <p:cNvGraphicFramePr>
            <a:graphicFrameLocks noChangeAspect="1"/>
          </p:cNvGraphicFramePr>
          <p:nvPr/>
        </p:nvGraphicFramePr>
        <p:xfrm>
          <a:off x="4753590" y="1687359"/>
          <a:ext cx="379392" cy="426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97" name="Equation" r:id="rId20" imgW="5181600" imgH="5486400" progId="Equation.DSMT4">
                  <p:embed/>
                </p:oleObj>
              </mc:Choice>
              <mc:Fallback>
                <p:oleObj name="Equation" r:id="rId20" imgW="5181600" imgH="5486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3590" y="1687359"/>
                        <a:ext cx="379392" cy="426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1"/>
          <p:cNvGraphicFramePr>
            <a:graphicFrameLocks noChangeAspect="1"/>
          </p:cNvGraphicFramePr>
          <p:nvPr/>
        </p:nvGraphicFramePr>
        <p:xfrm>
          <a:off x="1172176" y="4300200"/>
          <a:ext cx="4452616" cy="4344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98" name="Equation" r:id="rId22" imgW="2476500" imgH="228600" progId="Equation.DSMT4">
                  <p:embed/>
                </p:oleObj>
              </mc:Choice>
              <mc:Fallback>
                <p:oleObj name="Equation" r:id="rId22" imgW="247650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2176" y="4300200"/>
                        <a:ext cx="4452616" cy="4344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组合 20"/>
          <p:cNvGrpSpPr/>
          <p:nvPr/>
        </p:nvGrpSpPr>
        <p:grpSpPr>
          <a:xfrm>
            <a:off x="6253063" y="180222"/>
            <a:ext cx="2820160" cy="839263"/>
            <a:chOff x="2420855" y="4694881"/>
            <a:chExt cx="2820160" cy="839263"/>
          </a:xfrm>
        </p:grpSpPr>
        <p:sp>
          <p:nvSpPr>
            <p:cNvPr id="22" name="Rectangle 19"/>
            <p:cNvSpPr>
              <a:spLocks noChangeArrowheads="1"/>
            </p:cNvSpPr>
            <p:nvPr/>
          </p:nvSpPr>
          <p:spPr bwMode="auto">
            <a:xfrm>
              <a:off x="2420855" y="4694881"/>
              <a:ext cx="2820160" cy="814388"/>
            </a:xfrm>
            <a:prstGeom prst="rect">
              <a:avLst/>
            </a:prstGeom>
            <a:noFill/>
            <a:ln w="22225" algn="ctr">
              <a:solidFill>
                <a:srgbClr val="FF0000"/>
              </a:solidFill>
              <a:miter lim="800000"/>
            </a:ln>
            <a:effectLst/>
          </p:spPr>
          <p:txBody>
            <a:bodyPr wrap="none" anchor="ctr"/>
            <a:lstStyle/>
            <a:p>
              <a:pPr algn="ctr" eaLnBrk="0" hangingPunct="0">
                <a:lnSpc>
                  <a:spcPct val="120000"/>
                </a:lnSpc>
                <a:defRPr/>
              </a:pPr>
              <a:endParaRPr lang="zh-CN" altLang="en-US" sz="10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  <p:graphicFrame>
          <p:nvGraphicFramePr>
            <p:cNvPr id="25" name="Object 34"/>
            <p:cNvGraphicFramePr>
              <a:graphicFrameLocks noChangeAspect="1"/>
            </p:cNvGraphicFramePr>
            <p:nvPr/>
          </p:nvGraphicFramePr>
          <p:xfrm>
            <a:off x="2495288" y="4719756"/>
            <a:ext cx="2714627" cy="814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7899" name="Equation" r:id="rId24" imgW="41452800" imgH="10363200" progId="Equation.DSMT4">
                    <p:embed/>
                  </p:oleObj>
                </mc:Choice>
                <mc:Fallback>
                  <p:oleObj name="Equation" r:id="rId24" imgW="41452800" imgH="10363200" progId="Equation.DSMT4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5288" y="4719756"/>
                          <a:ext cx="2714627" cy="8143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6" name="Object 13"/>
          <p:cNvGraphicFramePr>
            <a:graphicFrameLocks noChangeAspect="1"/>
          </p:cNvGraphicFramePr>
          <p:nvPr/>
        </p:nvGraphicFramePr>
        <p:xfrm>
          <a:off x="2995307" y="2152343"/>
          <a:ext cx="806354" cy="55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900" name="Equation" r:id="rId26" imgW="5791200" imgH="4267200" progId="Equation.DSMT4">
                  <p:embed/>
                </p:oleObj>
              </mc:Choice>
              <mc:Fallback>
                <p:oleObj name="Equation" r:id="rId26" imgW="5791200" imgH="42672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5307" y="2152343"/>
                        <a:ext cx="806354" cy="55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3"/>
          <p:cNvGraphicFramePr>
            <a:graphicFrameLocks noChangeAspect="1"/>
          </p:cNvGraphicFramePr>
          <p:nvPr/>
        </p:nvGraphicFramePr>
        <p:xfrm>
          <a:off x="4818438" y="2166085"/>
          <a:ext cx="806354" cy="55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901" name="Equation" r:id="rId28" imgW="5791200" imgH="4267200" progId="Equation.DSMT4">
                  <p:embed/>
                </p:oleObj>
              </mc:Choice>
              <mc:Fallback>
                <p:oleObj name="Equation" r:id="rId28" imgW="5791200" imgH="42672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8438" y="2166085"/>
                        <a:ext cx="806354" cy="55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归纳提炼</a:t>
            </a:r>
            <a:endParaRPr lang="en-US" altLang="zh-CN" sz="3200" b="1" dirty="0">
              <a:latin typeface="+mj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086415" y="1120857"/>
            <a:ext cx="7886701" cy="529490"/>
            <a:chOff x="1195871" y="1058531"/>
            <a:chExt cx="7886701" cy="529490"/>
          </a:xfrm>
        </p:grpSpPr>
        <p:sp>
          <p:nvSpPr>
            <p:cNvPr id="25" name="Text Box 9"/>
            <p:cNvSpPr txBox="1">
              <a:spLocks noChangeArrowheads="1"/>
            </p:cNvSpPr>
            <p:nvPr/>
          </p:nvSpPr>
          <p:spPr bwMode="auto">
            <a:xfrm>
              <a:off x="1195871" y="1058531"/>
              <a:ext cx="7886701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设函数        在        上连续</a:t>
              </a:r>
              <a:r>
                <a:rPr kumimoji="1" lang="zh-CN" altLang="en-US" sz="2400" dirty="0">
                  <a:latin typeface="宋体" panose="02010600030101010101" pitchFamily="2" charset="-122"/>
                </a:rPr>
                <a:t>，</a:t>
              </a:r>
              <a:r>
                <a: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在        内具有二阶导数</a:t>
              </a:r>
              <a:r>
                <a:rPr kumimoji="1" lang="zh-CN" altLang="en-US" sz="2400" dirty="0">
                  <a:latin typeface="宋体" panose="02010600030101010101" pitchFamily="2" charset="-122"/>
                </a:rPr>
                <a:t>，</a:t>
              </a:r>
              <a:endPara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31" name="Object 33"/>
            <p:cNvGraphicFramePr>
              <a:graphicFrameLocks noChangeAspect="1"/>
            </p:cNvGraphicFramePr>
            <p:nvPr/>
          </p:nvGraphicFramePr>
          <p:xfrm>
            <a:off x="2230921" y="1132547"/>
            <a:ext cx="708851" cy="437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851" name="Equation" r:id="rId2" imgW="9144000" imgH="4876800" progId="Equation.DSMT4">
                    <p:embed/>
                  </p:oleObj>
                </mc:Choice>
                <mc:Fallback>
                  <p:oleObj name="Equation" r:id="rId2" imgW="9144000" imgH="4876800" progId="Equation.DSMT4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0921" y="1132547"/>
                          <a:ext cx="708851" cy="4372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" name="Object 11"/>
            <p:cNvGraphicFramePr>
              <a:graphicFrameLocks noChangeAspect="1"/>
            </p:cNvGraphicFramePr>
            <p:nvPr/>
          </p:nvGraphicFramePr>
          <p:xfrm>
            <a:off x="3271045" y="1168921"/>
            <a:ext cx="694134" cy="41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852" name="Equation" r:id="rId4" imgW="8229600" imgH="4876800" progId="Equation.DSMT4">
                    <p:embed/>
                  </p:oleObj>
                </mc:Choice>
                <mc:Fallback>
                  <p:oleObj name="Equation" r:id="rId4" imgW="8229600" imgH="487680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1045" y="1168921"/>
                          <a:ext cx="694134" cy="4191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" name="Object 4"/>
            <p:cNvGraphicFramePr>
              <a:graphicFrameLocks noChangeAspect="1"/>
            </p:cNvGraphicFramePr>
            <p:nvPr/>
          </p:nvGraphicFramePr>
          <p:xfrm>
            <a:off x="5479159" y="1156559"/>
            <a:ext cx="734616" cy="4274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853" name="Equation" r:id="rId6" imgW="355600" imgH="203200" progId="Equation.DSMT4">
                    <p:embed/>
                  </p:oleObj>
                </mc:Choice>
                <mc:Fallback>
                  <p:oleObj name="Equation" r:id="rId6" imgW="355600" imgH="203200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79159" y="1156559"/>
                          <a:ext cx="734616" cy="4274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组合 2"/>
          <p:cNvGrpSpPr/>
          <p:nvPr/>
        </p:nvGrpSpPr>
        <p:grpSpPr>
          <a:xfrm>
            <a:off x="1086415" y="1726072"/>
            <a:ext cx="4348162" cy="457200"/>
            <a:chOff x="1096964" y="1657764"/>
            <a:chExt cx="4348162" cy="457200"/>
          </a:xfrm>
        </p:grpSpPr>
        <p:sp>
          <p:nvSpPr>
            <p:cNvPr id="9" name="Text Box 28"/>
            <p:cNvSpPr txBox="1">
              <a:spLocks noChangeArrowheads="1"/>
            </p:cNvSpPr>
            <p:nvPr/>
          </p:nvSpPr>
          <p:spPr bwMode="auto">
            <a:xfrm>
              <a:off x="1096964" y="1657764"/>
              <a:ext cx="43481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400" dirty="0">
                  <a:solidFill>
                    <a:schemeClr val="tx1"/>
                  </a:solidFill>
                  <a:latin typeface="+mj-ea"/>
                  <a:ea typeface="+mj-ea"/>
                </a:rPr>
                <a:t>(1) </a:t>
              </a:r>
              <a:r>
                <a:rPr kumimoji="1" lang="zh-CN" altLang="en-US" sz="2400" dirty="0">
                  <a:solidFill>
                    <a:schemeClr val="tx1"/>
                  </a:solidFill>
                  <a:latin typeface="+mj-ea"/>
                  <a:ea typeface="+mj-ea"/>
                </a:rPr>
                <a:t>若在</a:t>
              </a:r>
              <a:r>
                <a:rPr lang="en-US" altLang="zh-CN" sz="2400" dirty="0">
                  <a:solidFill>
                    <a:schemeClr val="tx1"/>
                  </a:solidFill>
                  <a:latin typeface="+mj-ea"/>
                  <a:ea typeface="+mj-ea"/>
                </a:rPr>
                <a:t>         </a:t>
              </a:r>
              <a:r>
                <a:rPr lang="zh-CN" altLang="en-US" sz="2400" dirty="0">
                  <a:solidFill>
                    <a:schemeClr val="tx1"/>
                  </a:solidFill>
                  <a:latin typeface="+mj-ea"/>
                  <a:ea typeface="+mj-ea"/>
                </a:rPr>
                <a:t>内</a:t>
              </a:r>
              <a:endParaRPr kumimoji="1" lang="zh-CN" altLang="en-US" sz="24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graphicFrame>
          <p:nvGraphicFramePr>
            <p:cNvPr id="41" name="Object 4"/>
            <p:cNvGraphicFramePr>
              <a:graphicFrameLocks noChangeAspect="1"/>
            </p:cNvGraphicFramePr>
            <p:nvPr/>
          </p:nvGraphicFramePr>
          <p:xfrm>
            <a:off x="2329896" y="1687529"/>
            <a:ext cx="734616" cy="4274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854" name="Equation" r:id="rId8" imgW="355600" imgH="203200" progId="Equation.DSMT4">
                    <p:embed/>
                  </p:oleObj>
                </mc:Choice>
                <mc:Fallback>
                  <p:oleObj name="Equation" r:id="rId8" imgW="355600" imgH="203200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9896" y="1687529"/>
                          <a:ext cx="734616" cy="4274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组合 3"/>
          <p:cNvGrpSpPr/>
          <p:nvPr/>
        </p:nvGrpSpPr>
        <p:grpSpPr>
          <a:xfrm>
            <a:off x="968940" y="2261060"/>
            <a:ext cx="7129462" cy="457200"/>
            <a:chOff x="979489" y="2192752"/>
            <a:chExt cx="7129462" cy="457200"/>
          </a:xfrm>
        </p:grpSpPr>
        <p:sp>
          <p:nvSpPr>
            <p:cNvPr id="16" name="Text Box 48"/>
            <p:cNvSpPr txBox="1">
              <a:spLocks noChangeArrowheads="1"/>
            </p:cNvSpPr>
            <p:nvPr/>
          </p:nvSpPr>
          <p:spPr bwMode="auto">
            <a:xfrm>
              <a:off x="979489" y="2192752"/>
              <a:ext cx="71294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0100" indent="-3429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57300" indent="-3429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14500" indent="-3429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171700" indent="-3429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289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0861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433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005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1" eaLnBrk="1" fontAlgn="ctr" hangingPunct="1"/>
              <a:r>
                <a:rPr lang="zh-CN" altLang="en-US" sz="2400" dirty="0">
                  <a:solidFill>
                    <a:schemeClr val="tx1"/>
                  </a:solidFill>
                  <a:latin typeface="+mj-ea"/>
                  <a:ea typeface="+mj-ea"/>
                </a:rPr>
                <a:t>则 </a:t>
              </a:r>
              <a:r>
                <a:rPr lang="en-US" altLang="zh-CN" sz="2400" i="1" dirty="0"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f </a:t>
              </a:r>
              <a:r>
                <a:rPr lang="en-US" altLang="zh-CN" sz="2400" dirty="0"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(</a:t>
              </a:r>
              <a:r>
                <a:rPr lang="en-US" altLang="zh-CN" sz="2400" i="1" dirty="0"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x</a:t>
              </a:r>
              <a:r>
                <a:rPr lang="en-US" altLang="zh-CN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) </a:t>
              </a:r>
              <a:r>
                <a:rPr lang="zh-CN" altLang="en-US" sz="2400" dirty="0" smtClean="0">
                  <a:solidFill>
                    <a:schemeClr val="tx1"/>
                  </a:solidFill>
                  <a:latin typeface="+mj-ea"/>
                  <a:ea typeface="+mj-ea"/>
                </a:rPr>
                <a:t>在        </a:t>
              </a:r>
              <a:r>
                <a:rPr lang="zh-CN" altLang="en-US" sz="2400" dirty="0">
                  <a:solidFill>
                    <a:schemeClr val="tx1"/>
                  </a:solidFill>
                  <a:latin typeface="+mj-ea"/>
                  <a:ea typeface="+mj-ea"/>
                </a:rPr>
                <a:t>上的图形是</a:t>
              </a:r>
              <a:r>
                <a:rPr lang="zh-CN" altLang="en-US" sz="2400" dirty="0">
                  <a:solidFill>
                    <a:srgbClr val="0000FF"/>
                  </a:solidFill>
                  <a:latin typeface="+mj-ea"/>
                  <a:ea typeface="+mj-ea"/>
                </a:rPr>
                <a:t>凹</a:t>
              </a:r>
              <a:r>
                <a:rPr lang="zh-CN" altLang="en-US" sz="2400" dirty="0">
                  <a:solidFill>
                    <a:schemeClr val="tx1"/>
                  </a:solidFill>
                  <a:latin typeface="+mj-ea"/>
                  <a:ea typeface="+mj-ea"/>
                </a:rPr>
                <a:t>的；</a:t>
              </a:r>
              <a:endParaRPr lang="zh-CN" altLang="en-US" sz="24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graphicFrame>
          <p:nvGraphicFramePr>
            <p:cNvPr id="42" name="Object 11"/>
            <p:cNvGraphicFramePr>
              <a:graphicFrameLocks noChangeAspect="1"/>
            </p:cNvGraphicFramePr>
            <p:nvPr/>
          </p:nvGraphicFramePr>
          <p:xfrm>
            <a:off x="2792589" y="2218864"/>
            <a:ext cx="694134" cy="41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855" name="Equation" r:id="rId9" imgW="8229600" imgH="4876800" progId="Equation.DSMT4">
                    <p:embed/>
                  </p:oleObj>
                </mc:Choice>
                <mc:Fallback>
                  <p:oleObj name="Equation" r:id="rId9" imgW="8229600" imgH="487680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2589" y="2218864"/>
                          <a:ext cx="694134" cy="4191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组合 6"/>
          <p:cNvGrpSpPr/>
          <p:nvPr/>
        </p:nvGrpSpPr>
        <p:grpSpPr>
          <a:xfrm>
            <a:off x="968940" y="3413585"/>
            <a:ext cx="7129462" cy="457200"/>
            <a:chOff x="979489" y="3345277"/>
            <a:chExt cx="7129462" cy="457200"/>
          </a:xfrm>
        </p:grpSpPr>
        <p:sp>
          <p:nvSpPr>
            <p:cNvPr id="8" name="Text Box 52"/>
            <p:cNvSpPr txBox="1">
              <a:spLocks noChangeArrowheads="1"/>
            </p:cNvSpPr>
            <p:nvPr/>
          </p:nvSpPr>
          <p:spPr bwMode="auto">
            <a:xfrm>
              <a:off x="979489" y="3345277"/>
              <a:ext cx="71294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0100" indent="-3429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57300" indent="-3429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14500" indent="-3429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171700" indent="-3429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289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0861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433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00500" indent="-3429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1" eaLnBrk="1" fontAlgn="ctr" hangingPunct="1"/>
              <a:r>
                <a:rPr lang="zh-CN" altLang="en-US" sz="2400" dirty="0" smtClean="0">
                  <a:solidFill>
                    <a:schemeClr val="tx1"/>
                  </a:solidFill>
                  <a:latin typeface="+mj-ea"/>
                  <a:ea typeface="+mj-ea"/>
                </a:rPr>
                <a:t>则</a:t>
              </a:r>
              <a:r>
                <a:rPr lang="zh-CN" altLang="en-US" sz="2400" dirty="0" smtClean="0">
                  <a:solidFill>
                    <a:schemeClr val="tx1"/>
                  </a:solidFill>
                  <a:latin typeface="楷体_GB2312" pitchFamily="49" charset="-122"/>
                  <a:ea typeface="楷体_GB2312" pitchFamily="49" charset="-122"/>
                </a:rPr>
                <a:t> </a:t>
              </a:r>
              <a:r>
                <a:rPr lang="en-US" altLang="zh-CN" sz="2400" i="1" dirty="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f </a:t>
              </a:r>
              <a:r>
                <a:rPr lang="en-US" altLang="zh-CN" sz="2400" dirty="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(</a:t>
              </a:r>
              <a:r>
                <a:rPr lang="en-US" altLang="zh-CN" sz="2400" i="1" dirty="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x</a:t>
              </a:r>
              <a:r>
                <a:rPr lang="en-US" altLang="zh-CN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) </a:t>
              </a:r>
              <a:r>
                <a:rPr lang="zh-CN" altLang="en-US" sz="2400" dirty="0" smtClean="0">
                  <a:solidFill>
                    <a:schemeClr val="tx1"/>
                  </a:solidFill>
                  <a:latin typeface="+mj-ea"/>
                  <a:ea typeface="+mj-ea"/>
                </a:rPr>
                <a:t>在 </a:t>
              </a:r>
              <a:r>
                <a:rPr lang="zh-CN" altLang="en-US" sz="2400" dirty="0" smtClean="0">
                  <a:solidFill>
                    <a:schemeClr val="tx1"/>
                  </a:solidFill>
                  <a:latin typeface="楷体_GB2312" pitchFamily="49" charset="-122"/>
                  <a:ea typeface="楷体_GB2312" pitchFamily="49" charset="-122"/>
                </a:rPr>
                <a:t>    </a:t>
              </a:r>
              <a:r>
                <a:rPr lang="zh-CN" altLang="en-US" sz="2400" dirty="0" smtClean="0">
                  <a:solidFill>
                    <a:schemeClr val="tx1"/>
                  </a:solidFill>
                  <a:latin typeface="+mj-ea"/>
                  <a:ea typeface="+mj-ea"/>
                </a:rPr>
                <a:t>上</a:t>
              </a:r>
              <a:r>
                <a:rPr lang="zh-CN" altLang="en-US" sz="2400" dirty="0">
                  <a:solidFill>
                    <a:schemeClr val="tx1"/>
                  </a:solidFill>
                  <a:latin typeface="+mj-ea"/>
                  <a:ea typeface="+mj-ea"/>
                </a:rPr>
                <a:t>的图形是</a:t>
              </a:r>
              <a:r>
                <a:rPr lang="zh-CN" altLang="en-US" sz="2400" dirty="0">
                  <a:solidFill>
                    <a:srgbClr val="FF0000"/>
                  </a:solidFill>
                  <a:latin typeface="+mj-ea"/>
                  <a:ea typeface="+mj-ea"/>
                </a:rPr>
                <a:t>凸</a:t>
              </a:r>
              <a:r>
                <a:rPr lang="zh-CN" altLang="en-US" sz="2400" dirty="0">
                  <a:solidFill>
                    <a:schemeClr val="tx1"/>
                  </a:solidFill>
                  <a:latin typeface="+mj-ea"/>
                  <a:ea typeface="+mj-ea"/>
                </a:rPr>
                <a:t>的</a:t>
              </a:r>
              <a:r>
                <a:rPr lang="en-US" altLang="zh-CN" sz="2400" dirty="0">
                  <a:solidFill>
                    <a:schemeClr val="tx1"/>
                  </a:solidFill>
                  <a:latin typeface="楷体_GB2312" pitchFamily="49" charset="-122"/>
                  <a:ea typeface="楷体_GB2312" pitchFamily="49" charset="-122"/>
                </a:rPr>
                <a:t>.</a:t>
              </a:r>
              <a:endParaRPr lang="zh-CN" altLang="en-US" sz="2400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graphicFrame>
          <p:nvGraphicFramePr>
            <p:cNvPr id="43" name="Object 11"/>
            <p:cNvGraphicFramePr>
              <a:graphicFrameLocks noChangeAspect="1"/>
            </p:cNvGraphicFramePr>
            <p:nvPr/>
          </p:nvGraphicFramePr>
          <p:xfrm>
            <a:off x="2871145" y="3383377"/>
            <a:ext cx="694134" cy="41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856" name="Equation" r:id="rId10" imgW="8229600" imgH="4876800" progId="Equation.DSMT4">
                    <p:embed/>
                  </p:oleObj>
                </mc:Choice>
                <mc:Fallback>
                  <p:oleObj name="Equation" r:id="rId10" imgW="8229600" imgH="487680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1145" y="3383377"/>
                          <a:ext cx="694134" cy="4191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组合 5"/>
          <p:cNvGrpSpPr/>
          <p:nvPr/>
        </p:nvGrpSpPr>
        <p:grpSpPr>
          <a:xfrm>
            <a:off x="1086415" y="2877010"/>
            <a:ext cx="2487064" cy="463620"/>
            <a:chOff x="1096964" y="2808702"/>
            <a:chExt cx="2487064" cy="463620"/>
          </a:xfrm>
        </p:grpSpPr>
        <p:sp>
          <p:nvSpPr>
            <p:cNvPr id="17" name="Text Box 50"/>
            <p:cNvSpPr txBox="1">
              <a:spLocks noChangeArrowheads="1"/>
            </p:cNvSpPr>
            <p:nvPr/>
          </p:nvSpPr>
          <p:spPr bwMode="auto">
            <a:xfrm>
              <a:off x="1096964" y="2808702"/>
              <a:ext cx="2487064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FF6636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400" dirty="0">
                  <a:solidFill>
                    <a:schemeClr val="tx1"/>
                  </a:solidFill>
                  <a:latin typeface="+mj-ea"/>
                  <a:ea typeface="+mj-ea"/>
                </a:rPr>
                <a:t>(2) </a:t>
              </a:r>
              <a:r>
                <a:rPr kumimoji="1" lang="zh-CN" altLang="en-US" sz="2400" dirty="0">
                  <a:solidFill>
                    <a:schemeClr val="tx1"/>
                  </a:solidFill>
                  <a:latin typeface="+mj-ea"/>
                  <a:ea typeface="+mj-ea"/>
                </a:rPr>
                <a:t>若在         </a:t>
              </a:r>
              <a:r>
                <a:rPr lang="zh-CN" altLang="en-US" sz="2400" dirty="0">
                  <a:solidFill>
                    <a:schemeClr val="tx1"/>
                  </a:solidFill>
                  <a:latin typeface="+mj-ea"/>
                  <a:ea typeface="+mj-ea"/>
                </a:rPr>
                <a:t>内               </a:t>
              </a:r>
              <a:endParaRPr kumimoji="1" lang="zh-CN" altLang="en-US" sz="24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graphicFrame>
          <p:nvGraphicFramePr>
            <p:cNvPr id="44" name="Object 4"/>
            <p:cNvGraphicFramePr>
              <a:graphicFrameLocks noChangeAspect="1"/>
            </p:cNvGraphicFramePr>
            <p:nvPr/>
          </p:nvGraphicFramePr>
          <p:xfrm>
            <a:off x="2278693" y="2844887"/>
            <a:ext cx="734616" cy="4274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857" name="Equation" r:id="rId11" imgW="355600" imgH="203200" progId="Equation.DSMT4">
                    <p:embed/>
                  </p:oleObj>
                </mc:Choice>
                <mc:Fallback>
                  <p:oleObj name="Equation" r:id="rId11" imgW="355600" imgH="203200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78693" y="2844887"/>
                          <a:ext cx="734616" cy="4274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" name="PA_矩形 2"/>
          <p:cNvSpPr txBox="1">
            <a:spLocks noChangeArrowheads="1"/>
          </p:cNvSpPr>
          <p:nvPr>
            <p:custDataLst>
              <p:tags r:id="rId12"/>
            </p:custDataLst>
          </p:nvPr>
        </p:nvSpPr>
        <p:spPr>
          <a:xfrm>
            <a:off x="44934" y="1229480"/>
            <a:ext cx="129879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2400" b="1" dirty="0">
                <a:solidFill>
                  <a:srgbClr val="0000FF"/>
                </a:solidFill>
                <a:latin typeface="+mj-ea"/>
              </a:rPr>
              <a:t>定理</a:t>
            </a:r>
            <a:endParaRPr lang="en-US" altLang="zh-CN" sz="2400" b="1" dirty="0">
              <a:solidFill>
                <a:srgbClr val="0000FF"/>
              </a:solidFill>
              <a:latin typeface="+mj-ea"/>
            </a:endParaRPr>
          </a:p>
        </p:txBody>
      </p:sp>
      <p:graphicFrame>
        <p:nvGraphicFramePr>
          <p:cNvPr id="28" name="Object 5"/>
          <p:cNvGraphicFramePr>
            <a:graphicFrameLocks noChangeAspect="1"/>
          </p:cNvGraphicFramePr>
          <p:nvPr/>
        </p:nvGraphicFramePr>
        <p:xfrm>
          <a:off x="3385795" y="1757707"/>
          <a:ext cx="1310878" cy="420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58" name="Equation" r:id="rId13" imgW="15240000" imgH="4876800" progId="Equation.DSMT4">
                  <p:embed/>
                </p:oleObj>
              </mc:Choice>
              <mc:Fallback>
                <p:oleObj name="Equation" r:id="rId13" imgW="15240000" imgH="4876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5795" y="1757707"/>
                        <a:ext cx="1310878" cy="4202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5"/>
          <p:cNvGraphicFramePr>
            <a:graphicFrameLocks noChangeAspect="1"/>
          </p:cNvGraphicFramePr>
          <p:nvPr/>
        </p:nvGraphicFramePr>
        <p:xfrm>
          <a:off x="3385795" y="2941646"/>
          <a:ext cx="1285875" cy="420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59" name="Equation" r:id="rId15" imgW="14935200" imgH="4876800" progId="Equation.DSMT4">
                  <p:embed/>
                </p:oleObj>
              </mc:Choice>
              <mc:Fallback>
                <p:oleObj name="Equation" r:id="rId15" imgW="14935200" imgH="4876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5795" y="2941646"/>
                        <a:ext cx="1285875" cy="4202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28"/>
          <p:cNvSpPr txBox="1">
            <a:spLocks noChangeArrowheads="1"/>
          </p:cNvSpPr>
          <p:nvPr/>
        </p:nvSpPr>
        <p:spPr bwMode="auto">
          <a:xfrm>
            <a:off x="4609446" y="1724485"/>
            <a:ext cx="60844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solidFill>
                  <a:schemeClr val="tx1"/>
                </a:solidFill>
                <a:latin typeface="宋体" panose="02010600030101010101" pitchFamily="2" charset="-122"/>
              </a:rPr>
              <a:t>，</a:t>
            </a:r>
            <a:endParaRPr kumimoji="1" lang="zh-CN" altLang="en-US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3" name="Text Box 28"/>
          <p:cNvSpPr txBox="1">
            <a:spLocks noChangeArrowheads="1"/>
          </p:cNvSpPr>
          <p:nvPr/>
        </p:nvSpPr>
        <p:spPr bwMode="auto">
          <a:xfrm>
            <a:off x="4609446" y="2892189"/>
            <a:ext cx="60844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solidFill>
                  <a:schemeClr val="tx1"/>
                </a:solidFill>
                <a:latin typeface="宋体" panose="02010600030101010101" pitchFamily="2" charset="-122"/>
              </a:rPr>
              <a:t>，</a:t>
            </a:r>
            <a:endParaRPr kumimoji="1" lang="zh-CN" altLang="en-US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问题引入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906" y="151136"/>
            <a:ext cx="3621833" cy="3621833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56" name="Text Box 3"/>
          <p:cNvSpPr txBox="1">
            <a:spLocks noChangeArrowheads="1"/>
          </p:cNvSpPr>
          <p:nvPr/>
        </p:nvSpPr>
        <p:spPr bwMode="auto">
          <a:xfrm>
            <a:off x="997038" y="3980215"/>
            <a:ext cx="3268217" cy="461665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锂电池终于等到诺贝尔</a:t>
            </a:r>
            <a:endParaRPr lang="zh-CN" altLang="en-US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967" y="3468948"/>
            <a:ext cx="3943712" cy="259080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2401091" y="5496928"/>
            <a:ext cx="2380116" cy="461665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“锂电池之父”</a:t>
            </a:r>
            <a:endParaRPr lang="zh-CN" altLang="en-US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295331" y="4853988"/>
            <a:ext cx="2380116" cy="461665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“足够好”先生</a:t>
            </a:r>
            <a:endParaRPr lang="en-US" altLang="zh-CN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5047906" y="2680996"/>
            <a:ext cx="1530221" cy="553617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294" y="939901"/>
            <a:ext cx="3881706" cy="2757884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softEdge rad="127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2" grpId="0"/>
      <p:bldP spid="10" grpId="0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137221" y="1188026"/>
            <a:ext cx="6906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latin typeface="+mj-ea"/>
                <a:ea typeface="+mj-ea"/>
              </a:rPr>
              <a:t>例</a:t>
            </a:r>
            <a:r>
              <a:rPr kumimoji="1" lang="en-US" altLang="zh-CN" sz="2400" dirty="0">
                <a:latin typeface="+mj-ea"/>
                <a:ea typeface="+mj-ea"/>
              </a:rPr>
              <a:t>1</a:t>
            </a:r>
            <a:endParaRPr kumimoji="1" lang="zh-CN" altLang="en-US" sz="2400" dirty="0">
              <a:latin typeface="+mj-ea"/>
              <a:ea typeface="+mj-ea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919970" y="1187877"/>
            <a:ext cx="2155031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判定曲线 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2245604" y="1185574"/>
          <a:ext cx="2833243" cy="481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93" name="Equation" r:id="rId1" imgW="33832800" imgH="5486400" progId="Equation.DSMT4">
                  <p:embed/>
                </p:oleObj>
              </mc:Choice>
              <mc:Fallback>
                <p:oleObj name="Equation" r:id="rId1" imgW="33832800" imgH="5486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5604" y="1185574"/>
                        <a:ext cx="2833243" cy="4814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oup 31"/>
          <p:cNvGrpSpPr/>
          <p:nvPr/>
        </p:nvGrpSpPr>
        <p:grpSpPr bwMode="auto">
          <a:xfrm>
            <a:off x="5078847" y="1221065"/>
            <a:ext cx="2861072" cy="461963"/>
            <a:chOff x="528" y="1641"/>
            <a:chExt cx="2403" cy="388"/>
          </a:xfrm>
        </p:grpSpPr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528" y="1641"/>
              <a:ext cx="2403" cy="388"/>
            </a:xfrm>
            <a:prstGeom prst="rect">
              <a:avLst/>
            </a:prstGeom>
            <a:noFill/>
            <a:ln w="2857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kumimoji="1" lang="zh-CN" altLang="en-US" sz="2400" dirty="0">
                  <a:latin typeface="微软雅黑" panose="020B0503020204020204" pitchFamily="34" charset="-122"/>
                </a:rPr>
                <a:t>在       上的凹凸性</a:t>
              </a:r>
              <a:r>
                <a:rPr kumimoji="1" lang="en-US" altLang="zh-CN" sz="2400" dirty="0">
                  <a:latin typeface="微软雅黑" panose="020B0503020204020204" pitchFamily="34" charset="-122"/>
                </a:rPr>
                <a:t>.</a:t>
              </a:r>
              <a:endParaRPr kumimoji="1" lang="en-US" altLang="zh-CN" sz="2400" dirty="0">
                <a:latin typeface="微软雅黑" panose="020B0503020204020204" pitchFamily="34" charset="-122"/>
              </a:endParaRPr>
            </a:p>
          </p:txBody>
        </p:sp>
        <p:graphicFrame>
          <p:nvGraphicFramePr>
            <p:cNvPr id="18" name="Object 11"/>
            <p:cNvGraphicFramePr>
              <a:graphicFrameLocks noChangeAspect="1"/>
            </p:cNvGraphicFramePr>
            <p:nvPr/>
          </p:nvGraphicFramePr>
          <p:xfrm>
            <a:off x="868" y="1674"/>
            <a:ext cx="545" cy="3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9694" name="Equation" r:id="rId3" imgW="8229600" imgH="4876800" progId="Equation.DSMT4">
                    <p:embed/>
                  </p:oleObj>
                </mc:Choice>
                <mc:Fallback>
                  <p:oleObj name="Equation" r:id="rId3" imgW="8229600" imgH="487680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8" y="1674"/>
                          <a:ext cx="545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" name="PA_矩形 2"/>
          <p:cNvSpPr txBox="1">
            <a:spLocks noChangeArrowheads="1"/>
          </p:cNvSpPr>
          <p:nvPr>
            <p:custDataLst>
              <p:tags r:id="rId5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应用拓展</a:t>
            </a:r>
            <a:endParaRPr lang="en-US" altLang="zh-CN" sz="3200" b="1" dirty="0">
              <a:latin typeface="+mj-ea"/>
            </a:endParaRPr>
          </a:p>
        </p:txBody>
      </p:sp>
      <p:graphicFrame>
        <p:nvGraphicFramePr>
          <p:cNvPr id="19" name="Object 11"/>
          <p:cNvGraphicFramePr>
            <a:graphicFrameLocks noChangeAspect="1"/>
          </p:cNvGraphicFramePr>
          <p:nvPr/>
        </p:nvGraphicFramePr>
        <p:xfrm>
          <a:off x="4215072" y="3648205"/>
          <a:ext cx="1177925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95" name="Equation" r:id="rId6" imgW="12801600" imgH="8534400" progId="Equation.DSMT4">
                  <p:embed/>
                </p:oleObj>
              </mc:Choice>
              <mc:Fallback>
                <p:oleObj name="Equation" r:id="rId6" imgW="12801600" imgH="85344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5072" y="3648205"/>
                        <a:ext cx="1177925" cy="739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4935" y="2371744"/>
            <a:ext cx="5494391" cy="3085462"/>
          </a:xfrm>
          <a:prstGeom prst="rect">
            <a:avLst/>
          </a:prstGeom>
        </p:spPr>
      </p:pic>
      <p:sp>
        <p:nvSpPr>
          <p:cNvPr id="69" name="椭圆 68"/>
          <p:cNvSpPr/>
          <p:nvPr/>
        </p:nvSpPr>
        <p:spPr>
          <a:xfrm>
            <a:off x="4095809" y="3757225"/>
            <a:ext cx="104775" cy="1047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69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137221" y="1188026"/>
            <a:ext cx="6906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latin typeface="+mj-ea"/>
                <a:ea typeface="+mj-ea"/>
              </a:rPr>
              <a:t>例</a:t>
            </a:r>
            <a:r>
              <a:rPr kumimoji="1" lang="en-US" altLang="zh-CN" sz="2400" dirty="0">
                <a:latin typeface="+mj-ea"/>
                <a:ea typeface="+mj-ea"/>
              </a:rPr>
              <a:t>1</a:t>
            </a:r>
            <a:endParaRPr kumimoji="1" lang="zh-CN" altLang="en-US" sz="2400" dirty="0">
              <a:latin typeface="+mj-ea"/>
              <a:ea typeface="+mj-ea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919970" y="1187877"/>
            <a:ext cx="2155031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判定曲线 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2245604" y="1185574"/>
          <a:ext cx="2833243" cy="481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861" name="Equation" r:id="rId1" imgW="33832800" imgH="5486400" progId="Equation.DSMT4">
                  <p:embed/>
                </p:oleObj>
              </mc:Choice>
              <mc:Fallback>
                <p:oleObj name="Equation" r:id="rId1" imgW="33832800" imgH="5486400" progId="Equation.DSMT4">
                  <p:embed/>
                  <p:pic>
                    <p:nvPicPr>
                      <p:cNvPr id="0" name="图片 2498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5604" y="1185574"/>
                        <a:ext cx="2833243" cy="4814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oup 31"/>
          <p:cNvGrpSpPr/>
          <p:nvPr/>
        </p:nvGrpSpPr>
        <p:grpSpPr bwMode="auto">
          <a:xfrm>
            <a:off x="5078847" y="1221065"/>
            <a:ext cx="2861072" cy="461963"/>
            <a:chOff x="528" y="1641"/>
            <a:chExt cx="2403" cy="388"/>
          </a:xfrm>
        </p:grpSpPr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528" y="1641"/>
              <a:ext cx="2403" cy="388"/>
            </a:xfrm>
            <a:prstGeom prst="rect">
              <a:avLst/>
            </a:prstGeom>
            <a:noFill/>
            <a:ln w="2857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kumimoji="1" lang="zh-CN" altLang="en-US" sz="2400" dirty="0">
                  <a:latin typeface="微软雅黑" panose="020B0503020204020204" pitchFamily="34" charset="-122"/>
                </a:rPr>
                <a:t>在       上的凹凸性</a:t>
              </a:r>
              <a:r>
                <a:rPr kumimoji="1" lang="en-US" altLang="zh-CN" sz="2400" dirty="0">
                  <a:latin typeface="微软雅黑" panose="020B0503020204020204" pitchFamily="34" charset="-122"/>
                </a:rPr>
                <a:t>.</a:t>
              </a:r>
              <a:endParaRPr kumimoji="1" lang="en-US" altLang="zh-CN" sz="2400" dirty="0">
                <a:latin typeface="微软雅黑" panose="020B0503020204020204" pitchFamily="34" charset="-122"/>
              </a:endParaRPr>
            </a:p>
          </p:txBody>
        </p:sp>
        <p:graphicFrame>
          <p:nvGraphicFramePr>
            <p:cNvPr id="18" name="Object 11"/>
            <p:cNvGraphicFramePr>
              <a:graphicFrameLocks noChangeAspect="1"/>
            </p:cNvGraphicFramePr>
            <p:nvPr/>
          </p:nvGraphicFramePr>
          <p:xfrm>
            <a:off x="868" y="1674"/>
            <a:ext cx="545" cy="3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9862" name="Equation" r:id="rId3" imgW="8229600" imgH="4876800" progId="Equation.DSMT4">
                    <p:embed/>
                  </p:oleObj>
                </mc:Choice>
                <mc:Fallback>
                  <p:oleObj name="Equation" r:id="rId3" imgW="8229600" imgH="4876800" progId="Equation.DSMT4">
                    <p:embed/>
                    <p:pic>
                      <p:nvPicPr>
                        <p:cNvPr id="0" name="图片 2498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8" y="1674"/>
                          <a:ext cx="545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" name="PA_矩形 2"/>
          <p:cNvSpPr txBox="1">
            <a:spLocks noChangeArrowheads="1"/>
          </p:cNvSpPr>
          <p:nvPr>
            <p:custDataLst>
              <p:tags r:id="rId5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应用拓展</a:t>
            </a:r>
            <a:endParaRPr lang="en-US" altLang="zh-CN" sz="3200" b="1" dirty="0">
              <a:latin typeface="+mj-ea"/>
            </a:endParaRPr>
          </a:p>
        </p:txBody>
      </p:sp>
      <p:graphicFrame>
        <p:nvGraphicFramePr>
          <p:cNvPr id="19" name="Object 11"/>
          <p:cNvGraphicFramePr>
            <a:graphicFrameLocks noChangeAspect="1"/>
          </p:cNvGraphicFramePr>
          <p:nvPr/>
        </p:nvGraphicFramePr>
        <p:xfrm>
          <a:off x="4215072" y="3648205"/>
          <a:ext cx="1177925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863" name="Equation" r:id="rId6" imgW="12801600" imgH="8534400" progId="Equation.DSMT4">
                  <p:embed/>
                </p:oleObj>
              </mc:Choice>
              <mc:Fallback>
                <p:oleObj name="Equation" r:id="rId6" imgW="12801600" imgH="8534400" progId="Equation.DSMT4">
                  <p:embed/>
                  <p:pic>
                    <p:nvPicPr>
                      <p:cNvPr id="0" name="图片 2498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5072" y="3648205"/>
                        <a:ext cx="1177925" cy="739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4935" y="2371744"/>
            <a:ext cx="5494391" cy="3085462"/>
          </a:xfrm>
          <a:prstGeom prst="rect">
            <a:avLst/>
          </a:prstGeom>
        </p:spPr>
      </p:pic>
      <p:sp>
        <p:nvSpPr>
          <p:cNvPr id="69" name="椭圆 68"/>
          <p:cNvSpPr/>
          <p:nvPr/>
        </p:nvSpPr>
        <p:spPr>
          <a:xfrm>
            <a:off x="4095809" y="3757225"/>
            <a:ext cx="104775" cy="1047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6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142869" y="1193286"/>
            <a:ext cx="6850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latin typeface="+mj-ea"/>
                <a:ea typeface="+mj-ea"/>
              </a:rPr>
              <a:t>例</a:t>
            </a:r>
            <a:r>
              <a:rPr kumimoji="1" lang="en-US" altLang="zh-CN" sz="2400" dirty="0">
                <a:latin typeface="+mj-ea"/>
                <a:ea typeface="+mj-ea"/>
              </a:rPr>
              <a:t>2</a:t>
            </a:r>
            <a:endParaRPr kumimoji="1" lang="zh-CN" altLang="en-US" sz="2400" dirty="0">
              <a:latin typeface="+mj-ea"/>
              <a:ea typeface="+mj-ea"/>
            </a:endParaRPr>
          </a:p>
        </p:txBody>
      </p:sp>
      <p:sp>
        <p:nvSpPr>
          <p:cNvPr id="20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应用拓展</a:t>
            </a:r>
            <a:endParaRPr lang="en-US" altLang="zh-CN" sz="3200" b="1" dirty="0">
              <a:latin typeface="+mj-ea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827878" y="1884238"/>
            <a:ext cx="76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</a:t>
            </a:r>
            <a:endParaRPr kumimoji="1" lang="zh-CN" altLang="en-US" sz="24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1241425" y="1863725"/>
          <a:ext cx="1189038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00" name="Equation" r:id="rId2" imgW="13411200" imgH="5486400" progId="Equation.DSMT4">
                  <p:embed/>
                </p:oleObj>
              </mc:Choice>
              <mc:Fallback>
                <p:oleObj name="Equation" r:id="rId2" imgW="13411200" imgH="5486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1425" y="1863725"/>
                        <a:ext cx="1189038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4"/>
          <p:cNvGraphicFramePr>
            <a:graphicFrameLocks noChangeAspect="1"/>
          </p:cNvGraphicFramePr>
          <p:nvPr/>
        </p:nvGraphicFramePr>
        <p:xfrm>
          <a:off x="2587625" y="1941513"/>
          <a:ext cx="987425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01" name="Equation" r:id="rId4" imgW="11887200" imgH="4876800" progId="Equation.DSMT4">
                  <p:embed/>
                </p:oleObj>
              </mc:Choice>
              <mc:Fallback>
                <p:oleObj name="Equation" r:id="rId4" imgW="11887200" imgH="4876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7625" y="1941513"/>
                        <a:ext cx="987425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6"/>
          <p:cNvGraphicFramePr>
            <a:graphicFrameLocks noChangeAspect="1"/>
          </p:cNvGraphicFramePr>
          <p:nvPr/>
        </p:nvGraphicFramePr>
        <p:xfrm>
          <a:off x="2924175" y="2486025"/>
          <a:ext cx="809625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02" name="Equation" r:id="rId6" imgW="9753600" imgH="4876800" progId="Equation.DSMT4">
                  <p:embed/>
                </p:oleObj>
              </mc:Choice>
              <mc:Fallback>
                <p:oleObj name="Equation" r:id="rId6" imgW="9753600" imgH="4876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4175" y="2486025"/>
                        <a:ext cx="809625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9"/>
          <p:cNvGraphicFramePr>
            <a:graphicFrameLocks noChangeAspect="1"/>
          </p:cNvGraphicFramePr>
          <p:nvPr/>
        </p:nvGraphicFramePr>
        <p:xfrm>
          <a:off x="2857500" y="3656013"/>
          <a:ext cx="909638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03" name="Equation" r:id="rId8" imgW="10058400" imgH="4876800" progId="Equation.DSMT4">
                  <p:embed/>
                </p:oleObj>
              </mc:Choice>
              <mc:Fallback>
                <p:oleObj name="Equation" r:id="rId8" imgW="10058400" imgH="48768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3656013"/>
                        <a:ext cx="909638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919971" y="1187877"/>
            <a:ext cx="127713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求曲线 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 Box 21"/>
          <p:cNvSpPr txBox="1">
            <a:spLocks noChangeArrowheads="1"/>
          </p:cNvSpPr>
          <p:nvPr/>
        </p:nvSpPr>
        <p:spPr bwMode="auto">
          <a:xfrm>
            <a:off x="2798763" y="1182566"/>
            <a:ext cx="37169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          的拐点</a:t>
            </a:r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216720" y="3049862"/>
            <a:ext cx="3779424" cy="476476"/>
            <a:chOff x="1730788" y="3069196"/>
            <a:chExt cx="3779424" cy="476476"/>
          </a:xfrm>
        </p:grpSpPr>
        <p:graphicFrame>
          <p:nvGraphicFramePr>
            <p:cNvPr id="21" name="Object 7"/>
            <p:cNvGraphicFramePr>
              <a:graphicFrameLocks noChangeAspect="1"/>
            </p:cNvGraphicFramePr>
            <p:nvPr/>
          </p:nvGraphicFramePr>
          <p:xfrm>
            <a:off x="2727135" y="3083710"/>
            <a:ext cx="1076325" cy="4619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304" name="Equation" r:id="rId10" imgW="11277600" imgH="4876800" progId="Equation.DSMT4">
                    <p:embed/>
                  </p:oleObj>
                </mc:Choice>
                <mc:Fallback>
                  <p:oleObj name="Equation" r:id="rId10" imgW="11277600" imgH="48768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7135" y="3083710"/>
                          <a:ext cx="1076325" cy="4619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" name="Text Box 21"/>
            <p:cNvSpPr txBox="1">
              <a:spLocks noChangeArrowheads="1"/>
            </p:cNvSpPr>
            <p:nvPr/>
          </p:nvSpPr>
          <p:spPr bwMode="auto">
            <a:xfrm>
              <a:off x="1730788" y="3069196"/>
              <a:ext cx="37794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曲线在            为凸的</a:t>
              </a:r>
              <a:r>
                <a:rPr kumimoji="1" lang="zh-CN" altLang="en-US" sz="2400" dirty="0">
                  <a:latin typeface="宋体" panose="02010600030101010101" pitchFamily="2" charset="-122"/>
                </a:rPr>
                <a:t>；</a:t>
              </a:r>
              <a:endParaRPr kumimoji="1" lang="zh-CN" altLang="en-US" sz="2400" dirty="0">
                <a:latin typeface="宋体" panose="02010600030101010101" pitchFamily="2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216720" y="4212989"/>
            <a:ext cx="3779424" cy="461665"/>
            <a:chOff x="1730788" y="4332624"/>
            <a:chExt cx="3779424" cy="461665"/>
          </a:xfrm>
        </p:grpSpPr>
        <p:graphicFrame>
          <p:nvGraphicFramePr>
            <p:cNvPr id="34" name="Object 10"/>
            <p:cNvGraphicFramePr>
              <a:graphicFrameLocks noChangeAspect="1"/>
            </p:cNvGraphicFramePr>
            <p:nvPr/>
          </p:nvGraphicFramePr>
          <p:xfrm>
            <a:off x="2774761" y="4352923"/>
            <a:ext cx="1028699" cy="4413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305" name="Equation" r:id="rId12" imgW="11277600" imgH="4876800" progId="Equation.DSMT4">
                    <p:embed/>
                  </p:oleObj>
                </mc:Choice>
                <mc:Fallback>
                  <p:oleObj name="Equation" r:id="rId12" imgW="11277600" imgH="48768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4761" y="4352923"/>
                          <a:ext cx="1028699" cy="4413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" name="Text Box 21"/>
            <p:cNvSpPr txBox="1">
              <a:spLocks noChangeArrowheads="1"/>
            </p:cNvSpPr>
            <p:nvPr/>
          </p:nvSpPr>
          <p:spPr bwMode="auto">
            <a:xfrm>
              <a:off x="1730788" y="4332624"/>
              <a:ext cx="37794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曲线在            为凹的</a:t>
              </a:r>
              <a:r>
                <a:rPr kumimoji="1" lang="zh-CN" altLang="en-US" sz="2400" dirty="0">
                  <a:latin typeface="宋体" panose="02010600030101010101" pitchFamily="2" charset="-122"/>
                </a:rPr>
                <a:t>；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216720" y="3641352"/>
            <a:ext cx="1787112" cy="461665"/>
            <a:chOff x="1730788" y="3660686"/>
            <a:chExt cx="1787112" cy="461665"/>
          </a:xfrm>
        </p:grpSpPr>
        <p:graphicFrame>
          <p:nvGraphicFramePr>
            <p:cNvPr id="22" name="Object 8"/>
            <p:cNvGraphicFramePr>
              <a:graphicFrameLocks noChangeAspect="1"/>
            </p:cNvGraphicFramePr>
            <p:nvPr/>
          </p:nvGraphicFramePr>
          <p:xfrm>
            <a:off x="2134684" y="3694736"/>
            <a:ext cx="769480" cy="3847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306" name="Equation" r:id="rId14" imgW="8534400" imgH="4267200" progId="Equation.DSMT4">
                    <p:embed/>
                  </p:oleObj>
                </mc:Choice>
                <mc:Fallback>
                  <p:oleObj name="Equation" r:id="rId14" imgW="8534400" imgH="42672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4684" y="3694736"/>
                          <a:ext cx="769480" cy="3847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" name="Text Box 21"/>
            <p:cNvSpPr txBox="1">
              <a:spLocks noChangeArrowheads="1"/>
            </p:cNvSpPr>
            <p:nvPr/>
          </p:nvSpPr>
          <p:spPr bwMode="auto">
            <a:xfrm>
              <a:off x="1730788" y="3660686"/>
              <a:ext cx="178711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当        时</a:t>
              </a:r>
              <a:r>
                <a:rPr kumimoji="1" lang="zh-CN" altLang="en-US" sz="2400" dirty="0">
                  <a:latin typeface="宋体" panose="02010600030101010101" pitchFamily="2" charset="-122"/>
                </a:rPr>
                <a:t>，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216720" y="4785001"/>
            <a:ext cx="3779424" cy="461665"/>
            <a:chOff x="1731246" y="5279657"/>
            <a:chExt cx="3779424" cy="461665"/>
          </a:xfrm>
        </p:grpSpPr>
        <p:graphicFrame>
          <p:nvGraphicFramePr>
            <p:cNvPr id="35" name="Object 11"/>
            <p:cNvGraphicFramePr>
              <a:graphicFrameLocks noChangeAspect="1"/>
            </p:cNvGraphicFramePr>
            <p:nvPr/>
          </p:nvGraphicFramePr>
          <p:xfrm>
            <a:off x="2735834" y="5345178"/>
            <a:ext cx="731837" cy="396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307" name="Equation" r:id="rId16" imgW="8534400" imgH="4876800" progId="Equation.DSMT4">
                    <p:embed/>
                  </p:oleObj>
                </mc:Choice>
                <mc:Fallback>
                  <p:oleObj name="Equation" r:id="rId16" imgW="8534400" imgH="487680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5834" y="5345178"/>
                          <a:ext cx="731837" cy="396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" name="Text Box 21"/>
            <p:cNvSpPr txBox="1">
              <a:spLocks noChangeArrowheads="1"/>
            </p:cNvSpPr>
            <p:nvPr/>
          </p:nvSpPr>
          <p:spPr bwMode="auto">
            <a:xfrm>
              <a:off x="1731246" y="5279657"/>
              <a:ext cx="37794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所以点        是曲线的拐点</a:t>
              </a:r>
              <a:r>
                <a:rPr kumimoji="1"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aphicFrame>
        <p:nvGraphicFramePr>
          <p:cNvPr id="51" name="Object 2"/>
          <p:cNvGraphicFramePr>
            <a:graphicFrameLocks noChangeAspect="1"/>
          </p:cNvGraphicFramePr>
          <p:nvPr/>
        </p:nvGraphicFramePr>
        <p:xfrm>
          <a:off x="1954901" y="1167802"/>
          <a:ext cx="899326" cy="482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08" name="Equation" r:id="rId18" imgW="9753600" imgH="5486400" progId="Equation.DSMT4">
                  <p:embed/>
                </p:oleObj>
              </mc:Choice>
              <mc:Fallback>
                <p:oleObj name="Equation" r:id="rId18" imgW="9753600" imgH="5486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4901" y="1167802"/>
                        <a:ext cx="899326" cy="4827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组合 2"/>
          <p:cNvGrpSpPr/>
          <p:nvPr/>
        </p:nvGrpSpPr>
        <p:grpSpPr>
          <a:xfrm>
            <a:off x="1216524" y="2443330"/>
            <a:ext cx="1787112" cy="461665"/>
            <a:chOff x="1693272" y="2462664"/>
            <a:chExt cx="1787112" cy="461665"/>
          </a:xfrm>
        </p:grpSpPr>
        <p:sp>
          <p:nvSpPr>
            <p:cNvPr id="29" name="Text Box 21"/>
            <p:cNvSpPr txBox="1">
              <a:spLocks noChangeArrowheads="1"/>
            </p:cNvSpPr>
            <p:nvPr/>
          </p:nvSpPr>
          <p:spPr bwMode="auto">
            <a:xfrm>
              <a:off x="1693272" y="2462664"/>
              <a:ext cx="178711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当        时</a:t>
              </a:r>
              <a:r>
                <a:rPr kumimoji="1" lang="zh-CN" altLang="en-US" sz="2400" dirty="0">
                  <a:latin typeface="宋体" panose="02010600030101010101" pitchFamily="2" charset="-122"/>
                </a:rPr>
                <a:t>， 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53" name="Object 8"/>
            <p:cNvGraphicFramePr>
              <a:graphicFrameLocks noChangeAspect="1"/>
            </p:cNvGraphicFramePr>
            <p:nvPr/>
          </p:nvGraphicFramePr>
          <p:xfrm>
            <a:off x="2042977" y="2516517"/>
            <a:ext cx="769480" cy="3847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309" name="Equation" r:id="rId20" imgW="8534400" imgH="4267200" progId="Equation.DSMT4">
                    <p:embed/>
                  </p:oleObj>
                </mc:Choice>
                <mc:Fallback>
                  <p:oleObj name="Equation" r:id="rId20" imgW="8534400" imgH="42672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2977" y="2516517"/>
                          <a:ext cx="769480" cy="3847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30" name="直接连接符 137"/>
          <p:cNvCxnSpPr>
            <a:cxnSpLocks noChangeShapeType="1"/>
          </p:cNvCxnSpPr>
          <p:nvPr/>
        </p:nvCxnSpPr>
        <p:spPr bwMode="auto">
          <a:xfrm>
            <a:off x="4872382" y="1790165"/>
            <a:ext cx="0" cy="4263946"/>
          </a:xfrm>
          <a:prstGeom prst="line">
            <a:avLst/>
          </a:prstGeom>
          <a:noFill/>
          <a:ln w="22225" algn="ctr">
            <a:solidFill>
              <a:schemeClr val="bg1">
                <a:lumMod val="65000"/>
              </a:schemeClr>
            </a:solidFill>
            <a:prstDash val="sys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36" name="Object 6"/>
          <p:cNvGraphicFramePr>
            <a:graphicFrameLocks noChangeAspect="1"/>
          </p:cNvGraphicFramePr>
          <p:nvPr/>
        </p:nvGraphicFramePr>
        <p:xfrm>
          <a:off x="6672495" y="3577317"/>
          <a:ext cx="835025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10" name="Equation" r:id="rId22" imgW="10058400" imgH="4876800" progId="Equation.DSMT4">
                  <p:embed/>
                </p:oleObj>
              </mc:Choice>
              <mc:Fallback>
                <p:oleObj name="Equation" r:id="rId22" imgW="10058400" imgH="4876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2495" y="3577317"/>
                        <a:ext cx="835025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7"/>
          <p:cNvGraphicFramePr>
            <a:graphicFrameLocks noChangeAspect="1"/>
          </p:cNvGraphicFramePr>
          <p:nvPr/>
        </p:nvGraphicFramePr>
        <p:xfrm>
          <a:off x="5950661" y="4074708"/>
          <a:ext cx="1076325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11" name="Equation" r:id="rId24" imgW="11277600" imgH="4876800" progId="Equation.DSMT4">
                  <p:embed/>
                </p:oleObj>
              </mc:Choice>
              <mc:Fallback>
                <p:oleObj name="Equation" r:id="rId24" imgW="11277600" imgH="48768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0661" y="4074708"/>
                        <a:ext cx="1076325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8"/>
          <p:cNvGraphicFramePr>
            <a:graphicFrameLocks noChangeAspect="1"/>
          </p:cNvGraphicFramePr>
          <p:nvPr/>
        </p:nvGraphicFramePr>
        <p:xfrm>
          <a:off x="5308204" y="4603177"/>
          <a:ext cx="769480" cy="384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12" name="Equation" r:id="rId25" imgW="8534400" imgH="4267200" progId="Equation.DSMT4">
                  <p:embed/>
                </p:oleObj>
              </mc:Choice>
              <mc:Fallback>
                <p:oleObj name="Equation" r:id="rId25" imgW="8534400" imgH="4267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8204" y="4603177"/>
                        <a:ext cx="769480" cy="3847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9"/>
          <p:cNvGraphicFramePr>
            <a:graphicFrameLocks noChangeAspect="1"/>
          </p:cNvGraphicFramePr>
          <p:nvPr/>
        </p:nvGraphicFramePr>
        <p:xfrm>
          <a:off x="6559782" y="4583792"/>
          <a:ext cx="88106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13" name="Equation" r:id="rId26" imgW="9753600" imgH="4876800" progId="Equation.DSMT4">
                  <p:embed/>
                </p:oleObj>
              </mc:Choice>
              <mc:Fallback>
                <p:oleObj name="Equation" r:id="rId26" imgW="9753600" imgH="48768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9782" y="4583792"/>
                        <a:ext cx="881063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10"/>
          <p:cNvGraphicFramePr>
            <a:graphicFrameLocks noChangeAspect="1"/>
          </p:cNvGraphicFramePr>
          <p:nvPr/>
        </p:nvGraphicFramePr>
        <p:xfrm>
          <a:off x="5960600" y="5121563"/>
          <a:ext cx="1028699" cy="4413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14" name="Equation" r:id="rId28" imgW="11277600" imgH="4876800" progId="Equation.DSMT4">
                  <p:embed/>
                </p:oleObj>
              </mc:Choice>
              <mc:Fallback>
                <p:oleObj name="Equation" r:id="rId28" imgW="11277600" imgH="48768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0600" y="5121563"/>
                        <a:ext cx="1028699" cy="4413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11"/>
          <p:cNvGraphicFramePr>
            <a:graphicFrameLocks noChangeAspect="1"/>
          </p:cNvGraphicFramePr>
          <p:nvPr/>
        </p:nvGraphicFramePr>
        <p:xfrm>
          <a:off x="5893127" y="5674617"/>
          <a:ext cx="731837" cy="3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15" name="Equation" r:id="rId29" imgW="8534400" imgH="4876800" progId="Equation.DSMT4">
                  <p:embed/>
                </p:oleObj>
              </mc:Choice>
              <mc:Fallback>
                <p:oleObj name="Equation" r:id="rId29" imgW="8534400" imgH="48768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3127" y="5674617"/>
                        <a:ext cx="731837" cy="3961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r:id="rId30" p14:bwMode="auto">
            <p14:nvContentPartPr>
              <p14:cNvPr id="42" name="Ink 12"/>
              <p14:cNvContentPartPr/>
              <p14:nvPr/>
            </p14:nvContentPartPr>
            <p14:xfrm>
              <a:off x="8784761" y="5964472"/>
              <a:ext cx="1588" cy="1587"/>
            </p14:xfrm>
          </p:contentPart>
        </mc:Choice>
        <mc:Fallback xmlns="">
          <p:pic>
            <p:nvPicPr>
              <p:cNvPr id="42" name="Ink 12"/>
            </p:nvPicPr>
            <p:blipFill>
              <a:blip r:embed="rId31"/>
            </p:blipFill>
            <p:spPr>
              <a:xfrm>
                <a:off x="8784761" y="5964472"/>
                <a:ext cx="1588" cy="1587"/>
              </a:xfrm>
              <a:prstGeom prst="rect"/>
            </p:spPr>
          </p:pic>
        </mc:Fallback>
      </mc:AlternateContent>
      <p:sp>
        <p:nvSpPr>
          <p:cNvPr id="45" name="Text Box 21"/>
          <p:cNvSpPr txBox="1">
            <a:spLocks noChangeArrowheads="1"/>
          </p:cNvSpPr>
          <p:nvPr/>
        </p:nvSpPr>
        <p:spPr bwMode="auto">
          <a:xfrm>
            <a:off x="4955772" y="3523357"/>
            <a:ext cx="17871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        时</a:t>
            </a:r>
            <a:r>
              <a:rPr kumimoji="1" lang="zh-CN" altLang="en-US" sz="2400" dirty="0">
                <a:latin typeface="宋体" panose="02010600030101010101" pitchFamily="2" charset="-122"/>
              </a:rPr>
              <a:t>，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Text Box 21"/>
          <p:cNvSpPr txBox="1">
            <a:spLocks noChangeArrowheads="1"/>
          </p:cNvSpPr>
          <p:nvPr/>
        </p:nvSpPr>
        <p:spPr bwMode="auto">
          <a:xfrm>
            <a:off x="4932693" y="4071533"/>
            <a:ext cx="37794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曲线在            为凹的</a:t>
            </a:r>
            <a:r>
              <a:rPr kumimoji="1" lang="zh-CN" altLang="en-US" sz="2400" dirty="0">
                <a:latin typeface="宋体" panose="02010600030101010101" pitchFamily="2" charset="-122"/>
              </a:rPr>
              <a:t>；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Text Box 21"/>
          <p:cNvSpPr txBox="1">
            <a:spLocks noChangeArrowheads="1"/>
          </p:cNvSpPr>
          <p:nvPr/>
        </p:nvSpPr>
        <p:spPr bwMode="auto">
          <a:xfrm>
            <a:off x="4920308" y="5079021"/>
            <a:ext cx="37794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曲线在            为凸的</a:t>
            </a:r>
            <a:r>
              <a:rPr kumimoji="1" lang="zh-CN" altLang="en-US" sz="2400" dirty="0">
                <a:latin typeface="宋体" panose="02010600030101010101" pitchFamily="2" charset="-122"/>
              </a:rPr>
              <a:t>；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Text Box 21"/>
          <p:cNvSpPr txBox="1">
            <a:spLocks noChangeArrowheads="1"/>
          </p:cNvSpPr>
          <p:nvPr/>
        </p:nvSpPr>
        <p:spPr bwMode="auto">
          <a:xfrm>
            <a:off x="4932693" y="4564714"/>
            <a:ext cx="18101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        时</a:t>
            </a:r>
            <a:r>
              <a:rPr kumimoji="1" lang="zh-CN" altLang="en-US" sz="2400" dirty="0">
                <a:latin typeface="宋体" panose="02010600030101010101" pitchFamily="2" charset="-122"/>
              </a:rPr>
              <a:t>，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Text Box 21"/>
          <p:cNvSpPr txBox="1">
            <a:spLocks noChangeArrowheads="1"/>
          </p:cNvSpPr>
          <p:nvPr/>
        </p:nvSpPr>
        <p:spPr bwMode="auto">
          <a:xfrm>
            <a:off x="4920308" y="5655333"/>
            <a:ext cx="37794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所以点        是曲线的拐点</a:t>
            </a:r>
            <a:r>
              <a:rPr kumimoji="1"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4992350" y="1617721"/>
            <a:ext cx="2900974" cy="752320"/>
            <a:chOff x="1609596" y="1776046"/>
            <a:chExt cx="2900974" cy="752320"/>
          </a:xfrm>
        </p:grpSpPr>
        <p:graphicFrame>
          <p:nvGraphicFramePr>
            <p:cNvPr id="56" name="Object 3"/>
            <p:cNvGraphicFramePr>
              <a:graphicFrameLocks noChangeAspect="1"/>
            </p:cNvGraphicFramePr>
            <p:nvPr/>
          </p:nvGraphicFramePr>
          <p:xfrm>
            <a:off x="1952451" y="2025137"/>
            <a:ext cx="860425" cy="430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316" name="Equation" r:id="rId32" imgW="8534400" imgH="4267200" progId="Equation.DSMT4">
                    <p:embed/>
                  </p:oleObj>
                </mc:Choice>
                <mc:Fallback>
                  <p:oleObj name="Equation" r:id="rId32" imgW="8534400" imgH="4267200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2451" y="2025137"/>
                          <a:ext cx="860425" cy="4302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" name="Object 4"/>
            <p:cNvGraphicFramePr>
              <a:graphicFrameLocks noChangeAspect="1"/>
            </p:cNvGraphicFramePr>
            <p:nvPr/>
          </p:nvGraphicFramePr>
          <p:xfrm>
            <a:off x="3233441" y="1776046"/>
            <a:ext cx="1277129" cy="752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317" name="Equation" r:id="rId34" imgW="17068800" imgH="10058400" progId="Equation.DSMT4">
                    <p:embed/>
                  </p:oleObj>
                </mc:Choice>
                <mc:Fallback>
                  <p:oleObj name="Equation" r:id="rId34" imgW="17068800" imgH="10058400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3441" y="1776046"/>
                          <a:ext cx="1277129" cy="752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8" name="Text Box 21"/>
            <p:cNvSpPr txBox="1">
              <a:spLocks noChangeArrowheads="1"/>
            </p:cNvSpPr>
            <p:nvPr/>
          </p:nvSpPr>
          <p:spPr bwMode="auto">
            <a:xfrm>
              <a:off x="1609596" y="2001722"/>
              <a:ext cx="178711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当         时</a:t>
              </a:r>
              <a:r>
                <a:rPr kumimoji="1" lang="zh-CN" altLang="en-US" sz="2400" dirty="0">
                  <a:latin typeface="宋体" panose="02010600030101010101" pitchFamily="2" charset="-122"/>
                </a:rPr>
                <a:t>，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aphicFrame>
        <p:nvGraphicFramePr>
          <p:cNvPr id="59" name="Object 8"/>
          <p:cNvGraphicFramePr>
            <a:graphicFrameLocks noChangeAspect="1"/>
          </p:cNvGraphicFramePr>
          <p:nvPr/>
        </p:nvGraphicFramePr>
        <p:xfrm>
          <a:off x="5316894" y="3574317"/>
          <a:ext cx="769480" cy="384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18" name="Equation" r:id="rId36" imgW="8534400" imgH="4267200" progId="Equation.DSMT4">
                  <p:embed/>
                </p:oleObj>
              </mc:Choice>
              <mc:Fallback>
                <p:oleObj name="Equation" r:id="rId36" imgW="8534400" imgH="4267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6894" y="3574317"/>
                        <a:ext cx="769480" cy="3847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4"/>
          <p:cNvGraphicFramePr>
            <a:graphicFrameLocks noChangeAspect="1"/>
          </p:cNvGraphicFramePr>
          <p:nvPr/>
        </p:nvGraphicFramePr>
        <p:xfrm>
          <a:off x="6557320" y="2356029"/>
          <a:ext cx="1477725" cy="76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19" name="Equation" r:id="rId37" imgW="19507200" imgH="10058400" progId="Equation.DSMT4">
                  <p:embed/>
                </p:oleObj>
              </mc:Choice>
              <mc:Fallback>
                <p:oleObj name="Equation" r:id="rId37" imgW="19507200" imgH="10058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7320" y="2356029"/>
                        <a:ext cx="1477725" cy="76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2"/>
          <p:cNvGraphicFramePr>
            <a:graphicFrameLocks noChangeAspect="1"/>
          </p:cNvGraphicFramePr>
          <p:nvPr/>
        </p:nvGraphicFramePr>
        <p:xfrm>
          <a:off x="3232031" y="969770"/>
          <a:ext cx="8763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20" name="Equation" r:id="rId39" imgW="10058400" imgH="7924800" progId="Equation.DSMT4">
                  <p:embed/>
                </p:oleObj>
              </mc:Choice>
              <mc:Fallback>
                <p:oleObj name="Equation" r:id="rId39" imgW="10058400" imgH="7924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2031" y="969770"/>
                        <a:ext cx="8763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4" name="组合 53"/>
          <p:cNvGrpSpPr/>
          <p:nvPr/>
        </p:nvGrpSpPr>
        <p:grpSpPr>
          <a:xfrm>
            <a:off x="4976722" y="3048007"/>
            <a:ext cx="5210761" cy="461666"/>
            <a:chOff x="1763713" y="2670583"/>
            <a:chExt cx="5210761" cy="461666"/>
          </a:xfrm>
        </p:grpSpPr>
        <p:graphicFrame>
          <p:nvGraphicFramePr>
            <p:cNvPr id="62" name="Object 6"/>
            <p:cNvGraphicFramePr>
              <a:graphicFrameLocks noChangeAspect="1"/>
            </p:cNvGraphicFramePr>
            <p:nvPr/>
          </p:nvGraphicFramePr>
          <p:xfrm>
            <a:off x="1763713" y="2700249"/>
            <a:ext cx="860425" cy="3917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321" name="Equation" r:id="rId41" imgW="8534400" imgH="4267200" progId="Equation.DSMT4">
                    <p:embed/>
                  </p:oleObj>
                </mc:Choice>
                <mc:Fallback>
                  <p:oleObj name="Equation" r:id="rId41" imgW="8534400" imgH="4267200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3713" y="2700249"/>
                          <a:ext cx="860425" cy="3917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3" name="Object 6"/>
            <p:cNvGraphicFramePr>
              <a:graphicFrameLocks noChangeAspect="1"/>
            </p:cNvGraphicFramePr>
            <p:nvPr/>
          </p:nvGraphicFramePr>
          <p:xfrm>
            <a:off x="4212137" y="2691276"/>
            <a:ext cx="811716" cy="4058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322" name="Equation" r:id="rId43" imgW="8839200" imgH="4876800" progId="Equation.DSMT4">
                    <p:embed/>
                  </p:oleObj>
                </mc:Choice>
                <mc:Fallback>
                  <p:oleObj name="Equation" r:id="rId43" imgW="8839200" imgH="4876800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2137" y="2691276"/>
                          <a:ext cx="811716" cy="4058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4" name="Text Box 21"/>
            <p:cNvSpPr txBox="1">
              <a:spLocks noChangeArrowheads="1"/>
            </p:cNvSpPr>
            <p:nvPr/>
          </p:nvSpPr>
          <p:spPr bwMode="auto">
            <a:xfrm>
              <a:off x="2489994" y="2670584"/>
              <a:ext cx="208200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是不可导点</a:t>
              </a:r>
              <a:r>
                <a:rPr kumimoji="1" lang="zh-CN" altLang="en-US" sz="2400" dirty="0">
                  <a:latin typeface="宋体" panose="02010600030101010101" pitchFamily="2" charset="-122"/>
                </a:rPr>
                <a:t>，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Text Box 21"/>
            <p:cNvSpPr txBox="1">
              <a:spLocks noChangeArrowheads="1"/>
            </p:cNvSpPr>
            <p:nvPr/>
          </p:nvSpPr>
          <p:spPr bwMode="auto">
            <a:xfrm>
              <a:off x="4892468" y="2670583"/>
              <a:ext cx="208200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不存在</a:t>
              </a:r>
              <a:endParaRPr kumimoji="1"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  <p:bldP spid="45" grpId="0"/>
      <p:bldP spid="47" grpId="0"/>
      <p:bldP spid="48" grpId="0"/>
      <p:bldP spid="50" grpId="0"/>
      <p:bldP spid="5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应用拓展</a:t>
            </a:r>
            <a:endParaRPr lang="en-US" altLang="zh-CN" sz="3200" b="1" dirty="0">
              <a:latin typeface="+mj-ea"/>
            </a:endParaRPr>
          </a:p>
        </p:txBody>
      </p:sp>
      <p:grpSp>
        <p:nvGrpSpPr>
          <p:cNvPr id="15" name="Group 13"/>
          <p:cNvGrpSpPr/>
          <p:nvPr/>
        </p:nvGrpSpPr>
        <p:grpSpPr bwMode="auto">
          <a:xfrm>
            <a:off x="2124075" y="1890713"/>
            <a:ext cx="2160588" cy="2762250"/>
            <a:chOff x="612" y="1120"/>
            <a:chExt cx="1452" cy="2102"/>
          </a:xfrm>
        </p:grpSpPr>
        <p:sp>
          <p:nvSpPr>
            <p:cNvPr id="16" name="AutoShape 14"/>
            <p:cNvSpPr>
              <a:spLocks noChangeArrowheads="1"/>
            </p:cNvSpPr>
            <p:nvPr/>
          </p:nvSpPr>
          <p:spPr bwMode="gray">
            <a:xfrm>
              <a:off x="612" y="1322"/>
              <a:ext cx="1452" cy="19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7" name="AutoShape 15"/>
            <p:cNvSpPr>
              <a:spLocks noChangeArrowheads="1"/>
            </p:cNvSpPr>
            <p:nvPr/>
          </p:nvSpPr>
          <p:spPr bwMode="gray">
            <a:xfrm>
              <a:off x="634" y="1327"/>
              <a:ext cx="1408" cy="1865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8" name="AutoShape 16"/>
            <p:cNvSpPr>
              <a:spLocks noChangeArrowheads="1"/>
            </p:cNvSpPr>
            <p:nvPr/>
          </p:nvSpPr>
          <p:spPr bwMode="gray">
            <a:xfrm>
              <a:off x="646" y="2700"/>
              <a:ext cx="1389" cy="47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gray">
            <a:xfrm>
              <a:off x="646" y="1342"/>
              <a:ext cx="1389" cy="47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pSp>
          <p:nvGrpSpPr>
            <p:cNvPr id="21" name="Group 18"/>
            <p:cNvGrpSpPr/>
            <p:nvPr/>
          </p:nvGrpSpPr>
          <p:grpSpPr bwMode="auto">
            <a:xfrm>
              <a:off x="1112" y="1120"/>
              <a:ext cx="431" cy="415"/>
              <a:chOff x="1289" y="587"/>
              <a:chExt cx="668" cy="647"/>
            </a:xfrm>
          </p:grpSpPr>
          <p:sp>
            <p:nvSpPr>
              <p:cNvPr id="24" name="Oval 19"/>
              <p:cNvSpPr>
                <a:spLocks noChangeArrowheads="1"/>
              </p:cNvSpPr>
              <p:nvPr/>
            </p:nvSpPr>
            <p:spPr bwMode="gray">
              <a:xfrm>
                <a:off x="1289" y="631"/>
                <a:ext cx="668" cy="572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5" name="Oval 20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6" name="Oval 21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7" name="Oval 22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34" name="Oval 23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sp>
          <p:nvSpPr>
            <p:cNvPr id="22" name="Text Box 24"/>
            <p:cNvSpPr txBox="1">
              <a:spLocks noChangeArrowheads="1"/>
            </p:cNvSpPr>
            <p:nvPr/>
          </p:nvSpPr>
          <p:spPr bwMode="gray">
            <a:xfrm>
              <a:off x="1201" y="1147"/>
              <a:ext cx="243" cy="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1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3" name="Rectangle 25"/>
            <p:cNvSpPr>
              <a:spLocks noChangeArrowheads="1"/>
            </p:cNvSpPr>
            <p:nvPr/>
          </p:nvSpPr>
          <p:spPr bwMode="auto">
            <a:xfrm>
              <a:off x="802" y="1683"/>
              <a:ext cx="1089" cy="1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zh-CN" altLang="en-US" sz="2800" dirty="0">
                  <a:solidFill>
                    <a:schemeClr val="bg1"/>
                  </a:solidFill>
                  <a:latin typeface="+mj-ea"/>
                  <a:ea typeface="+mj-ea"/>
                </a:rPr>
                <a:t>纵坐标的</a:t>
              </a:r>
              <a:endParaRPr lang="en-US" altLang="zh-CN" sz="2800" dirty="0">
                <a:solidFill>
                  <a:schemeClr val="bg1"/>
                </a:solidFill>
                <a:latin typeface="+mj-ea"/>
                <a:ea typeface="+mj-ea"/>
              </a:endParaRPr>
            </a:p>
            <a:p>
              <a:pPr algn="ctr" eaLnBrk="1" hangingPunct="1">
                <a:lnSpc>
                  <a:spcPct val="130000"/>
                </a:lnSpc>
              </a:pPr>
              <a:r>
                <a:rPr lang="zh-CN" altLang="en-US" sz="2800" dirty="0">
                  <a:solidFill>
                    <a:schemeClr val="bg1"/>
                  </a:solidFill>
                  <a:latin typeface="+mj-ea"/>
                  <a:ea typeface="+mj-ea"/>
                </a:rPr>
                <a:t>二阶导数为零的点</a:t>
              </a:r>
              <a:endParaRPr lang="en-US" altLang="zh-CN" sz="28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35" name="Group 26"/>
          <p:cNvGrpSpPr/>
          <p:nvPr/>
        </p:nvGrpSpPr>
        <p:grpSpPr bwMode="auto">
          <a:xfrm>
            <a:off x="3389313" y="908050"/>
            <a:ext cx="2406650" cy="871538"/>
            <a:chOff x="3677" y="1352"/>
            <a:chExt cx="1516" cy="1837"/>
          </a:xfrm>
        </p:grpSpPr>
        <p:sp>
          <p:nvSpPr>
            <p:cNvPr id="36" name="AutoShape 27"/>
            <p:cNvSpPr>
              <a:spLocks noChangeArrowheads="1"/>
            </p:cNvSpPr>
            <p:nvPr/>
          </p:nvSpPr>
          <p:spPr bwMode="gray">
            <a:xfrm>
              <a:off x="3677" y="1352"/>
              <a:ext cx="1516" cy="1837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 w="28575">
              <a:solidFill>
                <a:srgbClr val="FFFF00"/>
              </a:solidFill>
              <a:rou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7" name="AutoShape 28"/>
            <p:cNvSpPr>
              <a:spLocks noChangeArrowheads="1"/>
            </p:cNvSpPr>
            <p:nvPr/>
          </p:nvSpPr>
          <p:spPr bwMode="gray">
            <a:xfrm>
              <a:off x="3701" y="1357"/>
              <a:ext cx="1470" cy="1802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 w="28575">
              <a:solidFill>
                <a:srgbClr val="FFFF00"/>
              </a:solidFill>
              <a:rou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8" name="AutoShape 30"/>
            <p:cNvSpPr>
              <a:spLocks noChangeArrowheads="1"/>
            </p:cNvSpPr>
            <p:nvPr/>
          </p:nvSpPr>
          <p:spPr bwMode="gray">
            <a:xfrm>
              <a:off x="3713" y="1371"/>
              <a:ext cx="1450" cy="45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5CC"/>
                </a:gs>
                <a:gs pos="100000">
                  <a:srgbClr val="E9E065"/>
                </a:gs>
              </a:gsLst>
              <a:lin ang="5400000" scaled="1"/>
            </a:gradFill>
            <a:ln w="28575">
              <a:solidFill>
                <a:srgbClr val="FFFF00"/>
              </a:solidFill>
              <a:rou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3778" y="1901"/>
              <a:ext cx="1379" cy="883"/>
            </a:xfrm>
            <a:prstGeom prst="rect">
              <a:avLst/>
            </a:prstGeom>
            <a:noFill/>
            <a:ln w="28575" algn="ctr">
              <a:solidFill>
                <a:srgbClr val="FFFF00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可能的拐点</a:t>
              </a:r>
              <a:endPara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0" name="Group 39"/>
          <p:cNvGrpSpPr/>
          <p:nvPr/>
        </p:nvGrpSpPr>
        <p:grpSpPr bwMode="auto">
          <a:xfrm>
            <a:off x="4787900" y="1847850"/>
            <a:ext cx="2952750" cy="2805113"/>
            <a:chOff x="2200" y="1437"/>
            <a:chExt cx="1950" cy="2096"/>
          </a:xfrm>
        </p:grpSpPr>
        <p:grpSp>
          <p:nvGrpSpPr>
            <p:cNvPr id="41" name="Group 40"/>
            <p:cNvGrpSpPr/>
            <p:nvPr/>
          </p:nvGrpSpPr>
          <p:grpSpPr bwMode="auto">
            <a:xfrm>
              <a:off x="2200" y="1437"/>
              <a:ext cx="1950" cy="2096"/>
              <a:chOff x="2064" y="1437"/>
              <a:chExt cx="1950" cy="2096"/>
            </a:xfrm>
          </p:grpSpPr>
          <p:grpSp>
            <p:nvGrpSpPr>
              <p:cNvPr id="43" name="Group 41"/>
              <p:cNvGrpSpPr/>
              <p:nvPr/>
            </p:nvGrpSpPr>
            <p:grpSpPr bwMode="auto">
              <a:xfrm>
                <a:off x="2100" y="1437"/>
                <a:ext cx="1450" cy="2096"/>
                <a:chOff x="2154" y="1120"/>
                <a:chExt cx="1450" cy="2096"/>
              </a:xfrm>
            </p:grpSpPr>
            <p:sp>
              <p:nvSpPr>
                <p:cNvPr id="45" name="AutoShape 42"/>
                <p:cNvSpPr>
                  <a:spLocks noChangeArrowheads="1"/>
                </p:cNvSpPr>
                <p:nvPr/>
              </p:nvSpPr>
              <p:spPr bwMode="gray">
                <a:xfrm>
                  <a:off x="2154" y="1321"/>
                  <a:ext cx="1450" cy="1895"/>
                </a:xfrm>
                <a:prstGeom prst="roundRect">
                  <a:avLst>
                    <a:gd name="adj" fmla="val 17509"/>
                  </a:avLst>
                </a:prstGeom>
                <a:gradFill rotWithShape="1">
                  <a:gsLst>
                    <a:gs pos="0">
                      <a:srgbClr val="34B034"/>
                    </a:gs>
                    <a:gs pos="100000">
                      <a:srgbClr val="3F8B4A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46" name="AutoShape 43"/>
                <p:cNvSpPr>
                  <a:spLocks noChangeArrowheads="1"/>
                </p:cNvSpPr>
                <p:nvPr/>
              </p:nvSpPr>
              <p:spPr bwMode="gray">
                <a:xfrm>
                  <a:off x="2176" y="1326"/>
                  <a:ext cx="1407" cy="186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73E77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47" name="AutoShape 44"/>
                <p:cNvSpPr>
                  <a:spLocks noChangeArrowheads="1"/>
                </p:cNvSpPr>
                <p:nvPr/>
              </p:nvSpPr>
              <p:spPr bwMode="gray">
                <a:xfrm>
                  <a:off x="2188" y="2695"/>
                  <a:ext cx="1387" cy="47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73E77E"/>
                    </a:gs>
                    <a:gs pos="100000">
                      <a:srgbClr val="B3F2B9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53" name="AutoShape 45"/>
                <p:cNvSpPr>
                  <a:spLocks noChangeArrowheads="1"/>
                </p:cNvSpPr>
                <p:nvPr/>
              </p:nvSpPr>
              <p:spPr bwMode="gray">
                <a:xfrm>
                  <a:off x="2188" y="1341"/>
                  <a:ext cx="1387" cy="47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D0F7D4"/>
                    </a:gs>
                    <a:gs pos="100000">
                      <a:srgbClr val="73E77E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54" name="Oval 46"/>
                <p:cNvSpPr>
                  <a:spLocks noChangeArrowheads="1"/>
                </p:cNvSpPr>
                <p:nvPr/>
              </p:nvSpPr>
              <p:spPr bwMode="gray">
                <a:xfrm>
                  <a:off x="2652" y="1152"/>
                  <a:ext cx="432" cy="359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55" name="Oval 47"/>
                <p:cNvSpPr>
                  <a:spLocks noChangeArrowheads="1"/>
                </p:cNvSpPr>
                <p:nvPr/>
              </p:nvSpPr>
              <p:spPr bwMode="gray">
                <a:xfrm>
                  <a:off x="2657" y="1120"/>
                  <a:ext cx="417" cy="41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56" name="Oval 48"/>
                <p:cNvSpPr>
                  <a:spLocks noChangeArrowheads="1"/>
                </p:cNvSpPr>
                <p:nvPr/>
              </p:nvSpPr>
              <p:spPr bwMode="gray">
                <a:xfrm>
                  <a:off x="2662" y="1122"/>
                  <a:ext cx="408" cy="40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57" name="Oval 49"/>
                <p:cNvSpPr>
                  <a:spLocks noChangeArrowheads="1"/>
                </p:cNvSpPr>
                <p:nvPr/>
              </p:nvSpPr>
              <p:spPr bwMode="gray">
                <a:xfrm>
                  <a:off x="2667" y="1126"/>
                  <a:ext cx="387" cy="37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58" name="Oval 50"/>
                <p:cNvSpPr>
                  <a:spLocks noChangeArrowheads="1"/>
                </p:cNvSpPr>
                <p:nvPr/>
              </p:nvSpPr>
              <p:spPr bwMode="gray">
                <a:xfrm>
                  <a:off x="2690" y="1137"/>
                  <a:ext cx="344" cy="30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59" name="Text Box 51"/>
                <p:cNvSpPr txBox="1">
                  <a:spLocks noChangeArrowheads="1"/>
                </p:cNvSpPr>
                <p:nvPr/>
              </p:nvSpPr>
              <p:spPr bwMode="gray">
                <a:xfrm>
                  <a:off x="2744" y="1147"/>
                  <a:ext cx="239" cy="3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2</a:t>
                  </a:r>
                  <a:endPara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4" name="Rectangle 52"/>
              <p:cNvSpPr>
                <a:spLocks noChangeArrowheads="1"/>
              </p:cNvSpPr>
              <p:nvPr/>
            </p:nvSpPr>
            <p:spPr bwMode="auto">
              <a:xfrm>
                <a:off x="2064" y="1986"/>
                <a:ext cx="1950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Aft>
                    <a:spcPct val="50000"/>
                  </a:spcAft>
                </a:pPr>
                <a:endParaRPr lang="zh-CN" altLang="zh-CN" sz="2800">
                  <a:solidFill>
                    <a:srgbClr val="0000FF"/>
                  </a:solidFill>
                  <a:latin typeface="Tahoma" panose="020B0604030504040204" pitchFamily="34" charset="0"/>
                  <a:ea typeface="楷体_GB2312" pitchFamily="49" charset="-122"/>
                </a:endParaRPr>
              </a:p>
            </p:txBody>
          </p:sp>
        </p:grpSp>
        <p:sp>
          <p:nvSpPr>
            <p:cNvPr id="42" name="Text Box 53"/>
            <p:cNvSpPr txBox="1">
              <a:spLocks noChangeArrowheads="1"/>
            </p:cNvSpPr>
            <p:nvPr/>
          </p:nvSpPr>
          <p:spPr bwMode="auto">
            <a:xfrm>
              <a:off x="2426" y="1995"/>
              <a:ext cx="1089" cy="1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zh-CN" altLang="en-US" sz="2800" dirty="0">
                  <a:solidFill>
                    <a:schemeClr val="bg1"/>
                  </a:solidFill>
                  <a:latin typeface="+mj-ea"/>
                  <a:ea typeface="+mj-ea"/>
                </a:rPr>
                <a:t>纵坐标二阶导数不存在的点</a:t>
              </a:r>
              <a:endParaRPr lang="en-US" altLang="zh-CN" sz="28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0" name="Rectangle 21"/>
          <p:cNvSpPr>
            <a:spLocks noChangeArrowheads="1"/>
          </p:cNvSpPr>
          <p:nvPr/>
        </p:nvSpPr>
        <p:spPr bwMode="auto">
          <a:xfrm>
            <a:off x="-66478" y="5078123"/>
            <a:ext cx="1105088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dirty="0">
                <a:solidFill>
                  <a:schemeClr val="tx1"/>
                </a:solidFill>
                <a:latin typeface="+mj-ea"/>
                <a:ea typeface="+mj-ea"/>
              </a:rPr>
              <a:t>【</a:t>
            </a:r>
            <a:r>
              <a:rPr kumimoji="1" lang="zh-CN" altLang="en-US" sz="2400" dirty="0">
                <a:solidFill>
                  <a:schemeClr val="tx1"/>
                </a:solidFill>
                <a:latin typeface="+mj-ea"/>
                <a:ea typeface="+mj-ea"/>
              </a:rPr>
              <a:t>注</a:t>
            </a:r>
            <a:r>
              <a:rPr kumimoji="1" lang="en-US" altLang="zh-CN" sz="2400" dirty="0">
                <a:solidFill>
                  <a:schemeClr val="tx1"/>
                </a:solidFill>
                <a:latin typeface="+mj-ea"/>
                <a:ea typeface="+mj-ea"/>
              </a:rPr>
              <a:t>】</a:t>
            </a:r>
            <a:endParaRPr kumimoji="1" lang="en-US" altLang="zh-CN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61" name="组合 51"/>
          <p:cNvGrpSpPr/>
          <p:nvPr/>
        </p:nvGrpSpPr>
        <p:grpSpPr bwMode="auto">
          <a:xfrm>
            <a:off x="970757" y="5090757"/>
            <a:ext cx="9337044" cy="460390"/>
            <a:chOff x="826863" y="3119713"/>
            <a:chExt cx="9336538" cy="460608"/>
          </a:xfrm>
        </p:grpSpPr>
        <p:sp>
          <p:nvSpPr>
            <p:cNvPr id="62" name="Rectangle 33"/>
            <p:cNvSpPr>
              <a:spLocks noChangeArrowheads="1"/>
            </p:cNvSpPr>
            <p:nvPr/>
          </p:nvSpPr>
          <p:spPr bwMode="auto">
            <a:xfrm>
              <a:off x="2240988" y="3154349"/>
              <a:ext cx="1231039" cy="369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4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不能保证</a:t>
              </a:r>
              <a:endParaRPr kumimoji="1"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3" name="Rectangle 45"/>
            <p:cNvSpPr>
              <a:spLocks noChangeArrowheads="1"/>
            </p:cNvSpPr>
            <p:nvPr/>
          </p:nvSpPr>
          <p:spPr bwMode="auto">
            <a:xfrm>
              <a:off x="4958403" y="3119713"/>
              <a:ext cx="2195516" cy="427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4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为曲线</a:t>
              </a:r>
              <a:r>
                <a:rPr kumimoji="1" lang="zh-CN" altLang="en-US" sz="24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kumimoji="1" lang="en-US" altLang="zh-CN" sz="2800" b="1" i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y = f </a:t>
              </a:r>
              <a:r>
                <a:rPr kumimoji="1" lang="en-US" altLang="zh-CN" sz="28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(</a:t>
              </a:r>
              <a:r>
                <a:rPr kumimoji="1" lang="en-US" altLang="zh-CN" sz="2800" b="1" i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r>
                <a:rPr kumimoji="1" lang="en-US" altLang="zh-CN" sz="28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)</a:t>
              </a:r>
              <a:endPara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4" name="Rectangle 46"/>
            <p:cNvSpPr>
              <a:spLocks noChangeArrowheads="1"/>
            </p:cNvSpPr>
            <p:nvPr/>
          </p:nvSpPr>
          <p:spPr bwMode="auto">
            <a:xfrm>
              <a:off x="7201287" y="3177446"/>
              <a:ext cx="2962114" cy="369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4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的拐点</a:t>
              </a:r>
              <a:r>
                <a:rPr kumimoji="1" lang="en-US" altLang="zh-CN" sz="24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endParaRPr kumimoji="1"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65" name="Object 2"/>
            <p:cNvGraphicFramePr>
              <a:graphicFrameLocks noChangeAspect="1"/>
            </p:cNvGraphicFramePr>
            <p:nvPr/>
          </p:nvGraphicFramePr>
          <p:xfrm>
            <a:off x="826863" y="3140968"/>
            <a:ext cx="1368752" cy="4393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4788" name="Equation" r:id="rId2" imgW="711200" imgH="228600" progId="Equation.DSMT4">
                    <p:embed/>
                  </p:oleObj>
                </mc:Choice>
                <mc:Fallback>
                  <p:oleObj name="Equation" r:id="rId2" imgW="711200" imgH="228600" progId="Equation.DSMT4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6863" y="3140968"/>
                          <a:ext cx="1368752" cy="4393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" name="Object 3"/>
            <p:cNvGraphicFramePr>
              <a:graphicFrameLocks noChangeAspect="1"/>
            </p:cNvGraphicFramePr>
            <p:nvPr/>
          </p:nvGraphicFramePr>
          <p:xfrm>
            <a:off x="3542282" y="3154349"/>
            <a:ext cx="1368753" cy="4240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4789" name="Equation" r:id="rId4" imgW="736600" imgH="228600" progId="Equation.DSMT4">
                    <p:embed/>
                  </p:oleObj>
                </mc:Choice>
                <mc:Fallback>
                  <p:oleObj name="Equation" r:id="rId4" imgW="736600" imgH="228600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2282" y="3154349"/>
                          <a:ext cx="1368753" cy="4240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7" name="Text Box 47"/>
          <p:cNvSpPr txBox="1">
            <a:spLocks noChangeArrowheads="1"/>
          </p:cNvSpPr>
          <p:nvPr/>
        </p:nvSpPr>
        <p:spPr bwMode="auto">
          <a:xfrm>
            <a:off x="1161498" y="5576145"/>
            <a:ext cx="4695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i="1" dirty="0">
                <a:latin typeface="Times New Roman" panose="02020603050405020304" pitchFamily="18" charset="0"/>
              </a:rPr>
              <a:t>f </a:t>
            </a:r>
            <a:r>
              <a:rPr kumimoji="1" lang="en-US" altLang="zh-CN" sz="2800" b="1" dirty="0">
                <a:latin typeface="Times New Roman" panose="02020603050405020304" pitchFamily="18" charset="0"/>
              </a:rPr>
              <a:t>(</a:t>
            </a:r>
            <a:r>
              <a:rPr kumimoji="1" lang="en-US" altLang="zh-CN" sz="2800" b="1" i="1" dirty="0">
                <a:latin typeface="Times New Roman" panose="02020603050405020304" pitchFamily="18" charset="0"/>
              </a:rPr>
              <a:t>x</a:t>
            </a:r>
            <a:r>
              <a:rPr kumimoji="1" lang="en-US" altLang="zh-CN" sz="2800" b="1" dirty="0">
                <a:latin typeface="Times New Roman" panose="02020603050405020304" pitchFamily="18" charset="0"/>
              </a:rPr>
              <a:t>) = </a:t>
            </a:r>
            <a:r>
              <a:rPr kumimoji="1" lang="en-US" altLang="zh-CN" sz="2800" b="1" i="1" dirty="0">
                <a:latin typeface="Times New Roman" panose="02020603050405020304" pitchFamily="18" charset="0"/>
              </a:rPr>
              <a:t>x</a:t>
            </a:r>
            <a:r>
              <a:rPr kumimoji="1" lang="en-US" altLang="zh-CN" sz="2800" b="1" baseline="30000" dirty="0">
                <a:latin typeface="Times New Roman" panose="02020603050405020304" pitchFamily="18" charset="0"/>
              </a:rPr>
              <a:t>4 </a:t>
            </a:r>
            <a:r>
              <a:rPr kumimoji="1" lang="en-US" altLang="zh-CN" sz="2800" b="1" dirty="0">
                <a:latin typeface="Times New Roman" panose="02020603050405020304" pitchFamily="18" charset="0"/>
              </a:rPr>
              <a:t>, </a:t>
            </a:r>
            <a:r>
              <a:rPr kumimoji="1" lang="en-US" altLang="zh-CN" sz="2800" b="1" i="1" dirty="0">
                <a:latin typeface="Times New Roman" panose="02020603050405020304" pitchFamily="18" charset="0"/>
              </a:rPr>
              <a:t>x</a:t>
            </a:r>
            <a:r>
              <a:rPr kumimoji="1" lang="en-US" altLang="zh-CN" sz="2800" b="1" dirty="0">
                <a:latin typeface="Times New Roman" panose="02020603050405020304" pitchFamily="18" charset="0"/>
                <a:sym typeface="Symbol" panose="05050102010706020507" pitchFamily="18" charset="2"/>
              </a:rPr>
              <a:t>(</a:t>
            </a:r>
            <a:r>
              <a:rPr kumimoji="1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,</a:t>
            </a:r>
            <a:r>
              <a:rPr kumimoji="1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1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).</a:t>
            </a:r>
            <a:endParaRPr kumimoji="1"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7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21930" y="1078640"/>
            <a:ext cx="8032706" cy="1809901"/>
            <a:chOff x="636280" y="874511"/>
            <a:chExt cx="8032706" cy="180990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36280" y="874511"/>
              <a:ext cx="8032706" cy="1809901"/>
            </a:xfrm>
            <a:prstGeom prst="rect">
              <a:avLst/>
            </a:prstGeom>
          </p:spPr>
        </p:pic>
        <p:sp>
          <p:nvSpPr>
            <p:cNvPr id="11" name="椭圆 10"/>
            <p:cNvSpPr/>
            <p:nvPr/>
          </p:nvSpPr>
          <p:spPr>
            <a:xfrm>
              <a:off x="6781800" y="960567"/>
              <a:ext cx="895350" cy="545661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22297" y="2008230"/>
            <a:ext cx="8032706" cy="1420770"/>
            <a:chOff x="731530" y="2956727"/>
            <a:chExt cx="8032706" cy="142077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1530" y="3014148"/>
              <a:ext cx="8032706" cy="1363349"/>
            </a:xfrm>
            <a:prstGeom prst="rect">
              <a:avLst/>
            </a:prstGeom>
          </p:spPr>
        </p:pic>
        <p:sp>
          <p:nvSpPr>
            <p:cNvPr id="9" name="椭圆 8"/>
            <p:cNvSpPr/>
            <p:nvPr/>
          </p:nvSpPr>
          <p:spPr>
            <a:xfrm>
              <a:off x="3136900" y="2956727"/>
              <a:ext cx="895350" cy="545661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754414" y="3184167"/>
            <a:ext cx="8032706" cy="1825615"/>
            <a:chOff x="636280" y="2858027"/>
            <a:chExt cx="8032706" cy="1825615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6280" y="2858027"/>
              <a:ext cx="8032706" cy="1825615"/>
            </a:xfrm>
            <a:prstGeom prst="rect">
              <a:avLst/>
            </a:prstGeom>
          </p:spPr>
        </p:pic>
        <p:sp>
          <p:nvSpPr>
            <p:cNvPr id="10" name="椭圆 9"/>
            <p:cNvSpPr/>
            <p:nvPr/>
          </p:nvSpPr>
          <p:spPr>
            <a:xfrm>
              <a:off x="1936750" y="2919055"/>
              <a:ext cx="895350" cy="545661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036330" y="4637434"/>
            <a:ext cx="8032706" cy="1389995"/>
            <a:chOff x="886446" y="4167534"/>
            <a:chExt cx="8032706" cy="1389995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6446" y="4167534"/>
              <a:ext cx="8032706" cy="1389995"/>
            </a:xfrm>
            <a:prstGeom prst="rect">
              <a:avLst/>
            </a:prstGeom>
          </p:spPr>
        </p:pic>
        <p:sp>
          <p:nvSpPr>
            <p:cNvPr id="8" name="椭圆 7"/>
            <p:cNvSpPr/>
            <p:nvPr/>
          </p:nvSpPr>
          <p:spPr>
            <a:xfrm>
              <a:off x="2051050" y="4201124"/>
              <a:ext cx="895350" cy="545661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PA_矩形 2"/>
          <p:cNvSpPr txBox="1">
            <a:spLocks noChangeArrowheads="1"/>
          </p:cNvSpPr>
          <p:nvPr>
            <p:custDataLst>
              <p:tags r:id="rId5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应用拓展</a:t>
            </a:r>
            <a:endParaRPr lang="en-US" altLang="zh-CN" sz="3200" b="1" dirty="0">
              <a:latin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05568" y="925826"/>
            <a:ext cx="5052232" cy="5342061"/>
            <a:chOff x="205568" y="925826"/>
            <a:chExt cx="5052232" cy="5342061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05568" y="925826"/>
              <a:ext cx="5052232" cy="534206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1356049" y="5449078"/>
              <a:ext cx="2394857" cy="41676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511559" y="1399593"/>
              <a:ext cx="2625011" cy="76822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345778" y="3119828"/>
            <a:ext cx="4529155" cy="3148059"/>
            <a:chOff x="4331496" y="3119828"/>
            <a:chExt cx="4448991" cy="3148059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31496" y="3119828"/>
              <a:ext cx="4448991" cy="3148059"/>
            </a:xfrm>
            <a:prstGeom prst="rect">
              <a:avLst/>
            </a:prstGeom>
          </p:spPr>
        </p:pic>
        <p:sp>
          <p:nvSpPr>
            <p:cNvPr id="10" name="椭圆 9"/>
            <p:cNvSpPr/>
            <p:nvPr/>
          </p:nvSpPr>
          <p:spPr>
            <a:xfrm>
              <a:off x="6382557" y="5714849"/>
              <a:ext cx="958044" cy="55303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4375946" y="945463"/>
            <a:ext cx="4498986" cy="2883756"/>
            <a:chOff x="4375946" y="1053413"/>
            <a:chExt cx="4498986" cy="2883756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5946" y="1053413"/>
              <a:ext cx="4498986" cy="2808143"/>
            </a:xfrm>
            <a:prstGeom prst="rect">
              <a:avLst/>
            </a:prstGeom>
          </p:spPr>
        </p:pic>
        <p:sp>
          <p:nvSpPr>
            <p:cNvPr id="9" name="椭圆 8"/>
            <p:cNvSpPr/>
            <p:nvPr/>
          </p:nvSpPr>
          <p:spPr>
            <a:xfrm>
              <a:off x="4674407" y="3384131"/>
              <a:ext cx="958044" cy="55303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PA_矩形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应用拓展</a:t>
            </a:r>
            <a:endParaRPr lang="en-US" altLang="zh-CN" sz="3200" b="1" dirty="0">
              <a:latin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99188" y="1088771"/>
            <a:ext cx="8145624" cy="879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zh-CN" altLang="en-US" sz="2400" dirty="0">
                <a:solidFill>
                  <a:srgbClr val="333333"/>
                </a:solidFill>
                <a:latin typeface="微软雅黑" panose="020B0503020204020204" pitchFamily="34" charset="-122"/>
              </a:rPr>
              <a:t>下图是美国经济学家格鲁斯曼用来描述经济发展与资源、环境变化关系的曲线</a:t>
            </a:r>
            <a:r>
              <a:rPr lang="en-US" altLang="zh-CN" sz="2400" dirty="0">
                <a:solidFill>
                  <a:srgbClr val="333333"/>
                </a:solidFill>
                <a:latin typeface="微软雅黑" panose="020B0503020204020204" pitchFamily="34" charset="-122"/>
              </a:rPr>
              <a:t>.  </a:t>
            </a:r>
            <a:r>
              <a:rPr lang="zh-CN" altLang="en-US" sz="2400" dirty="0">
                <a:solidFill>
                  <a:srgbClr val="333333"/>
                </a:solidFill>
                <a:latin typeface="微软雅黑" panose="020B0503020204020204" pitchFamily="34" charset="-122"/>
              </a:rPr>
              <a:t>在我国</a:t>
            </a:r>
            <a:r>
              <a:rPr lang="zh-CN" altLang="en-US" sz="2400" dirty="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sz="2400" dirty="0">
                <a:solidFill>
                  <a:srgbClr val="333333"/>
                </a:solidFill>
                <a:latin typeface="微软雅黑" panose="020B0503020204020204" pitchFamily="34" charset="-122"/>
              </a:rPr>
              <a:t>图中的拐点出现，</a:t>
            </a:r>
            <a:r>
              <a:rPr lang="zh-CN" altLang="en-US" sz="2400" dirty="0"/>
              <a:t>必须 </a:t>
            </a:r>
            <a:r>
              <a:rPr lang="en-US" altLang="zh-CN" sz="2400" dirty="0">
                <a:solidFill>
                  <a:srgbClr val="333333"/>
                </a:solidFill>
                <a:latin typeface="微软雅黑" panose="020B0503020204020204" pitchFamily="34" charset="-122"/>
              </a:rPr>
              <a:t>(  )</a:t>
            </a:r>
            <a:endParaRPr lang="zh-CN" altLang="en-US" sz="2400" dirty="0"/>
          </a:p>
        </p:txBody>
      </p:sp>
      <p:sp>
        <p:nvSpPr>
          <p:cNvPr id="3" name="矩形 2"/>
          <p:cNvSpPr/>
          <p:nvPr/>
        </p:nvSpPr>
        <p:spPr>
          <a:xfrm>
            <a:off x="580052" y="1968499"/>
            <a:ext cx="6797352" cy="1704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CN" sz="2400" dirty="0">
                <a:solidFill>
                  <a:srgbClr val="333333"/>
                </a:solidFill>
                <a:latin typeface="微软雅黑" panose="020B0503020204020204" pitchFamily="34" charset="-122"/>
              </a:rPr>
              <a:t>A</a:t>
            </a:r>
            <a:r>
              <a:rPr lang="zh-CN" altLang="en-US" sz="2400" dirty="0">
                <a:solidFill>
                  <a:srgbClr val="333333"/>
                </a:solidFill>
                <a:latin typeface="微软雅黑" panose="020B0503020204020204" pitchFamily="34" charset="-122"/>
              </a:rPr>
              <a:t>．提高自主创新能力，建设创新型国家</a:t>
            </a:r>
            <a:endParaRPr lang="en-US" altLang="zh-CN" sz="2400" dirty="0">
              <a:solidFill>
                <a:srgbClr val="333333"/>
              </a:solidFill>
              <a:latin typeface="微软雅黑" panose="020B0503020204020204" pitchFamily="34" charset="-122"/>
            </a:endParaRPr>
          </a:p>
          <a:p>
            <a:pPr>
              <a:lnSpc>
                <a:spcPts val="3200"/>
              </a:lnSpc>
            </a:pPr>
            <a:r>
              <a:rPr lang="en-US" altLang="zh-CN" sz="2400" dirty="0">
                <a:solidFill>
                  <a:srgbClr val="333333"/>
                </a:solidFill>
                <a:latin typeface="微软雅黑" panose="020B0503020204020204" pitchFamily="34" charset="-122"/>
              </a:rPr>
              <a:t>B</a:t>
            </a:r>
            <a:r>
              <a:rPr lang="zh-CN" altLang="en-US" sz="2400" dirty="0">
                <a:solidFill>
                  <a:srgbClr val="333333"/>
                </a:solidFill>
                <a:latin typeface="微软雅黑" panose="020B0503020204020204" pitchFamily="34" charset="-122"/>
              </a:rPr>
              <a:t>．降低经济发展的速度</a:t>
            </a:r>
            <a:br>
              <a:rPr lang="zh-CN" altLang="en-US" sz="2400" dirty="0"/>
            </a:br>
            <a:r>
              <a:rPr lang="en-US" altLang="zh-CN" sz="2400" dirty="0">
                <a:solidFill>
                  <a:srgbClr val="333333"/>
                </a:solidFill>
                <a:latin typeface="微软雅黑" panose="020B0503020204020204" pitchFamily="34" charset="-122"/>
              </a:rPr>
              <a:t>C</a:t>
            </a:r>
            <a:r>
              <a:rPr lang="zh-CN" altLang="en-US" sz="2400" dirty="0">
                <a:solidFill>
                  <a:srgbClr val="333333"/>
                </a:solidFill>
                <a:latin typeface="微软雅黑" panose="020B0503020204020204" pitchFamily="34" charset="-122"/>
              </a:rPr>
              <a:t>．推动资源节约型环境友好型社会建设</a:t>
            </a:r>
            <a:br>
              <a:rPr lang="zh-CN" altLang="en-US" sz="2400" dirty="0"/>
            </a:br>
            <a:r>
              <a:rPr lang="en-US" altLang="zh-CN" sz="2400" dirty="0">
                <a:solidFill>
                  <a:srgbClr val="333333"/>
                </a:solidFill>
                <a:latin typeface="微软雅黑" panose="020B0503020204020204" pitchFamily="34" charset="-122"/>
              </a:rPr>
              <a:t>D</a:t>
            </a:r>
            <a:r>
              <a:rPr lang="zh-CN" altLang="en-US" sz="2400" dirty="0">
                <a:solidFill>
                  <a:srgbClr val="333333"/>
                </a:solidFill>
                <a:latin typeface="微软雅黑" panose="020B0503020204020204" pitchFamily="34" charset="-122"/>
              </a:rPr>
              <a:t>．优化出口投资和消费的比例</a:t>
            </a:r>
            <a:endParaRPr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05651" y="3890908"/>
            <a:ext cx="3704985" cy="2236194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5" name="PA_矩形 2"/>
          <p:cNvSpPr txBox="1"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应用拓展</a:t>
            </a:r>
            <a:endParaRPr lang="en-US" altLang="zh-CN" sz="3200" b="1" dirty="0">
              <a:latin typeface="+mj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9208" y="1032589"/>
            <a:ext cx="8273143" cy="2712098"/>
          </a:xfrm>
          <a:prstGeom prst="rect">
            <a:avLst/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510" y="1391285"/>
            <a:ext cx="6639560" cy="363855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softEdge rad="31750"/>
          </a:effectLst>
        </p:spPr>
      </p:pic>
      <p:sp>
        <p:nvSpPr>
          <p:cNvPr id="2" name="PA_矩形 2"/>
          <p:cNvSpPr txBox="1"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应用拓展</a:t>
            </a:r>
            <a:endParaRPr lang="en-US" altLang="zh-CN" sz="3200" b="1" dirty="0">
              <a:latin typeface="+mj-ea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5388610" y="1915795"/>
            <a:ext cx="1031240" cy="63563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7000" y="810909"/>
            <a:ext cx="6829999" cy="4676396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3" name="矩形 2"/>
          <p:cNvSpPr/>
          <p:nvPr/>
        </p:nvSpPr>
        <p:spPr>
          <a:xfrm>
            <a:off x="3464004" y="5697325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333333"/>
                </a:solidFill>
                <a:latin typeface="Arial" panose="020B0604020202020204" pitchFamily="34" charset="0"/>
              </a:rPr>
              <a:t>短期生产曲线</a:t>
            </a:r>
            <a:endParaRPr lang="zh-CN" altLang="en-US" sz="2400" b="1" dirty="0"/>
          </a:p>
        </p:txBody>
      </p:sp>
      <p:sp>
        <p:nvSpPr>
          <p:cNvPr id="4" name="矩形 3"/>
          <p:cNvSpPr/>
          <p:nvPr/>
        </p:nvSpPr>
        <p:spPr>
          <a:xfrm>
            <a:off x="6417339" y="1485913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9999"/>
                </a:solidFill>
                <a:latin typeface="Arial" panose="020B0604020202020204" pitchFamily="34" charset="0"/>
              </a:rPr>
              <a:t>总产量</a:t>
            </a:r>
            <a:endParaRPr lang="zh-CN" altLang="en-US" dirty="0">
              <a:solidFill>
                <a:srgbClr val="009999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348237" y="433912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</a:rPr>
              <a:t>平均产量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348236" y="4998881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33CC"/>
                </a:solidFill>
                <a:latin typeface="Arial" panose="020B0604020202020204" pitchFamily="34" charset="0"/>
              </a:rPr>
              <a:t>边际产量</a:t>
            </a:r>
            <a:endParaRPr lang="zh-CN" altLang="en-US" dirty="0">
              <a:solidFill>
                <a:srgbClr val="FF33CC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72473" y="324239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33CC"/>
                </a:solidFill>
                <a:latin typeface="Arial" panose="020B0604020202020204" pitchFamily="34" charset="0"/>
              </a:rPr>
              <a:t>达到最大</a:t>
            </a:r>
            <a:endParaRPr lang="zh-CN" altLang="en-US" dirty="0">
              <a:solidFill>
                <a:srgbClr val="FF33CC"/>
              </a:solidFill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 flipH="1">
            <a:off x="3795862" y="3531717"/>
            <a:ext cx="789991" cy="300525"/>
          </a:xfrm>
          <a:prstGeom prst="straightConnector1">
            <a:avLst/>
          </a:prstGeom>
          <a:ln w="5715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/>
          <p:cNvSpPr/>
          <p:nvPr/>
        </p:nvSpPr>
        <p:spPr>
          <a:xfrm>
            <a:off x="3523531" y="3760388"/>
            <a:ext cx="171391" cy="174073"/>
          </a:xfrm>
          <a:prstGeom prst="ellipse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33CC"/>
              </a:solidFill>
            </a:endParaRPr>
          </a:p>
        </p:txBody>
      </p:sp>
      <p:sp>
        <p:nvSpPr>
          <p:cNvPr id="13" name="PA_矩形 2"/>
          <p:cNvSpPr txBox="1"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应用拓展</a:t>
            </a:r>
            <a:endParaRPr lang="en-US" altLang="zh-CN" sz="3200" b="1" dirty="0">
              <a:latin typeface="+mj-ea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>
            <a:off x="1629747" y="5343332"/>
            <a:ext cx="2716031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>
            <a:off x="4345778" y="5343332"/>
            <a:ext cx="1041095" cy="0"/>
          </a:xfrm>
          <a:prstGeom prst="straightConnector1">
            <a:avLst/>
          </a:prstGeom>
          <a:ln w="571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>
            <a:off x="5386873" y="5349552"/>
            <a:ext cx="1041095" cy="0"/>
          </a:xfrm>
          <a:prstGeom prst="straightConnector1">
            <a:avLst/>
          </a:prstGeom>
          <a:ln w="57150">
            <a:solidFill>
              <a:srgbClr val="00B75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任意多边形: 形状 7"/>
          <p:cNvSpPr/>
          <p:nvPr/>
        </p:nvSpPr>
        <p:spPr>
          <a:xfrm>
            <a:off x="1785257" y="4302218"/>
            <a:ext cx="2531706" cy="506158"/>
          </a:xfrm>
          <a:custGeom>
            <a:avLst/>
            <a:gdLst>
              <a:gd name="connsiteX0" fmla="*/ 0 w 2531706"/>
              <a:gd name="connsiteY0" fmla="*/ 506158 h 506158"/>
              <a:gd name="connsiteX1" fmla="*/ 267478 w 2531706"/>
              <a:gd name="connsiteY1" fmla="*/ 456394 h 506158"/>
              <a:gd name="connsiteX2" fmla="*/ 429208 w 2531706"/>
              <a:gd name="connsiteY2" fmla="*/ 431513 h 506158"/>
              <a:gd name="connsiteX3" fmla="*/ 634482 w 2531706"/>
              <a:gd name="connsiteY3" fmla="*/ 400411 h 506158"/>
              <a:gd name="connsiteX4" fmla="*/ 833535 w 2531706"/>
              <a:gd name="connsiteY4" fmla="*/ 356868 h 506158"/>
              <a:gd name="connsiteX5" fmla="*/ 1045029 w 2531706"/>
              <a:gd name="connsiteY5" fmla="*/ 313325 h 506158"/>
              <a:gd name="connsiteX6" fmla="*/ 1231641 w 2531706"/>
              <a:gd name="connsiteY6" fmla="*/ 269782 h 506158"/>
              <a:gd name="connsiteX7" fmla="*/ 1362270 w 2531706"/>
              <a:gd name="connsiteY7" fmla="*/ 238680 h 506158"/>
              <a:gd name="connsiteX8" fmla="*/ 1480457 w 2531706"/>
              <a:gd name="connsiteY8" fmla="*/ 207578 h 506158"/>
              <a:gd name="connsiteX9" fmla="*/ 1642188 w 2531706"/>
              <a:gd name="connsiteY9" fmla="*/ 170255 h 506158"/>
              <a:gd name="connsiteX10" fmla="*/ 1903445 w 2531706"/>
              <a:gd name="connsiteY10" fmla="*/ 108051 h 506158"/>
              <a:gd name="connsiteX11" fmla="*/ 2121159 w 2531706"/>
              <a:gd name="connsiteY11" fmla="*/ 70729 h 506158"/>
              <a:gd name="connsiteX12" fmla="*/ 2276670 w 2531706"/>
              <a:gd name="connsiteY12" fmla="*/ 33406 h 506158"/>
              <a:gd name="connsiteX13" fmla="*/ 2425959 w 2531706"/>
              <a:gd name="connsiteY13" fmla="*/ 2304 h 506158"/>
              <a:gd name="connsiteX14" fmla="*/ 2531706 w 2531706"/>
              <a:gd name="connsiteY14" fmla="*/ 2304 h 506158"/>
              <a:gd name="connsiteX15" fmla="*/ 2531706 w 2531706"/>
              <a:gd name="connsiteY15" fmla="*/ 2304 h 506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31706" h="506158">
                <a:moveTo>
                  <a:pt x="0" y="506158"/>
                </a:moveTo>
                <a:lnTo>
                  <a:pt x="267478" y="456394"/>
                </a:lnTo>
                <a:cubicBezTo>
                  <a:pt x="339013" y="443953"/>
                  <a:pt x="429208" y="431513"/>
                  <a:pt x="429208" y="431513"/>
                </a:cubicBezTo>
                <a:cubicBezTo>
                  <a:pt x="490375" y="422183"/>
                  <a:pt x="567094" y="412852"/>
                  <a:pt x="634482" y="400411"/>
                </a:cubicBezTo>
                <a:cubicBezTo>
                  <a:pt x="701870" y="387970"/>
                  <a:pt x="833535" y="356868"/>
                  <a:pt x="833535" y="356868"/>
                </a:cubicBezTo>
                <a:lnTo>
                  <a:pt x="1045029" y="313325"/>
                </a:lnTo>
                <a:cubicBezTo>
                  <a:pt x="1111380" y="298811"/>
                  <a:pt x="1231641" y="269782"/>
                  <a:pt x="1231641" y="269782"/>
                </a:cubicBezTo>
                <a:lnTo>
                  <a:pt x="1362270" y="238680"/>
                </a:lnTo>
                <a:cubicBezTo>
                  <a:pt x="1403739" y="228313"/>
                  <a:pt x="1433804" y="218982"/>
                  <a:pt x="1480457" y="207578"/>
                </a:cubicBezTo>
                <a:cubicBezTo>
                  <a:pt x="1527110" y="196174"/>
                  <a:pt x="1642188" y="170255"/>
                  <a:pt x="1642188" y="170255"/>
                </a:cubicBezTo>
                <a:cubicBezTo>
                  <a:pt x="1712686" y="153667"/>
                  <a:pt x="1823616" y="124639"/>
                  <a:pt x="1903445" y="108051"/>
                </a:cubicBezTo>
                <a:cubicBezTo>
                  <a:pt x="1983274" y="91463"/>
                  <a:pt x="2058955" y="83170"/>
                  <a:pt x="2121159" y="70729"/>
                </a:cubicBezTo>
                <a:cubicBezTo>
                  <a:pt x="2183363" y="58288"/>
                  <a:pt x="2225870" y="44810"/>
                  <a:pt x="2276670" y="33406"/>
                </a:cubicBezTo>
                <a:cubicBezTo>
                  <a:pt x="2327470" y="22002"/>
                  <a:pt x="2383453" y="7488"/>
                  <a:pt x="2425959" y="2304"/>
                </a:cubicBezTo>
                <a:cubicBezTo>
                  <a:pt x="2468465" y="-2880"/>
                  <a:pt x="2531706" y="2304"/>
                  <a:pt x="2531706" y="2304"/>
                </a:cubicBezTo>
                <a:lnTo>
                  <a:pt x="2531706" y="2304"/>
                </a:lnTo>
              </a:path>
            </a:pathLst>
          </a:cu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9"/>
          <p:cNvSpPr/>
          <p:nvPr/>
        </p:nvSpPr>
        <p:spPr>
          <a:xfrm>
            <a:off x="4410269" y="4302218"/>
            <a:ext cx="1418253" cy="406631"/>
          </a:xfrm>
          <a:custGeom>
            <a:avLst/>
            <a:gdLst>
              <a:gd name="connsiteX0" fmla="*/ 0 w 1337388"/>
              <a:gd name="connsiteY0" fmla="*/ 0 h 391886"/>
              <a:gd name="connsiteX1" fmla="*/ 149290 w 1337388"/>
              <a:gd name="connsiteY1" fmla="*/ 31102 h 391886"/>
              <a:gd name="connsiteX2" fmla="*/ 304800 w 1337388"/>
              <a:gd name="connsiteY2" fmla="*/ 55984 h 391886"/>
              <a:gd name="connsiteX3" fmla="*/ 454090 w 1337388"/>
              <a:gd name="connsiteY3" fmla="*/ 105747 h 391886"/>
              <a:gd name="connsiteX4" fmla="*/ 578498 w 1337388"/>
              <a:gd name="connsiteY4" fmla="*/ 136849 h 391886"/>
              <a:gd name="connsiteX5" fmla="*/ 734008 w 1337388"/>
              <a:gd name="connsiteY5" fmla="*/ 180392 h 391886"/>
              <a:gd name="connsiteX6" fmla="*/ 839755 w 1337388"/>
              <a:gd name="connsiteY6" fmla="*/ 211494 h 391886"/>
              <a:gd name="connsiteX7" fmla="*/ 920620 w 1337388"/>
              <a:gd name="connsiteY7" fmla="*/ 242596 h 391886"/>
              <a:gd name="connsiteX8" fmla="*/ 989045 w 1337388"/>
              <a:gd name="connsiteY8" fmla="*/ 248817 h 391886"/>
              <a:gd name="connsiteX9" fmla="*/ 1063690 w 1337388"/>
              <a:gd name="connsiteY9" fmla="*/ 286139 h 391886"/>
              <a:gd name="connsiteX10" fmla="*/ 1144555 w 1337388"/>
              <a:gd name="connsiteY10" fmla="*/ 317241 h 391886"/>
              <a:gd name="connsiteX11" fmla="*/ 1225420 w 1337388"/>
              <a:gd name="connsiteY11" fmla="*/ 360784 h 391886"/>
              <a:gd name="connsiteX12" fmla="*/ 1337388 w 1337388"/>
              <a:gd name="connsiteY12" fmla="*/ 391886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37388" h="391886">
                <a:moveTo>
                  <a:pt x="0" y="0"/>
                </a:moveTo>
                <a:cubicBezTo>
                  <a:pt x="49245" y="10885"/>
                  <a:pt x="98490" y="21771"/>
                  <a:pt x="149290" y="31102"/>
                </a:cubicBezTo>
                <a:cubicBezTo>
                  <a:pt x="200090" y="40433"/>
                  <a:pt x="254000" y="43543"/>
                  <a:pt x="304800" y="55984"/>
                </a:cubicBezTo>
                <a:cubicBezTo>
                  <a:pt x="355600" y="68425"/>
                  <a:pt x="408474" y="92269"/>
                  <a:pt x="454090" y="105747"/>
                </a:cubicBezTo>
                <a:cubicBezTo>
                  <a:pt x="499706" y="119225"/>
                  <a:pt x="531845" y="124408"/>
                  <a:pt x="578498" y="136849"/>
                </a:cubicBezTo>
                <a:cubicBezTo>
                  <a:pt x="625151" y="149290"/>
                  <a:pt x="734008" y="180392"/>
                  <a:pt x="734008" y="180392"/>
                </a:cubicBezTo>
                <a:cubicBezTo>
                  <a:pt x="777551" y="192833"/>
                  <a:pt x="808653" y="201127"/>
                  <a:pt x="839755" y="211494"/>
                </a:cubicBezTo>
                <a:cubicBezTo>
                  <a:pt x="870857" y="221861"/>
                  <a:pt x="895738" y="236376"/>
                  <a:pt x="920620" y="242596"/>
                </a:cubicBezTo>
                <a:cubicBezTo>
                  <a:pt x="945502" y="248816"/>
                  <a:pt x="965200" y="241560"/>
                  <a:pt x="989045" y="248817"/>
                </a:cubicBezTo>
                <a:cubicBezTo>
                  <a:pt x="1012890" y="256074"/>
                  <a:pt x="1037772" y="274735"/>
                  <a:pt x="1063690" y="286139"/>
                </a:cubicBezTo>
                <a:cubicBezTo>
                  <a:pt x="1089608" y="297543"/>
                  <a:pt x="1117600" y="304800"/>
                  <a:pt x="1144555" y="317241"/>
                </a:cubicBezTo>
                <a:cubicBezTo>
                  <a:pt x="1171510" y="329682"/>
                  <a:pt x="1193281" y="348343"/>
                  <a:pt x="1225420" y="360784"/>
                </a:cubicBezTo>
                <a:cubicBezTo>
                  <a:pt x="1257559" y="373225"/>
                  <a:pt x="1297473" y="382555"/>
                  <a:pt x="1337388" y="391886"/>
                </a:cubicBezTo>
              </a:path>
            </a:pathLst>
          </a:cu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7273358" y="4731159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Arial" panose="020B0604020202020204" pitchFamily="34" charset="0"/>
              </a:rPr>
              <a:t>劳动</a:t>
            </a:r>
            <a:endParaRPr lang="zh-CN" altLang="en-US" dirty="0"/>
          </a:p>
        </p:txBody>
      </p:sp>
      <p:sp>
        <p:nvSpPr>
          <p:cNvPr id="20" name="矩形 19"/>
          <p:cNvSpPr/>
          <p:nvPr/>
        </p:nvSpPr>
        <p:spPr>
          <a:xfrm>
            <a:off x="1056060" y="124882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Arial" panose="020B0604020202020204" pitchFamily="34" charset="0"/>
              </a:rPr>
              <a:t>产量</a:t>
            </a:r>
            <a:endParaRPr lang="zh-CN" altLang="en-US" dirty="0"/>
          </a:p>
        </p:txBody>
      </p:sp>
      <p:sp>
        <p:nvSpPr>
          <p:cNvPr id="14" name="任意多边形: 形状 13"/>
          <p:cNvSpPr/>
          <p:nvPr/>
        </p:nvSpPr>
        <p:spPr>
          <a:xfrm>
            <a:off x="1766448" y="3827199"/>
            <a:ext cx="1816434" cy="911200"/>
          </a:xfrm>
          <a:custGeom>
            <a:avLst/>
            <a:gdLst>
              <a:gd name="connsiteX0" fmla="*/ 0 w 1761337"/>
              <a:gd name="connsiteY0" fmla="*/ 864637 h 864637"/>
              <a:gd name="connsiteX1" fmla="*/ 273698 w 1761337"/>
              <a:gd name="connsiteY1" fmla="*/ 833535 h 864637"/>
              <a:gd name="connsiteX2" fmla="*/ 485191 w 1761337"/>
              <a:gd name="connsiteY2" fmla="*/ 777551 h 864637"/>
              <a:gd name="connsiteX3" fmla="*/ 696685 w 1761337"/>
              <a:gd name="connsiteY3" fmla="*/ 684245 h 864637"/>
              <a:gd name="connsiteX4" fmla="*/ 920620 w 1761337"/>
              <a:gd name="connsiteY4" fmla="*/ 590939 h 864637"/>
              <a:gd name="connsiteX5" fmla="*/ 1132114 w 1761337"/>
              <a:gd name="connsiteY5" fmla="*/ 466530 h 864637"/>
              <a:gd name="connsiteX6" fmla="*/ 1324946 w 1761337"/>
              <a:gd name="connsiteY6" fmla="*/ 342122 h 864637"/>
              <a:gd name="connsiteX7" fmla="*/ 1443134 w 1761337"/>
              <a:gd name="connsiteY7" fmla="*/ 242596 h 864637"/>
              <a:gd name="connsiteX8" fmla="*/ 1573763 w 1761337"/>
              <a:gd name="connsiteY8" fmla="*/ 124408 h 864637"/>
              <a:gd name="connsiteX9" fmla="*/ 1679510 w 1761337"/>
              <a:gd name="connsiteY9" fmla="*/ 49763 h 864637"/>
              <a:gd name="connsiteX10" fmla="*/ 1754155 w 1761337"/>
              <a:gd name="connsiteY10" fmla="*/ 18661 h 864637"/>
              <a:gd name="connsiteX11" fmla="*/ 1754155 w 1761337"/>
              <a:gd name="connsiteY11" fmla="*/ 0 h 864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61337" h="864637">
                <a:moveTo>
                  <a:pt x="0" y="864637"/>
                </a:moveTo>
                <a:cubicBezTo>
                  <a:pt x="96416" y="856343"/>
                  <a:pt x="192833" y="848049"/>
                  <a:pt x="273698" y="833535"/>
                </a:cubicBezTo>
                <a:cubicBezTo>
                  <a:pt x="354563" y="819021"/>
                  <a:pt x="414693" y="802433"/>
                  <a:pt x="485191" y="777551"/>
                </a:cubicBezTo>
                <a:cubicBezTo>
                  <a:pt x="555689" y="752669"/>
                  <a:pt x="624114" y="715347"/>
                  <a:pt x="696685" y="684245"/>
                </a:cubicBezTo>
                <a:cubicBezTo>
                  <a:pt x="769257" y="653143"/>
                  <a:pt x="848049" y="627225"/>
                  <a:pt x="920620" y="590939"/>
                </a:cubicBezTo>
                <a:cubicBezTo>
                  <a:pt x="993191" y="554653"/>
                  <a:pt x="1064726" y="508000"/>
                  <a:pt x="1132114" y="466530"/>
                </a:cubicBezTo>
                <a:cubicBezTo>
                  <a:pt x="1199502" y="425060"/>
                  <a:pt x="1273109" y="379444"/>
                  <a:pt x="1324946" y="342122"/>
                </a:cubicBezTo>
                <a:cubicBezTo>
                  <a:pt x="1376783" y="304800"/>
                  <a:pt x="1401665" y="278882"/>
                  <a:pt x="1443134" y="242596"/>
                </a:cubicBezTo>
                <a:cubicBezTo>
                  <a:pt x="1484603" y="206310"/>
                  <a:pt x="1534367" y="156547"/>
                  <a:pt x="1573763" y="124408"/>
                </a:cubicBezTo>
                <a:cubicBezTo>
                  <a:pt x="1613159" y="92269"/>
                  <a:pt x="1649445" y="67387"/>
                  <a:pt x="1679510" y="49763"/>
                </a:cubicBezTo>
                <a:cubicBezTo>
                  <a:pt x="1709575" y="32138"/>
                  <a:pt x="1741714" y="26955"/>
                  <a:pt x="1754155" y="18661"/>
                </a:cubicBezTo>
                <a:cubicBezTo>
                  <a:pt x="1766596" y="10367"/>
                  <a:pt x="1760375" y="5183"/>
                  <a:pt x="1754155" y="0"/>
                </a:cubicBezTo>
              </a:path>
            </a:pathLst>
          </a:custGeom>
          <a:noFill/>
          <a:ln w="635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/>
          <p:cNvSpPr/>
          <p:nvPr/>
        </p:nvSpPr>
        <p:spPr>
          <a:xfrm>
            <a:off x="3595323" y="3822339"/>
            <a:ext cx="721640" cy="475962"/>
          </a:xfrm>
          <a:custGeom>
            <a:avLst/>
            <a:gdLst>
              <a:gd name="connsiteX0" fmla="*/ 0 w 646922"/>
              <a:gd name="connsiteY0" fmla="*/ 0 h 416767"/>
              <a:gd name="connsiteX1" fmla="*/ 161730 w 646922"/>
              <a:gd name="connsiteY1" fmla="*/ 68425 h 416767"/>
              <a:gd name="connsiteX2" fmla="*/ 230155 w 646922"/>
              <a:gd name="connsiteY2" fmla="*/ 99527 h 416767"/>
              <a:gd name="connsiteX3" fmla="*/ 317241 w 646922"/>
              <a:gd name="connsiteY3" fmla="*/ 167951 h 416767"/>
              <a:gd name="connsiteX4" fmla="*/ 379445 w 646922"/>
              <a:gd name="connsiteY4" fmla="*/ 211494 h 416767"/>
              <a:gd name="connsiteX5" fmla="*/ 485192 w 646922"/>
              <a:gd name="connsiteY5" fmla="*/ 286139 h 416767"/>
              <a:gd name="connsiteX6" fmla="*/ 559837 w 646922"/>
              <a:gd name="connsiteY6" fmla="*/ 379445 h 416767"/>
              <a:gd name="connsiteX7" fmla="*/ 646922 w 646922"/>
              <a:gd name="connsiteY7" fmla="*/ 416767 h 416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6922" h="416767">
                <a:moveTo>
                  <a:pt x="0" y="0"/>
                </a:moveTo>
                <a:lnTo>
                  <a:pt x="161730" y="68425"/>
                </a:lnTo>
                <a:cubicBezTo>
                  <a:pt x="200089" y="85013"/>
                  <a:pt x="204237" y="82939"/>
                  <a:pt x="230155" y="99527"/>
                </a:cubicBezTo>
                <a:cubicBezTo>
                  <a:pt x="256073" y="116115"/>
                  <a:pt x="292359" y="149290"/>
                  <a:pt x="317241" y="167951"/>
                </a:cubicBezTo>
                <a:cubicBezTo>
                  <a:pt x="342123" y="186612"/>
                  <a:pt x="379445" y="211494"/>
                  <a:pt x="379445" y="211494"/>
                </a:cubicBezTo>
                <a:cubicBezTo>
                  <a:pt x="407437" y="231192"/>
                  <a:pt x="455127" y="258147"/>
                  <a:pt x="485192" y="286139"/>
                </a:cubicBezTo>
                <a:cubicBezTo>
                  <a:pt x="515257" y="314131"/>
                  <a:pt x="532882" y="357674"/>
                  <a:pt x="559837" y="379445"/>
                </a:cubicBezTo>
                <a:cubicBezTo>
                  <a:pt x="586792" y="401216"/>
                  <a:pt x="616857" y="408991"/>
                  <a:pt x="646922" y="416767"/>
                </a:cubicBezTo>
              </a:path>
            </a:pathLst>
          </a:custGeom>
          <a:noFill/>
          <a:ln w="635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33CC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302273" y="1979069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拐点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>
            <a:off x="3582882" y="2317299"/>
            <a:ext cx="1" cy="65683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任意多边形: 形状 15"/>
          <p:cNvSpPr/>
          <p:nvPr/>
        </p:nvSpPr>
        <p:spPr>
          <a:xfrm>
            <a:off x="1718186" y="3188498"/>
            <a:ext cx="1841241" cy="1542661"/>
          </a:xfrm>
          <a:custGeom>
            <a:avLst/>
            <a:gdLst>
              <a:gd name="connsiteX0" fmla="*/ 0 w 1841241"/>
              <a:gd name="connsiteY0" fmla="*/ 1542661 h 1542661"/>
              <a:gd name="connsiteX1" fmla="*/ 342123 w 1841241"/>
              <a:gd name="connsiteY1" fmla="*/ 1424473 h 1542661"/>
              <a:gd name="connsiteX2" fmla="*/ 497633 w 1841241"/>
              <a:gd name="connsiteY2" fmla="*/ 1318726 h 1542661"/>
              <a:gd name="connsiteX3" fmla="*/ 684245 w 1841241"/>
              <a:gd name="connsiteY3" fmla="*/ 1206759 h 1542661"/>
              <a:gd name="connsiteX4" fmla="*/ 839756 w 1841241"/>
              <a:gd name="connsiteY4" fmla="*/ 1119673 h 1542661"/>
              <a:gd name="connsiteX5" fmla="*/ 970384 w 1841241"/>
              <a:gd name="connsiteY5" fmla="*/ 1020147 h 1542661"/>
              <a:gd name="connsiteX6" fmla="*/ 1088572 w 1841241"/>
              <a:gd name="connsiteY6" fmla="*/ 901959 h 1542661"/>
              <a:gd name="connsiteX7" fmla="*/ 1231641 w 1841241"/>
              <a:gd name="connsiteY7" fmla="*/ 783771 h 1542661"/>
              <a:gd name="connsiteX8" fmla="*/ 1356049 w 1841241"/>
              <a:gd name="connsiteY8" fmla="*/ 653143 h 1542661"/>
              <a:gd name="connsiteX9" fmla="*/ 1492898 w 1841241"/>
              <a:gd name="connsiteY9" fmla="*/ 503853 h 1542661"/>
              <a:gd name="connsiteX10" fmla="*/ 1611086 w 1841241"/>
              <a:gd name="connsiteY10" fmla="*/ 348343 h 1542661"/>
              <a:gd name="connsiteX11" fmla="*/ 1723053 w 1841241"/>
              <a:gd name="connsiteY11" fmla="*/ 205273 h 1542661"/>
              <a:gd name="connsiteX12" fmla="*/ 1791478 w 1841241"/>
              <a:gd name="connsiteY12" fmla="*/ 68424 h 1542661"/>
              <a:gd name="connsiteX13" fmla="*/ 1841241 w 1841241"/>
              <a:gd name="connsiteY13" fmla="*/ 0 h 1542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41241" h="1542661">
                <a:moveTo>
                  <a:pt x="0" y="1542661"/>
                </a:moveTo>
                <a:cubicBezTo>
                  <a:pt x="129592" y="1502228"/>
                  <a:pt x="259184" y="1461795"/>
                  <a:pt x="342123" y="1424473"/>
                </a:cubicBezTo>
                <a:cubicBezTo>
                  <a:pt x="425062" y="1387151"/>
                  <a:pt x="440613" y="1355012"/>
                  <a:pt x="497633" y="1318726"/>
                </a:cubicBezTo>
                <a:cubicBezTo>
                  <a:pt x="554653" y="1282440"/>
                  <a:pt x="627225" y="1239934"/>
                  <a:pt x="684245" y="1206759"/>
                </a:cubicBezTo>
                <a:cubicBezTo>
                  <a:pt x="741266" y="1173583"/>
                  <a:pt x="792066" y="1150775"/>
                  <a:pt x="839756" y="1119673"/>
                </a:cubicBezTo>
                <a:cubicBezTo>
                  <a:pt x="887446" y="1088571"/>
                  <a:pt x="928915" y="1056433"/>
                  <a:pt x="970384" y="1020147"/>
                </a:cubicBezTo>
                <a:cubicBezTo>
                  <a:pt x="1011853" y="983861"/>
                  <a:pt x="1045029" y="941355"/>
                  <a:pt x="1088572" y="901959"/>
                </a:cubicBezTo>
                <a:cubicBezTo>
                  <a:pt x="1132115" y="862563"/>
                  <a:pt x="1187062" y="825240"/>
                  <a:pt x="1231641" y="783771"/>
                </a:cubicBezTo>
                <a:cubicBezTo>
                  <a:pt x="1276220" y="742302"/>
                  <a:pt x="1312506" y="699796"/>
                  <a:pt x="1356049" y="653143"/>
                </a:cubicBezTo>
                <a:cubicBezTo>
                  <a:pt x="1399592" y="606490"/>
                  <a:pt x="1450392" y="554653"/>
                  <a:pt x="1492898" y="503853"/>
                </a:cubicBezTo>
                <a:cubicBezTo>
                  <a:pt x="1535404" y="453053"/>
                  <a:pt x="1572727" y="398106"/>
                  <a:pt x="1611086" y="348343"/>
                </a:cubicBezTo>
                <a:cubicBezTo>
                  <a:pt x="1649445" y="298580"/>
                  <a:pt x="1692988" y="251926"/>
                  <a:pt x="1723053" y="205273"/>
                </a:cubicBezTo>
                <a:cubicBezTo>
                  <a:pt x="1753118" y="158620"/>
                  <a:pt x="1771780" y="102636"/>
                  <a:pt x="1791478" y="68424"/>
                </a:cubicBezTo>
                <a:cubicBezTo>
                  <a:pt x="1811176" y="34212"/>
                  <a:pt x="1826208" y="17106"/>
                  <a:pt x="1841241" y="0"/>
                </a:cubicBezTo>
              </a:path>
            </a:pathLst>
          </a:custGeom>
          <a:noFill/>
          <a:ln w="57150">
            <a:solidFill>
              <a:srgbClr val="00B7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任意多边形: 形状 27"/>
          <p:cNvSpPr/>
          <p:nvPr/>
        </p:nvSpPr>
        <p:spPr>
          <a:xfrm>
            <a:off x="3620279" y="1897183"/>
            <a:ext cx="765110" cy="1222501"/>
          </a:xfrm>
          <a:custGeom>
            <a:avLst/>
            <a:gdLst>
              <a:gd name="connsiteX0" fmla="*/ 0 w 715347"/>
              <a:gd name="connsiteY0" fmla="*/ 1101012 h 1101012"/>
              <a:gd name="connsiteX1" fmla="*/ 93306 w 715347"/>
              <a:gd name="connsiteY1" fmla="*/ 933061 h 1101012"/>
              <a:gd name="connsiteX2" fmla="*/ 180392 w 715347"/>
              <a:gd name="connsiteY2" fmla="*/ 777551 h 1101012"/>
              <a:gd name="connsiteX3" fmla="*/ 236376 w 715347"/>
              <a:gd name="connsiteY3" fmla="*/ 659363 h 1101012"/>
              <a:gd name="connsiteX4" fmla="*/ 298580 w 715347"/>
              <a:gd name="connsiteY4" fmla="*/ 553616 h 1101012"/>
              <a:gd name="connsiteX5" fmla="*/ 373225 w 715347"/>
              <a:gd name="connsiteY5" fmla="*/ 460310 h 1101012"/>
              <a:gd name="connsiteX6" fmla="*/ 422988 w 715347"/>
              <a:gd name="connsiteY6" fmla="*/ 379444 h 1101012"/>
              <a:gd name="connsiteX7" fmla="*/ 478972 w 715347"/>
              <a:gd name="connsiteY7" fmla="*/ 304800 h 1101012"/>
              <a:gd name="connsiteX8" fmla="*/ 528735 w 715347"/>
              <a:gd name="connsiteY8" fmla="*/ 211493 h 1101012"/>
              <a:gd name="connsiteX9" fmla="*/ 578498 w 715347"/>
              <a:gd name="connsiteY9" fmla="*/ 136849 h 1101012"/>
              <a:gd name="connsiteX10" fmla="*/ 659364 w 715347"/>
              <a:gd name="connsiteY10" fmla="*/ 74644 h 1101012"/>
              <a:gd name="connsiteX11" fmla="*/ 715347 w 715347"/>
              <a:gd name="connsiteY11" fmla="*/ 0 h 1101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5347" h="1101012">
                <a:moveTo>
                  <a:pt x="0" y="1101012"/>
                </a:moveTo>
                <a:lnTo>
                  <a:pt x="93306" y="933061"/>
                </a:lnTo>
                <a:cubicBezTo>
                  <a:pt x="123371" y="879151"/>
                  <a:pt x="156547" y="823167"/>
                  <a:pt x="180392" y="777551"/>
                </a:cubicBezTo>
                <a:cubicBezTo>
                  <a:pt x="204237" y="731935"/>
                  <a:pt x="216678" y="696686"/>
                  <a:pt x="236376" y="659363"/>
                </a:cubicBezTo>
                <a:cubicBezTo>
                  <a:pt x="256074" y="622040"/>
                  <a:pt x="275772" y="586792"/>
                  <a:pt x="298580" y="553616"/>
                </a:cubicBezTo>
                <a:cubicBezTo>
                  <a:pt x="321388" y="520440"/>
                  <a:pt x="352490" y="489339"/>
                  <a:pt x="373225" y="460310"/>
                </a:cubicBezTo>
                <a:cubicBezTo>
                  <a:pt x="393960" y="431281"/>
                  <a:pt x="405364" y="405362"/>
                  <a:pt x="422988" y="379444"/>
                </a:cubicBezTo>
                <a:cubicBezTo>
                  <a:pt x="440613" y="353526"/>
                  <a:pt x="461347" y="332792"/>
                  <a:pt x="478972" y="304800"/>
                </a:cubicBezTo>
                <a:cubicBezTo>
                  <a:pt x="496597" y="276808"/>
                  <a:pt x="512147" y="239485"/>
                  <a:pt x="528735" y="211493"/>
                </a:cubicBezTo>
                <a:cubicBezTo>
                  <a:pt x="545323" y="183501"/>
                  <a:pt x="556727" y="159657"/>
                  <a:pt x="578498" y="136849"/>
                </a:cubicBezTo>
                <a:cubicBezTo>
                  <a:pt x="600269" y="114041"/>
                  <a:pt x="636556" y="97452"/>
                  <a:pt x="659364" y="74644"/>
                </a:cubicBezTo>
                <a:cubicBezTo>
                  <a:pt x="682172" y="51836"/>
                  <a:pt x="698759" y="25918"/>
                  <a:pt x="715347" y="0"/>
                </a:cubicBezTo>
              </a:path>
            </a:pathLst>
          </a:custGeom>
          <a:noFill/>
          <a:ln w="57150">
            <a:solidFill>
              <a:srgbClr val="00B7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3511091" y="3020004"/>
            <a:ext cx="171391" cy="17407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75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" presetClass="entr" presetSubtype="0" fill="hold" grpId="1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750"/>
                            </p:stCondLst>
                            <p:childTnLst>
                              <p:par>
                                <p:cTn id="56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750"/>
                            </p:stCondLst>
                            <p:childTnLst>
                              <p:par>
                                <p:cTn id="73" presetID="1" presetClass="entr" presetSubtype="0" fill="hold" grpId="1" nodeType="after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00"/>
                            </p:stCondLst>
                            <p:childTnLst>
                              <p:par>
                                <p:cTn id="76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2" grpId="0" animBg="1"/>
      <p:bldP spid="12" grpId="1" animBg="1"/>
      <p:bldP spid="18" grpId="0"/>
      <p:bldP spid="20" grpId="0"/>
      <p:bldP spid="14" grpId="0" animBg="1"/>
      <p:bldP spid="21" grpId="0" animBg="1"/>
      <p:bldP spid="24" grpId="0"/>
      <p:bldP spid="16" grpId="0" animBg="1"/>
      <p:bldP spid="28" grpId="0" animBg="1"/>
      <p:bldP spid="11" grpId="0" animBg="1"/>
      <p:bldP spid="11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7000" y="810909"/>
            <a:ext cx="6829999" cy="4676396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3" name="矩形 2"/>
          <p:cNvSpPr/>
          <p:nvPr/>
        </p:nvSpPr>
        <p:spPr>
          <a:xfrm>
            <a:off x="3464004" y="5697325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333333"/>
                </a:solidFill>
                <a:latin typeface="Arial" panose="020B0604020202020204" pitchFamily="34" charset="0"/>
              </a:rPr>
              <a:t>短期生产曲线</a:t>
            </a:r>
            <a:endParaRPr lang="zh-CN" altLang="en-US" sz="2400" b="1" dirty="0"/>
          </a:p>
        </p:txBody>
      </p:sp>
      <p:sp>
        <p:nvSpPr>
          <p:cNvPr id="13" name="PA_矩形 2"/>
          <p:cNvSpPr txBox="1"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应用拓展</a:t>
            </a:r>
            <a:endParaRPr lang="en-US" altLang="zh-CN" sz="3200" b="1" dirty="0">
              <a:latin typeface="+mj-ea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1678899" y="1424066"/>
            <a:ext cx="3575154" cy="3327816"/>
          </a:xfrm>
          <a:custGeom>
            <a:avLst/>
            <a:gdLst>
              <a:gd name="connsiteX0" fmla="*/ 0 w 3590145"/>
              <a:gd name="connsiteY0" fmla="*/ 3350946 h 3350946"/>
              <a:gd name="connsiteX1" fmla="*/ 329784 w 3590145"/>
              <a:gd name="connsiteY1" fmla="*/ 3238520 h 3350946"/>
              <a:gd name="connsiteX2" fmla="*/ 607102 w 3590145"/>
              <a:gd name="connsiteY2" fmla="*/ 3096113 h 3350946"/>
              <a:gd name="connsiteX3" fmla="*/ 884420 w 3590145"/>
              <a:gd name="connsiteY3" fmla="*/ 2916231 h 3350946"/>
              <a:gd name="connsiteX4" fmla="*/ 1079292 w 3590145"/>
              <a:gd name="connsiteY4" fmla="*/ 2766330 h 3350946"/>
              <a:gd name="connsiteX5" fmla="*/ 1274164 w 3590145"/>
              <a:gd name="connsiteY5" fmla="*/ 2578953 h 3350946"/>
              <a:gd name="connsiteX6" fmla="*/ 1499017 w 3590145"/>
              <a:gd name="connsiteY6" fmla="*/ 2324120 h 3350946"/>
              <a:gd name="connsiteX7" fmla="*/ 1663909 w 3590145"/>
              <a:gd name="connsiteY7" fmla="*/ 2129248 h 3350946"/>
              <a:gd name="connsiteX8" fmla="*/ 1821305 w 3590145"/>
              <a:gd name="connsiteY8" fmla="*/ 1896900 h 3350946"/>
              <a:gd name="connsiteX9" fmla="*/ 1978702 w 3590145"/>
              <a:gd name="connsiteY9" fmla="*/ 1694533 h 3350946"/>
              <a:gd name="connsiteX10" fmla="*/ 2076138 w 3590145"/>
              <a:gd name="connsiteY10" fmla="*/ 1492166 h 3350946"/>
              <a:gd name="connsiteX11" fmla="*/ 2256020 w 3590145"/>
              <a:gd name="connsiteY11" fmla="*/ 1162382 h 3350946"/>
              <a:gd name="connsiteX12" fmla="*/ 2345961 w 3590145"/>
              <a:gd name="connsiteY12" fmla="*/ 960015 h 3350946"/>
              <a:gd name="connsiteX13" fmla="*/ 2488368 w 3590145"/>
              <a:gd name="connsiteY13" fmla="*/ 750153 h 3350946"/>
              <a:gd name="connsiteX14" fmla="*/ 2705725 w 3590145"/>
              <a:gd name="connsiteY14" fmla="*/ 480330 h 3350946"/>
              <a:gd name="connsiteX15" fmla="*/ 2780676 w 3590145"/>
              <a:gd name="connsiteY15" fmla="*/ 352913 h 3350946"/>
              <a:gd name="connsiteX16" fmla="*/ 2998033 w 3590145"/>
              <a:gd name="connsiteY16" fmla="*/ 203012 h 3350946"/>
              <a:gd name="connsiteX17" fmla="*/ 3177915 w 3590145"/>
              <a:gd name="connsiteY17" fmla="*/ 105575 h 3350946"/>
              <a:gd name="connsiteX18" fmla="*/ 3402768 w 3590145"/>
              <a:gd name="connsiteY18" fmla="*/ 15634 h 3350946"/>
              <a:gd name="connsiteX19" fmla="*/ 3590145 w 3590145"/>
              <a:gd name="connsiteY19" fmla="*/ 644 h 3350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90145" h="3350946">
                <a:moveTo>
                  <a:pt x="0" y="3350946"/>
                </a:moveTo>
                <a:cubicBezTo>
                  <a:pt x="114300" y="3315969"/>
                  <a:pt x="228600" y="3280992"/>
                  <a:pt x="329784" y="3238520"/>
                </a:cubicBezTo>
                <a:cubicBezTo>
                  <a:pt x="430968" y="3196048"/>
                  <a:pt x="514663" y="3149828"/>
                  <a:pt x="607102" y="3096113"/>
                </a:cubicBezTo>
                <a:cubicBezTo>
                  <a:pt x="699541" y="3042398"/>
                  <a:pt x="805722" y="2971195"/>
                  <a:pt x="884420" y="2916231"/>
                </a:cubicBezTo>
                <a:cubicBezTo>
                  <a:pt x="963118" y="2861267"/>
                  <a:pt x="1014335" y="2822543"/>
                  <a:pt x="1079292" y="2766330"/>
                </a:cubicBezTo>
                <a:cubicBezTo>
                  <a:pt x="1144249" y="2710117"/>
                  <a:pt x="1204210" y="2652655"/>
                  <a:pt x="1274164" y="2578953"/>
                </a:cubicBezTo>
                <a:cubicBezTo>
                  <a:pt x="1344118" y="2505251"/>
                  <a:pt x="1434060" y="2399071"/>
                  <a:pt x="1499017" y="2324120"/>
                </a:cubicBezTo>
                <a:cubicBezTo>
                  <a:pt x="1563975" y="2249169"/>
                  <a:pt x="1610194" y="2200451"/>
                  <a:pt x="1663909" y="2129248"/>
                </a:cubicBezTo>
                <a:cubicBezTo>
                  <a:pt x="1717624" y="2058045"/>
                  <a:pt x="1768840" y="1969352"/>
                  <a:pt x="1821305" y="1896900"/>
                </a:cubicBezTo>
                <a:cubicBezTo>
                  <a:pt x="1873771" y="1824447"/>
                  <a:pt x="1936230" y="1761989"/>
                  <a:pt x="1978702" y="1694533"/>
                </a:cubicBezTo>
                <a:cubicBezTo>
                  <a:pt x="2021174" y="1627077"/>
                  <a:pt x="2029918" y="1580858"/>
                  <a:pt x="2076138" y="1492166"/>
                </a:cubicBezTo>
                <a:cubicBezTo>
                  <a:pt x="2122358" y="1403474"/>
                  <a:pt x="2211049" y="1251074"/>
                  <a:pt x="2256020" y="1162382"/>
                </a:cubicBezTo>
                <a:cubicBezTo>
                  <a:pt x="2300991" y="1073690"/>
                  <a:pt x="2307236" y="1028720"/>
                  <a:pt x="2345961" y="960015"/>
                </a:cubicBezTo>
                <a:cubicBezTo>
                  <a:pt x="2384686" y="891310"/>
                  <a:pt x="2428407" y="830100"/>
                  <a:pt x="2488368" y="750153"/>
                </a:cubicBezTo>
                <a:cubicBezTo>
                  <a:pt x="2548329" y="670206"/>
                  <a:pt x="2657007" y="546537"/>
                  <a:pt x="2705725" y="480330"/>
                </a:cubicBezTo>
                <a:cubicBezTo>
                  <a:pt x="2754443" y="414123"/>
                  <a:pt x="2731958" y="399133"/>
                  <a:pt x="2780676" y="352913"/>
                </a:cubicBezTo>
                <a:cubicBezTo>
                  <a:pt x="2829394" y="306693"/>
                  <a:pt x="2931827" y="244235"/>
                  <a:pt x="2998033" y="203012"/>
                </a:cubicBezTo>
                <a:cubicBezTo>
                  <a:pt x="3064239" y="161789"/>
                  <a:pt x="3110459" y="136805"/>
                  <a:pt x="3177915" y="105575"/>
                </a:cubicBezTo>
                <a:cubicBezTo>
                  <a:pt x="3245371" y="74345"/>
                  <a:pt x="3334063" y="33122"/>
                  <a:pt x="3402768" y="15634"/>
                </a:cubicBezTo>
                <a:cubicBezTo>
                  <a:pt x="3471473" y="-1854"/>
                  <a:pt x="3530809" y="-605"/>
                  <a:pt x="3590145" y="644"/>
                </a:cubicBezTo>
              </a:path>
            </a:pathLst>
          </a:custGeom>
          <a:noFill/>
          <a:ln w="76200">
            <a:solidFill>
              <a:srgbClr val="00B7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问题引入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10" y="1952006"/>
            <a:ext cx="2586985" cy="25869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rnd">
            <a:solidFill>
              <a:srgbClr val="FFFFFF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89" y="1884065"/>
            <a:ext cx="2586984" cy="2586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rnd">
            <a:solidFill>
              <a:srgbClr val="FFFFFF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矩形 12"/>
          <p:cNvSpPr/>
          <p:nvPr/>
        </p:nvSpPr>
        <p:spPr>
          <a:xfrm>
            <a:off x="2717795" y="5248932"/>
            <a:ext cx="377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dirty="0">
                <a:solidFill>
                  <a:srgbClr val="0000FF"/>
                </a:solidFill>
                <a:latin typeface="微软雅黑" panose="020B0503020204020204" pitchFamily="34" charset="-122"/>
                <a:cs typeface="Arial" panose="020B0604020202020204" pitchFamily="34" charset="0"/>
              </a:rPr>
              <a:t>可以充电的锂离子电池</a:t>
            </a:r>
            <a:endParaRPr lang="zh-CN" altLang="en-US" sz="2800" b="1" dirty="0">
              <a:solidFill>
                <a:srgbClr val="0000FF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14" name="图片 1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1"/>
          <a:stretch>
            <a:fillRect/>
          </a:stretch>
        </p:blipFill>
        <p:spPr>
          <a:xfrm>
            <a:off x="3312000" y="1457966"/>
            <a:ext cx="2586984" cy="2586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rnd">
            <a:solidFill>
              <a:srgbClr val="FFFFFF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7686" y="825895"/>
            <a:ext cx="5988627" cy="4495786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6" name="矩形 5"/>
          <p:cNvSpPr/>
          <p:nvPr/>
        </p:nvSpPr>
        <p:spPr>
          <a:xfrm>
            <a:off x="2530278" y="5545968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333333"/>
                </a:solidFill>
                <a:latin typeface="Arial" panose="020B0604020202020204" pitchFamily="34" charset="0"/>
              </a:rPr>
              <a:t>世界城市化进程的三个阶段</a:t>
            </a:r>
            <a:endParaRPr lang="zh-CN" altLang="en-US" sz="2400" b="1" dirty="0"/>
          </a:p>
        </p:txBody>
      </p:sp>
      <p:sp>
        <p:nvSpPr>
          <p:cNvPr id="7" name="PA_矩形 2"/>
          <p:cNvSpPr txBox="1"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应用拓展</a:t>
            </a:r>
            <a:endParaRPr lang="en-US" altLang="zh-CN" sz="3200" b="1" dirty="0">
              <a:latin typeface="+mj-ea"/>
            </a:endParaRPr>
          </a:p>
        </p:txBody>
      </p:sp>
      <p:sp>
        <p:nvSpPr>
          <p:cNvPr id="8" name="PA_矩形 2"/>
          <p:cNvSpPr txBox="1"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2501098" y="3895581"/>
            <a:ext cx="1598712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1800" dirty="0">
                <a:solidFill>
                  <a:srgbClr val="0000FF"/>
                </a:solidFill>
                <a:latin typeface="+mj-ea"/>
              </a:rPr>
              <a:t>缓慢发展阶段</a:t>
            </a:r>
            <a:endParaRPr lang="en-US" altLang="zh-CN" sz="1800" dirty="0">
              <a:solidFill>
                <a:srgbClr val="0000FF"/>
              </a:solidFill>
              <a:latin typeface="+mj-ea"/>
            </a:endParaRPr>
          </a:p>
        </p:txBody>
      </p:sp>
      <p:sp>
        <p:nvSpPr>
          <p:cNvPr id="10" name="PA_矩形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4469271" y="3379720"/>
            <a:ext cx="1598712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1800" dirty="0">
                <a:solidFill>
                  <a:srgbClr val="0000FF"/>
                </a:solidFill>
                <a:latin typeface="+mj-ea"/>
              </a:rPr>
              <a:t>加速阶段</a:t>
            </a:r>
            <a:endParaRPr lang="en-US" altLang="zh-CN" sz="1800" dirty="0">
              <a:solidFill>
                <a:srgbClr val="0000FF"/>
              </a:solidFill>
              <a:latin typeface="+mj-ea"/>
            </a:endParaRPr>
          </a:p>
        </p:txBody>
      </p:sp>
      <p:sp>
        <p:nvSpPr>
          <p:cNvPr id="11" name="PA_矩形 2"/>
          <p:cNvSpPr txBox="1">
            <a:spLocks noChangeArrowheads="1"/>
          </p:cNvSpPr>
          <p:nvPr>
            <p:custDataLst>
              <p:tags r:id="rId5"/>
            </p:custDataLst>
          </p:nvPr>
        </p:nvSpPr>
        <p:spPr>
          <a:xfrm>
            <a:off x="5268627" y="2256657"/>
            <a:ext cx="1598712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1800" dirty="0">
                <a:solidFill>
                  <a:srgbClr val="0000FF"/>
                </a:solidFill>
                <a:latin typeface="+mj-ea"/>
              </a:rPr>
              <a:t>成熟阶段</a:t>
            </a:r>
            <a:endParaRPr lang="en-US" altLang="zh-CN" sz="1800" dirty="0">
              <a:solidFill>
                <a:srgbClr val="0000FF"/>
              </a:solidFill>
              <a:latin typeface="+mj-ea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4655646" y="2598445"/>
            <a:ext cx="171391" cy="17407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6742922" y="4248539"/>
            <a:ext cx="590939" cy="7029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PA_矩形 2"/>
          <p:cNvSpPr txBox="1">
            <a:spLocks noChangeArrowheads="1"/>
          </p:cNvSpPr>
          <p:nvPr>
            <p:custDataLst>
              <p:tags r:id="rId6"/>
            </p:custDataLst>
          </p:nvPr>
        </p:nvSpPr>
        <p:spPr>
          <a:xfrm>
            <a:off x="6298105" y="4709489"/>
            <a:ext cx="811822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1800" dirty="0">
                <a:latin typeface="+mj-ea"/>
              </a:rPr>
              <a:t>阶段</a:t>
            </a:r>
            <a:endParaRPr lang="en-US" altLang="zh-CN" sz="1800" dirty="0">
              <a:latin typeface="+mj-ea"/>
            </a:endParaRPr>
          </a:p>
        </p:txBody>
      </p:sp>
      <p:sp>
        <p:nvSpPr>
          <p:cNvPr id="3" name="流程图: 过程 2"/>
          <p:cNvSpPr/>
          <p:nvPr/>
        </p:nvSpPr>
        <p:spPr>
          <a:xfrm>
            <a:off x="1577686" y="830557"/>
            <a:ext cx="5843260" cy="515861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831684" y="977086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333333"/>
                </a:solidFill>
                <a:latin typeface="Arial" panose="020B0604020202020204" pitchFamily="34" charset="0"/>
              </a:rPr>
              <a:t>城市化水平</a:t>
            </a:r>
            <a:r>
              <a:rPr lang="en-US" altLang="zh-CN" dirty="0">
                <a:solidFill>
                  <a:srgbClr val="333333"/>
                </a:solidFill>
                <a:latin typeface="Arial" panose="020B0604020202020204" pitchFamily="34" charset="0"/>
              </a:rPr>
              <a:t>%</a:t>
            </a:r>
            <a:endParaRPr lang="zh-CN" altLang="en-US" dirty="0"/>
          </a:p>
        </p:txBody>
      </p:sp>
      <p:sp>
        <p:nvSpPr>
          <p:cNvPr id="5" name="流程图: 过程 4"/>
          <p:cNvSpPr/>
          <p:nvPr/>
        </p:nvSpPr>
        <p:spPr>
          <a:xfrm>
            <a:off x="1957189" y="1818526"/>
            <a:ext cx="348896" cy="2345094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917265" y="1856547"/>
            <a:ext cx="4860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333333"/>
                </a:solidFill>
                <a:latin typeface="+mj-ea"/>
                <a:ea typeface="+mj-ea"/>
              </a:rPr>
              <a:t>90</a:t>
            </a:r>
            <a:endParaRPr lang="zh-CN" altLang="en-US" sz="2000" dirty="0">
              <a:latin typeface="+mj-ea"/>
              <a:ea typeface="+mj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951659" y="3858463"/>
            <a:ext cx="4860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rgbClr val="333333"/>
                </a:solidFill>
                <a:latin typeface="+mj-ea"/>
                <a:ea typeface="+mj-ea"/>
              </a:rPr>
              <a:t>30</a:t>
            </a:r>
            <a:endParaRPr lang="zh-CN" altLang="en-US" sz="2000" dirty="0">
              <a:latin typeface="+mj-ea"/>
              <a:ea typeface="+mj-ea"/>
            </a:endParaRPr>
          </a:p>
        </p:txBody>
      </p:sp>
      <p:sp>
        <p:nvSpPr>
          <p:cNvPr id="22" name="流程图: 过程 21"/>
          <p:cNvSpPr/>
          <p:nvPr/>
        </p:nvSpPr>
        <p:spPr>
          <a:xfrm rot="5400000">
            <a:off x="4262412" y="3357105"/>
            <a:ext cx="348896" cy="3013227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987520" y="4635729"/>
            <a:ext cx="26869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rgbClr val="333333"/>
                </a:solidFill>
                <a:latin typeface="+mj-ea"/>
                <a:ea typeface="+mj-ea"/>
              </a:rPr>
              <a:t>   一         二          三</a:t>
            </a:r>
            <a:endParaRPr lang="zh-CN" altLang="en-US" sz="2000" dirty="0">
              <a:latin typeface="+mj-ea"/>
              <a:ea typeface="+mj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964789" y="2528710"/>
            <a:ext cx="4860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rgbClr val="333333"/>
                </a:solidFill>
                <a:latin typeface="+mj-ea"/>
                <a:ea typeface="+mj-ea"/>
              </a:rPr>
              <a:t>70</a:t>
            </a:r>
            <a:endParaRPr lang="zh-CN" altLang="en-US" sz="2000"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 animBg="1"/>
      <p:bldP spid="12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/>
        </p:nvSpPr>
        <p:spPr>
          <a:xfrm>
            <a:off x="2293503" y="1280238"/>
            <a:ext cx="3517900" cy="3327140"/>
          </a:xfrm>
          <a:custGeom>
            <a:avLst/>
            <a:gdLst>
              <a:gd name="connsiteX0" fmla="*/ 77830 w 7668801"/>
              <a:gd name="connsiteY0" fmla="*/ 4226353 h 4271797"/>
              <a:gd name="connsiteX1" fmla="*/ 150401 w 7668801"/>
              <a:gd name="connsiteY1" fmla="*/ 4182810 h 4271797"/>
              <a:gd name="connsiteX2" fmla="*/ 3038744 w 7668801"/>
              <a:gd name="connsiteY2" fmla="*/ 2484639 h 4271797"/>
              <a:gd name="connsiteX3" fmla="*/ 5114287 w 7668801"/>
              <a:gd name="connsiteY3" fmla="*/ 409096 h 4271797"/>
              <a:gd name="connsiteX4" fmla="*/ 6638287 w 7668801"/>
              <a:gd name="connsiteY4" fmla="*/ 2696 h 4271797"/>
              <a:gd name="connsiteX5" fmla="*/ 7668801 w 7668801"/>
              <a:gd name="connsiteY5" fmla="*/ 263953 h 4271797"/>
              <a:gd name="connsiteX0-1" fmla="*/ 77830 w 7668801"/>
              <a:gd name="connsiteY0-2" fmla="*/ 4226353 h 4271797"/>
              <a:gd name="connsiteX1-3" fmla="*/ 150401 w 7668801"/>
              <a:gd name="connsiteY1-4" fmla="*/ 4182810 h 4271797"/>
              <a:gd name="connsiteX2-5" fmla="*/ 3038744 w 7668801"/>
              <a:gd name="connsiteY2-6" fmla="*/ 2484639 h 4271797"/>
              <a:gd name="connsiteX3-7" fmla="*/ 5114287 w 7668801"/>
              <a:gd name="connsiteY3-8" fmla="*/ 409096 h 4271797"/>
              <a:gd name="connsiteX4-9" fmla="*/ 6638287 w 7668801"/>
              <a:gd name="connsiteY4-10" fmla="*/ 2696 h 4271797"/>
              <a:gd name="connsiteX5-11" fmla="*/ 7668801 w 7668801"/>
              <a:gd name="connsiteY5-12" fmla="*/ 263953 h 4271797"/>
              <a:gd name="connsiteX0-13" fmla="*/ 77830 w 7668801"/>
              <a:gd name="connsiteY0-14" fmla="*/ 4226353 h 4271797"/>
              <a:gd name="connsiteX1-15" fmla="*/ 150401 w 7668801"/>
              <a:gd name="connsiteY1-16" fmla="*/ 4182810 h 4271797"/>
              <a:gd name="connsiteX2-17" fmla="*/ 3038744 w 7668801"/>
              <a:gd name="connsiteY2-18" fmla="*/ 2484639 h 4271797"/>
              <a:gd name="connsiteX3-19" fmla="*/ 5114287 w 7668801"/>
              <a:gd name="connsiteY3-20" fmla="*/ 409096 h 4271797"/>
              <a:gd name="connsiteX4-21" fmla="*/ 6638287 w 7668801"/>
              <a:gd name="connsiteY4-22" fmla="*/ 2696 h 4271797"/>
              <a:gd name="connsiteX5-23" fmla="*/ 7668801 w 7668801"/>
              <a:gd name="connsiteY5-24" fmla="*/ 263953 h 4271797"/>
              <a:gd name="connsiteX0-25" fmla="*/ 77830 w 7668801"/>
              <a:gd name="connsiteY0-26" fmla="*/ 4226353 h 4271797"/>
              <a:gd name="connsiteX1-27" fmla="*/ 150401 w 7668801"/>
              <a:gd name="connsiteY1-28" fmla="*/ 4182810 h 4271797"/>
              <a:gd name="connsiteX2-29" fmla="*/ 3038744 w 7668801"/>
              <a:gd name="connsiteY2-30" fmla="*/ 2484639 h 4271797"/>
              <a:gd name="connsiteX3-31" fmla="*/ 5114287 w 7668801"/>
              <a:gd name="connsiteY3-32" fmla="*/ 409096 h 4271797"/>
              <a:gd name="connsiteX4-33" fmla="*/ 6638287 w 7668801"/>
              <a:gd name="connsiteY4-34" fmla="*/ 2696 h 4271797"/>
              <a:gd name="connsiteX5-35" fmla="*/ 7668801 w 7668801"/>
              <a:gd name="connsiteY5-36" fmla="*/ 263953 h 4271797"/>
              <a:gd name="connsiteX0-37" fmla="*/ 77830 w 7668801"/>
              <a:gd name="connsiteY0-38" fmla="*/ 4226353 h 4271797"/>
              <a:gd name="connsiteX1-39" fmla="*/ 150401 w 7668801"/>
              <a:gd name="connsiteY1-40" fmla="*/ 4182810 h 4271797"/>
              <a:gd name="connsiteX2-41" fmla="*/ 3038744 w 7668801"/>
              <a:gd name="connsiteY2-42" fmla="*/ 2484639 h 4271797"/>
              <a:gd name="connsiteX3-43" fmla="*/ 5114287 w 7668801"/>
              <a:gd name="connsiteY3-44" fmla="*/ 409096 h 4271797"/>
              <a:gd name="connsiteX4-45" fmla="*/ 6638287 w 7668801"/>
              <a:gd name="connsiteY4-46" fmla="*/ 2696 h 4271797"/>
              <a:gd name="connsiteX5-47" fmla="*/ 7668801 w 7668801"/>
              <a:gd name="connsiteY5-48" fmla="*/ 263953 h 4271797"/>
              <a:gd name="connsiteX0-49" fmla="*/ 77830 w 7668801"/>
              <a:gd name="connsiteY0-50" fmla="*/ 4224513 h 4269957"/>
              <a:gd name="connsiteX1-51" fmla="*/ 150401 w 7668801"/>
              <a:gd name="connsiteY1-52" fmla="*/ 4180970 h 4269957"/>
              <a:gd name="connsiteX2-53" fmla="*/ 3038744 w 7668801"/>
              <a:gd name="connsiteY2-54" fmla="*/ 2482799 h 4269957"/>
              <a:gd name="connsiteX3-55" fmla="*/ 5114287 w 7668801"/>
              <a:gd name="connsiteY3-56" fmla="*/ 407256 h 4269957"/>
              <a:gd name="connsiteX4-57" fmla="*/ 6638287 w 7668801"/>
              <a:gd name="connsiteY4-58" fmla="*/ 856 h 4269957"/>
              <a:gd name="connsiteX5-59" fmla="*/ 7668801 w 7668801"/>
              <a:gd name="connsiteY5-60" fmla="*/ 262113 h 4269957"/>
              <a:gd name="connsiteX0-61" fmla="*/ 77830 w 7668801"/>
              <a:gd name="connsiteY0-62" fmla="*/ 4224154 h 4269598"/>
              <a:gd name="connsiteX1-63" fmla="*/ 150401 w 7668801"/>
              <a:gd name="connsiteY1-64" fmla="*/ 4180611 h 4269598"/>
              <a:gd name="connsiteX2-65" fmla="*/ 3038744 w 7668801"/>
              <a:gd name="connsiteY2-66" fmla="*/ 2482440 h 4269598"/>
              <a:gd name="connsiteX3-67" fmla="*/ 5114287 w 7668801"/>
              <a:gd name="connsiteY3-68" fmla="*/ 406897 h 4269598"/>
              <a:gd name="connsiteX4-69" fmla="*/ 6638287 w 7668801"/>
              <a:gd name="connsiteY4-70" fmla="*/ 497 h 4269598"/>
              <a:gd name="connsiteX5-71" fmla="*/ 7668801 w 7668801"/>
              <a:gd name="connsiteY5-72" fmla="*/ 261754 h 4269598"/>
              <a:gd name="connsiteX0-73" fmla="*/ 0 w 7518400"/>
              <a:gd name="connsiteY0-74" fmla="*/ 4180611 h 4187017"/>
              <a:gd name="connsiteX1-75" fmla="*/ 2888343 w 7518400"/>
              <a:gd name="connsiteY1-76" fmla="*/ 2482440 h 4187017"/>
              <a:gd name="connsiteX2-77" fmla="*/ 4963886 w 7518400"/>
              <a:gd name="connsiteY2-78" fmla="*/ 406897 h 4187017"/>
              <a:gd name="connsiteX3-79" fmla="*/ 6487886 w 7518400"/>
              <a:gd name="connsiteY3-80" fmla="*/ 497 h 4187017"/>
              <a:gd name="connsiteX4-81" fmla="*/ 7518400 w 7518400"/>
              <a:gd name="connsiteY4-82" fmla="*/ 261754 h 41870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518400" h="4187017">
                <a:moveTo>
                  <a:pt x="0" y="4180611"/>
                </a:moveTo>
                <a:cubicBezTo>
                  <a:pt x="580571" y="4253182"/>
                  <a:pt x="1990726" y="3710560"/>
                  <a:pt x="2888343" y="2482440"/>
                </a:cubicBezTo>
                <a:cubicBezTo>
                  <a:pt x="3785960" y="1254320"/>
                  <a:pt x="4268712" y="801504"/>
                  <a:pt x="4963886" y="406897"/>
                </a:cubicBezTo>
                <a:cubicBezTo>
                  <a:pt x="5659060" y="12290"/>
                  <a:pt x="6100234" y="-3888"/>
                  <a:pt x="6487886" y="497"/>
                </a:cubicBezTo>
                <a:cubicBezTo>
                  <a:pt x="6875538" y="4882"/>
                  <a:pt x="7216019" y="119030"/>
                  <a:pt x="7518400" y="261754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应用拓展</a:t>
            </a:r>
            <a:endParaRPr lang="en-US" altLang="zh-CN" sz="3200" b="1" dirty="0">
              <a:latin typeface="+mj-ea"/>
            </a:endParaRPr>
          </a:p>
        </p:txBody>
      </p:sp>
      <p:grpSp>
        <p:nvGrpSpPr>
          <p:cNvPr id="4" name="Group 25"/>
          <p:cNvGrpSpPr/>
          <p:nvPr/>
        </p:nvGrpSpPr>
        <p:grpSpPr bwMode="auto">
          <a:xfrm>
            <a:off x="1116547" y="1222768"/>
            <a:ext cx="5419368" cy="4206349"/>
            <a:chOff x="3600" y="1632"/>
            <a:chExt cx="1680" cy="1246"/>
          </a:xfrm>
        </p:grpSpPr>
        <p:sp>
          <p:nvSpPr>
            <p:cNvPr id="5" name="Line 26"/>
            <p:cNvSpPr>
              <a:spLocks noChangeShapeType="1"/>
            </p:cNvSpPr>
            <p:nvPr/>
          </p:nvSpPr>
          <p:spPr bwMode="auto">
            <a:xfrm>
              <a:off x="3600" y="2736"/>
              <a:ext cx="1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Line 27"/>
            <p:cNvSpPr>
              <a:spLocks noChangeShapeType="1"/>
            </p:cNvSpPr>
            <p:nvPr/>
          </p:nvSpPr>
          <p:spPr bwMode="auto">
            <a:xfrm flipH="1" flipV="1">
              <a:off x="3792" y="1632"/>
              <a:ext cx="7" cy="121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7" name="Object 8"/>
            <p:cNvGraphicFramePr>
              <a:graphicFrameLocks noChangeAspect="1"/>
            </p:cNvGraphicFramePr>
            <p:nvPr/>
          </p:nvGraphicFramePr>
          <p:xfrm>
            <a:off x="5180" y="2779"/>
            <a:ext cx="80" cy="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864" name="Equation" r:id="rId2" imgW="2133600" imgH="3657600" progId="Equation.DSMT4">
                    <p:embed/>
                  </p:oleObj>
                </mc:Choice>
                <mc:Fallback>
                  <p:oleObj name="Equation" r:id="rId2" imgW="2133600" imgH="36576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0" y="2779"/>
                          <a:ext cx="80" cy="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9"/>
            <p:cNvGraphicFramePr>
              <a:graphicFrameLocks noChangeAspect="1"/>
            </p:cNvGraphicFramePr>
            <p:nvPr/>
          </p:nvGraphicFramePr>
          <p:xfrm>
            <a:off x="3666" y="1657"/>
            <a:ext cx="77" cy="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865" name="Equation" r:id="rId4" imgW="2743200" imgH="3352800" progId="Equation.DSMT4">
                    <p:embed/>
                  </p:oleObj>
                </mc:Choice>
                <mc:Fallback>
                  <p:oleObj name="Equation" r:id="rId4" imgW="2743200" imgH="33528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66" y="1657"/>
                          <a:ext cx="77" cy="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10"/>
            <p:cNvGraphicFramePr>
              <a:graphicFrameLocks noChangeAspect="1"/>
            </p:cNvGraphicFramePr>
            <p:nvPr/>
          </p:nvGraphicFramePr>
          <p:xfrm>
            <a:off x="3687" y="2750"/>
            <a:ext cx="112" cy="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866" name="Equation" r:id="rId6" imgW="127000" imgH="139700" progId="Equation.DSMT4">
                    <p:embed/>
                  </p:oleObj>
                </mc:Choice>
                <mc:Fallback>
                  <p:oleObj name="Equation" r:id="rId6" imgW="127000" imgH="1397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7" y="2750"/>
                          <a:ext cx="112" cy="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" name="矩形 9"/>
          <p:cNvSpPr/>
          <p:nvPr/>
        </p:nvSpPr>
        <p:spPr>
          <a:xfrm>
            <a:off x="2267349" y="5546232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333333"/>
                </a:solidFill>
                <a:latin typeface="Arial" panose="020B0604020202020204" pitchFamily="34" charset="0"/>
              </a:rPr>
              <a:t>物体变速直线运动曲线</a:t>
            </a:r>
            <a:endParaRPr lang="zh-CN" altLang="en-US" sz="2400" b="1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3890449" y="1067120"/>
            <a:ext cx="23275" cy="4122707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2012296" y="3329779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</a:rPr>
              <a:t>速度加快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735903" y="3711885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</a:rPr>
              <a:t>加速度大于零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603510" y="1696639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B753"/>
                </a:solidFill>
                <a:latin typeface="Arial" panose="020B0604020202020204" pitchFamily="34" charset="0"/>
              </a:rPr>
              <a:t>速度减慢</a:t>
            </a:r>
            <a:endParaRPr lang="zh-CN" altLang="en-US" dirty="0">
              <a:solidFill>
                <a:srgbClr val="00B753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427544" y="2128497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B753"/>
                </a:solidFill>
                <a:latin typeface="Arial" panose="020B0604020202020204" pitchFamily="34" charset="0"/>
              </a:rPr>
              <a:t>加速度小于零</a:t>
            </a:r>
            <a:endParaRPr lang="zh-CN" altLang="en-US" dirty="0">
              <a:solidFill>
                <a:srgbClr val="00B753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076398" y="2702340"/>
            <a:ext cx="1805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33CC"/>
                </a:solidFill>
                <a:latin typeface="Arial" panose="020B0604020202020204" pitchFamily="34" charset="0"/>
              </a:rPr>
              <a:t>速度达到极大值</a:t>
            </a:r>
            <a:endParaRPr lang="zh-CN" altLang="en-US" dirty="0">
              <a:solidFill>
                <a:srgbClr val="FF33CC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094974" y="3145113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33CC"/>
                </a:solidFill>
                <a:latin typeface="Arial" panose="020B0604020202020204" pitchFamily="34" charset="0"/>
              </a:rPr>
              <a:t>加速度等于零</a:t>
            </a:r>
            <a:endParaRPr lang="zh-CN" altLang="en-US" dirty="0">
              <a:solidFill>
                <a:srgbClr val="FF33CC"/>
              </a:solidFill>
            </a:endParaRPr>
          </a:p>
        </p:txBody>
      </p:sp>
      <p:pic>
        <p:nvPicPr>
          <p:cNvPr id="18" name="红线"/>
          <p:cNvPicPr>
            <a:picLocks noChangeAspect="1"/>
          </p:cNvPicPr>
          <p:nvPr/>
        </p:nvPicPr>
        <p:blipFill rotWithShape="1">
          <a:blip r:embed="rId8"/>
          <a:srcRect r="57023"/>
          <a:stretch>
            <a:fillRect/>
          </a:stretch>
        </p:blipFill>
        <p:spPr>
          <a:xfrm>
            <a:off x="2281172" y="616547"/>
            <a:ext cx="1667033" cy="4089389"/>
          </a:xfrm>
          <a:prstGeom prst="rect">
            <a:avLst/>
          </a:prstGeom>
        </p:spPr>
      </p:pic>
      <p:sp>
        <p:nvSpPr>
          <p:cNvPr id="19" name="椭圆 18"/>
          <p:cNvSpPr/>
          <p:nvPr/>
        </p:nvSpPr>
        <p:spPr>
          <a:xfrm>
            <a:off x="3814517" y="2580946"/>
            <a:ext cx="171391" cy="174073"/>
          </a:xfrm>
          <a:prstGeom prst="ellipse">
            <a:avLst/>
          </a:prstGeom>
          <a:solidFill>
            <a:srgbClr val="FF33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33CC"/>
              </a:solidFill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3923487" y="1266930"/>
            <a:ext cx="1883121" cy="2953074"/>
            <a:chOff x="4443034" y="1285591"/>
            <a:chExt cx="1883121" cy="2953074"/>
          </a:xfrm>
        </p:grpSpPr>
        <p:pic>
          <p:nvPicPr>
            <p:cNvPr id="21" name="绿线"/>
            <p:cNvPicPr>
              <a:picLocks noChangeAspect="1"/>
            </p:cNvPicPr>
            <p:nvPr/>
          </p:nvPicPr>
          <p:blipFill rotWithShape="1">
            <a:blip r:embed="rId9"/>
            <a:srcRect l="42975" r="14585"/>
            <a:stretch>
              <a:fillRect/>
            </a:stretch>
          </p:blipFill>
          <p:spPr>
            <a:xfrm>
              <a:off x="4443034" y="1285654"/>
              <a:ext cx="1360047" cy="2953011"/>
            </a:xfrm>
            <a:prstGeom prst="rect">
              <a:avLst/>
            </a:prstGeom>
          </p:spPr>
        </p:pic>
        <p:sp>
          <p:nvSpPr>
            <p:cNvPr id="22" name="任意多边形: 形状 21"/>
            <p:cNvSpPr/>
            <p:nvPr/>
          </p:nvSpPr>
          <p:spPr>
            <a:xfrm>
              <a:off x="5784980" y="1285591"/>
              <a:ext cx="541175" cy="207307"/>
            </a:xfrm>
            <a:custGeom>
              <a:avLst/>
              <a:gdLst>
                <a:gd name="connsiteX0" fmla="*/ 0 w 541175"/>
                <a:gd name="connsiteY0" fmla="*/ 8254 h 207307"/>
                <a:gd name="connsiteX1" fmla="*/ 124408 w 541175"/>
                <a:gd name="connsiteY1" fmla="*/ 2033 h 207307"/>
                <a:gd name="connsiteX2" fmla="*/ 279918 w 541175"/>
                <a:gd name="connsiteY2" fmla="*/ 39356 h 207307"/>
                <a:gd name="connsiteX3" fmla="*/ 379444 w 541175"/>
                <a:gd name="connsiteY3" fmla="*/ 101560 h 207307"/>
                <a:gd name="connsiteX4" fmla="*/ 472751 w 541175"/>
                <a:gd name="connsiteY4" fmla="*/ 151323 h 207307"/>
                <a:gd name="connsiteX5" fmla="*/ 541175 w 541175"/>
                <a:gd name="connsiteY5" fmla="*/ 207307 h 207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1175" h="207307">
                  <a:moveTo>
                    <a:pt x="0" y="8254"/>
                  </a:moveTo>
                  <a:cubicBezTo>
                    <a:pt x="38877" y="2551"/>
                    <a:pt x="77755" y="-3151"/>
                    <a:pt x="124408" y="2033"/>
                  </a:cubicBezTo>
                  <a:cubicBezTo>
                    <a:pt x="171061" y="7217"/>
                    <a:pt x="237412" y="22768"/>
                    <a:pt x="279918" y="39356"/>
                  </a:cubicBezTo>
                  <a:cubicBezTo>
                    <a:pt x="322424" y="55944"/>
                    <a:pt x="347305" y="82899"/>
                    <a:pt x="379444" y="101560"/>
                  </a:cubicBezTo>
                  <a:cubicBezTo>
                    <a:pt x="411583" y="120221"/>
                    <a:pt x="445796" y="133699"/>
                    <a:pt x="472751" y="151323"/>
                  </a:cubicBezTo>
                  <a:cubicBezTo>
                    <a:pt x="499706" y="168947"/>
                    <a:pt x="520440" y="188127"/>
                    <a:pt x="541175" y="207307"/>
                  </a:cubicBezTo>
                </a:path>
              </a:pathLst>
            </a:custGeom>
            <a:noFill/>
            <a:ln w="28575">
              <a:solidFill>
                <a:srgbClr val="00B75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矩形 22"/>
          <p:cNvSpPr/>
          <p:nvPr/>
        </p:nvSpPr>
        <p:spPr>
          <a:xfrm>
            <a:off x="6846347" y="2823968"/>
            <a:ext cx="21877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33CC"/>
                </a:solidFill>
                <a:latin typeface="Arial" panose="020B0604020202020204" pitchFamily="34" charset="0"/>
              </a:rPr>
              <a:t>审时度势</a:t>
            </a:r>
            <a:endParaRPr lang="en-US" altLang="zh-CN" sz="3600" b="1" dirty="0">
              <a:solidFill>
                <a:srgbClr val="FF33C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3247784" y="3488139"/>
            <a:ext cx="1481666" cy="1538555"/>
            <a:chOff x="3247784" y="3488139"/>
            <a:chExt cx="1481666" cy="1538555"/>
          </a:xfrm>
        </p:grpSpPr>
        <p:sp>
          <p:nvSpPr>
            <p:cNvPr id="76" name="任意多边形: 形状 75"/>
            <p:cNvSpPr/>
            <p:nvPr/>
          </p:nvSpPr>
          <p:spPr>
            <a:xfrm flipH="1" flipV="1">
              <a:off x="3247784" y="3488139"/>
              <a:ext cx="1481666" cy="1538555"/>
            </a:xfrm>
            <a:custGeom>
              <a:avLst/>
              <a:gdLst>
                <a:gd name="connsiteX0" fmla="*/ 0 w 2201334"/>
                <a:gd name="connsiteY0" fmla="*/ 812800 h 812800"/>
                <a:gd name="connsiteX1" fmla="*/ 2201334 w 2201334"/>
                <a:gd name="connsiteY1" fmla="*/ 0 h 812800"/>
                <a:gd name="connsiteX2" fmla="*/ 2201334 w 2201334"/>
                <a:gd name="connsiteY2" fmla="*/ 0 h 812800"/>
                <a:gd name="connsiteX0-1" fmla="*/ 0 w 2201334"/>
                <a:gd name="connsiteY0-2" fmla="*/ 812800 h 812800"/>
                <a:gd name="connsiteX1-3" fmla="*/ 2201334 w 2201334"/>
                <a:gd name="connsiteY1-4" fmla="*/ 0 h 812800"/>
                <a:gd name="connsiteX2-5" fmla="*/ 2201334 w 2201334"/>
                <a:gd name="connsiteY2-6" fmla="*/ 0 h 8128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201334" h="812800">
                  <a:moveTo>
                    <a:pt x="0" y="812800"/>
                  </a:moveTo>
                  <a:cubicBezTo>
                    <a:pt x="581378" y="-186266"/>
                    <a:pt x="1467556" y="270933"/>
                    <a:pt x="2201334" y="0"/>
                  </a:cubicBezTo>
                  <a:lnTo>
                    <a:pt x="2201334" y="0"/>
                  </a:lnTo>
                </a:path>
              </a:pathLst>
            </a:cu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0" name="文本框 79"/>
            <p:cNvSpPr txBox="1"/>
            <p:nvPr/>
          </p:nvSpPr>
          <p:spPr>
            <a:xfrm rot="20371423">
              <a:off x="3423730" y="4304337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/>
              </a:prstTxWarp>
              <a:spAutoFit/>
            </a:bodyPr>
            <a:lstStyle/>
            <a:p>
              <a:r>
                <a:rPr lang="zh-CN" altLang="en-US" dirty="0"/>
                <a:t>具体应用</a:t>
              </a:r>
              <a:endParaRPr lang="zh-CN" altLang="en-US" dirty="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230181" y="2150797"/>
            <a:ext cx="1481666" cy="1473200"/>
            <a:chOff x="3230181" y="2150797"/>
            <a:chExt cx="1481666" cy="1473200"/>
          </a:xfrm>
        </p:grpSpPr>
        <p:sp>
          <p:nvSpPr>
            <p:cNvPr id="77" name="任意多边形: 形状 76"/>
            <p:cNvSpPr/>
            <p:nvPr/>
          </p:nvSpPr>
          <p:spPr>
            <a:xfrm flipH="1">
              <a:off x="3230181" y="2150797"/>
              <a:ext cx="1481666" cy="1473200"/>
            </a:xfrm>
            <a:custGeom>
              <a:avLst/>
              <a:gdLst>
                <a:gd name="connsiteX0" fmla="*/ 0 w 2201334"/>
                <a:gd name="connsiteY0" fmla="*/ 812800 h 812800"/>
                <a:gd name="connsiteX1" fmla="*/ 2201334 w 2201334"/>
                <a:gd name="connsiteY1" fmla="*/ 0 h 812800"/>
                <a:gd name="connsiteX2" fmla="*/ 2201334 w 2201334"/>
                <a:gd name="connsiteY2" fmla="*/ 0 h 812800"/>
                <a:gd name="connsiteX0-1" fmla="*/ 0 w 2201334"/>
                <a:gd name="connsiteY0-2" fmla="*/ 812800 h 812800"/>
                <a:gd name="connsiteX1-3" fmla="*/ 2201334 w 2201334"/>
                <a:gd name="connsiteY1-4" fmla="*/ 0 h 812800"/>
                <a:gd name="connsiteX2-5" fmla="*/ 2201334 w 2201334"/>
                <a:gd name="connsiteY2-6" fmla="*/ 0 h 8128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201334" h="812800">
                  <a:moveTo>
                    <a:pt x="0" y="812800"/>
                  </a:moveTo>
                  <a:cubicBezTo>
                    <a:pt x="581378" y="-186266"/>
                    <a:pt x="1467556" y="270933"/>
                    <a:pt x="2201334" y="0"/>
                  </a:cubicBezTo>
                  <a:lnTo>
                    <a:pt x="2201334" y="0"/>
                  </a:lnTo>
                </a:path>
              </a:pathLst>
            </a:cu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9" name="文本框 78"/>
            <p:cNvSpPr txBox="1"/>
            <p:nvPr/>
          </p:nvSpPr>
          <p:spPr>
            <a:xfrm rot="1181644">
              <a:off x="3434620" y="2297795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r>
                <a:rPr lang="zh-CN" altLang="en-US" dirty="0"/>
                <a:t>判定定理</a:t>
              </a:r>
              <a:endParaRPr lang="zh-CN" altLang="en-US" dirty="0"/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320378" y="3688961"/>
            <a:ext cx="1637364" cy="1337734"/>
            <a:chOff x="4320378" y="3688961"/>
            <a:chExt cx="1637364" cy="1337734"/>
          </a:xfrm>
        </p:grpSpPr>
        <p:sp>
          <p:nvSpPr>
            <p:cNvPr id="75" name="任意多边形: 形状 74"/>
            <p:cNvSpPr/>
            <p:nvPr/>
          </p:nvSpPr>
          <p:spPr>
            <a:xfrm flipV="1">
              <a:off x="4320378" y="3688961"/>
              <a:ext cx="1481666" cy="1337734"/>
            </a:xfrm>
            <a:custGeom>
              <a:avLst/>
              <a:gdLst>
                <a:gd name="connsiteX0" fmla="*/ 0 w 2201334"/>
                <a:gd name="connsiteY0" fmla="*/ 812800 h 812800"/>
                <a:gd name="connsiteX1" fmla="*/ 2201334 w 2201334"/>
                <a:gd name="connsiteY1" fmla="*/ 0 h 812800"/>
                <a:gd name="connsiteX2" fmla="*/ 2201334 w 2201334"/>
                <a:gd name="connsiteY2" fmla="*/ 0 h 812800"/>
                <a:gd name="connsiteX0-1" fmla="*/ 0 w 2201334"/>
                <a:gd name="connsiteY0-2" fmla="*/ 812800 h 812800"/>
                <a:gd name="connsiteX1-3" fmla="*/ 2201334 w 2201334"/>
                <a:gd name="connsiteY1-4" fmla="*/ 0 h 812800"/>
                <a:gd name="connsiteX2-5" fmla="*/ 2201334 w 2201334"/>
                <a:gd name="connsiteY2-6" fmla="*/ 0 h 8128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201334" h="812800">
                  <a:moveTo>
                    <a:pt x="0" y="812800"/>
                  </a:moveTo>
                  <a:cubicBezTo>
                    <a:pt x="581378" y="-186266"/>
                    <a:pt x="1467556" y="270933"/>
                    <a:pt x="2201334" y="0"/>
                  </a:cubicBezTo>
                  <a:lnTo>
                    <a:pt x="2201334" y="0"/>
                  </a:lnTo>
                </a:path>
              </a:pathLst>
            </a:cu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8" name="文本框 77"/>
            <p:cNvSpPr txBox="1"/>
            <p:nvPr/>
          </p:nvSpPr>
          <p:spPr>
            <a:xfrm rot="366106">
              <a:off x="4849746" y="4383923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/>
              </a:prstTxWarp>
              <a:spAutoFit/>
            </a:bodyPr>
            <a:lstStyle/>
            <a:p>
              <a:r>
                <a:rPr lang="zh-CN" altLang="en-US" dirty="0"/>
                <a:t>精确定义</a:t>
              </a:r>
              <a:endParaRPr lang="zh-CN" altLang="en-US" dirty="0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289853" y="2150797"/>
            <a:ext cx="1609133" cy="1639764"/>
            <a:chOff x="4289853" y="2150797"/>
            <a:chExt cx="1609133" cy="1639764"/>
          </a:xfrm>
        </p:grpSpPr>
        <p:sp>
          <p:nvSpPr>
            <p:cNvPr id="8" name="任意多边形: 形状 7"/>
            <p:cNvSpPr/>
            <p:nvPr/>
          </p:nvSpPr>
          <p:spPr>
            <a:xfrm>
              <a:off x="4289853" y="2150797"/>
              <a:ext cx="1512191" cy="1639764"/>
            </a:xfrm>
            <a:custGeom>
              <a:avLst/>
              <a:gdLst>
                <a:gd name="connsiteX0" fmla="*/ 0 w 2201334"/>
                <a:gd name="connsiteY0" fmla="*/ 812800 h 812800"/>
                <a:gd name="connsiteX1" fmla="*/ 2201334 w 2201334"/>
                <a:gd name="connsiteY1" fmla="*/ 0 h 812800"/>
                <a:gd name="connsiteX2" fmla="*/ 2201334 w 2201334"/>
                <a:gd name="connsiteY2" fmla="*/ 0 h 812800"/>
                <a:gd name="connsiteX0-1" fmla="*/ 0 w 2201334"/>
                <a:gd name="connsiteY0-2" fmla="*/ 812800 h 812800"/>
                <a:gd name="connsiteX1-3" fmla="*/ 2201334 w 2201334"/>
                <a:gd name="connsiteY1-4" fmla="*/ 0 h 812800"/>
                <a:gd name="connsiteX2-5" fmla="*/ 2201334 w 2201334"/>
                <a:gd name="connsiteY2-6" fmla="*/ 0 h 8128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201334" h="812800">
                  <a:moveTo>
                    <a:pt x="0" y="812800"/>
                  </a:moveTo>
                  <a:cubicBezTo>
                    <a:pt x="581378" y="-186266"/>
                    <a:pt x="1467556" y="270933"/>
                    <a:pt x="2201334" y="0"/>
                  </a:cubicBezTo>
                  <a:lnTo>
                    <a:pt x="2201334" y="0"/>
                  </a:lnTo>
                </a:path>
              </a:pathLst>
            </a:cu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" name="文本框 14"/>
            <p:cNvSpPr txBox="1"/>
            <p:nvPr/>
          </p:nvSpPr>
          <p:spPr>
            <a:xfrm rot="21245991">
              <a:off x="4790990" y="2248565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r>
                <a:rPr lang="zh-CN" altLang="en-US" dirty="0"/>
                <a:t>直观定义</a:t>
              </a:r>
              <a:endParaRPr lang="zh-CN" altLang="en-US" dirty="0"/>
            </a:p>
          </p:txBody>
        </p:sp>
      </p:grpSp>
      <p:sp>
        <p:nvSpPr>
          <p:cNvPr id="48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课堂小结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3666066" y="2884628"/>
            <a:ext cx="1811867" cy="14732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atin typeface="+mj-ea"/>
                <a:ea typeface="+mj-ea"/>
              </a:rPr>
              <a:t>曲线的</a:t>
            </a:r>
            <a:endParaRPr lang="en-US" altLang="zh-CN" sz="2800" dirty="0">
              <a:latin typeface="+mj-ea"/>
              <a:ea typeface="+mj-ea"/>
            </a:endParaRPr>
          </a:p>
          <a:p>
            <a:pPr algn="ctr"/>
            <a:r>
              <a:rPr lang="zh-CN" altLang="en-US" sz="2800" dirty="0">
                <a:latin typeface="+mj-ea"/>
                <a:ea typeface="+mj-ea"/>
              </a:rPr>
              <a:t>凹凸性</a:t>
            </a:r>
            <a:endParaRPr lang="zh-CN" altLang="en-US" sz="2800" dirty="0">
              <a:latin typeface="+mj-ea"/>
              <a:ea typeface="+mj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/>
          <a:srcRect l="6395" r="6395"/>
          <a:stretch>
            <a:fillRect/>
          </a:stretch>
        </p:blipFill>
        <p:spPr>
          <a:xfrm>
            <a:off x="5832569" y="4637228"/>
            <a:ext cx="3065300" cy="13392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/>
          <a:srcRect l="6983" t="6053" r="6983" b="6983"/>
          <a:stretch>
            <a:fillRect/>
          </a:stretch>
        </p:blipFill>
        <p:spPr>
          <a:xfrm>
            <a:off x="164882" y="1375136"/>
            <a:ext cx="3065299" cy="150949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/>
          <a:srcRect t="9628" b="10283"/>
          <a:stretch>
            <a:fillRect/>
          </a:stretch>
        </p:blipFill>
        <p:spPr>
          <a:xfrm>
            <a:off x="5967813" y="1505288"/>
            <a:ext cx="3011305" cy="133773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20" name="组合 19"/>
          <p:cNvGrpSpPr/>
          <p:nvPr/>
        </p:nvGrpSpPr>
        <p:grpSpPr>
          <a:xfrm>
            <a:off x="470497" y="4575022"/>
            <a:ext cx="2703781" cy="1339201"/>
            <a:chOff x="371814" y="4099420"/>
            <a:chExt cx="2802795" cy="1877008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1814" y="4099420"/>
              <a:ext cx="2802795" cy="1877008"/>
            </a:xfrm>
            <a:prstGeom prst="rect">
              <a:avLst/>
            </a:prstGeom>
          </p:spPr>
        </p:pic>
        <p:sp>
          <p:nvSpPr>
            <p:cNvPr id="13" name="矩形 12"/>
            <p:cNvSpPr/>
            <p:nvPr/>
          </p:nvSpPr>
          <p:spPr>
            <a:xfrm>
              <a:off x="371814" y="4099420"/>
              <a:ext cx="2802795" cy="1877008"/>
            </a:xfrm>
            <a:prstGeom prst="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4" descr="C:\Users\jsj\Desktop\002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5710" y="-103836"/>
            <a:ext cx="11181921" cy="1116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组合 20"/>
          <p:cNvGrpSpPr/>
          <p:nvPr/>
        </p:nvGrpSpPr>
        <p:grpSpPr>
          <a:xfrm>
            <a:off x="6906066" y="443240"/>
            <a:ext cx="2282825" cy="3608387"/>
            <a:chOff x="6906066" y="1035897"/>
            <a:chExt cx="2282825" cy="3608387"/>
          </a:xfrm>
        </p:grpSpPr>
        <p:pic>
          <p:nvPicPr>
            <p:cNvPr id="33798" name="Picture 5" descr="C:\Users\jsj\Desktop\00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6066" y="1035897"/>
              <a:ext cx="2282825" cy="3608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2" name="Picture 8" descr="C:\Users\hp\Desktop\学院讲课比赛\道路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750" y="2302719"/>
              <a:ext cx="1928812" cy="2071688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组合 17"/>
          <p:cNvGrpSpPr/>
          <p:nvPr/>
        </p:nvGrpSpPr>
        <p:grpSpPr>
          <a:xfrm>
            <a:off x="71438" y="121718"/>
            <a:ext cx="2284412" cy="3608388"/>
            <a:chOff x="71438" y="714375"/>
            <a:chExt cx="2284412" cy="3608388"/>
          </a:xfrm>
        </p:grpSpPr>
        <p:pic>
          <p:nvPicPr>
            <p:cNvPr id="33801" name="Picture 5" descr="C:\Users\jsj\Desktop\00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8" y="714375"/>
              <a:ext cx="2284412" cy="3608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1" descr="14521_6_zoo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508" y="1938113"/>
              <a:ext cx="1920728" cy="2198136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组合 19"/>
          <p:cNvGrpSpPr/>
          <p:nvPr/>
        </p:nvGrpSpPr>
        <p:grpSpPr>
          <a:xfrm>
            <a:off x="2287588" y="377762"/>
            <a:ext cx="2284412" cy="3609975"/>
            <a:chOff x="4716463" y="1247775"/>
            <a:chExt cx="2284412" cy="3609975"/>
          </a:xfrm>
        </p:grpSpPr>
        <p:pic>
          <p:nvPicPr>
            <p:cNvPr id="33797" name="Picture 5" descr="C:\Users\jsj\Desktop\00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463" y="1247775"/>
              <a:ext cx="2284412" cy="3609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5"/>
            <a:srcRect l="10164" t="14900" r="18498" b="27927"/>
            <a:stretch>
              <a:fillRect/>
            </a:stretch>
          </p:blipFill>
          <p:spPr>
            <a:xfrm>
              <a:off x="4915251" y="2520670"/>
              <a:ext cx="1881629" cy="2157511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  <p:sp>
        <p:nvSpPr>
          <p:cNvPr id="2" name="文本框 1"/>
          <p:cNvSpPr txBox="1"/>
          <p:nvPr/>
        </p:nvSpPr>
        <p:spPr>
          <a:xfrm>
            <a:off x="671512" y="4940688"/>
            <a:ext cx="84724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spc="300" dirty="0">
                <a:blipFill dpi="0" rotWithShape="1">
                  <a:blip r:embed="rId6"/>
                  <a:srcRect/>
                  <a:tile tx="-482600" ty="-234950" sx="100000" sy="100000" flip="none" algn="ctr"/>
                </a:blipFill>
                <a:latin typeface="+mj-ea"/>
                <a:ea typeface="+mj-ea"/>
              </a:rPr>
              <a:t>敬请各位专家指导！</a:t>
            </a:r>
            <a:endParaRPr lang="zh-CN" altLang="en-US" sz="6600" spc="300" dirty="0">
              <a:blipFill dpi="0" rotWithShape="1">
                <a:blip r:embed="rId6"/>
                <a:srcRect/>
                <a:tile tx="-482600" ty="-234950" sx="100000" sy="100000" flip="none" algn="ctr"/>
              </a:blipFill>
              <a:latin typeface="+mj-ea"/>
              <a:ea typeface="+mj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605689" y="567281"/>
            <a:ext cx="2284413" cy="3608387"/>
            <a:chOff x="2397919" y="477137"/>
            <a:chExt cx="2284413" cy="3608387"/>
          </a:xfrm>
        </p:grpSpPr>
        <p:pic>
          <p:nvPicPr>
            <p:cNvPr id="33796" name="Picture 5" descr="C:\Users\jsj\Desktop\00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7919" y="477137"/>
              <a:ext cx="2284413" cy="3608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4" descr="C:\Users\Dell\Desktop\图片1_副本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805" y="1710062"/>
              <a:ext cx="1871663" cy="217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animMotion origin="layout" path="M -1.94444E-6 2.59259E-6 L 0.00087 -0.16273 " pathEditMode="relative" rAng="0" ptsTypes="AA">
                                      <p:cBhvr>
                                        <p:cTn id="27" dur="62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8148"/>
                                    </p:animMotion>
                                    <p:animRot by="1500000">
                                      <p:cBhvr>
                                        <p:cTn id="28" dur="31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313" fill="hold">
                                          <p:stCondLst>
                                            <p:cond delay="31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313" fill="hold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313" fill="hold">
                                          <p:stCondLst>
                                            <p:cond delay="9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问题引入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812" y="1014945"/>
            <a:ext cx="6401409" cy="4223032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softEdge rad="38100"/>
          </a:effectLst>
        </p:spPr>
      </p:pic>
      <p:sp>
        <p:nvSpPr>
          <p:cNvPr id="4" name="矩形 3"/>
          <p:cNvSpPr/>
          <p:nvPr/>
        </p:nvSpPr>
        <p:spPr>
          <a:xfrm>
            <a:off x="1673290" y="5545271"/>
            <a:ext cx="59529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Helvetica Neue"/>
              </a:rPr>
              <a:t>电池的放电曲线及各种极化对电压的影响</a:t>
            </a:r>
            <a:endParaRPr lang="zh-CN" altLang="en-US" sz="2400" b="1" dirty="0">
              <a:solidFill>
                <a:srgbClr val="0000FF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871050" y="4272827"/>
            <a:ext cx="830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Helvetica Neue"/>
              </a:rPr>
              <a:t>时间</a:t>
            </a:r>
            <a:endParaRPr lang="zh-CN" altLang="en-US" sz="2000" dirty="0">
              <a:solidFill>
                <a:srgbClr val="0000FF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82485" y="2805106"/>
            <a:ext cx="830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Helvetica Neue"/>
              </a:rPr>
              <a:t>电压</a:t>
            </a:r>
            <a:endParaRPr lang="zh-CN" altLang="en-US" sz="2000" dirty="0">
              <a:solidFill>
                <a:srgbClr val="0000F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434675" y="2805106"/>
            <a:ext cx="12667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Helvetica Neue"/>
              </a:rPr>
              <a:t>浓差极化</a:t>
            </a:r>
            <a:endParaRPr lang="zh-CN" altLang="en-US" sz="2000" dirty="0">
              <a:solidFill>
                <a:srgbClr val="0000FF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533730" y="1709311"/>
            <a:ext cx="13175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Helvetica Neue"/>
              </a:rPr>
              <a:t>欧姆极化</a:t>
            </a:r>
            <a:endParaRPr lang="zh-CN" altLang="en-US" sz="2000" dirty="0">
              <a:solidFill>
                <a:srgbClr val="0000FF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332957" y="3157561"/>
            <a:ext cx="14925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Helvetica Neue"/>
              </a:rPr>
              <a:t>活化极化</a:t>
            </a:r>
            <a:endParaRPr lang="zh-CN" altLang="en-US" sz="2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问题引入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051109" y="5392384"/>
            <a:ext cx="25534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Helvetica Neue"/>
              </a:rPr>
              <a:t>电池的放电曲线</a:t>
            </a:r>
            <a:endParaRPr lang="zh-CN" altLang="en-US" sz="2400" b="1" dirty="0">
              <a:solidFill>
                <a:srgbClr val="0000FF"/>
              </a:solidFill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>
            <a:off x="1978091" y="4646645"/>
            <a:ext cx="490168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V="1">
            <a:off x="2130491" y="1268963"/>
            <a:ext cx="0" cy="35300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6437343" y="4703505"/>
            <a:ext cx="87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/>
              <a:t>时间</a:t>
            </a:r>
            <a:endParaRPr lang="zh-CN" altLang="en-US" sz="2000" dirty="0"/>
          </a:p>
        </p:txBody>
      </p:sp>
      <p:sp>
        <p:nvSpPr>
          <p:cNvPr id="12" name="矩形 11"/>
          <p:cNvSpPr/>
          <p:nvPr/>
        </p:nvSpPr>
        <p:spPr>
          <a:xfrm>
            <a:off x="1398213" y="1268475"/>
            <a:ext cx="25534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/>
              <a:t>电压</a:t>
            </a:r>
            <a:endParaRPr lang="zh-CN" altLang="en-US" sz="2000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469" y="2145501"/>
            <a:ext cx="4436534" cy="2061166"/>
          </a:xfrm>
          <a:prstGeom prst="rect">
            <a:avLst/>
          </a:prstGeom>
        </p:spPr>
      </p:pic>
      <p:sp>
        <p:nvSpPr>
          <p:cNvPr id="24" name="任意多边形: 形状 23"/>
          <p:cNvSpPr/>
          <p:nvPr/>
        </p:nvSpPr>
        <p:spPr>
          <a:xfrm>
            <a:off x="2130491" y="2276598"/>
            <a:ext cx="2193925" cy="615950"/>
          </a:xfrm>
          <a:custGeom>
            <a:avLst/>
            <a:gdLst>
              <a:gd name="connsiteX0" fmla="*/ 0 w 2549525"/>
              <a:gd name="connsiteY0" fmla="*/ 0 h 660400"/>
              <a:gd name="connsiteX1" fmla="*/ 155575 w 2549525"/>
              <a:gd name="connsiteY1" fmla="*/ 234950 h 660400"/>
              <a:gd name="connsiteX2" fmla="*/ 260350 w 2549525"/>
              <a:gd name="connsiteY2" fmla="*/ 314325 h 660400"/>
              <a:gd name="connsiteX3" fmla="*/ 355600 w 2549525"/>
              <a:gd name="connsiteY3" fmla="*/ 381000 h 660400"/>
              <a:gd name="connsiteX4" fmla="*/ 501650 w 2549525"/>
              <a:gd name="connsiteY4" fmla="*/ 412750 h 660400"/>
              <a:gd name="connsiteX5" fmla="*/ 828675 w 2549525"/>
              <a:gd name="connsiteY5" fmla="*/ 469900 h 660400"/>
              <a:gd name="connsiteX6" fmla="*/ 2193925 w 2549525"/>
              <a:gd name="connsiteY6" fmla="*/ 615950 h 660400"/>
              <a:gd name="connsiteX7" fmla="*/ 2549525 w 2549525"/>
              <a:gd name="connsiteY7" fmla="*/ 660400 h 660400"/>
              <a:gd name="connsiteX0-1" fmla="*/ 0 w 2549525"/>
              <a:gd name="connsiteY0-2" fmla="*/ 0 h 660400"/>
              <a:gd name="connsiteX1-3" fmla="*/ 155575 w 2549525"/>
              <a:gd name="connsiteY1-4" fmla="*/ 234950 h 660400"/>
              <a:gd name="connsiteX2-5" fmla="*/ 254000 w 2549525"/>
              <a:gd name="connsiteY2-6" fmla="*/ 323850 h 660400"/>
              <a:gd name="connsiteX3-7" fmla="*/ 355600 w 2549525"/>
              <a:gd name="connsiteY3-8" fmla="*/ 381000 h 660400"/>
              <a:gd name="connsiteX4-9" fmla="*/ 501650 w 2549525"/>
              <a:gd name="connsiteY4-10" fmla="*/ 412750 h 660400"/>
              <a:gd name="connsiteX5-11" fmla="*/ 828675 w 2549525"/>
              <a:gd name="connsiteY5-12" fmla="*/ 469900 h 660400"/>
              <a:gd name="connsiteX6-13" fmla="*/ 2193925 w 2549525"/>
              <a:gd name="connsiteY6-14" fmla="*/ 615950 h 660400"/>
              <a:gd name="connsiteX7-15" fmla="*/ 2549525 w 2549525"/>
              <a:gd name="connsiteY7-16" fmla="*/ 660400 h 660400"/>
              <a:gd name="connsiteX0-17" fmla="*/ 0 w 2549525"/>
              <a:gd name="connsiteY0-18" fmla="*/ 0 h 660400"/>
              <a:gd name="connsiteX1-19" fmla="*/ 155575 w 2549525"/>
              <a:gd name="connsiteY1-20" fmla="*/ 234950 h 660400"/>
              <a:gd name="connsiteX2-21" fmla="*/ 254000 w 2549525"/>
              <a:gd name="connsiteY2-22" fmla="*/ 323850 h 660400"/>
              <a:gd name="connsiteX3-23" fmla="*/ 355600 w 2549525"/>
              <a:gd name="connsiteY3-24" fmla="*/ 381000 h 660400"/>
              <a:gd name="connsiteX4-25" fmla="*/ 504825 w 2549525"/>
              <a:gd name="connsiteY4-26" fmla="*/ 425450 h 660400"/>
              <a:gd name="connsiteX5-27" fmla="*/ 828675 w 2549525"/>
              <a:gd name="connsiteY5-28" fmla="*/ 469900 h 660400"/>
              <a:gd name="connsiteX6-29" fmla="*/ 2193925 w 2549525"/>
              <a:gd name="connsiteY6-30" fmla="*/ 615950 h 660400"/>
              <a:gd name="connsiteX7-31" fmla="*/ 2549525 w 2549525"/>
              <a:gd name="connsiteY7-32" fmla="*/ 660400 h 660400"/>
              <a:gd name="connsiteX0-33" fmla="*/ 0 w 2193925"/>
              <a:gd name="connsiteY0-34" fmla="*/ 0 h 615950"/>
              <a:gd name="connsiteX1-35" fmla="*/ 155575 w 2193925"/>
              <a:gd name="connsiteY1-36" fmla="*/ 234950 h 615950"/>
              <a:gd name="connsiteX2-37" fmla="*/ 254000 w 2193925"/>
              <a:gd name="connsiteY2-38" fmla="*/ 323850 h 615950"/>
              <a:gd name="connsiteX3-39" fmla="*/ 355600 w 2193925"/>
              <a:gd name="connsiteY3-40" fmla="*/ 381000 h 615950"/>
              <a:gd name="connsiteX4-41" fmla="*/ 504825 w 2193925"/>
              <a:gd name="connsiteY4-42" fmla="*/ 425450 h 615950"/>
              <a:gd name="connsiteX5-43" fmla="*/ 828675 w 2193925"/>
              <a:gd name="connsiteY5-44" fmla="*/ 469900 h 615950"/>
              <a:gd name="connsiteX6-45" fmla="*/ 2193925 w 2193925"/>
              <a:gd name="connsiteY6-46" fmla="*/ 615950 h 6159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2193925" h="615950">
                <a:moveTo>
                  <a:pt x="0" y="0"/>
                </a:moveTo>
                <a:cubicBezTo>
                  <a:pt x="56091" y="91281"/>
                  <a:pt x="113242" y="180975"/>
                  <a:pt x="155575" y="234950"/>
                </a:cubicBezTo>
                <a:cubicBezTo>
                  <a:pt x="197908" y="288925"/>
                  <a:pt x="220662" y="299508"/>
                  <a:pt x="254000" y="323850"/>
                </a:cubicBezTo>
                <a:cubicBezTo>
                  <a:pt x="287338" y="348192"/>
                  <a:pt x="313796" y="364067"/>
                  <a:pt x="355600" y="381000"/>
                </a:cubicBezTo>
                <a:cubicBezTo>
                  <a:pt x="397404" y="397933"/>
                  <a:pt x="425979" y="410633"/>
                  <a:pt x="504825" y="425450"/>
                </a:cubicBezTo>
                <a:cubicBezTo>
                  <a:pt x="583671" y="440267"/>
                  <a:pt x="547158" y="438150"/>
                  <a:pt x="828675" y="469900"/>
                </a:cubicBezTo>
                <a:lnTo>
                  <a:pt x="2193925" y="61595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6" name="任意多边形: 形状 25"/>
          <p:cNvSpPr/>
          <p:nvPr/>
        </p:nvSpPr>
        <p:spPr>
          <a:xfrm>
            <a:off x="4325584" y="2893036"/>
            <a:ext cx="2044700" cy="1170781"/>
          </a:xfrm>
          <a:custGeom>
            <a:avLst/>
            <a:gdLst>
              <a:gd name="connsiteX0" fmla="*/ 0 w 2092325"/>
              <a:gd name="connsiteY0" fmla="*/ 0 h 1148357"/>
              <a:gd name="connsiteX1" fmla="*/ 952500 w 2092325"/>
              <a:gd name="connsiteY1" fmla="*/ 120650 h 1148357"/>
              <a:gd name="connsiteX2" fmla="*/ 1228725 w 2092325"/>
              <a:gd name="connsiteY2" fmla="*/ 174625 h 1148357"/>
              <a:gd name="connsiteX3" fmla="*/ 1473200 w 2092325"/>
              <a:gd name="connsiteY3" fmla="*/ 254000 h 1148357"/>
              <a:gd name="connsiteX4" fmla="*/ 1651000 w 2092325"/>
              <a:gd name="connsiteY4" fmla="*/ 422275 h 1148357"/>
              <a:gd name="connsiteX5" fmla="*/ 1781175 w 2092325"/>
              <a:gd name="connsiteY5" fmla="*/ 568325 h 1148357"/>
              <a:gd name="connsiteX6" fmla="*/ 1892300 w 2092325"/>
              <a:gd name="connsiteY6" fmla="*/ 752475 h 1148357"/>
              <a:gd name="connsiteX7" fmla="*/ 1958975 w 2092325"/>
              <a:gd name="connsiteY7" fmla="*/ 904875 h 1148357"/>
              <a:gd name="connsiteX8" fmla="*/ 2006600 w 2092325"/>
              <a:gd name="connsiteY8" fmla="*/ 1120775 h 1148357"/>
              <a:gd name="connsiteX9" fmla="*/ 2009775 w 2092325"/>
              <a:gd name="connsiteY9" fmla="*/ 1117600 h 1148357"/>
              <a:gd name="connsiteX10" fmla="*/ 2092325 w 2092325"/>
              <a:gd name="connsiteY10" fmla="*/ 866775 h 1148357"/>
              <a:gd name="connsiteX0-1" fmla="*/ 0 w 2009775"/>
              <a:gd name="connsiteY0-2" fmla="*/ 0 h 1148357"/>
              <a:gd name="connsiteX1-3" fmla="*/ 952500 w 2009775"/>
              <a:gd name="connsiteY1-4" fmla="*/ 120650 h 1148357"/>
              <a:gd name="connsiteX2-5" fmla="*/ 1228725 w 2009775"/>
              <a:gd name="connsiteY2-6" fmla="*/ 174625 h 1148357"/>
              <a:gd name="connsiteX3-7" fmla="*/ 1473200 w 2009775"/>
              <a:gd name="connsiteY3-8" fmla="*/ 254000 h 1148357"/>
              <a:gd name="connsiteX4-9" fmla="*/ 1651000 w 2009775"/>
              <a:gd name="connsiteY4-10" fmla="*/ 422275 h 1148357"/>
              <a:gd name="connsiteX5-11" fmla="*/ 1781175 w 2009775"/>
              <a:gd name="connsiteY5-12" fmla="*/ 568325 h 1148357"/>
              <a:gd name="connsiteX6-13" fmla="*/ 1892300 w 2009775"/>
              <a:gd name="connsiteY6-14" fmla="*/ 752475 h 1148357"/>
              <a:gd name="connsiteX7-15" fmla="*/ 1958975 w 2009775"/>
              <a:gd name="connsiteY7-16" fmla="*/ 904875 h 1148357"/>
              <a:gd name="connsiteX8-17" fmla="*/ 2006600 w 2009775"/>
              <a:gd name="connsiteY8-18" fmla="*/ 1120775 h 1148357"/>
              <a:gd name="connsiteX9-19" fmla="*/ 2009775 w 2009775"/>
              <a:gd name="connsiteY9-20" fmla="*/ 1117600 h 1148357"/>
              <a:gd name="connsiteX0-21" fmla="*/ 0 w 2009775"/>
              <a:gd name="connsiteY0-22" fmla="*/ 0 h 1148357"/>
              <a:gd name="connsiteX1-23" fmla="*/ 952500 w 2009775"/>
              <a:gd name="connsiteY1-24" fmla="*/ 120650 h 1148357"/>
              <a:gd name="connsiteX2-25" fmla="*/ 1228725 w 2009775"/>
              <a:gd name="connsiteY2-26" fmla="*/ 174625 h 1148357"/>
              <a:gd name="connsiteX3-27" fmla="*/ 1473200 w 2009775"/>
              <a:gd name="connsiteY3-28" fmla="*/ 254000 h 1148357"/>
              <a:gd name="connsiteX4-29" fmla="*/ 1651000 w 2009775"/>
              <a:gd name="connsiteY4-30" fmla="*/ 422275 h 1148357"/>
              <a:gd name="connsiteX5-31" fmla="*/ 1781175 w 2009775"/>
              <a:gd name="connsiteY5-32" fmla="*/ 568325 h 1148357"/>
              <a:gd name="connsiteX6-33" fmla="*/ 1892300 w 2009775"/>
              <a:gd name="connsiteY6-34" fmla="*/ 752475 h 1148357"/>
              <a:gd name="connsiteX7-35" fmla="*/ 1958975 w 2009775"/>
              <a:gd name="connsiteY7-36" fmla="*/ 904875 h 1148357"/>
              <a:gd name="connsiteX8-37" fmla="*/ 2006600 w 2009775"/>
              <a:gd name="connsiteY8-38" fmla="*/ 1120775 h 1148357"/>
              <a:gd name="connsiteX9-39" fmla="*/ 2009775 w 2009775"/>
              <a:gd name="connsiteY9-40" fmla="*/ 1117600 h 1148357"/>
              <a:gd name="connsiteX0-41" fmla="*/ 0 w 2009775"/>
              <a:gd name="connsiteY0-42" fmla="*/ 0 h 1148357"/>
              <a:gd name="connsiteX1-43" fmla="*/ 952500 w 2009775"/>
              <a:gd name="connsiteY1-44" fmla="*/ 120650 h 1148357"/>
              <a:gd name="connsiteX2-45" fmla="*/ 1233488 w 2009775"/>
              <a:gd name="connsiteY2-46" fmla="*/ 165100 h 1148357"/>
              <a:gd name="connsiteX3-47" fmla="*/ 1473200 w 2009775"/>
              <a:gd name="connsiteY3-48" fmla="*/ 254000 h 1148357"/>
              <a:gd name="connsiteX4-49" fmla="*/ 1651000 w 2009775"/>
              <a:gd name="connsiteY4-50" fmla="*/ 422275 h 1148357"/>
              <a:gd name="connsiteX5-51" fmla="*/ 1781175 w 2009775"/>
              <a:gd name="connsiteY5-52" fmla="*/ 568325 h 1148357"/>
              <a:gd name="connsiteX6-53" fmla="*/ 1892300 w 2009775"/>
              <a:gd name="connsiteY6-54" fmla="*/ 752475 h 1148357"/>
              <a:gd name="connsiteX7-55" fmla="*/ 1958975 w 2009775"/>
              <a:gd name="connsiteY7-56" fmla="*/ 904875 h 1148357"/>
              <a:gd name="connsiteX8-57" fmla="*/ 2006600 w 2009775"/>
              <a:gd name="connsiteY8-58" fmla="*/ 1120775 h 1148357"/>
              <a:gd name="connsiteX9-59" fmla="*/ 2009775 w 2009775"/>
              <a:gd name="connsiteY9-60" fmla="*/ 1117600 h 1148357"/>
              <a:gd name="connsiteX0-61" fmla="*/ 0 w 2006600"/>
              <a:gd name="connsiteY0-62" fmla="*/ 0 h 1120775"/>
              <a:gd name="connsiteX1-63" fmla="*/ 952500 w 2006600"/>
              <a:gd name="connsiteY1-64" fmla="*/ 120650 h 1120775"/>
              <a:gd name="connsiteX2-65" fmla="*/ 1233488 w 2006600"/>
              <a:gd name="connsiteY2-66" fmla="*/ 165100 h 1120775"/>
              <a:gd name="connsiteX3-67" fmla="*/ 1473200 w 2006600"/>
              <a:gd name="connsiteY3-68" fmla="*/ 254000 h 1120775"/>
              <a:gd name="connsiteX4-69" fmla="*/ 1651000 w 2006600"/>
              <a:gd name="connsiteY4-70" fmla="*/ 422275 h 1120775"/>
              <a:gd name="connsiteX5-71" fmla="*/ 1781175 w 2006600"/>
              <a:gd name="connsiteY5-72" fmla="*/ 568325 h 1120775"/>
              <a:gd name="connsiteX6-73" fmla="*/ 1892300 w 2006600"/>
              <a:gd name="connsiteY6-74" fmla="*/ 752475 h 1120775"/>
              <a:gd name="connsiteX7-75" fmla="*/ 1958975 w 2006600"/>
              <a:gd name="connsiteY7-76" fmla="*/ 904875 h 1120775"/>
              <a:gd name="connsiteX8-77" fmla="*/ 2006600 w 2006600"/>
              <a:gd name="connsiteY8-78" fmla="*/ 1120775 h 1120775"/>
              <a:gd name="connsiteX0-79" fmla="*/ 0 w 2016125"/>
              <a:gd name="connsiteY0-80" fmla="*/ 0 h 1189831"/>
              <a:gd name="connsiteX1-81" fmla="*/ 952500 w 2016125"/>
              <a:gd name="connsiteY1-82" fmla="*/ 120650 h 1189831"/>
              <a:gd name="connsiteX2-83" fmla="*/ 1233488 w 2016125"/>
              <a:gd name="connsiteY2-84" fmla="*/ 165100 h 1189831"/>
              <a:gd name="connsiteX3-85" fmla="*/ 1473200 w 2016125"/>
              <a:gd name="connsiteY3-86" fmla="*/ 254000 h 1189831"/>
              <a:gd name="connsiteX4-87" fmla="*/ 1651000 w 2016125"/>
              <a:gd name="connsiteY4-88" fmla="*/ 422275 h 1189831"/>
              <a:gd name="connsiteX5-89" fmla="*/ 1781175 w 2016125"/>
              <a:gd name="connsiteY5-90" fmla="*/ 568325 h 1189831"/>
              <a:gd name="connsiteX6-91" fmla="*/ 1892300 w 2016125"/>
              <a:gd name="connsiteY6-92" fmla="*/ 752475 h 1189831"/>
              <a:gd name="connsiteX7-93" fmla="*/ 1958975 w 2016125"/>
              <a:gd name="connsiteY7-94" fmla="*/ 904875 h 1189831"/>
              <a:gd name="connsiteX8-95" fmla="*/ 2016125 w 2016125"/>
              <a:gd name="connsiteY8-96" fmla="*/ 1189831 h 1189831"/>
              <a:gd name="connsiteX0-97" fmla="*/ 0 w 2016125"/>
              <a:gd name="connsiteY0-98" fmla="*/ 0 h 1189831"/>
              <a:gd name="connsiteX1-99" fmla="*/ 952500 w 2016125"/>
              <a:gd name="connsiteY1-100" fmla="*/ 115888 h 1189831"/>
              <a:gd name="connsiteX2-101" fmla="*/ 1233488 w 2016125"/>
              <a:gd name="connsiteY2-102" fmla="*/ 165100 h 1189831"/>
              <a:gd name="connsiteX3-103" fmla="*/ 1473200 w 2016125"/>
              <a:gd name="connsiteY3-104" fmla="*/ 254000 h 1189831"/>
              <a:gd name="connsiteX4-105" fmla="*/ 1651000 w 2016125"/>
              <a:gd name="connsiteY4-106" fmla="*/ 422275 h 1189831"/>
              <a:gd name="connsiteX5-107" fmla="*/ 1781175 w 2016125"/>
              <a:gd name="connsiteY5-108" fmla="*/ 568325 h 1189831"/>
              <a:gd name="connsiteX6-109" fmla="*/ 1892300 w 2016125"/>
              <a:gd name="connsiteY6-110" fmla="*/ 752475 h 1189831"/>
              <a:gd name="connsiteX7-111" fmla="*/ 1958975 w 2016125"/>
              <a:gd name="connsiteY7-112" fmla="*/ 904875 h 1189831"/>
              <a:gd name="connsiteX8-113" fmla="*/ 2016125 w 2016125"/>
              <a:gd name="connsiteY8-114" fmla="*/ 1189831 h 1189831"/>
              <a:gd name="connsiteX0-115" fmla="*/ 0 w 2016125"/>
              <a:gd name="connsiteY0-116" fmla="*/ 0 h 1189831"/>
              <a:gd name="connsiteX1-117" fmla="*/ 952500 w 2016125"/>
              <a:gd name="connsiteY1-118" fmla="*/ 115888 h 1189831"/>
              <a:gd name="connsiteX2-119" fmla="*/ 1235869 w 2016125"/>
              <a:gd name="connsiteY2-120" fmla="*/ 162719 h 1189831"/>
              <a:gd name="connsiteX3-121" fmla="*/ 1473200 w 2016125"/>
              <a:gd name="connsiteY3-122" fmla="*/ 254000 h 1189831"/>
              <a:gd name="connsiteX4-123" fmla="*/ 1651000 w 2016125"/>
              <a:gd name="connsiteY4-124" fmla="*/ 422275 h 1189831"/>
              <a:gd name="connsiteX5-125" fmla="*/ 1781175 w 2016125"/>
              <a:gd name="connsiteY5-126" fmla="*/ 568325 h 1189831"/>
              <a:gd name="connsiteX6-127" fmla="*/ 1892300 w 2016125"/>
              <a:gd name="connsiteY6-128" fmla="*/ 752475 h 1189831"/>
              <a:gd name="connsiteX7-129" fmla="*/ 1958975 w 2016125"/>
              <a:gd name="connsiteY7-130" fmla="*/ 904875 h 1189831"/>
              <a:gd name="connsiteX8-131" fmla="*/ 2016125 w 2016125"/>
              <a:gd name="connsiteY8-132" fmla="*/ 1189831 h 1189831"/>
              <a:gd name="connsiteX0-133" fmla="*/ 0 w 2016125"/>
              <a:gd name="connsiteY0-134" fmla="*/ 0 h 1189831"/>
              <a:gd name="connsiteX1-135" fmla="*/ 952500 w 2016125"/>
              <a:gd name="connsiteY1-136" fmla="*/ 115888 h 1189831"/>
              <a:gd name="connsiteX2-137" fmla="*/ 1238250 w 2016125"/>
              <a:gd name="connsiteY2-138" fmla="*/ 167481 h 1189831"/>
              <a:gd name="connsiteX3-139" fmla="*/ 1473200 w 2016125"/>
              <a:gd name="connsiteY3-140" fmla="*/ 254000 h 1189831"/>
              <a:gd name="connsiteX4-141" fmla="*/ 1651000 w 2016125"/>
              <a:gd name="connsiteY4-142" fmla="*/ 422275 h 1189831"/>
              <a:gd name="connsiteX5-143" fmla="*/ 1781175 w 2016125"/>
              <a:gd name="connsiteY5-144" fmla="*/ 568325 h 1189831"/>
              <a:gd name="connsiteX6-145" fmla="*/ 1892300 w 2016125"/>
              <a:gd name="connsiteY6-146" fmla="*/ 752475 h 1189831"/>
              <a:gd name="connsiteX7-147" fmla="*/ 1958975 w 2016125"/>
              <a:gd name="connsiteY7-148" fmla="*/ 904875 h 1189831"/>
              <a:gd name="connsiteX8-149" fmla="*/ 2016125 w 2016125"/>
              <a:gd name="connsiteY8-150" fmla="*/ 1189831 h 1189831"/>
              <a:gd name="connsiteX0-151" fmla="*/ 0 w 2016125"/>
              <a:gd name="connsiteY0-152" fmla="*/ 0 h 1189831"/>
              <a:gd name="connsiteX1-153" fmla="*/ 952500 w 2016125"/>
              <a:gd name="connsiteY1-154" fmla="*/ 115888 h 1189831"/>
              <a:gd name="connsiteX2-155" fmla="*/ 1238250 w 2016125"/>
              <a:gd name="connsiteY2-156" fmla="*/ 167481 h 1189831"/>
              <a:gd name="connsiteX3-157" fmla="*/ 1473200 w 2016125"/>
              <a:gd name="connsiteY3-158" fmla="*/ 254000 h 1189831"/>
              <a:gd name="connsiteX4-159" fmla="*/ 1655763 w 2016125"/>
              <a:gd name="connsiteY4-160" fmla="*/ 415132 h 1189831"/>
              <a:gd name="connsiteX5-161" fmla="*/ 1781175 w 2016125"/>
              <a:gd name="connsiteY5-162" fmla="*/ 568325 h 1189831"/>
              <a:gd name="connsiteX6-163" fmla="*/ 1892300 w 2016125"/>
              <a:gd name="connsiteY6-164" fmla="*/ 752475 h 1189831"/>
              <a:gd name="connsiteX7-165" fmla="*/ 1958975 w 2016125"/>
              <a:gd name="connsiteY7-166" fmla="*/ 904875 h 1189831"/>
              <a:gd name="connsiteX8-167" fmla="*/ 2016125 w 2016125"/>
              <a:gd name="connsiteY8-168" fmla="*/ 1189831 h 1189831"/>
              <a:gd name="connsiteX0-169" fmla="*/ 0 w 2016125"/>
              <a:gd name="connsiteY0-170" fmla="*/ 0 h 1189831"/>
              <a:gd name="connsiteX1-171" fmla="*/ 952500 w 2016125"/>
              <a:gd name="connsiteY1-172" fmla="*/ 115888 h 1189831"/>
              <a:gd name="connsiteX2-173" fmla="*/ 1238250 w 2016125"/>
              <a:gd name="connsiteY2-174" fmla="*/ 167481 h 1189831"/>
              <a:gd name="connsiteX3-175" fmla="*/ 1473200 w 2016125"/>
              <a:gd name="connsiteY3-176" fmla="*/ 254000 h 1189831"/>
              <a:gd name="connsiteX4-177" fmla="*/ 1655763 w 2016125"/>
              <a:gd name="connsiteY4-178" fmla="*/ 415132 h 1189831"/>
              <a:gd name="connsiteX5-179" fmla="*/ 1781175 w 2016125"/>
              <a:gd name="connsiteY5-180" fmla="*/ 568325 h 1189831"/>
              <a:gd name="connsiteX6-181" fmla="*/ 1897063 w 2016125"/>
              <a:gd name="connsiteY6-182" fmla="*/ 752475 h 1189831"/>
              <a:gd name="connsiteX7-183" fmla="*/ 1958975 w 2016125"/>
              <a:gd name="connsiteY7-184" fmla="*/ 904875 h 1189831"/>
              <a:gd name="connsiteX8-185" fmla="*/ 2016125 w 2016125"/>
              <a:gd name="connsiteY8-186" fmla="*/ 1189831 h 1189831"/>
              <a:gd name="connsiteX0-187" fmla="*/ 0 w 2016125"/>
              <a:gd name="connsiteY0-188" fmla="*/ 0 h 1189831"/>
              <a:gd name="connsiteX1-189" fmla="*/ 952500 w 2016125"/>
              <a:gd name="connsiteY1-190" fmla="*/ 115888 h 1189831"/>
              <a:gd name="connsiteX2-191" fmla="*/ 1238250 w 2016125"/>
              <a:gd name="connsiteY2-192" fmla="*/ 186531 h 1189831"/>
              <a:gd name="connsiteX3-193" fmla="*/ 1473200 w 2016125"/>
              <a:gd name="connsiteY3-194" fmla="*/ 254000 h 1189831"/>
              <a:gd name="connsiteX4-195" fmla="*/ 1655763 w 2016125"/>
              <a:gd name="connsiteY4-196" fmla="*/ 415132 h 1189831"/>
              <a:gd name="connsiteX5-197" fmla="*/ 1781175 w 2016125"/>
              <a:gd name="connsiteY5-198" fmla="*/ 568325 h 1189831"/>
              <a:gd name="connsiteX6-199" fmla="*/ 1897063 w 2016125"/>
              <a:gd name="connsiteY6-200" fmla="*/ 752475 h 1189831"/>
              <a:gd name="connsiteX7-201" fmla="*/ 1958975 w 2016125"/>
              <a:gd name="connsiteY7-202" fmla="*/ 904875 h 1189831"/>
              <a:gd name="connsiteX8-203" fmla="*/ 2016125 w 2016125"/>
              <a:gd name="connsiteY8-204" fmla="*/ 1189831 h 1189831"/>
              <a:gd name="connsiteX0-205" fmla="*/ 0 w 2016125"/>
              <a:gd name="connsiteY0-206" fmla="*/ 0 h 1189831"/>
              <a:gd name="connsiteX1-207" fmla="*/ 952500 w 2016125"/>
              <a:gd name="connsiteY1-208" fmla="*/ 125413 h 1189831"/>
              <a:gd name="connsiteX2-209" fmla="*/ 1238250 w 2016125"/>
              <a:gd name="connsiteY2-210" fmla="*/ 186531 h 1189831"/>
              <a:gd name="connsiteX3-211" fmla="*/ 1473200 w 2016125"/>
              <a:gd name="connsiteY3-212" fmla="*/ 254000 h 1189831"/>
              <a:gd name="connsiteX4-213" fmla="*/ 1655763 w 2016125"/>
              <a:gd name="connsiteY4-214" fmla="*/ 415132 h 1189831"/>
              <a:gd name="connsiteX5-215" fmla="*/ 1781175 w 2016125"/>
              <a:gd name="connsiteY5-216" fmla="*/ 568325 h 1189831"/>
              <a:gd name="connsiteX6-217" fmla="*/ 1897063 w 2016125"/>
              <a:gd name="connsiteY6-218" fmla="*/ 752475 h 1189831"/>
              <a:gd name="connsiteX7-219" fmla="*/ 1958975 w 2016125"/>
              <a:gd name="connsiteY7-220" fmla="*/ 904875 h 1189831"/>
              <a:gd name="connsiteX8-221" fmla="*/ 2016125 w 2016125"/>
              <a:gd name="connsiteY8-222" fmla="*/ 1189831 h 1189831"/>
              <a:gd name="connsiteX0-223" fmla="*/ 0 w 2016125"/>
              <a:gd name="connsiteY0-224" fmla="*/ 0 h 1189831"/>
              <a:gd name="connsiteX1-225" fmla="*/ 947737 w 2016125"/>
              <a:gd name="connsiteY1-226" fmla="*/ 134938 h 1189831"/>
              <a:gd name="connsiteX2-227" fmla="*/ 1238250 w 2016125"/>
              <a:gd name="connsiteY2-228" fmla="*/ 186531 h 1189831"/>
              <a:gd name="connsiteX3-229" fmla="*/ 1473200 w 2016125"/>
              <a:gd name="connsiteY3-230" fmla="*/ 254000 h 1189831"/>
              <a:gd name="connsiteX4-231" fmla="*/ 1655763 w 2016125"/>
              <a:gd name="connsiteY4-232" fmla="*/ 415132 h 1189831"/>
              <a:gd name="connsiteX5-233" fmla="*/ 1781175 w 2016125"/>
              <a:gd name="connsiteY5-234" fmla="*/ 568325 h 1189831"/>
              <a:gd name="connsiteX6-235" fmla="*/ 1897063 w 2016125"/>
              <a:gd name="connsiteY6-236" fmla="*/ 752475 h 1189831"/>
              <a:gd name="connsiteX7-237" fmla="*/ 1958975 w 2016125"/>
              <a:gd name="connsiteY7-238" fmla="*/ 904875 h 1189831"/>
              <a:gd name="connsiteX8-239" fmla="*/ 2016125 w 2016125"/>
              <a:gd name="connsiteY8-240" fmla="*/ 1189831 h 1189831"/>
              <a:gd name="connsiteX0-241" fmla="*/ 0 w 2016125"/>
              <a:gd name="connsiteY0-242" fmla="*/ 0 h 1189831"/>
              <a:gd name="connsiteX1-243" fmla="*/ 947737 w 2016125"/>
              <a:gd name="connsiteY1-244" fmla="*/ 134938 h 1189831"/>
              <a:gd name="connsiteX2-245" fmla="*/ 1243012 w 2016125"/>
              <a:gd name="connsiteY2-246" fmla="*/ 181768 h 1189831"/>
              <a:gd name="connsiteX3-247" fmla="*/ 1473200 w 2016125"/>
              <a:gd name="connsiteY3-248" fmla="*/ 254000 h 1189831"/>
              <a:gd name="connsiteX4-249" fmla="*/ 1655763 w 2016125"/>
              <a:gd name="connsiteY4-250" fmla="*/ 415132 h 1189831"/>
              <a:gd name="connsiteX5-251" fmla="*/ 1781175 w 2016125"/>
              <a:gd name="connsiteY5-252" fmla="*/ 568325 h 1189831"/>
              <a:gd name="connsiteX6-253" fmla="*/ 1897063 w 2016125"/>
              <a:gd name="connsiteY6-254" fmla="*/ 752475 h 1189831"/>
              <a:gd name="connsiteX7-255" fmla="*/ 1958975 w 2016125"/>
              <a:gd name="connsiteY7-256" fmla="*/ 904875 h 1189831"/>
              <a:gd name="connsiteX8-257" fmla="*/ 2016125 w 2016125"/>
              <a:gd name="connsiteY8-258" fmla="*/ 1189831 h 1189831"/>
              <a:gd name="connsiteX0-259" fmla="*/ 0 w 2044700"/>
              <a:gd name="connsiteY0-260" fmla="*/ 0 h 1175544"/>
              <a:gd name="connsiteX1-261" fmla="*/ 947737 w 2044700"/>
              <a:gd name="connsiteY1-262" fmla="*/ 134938 h 1175544"/>
              <a:gd name="connsiteX2-263" fmla="*/ 1243012 w 2044700"/>
              <a:gd name="connsiteY2-264" fmla="*/ 181768 h 1175544"/>
              <a:gd name="connsiteX3-265" fmla="*/ 1473200 w 2044700"/>
              <a:gd name="connsiteY3-266" fmla="*/ 254000 h 1175544"/>
              <a:gd name="connsiteX4-267" fmla="*/ 1655763 w 2044700"/>
              <a:gd name="connsiteY4-268" fmla="*/ 415132 h 1175544"/>
              <a:gd name="connsiteX5-269" fmla="*/ 1781175 w 2044700"/>
              <a:gd name="connsiteY5-270" fmla="*/ 568325 h 1175544"/>
              <a:gd name="connsiteX6-271" fmla="*/ 1897063 w 2044700"/>
              <a:gd name="connsiteY6-272" fmla="*/ 752475 h 1175544"/>
              <a:gd name="connsiteX7-273" fmla="*/ 1958975 w 2044700"/>
              <a:gd name="connsiteY7-274" fmla="*/ 904875 h 1175544"/>
              <a:gd name="connsiteX8-275" fmla="*/ 2044700 w 2044700"/>
              <a:gd name="connsiteY8-276" fmla="*/ 1175544 h 1175544"/>
              <a:gd name="connsiteX0-277" fmla="*/ 0 w 2044700"/>
              <a:gd name="connsiteY0-278" fmla="*/ 0 h 1175544"/>
              <a:gd name="connsiteX1-279" fmla="*/ 947737 w 2044700"/>
              <a:gd name="connsiteY1-280" fmla="*/ 134938 h 1175544"/>
              <a:gd name="connsiteX2-281" fmla="*/ 1243012 w 2044700"/>
              <a:gd name="connsiteY2-282" fmla="*/ 181768 h 1175544"/>
              <a:gd name="connsiteX3-283" fmla="*/ 1473200 w 2044700"/>
              <a:gd name="connsiteY3-284" fmla="*/ 254000 h 1175544"/>
              <a:gd name="connsiteX4-285" fmla="*/ 1655763 w 2044700"/>
              <a:gd name="connsiteY4-286" fmla="*/ 415132 h 1175544"/>
              <a:gd name="connsiteX5-287" fmla="*/ 1781175 w 2044700"/>
              <a:gd name="connsiteY5-288" fmla="*/ 568325 h 1175544"/>
              <a:gd name="connsiteX6-289" fmla="*/ 1897063 w 2044700"/>
              <a:gd name="connsiteY6-290" fmla="*/ 752475 h 1175544"/>
              <a:gd name="connsiteX7-291" fmla="*/ 1973263 w 2044700"/>
              <a:gd name="connsiteY7-292" fmla="*/ 904875 h 1175544"/>
              <a:gd name="connsiteX8-293" fmla="*/ 2044700 w 2044700"/>
              <a:gd name="connsiteY8-294" fmla="*/ 1175544 h 1175544"/>
              <a:gd name="connsiteX0-295" fmla="*/ 0 w 2044700"/>
              <a:gd name="connsiteY0-296" fmla="*/ 0 h 1175544"/>
              <a:gd name="connsiteX1-297" fmla="*/ 947737 w 2044700"/>
              <a:gd name="connsiteY1-298" fmla="*/ 134938 h 1175544"/>
              <a:gd name="connsiteX2-299" fmla="*/ 1243012 w 2044700"/>
              <a:gd name="connsiteY2-300" fmla="*/ 181768 h 1175544"/>
              <a:gd name="connsiteX3-301" fmla="*/ 1473200 w 2044700"/>
              <a:gd name="connsiteY3-302" fmla="*/ 254000 h 1175544"/>
              <a:gd name="connsiteX4-303" fmla="*/ 1655763 w 2044700"/>
              <a:gd name="connsiteY4-304" fmla="*/ 415132 h 1175544"/>
              <a:gd name="connsiteX5-305" fmla="*/ 1781175 w 2044700"/>
              <a:gd name="connsiteY5-306" fmla="*/ 568325 h 1175544"/>
              <a:gd name="connsiteX6-307" fmla="*/ 1897063 w 2044700"/>
              <a:gd name="connsiteY6-308" fmla="*/ 752475 h 1175544"/>
              <a:gd name="connsiteX7-309" fmla="*/ 1973263 w 2044700"/>
              <a:gd name="connsiteY7-310" fmla="*/ 904875 h 1175544"/>
              <a:gd name="connsiteX8-311" fmla="*/ 2044700 w 2044700"/>
              <a:gd name="connsiteY8-312" fmla="*/ 1175544 h 1175544"/>
              <a:gd name="connsiteX0-313" fmla="*/ 0 w 2044700"/>
              <a:gd name="connsiteY0-314" fmla="*/ 0 h 1175544"/>
              <a:gd name="connsiteX1-315" fmla="*/ 947737 w 2044700"/>
              <a:gd name="connsiteY1-316" fmla="*/ 134938 h 1175544"/>
              <a:gd name="connsiteX2-317" fmla="*/ 1243012 w 2044700"/>
              <a:gd name="connsiteY2-318" fmla="*/ 181768 h 1175544"/>
              <a:gd name="connsiteX3-319" fmla="*/ 1477963 w 2044700"/>
              <a:gd name="connsiteY3-320" fmla="*/ 258762 h 1175544"/>
              <a:gd name="connsiteX4-321" fmla="*/ 1655763 w 2044700"/>
              <a:gd name="connsiteY4-322" fmla="*/ 415132 h 1175544"/>
              <a:gd name="connsiteX5-323" fmla="*/ 1781175 w 2044700"/>
              <a:gd name="connsiteY5-324" fmla="*/ 568325 h 1175544"/>
              <a:gd name="connsiteX6-325" fmla="*/ 1897063 w 2044700"/>
              <a:gd name="connsiteY6-326" fmla="*/ 752475 h 1175544"/>
              <a:gd name="connsiteX7-327" fmla="*/ 1973263 w 2044700"/>
              <a:gd name="connsiteY7-328" fmla="*/ 904875 h 1175544"/>
              <a:gd name="connsiteX8-329" fmla="*/ 2044700 w 2044700"/>
              <a:gd name="connsiteY8-330" fmla="*/ 1175544 h 1175544"/>
              <a:gd name="connsiteX0-331" fmla="*/ 0 w 2044700"/>
              <a:gd name="connsiteY0-332" fmla="*/ 0 h 1175544"/>
              <a:gd name="connsiteX1-333" fmla="*/ 947737 w 2044700"/>
              <a:gd name="connsiteY1-334" fmla="*/ 134938 h 1175544"/>
              <a:gd name="connsiteX2-335" fmla="*/ 1243012 w 2044700"/>
              <a:gd name="connsiteY2-336" fmla="*/ 181768 h 1175544"/>
              <a:gd name="connsiteX3-337" fmla="*/ 1477963 w 2044700"/>
              <a:gd name="connsiteY3-338" fmla="*/ 258762 h 1175544"/>
              <a:gd name="connsiteX4-339" fmla="*/ 1655763 w 2044700"/>
              <a:gd name="connsiteY4-340" fmla="*/ 415132 h 1175544"/>
              <a:gd name="connsiteX5-341" fmla="*/ 1781175 w 2044700"/>
              <a:gd name="connsiteY5-342" fmla="*/ 568325 h 1175544"/>
              <a:gd name="connsiteX6-343" fmla="*/ 1897063 w 2044700"/>
              <a:gd name="connsiteY6-344" fmla="*/ 752475 h 1175544"/>
              <a:gd name="connsiteX7-345" fmla="*/ 1973263 w 2044700"/>
              <a:gd name="connsiteY7-346" fmla="*/ 904875 h 1175544"/>
              <a:gd name="connsiteX8-347" fmla="*/ 2044700 w 2044700"/>
              <a:gd name="connsiteY8-348" fmla="*/ 1175544 h 1175544"/>
              <a:gd name="connsiteX0-349" fmla="*/ 0 w 2044700"/>
              <a:gd name="connsiteY0-350" fmla="*/ 0 h 1170781"/>
              <a:gd name="connsiteX1-351" fmla="*/ 947737 w 2044700"/>
              <a:gd name="connsiteY1-352" fmla="*/ 130175 h 1170781"/>
              <a:gd name="connsiteX2-353" fmla="*/ 1243012 w 2044700"/>
              <a:gd name="connsiteY2-354" fmla="*/ 177005 h 1170781"/>
              <a:gd name="connsiteX3-355" fmla="*/ 1477963 w 2044700"/>
              <a:gd name="connsiteY3-356" fmla="*/ 253999 h 1170781"/>
              <a:gd name="connsiteX4-357" fmla="*/ 1655763 w 2044700"/>
              <a:gd name="connsiteY4-358" fmla="*/ 410369 h 1170781"/>
              <a:gd name="connsiteX5-359" fmla="*/ 1781175 w 2044700"/>
              <a:gd name="connsiteY5-360" fmla="*/ 563562 h 1170781"/>
              <a:gd name="connsiteX6-361" fmla="*/ 1897063 w 2044700"/>
              <a:gd name="connsiteY6-362" fmla="*/ 747712 h 1170781"/>
              <a:gd name="connsiteX7-363" fmla="*/ 1973263 w 2044700"/>
              <a:gd name="connsiteY7-364" fmla="*/ 900112 h 1170781"/>
              <a:gd name="connsiteX8-365" fmla="*/ 2044700 w 2044700"/>
              <a:gd name="connsiteY8-366" fmla="*/ 1170781 h 1170781"/>
              <a:gd name="connsiteX0-367" fmla="*/ 0 w 2044700"/>
              <a:gd name="connsiteY0-368" fmla="*/ 0 h 1170781"/>
              <a:gd name="connsiteX1-369" fmla="*/ 947737 w 2044700"/>
              <a:gd name="connsiteY1-370" fmla="*/ 130175 h 1170781"/>
              <a:gd name="connsiteX2-371" fmla="*/ 1243012 w 2044700"/>
              <a:gd name="connsiteY2-372" fmla="*/ 177005 h 1170781"/>
              <a:gd name="connsiteX3-373" fmla="*/ 1473200 w 2044700"/>
              <a:gd name="connsiteY3-374" fmla="*/ 253999 h 1170781"/>
              <a:gd name="connsiteX4-375" fmla="*/ 1655763 w 2044700"/>
              <a:gd name="connsiteY4-376" fmla="*/ 410369 h 1170781"/>
              <a:gd name="connsiteX5-377" fmla="*/ 1781175 w 2044700"/>
              <a:gd name="connsiteY5-378" fmla="*/ 563562 h 1170781"/>
              <a:gd name="connsiteX6-379" fmla="*/ 1897063 w 2044700"/>
              <a:gd name="connsiteY6-380" fmla="*/ 747712 h 1170781"/>
              <a:gd name="connsiteX7-381" fmla="*/ 1973263 w 2044700"/>
              <a:gd name="connsiteY7-382" fmla="*/ 900112 h 1170781"/>
              <a:gd name="connsiteX8-383" fmla="*/ 2044700 w 2044700"/>
              <a:gd name="connsiteY8-384" fmla="*/ 1170781 h 11707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2044700" h="1170781">
                <a:moveTo>
                  <a:pt x="0" y="0"/>
                </a:moveTo>
                <a:lnTo>
                  <a:pt x="947737" y="130175"/>
                </a:lnTo>
                <a:cubicBezTo>
                  <a:pt x="1154112" y="158089"/>
                  <a:pt x="1155435" y="156368"/>
                  <a:pt x="1243012" y="177005"/>
                </a:cubicBezTo>
                <a:cubicBezTo>
                  <a:pt x="1330589" y="197642"/>
                  <a:pt x="1399645" y="224630"/>
                  <a:pt x="1473200" y="253999"/>
                </a:cubicBezTo>
                <a:cubicBezTo>
                  <a:pt x="1546755" y="283368"/>
                  <a:pt x="1604434" y="358775"/>
                  <a:pt x="1655763" y="410369"/>
                </a:cubicBezTo>
                <a:cubicBezTo>
                  <a:pt x="1707092" y="461963"/>
                  <a:pt x="1740958" y="507338"/>
                  <a:pt x="1781175" y="563562"/>
                </a:cubicBezTo>
                <a:cubicBezTo>
                  <a:pt x="1821392" y="619786"/>
                  <a:pt x="1865048" y="691620"/>
                  <a:pt x="1897063" y="747712"/>
                </a:cubicBezTo>
                <a:cubicBezTo>
                  <a:pt x="1929078" y="803804"/>
                  <a:pt x="1953419" y="827219"/>
                  <a:pt x="1973263" y="900112"/>
                </a:cubicBezTo>
                <a:cubicBezTo>
                  <a:pt x="2002632" y="973005"/>
                  <a:pt x="2036233" y="1135327"/>
                  <a:pt x="2044700" y="1170781"/>
                </a:cubicBezTo>
              </a:path>
            </a:pathLst>
          </a:custGeom>
          <a:noFill/>
          <a:ln w="38100">
            <a:solidFill>
              <a:srgbClr val="00B7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2898909" y="3034004"/>
            <a:ext cx="876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</a:rPr>
              <a:t>凹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999192" y="2276598"/>
            <a:ext cx="876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B753"/>
                </a:solidFill>
              </a:rPr>
              <a:t>凸</a:t>
            </a:r>
            <a:endParaRPr lang="zh-CN" altLang="en-US" sz="3600" b="1" dirty="0">
              <a:solidFill>
                <a:srgbClr val="00B753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24" grpId="0" animBg="1"/>
      <p:bldP spid="26" grpId="0" animBg="1"/>
      <p:bldP spid="13" grpId="0"/>
      <p:bldP spid="13" grpId="1"/>
      <p:bldP spid="15" grpId="0"/>
      <p:bldP spid="1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表格 17"/>
          <p:cNvGraphicFramePr>
            <a:graphicFrameLocks noGrp="1"/>
          </p:cNvGraphicFramePr>
          <p:nvPr/>
        </p:nvGraphicFramePr>
        <p:xfrm>
          <a:off x="657640" y="844755"/>
          <a:ext cx="8038269" cy="862966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172255"/>
                <a:gridCol w="825969"/>
                <a:gridCol w="748994"/>
                <a:gridCol w="825346"/>
                <a:gridCol w="893141"/>
                <a:gridCol w="893141"/>
                <a:gridCol w="893141"/>
                <a:gridCol w="893141"/>
                <a:gridCol w="893141"/>
              </a:tblGrid>
              <a:tr h="299626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u="none" strike="noStrike" dirty="0">
                          <a:effectLst/>
                        </a:rPr>
                        <a:t>投入量</a:t>
                      </a:r>
                      <a:endParaRPr lang="zh-CN" alt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2800" u="none" strike="noStrike" dirty="0">
                          <a:effectLst/>
                        </a:rPr>
                        <a:t>0</a:t>
                      </a:r>
                      <a:endParaRPr lang="en-US" altLang="zh-CN" sz="2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800" u="none" strike="noStrike" dirty="0">
                          <a:effectLst/>
                        </a:rPr>
                        <a:t>1</a:t>
                      </a:r>
                      <a:endParaRPr lang="en-US" altLang="zh-CN" sz="2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800" u="none" strike="noStrike" dirty="0">
                          <a:effectLst/>
                        </a:rPr>
                        <a:t>2</a:t>
                      </a:r>
                      <a:endParaRPr lang="en-US" altLang="zh-CN" sz="2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800" u="none" strike="noStrike" dirty="0">
                          <a:effectLst/>
                        </a:rPr>
                        <a:t>3</a:t>
                      </a:r>
                      <a:endParaRPr lang="en-US" altLang="zh-CN" sz="2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800" u="none" strike="noStrike" dirty="0">
                          <a:effectLst/>
                        </a:rPr>
                        <a:t>4</a:t>
                      </a:r>
                      <a:endParaRPr lang="en-US" altLang="zh-CN" sz="2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800" u="none" strike="noStrike">
                          <a:effectLst/>
                        </a:rPr>
                        <a:t>5</a:t>
                      </a:r>
                      <a:endParaRPr lang="en-US" altLang="zh-CN" sz="28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800" u="none" strike="noStrike" dirty="0">
                          <a:effectLst/>
                        </a:rPr>
                        <a:t>6</a:t>
                      </a:r>
                      <a:endParaRPr lang="en-US" altLang="zh-CN" sz="2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2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US" altLang="zh-CN" sz="28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u="none" strike="noStrike" dirty="0">
                          <a:effectLst/>
                        </a:rPr>
                        <a:t>总产量</a:t>
                      </a:r>
                      <a:endParaRPr lang="zh-CN" alt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2800" u="none" strike="noStrike" dirty="0">
                          <a:effectLst/>
                        </a:rPr>
                        <a:t>0</a:t>
                      </a:r>
                      <a:endParaRPr lang="en-US" altLang="zh-CN" sz="2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800" u="none" strike="noStrike" dirty="0">
                          <a:effectLst/>
                        </a:rPr>
                        <a:t>19</a:t>
                      </a:r>
                      <a:endParaRPr lang="en-US" altLang="zh-CN" sz="2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800" u="none" strike="noStrike" dirty="0">
                          <a:effectLst/>
                        </a:rPr>
                        <a:t>48</a:t>
                      </a:r>
                      <a:endParaRPr lang="en-US" altLang="zh-CN" sz="2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800" u="none" strike="noStrike" dirty="0">
                          <a:effectLst/>
                        </a:rPr>
                        <a:t>81</a:t>
                      </a:r>
                      <a:endParaRPr lang="en-US" altLang="zh-CN" sz="2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800" u="none" strike="noStrike" dirty="0">
                          <a:effectLst/>
                        </a:rPr>
                        <a:t>112</a:t>
                      </a:r>
                      <a:endParaRPr lang="en-US" altLang="zh-CN" sz="2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800" u="none" strike="noStrike" dirty="0">
                          <a:effectLst/>
                        </a:rPr>
                        <a:t>135</a:t>
                      </a:r>
                      <a:endParaRPr lang="en-US" altLang="zh-CN" sz="2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2800" u="none" strike="noStrike" dirty="0">
                          <a:effectLst/>
                        </a:rPr>
                        <a:t>144</a:t>
                      </a:r>
                      <a:endParaRPr lang="en-US" altLang="zh-CN" sz="2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altLang="zh-CN" sz="2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133</a:t>
                      </a:r>
                      <a:endParaRPr lang="en-US" altLang="zh-CN" sz="28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问题引入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1602267" y="2172335"/>
          <a:ext cx="3126578" cy="556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87" name="Equation" r:id="rId2" imgW="32918400" imgH="5486400" progId="Equation.DSMT4">
                  <p:embed/>
                </p:oleObj>
              </mc:Choice>
              <mc:Fallback>
                <p:oleObj name="Equation" r:id="rId2" imgW="32918400" imgH="5486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2267" y="2172335"/>
                        <a:ext cx="3126578" cy="5567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3695700" y="5087378"/>
            <a:ext cx="876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</a:rPr>
              <a:t>凹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835650" y="2699778"/>
            <a:ext cx="876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B753"/>
                </a:solidFill>
              </a:rPr>
              <a:t>凸</a:t>
            </a:r>
            <a:endParaRPr lang="zh-CN" altLang="en-US" sz="3600" b="1" dirty="0">
              <a:solidFill>
                <a:srgbClr val="00B753"/>
              </a:solidFill>
            </a:endParaRPr>
          </a:p>
        </p:txBody>
      </p:sp>
      <p:sp>
        <p:nvSpPr>
          <p:cNvPr id="2" name="任意多边形: 形状 1"/>
          <p:cNvSpPr/>
          <p:nvPr/>
        </p:nvSpPr>
        <p:spPr>
          <a:xfrm>
            <a:off x="723900" y="1870710"/>
            <a:ext cx="7518400" cy="4187190"/>
          </a:xfrm>
          <a:custGeom>
            <a:avLst/>
            <a:gdLst>
              <a:gd name="connsiteX0" fmla="*/ 77830 w 7668801"/>
              <a:gd name="connsiteY0" fmla="*/ 4226353 h 4271797"/>
              <a:gd name="connsiteX1" fmla="*/ 150401 w 7668801"/>
              <a:gd name="connsiteY1" fmla="*/ 4182810 h 4271797"/>
              <a:gd name="connsiteX2" fmla="*/ 3038744 w 7668801"/>
              <a:gd name="connsiteY2" fmla="*/ 2484639 h 4271797"/>
              <a:gd name="connsiteX3" fmla="*/ 5114287 w 7668801"/>
              <a:gd name="connsiteY3" fmla="*/ 409096 h 4271797"/>
              <a:gd name="connsiteX4" fmla="*/ 6638287 w 7668801"/>
              <a:gd name="connsiteY4" fmla="*/ 2696 h 4271797"/>
              <a:gd name="connsiteX5" fmla="*/ 7668801 w 7668801"/>
              <a:gd name="connsiteY5" fmla="*/ 263953 h 4271797"/>
              <a:gd name="connsiteX0-1" fmla="*/ 77830 w 7668801"/>
              <a:gd name="connsiteY0-2" fmla="*/ 4226353 h 4271797"/>
              <a:gd name="connsiteX1-3" fmla="*/ 150401 w 7668801"/>
              <a:gd name="connsiteY1-4" fmla="*/ 4182810 h 4271797"/>
              <a:gd name="connsiteX2-5" fmla="*/ 3038744 w 7668801"/>
              <a:gd name="connsiteY2-6" fmla="*/ 2484639 h 4271797"/>
              <a:gd name="connsiteX3-7" fmla="*/ 5114287 w 7668801"/>
              <a:gd name="connsiteY3-8" fmla="*/ 409096 h 4271797"/>
              <a:gd name="connsiteX4-9" fmla="*/ 6638287 w 7668801"/>
              <a:gd name="connsiteY4-10" fmla="*/ 2696 h 4271797"/>
              <a:gd name="connsiteX5-11" fmla="*/ 7668801 w 7668801"/>
              <a:gd name="connsiteY5-12" fmla="*/ 263953 h 4271797"/>
              <a:gd name="connsiteX0-13" fmla="*/ 77830 w 7668801"/>
              <a:gd name="connsiteY0-14" fmla="*/ 4226353 h 4271797"/>
              <a:gd name="connsiteX1-15" fmla="*/ 150401 w 7668801"/>
              <a:gd name="connsiteY1-16" fmla="*/ 4182810 h 4271797"/>
              <a:gd name="connsiteX2-17" fmla="*/ 3038744 w 7668801"/>
              <a:gd name="connsiteY2-18" fmla="*/ 2484639 h 4271797"/>
              <a:gd name="connsiteX3-19" fmla="*/ 5114287 w 7668801"/>
              <a:gd name="connsiteY3-20" fmla="*/ 409096 h 4271797"/>
              <a:gd name="connsiteX4-21" fmla="*/ 6638287 w 7668801"/>
              <a:gd name="connsiteY4-22" fmla="*/ 2696 h 4271797"/>
              <a:gd name="connsiteX5-23" fmla="*/ 7668801 w 7668801"/>
              <a:gd name="connsiteY5-24" fmla="*/ 263953 h 4271797"/>
              <a:gd name="connsiteX0-25" fmla="*/ 77830 w 7668801"/>
              <a:gd name="connsiteY0-26" fmla="*/ 4226353 h 4271797"/>
              <a:gd name="connsiteX1-27" fmla="*/ 150401 w 7668801"/>
              <a:gd name="connsiteY1-28" fmla="*/ 4182810 h 4271797"/>
              <a:gd name="connsiteX2-29" fmla="*/ 3038744 w 7668801"/>
              <a:gd name="connsiteY2-30" fmla="*/ 2484639 h 4271797"/>
              <a:gd name="connsiteX3-31" fmla="*/ 5114287 w 7668801"/>
              <a:gd name="connsiteY3-32" fmla="*/ 409096 h 4271797"/>
              <a:gd name="connsiteX4-33" fmla="*/ 6638287 w 7668801"/>
              <a:gd name="connsiteY4-34" fmla="*/ 2696 h 4271797"/>
              <a:gd name="connsiteX5-35" fmla="*/ 7668801 w 7668801"/>
              <a:gd name="connsiteY5-36" fmla="*/ 263953 h 4271797"/>
              <a:gd name="connsiteX0-37" fmla="*/ 77830 w 7668801"/>
              <a:gd name="connsiteY0-38" fmla="*/ 4226353 h 4271797"/>
              <a:gd name="connsiteX1-39" fmla="*/ 150401 w 7668801"/>
              <a:gd name="connsiteY1-40" fmla="*/ 4182810 h 4271797"/>
              <a:gd name="connsiteX2-41" fmla="*/ 3038744 w 7668801"/>
              <a:gd name="connsiteY2-42" fmla="*/ 2484639 h 4271797"/>
              <a:gd name="connsiteX3-43" fmla="*/ 5114287 w 7668801"/>
              <a:gd name="connsiteY3-44" fmla="*/ 409096 h 4271797"/>
              <a:gd name="connsiteX4-45" fmla="*/ 6638287 w 7668801"/>
              <a:gd name="connsiteY4-46" fmla="*/ 2696 h 4271797"/>
              <a:gd name="connsiteX5-47" fmla="*/ 7668801 w 7668801"/>
              <a:gd name="connsiteY5-48" fmla="*/ 263953 h 4271797"/>
              <a:gd name="connsiteX0-49" fmla="*/ 77830 w 7668801"/>
              <a:gd name="connsiteY0-50" fmla="*/ 4224513 h 4269957"/>
              <a:gd name="connsiteX1-51" fmla="*/ 150401 w 7668801"/>
              <a:gd name="connsiteY1-52" fmla="*/ 4180970 h 4269957"/>
              <a:gd name="connsiteX2-53" fmla="*/ 3038744 w 7668801"/>
              <a:gd name="connsiteY2-54" fmla="*/ 2482799 h 4269957"/>
              <a:gd name="connsiteX3-55" fmla="*/ 5114287 w 7668801"/>
              <a:gd name="connsiteY3-56" fmla="*/ 407256 h 4269957"/>
              <a:gd name="connsiteX4-57" fmla="*/ 6638287 w 7668801"/>
              <a:gd name="connsiteY4-58" fmla="*/ 856 h 4269957"/>
              <a:gd name="connsiteX5-59" fmla="*/ 7668801 w 7668801"/>
              <a:gd name="connsiteY5-60" fmla="*/ 262113 h 4269957"/>
              <a:gd name="connsiteX0-61" fmla="*/ 77830 w 7668801"/>
              <a:gd name="connsiteY0-62" fmla="*/ 4224154 h 4269598"/>
              <a:gd name="connsiteX1-63" fmla="*/ 150401 w 7668801"/>
              <a:gd name="connsiteY1-64" fmla="*/ 4180611 h 4269598"/>
              <a:gd name="connsiteX2-65" fmla="*/ 3038744 w 7668801"/>
              <a:gd name="connsiteY2-66" fmla="*/ 2482440 h 4269598"/>
              <a:gd name="connsiteX3-67" fmla="*/ 5114287 w 7668801"/>
              <a:gd name="connsiteY3-68" fmla="*/ 406897 h 4269598"/>
              <a:gd name="connsiteX4-69" fmla="*/ 6638287 w 7668801"/>
              <a:gd name="connsiteY4-70" fmla="*/ 497 h 4269598"/>
              <a:gd name="connsiteX5-71" fmla="*/ 7668801 w 7668801"/>
              <a:gd name="connsiteY5-72" fmla="*/ 261754 h 4269598"/>
              <a:gd name="connsiteX0-73" fmla="*/ 0 w 7518400"/>
              <a:gd name="connsiteY0-74" fmla="*/ 4180611 h 4187017"/>
              <a:gd name="connsiteX1-75" fmla="*/ 2888343 w 7518400"/>
              <a:gd name="connsiteY1-76" fmla="*/ 2482440 h 4187017"/>
              <a:gd name="connsiteX2-77" fmla="*/ 4963886 w 7518400"/>
              <a:gd name="connsiteY2-78" fmla="*/ 406897 h 4187017"/>
              <a:gd name="connsiteX3-79" fmla="*/ 6487886 w 7518400"/>
              <a:gd name="connsiteY3-80" fmla="*/ 497 h 4187017"/>
              <a:gd name="connsiteX4-81" fmla="*/ 7518400 w 7518400"/>
              <a:gd name="connsiteY4-82" fmla="*/ 261754 h 41870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518400" h="4187017">
                <a:moveTo>
                  <a:pt x="0" y="4180611"/>
                </a:moveTo>
                <a:cubicBezTo>
                  <a:pt x="580571" y="4253182"/>
                  <a:pt x="1990726" y="3710560"/>
                  <a:pt x="2888343" y="2482440"/>
                </a:cubicBezTo>
                <a:cubicBezTo>
                  <a:pt x="3785960" y="1254320"/>
                  <a:pt x="4268712" y="801504"/>
                  <a:pt x="4963886" y="406897"/>
                </a:cubicBezTo>
                <a:cubicBezTo>
                  <a:pt x="5659060" y="12290"/>
                  <a:pt x="6100234" y="-3888"/>
                  <a:pt x="6487886" y="497"/>
                </a:cubicBezTo>
                <a:cubicBezTo>
                  <a:pt x="6875538" y="4882"/>
                  <a:pt x="7216019" y="119030"/>
                  <a:pt x="7518400" y="261754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0" name="组合 59"/>
          <p:cNvGrpSpPr/>
          <p:nvPr/>
        </p:nvGrpSpPr>
        <p:grpSpPr>
          <a:xfrm>
            <a:off x="732155" y="6047740"/>
            <a:ext cx="7877810" cy="337820"/>
            <a:chOff x="1153" y="9524"/>
            <a:chExt cx="12406" cy="532"/>
          </a:xfrm>
        </p:grpSpPr>
        <p:cxnSp>
          <p:nvCxnSpPr>
            <p:cNvPr id="12" name="直接箭头连接符 11"/>
            <p:cNvCxnSpPr/>
            <p:nvPr/>
          </p:nvCxnSpPr>
          <p:spPr>
            <a:xfrm>
              <a:off x="1153" y="9550"/>
              <a:ext cx="12406" cy="10"/>
            </a:xfrm>
            <a:prstGeom prst="straightConnector1">
              <a:avLst/>
            </a:prstGeom>
            <a:ln w="19050"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 flipH="1">
              <a:off x="11211" y="9539"/>
              <a:ext cx="4" cy="186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 flipH="1">
              <a:off x="2815" y="9530"/>
              <a:ext cx="4" cy="186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 flipH="1">
              <a:off x="4475" y="9530"/>
              <a:ext cx="4" cy="186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 flipH="1">
              <a:off x="6198" y="9534"/>
              <a:ext cx="4" cy="186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H="1">
              <a:off x="7850" y="9530"/>
              <a:ext cx="4" cy="186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H="1">
              <a:off x="9550" y="9540"/>
              <a:ext cx="4" cy="186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矩形 24"/>
            <p:cNvSpPr/>
            <p:nvPr/>
          </p:nvSpPr>
          <p:spPr>
            <a:xfrm>
              <a:off x="2616" y="9610"/>
              <a:ext cx="40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4288" y="9600"/>
              <a:ext cx="40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5996" y="9607"/>
              <a:ext cx="40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3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7648" y="9607"/>
              <a:ext cx="40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4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9333" y="9622"/>
              <a:ext cx="40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5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11009" y="9615"/>
              <a:ext cx="40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6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cxnSp>
          <p:nvCxnSpPr>
            <p:cNvPr id="31" name="直接连接符 30"/>
            <p:cNvCxnSpPr/>
            <p:nvPr/>
          </p:nvCxnSpPr>
          <p:spPr>
            <a:xfrm flipH="1">
              <a:off x="12924" y="9524"/>
              <a:ext cx="4" cy="186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矩形 31"/>
            <p:cNvSpPr/>
            <p:nvPr/>
          </p:nvSpPr>
          <p:spPr>
            <a:xfrm>
              <a:off x="12722" y="9615"/>
              <a:ext cx="40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7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159385" y="1730375"/>
            <a:ext cx="563245" cy="4514215"/>
            <a:chOff x="251" y="2725"/>
            <a:chExt cx="887" cy="7109"/>
          </a:xfrm>
        </p:grpSpPr>
        <p:cxnSp>
          <p:nvCxnSpPr>
            <p:cNvPr id="11" name="直接箭头连接符 10"/>
            <p:cNvCxnSpPr/>
            <p:nvPr/>
          </p:nvCxnSpPr>
          <p:spPr>
            <a:xfrm flipH="1" flipV="1">
              <a:off x="1136" y="2725"/>
              <a:ext cx="3" cy="6845"/>
            </a:xfrm>
            <a:prstGeom prst="straightConnector1">
              <a:avLst/>
            </a:prstGeom>
            <a:ln w="19050"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1123" y="9550"/>
              <a:ext cx="4" cy="186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962" y="8994"/>
              <a:ext cx="162" cy="4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962" y="8304"/>
              <a:ext cx="162" cy="4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961" y="7618"/>
              <a:ext cx="162" cy="4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961" y="6928"/>
              <a:ext cx="162" cy="4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961" y="6294"/>
              <a:ext cx="162" cy="4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961" y="5604"/>
              <a:ext cx="162" cy="4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961" y="4910"/>
              <a:ext cx="162" cy="4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961" y="4220"/>
              <a:ext cx="162" cy="4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>
              <a:off x="961" y="3636"/>
              <a:ext cx="162" cy="4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>
              <a:off x="961" y="2946"/>
              <a:ext cx="162" cy="4"/>
            </a:xfrm>
            <a:prstGeom prst="line">
              <a:avLst/>
            </a:prstGeom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4" name="矩形 43"/>
            <p:cNvSpPr/>
            <p:nvPr/>
          </p:nvSpPr>
          <p:spPr>
            <a:xfrm>
              <a:off x="311" y="8779"/>
              <a:ext cx="52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20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311" y="8089"/>
              <a:ext cx="52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40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311" y="7403"/>
              <a:ext cx="52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60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311" y="6713"/>
              <a:ext cx="52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80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251" y="6079"/>
              <a:ext cx="64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100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251" y="5389"/>
              <a:ext cx="64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120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251" y="4695"/>
              <a:ext cx="64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140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251" y="4005"/>
              <a:ext cx="64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160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251" y="3421"/>
              <a:ext cx="64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180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251" y="2731"/>
              <a:ext cx="64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200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5" name="矩形 54"/>
            <p:cNvSpPr/>
            <p:nvPr/>
          </p:nvSpPr>
          <p:spPr>
            <a:xfrm>
              <a:off x="371" y="9400"/>
              <a:ext cx="408" cy="4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0</a:t>
              </a:r>
              <a:endPara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4" name="红线"/>
          <p:cNvPicPr>
            <a:picLocks noChangeAspect="1"/>
          </p:cNvPicPr>
          <p:nvPr/>
        </p:nvPicPr>
        <p:blipFill rotWithShape="1">
          <a:blip r:embed="rId4"/>
          <a:srcRect r="57023"/>
          <a:stretch>
            <a:fillRect/>
          </a:stretch>
        </p:blipFill>
        <p:spPr>
          <a:xfrm>
            <a:off x="733526" y="1766177"/>
            <a:ext cx="3255010" cy="4379595"/>
          </a:xfrm>
          <a:prstGeom prst="rect">
            <a:avLst/>
          </a:prstGeom>
        </p:spPr>
      </p:pic>
      <p:pic>
        <p:nvPicPr>
          <p:cNvPr id="5" name="绿线"/>
          <p:cNvPicPr>
            <a:picLocks noChangeAspect="1"/>
          </p:cNvPicPr>
          <p:nvPr/>
        </p:nvPicPr>
        <p:blipFill rotWithShape="1">
          <a:blip r:embed="rId5"/>
          <a:srcRect l="42975" r="14585"/>
          <a:stretch>
            <a:fillRect/>
          </a:stretch>
        </p:blipFill>
        <p:spPr>
          <a:xfrm>
            <a:off x="3970439" y="1860868"/>
            <a:ext cx="3157220" cy="4234180"/>
          </a:xfrm>
          <a:prstGeom prst="rect">
            <a:avLst/>
          </a:prstGeom>
        </p:spPr>
      </p:pic>
      <p:cxnSp>
        <p:nvCxnSpPr>
          <p:cNvPr id="17" name="直接连接符 16"/>
          <p:cNvCxnSpPr>
            <a:endCxn id="30" idx="0"/>
          </p:cNvCxnSpPr>
          <p:nvPr/>
        </p:nvCxnSpPr>
        <p:spPr>
          <a:xfrm flipH="1">
            <a:off x="7120255" y="1846580"/>
            <a:ext cx="5080" cy="4258945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1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5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1" presetClass="entr" presetSubtype="0" fill="hold" grpId="1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4" grpId="0"/>
      <p:bldP spid="14" grpId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问题引入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Rectangle 21"/>
          <p:cNvSpPr>
            <a:spLocks noChangeArrowheads="1"/>
          </p:cNvSpPr>
          <p:nvPr/>
        </p:nvSpPr>
        <p:spPr bwMode="auto">
          <a:xfrm>
            <a:off x="-103800" y="4687220"/>
            <a:ext cx="8565463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6636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dirty="0">
                <a:solidFill>
                  <a:schemeClr val="tx1"/>
                </a:solidFill>
                <a:latin typeface="+mj-ea"/>
                <a:ea typeface="+mj-ea"/>
              </a:rPr>
              <a:t>【</a:t>
            </a:r>
            <a:r>
              <a:rPr kumimoji="1" lang="zh-CN" altLang="en-US" sz="2400" dirty="0">
                <a:solidFill>
                  <a:schemeClr val="tx1"/>
                </a:solidFill>
                <a:latin typeface="+mj-ea"/>
                <a:ea typeface="+mj-ea"/>
              </a:rPr>
              <a:t>注</a:t>
            </a:r>
            <a:r>
              <a:rPr kumimoji="1" lang="en-US" altLang="zh-CN" sz="2400" dirty="0">
                <a:solidFill>
                  <a:schemeClr val="tx1"/>
                </a:solidFill>
                <a:latin typeface="+mj-ea"/>
                <a:ea typeface="+mj-ea"/>
              </a:rPr>
              <a:t>】</a:t>
            </a:r>
            <a:r>
              <a:rPr kumimoji="1" lang="zh-CN" altLang="en-US" sz="2400" dirty="0">
                <a:solidFill>
                  <a:schemeClr val="tx1"/>
                </a:solidFill>
                <a:latin typeface="+mj-ea"/>
                <a:ea typeface="+mj-ea"/>
              </a:rPr>
              <a:t>凹凸用来描述曲线的弯曲方向</a:t>
            </a:r>
            <a:r>
              <a:rPr kumimoji="1" lang="zh-CN" altLang="en-US" sz="2400" dirty="0">
                <a:solidFill>
                  <a:schemeClr val="tx1"/>
                </a:solidFill>
                <a:latin typeface="宋体" panose="02010600030101010101" pitchFamily="2" charset="-122"/>
              </a:rPr>
              <a:t>，</a:t>
            </a:r>
            <a:r>
              <a:rPr kumimoji="1" lang="zh-CN" altLang="en-US" sz="2400" dirty="0">
                <a:solidFill>
                  <a:schemeClr val="tx1"/>
                </a:solidFill>
                <a:latin typeface="+mj-ea"/>
                <a:ea typeface="+mj-ea"/>
              </a:rPr>
              <a:t>与函数的单调性无关</a:t>
            </a:r>
            <a:r>
              <a:rPr kumimoji="1" lang="en-US" altLang="zh-CN" sz="2400" dirty="0">
                <a:solidFill>
                  <a:schemeClr val="tx1"/>
                </a:solidFill>
                <a:latin typeface="+mj-ea"/>
                <a:ea typeface="+mj-ea"/>
              </a:rPr>
              <a:t>.</a:t>
            </a:r>
            <a:endParaRPr kumimoji="1" lang="en-US" altLang="zh-CN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491" y="1410685"/>
            <a:ext cx="3659976" cy="257971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6740" y="1410685"/>
            <a:ext cx="3591439" cy="23749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思考探究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 Box 43"/>
          <p:cNvSpPr txBox="1">
            <a:spLocks noChangeArrowheads="1"/>
          </p:cNvSpPr>
          <p:nvPr/>
        </p:nvSpPr>
        <p:spPr bwMode="auto">
          <a:xfrm>
            <a:off x="1187755" y="4892241"/>
            <a:ext cx="2380863" cy="5979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defRPr/>
            </a:pPr>
            <a:r>
              <a:rPr lang="zh-CN" altLang="en-US" sz="2800" kern="0" dirty="0">
                <a:solidFill>
                  <a:srgbClr val="FF0000"/>
                </a:solidFill>
                <a:latin typeface="+mj-ea"/>
                <a:ea typeface="+mj-ea"/>
              </a:rPr>
              <a:t>弦</a:t>
            </a:r>
            <a:r>
              <a:rPr lang="zh-CN" altLang="en-US" sz="2800" kern="0" dirty="0">
                <a:solidFill>
                  <a:srgbClr val="173D89"/>
                </a:solidFill>
                <a:latin typeface="+mj-ea"/>
                <a:ea typeface="+mj-ea"/>
              </a:rPr>
              <a:t>在弧的</a:t>
            </a:r>
            <a:r>
              <a:rPr lang="zh-CN" altLang="en-US" sz="2800" b="1" kern="0" dirty="0">
                <a:solidFill>
                  <a:srgbClr val="FF0000"/>
                </a:solidFill>
                <a:latin typeface="+mj-ea"/>
                <a:ea typeface="+mj-ea"/>
              </a:rPr>
              <a:t>上</a:t>
            </a:r>
            <a:r>
              <a:rPr lang="zh-CN" altLang="en-US" sz="2800" kern="0" dirty="0">
                <a:solidFill>
                  <a:srgbClr val="173D89"/>
                </a:solidFill>
                <a:latin typeface="+mj-ea"/>
                <a:ea typeface="+mj-ea"/>
              </a:rPr>
              <a:t>方</a:t>
            </a:r>
            <a:endParaRPr lang="zh-CN" altLang="en-US" sz="2800" kern="0" dirty="0">
              <a:solidFill>
                <a:srgbClr val="173D89"/>
              </a:solidFill>
              <a:latin typeface="+mj-ea"/>
              <a:ea typeface="+mj-ea"/>
            </a:endParaRPr>
          </a:p>
        </p:txBody>
      </p:sp>
      <p:sp>
        <p:nvSpPr>
          <p:cNvPr id="72" name="Arc 31"/>
          <p:cNvSpPr/>
          <p:nvPr/>
        </p:nvSpPr>
        <p:spPr bwMode="auto">
          <a:xfrm flipV="1">
            <a:off x="1671320" y="1612900"/>
            <a:ext cx="1413510" cy="1666875"/>
          </a:xfrm>
          <a:custGeom>
            <a:avLst/>
            <a:gdLst>
              <a:gd name="T0" fmla="*/ 0 w 28563"/>
              <a:gd name="T1" fmla="*/ 2147483647 h 21600"/>
              <a:gd name="T2" fmla="*/ 2147483647 w 28563"/>
              <a:gd name="T3" fmla="*/ 2147483647 h 21600"/>
              <a:gd name="T4" fmla="*/ 2147483647 w 28563"/>
              <a:gd name="T5" fmla="*/ 2147483647 h 21600"/>
              <a:gd name="T6" fmla="*/ 0 60000 65536"/>
              <a:gd name="T7" fmla="*/ 0 60000 65536"/>
              <a:gd name="T8" fmla="*/ 0 60000 65536"/>
              <a:gd name="T9" fmla="*/ 0 w 28563"/>
              <a:gd name="T10" fmla="*/ 0 h 21600"/>
              <a:gd name="T11" fmla="*/ 28563 w 285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563" h="21600" fill="none" extrusionOk="0">
                <a:moveTo>
                  <a:pt x="0" y="1864"/>
                </a:moveTo>
                <a:cubicBezTo>
                  <a:pt x="2763" y="635"/>
                  <a:pt x="5754" y="-1"/>
                  <a:pt x="8779" y="0"/>
                </a:cubicBezTo>
                <a:cubicBezTo>
                  <a:pt x="17356" y="0"/>
                  <a:pt x="25121" y="5075"/>
                  <a:pt x="28563" y="12931"/>
                </a:cubicBezTo>
              </a:path>
              <a:path w="28563" h="21600" stroke="0" extrusionOk="0">
                <a:moveTo>
                  <a:pt x="0" y="1864"/>
                </a:moveTo>
                <a:cubicBezTo>
                  <a:pt x="2763" y="635"/>
                  <a:pt x="5754" y="-1"/>
                  <a:pt x="8779" y="0"/>
                </a:cubicBezTo>
                <a:cubicBezTo>
                  <a:pt x="17356" y="0"/>
                  <a:pt x="25121" y="5075"/>
                  <a:pt x="28563" y="12931"/>
                </a:cubicBezTo>
                <a:lnTo>
                  <a:pt x="8779" y="21600"/>
                </a:lnTo>
                <a:close/>
              </a:path>
            </a:pathLst>
          </a:custGeom>
          <a:noFill/>
          <a:ln w="25400">
            <a:solidFill>
              <a:srgbClr val="0033CC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34" name="Line 41"/>
          <p:cNvSpPr>
            <a:spLocks noChangeShapeType="1"/>
          </p:cNvSpPr>
          <p:nvPr/>
        </p:nvSpPr>
        <p:spPr bwMode="auto">
          <a:xfrm flipV="1">
            <a:off x="1826260" y="2503805"/>
            <a:ext cx="1174115" cy="69024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35" name="Line 41"/>
          <p:cNvSpPr>
            <a:spLocks noChangeShapeType="1"/>
          </p:cNvSpPr>
          <p:nvPr/>
        </p:nvSpPr>
        <p:spPr bwMode="auto">
          <a:xfrm flipV="1">
            <a:off x="1986915" y="2315210"/>
            <a:ext cx="1102360" cy="96329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36" name="Line 41"/>
          <p:cNvSpPr>
            <a:spLocks noChangeShapeType="1"/>
          </p:cNvSpPr>
          <p:nvPr/>
        </p:nvSpPr>
        <p:spPr bwMode="auto">
          <a:xfrm flipV="1">
            <a:off x="2198370" y="2780665"/>
            <a:ext cx="677545" cy="4984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4" name="Group 25"/>
          <p:cNvGrpSpPr/>
          <p:nvPr/>
        </p:nvGrpSpPr>
        <p:grpSpPr bwMode="auto">
          <a:xfrm>
            <a:off x="1019810" y="1826260"/>
            <a:ext cx="2511425" cy="2915285"/>
            <a:chOff x="3600" y="1632"/>
            <a:chExt cx="1680" cy="1296"/>
          </a:xfrm>
        </p:grpSpPr>
        <p:sp>
          <p:nvSpPr>
            <p:cNvPr id="5" name="Line 26"/>
            <p:cNvSpPr>
              <a:spLocks noChangeShapeType="1"/>
            </p:cNvSpPr>
            <p:nvPr/>
          </p:nvSpPr>
          <p:spPr bwMode="auto">
            <a:xfrm>
              <a:off x="3600" y="2736"/>
              <a:ext cx="1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Line 27"/>
            <p:cNvSpPr>
              <a:spLocks noChangeShapeType="1"/>
            </p:cNvSpPr>
            <p:nvPr/>
          </p:nvSpPr>
          <p:spPr bwMode="auto">
            <a:xfrm flipV="1">
              <a:off x="3792" y="1632"/>
              <a:ext cx="0" cy="129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7" name="Object 8"/>
            <p:cNvGraphicFramePr>
              <a:graphicFrameLocks noChangeAspect="1"/>
            </p:cNvGraphicFramePr>
            <p:nvPr/>
          </p:nvGraphicFramePr>
          <p:xfrm>
            <a:off x="5163" y="2783"/>
            <a:ext cx="114" cy="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909" name="Equation" r:id="rId2" imgW="127000" imgH="139700" progId="Equation.DSMT4">
                    <p:embed/>
                  </p:oleObj>
                </mc:Choice>
                <mc:Fallback>
                  <p:oleObj name="Equation" r:id="rId2" imgW="127000" imgH="1397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3" y="2783"/>
                          <a:ext cx="114" cy="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9"/>
            <p:cNvGraphicFramePr>
              <a:graphicFrameLocks noChangeAspect="1"/>
            </p:cNvGraphicFramePr>
            <p:nvPr/>
          </p:nvGraphicFramePr>
          <p:xfrm>
            <a:off x="3658" y="1651"/>
            <a:ext cx="94" cy="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910" name="Equation" r:id="rId4" imgW="139700" imgH="165100" progId="Equation.DSMT4">
                    <p:embed/>
                  </p:oleObj>
                </mc:Choice>
                <mc:Fallback>
                  <p:oleObj name="Equation" r:id="rId4" imgW="139700" imgH="1651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8" y="1651"/>
                          <a:ext cx="94" cy="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"/>
            <p:cNvGraphicFramePr>
              <a:graphicFrameLocks noChangeAspect="1"/>
            </p:cNvGraphicFramePr>
            <p:nvPr/>
          </p:nvGraphicFramePr>
          <p:xfrm>
            <a:off x="3687" y="2750"/>
            <a:ext cx="112" cy="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911" name="Equation" r:id="rId6" imgW="127000" imgH="139700" progId="Equation.DSMT4">
                    <p:embed/>
                  </p:oleObj>
                </mc:Choice>
                <mc:Fallback>
                  <p:oleObj name="Equation" r:id="rId6" imgW="127000" imgH="1397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7" y="2750"/>
                          <a:ext cx="112" cy="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Text Box 43"/>
          <p:cNvSpPr txBox="1">
            <a:spLocks noChangeArrowheads="1"/>
          </p:cNvSpPr>
          <p:nvPr/>
        </p:nvSpPr>
        <p:spPr bwMode="auto">
          <a:xfrm>
            <a:off x="5527730" y="4873383"/>
            <a:ext cx="2659064" cy="5979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defRPr/>
            </a:pPr>
            <a:r>
              <a:rPr lang="zh-CN" altLang="en-US" sz="2800" kern="0" dirty="0">
                <a:solidFill>
                  <a:srgbClr val="FF0000"/>
                </a:solidFill>
                <a:latin typeface="+mj-ea"/>
                <a:ea typeface="+mj-ea"/>
              </a:rPr>
              <a:t>弦</a:t>
            </a:r>
            <a:r>
              <a:rPr lang="zh-CN" altLang="en-US" sz="2800" kern="0" dirty="0">
                <a:solidFill>
                  <a:srgbClr val="173D89"/>
                </a:solidFill>
                <a:latin typeface="+mj-ea"/>
                <a:ea typeface="+mj-ea"/>
              </a:rPr>
              <a:t>在弧的</a:t>
            </a:r>
            <a:r>
              <a:rPr lang="zh-CN" altLang="en-US" sz="2800" b="1" kern="0" dirty="0">
                <a:solidFill>
                  <a:srgbClr val="FF0000"/>
                </a:solidFill>
                <a:latin typeface="+mj-ea"/>
                <a:ea typeface="+mj-ea"/>
              </a:rPr>
              <a:t>下</a:t>
            </a:r>
            <a:r>
              <a:rPr lang="zh-CN" altLang="en-US" sz="2800" kern="0" dirty="0">
                <a:solidFill>
                  <a:srgbClr val="173D89"/>
                </a:solidFill>
                <a:latin typeface="+mj-ea"/>
                <a:ea typeface="+mj-ea"/>
              </a:rPr>
              <a:t>方</a:t>
            </a:r>
            <a:endParaRPr lang="zh-CN" altLang="en-US" sz="2800" kern="0" dirty="0">
              <a:solidFill>
                <a:srgbClr val="173D89"/>
              </a:solidFill>
              <a:latin typeface="+mj-ea"/>
              <a:ea typeface="+mj-ea"/>
            </a:endParaRPr>
          </a:p>
        </p:txBody>
      </p:sp>
      <p:sp>
        <p:nvSpPr>
          <p:cNvPr id="26" name="Line 16"/>
          <p:cNvSpPr>
            <a:spLocks noChangeShapeType="1"/>
          </p:cNvSpPr>
          <p:nvPr/>
        </p:nvSpPr>
        <p:spPr bwMode="auto">
          <a:xfrm flipV="1">
            <a:off x="6193155" y="2393315"/>
            <a:ext cx="1186815" cy="59880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27" name="Arc 24"/>
          <p:cNvSpPr/>
          <p:nvPr/>
        </p:nvSpPr>
        <p:spPr bwMode="auto">
          <a:xfrm flipH="1" flipV="1">
            <a:off x="6071235" y="2237740"/>
            <a:ext cx="1414780" cy="1595755"/>
          </a:xfrm>
          <a:custGeom>
            <a:avLst/>
            <a:gdLst>
              <a:gd name="T0" fmla="*/ 0 w 33002"/>
              <a:gd name="T1" fmla="*/ 0 h 21600"/>
              <a:gd name="T2" fmla="*/ 0 w 33002"/>
              <a:gd name="T3" fmla="*/ 0 h 21600"/>
              <a:gd name="T4" fmla="*/ 0 w 33002"/>
              <a:gd name="T5" fmla="*/ 0 h 21600"/>
              <a:gd name="T6" fmla="*/ 0 60000 65536"/>
              <a:gd name="T7" fmla="*/ 0 60000 65536"/>
              <a:gd name="T8" fmla="*/ 0 60000 65536"/>
              <a:gd name="T9" fmla="*/ 0 w 33002"/>
              <a:gd name="T10" fmla="*/ 0 h 21600"/>
              <a:gd name="T11" fmla="*/ 33002 w 330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002" h="21600" fill="none" extrusionOk="0">
                <a:moveTo>
                  <a:pt x="33001" y="4327"/>
                </a:moveTo>
                <a:cubicBezTo>
                  <a:pt x="30945" y="14380"/>
                  <a:pt x="22101" y="21599"/>
                  <a:pt x="11840" y="21600"/>
                </a:cubicBezTo>
                <a:cubicBezTo>
                  <a:pt x="7633" y="21600"/>
                  <a:pt x="3518" y="20371"/>
                  <a:pt x="0" y="18065"/>
                </a:cubicBezTo>
              </a:path>
              <a:path w="33002" h="21600" stroke="0" extrusionOk="0">
                <a:moveTo>
                  <a:pt x="33001" y="4327"/>
                </a:moveTo>
                <a:cubicBezTo>
                  <a:pt x="30945" y="14380"/>
                  <a:pt x="22101" y="21599"/>
                  <a:pt x="11840" y="21600"/>
                </a:cubicBezTo>
                <a:cubicBezTo>
                  <a:pt x="7633" y="21600"/>
                  <a:pt x="3518" y="20371"/>
                  <a:pt x="0" y="18065"/>
                </a:cubicBezTo>
                <a:lnTo>
                  <a:pt x="11840" y="0"/>
                </a:lnTo>
                <a:close/>
              </a:path>
            </a:pathLst>
          </a:custGeom>
          <a:noFill/>
          <a:ln w="25400">
            <a:solidFill>
              <a:srgbClr val="0033CC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28" name="Line 16"/>
          <p:cNvSpPr>
            <a:spLocks noChangeShapeType="1"/>
          </p:cNvSpPr>
          <p:nvPr/>
        </p:nvSpPr>
        <p:spPr bwMode="auto">
          <a:xfrm flipV="1">
            <a:off x="6106160" y="2313940"/>
            <a:ext cx="1112520" cy="9493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29" name="Line 41"/>
          <p:cNvSpPr>
            <a:spLocks noChangeShapeType="1"/>
          </p:cNvSpPr>
          <p:nvPr/>
        </p:nvSpPr>
        <p:spPr bwMode="auto">
          <a:xfrm flipV="1">
            <a:off x="6302375" y="2243455"/>
            <a:ext cx="720090" cy="49085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30" name="Group 25"/>
          <p:cNvGrpSpPr/>
          <p:nvPr/>
        </p:nvGrpSpPr>
        <p:grpSpPr bwMode="auto">
          <a:xfrm>
            <a:off x="5379720" y="1798320"/>
            <a:ext cx="2457450" cy="2791460"/>
            <a:chOff x="3600" y="1632"/>
            <a:chExt cx="1680" cy="1296"/>
          </a:xfrm>
        </p:grpSpPr>
        <p:sp>
          <p:nvSpPr>
            <p:cNvPr id="31" name="Line 26"/>
            <p:cNvSpPr>
              <a:spLocks noChangeShapeType="1"/>
            </p:cNvSpPr>
            <p:nvPr/>
          </p:nvSpPr>
          <p:spPr bwMode="auto">
            <a:xfrm>
              <a:off x="3600" y="2736"/>
              <a:ext cx="1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Line 27"/>
            <p:cNvSpPr>
              <a:spLocks noChangeShapeType="1"/>
            </p:cNvSpPr>
            <p:nvPr/>
          </p:nvSpPr>
          <p:spPr bwMode="auto">
            <a:xfrm flipV="1">
              <a:off x="3792" y="1632"/>
              <a:ext cx="0" cy="129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33" name="Object 8"/>
            <p:cNvGraphicFramePr>
              <a:graphicFrameLocks noChangeAspect="1"/>
            </p:cNvGraphicFramePr>
            <p:nvPr/>
          </p:nvGraphicFramePr>
          <p:xfrm>
            <a:off x="5163" y="2783"/>
            <a:ext cx="114" cy="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912" name="Equation" r:id="rId8" imgW="127000" imgH="139700" progId="Equation.DSMT4">
                    <p:embed/>
                  </p:oleObj>
                </mc:Choice>
                <mc:Fallback>
                  <p:oleObj name="Equation" r:id="rId8" imgW="127000" imgH="1397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3" y="2783"/>
                          <a:ext cx="114" cy="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" name="Object 9"/>
            <p:cNvGraphicFramePr>
              <a:graphicFrameLocks noChangeAspect="1"/>
            </p:cNvGraphicFramePr>
            <p:nvPr/>
          </p:nvGraphicFramePr>
          <p:xfrm>
            <a:off x="3658" y="1651"/>
            <a:ext cx="94" cy="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913" name="Equation" r:id="rId9" imgW="139700" imgH="165100" progId="Equation.DSMT4">
                    <p:embed/>
                  </p:oleObj>
                </mc:Choice>
                <mc:Fallback>
                  <p:oleObj name="Equation" r:id="rId9" imgW="139700" imgH="1651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8" y="1651"/>
                          <a:ext cx="94" cy="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" name="Object 10"/>
            <p:cNvGraphicFramePr>
              <a:graphicFrameLocks noChangeAspect="1"/>
            </p:cNvGraphicFramePr>
            <p:nvPr/>
          </p:nvGraphicFramePr>
          <p:xfrm>
            <a:off x="3687" y="2750"/>
            <a:ext cx="112" cy="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914" name="Equation" r:id="rId10" imgW="127000" imgH="139700" progId="Equation.DSMT4">
                    <p:embed/>
                  </p:oleObj>
                </mc:Choice>
                <mc:Fallback>
                  <p:oleObj name="Equation" r:id="rId10" imgW="127000" imgH="1397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7" y="2750"/>
                          <a:ext cx="112" cy="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A_矩形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827878" y="198007"/>
            <a:ext cx="3517900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3200" b="1" dirty="0">
                <a:latin typeface="+mj-ea"/>
              </a:rPr>
              <a:t>归纳提炼</a:t>
            </a:r>
            <a:endParaRPr lang="en-US" altLang="zh-CN" sz="3200" b="1" dirty="0">
              <a:latin typeface="+mj-ea"/>
            </a:endParaRPr>
          </a:p>
        </p:txBody>
      </p:sp>
      <p:grpSp>
        <p:nvGrpSpPr>
          <p:cNvPr id="147" name="Group 25"/>
          <p:cNvGrpSpPr/>
          <p:nvPr/>
        </p:nvGrpSpPr>
        <p:grpSpPr bwMode="auto">
          <a:xfrm>
            <a:off x="1921801" y="1299703"/>
            <a:ext cx="2137916" cy="2168608"/>
            <a:chOff x="3495" y="1610"/>
            <a:chExt cx="1785" cy="1318"/>
          </a:xfrm>
        </p:grpSpPr>
        <p:sp>
          <p:nvSpPr>
            <p:cNvPr id="148" name="Line 26"/>
            <p:cNvSpPr>
              <a:spLocks noChangeShapeType="1"/>
            </p:cNvSpPr>
            <p:nvPr/>
          </p:nvSpPr>
          <p:spPr bwMode="auto">
            <a:xfrm>
              <a:off x="3600" y="2736"/>
              <a:ext cx="1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9" name="Line 27"/>
            <p:cNvSpPr>
              <a:spLocks noChangeShapeType="1"/>
            </p:cNvSpPr>
            <p:nvPr/>
          </p:nvSpPr>
          <p:spPr bwMode="auto">
            <a:xfrm flipV="1">
              <a:off x="3792" y="1632"/>
              <a:ext cx="0" cy="129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150" name="Object 8"/>
            <p:cNvGraphicFramePr>
              <a:graphicFrameLocks noChangeAspect="1"/>
            </p:cNvGraphicFramePr>
            <p:nvPr/>
          </p:nvGraphicFramePr>
          <p:xfrm>
            <a:off x="5163" y="2783"/>
            <a:ext cx="114" cy="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199" name="Equation" r:id="rId2" imgW="127000" imgH="139700" progId="Equation.DSMT4">
                    <p:embed/>
                  </p:oleObj>
                </mc:Choice>
                <mc:Fallback>
                  <p:oleObj name="Equation" r:id="rId2" imgW="127000" imgH="1397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3" y="2783"/>
                          <a:ext cx="114" cy="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1" name="Object 9"/>
            <p:cNvGraphicFramePr>
              <a:graphicFrameLocks noChangeAspect="1"/>
            </p:cNvGraphicFramePr>
            <p:nvPr/>
          </p:nvGraphicFramePr>
          <p:xfrm>
            <a:off x="3495" y="1610"/>
            <a:ext cx="27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200" name="Equation" r:id="rId4" imgW="9144000" imgH="4876800" progId="Equation.DSMT4">
                    <p:embed/>
                  </p:oleObj>
                </mc:Choice>
                <mc:Fallback>
                  <p:oleObj name="Equation" r:id="rId4" imgW="9144000" imgH="487680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5" y="1610"/>
                          <a:ext cx="27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" name="Arc 31"/>
          <p:cNvSpPr/>
          <p:nvPr/>
        </p:nvSpPr>
        <p:spPr bwMode="auto">
          <a:xfrm flipV="1">
            <a:off x="2572627" y="1000145"/>
            <a:ext cx="1132284" cy="1219200"/>
          </a:xfrm>
          <a:custGeom>
            <a:avLst/>
            <a:gdLst>
              <a:gd name="T0" fmla="*/ 0 w 28563"/>
              <a:gd name="T1" fmla="*/ 2147483647 h 21600"/>
              <a:gd name="T2" fmla="*/ 2147483647 w 28563"/>
              <a:gd name="T3" fmla="*/ 2147483647 h 21600"/>
              <a:gd name="T4" fmla="*/ 2147483647 w 28563"/>
              <a:gd name="T5" fmla="*/ 2147483647 h 21600"/>
              <a:gd name="T6" fmla="*/ 0 60000 65536"/>
              <a:gd name="T7" fmla="*/ 0 60000 65536"/>
              <a:gd name="T8" fmla="*/ 0 60000 65536"/>
              <a:gd name="T9" fmla="*/ 0 w 28563"/>
              <a:gd name="T10" fmla="*/ 0 h 21600"/>
              <a:gd name="T11" fmla="*/ 28563 w 285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563" h="21600" fill="none" extrusionOk="0">
                <a:moveTo>
                  <a:pt x="0" y="1864"/>
                </a:moveTo>
                <a:cubicBezTo>
                  <a:pt x="2763" y="635"/>
                  <a:pt x="5754" y="-1"/>
                  <a:pt x="8779" y="0"/>
                </a:cubicBezTo>
                <a:cubicBezTo>
                  <a:pt x="17356" y="0"/>
                  <a:pt x="25121" y="5075"/>
                  <a:pt x="28563" y="12931"/>
                </a:cubicBezTo>
              </a:path>
              <a:path w="28563" h="21600" stroke="0" extrusionOk="0">
                <a:moveTo>
                  <a:pt x="0" y="1864"/>
                </a:moveTo>
                <a:cubicBezTo>
                  <a:pt x="2763" y="635"/>
                  <a:pt x="5754" y="-1"/>
                  <a:pt x="8779" y="0"/>
                </a:cubicBezTo>
                <a:cubicBezTo>
                  <a:pt x="17356" y="0"/>
                  <a:pt x="25121" y="5075"/>
                  <a:pt x="28563" y="12931"/>
                </a:cubicBezTo>
                <a:lnTo>
                  <a:pt x="8779" y="21600"/>
                </a:lnTo>
                <a:close/>
              </a:path>
            </a:pathLst>
          </a:custGeom>
          <a:noFill/>
          <a:ln w="25400">
            <a:solidFill>
              <a:srgbClr val="0033CC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54" name="Object 11"/>
          <p:cNvGraphicFramePr>
            <a:graphicFrameLocks noChangeAspect="1"/>
          </p:cNvGraphicFramePr>
          <p:nvPr/>
        </p:nvGraphicFramePr>
        <p:xfrm>
          <a:off x="3812068" y="1300184"/>
          <a:ext cx="607219" cy="255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01" name="Equation" r:id="rId6" imgW="424815" imgH="167640" progId="Equation.DSMT4">
                  <p:embed/>
                </p:oleObj>
              </mc:Choice>
              <mc:Fallback>
                <p:oleObj name="Equation" r:id="rId6" imgW="424815" imgH="1676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2068" y="1300184"/>
                        <a:ext cx="607219" cy="2559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" name="Line 33"/>
          <p:cNvSpPr>
            <a:spLocks noChangeShapeType="1"/>
          </p:cNvSpPr>
          <p:nvPr/>
        </p:nvSpPr>
        <p:spPr bwMode="auto">
          <a:xfrm>
            <a:off x="2676211" y="2181245"/>
            <a:ext cx="0" cy="990600"/>
          </a:xfrm>
          <a:prstGeom prst="line">
            <a:avLst/>
          </a:prstGeom>
          <a:noFill/>
          <a:ln w="25400">
            <a:solidFill>
              <a:srgbClr val="000000"/>
            </a:solidFill>
            <a:prstDash val="sysDot"/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156" name="Line 34"/>
          <p:cNvSpPr>
            <a:spLocks noChangeShapeType="1"/>
          </p:cNvSpPr>
          <p:nvPr/>
        </p:nvSpPr>
        <p:spPr bwMode="auto">
          <a:xfrm>
            <a:off x="3662049" y="1647845"/>
            <a:ext cx="0" cy="1524000"/>
          </a:xfrm>
          <a:prstGeom prst="line">
            <a:avLst/>
          </a:prstGeom>
          <a:noFill/>
          <a:ln w="25400">
            <a:solidFill>
              <a:srgbClr val="000000"/>
            </a:solidFill>
            <a:prstDash val="sysDot"/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57" name="Object 12"/>
          <p:cNvGraphicFramePr>
            <a:graphicFrameLocks noChangeAspect="1"/>
          </p:cNvGraphicFramePr>
          <p:nvPr/>
        </p:nvGraphicFramePr>
        <p:xfrm>
          <a:off x="2605965" y="3175417"/>
          <a:ext cx="161925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02" name="Equation" r:id="rId8" imgW="3657600" imgH="5486400" progId="Equation.DSMT4">
                  <p:embed/>
                </p:oleObj>
              </mc:Choice>
              <mc:Fallback>
                <p:oleObj name="Equation" r:id="rId8" imgW="3657600" imgH="54864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965" y="3175417"/>
                        <a:ext cx="161925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" name="Object 13"/>
          <p:cNvGraphicFramePr>
            <a:graphicFrameLocks noChangeAspect="1"/>
          </p:cNvGraphicFramePr>
          <p:nvPr/>
        </p:nvGraphicFramePr>
        <p:xfrm>
          <a:off x="3597756" y="3175417"/>
          <a:ext cx="145256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03" name="Equation" r:id="rId10" imgW="165100" imgH="228600" progId="Equation.DSMT4">
                  <p:embed/>
                </p:oleObj>
              </mc:Choice>
              <mc:Fallback>
                <p:oleObj name="Equation" r:id="rId10" imgW="16510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7756" y="3175417"/>
                        <a:ext cx="145256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9" name="Line 38"/>
          <p:cNvSpPr>
            <a:spLocks noChangeShapeType="1"/>
          </p:cNvSpPr>
          <p:nvPr/>
        </p:nvSpPr>
        <p:spPr bwMode="auto">
          <a:xfrm flipH="1">
            <a:off x="3188181" y="1889542"/>
            <a:ext cx="2381" cy="1257300"/>
          </a:xfrm>
          <a:prstGeom prst="line">
            <a:avLst/>
          </a:prstGeom>
          <a:noFill/>
          <a:ln w="25400">
            <a:solidFill>
              <a:srgbClr val="800000"/>
            </a:solidFill>
            <a:prstDash val="sysDot"/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60" name="Object 14"/>
          <p:cNvGraphicFramePr>
            <a:graphicFrameLocks noChangeAspect="1"/>
          </p:cNvGraphicFramePr>
          <p:nvPr/>
        </p:nvGraphicFramePr>
        <p:xfrm>
          <a:off x="2977440" y="3133277"/>
          <a:ext cx="401241" cy="417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04" name="Equation" r:id="rId12" imgW="314960" imgH="270510" progId="Equation.DSMT4">
                  <p:embed/>
                </p:oleObj>
              </mc:Choice>
              <mc:Fallback>
                <p:oleObj name="Equation" r:id="rId12" imgW="314960" imgH="27051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7440" y="3133277"/>
                        <a:ext cx="401241" cy="4175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" name="Object 16"/>
          <p:cNvGraphicFramePr>
            <a:graphicFrameLocks noChangeAspect="1"/>
          </p:cNvGraphicFramePr>
          <p:nvPr/>
        </p:nvGraphicFramePr>
        <p:xfrm>
          <a:off x="1583014" y="1685167"/>
          <a:ext cx="642938" cy="340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05" name="Equation" r:id="rId14" imgW="888365" imgH="393700" progId="Equation.DSMT4">
                  <p:embed/>
                </p:oleObj>
              </mc:Choice>
              <mc:Fallback>
                <p:oleObj name="Equation" r:id="rId14" imgW="888365" imgH="3937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3014" y="1685167"/>
                        <a:ext cx="642938" cy="3405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" name="Object 20"/>
          <p:cNvGraphicFramePr>
            <a:graphicFrameLocks noChangeAspect="1"/>
          </p:cNvGraphicFramePr>
          <p:nvPr/>
        </p:nvGraphicFramePr>
        <p:xfrm>
          <a:off x="2311880" y="2586057"/>
          <a:ext cx="328613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06" name="Equation" r:id="rId16" imgW="405765" imgH="254000" progId="Equation.DSMT4">
                  <p:embed/>
                </p:oleObj>
              </mc:Choice>
              <mc:Fallback>
                <p:oleObj name="Equation" r:id="rId16" imgW="405765" imgH="2540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880" y="2586057"/>
                        <a:ext cx="328613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" name="Object 22"/>
          <p:cNvGraphicFramePr>
            <a:graphicFrameLocks noChangeAspect="1"/>
          </p:cNvGraphicFramePr>
          <p:nvPr/>
        </p:nvGraphicFramePr>
        <p:xfrm>
          <a:off x="3704911" y="2371746"/>
          <a:ext cx="344091" cy="211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07" name="Equation" r:id="rId18" imgW="419100" imgH="254000" progId="Equation.DSMT4">
                  <p:embed/>
                </p:oleObj>
              </mc:Choice>
              <mc:Fallback>
                <p:oleObj name="Equation" r:id="rId18" imgW="419100" imgH="2540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4911" y="2371746"/>
                        <a:ext cx="344091" cy="2119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" name="Object 56"/>
          <p:cNvGraphicFramePr>
            <a:graphicFrameLocks noChangeAspect="1"/>
          </p:cNvGraphicFramePr>
          <p:nvPr/>
        </p:nvGraphicFramePr>
        <p:xfrm>
          <a:off x="3704911" y="1568074"/>
          <a:ext cx="110729" cy="1607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08" name="Equation" r:id="rId20" imgW="152400" imgH="165100" progId="Equation.DSMT4">
                  <p:embed/>
                </p:oleObj>
              </mc:Choice>
              <mc:Fallback>
                <p:oleObj name="Equation" r:id="rId20" imgW="152400" imgH="165100" progId="Equation.DSMT4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4911" y="1568074"/>
                        <a:ext cx="110729" cy="1607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5" name="Object 57"/>
          <p:cNvGraphicFramePr>
            <a:graphicFrameLocks noChangeAspect="1"/>
          </p:cNvGraphicFramePr>
          <p:nvPr/>
        </p:nvGraphicFramePr>
        <p:xfrm>
          <a:off x="2526192" y="2211011"/>
          <a:ext cx="105966" cy="155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09" name="Equation" r:id="rId22" imgW="139700" imgH="152400" progId="Equation.DSMT4">
                  <p:embed/>
                </p:oleObj>
              </mc:Choice>
              <mc:Fallback>
                <p:oleObj name="Equation" r:id="rId22" imgW="139700" imgH="152400" progId="Equation.DSMT4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6192" y="2211011"/>
                        <a:ext cx="105966" cy="1559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" name="Oval 48"/>
          <p:cNvSpPr>
            <a:spLocks noChangeArrowheads="1"/>
          </p:cNvSpPr>
          <p:nvPr/>
        </p:nvSpPr>
        <p:spPr bwMode="auto">
          <a:xfrm flipH="1" flipV="1">
            <a:off x="3169130" y="2143146"/>
            <a:ext cx="34529" cy="46435"/>
          </a:xfrm>
          <a:prstGeom prst="ellipse">
            <a:avLst/>
          </a:prstGeom>
          <a:solidFill>
            <a:srgbClr val="0033CC"/>
          </a:solidFill>
          <a:ln w="9525">
            <a:solidFill>
              <a:srgbClr val="00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rgbClr val="000000"/>
              </a:solidFill>
            </a:endParaRPr>
          </a:p>
        </p:txBody>
      </p:sp>
      <p:graphicFrame>
        <p:nvGraphicFramePr>
          <p:cNvPr id="167" name="Object 60"/>
          <p:cNvGraphicFramePr>
            <a:graphicFrameLocks noChangeAspect="1"/>
          </p:cNvGraphicFramePr>
          <p:nvPr/>
        </p:nvGraphicFramePr>
        <p:xfrm>
          <a:off x="3222708" y="2157432"/>
          <a:ext cx="151209" cy="177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10" name="Equation" r:id="rId24" imgW="152400" imgH="177800" progId="Equation.DSMT4">
                  <p:embed/>
                </p:oleObj>
              </mc:Choice>
              <mc:Fallback>
                <p:oleObj name="Equation" r:id="rId24" imgW="152400" imgH="177800" progId="Equation.DSMT4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708" y="2157432"/>
                        <a:ext cx="151209" cy="177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9" name="Object 63"/>
          <p:cNvGraphicFramePr>
            <a:graphicFrameLocks noChangeAspect="1"/>
          </p:cNvGraphicFramePr>
          <p:nvPr/>
        </p:nvGraphicFramePr>
        <p:xfrm>
          <a:off x="3215561" y="1829219"/>
          <a:ext cx="151210" cy="164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11" name="Equation" r:id="rId26" imgW="152400" imgH="152400" progId="Equation.DSMT4">
                  <p:embed/>
                </p:oleObj>
              </mc:Choice>
              <mc:Fallback>
                <p:oleObj name="Equation" r:id="rId26" imgW="152400" imgH="152400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5561" y="1829219"/>
                        <a:ext cx="151210" cy="1643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" name="Oval 48"/>
          <p:cNvSpPr>
            <a:spLocks noChangeArrowheads="1"/>
          </p:cNvSpPr>
          <p:nvPr/>
        </p:nvSpPr>
        <p:spPr bwMode="auto">
          <a:xfrm flipH="1" flipV="1">
            <a:off x="3156034" y="3133746"/>
            <a:ext cx="34528" cy="46435"/>
          </a:xfrm>
          <a:prstGeom prst="ellipse">
            <a:avLst/>
          </a:prstGeom>
          <a:solidFill>
            <a:srgbClr val="0033CC"/>
          </a:solidFill>
          <a:ln w="9525">
            <a:solidFill>
              <a:srgbClr val="00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rgbClr val="000000"/>
              </a:solidFill>
            </a:endParaRPr>
          </a:p>
        </p:txBody>
      </p:sp>
      <p:sp>
        <p:nvSpPr>
          <p:cNvPr id="172" name="Line 41"/>
          <p:cNvSpPr>
            <a:spLocks noChangeShapeType="1"/>
          </p:cNvSpPr>
          <p:nvPr/>
        </p:nvSpPr>
        <p:spPr bwMode="auto">
          <a:xfrm flipV="1">
            <a:off x="2685740" y="1641742"/>
            <a:ext cx="940586" cy="50482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cxnSp>
        <p:nvCxnSpPr>
          <p:cNvPr id="173" name="直接连接符 172"/>
          <p:cNvCxnSpPr/>
          <p:nvPr/>
        </p:nvCxnSpPr>
        <p:spPr>
          <a:xfrm>
            <a:off x="2292830" y="1881753"/>
            <a:ext cx="91082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>
            <a:off x="2292831" y="2165720"/>
            <a:ext cx="91082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Oval 48"/>
          <p:cNvSpPr>
            <a:spLocks noChangeArrowheads="1"/>
          </p:cNvSpPr>
          <p:nvPr/>
        </p:nvSpPr>
        <p:spPr bwMode="auto">
          <a:xfrm flipH="1" flipV="1">
            <a:off x="3157939" y="1850024"/>
            <a:ext cx="45719" cy="45719"/>
          </a:xfrm>
          <a:prstGeom prst="ellipse">
            <a:avLst/>
          </a:prstGeom>
          <a:solidFill>
            <a:srgbClr val="0033CC"/>
          </a:solidFill>
          <a:ln w="9525">
            <a:solidFill>
              <a:srgbClr val="00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rgbClr val="000000"/>
              </a:solidFill>
            </a:endParaRPr>
          </a:p>
        </p:txBody>
      </p:sp>
      <p:grpSp>
        <p:nvGrpSpPr>
          <p:cNvPr id="176" name="Group 10"/>
          <p:cNvGrpSpPr/>
          <p:nvPr/>
        </p:nvGrpSpPr>
        <p:grpSpPr bwMode="auto">
          <a:xfrm>
            <a:off x="5548830" y="1332672"/>
            <a:ext cx="2012156" cy="2132409"/>
            <a:chOff x="3600" y="1632"/>
            <a:chExt cx="1680" cy="1296"/>
          </a:xfrm>
        </p:grpSpPr>
        <p:sp>
          <p:nvSpPr>
            <p:cNvPr id="177" name="Line 11"/>
            <p:cNvSpPr>
              <a:spLocks noChangeShapeType="1"/>
            </p:cNvSpPr>
            <p:nvPr/>
          </p:nvSpPr>
          <p:spPr bwMode="auto">
            <a:xfrm>
              <a:off x="3600" y="2736"/>
              <a:ext cx="168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8" name="Line 12"/>
            <p:cNvSpPr>
              <a:spLocks noChangeShapeType="1"/>
            </p:cNvSpPr>
            <p:nvPr/>
          </p:nvSpPr>
          <p:spPr bwMode="auto">
            <a:xfrm flipV="1">
              <a:off x="3792" y="1632"/>
              <a:ext cx="0" cy="129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tailEnd type="triangle" w="sm" len="lg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79" name="Line 16"/>
          <p:cNvSpPr>
            <a:spLocks noChangeShapeType="1"/>
          </p:cNvSpPr>
          <p:nvPr/>
        </p:nvSpPr>
        <p:spPr bwMode="auto">
          <a:xfrm flipV="1">
            <a:off x="6116759" y="1679144"/>
            <a:ext cx="964406" cy="506016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180" name="Line 17"/>
          <p:cNvSpPr>
            <a:spLocks noChangeShapeType="1"/>
          </p:cNvSpPr>
          <p:nvPr/>
        </p:nvSpPr>
        <p:spPr bwMode="auto">
          <a:xfrm flipH="1">
            <a:off x="6596579" y="1560081"/>
            <a:ext cx="15479" cy="1624013"/>
          </a:xfrm>
          <a:prstGeom prst="line">
            <a:avLst/>
          </a:prstGeom>
          <a:noFill/>
          <a:ln w="25400">
            <a:solidFill>
              <a:srgbClr val="800000"/>
            </a:solidFill>
            <a:prstDash val="sysDot"/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181" name="Line 18"/>
          <p:cNvSpPr>
            <a:spLocks noChangeShapeType="1"/>
          </p:cNvSpPr>
          <p:nvPr/>
        </p:nvSpPr>
        <p:spPr bwMode="auto">
          <a:xfrm>
            <a:off x="6106042" y="2169681"/>
            <a:ext cx="0" cy="990600"/>
          </a:xfrm>
          <a:prstGeom prst="line">
            <a:avLst/>
          </a:prstGeom>
          <a:noFill/>
          <a:ln w="25400">
            <a:solidFill>
              <a:srgbClr val="000000"/>
            </a:solidFill>
            <a:prstDash val="sysDot"/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182" name="Line 19"/>
          <p:cNvSpPr>
            <a:spLocks noChangeShapeType="1"/>
          </p:cNvSpPr>
          <p:nvPr/>
        </p:nvSpPr>
        <p:spPr bwMode="auto">
          <a:xfrm>
            <a:off x="7077592" y="1636281"/>
            <a:ext cx="0" cy="1524000"/>
          </a:xfrm>
          <a:prstGeom prst="line">
            <a:avLst/>
          </a:prstGeom>
          <a:noFill/>
          <a:ln w="25400">
            <a:solidFill>
              <a:srgbClr val="000000"/>
            </a:solidFill>
            <a:prstDash val="sysDot"/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83" name="Object 5"/>
          <p:cNvGraphicFramePr>
            <a:graphicFrameLocks noChangeAspect="1"/>
          </p:cNvGraphicFramePr>
          <p:nvPr/>
        </p:nvGraphicFramePr>
        <p:xfrm>
          <a:off x="6063180" y="3179331"/>
          <a:ext cx="107156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12" name="Equation" r:id="rId28" imgW="152400" imgH="228600" progId="Equation.DSMT4">
                  <p:embed/>
                </p:oleObj>
              </mc:Choice>
              <mc:Fallback>
                <p:oleObj name="Equation" r:id="rId28" imgW="15240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3180" y="3179331"/>
                        <a:ext cx="107156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" name="Object 6"/>
          <p:cNvGraphicFramePr>
            <a:graphicFrameLocks noChangeAspect="1"/>
          </p:cNvGraphicFramePr>
          <p:nvPr/>
        </p:nvGraphicFramePr>
        <p:xfrm>
          <a:off x="7027585" y="3179332"/>
          <a:ext cx="115491" cy="213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13" name="Equation" r:id="rId30" imgW="165100" imgH="228600" progId="Equation.DSMT4">
                  <p:embed/>
                </p:oleObj>
              </mc:Choice>
              <mc:Fallback>
                <p:oleObj name="Equation" r:id="rId30" imgW="16510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7585" y="3179332"/>
                        <a:ext cx="115491" cy="2131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5" name="Arc 22"/>
          <p:cNvSpPr/>
          <p:nvPr/>
        </p:nvSpPr>
        <p:spPr bwMode="auto">
          <a:xfrm flipH="1" flipV="1">
            <a:off x="6016746" y="1535078"/>
            <a:ext cx="1158478" cy="1219200"/>
          </a:xfrm>
          <a:custGeom>
            <a:avLst/>
            <a:gdLst>
              <a:gd name="T0" fmla="*/ 2147483647 w 33002"/>
              <a:gd name="T1" fmla="*/ 2147483647 h 21600"/>
              <a:gd name="T2" fmla="*/ 0 w 33002"/>
              <a:gd name="T3" fmla="*/ 2147483647 h 21600"/>
              <a:gd name="T4" fmla="*/ 2147483647 w 33002"/>
              <a:gd name="T5" fmla="*/ 0 h 21600"/>
              <a:gd name="T6" fmla="*/ 0 60000 65536"/>
              <a:gd name="T7" fmla="*/ 0 60000 65536"/>
              <a:gd name="T8" fmla="*/ 0 60000 65536"/>
              <a:gd name="T9" fmla="*/ 0 w 33002"/>
              <a:gd name="T10" fmla="*/ 0 h 21600"/>
              <a:gd name="T11" fmla="*/ 33002 w 3300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002" h="21600" fill="none" extrusionOk="0">
                <a:moveTo>
                  <a:pt x="33001" y="4327"/>
                </a:moveTo>
                <a:cubicBezTo>
                  <a:pt x="30945" y="14380"/>
                  <a:pt x="22101" y="21599"/>
                  <a:pt x="11840" y="21600"/>
                </a:cubicBezTo>
                <a:cubicBezTo>
                  <a:pt x="7633" y="21600"/>
                  <a:pt x="3518" y="20371"/>
                  <a:pt x="0" y="18065"/>
                </a:cubicBezTo>
              </a:path>
              <a:path w="33002" h="21600" stroke="0" extrusionOk="0">
                <a:moveTo>
                  <a:pt x="33001" y="4327"/>
                </a:moveTo>
                <a:cubicBezTo>
                  <a:pt x="30945" y="14380"/>
                  <a:pt x="22101" y="21599"/>
                  <a:pt x="11840" y="21600"/>
                </a:cubicBezTo>
                <a:cubicBezTo>
                  <a:pt x="7633" y="21600"/>
                  <a:pt x="3518" y="20371"/>
                  <a:pt x="0" y="18065"/>
                </a:cubicBezTo>
                <a:lnTo>
                  <a:pt x="11840" y="0"/>
                </a:lnTo>
                <a:close/>
              </a:path>
            </a:pathLst>
          </a:custGeom>
          <a:noFill/>
          <a:ln w="25400">
            <a:solidFill>
              <a:srgbClr val="0033CC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86" name="Object 15"/>
          <p:cNvGraphicFramePr>
            <a:graphicFrameLocks noChangeAspect="1"/>
          </p:cNvGraphicFramePr>
          <p:nvPr/>
        </p:nvGraphicFramePr>
        <p:xfrm>
          <a:off x="6382268" y="3179331"/>
          <a:ext cx="431006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14" name="Equation" r:id="rId32" imgW="314960" imgH="270510" progId="Equation.DSMT4">
                  <p:embed/>
                </p:oleObj>
              </mc:Choice>
              <mc:Fallback>
                <p:oleObj name="Equation" r:id="rId32" imgW="314960" imgH="27051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2268" y="3179331"/>
                        <a:ext cx="431006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7" name="Object 17"/>
          <p:cNvGraphicFramePr>
            <a:graphicFrameLocks noChangeAspect="1"/>
          </p:cNvGraphicFramePr>
          <p:nvPr/>
        </p:nvGraphicFramePr>
        <p:xfrm>
          <a:off x="5052112" y="1841380"/>
          <a:ext cx="714769" cy="366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15" name="Equation" r:id="rId34" imgW="888365" imgH="393700" progId="Equation.DSMT4">
                  <p:embed/>
                </p:oleObj>
              </mc:Choice>
              <mc:Fallback>
                <p:oleObj name="Equation" r:id="rId34" imgW="888365" imgH="3937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2112" y="1841380"/>
                        <a:ext cx="714769" cy="3666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8" name="Oval 48"/>
          <p:cNvSpPr>
            <a:spLocks noChangeArrowheads="1"/>
          </p:cNvSpPr>
          <p:nvPr/>
        </p:nvSpPr>
        <p:spPr bwMode="auto">
          <a:xfrm flipH="1" flipV="1">
            <a:off x="6598960" y="1893457"/>
            <a:ext cx="34529" cy="46435"/>
          </a:xfrm>
          <a:prstGeom prst="ellipse">
            <a:avLst/>
          </a:prstGeom>
          <a:solidFill>
            <a:srgbClr val="0033CC"/>
          </a:solidFill>
          <a:ln w="9525">
            <a:solidFill>
              <a:srgbClr val="00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rgbClr val="000000"/>
              </a:solidFill>
            </a:endParaRPr>
          </a:p>
        </p:txBody>
      </p:sp>
      <p:sp>
        <p:nvSpPr>
          <p:cNvPr id="189" name="Oval 48"/>
          <p:cNvSpPr>
            <a:spLocks noChangeArrowheads="1"/>
          </p:cNvSpPr>
          <p:nvPr/>
        </p:nvSpPr>
        <p:spPr bwMode="auto">
          <a:xfrm flipH="1" flipV="1">
            <a:off x="6600152" y="1525553"/>
            <a:ext cx="34528" cy="46434"/>
          </a:xfrm>
          <a:prstGeom prst="ellipse">
            <a:avLst/>
          </a:prstGeom>
          <a:solidFill>
            <a:srgbClr val="0033CC"/>
          </a:solidFill>
          <a:ln w="9525">
            <a:solidFill>
              <a:srgbClr val="00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rgbClr val="000000"/>
              </a:solidFill>
            </a:endParaRPr>
          </a:p>
        </p:txBody>
      </p:sp>
      <p:sp>
        <p:nvSpPr>
          <p:cNvPr id="190" name="Oval 48"/>
          <p:cNvSpPr>
            <a:spLocks noChangeArrowheads="1"/>
          </p:cNvSpPr>
          <p:nvPr/>
        </p:nvSpPr>
        <p:spPr bwMode="auto">
          <a:xfrm flipH="1" flipV="1">
            <a:off x="6577529" y="3113847"/>
            <a:ext cx="34529" cy="46434"/>
          </a:xfrm>
          <a:prstGeom prst="ellipse">
            <a:avLst/>
          </a:prstGeom>
          <a:solidFill>
            <a:srgbClr val="0033CC"/>
          </a:solidFill>
          <a:ln w="9525">
            <a:solidFill>
              <a:srgbClr val="000000"/>
            </a:solidFill>
            <a:round/>
          </a:ln>
        </p:spPr>
        <p:txBody>
          <a:bodyPr wrap="none" anchor="ctr"/>
          <a:lstStyle/>
          <a:p>
            <a:pPr>
              <a:defRPr/>
            </a:pPr>
            <a:endParaRPr lang="zh-CN" altLang="en-US" sz="1350" kern="0">
              <a:solidFill>
                <a:srgbClr val="000000"/>
              </a:solidFill>
            </a:endParaRPr>
          </a:p>
        </p:txBody>
      </p:sp>
      <p:graphicFrame>
        <p:nvGraphicFramePr>
          <p:cNvPr id="191" name="Object 27"/>
          <p:cNvGraphicFramePr>
            <a:graphicFrameLocks noChangeAspect="1"/>
          </p:cNvGraphicFramePr>
          <p:nvPr/>
        </p:nvGraphicFramePr>
        <p:xfrm>
          <a:off x="5249678" y="1446373"/>
          <a:ext cx="464640" cy="343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16" name="Equation" r:id="rId36" imgW="748665" imgH="431800" progId="Equation.DSMT4">
                  <p:embed/>
                </p:oleObj>
              </mc:Choice>
              <mc:Fallback>
                <p:oleObj name="Equation" r:id="rId36" imgW="748665" imgH="4318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9678" y="1446373"/>
                        <a:ext cx="464640" cy="3438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3" name="Object 35"/>
          <p:cNvGraphicFramePr>
            <a:graphicFrameLocks noChangeAspect="1"/>
          </p:cNvGraphicFramePr>
          <p:nvPr/>
        </p:nvGraphicFramePr>
        <p:xfrm>
          <a:off x="5503028" y="1228390"/>
          <a:ext cx="295340" cy="218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17" name="Equation" r:id="rId38" imgW="9144000" imgH="4876800" progId="Equation.DSMT4">
                  <p:embed/>
                </p:oleObj>
              </mc:Choice>
              <mc:Fallback>
                <p:oleObj name="Equation" r:id="rId38" imgW="9144000" imgH="487680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3028" y="1228390"/>
                        <a:ext cx="295340" cy="2184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" name="Object 36"/>
          <p:cNvGraphicFramePr>
            <a:graphicFrameLocks noChangeAspect="1"/>
          </p:cNvGraphicFramePr>
          <p:nvPr/>
        </p:nvGraphicFramePr>
        <p:xfrm>
          <a:off x="7426445" y="3243626"/>
          <a:ext cx="136922" cy="150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18" name="Equation" r:id="rId39" imgW="127000" imgH="139700" progId="Equation.DSMT4">
                  <p:embed/>
                </p:oleObj>
              </mc:Choice>
              <mc:Fallback>
                <p:oleObj name="Equation" r:id="rId39" imgW="127000" imgH="139700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6445" y="3243626"/>
                        <a:ext cx="136922" cy="1500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" name="Object 37"/>
          <p:cNvGraphicFramePr>
            <a:graphicFrameLocks noChangeAspect="1"/>
          </p:cNvGraphicFramePr>
          <p:nvPr/>
        </p:nvGraphicFramePr>
        <p:xfrm>
          <a:off x="7331196" y="1412445"/>
          <a:ext cx="607219" cy="255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19" name="Equation" r:id="rId40" imgW="424815" imgH="167640" progId="Equation.DSMT4">
                  <p:embed/>
                </p:oleObj>
              </mc:Choice>
              <mc:Fallback>
                <p:oleObj name="Equation" r:id="rId40" imgW="424815" imgH="167640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1196" y="1412445"/>
                        <a:ext cx="607219" cy="2559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6" name="直接连接符 195"/>
          <p:cNvCxnSpPr/>
          <p:nvPr/>
        </p:nvCxnSpPr>
        <p:spPr>
          <a:xfrm>
            <a:off x="5778791" y="1539837"/>
            <a:ext cx="84695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>
            <a:off x="5778791" y="1912609"/>
            <a:ext cx="81260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5" name="Object 27"/>
          <p:cNvGraphicFramePr>
            <a:graphicFrameLocks noChangeAspect="1"/>
          </p:cNvGraphicFramePr>
          <p:nvPr/>
        </p:nvGraphicFramePr>
        <p:xfrm>
          <a:off x="1660555" y="2036115"/>
          <a:ext cx="464640" cy="343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20" name="Equation" r:id="rId42" imgW="748665" imgH="431800" progId="Equation.DSMT4">
                  <p:embed/>
                </p:oleObj>
              </mc:Choice>
              <mc:Fallback>
                <p:oleObj name="Equation" r:id="rId42" imgW="748665" imgH="4318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0555" y="2036115"/>
                        <a:ext cx="464640" cy="3438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63"/>
          <p:cNvGraphicFramePr>
            <a:graphicFrameLocks noChangeAspect="1"/>
          </p:cNvGraphicFramePr>
          <p:nvPr/>
        </p:nvGraphicFramePr>
        <p:xfrm>
          <a:off x="6662064" y="1920118"/>
          <a:ext cx="151210" cy="164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21" name="Equation" r:id="rId43" imgW="152400" imgH="152400" progId="Equation.DSMT4">
                  <p:embed/>
                </p:oleObj>
              </mc:Choice>
              <mc:Fallback>
                <p:oleObj name="Equation" r:id="rId43" imgW="152400" imgH="152400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2064" y="1920118"/>
                        <a:ext cx="151210" cy="1643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Object 60"/>
          <p:cNvGraphicFramePr>
            <a:graphicFrameLocks noChangeAspect="1"/>
          </p:cNvGraphicFramePr>
          <p:nvPr/>
        </p:nvGraphicFramePr>
        <p:xfrm>
          <a:off x="6654794" y="1346563"/>
          <a:ext cx="151209" cy="177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22" name="Equation" r:id="rId44" imgW="152400" imgH="177800" progId="Equation.DSMT4">
                  <p:embed/>
                </p:oleObj>
              </mc:Choice>
              <mc:Fallback>
                <p:oleObj name="Equation" r:id="rId44" imgW="152400" imgH="177800" progId="Equation.DSMT4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4794" y="1346563"/>
                        <a:ext cx="151209" cy="177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PA_矩形 2"/>
          <p:cNvSpPr txBox="1">
            <a:spLocks noChangeArrowheads="1"/>
          </p:cNvSpPr>
          <p:nvPr>
            <p:custDataLst>
              <p:tags r:id="rId45"/>
            </p:custDataLst>
          </p:nvPr>
        </p:nvSpPr>
        <p:spPr>
          <a:xfrm>
            <a:off x="0" y="3976681"/>
            <a:ext cx="1293077" cy="515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2600" b="1" dirty="0">
                <a:solidFill>
                  <a:srgbClr val="0000FF"/>
                </a:solidFill>
                <a:latin typeface="+mj-ea"/>
              </a:rPr>
              <a:t>定义</a:t>
            </a:r>
            <a:endParaRPr lang="en-US" altLang="zh-CN" sz="2600" b="1" dirty="0">
              <a:solidFill>
                <a:srgbClr val="0000FF"/>
              </a:solidFill>
              <a:latin typeface="+mj-ea"/>
            </a:endParaRPr>
          </a:p>
        </p:txBody>
      </p:sp>
      <p:graphicFrame>
        <p:nvGraphicFramePr>
          <p:cNvPr id="76" name="Object 34"/>
          <p:cNvGraphicFramePr>
            <a:graphicFrameLocks noChangeAspect="1"/>
          </p:cNvGraphicFramePr>
          <p:nvPr/>
        </p:nvGraphicFramePr>
        <p:xfrm>
          <a:off x="2232402" y="4749041"/>
          <a:ext cx="2759075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23" name="Equation" r:id="rId46" imgW="42672000" imgH="10363200" progId="Equation.DSMT4">
                  <p:embed/>
                </p:oleObj>
              </mc:Choice>
              <mc:Fallback>
                <p:oleObj name="Equation" r:id="rId46" imgW="42672000" imgH="103632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2402" y="4749041"/>
                        <a:ext cx="2759075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0" name="组合 79"/>
          <p:cNvGrpSpPr/>
          <p:nvPr/>
        </p:nvGrpSpPr>
        <p:grpSpPr>
          <a:xfrm>
            <a:off x="1037815" y="3898304"/>
            <a:ext cx="8268869" cy="1006855"/>
            <a:chOff x="1037815" y="3898304"/>
            <a:chExt cx="8268869" cy="1006855"/>
          </a:xfrm>
        </p:grpSpPr>
        <p:sp>
          <p:nvSpPr>
            <p:cNvPr id="81" name="文本框 80"/>
            <p:cNvSpPr txBox="1"/>
            <p:nvPr/>
          </p:nvSpPr>
          <p:spPr>
            <a:xfrm>
              <a:off x="1037815" y="3919696"/>
              <a:ext cx="8268869" cy="985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600"/>
                </a:lnSpc>
              </a:pPr>
              <a:r>
                <a:rPr lang="zh-CN" altLang="en-US" sz="2800" dirty="0"/>
                <a:t>设       在区间 </a:t>
              </a:r>
              <a:r>
                <a:rPr lang="en-US" altLang="zh-CN" sz="2800" i="1" dirty="0"/>
                <a:t>I </a:t>
              </a:r>
              <a:r>
                <a:rPr lang="zh-CN" altLang="en-US" sz="2800" dirty="0"/>
                <a:t>上连续</a:t>
              </a:r>
              <a:r>
                <a:rPr lang="zh-CN" altLang="en-US" sz="2800" dirty="0">
                  <a:latin typeface="宋体" panose="02010600030101010101" pitchFamily="2" charset="-122"/>
                  <a:ea typeface="宋体" panose="02010600030101010101" pitchFamily="2" charset="-122"/>
                </a:rPr>
                <a:t>，</a:t>
              </a:r>
              <a:r>
                <a:rPr lang="zh-CN" altLang="en-US" sz="2800" dirty="0"/>
                <a:t>如果对 </a:t>
              </a:r>
              <a:r>
                <a:rPr lang="en-US" altLang="zh-CN" sz="2800" i="1" dirty="0"/>
                <a:t>I</a:t>
              </a:r>
              <a:r>
                <a:rPr lang="en-US" altLang="zh-CN" sz="2800" dirty="0"/>
                <a:t> </a:t>
              </a:r>
              <a:r>
                <a:rPr lang="zh-CN" altLang="en-US" sz="2800" dirty="0"/>
                <a:t>上任意两点        </a:t>
              </a:r>
              <a:r>
                <a:rPr lang="zh-CN" altLang="en-US" sz="2800" dirty="0">
                  <a:latin typeface="宋体" panose="02010600030101010101" pitchFamily="2" charset="-122"/>
                  <a:ea typeface="宋体" panose="02010600030101010101" pitchFamily="2" charset="-122"/>
                </a:rPr>
                <a:t>，</a:t>
              </a:r>
              <a:r>
                <a:rPr lang="zh-CN" altLang="en-US" sz="2800" dirty="0"/>
                <a:t>恒有</a:t>
              </a:r>
              <a:endParaRPr lang="zh-CN" altLang="en-US" sz="2800" dirty="0"/>
            </a:p>
          </p:txBody>
        </p:sp>
        <p:graphicFrame>
          <p:nvGraphicFramePr>
            <p:cNvPr id="82" name="Object 33"/>
            <p:cNvGraphicFramePr>
              <a:graphicFrameLocks noChangeAspect="1"/>
            </p:cNvGraphicFramePr>
            <p:nvPr/>
          </p:nvGraphicFramePr>
          <p:xfrm>
            <a:off x="1501416" y="3976681"/>
            <a:ext cx="708851" cy="437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224" name="Equation" r:id="rId48" imgW="9144000" imgH="4876800" progId="Equation.DSMT4">
                    <p:embed/>
                  </p:oleObj>
                </mc:Choice>
                <mc:Fallback>
                  <p:oleObj name="Equation" r:id="rId48" imgW="9144000" imgH="4876800" progId="Equation.DSMT4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1416" y="3976681"/>
                          <a:ext cx="708851" cy="4372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3" name="Object 33"/>
            <p:cNvGraphicFramePr>
              <a:graphicFrameLocks noChangeAspect="1"/>
            </p:cNvGraphicFramePr>
            <p:nvPr/>
          </p:nvGraphicFramePr>
          <p:xfrm>
            <a:off x="8010816" y="3898304"/>
            <a:ext cx="781125" cy="581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225" name="Equation" r:id="rId50" imgW="8534400" imgH="5486400" progId="Equation.DSMT4">
                    <p:embed/>
                  </p:oleObj>
                </mc:Choice>
                <mc:Fallback>
                  <p:oleObj name="Equation" r:id="rId50" imgW="8534400" imgH="5486400" progId="Equation.DSMT4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10816" y="3898304"/>
                          <a:ext cx="781125" cy="5815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4" name="组合 83"/>
          <p:cNvGrpSpPr/>
          <p:nvPr/>
        </p:nvGrpSpPr>
        <p:grpSpPr>
          <a:xfrm>
            <a:off x="1037815" y="5608570"/>
            <a:ext cx="5692584" cy="524311"/>
            <a:chOff x="1037815" y="5608570"/>
            <a:chExt cx="5692584" cy="52431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5" name="矩形 84"/>
                <p:cNvSpPr/>
                <p:nvPr/>
              </p:nvSpPr>
              <p:spPr>
                <a:xfrm>
                  <a:off x="1037815" y="5608570"/>
                  <a:ext cx="5692584" cy="52431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sz="2800" smtClean="0">
                            <a:latin typeface="Cambria Math" panose="02040503050406030204" pitchFamily="18" charset="0"/>
                          </a:rPr>
                          <m:t>则</m:t>
                        </m:r>
                        <m:r>
                          <a:rPr lang="zh-CN" altLang="en-US" sz="2800" i="0">
                            <a:latin typeface="Cambria Math" panose="02040503050406030204" pitchFamily="18" charset="0"/>
                          </a:rPr>
                          <m:t>称</m:t>
                        </m:r>
                        <m:r>
                          <a:rPr lang="en-US" altLang="zh-CN" sz="28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nor/>
                          </m:rPr>
                          <a:rPr lang="zh-CN" altLang="en-US" sz="2800" i="1">
                            <a:latin typeface="Cambria Math" panose="02040503050406030204" pitchFamily="18" charset="0"/>
                          </a:rPr>
                          <m:t> </m:t>
                        </m:r>
                        <m:r>
                          <a:rPr lang="en-US" altLang="zh-CN" sz="2800" b="0" i="0" smtClean="0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zh-CN" altLang="en-US" sz="2800" i="0">
                            <a:latin typeface="Cambria Math" panose="02040503050406030204" pitchFamily="18" charset="0"/>
                          </a:rPr>
                          <m:t>在</m:t>
                        </m:r>
                        <m:r>
                          <m:rPr>
                            <m:nor/>
                          </m:rPr>
                          <a:rPr lang="zh-CN" altLang="en-US" sz="2800" i="1">
                            <a:latin typeface="Cambria Math" panose="02040503050406030204" pitchFamily="18" charset="0"/>
                          </a:rPr>
                          <m:t> </m:t>
                        </m:r>
                        <m:r>
                          <a:rPr lang="zh-CN" altLang="en-US" sz="2800" i="1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m:rPr>
                            <m:nor/>
                          </m:rPr>
                          <a:rPr lang="zh-CN" altLang="en-US" sz="2800" i="1">
                            <a:latin typeface="Cambria Math" panose="02040503050406030204" pitchFamily="18" charset="0"/>
                          </a:rPr>
                          <m:t> </m:t>
                        </m:r>
                        <m:r>
                          <a:rPr lang="zh-CN" altLang="en-US" sz="2800" i="0">
                            <a:latin typeface="Cambria Math" panose="02040503050406030204" pitchFamily="18" charset="0"/>
                          </a:rPr>
                          <m:t>上的图形是</m:t>
                        </m:r>
                        <m:r>
                          <a:rPr lang="zh-CN" altLang="en-US" sz="280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凹</m:t>
                        </m:r>
                        <m:r>
                          <a:rPr lang="en-US" altLang="zh-CN" sz="28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        </m:t>
                        </m:r>
                        <m:r>
                          <a:rPr lang="zh-CN" altLang="en-US" sz="2800" i="0">
                            <a:latin typeface="Cambria Math" panose="02040503050406030204" pitchFamily="18" charset="0"/>
                          </a:rPr>
                          <m:t>的</m:t>
                        </m:r>
                        <m:r>
                          <a:rPr lang="zh-CN" altLang="en-US" sz="2800" i="0"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>
            <p:sp>
              <p:nvSpPr>
                <p:cNvPr id="85" name="矩形 8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7815" y="5608570"/>
                  <a:ext cx="5692584" cy="524311"/>
                </a:xfrm>
                <a:prstGeom prst="rect">
                  <a:avLst/>
                </a:prstGeom>
                <a:blipFill rotWithShape="1">
                  <a:blip r:embed="rId5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aphicFrame>
          <p:nvGraphicFramePr>
            <p:cNvPr id="86" name="Object 33"/>
            <p:cNvGraphicFramePr>
              <a:graphicFrameLocks noChangeAspect="1"/>
            </p:cNvGraphicFramePr>
            <p:nvPr/>
          </p:nvGraphicFramePr>
          <p:xfrm>
            <a:off x="1877977" y="5652122"/>
            <a:ext cx="708851" cy="437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226" name="Equation" r:id="rId53" imgW="9144000" imgH="4876800" progId="Equation.DSMT4">
                    <p:embed/>
                  </p:oleObj>
                </mc:Choice>
                <mc:Fallback>
                  <p:oleObj name="Equation" r:id="rId53" imgW="9144000" imgH="4876800" progId="Equation.DSMT4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7977" y="5652122"/>
                          <a:ext cx="708851" cy="4372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7" name="Object 39"/>
          <p:cNvGraphicFramePr>
            <a:graphicFrameLocks noChangeAspect="1"/>
          </p:cNvGraphicFramePr>
          <p:nvPr/>
        </p:nvGraphicFramePr>
        <p:xfrm>
          <a:off x="5125892" y="4749032"/>
          <a:ext cx="302895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227" name="Equation" r:id="rId54" imgW="41757600" imgH="10363200" progId="Equation.DSMT4">
                  <p:embed/>
                </p:oleObj>
              </mc:Choice>
              <mc:Fallback>
                <p:oleObj name="Equation" r:id="rId54" imgW="41757600" imgH="10363200" progId="Equation.DSMT4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5892" y="4749032"/>
                        <a:ext cx="3028950" cy="89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" name="文本框 87"/>
          <p:cNvSpPr txBox="1"/>
          <p:nvPr/>
        </p:nvSpPr>
        <p:spPr>
          <a:xfrm>
            <a:off x="5160501" y="5657761"/>
            <a:ext cx="1363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（凸）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5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70" grpId="0" animBg="1"/>
      <p:bldP spid="172" grpId="0" animBg="1"/>
      <p:bldP spid="175" grpId="0" animBg="1"/>
      <p:bldP spid="179" grpId="0" animBg="1"/>
      <p:bldP spid="180" grpId="0" animBg="1"/>
      <p:bldP spid="181" grpId="0" animBg="1"/>
      <p:bldP spid="182" grpId="0" animBg="1"/>
      <p:bldP spid="185" grpId="0" animBg="1"/>
      <p:bldP spid="188" grpId="0" animBg="1"/>
      <p:bldP spid="189" grpId="0" animBg="1"/>
      <p:bldP spid="190" grpId="0" animBg="1"/>
      <p:bldP spid="68" grpId="0" animBg="1"/>
      <p:bldP spid="88" grpId="0"/>
    </p:bldLst>
  </p:timing>
</p:sld>
</file>

<file path=ppt/tags/tag1.xml><?xml version="1.0" encoding="utf-8"?>
<p:tagLst xmlns:p="http://schemas.openxmlformats.org/presentationml/2006/main">
  <p:tag name="PA" val="v3.0.1"/>
</p:tagLst>
</file>

<file path=ppt/tags/tag10.xml><?xml version="1.0" encoding="utf-8"?>
<p:tagLst xmlns:p="http://schemas.openxmlformats.org/presentationml/2006/main">
  <p:tag name="PA" val="v3.0.1"/>
</p:tagLst>
</file>

<file path=ppt/tags/tag11.xml><?xml version="1.0" encoding="utf-8"?>
<p:tagLst xmlns:p="http://schemas.openxmlformats.org/presentationml/2006/main">
  <p:tag name="PA" val="v3.0.1"/>
</p:tagLst>
</file>

<file path=ppt/tags/tag12.xml><?xml version="1.0" encoding="utf-8"?>
<p:tagLst xmlns:p="http://schemas.openxmlformats.org/presentationml/2006/main">
  <p:tag name="PA" val="v3.0.1"/>
</p:tagLst>
</file>

<file path=ppt/tags/tag13.xml><?xml version="1.0" encoding="utf-8"?>
<p:tagLst xmlns:p="http://schemas.openxmlformats.org/presentationml/2006/main">
  <p:tag name="PA" val="v3.0.1"/>
</p:tagLst>
</file>

<file path=ppt/tags/tag14.xml><?xml version="1.0" encoding="utf-8"?>
<p:tagLst xmlns:p="http://schemas.openxmlformats.org/presentationml/2006/main">
  <p:tag name="PA" val="v3.0.1"/>
</p:tagLst>
</file>

<file path=ppt/tags/tag15.xml><?xml version="1.0" encoding="utf-8"?>
<p:tagLst xmlns:p="http://schemas.openxmlformats.org/presentationml/2006/main">
  <p:tag name="PA" val="v3.0.1"/>
</p:tagLst>
</file>

<file path=ppt/tags/tag16.xml><?xml version="1.0" encoding="utf-8"?>
<p:tagLst xmlns:p="http://schemas.openxmlformats.org/presentationml/2006/main">
  <p:tag name="PA" val="v3.0.1"/>
</p:tagLst>
</file>

<file path=ppt/tags/tag17.xml><?xml version="1.0" encoding="utf-8"?>
<p:tagLst xmlns:p="http://schemas.openxmlformats.org/presentationml/2006/main">
  <p:tag name="PA" val="v3.0.1"/>
</p:tagLst>
</file>

<file path=ppt/tags/tag18.xml><?xml version="1.0" encoding="utf-8"?>
<p:tagLst xmlns:p="http://schemas.openxmlformats.org/presentationml/2006/main">
  <p:tag name="PA" val="v3.0.1"/>
</p:tagLst>
</file>

<file path=ppt/tags/tag19.xml><?xml version="1.0" encoding="utf-8"?>
<p:tagLst xmlns:p="http://schemas.openxmlformats.org/presentationml/2006/main">
  <p:tag name="PA" val="v3.0.1"/>
</p:tagLst>
</file>

<file path=ppt/tags/tag2.xml><?xml version="1.0" encoding="utf-8"?>
<p:tagLst xmlns:p="http://schemas.openxmlformats.org/presentationml/2006/main">
  <p:tag name="PA" val="v3.0.1"/>
</p:tagLst>
</file>

<file path=ppt/tags/tag20.xml><?xml version="1.0" encoding="utf-8"?>
<p:tagLst xmlns:p="http://schemas.openxmlformats.org/presentationml/2006/main">
  <p:tag name="PA" val="v3.0.1"/>
</p:tagLst>
</file>

<file path=ppt/tags/tag21.xml><?xml version="1.0" encoding="utf-8"?>
<p:tagLst xmlns:p="http://schemas.openxmlformats.org/presentationml/2006/main">
  <p:tag name="PA" val="v3.0.1"/>
</p:tagLst>
</file>

<file path=ppt/tags/tag22.xml><?xml version="1.0" encoding="utf-8"?>
<p:tagLst xmlns:p="http://schemas.openxmlformats.org/presentationml/2006/main">
  <p:tag name="PA" val="v3.0.1"/>
</p:tagLst>
</file>

<file path=ppt/tags/tag23.xml><?xml version="1.0" encoding="utf-8"?>
<p:tagLst xmlns:p="http://schemas.openxmlformats.org/presentationml/2006/main">
  <p:tag name="PA" val="v3.0.1"/>
</p:tagLst>
</file>

<file path=ppt/tags/tag24.xml><?xml version="1.0" encoding="utf-8"?>
<p:tagLst xmlns:p="http://schemas.openxmlformats.org/presentationml/2006/main">
  <p:tag name="PA" val="v3.0.1"/>
</p:tagLst>
</file>

<file path=ppt/tags/tag25.xml><?xml version="1.0" encoding="utf-8"?>
<p:tagLst xmlns:p="http://schemas.openxmlformats.org/presentationml/2006/main">
  <p:tag name="PA" val="v3.0.1"/>
</p:tagLst>
</file>

<file path=ppt/tags/tag26.xml><?xml version="1.0" encoding="utf-8"?>
<p:tagLst xmlns:p="http://schemas.openxmlformats.org/presentationml/2006/main">
  <p:tag name="PA" val="v3.0.1"/>
</p:tagLst>
</file>

<file path=ppt/tags/tag27.xml><?xml version="1.0" encoding="utf-8"?>
<p:tagLst xmlns:p="http://schemas.openxmlformats.org/presentationml/2006/main">
  <p:tag name="PA" val="v3.0.1"/>
</p:tagLst>
</file>

<file path=ppt/tags/tag28.xml><?xml version="1.0" encoding="utf-8"?>
<p:tagLst xmlns:p="http://schemas.openxmlformats.org/presentationml/2006/main">
  <p:tag name="PA" val="v3.0.1"/>
</p:tagLst>
</file>

<file path=ppt/tags/tag29.xml><?xml version="1.0" encoding="utf-8"?>
<p:tagLst xmlns:p="http://schemas.openxmlformats.org/presentationml/2006/main">
  <p:tag name="PA" val="v3.0.1"/>
</p:tagLst>
</file>

<file path=ppt/tags/tag3.xml><?xml version="1.0" encoding="utf-8"?>
<p:tagLst xmlns:p="http://schemas.openxmlformats.org/presentationml/2006/main">
  <p:tag name="PA" val="v3.0.1"/>
</p:tagLst>
</file>

<file path=ppt/tags/tag30.xml><?xml version="1.0" encoding="utf-8"?>
<p:tagLst xmlns:p="http://schemas.openxmlformats.org/presentationml/2006/main">
  <p:tag name="PA" val="v3.0.1"/>
</p:tagLst>
</file>

<file path=ppt/tags/tag31.xml><?xml version="1.0" encoding="utf-8"?>
<p:tagLst xmlns:p="http://schemas.openxmlformats.org/presentationml/2006/main">
  <p:tag name="PA" val="v3.0.1"/>
</p:tagLst>
</file>

<file path=ppt/tags/tag32.xml><?xml version="1.0" encoding="utf-8"?>
<p:tagLst xmlns:p="http://schemas.openxmlformats.org/presentationml/2006/main">
  <p:tag name="PA" val="v3.0.1"/>
</p:tagLst>
</file>

<file path=ppt/tags/tag33.xml><?xml version="1.0" encoding="utf-8"?>
<p:tagLst xmlns:p="http://schemas.openxmlformats.org/presentationml/2006/main">
  <p:tag name="PA" val="v3.0.1"/>
</p:tagLst>
</file>

<file path=ppt/tags/tag34.xml><?xml version="1.0" encoding="utf-8"?>
<p:tagLst xmlns:p="http://schemas.openxmlformats.org/presentationml/2006/main">
  <p:tag name="PA" val="v3.0.1"/>
</p:tagLst>
</file>

<file path=ppt/tags/tag35.xml><?xml version="1.0" encoding="utf-8"?>
<p:tagLst xmlns:p="http://schemas.openxmlformats.org/presentationml/2006/main">
  <p:tag name="PA" val="v3.0.1"/>
</p:tagLst>
</file>

<file path=ppt/tags/tag36.xml><?xml version="1.0" encoding="utf-8"?>
<p:tagLst xmlns:p="http://schemas.openxmlformats.org/presentationml/2006/main">
  <p:tag name="PA" val="v3.0.1"/>
</p:tagLst>
</file>

<file path=ppt/tags/tag37.xml><?xml version="1.0" encoding="utf-8"?>
<p:tagLst xmlns:p="http://schemas.openxmlformats.org/presentationml/2006/main">
  <p:tag name="PA" val="v3.0.1"/>
</p:tagLst>
</file>

<file path=ppt/tags/tag38.xml><?xml version="1.0" encoding="utf-8"?>
<p:tagLst xmlns:p="http://schemas.openxmlformats.org/presentationml/2006/main">
  <p:tag name="PA" val="v3.0.1"/>
</p:tagLst>
</file>

<file path=ppt/tags/tag39.xml><?xml version="1.0" encoding="utf-8"?>
<p:tagLst xmlns:p="http://schemas.openxmlformats.org/presentationml/2006/main">
  <p:tag name="TIMING" val="|6.1|13.8|33.6"/>
</p:tagLst>
</file>

<file path=ppt/tags/tag4.xml><?xml version="1.0" encoding="utf-8"?>
<p:tagLst xmlns:p="http://schemas.openxmlformats.org/presentationml/2006/main">
  <p:tag name="PA" val="v3.0.1"/>
</p:tagLst>
</file>

<file path=ppt/tags/tag5.xml><?xml version="1.0" encoding="utf-8"?>
<p:tagLst xmlns:p="http://schemas.openxmlformats.org/presentationml/2006/main">
  <p:tag name="PA" val="v3.0.1"/>
</p:tagLst>
</file>

<file path=ppt/tags/tag6.xml><?xml version="1.0" encoding="utf-8"?>
<p:tagLst xmlns:p="http://schemas.openxmlformats.org/presentationml/2006/main">
  <p:tag name="PA" val="v3.0.1"/>
</p:tagLst>
</file>

<file path=ppt/tags/tag7.xml><?xml version="1.0" encoding="utf-8"?>
<p:tagLst xmlns:p="http://schemas.openxmlformats.org/presentationml/2006/main">
  <p:tag name="PA" val="v3.0.1"/>
</p:tagLst>
</file>

<file path=ppt/tags/tag8.xml><?xml version="1.0" encoding="utf-8"?>
<p:tagLst xmlns:p="http://schemas.openxmlformats.org/presentationml/2006/main">
  <p:tag name="PA" val="v3.0.1"/>
</p:tagLst>
</file>

<file path=ppt/tags/tag9.xml><?xml version="1.0" encoding="utf-8"?>
<p:tagLst xmlns:p="http://schemas.openxmlformats.org/presentationml/2006/main">
  <p:tag name="PA" val="v3.0.1"/>
</p:tagLst>
</file>

<file path=ppt/theme/theme1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1621</Words>
  <Application>WPS 演示</Application>
  <PresentationFormat>全屏显示(4:3)</PresentationFormat>
  <Paragraphs>429</Paragraphs>
  <Slides>33</Slides>
  <Notes>14</Notes>
  <HiddenSlides>0</HiddenSlides>
  <MMClips>0</MMClips>
  <ScaleCrop>false</ScaleCrop>
  <HeadingPairs>
    <vt:vector size="8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196</vt:i4>
      </vt:variant>
      <vt:variant>
        <vt:lpstr>幻灯片标题</vt:lpstr>
      </vt:variant>
      <vt:variant>
        <vt:i4>33</vt:i4>
      </vt:variant>
    </vt:vector>
  </HeadingPairs>
  <TitlesOfParts>
    <vt:vector size="252" baseType="lpstr">
      <vt:lpstr>Arial</vt:lpstr>
      <vt:lpstr>宋体</vt:lpstr>
      <vt:lpstr>Wingdings</vt:lpstr>
      <vt:lpstr>Times New Roman</vt:lpstr>
      <vt:lpstr>微软雅黑</vt:lpstr>
      <vt:lpstr>Arial Black</vt:lpstr>
      <vt:lpstr>Calibri</vt:lpstr>
      <vt:lpstr>Times New Roman</vt:lpstr>
      <vt:lpstr>思源黑体 CN Normal</vt:lpstr>
      <vt:lpstr>Calibri</vt:lpstr>
      <vt:lpstr>Helvetica Neue</vt:lpstr>
      <vt:lpstr>等线</vt:lpstr>
      <vt:lpstr>黑体</vt:lpstr>
      <vt:lpstr>Cambria Math</vt:lpstr>
      <vt:lpstr>Arial Unicode MS</vt:lpstr>
      <vt:lpstr>楷体_GB2312</vt:lpstr>
      <vt:lpstr>新宋体</vt:lpstr>
      <vt:lpstr>华文细黑</vt:lpstr>
      <vt:lpstr>仿宋_GB2312</vt:lpstr>
      <vt:lpstr>仿宋</vt:lpstr>
      <vt:lpstr>Tahoma</vt:lpstr>
      <vt:lpstr>Symbol</vt:lpstr>
      <vt:lpstr>1_自定义设计方案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Equation.3</vt:lpstr>
      <vt:lpstr>Equation.DSMT4</vt:lpstr>
      <vt:lpstr>Equation.DSMT4</vt:lpstr>
      <vt:lpstr>Equation.DSMT4</vt:lpstr>
      <vt:lpstr>Equation.DSMT4</vt:lpstr>
      <vt:lpstr>Equation.3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ziyang kan</dc:creator>
  <cp:lastModifiedBy>swallow</cp:lastModifiedBy>
  <cp:revision>581</cp:revision>
  <dcterms:created xsi:type="dcterms:W3CDTF">2015-03-29T11:46:00Z</dcterms:created>
  <dcterms:modified xsi:type="dcterms:W3CDTF">2021-04-20T04:46:41Z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2052-11.1.0.10359</vt:lpwstr>
  </property>
  <property fmtid="{D5CDD505-2E9C-101B-9397-08002B2CF9AE}" pid="3" name="ICV">
    <vt:lpwstr>AC69E18BF56D4314A0949B934F538106</vt:lpwstr>
  </property>
</Properties>
</file>